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98" r:id="rId1"/>
  </p:sldMasterIdLst>
  <p:notesMasterIdLst>
    <p:notesMasterId r:id="rId15"/>
  </p:notesMasterIdLst>
  <p:sldIdLst>
    <p:sldId id="256" r:id="rId2"/>
    <p:sldId id="257" r:id="rId3"/>
    <p:sldId id="259" r:id="rId4"/>
    <p:sldId id="262" r:id="rId5"/>
    <p:sldId id="263" r:id="rId6"/>
    <p:sldId id="265" r:id="rId7"/>
    <p:sldId id="264" r:id="rId8"/>
    <p:sldId id="266" r:id="rId9"/>
    <p:sldId id="260" r:id="rId10"/>
    <p:sldId id="268" r:id="rId11"/>
    <p:sldId id="269" r:id="rId12"/>
    <p:sldId id="272" r:id="rId13"/>
    <p:sldId id="273" r:id="rId14"/>
  </p:sldIdLst>
  <p:sldSz cx="9144000" cy="5143500" type="screen16x9"/>
  <p:notesSz cx="6858000" cy="9144000"/>
  <p:embeddedFontLst>
    <p:embeddedFont>
      <p:font typeface="Cormorant Upright" panose="020B0604020202020204" charset="0"/>
      <p:regular r:id="rId16"/>
      <p:bold r:id="rId17"/>
    </p:embeddedFont>
    <p:embeddedFont>
      <p:font typeface="Karla" pitchFamily="2" charset="0"/>
      <p:regular r:id="rId18"/>
      <p:bold r:id="rId19"/>
      <p:italic r:id="rId20"/>
      <p:boldItalic r:id="rId21"/>
    </p:embeddedFont>
    <p:embeddedFont>
      <p:font typeface="Roboto Condensed Light" panose="02000000000000000000" pitchFamily="2" charset="0"/>
      <p:regular r:id="rId22"/>
      <p:italic r:id="rId2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E1AD31DB-D660-435E-907E-BD06A082989A}">
  <a:tblStyle styleId="{E1AD31DB-D660-435E-907E-BD06A082989A}"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6132" autoAdjust="0"/>
  </p:normalViewPr>
  <p:slideViewPr>
    <p:cSldViewPr snapToGrid="0">
      <p:cViewPr varScale="1">
        <p:scale>
          <a:sx n="96" d="100"/>
          <a:sy n="96" d="100"/>
        </p:scale>
        <p:origin x="1066"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font" Target="fonts/font8.fntdata"/><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eb8ae6714c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eb8ae6714c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7"/>
        <p:cNvGrpSpPr/>
        <p:nvPr/>
      </p:nvGrpSpPr>
      <p:grpSpPr>
        <a:xfrm>
          <a:off x="0" y="0"/>
          <a:ext cx="0" cy="0"/>
          <a:chOff x="0" y="0"/>
          <a:chExt cx="0" cy="0"/>
        </a:xfrm>
      </p:grpSpPr>
      <p:sp>
        <p:nvSpPr>
          <p:cNvPr id="378" name="Google Shape;378;ge4b7ac326b_0_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9" name="Google Shape;379;ge4b7ac326b_0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3"/>
        <p:cNvGrpSpPr/>
        <p:nvPr/>
      </p:nvGrpSpPr>
      <p:grpSpPr>
        <a:xfrm>
          <a:off x="0" y="0"/>
          <a:ext cx="0" cy="0"/>
          <a:chOff x="0" y="0"/>
          <a:chExt cx="0" cy="0"/>
        </a:xfrm>
      </p:grpSpPr>
      <p:sp>
        <p:nvSpPr>
          <p:cNvPr id="394" name="Google Shape;394;g1159ca0ef5e_0_1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5" name="Google Shape;395;g1159ca0ef5e_0_1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In the world of hospitality, the most crucial thing for a perfect guest experience is effective housekeeping. Keeping everything clean to the detail is not just about brand standards but directly to guest satisfaction. Housekeeping is the main responsible person for comfort and hygiene </a:t>
            </a:r>
            <a:r>
              <a:rPr lang="en-GB" sz="1800" dirty="0">
                <a:effectLst/>
                <a:latin typeface="Arial" panose="020B0604020202020204" pitchFamily="34" charset="0"/>
                <a:ea typeface="Calibri" panose="020F0502020204030204" pitchFamily="34" charset="0"/>
                <a:cs typeface="Vrinda" panose="020B0502040204020203" pitchFamily="34" charset="0"/>
              </a:rPr>
              <a:t>(</a:t>
            </a:r>
            <a:r>
              <a:rPr lang="en-GB" sz="1800" dirty="0">
                <a:effectLst/>
                <a:latin typeface="Arial" panose="020B0604020202020204" pitchFamily="34" charset="0"/>
                <a:ea typeface="Calibri" panose="020F0502020204030204" pitchFamily="34" charset="0"/>
              </a:rPr>
              <a:t>Quick, 2020)</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They create an environment of a home away from home. Housekeeping is the art of accommodation and the keeper of a memory.</a:t>
            </a:r>
            <a:endPar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8"/>
        <p:cNvGrpSpPr/>
        <p:nvPr/>
      </p:nvGrpSpPr>
      <p:grpSpPr>
        <a:xfrm>
          <a:off x="0" y="0"/>
          <a:ext cx="0" cy="0"/>
          <a:chOff x="0" y="0"/>
          <a:chExt cx="0" cy="0"/>
        </a:xfrm>
      </p:grpSpPr>
      <p:sp>
        <p:nvSpPr>
          <p:cNvPr id="449" name="Google Shape;449;ge4b7ac326b_0_19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0" name="Google Shape;450;ge4b7ac326b_0_19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It cannot be emphasised enough how important housekeeping is in terms of guest satisfaction. Housekeeping teams are the people who go unappreciated but are probably the most crucial in terms of providing a seamless stay. A room that is impeccably clean and maintained to perfection will not only meet guests’ expectations, it will far surpass them (Further Casado,2012). It creates an environment of ease and confidence. Housekeeping production will guarantee that the guests maintain their physical being and it plays a major role in guest’s lasting impressions which will allow their stay to be a more memorable experience.</a:t>
            </a: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9"/>
        <p:cNvGrpSpPr/>
        <p:nvPr/>
      </p:nvGrpSpPr>
      <p:grpSpPr>
        <a:xfrm>
          <a:off x="0" y="0"/>
          <a:ext cx="0" cy="0"/>
          <a:chOff x="0" y="0"/>
          <a:chExt cx="0" cy="0"/>
        </a:xfrm>
      </p:grpSpPr>
      <p:sp>
        <p:nvSpPr>
          <p:cNvPr id="460" name="Google Shape;460;g1159ca0ef5e_0_9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1" name="Google Shape;461;g1159ca0ef5e_0_9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The Health and Safety Guide is very important to the housekeeping staff because it is like a manual that gives the staff how to live and do their job in the best safest, and most secure work environment possible. It is very important to follow the Health and Safety Guide because people use it for the rules, precautions, procedures, guidelines, and equipment usage, and to set it up for the faculty from the listed hazards. It is important to encourage employees to develop a sense of responsibility (Further Jones,2010). Employees must have a mutual understanding of the possible risks and hazards in their work, practicing the guidelines that will not only protect them but also protect the entire environment of the hotels. Secondly, it is important to follow the Health and Safety Guide to support the hotel's commitment to excellence and make sure each guest has a safe and clean stay. This will show the hotel is reliable and trustworthy.</a:t>
            </a: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2"/>
        <p:cNvGrpSpPr/>
        <p:nvPr/>
      </p:nvGrpSpPr>
      <p:grpSpPr>
        <a:xfrm>
          <a:off x="0" y="0"/>
          <a:ext cx="0" cy="0"/>
          <a:chOff x="0" y="0"/>
          <a:chExt cx="0" cy="0"/>
        </a:xfrm>
      </p:grpSpPr>
      <p:sp>
        <p:nvSpPr>
          <p:cNvPr id="483" name="Google Shape;483;g1159ca0ef5e_0_1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4" name="Google Shape;484;g1159ca0ef5e_0_1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This section is key to the housekeeping team’s safety. The emphasis on personal protective equipment, keeping workplaces clear of clutter, and being aware of hazards and people, is putting the safety of the housekeeping workers as the priority and could make a difference in mitigating the final risk. With these guidelines, housekeeping will be a secure place to work and will give each team member peace of mind when they have to enter a room to clean (Schneider, Tucker and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Scoviak</a:t>
            </a:r>
            <a:r>
              <a:rPr lang="en-GB" sz="1800" dirty="0">
                <a:effectLst/>
                <a:latin typeface="Arial" panose="020B0604020202020204" pitchFamily="34" charset="0"/>
                <a:ea typeface="Calibri" panose="020F0502020204030204" pitchFamily="34" charset="0"/>
                <a:cs typeface="Times New Roman" panose="02020603050405020304" pitchFamily="18" charset="0"/>
              </a:rPr>
              <a:t>, 2015).</a:t>
            </a: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1"/>
        <p:cNvGrpSpPr/>
        <p:nvPr/>
      </p:nvGrpSpPr>
      <p:grpSpPr>
        <a:xfrm>
          <a:off x="0" y="0"/>
          <a:ext cx="0" cy="0"/>
          <a:chOff x="0" y="0"/>
          <a:chExt cx="0" cy="0"/>
        </a:xfrm>
      </p:grpSpPr>
      <p:sp>
        <p:nvSpPr>
          <p:cNvPr id="472" name="Google Shape;472;ge4b7ac326b_0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3" name="Google Shape;473;ge4b7ac326b_0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This comprehensive guide is designed to provide the housekeeping team with step-by-step instructions for cleaning guest rooms. Every part of room cleaning from bed-making to amenity replenishment to room inspections is outlined in this detailed roadmap. Each step is carefully structured to create a systematic and efficient process (Further Rogers, 2008). By following these procedures, the hotel ensures that it will be consistently clean, providing a clean and safe environment for its guests. The detailed, systematic approach guarantees standardized, superior service, furthering the hotel’s commitment to providing an excellent guest experience.</a:t>
            </a: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8"/>
        <p:cNvGrpSpPr/>
        <p:nvPr/>
      </p:nvGrpSpPr>
      <p:grpSpPr>
        <a:xfrm>
          <a:off x="0" y="0"/>
          <a:ext cx="0" cy="0"/>
          <a:chOff x="0" y="0"/>
          <a:chExt cx="0" cy="0"/>
        </a:xfrm>
      </p:grpSpPr>
      <p:sp>
        <p:nvSpPr>
          <p:cNvPr id="499" name="Google Shape;499;ge4b7ac326b_0_39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00" name="Google Shape;500;ge4b7ac326b_0_3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In-room cleaning operations require crucial equipment and tools. These tools serve as the foundation of the housekeeping department and aid in the execution of routine and periodic cleaning operations. It is imperative to perform regular checks and maintenance on all equipment to ensure its functionality and safety. An assurance of regular checks would minimise the risk of equipment breaks, and increase the longevity of equipment, and hence, no inconvenience will be experienced (Jones, 2014). With an assurance on equipment maintenance policy, the housekeeping team can foster an environment of trust with the functionality of the equipment. All highly used equipment tools such as vacuum cleaners must be serviced and maintained as they contribute to the hotel achieving an immaculate environment, pleasing the guests, and safe for staff to carry out work.	</a:t>
            </a: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3"/>
        <p:cNvGrpSpPr/>
        <p:nvPr/>
      </p:nvGrpSpPr>
      <p:grpSpPr>
        <a:xfrm>
          <a:off x="0" y="0"/>
          <a:ext cx="0" cy="0"/>
          <a:chOff x="0" y="0"/>
          <a:chExt cx="0" cy="0"/>
        </a:xfrm>
      </p:grpSpPr>
      <p:sp>
        <p:nvSpPr>
          <p:cNvPr id="404" name="Google Shape;404;ge4b7ac326b_0_1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5" name="Google Shape;405;ge4b7ac326b_0_1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It is important for the safety of the housekeeping staff that the section on “Hazard Mitigation Strategies” be included. The manual identifies the potential hazards of room cleaning operations and provides several practical solutions for reducing risk. In dealing with the problems of wet surfaces, electrical equipment, or hazardous cleaning supplies, these strategies represent a proactive effort to reduce exposure. Consequently, these measures enhance the safety of the housekeeping staff and contribute to the overall security and efficiency of hotel operations (Jones, 2019).</a:t>
            </a: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0"/>
        <p:cNvGrpSpPr/>
        <p:nvPr/>
      </p:nvGrpSpPr>
      <p:grpSpPr>
        <a:xfrm>
          <a:off x="0" y="0"/>
          <a:ext cx="0" cy="0"/>
          <a:chOff x="0" y="0"/>
          <a:chExt cx="0" cy="0"/>
        </a:xfrm>
      </p:grpSpPr>
      <p:sp>
        <p:nvSpPr>
          <p:cNvPr id="531" name="Google Shape;531;ge4b7ac326b_0_3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2" name="Google Shape;532;ge4b7ac326b_0_3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One of the most significant factors in reaching health and safety objectives is teamwork. In a team environment, a headstone of open communication encourages employees to share their ideas and concerns (Robinson, 2015). Teamwork builds a shared responsibility for keeping health and safety standards because even just one person knowing something or not can be very dangerous for the whole group of people doing the work. As a cleaning company, hotels are a place for everyone to feel relaxed and safe, the culture that is cultivated as a company in cleaning crew who clean spaces also allows for people coming to visit and work in spaces to feel relaxed and safe.</a:t>
            </a: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7"/>
        <p:cNvGrpSpPr/>
        <p:nvPr/>
      </p:nvGrpSpPr>
      <p:grpSpPr>
        <a:xfrm>
          <a:off x="0" y="0"/>
          <a:ext cx="0" cy="0"/>
          <a:chOff x="0" y="0"/>
          <a:chExt cx="0" cy="0"/>
        </a:xfrm>
      </p:grpSpPr>
      <p:sp>
        <p:nvSpPr>
          <p:cNvPr id="548" name="Google Shape;548;g1161d1200f5_0_8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9" name="Google Shape;549;g1161d1200f5_0_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Promoting thorough health and safety procedures and aligning them with the hotel brand’s quality standards reinforces the hotel’s brand standards, which in turn directly resonates in people’s perception of the hotel brand name. This association, beyond being a basic duty to the well-being of guests, provides proof of the Hotel’s quality commitment (Paskins </a:t>
            </a:r>
            <a:r>
              <a:rPr lang="en-GB" sz="1800" i="1" dirty="0">
                <a:effectLst/>
                <a:latin typeface="Arial" panose="020B0604020202020204" pitchFamily="34" charset="0"/>
                <a:ea typeface="Calibri" panose="020F0502020204030204" pitchFamily="34" charset="0"/>
                <a:cs typeface="Times New Roman" panose="02020603050405020304" pitchFamily="18" charset="0"/>
              </a:rPr>
              <a:t>et al.</a:t>
            </a:r>
            <a:r>
              <a:rPr lang="en-GB" sz="1800" dirty="0">
                <a:effectLst/>
                <a:latin typeface="Arial" panose="020B0604020202020204" pitchFamily="34" charset="0"/>
                <a:ea typeface="Calibri" panose="020F0502020204030204" pitchFamily="34" charset="0"/>
                <a:cs typeface="Times New Roman" panose="02020603050405020304" pitchFamily="18" charset="0"/>
              </a:rPr>
              <a:t>, 2015). It shows the establishment as a place where guests’ safety and comfort are paramount, creating a benchmarking reputation and setting a higher quality expectation within the world of hospitality.</a:t>
            </a: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8"/>
        <p:cNvGrpSpPr/>
        <p:nvPr/>
      </p:nvGrpSpPr>
      <p:grpSpPr>
        <a:xfrm>
          <a:off x="0" y="0"/>
          <a:ext cx="0" cy="0"/>
          <a:chOff x="0" y="0"/>
          <a:chExt cx="0" cy="0"/>
        </a:xfrm>
      </p:grpSpPr>
      <p:sp>
        <p:nvSpPr>
          <p:cNvPr id="589" name="Google Shape;589;gec76395e68_1_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90" name="Google Shape;590;gec76395e68_1_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With an awareness of recent guest criticism and an ongoing commitment to seeking ways in which can grow, groups should be ready to advance how they work and, consequently, make a substantial difference in the guest experience. The training is a cure to immediate concerns and building the framework for long-term gain. This is important because it deepens the hotel's dedication to safety, service, and guest satisfaction </a:t>
            </a:r>
            <a:r>
              <a:rPr lang="en-GB" sz="1800" dirty="0">
                <a:solidFill>
                  <a:srgbClr val="000000"/>
                </a:solidFill>
                <a:effectLst/>
                <a:latin typeface="Arial" panose="020B0604020202020204" pitchFamily="34" charset="0"/>
                <a:ea typeface="Calibri" panose="020F0502020204030204" pitchFamily="34" charset="0"/>
                <a:cs typeface="Vrinda" panose="020B0502040204020203" pitchFamily="34" charset="0"/>
              </a:rPr>
              <a:t>(</a:t>
            </a:r>
            <a:r>
              <a:rPr lang="en-GB" sz="1800" dirty="0" err="1">
                <a:solidFill>
                  <a:srgbClr val="000000"/>
                </a:solidFill>
                <a:effectLst/>
                <a:latin typeface="Arial" panose="020B0604020202020204" pitchFamily="34" charset="0"/>
                <a:ea typeface="Calibri" panose="020F0502020204030204" pitchFamily="34" charset="0"/>
                <a:cs typeface="Vrinda" panose="020B0502040204020203" pitchFamily="34" charset="0"/>
              </a:rPr>
              <a:t>Pfaffl</a:t>
            </a:r>
            <a:r>
              <a:rPr lang="en-GB" sz="1800" dirty="0">
                <a:solidFill>
                  <a:srgbClr val="000000"/>
                </a:solidFill>
                <a:effectLst/>
                <a:latin typeface="Arial" panose="020B0604020202020204" pitchFamily="34" charset="0"/>
                <a:ea typeface="Calibri" panose="020F0502020204030204" pitchFamily="34" charset="0"/>
                <a:cs typeface="Vrinda" panose="020B0502040204020203" pitchFamily="34" charset="0"/>
              </a:rPr>
              <a:t> </a:t>
            </a:r>
            <a:r>
              <a:rPr lang="en-GB" sz="1800" i="1" dirty="0">
                <a:solidFill>
                  <a:srgbClr val="000000"/>
                </a:solidFill>
                <a:effectLst/>
                <a:latin typeface="Arial" panose="020B0604020202020204" pitchFamily="34" charset="0"/>
                <a:ea typeface="Calibri" panose="020F0502020204030204" pitchFamily="34" charset="0"/>
                <a:cs typeface="Vrinda" panose="020B0502040204020203" pitchFamily="34" charset="0"/>
              </a:rPr>
              <a:t>et al.</a:t>
            </a:r>
            <a:r>
              <a:rPr lang="en-GB" sz="1800" dirty="0">
                <a:solidFill>
                  <a:srgbClr val="000000"/>
                </a:solidFill>
                <a:effectLst/>
                <a:latin typeface="Arial" panose="020B0604020202020204" pitchFamily="34" charset="0"/>
                <a:ea typeface="Calibri" panose="020F0502020204030204" pitchFamily="34" charset="0"/>
                <a:cs typeface="Vrinda" panose="020B0502040204020203" pitchFamily="34" charset="0"/>
              </a:rPr>
              <a:t>, 2016).</a:t>
            </a:r>
            <a:endPar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a:off x="285700" y="279600"/>
            <a:ext cx="8578800" cy="45843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txBox="1">
            <a:spLocks noGrp="1"/>
          </p:cNvSpPr>
          <p:nvPr>
            <p:ph type="ctrTitle"/>
          </p:nvPr>
        </p:nvSpPr>
        <p:spPr>
          <a:xfrm>
            <a:off x="715100" y="1429612"/>
            <a:ext cx="4722900" cy="1573500"/>
          </a:xfrm>
          <a:prstGeom prst="rect">
            <a:avLst/>
          </a:prstGeom>
        </p:spPr>
        <p:txBody>
          <a:bodyPr spcFirstLastPara="1" wrap="square" lIns="91425" tIns="91425" rIns="91425" bIns="91425" anchor="ctr" anchorCtr="0">
            <a:noAutofit/>
          </a:bodyPr>
          <a:lstStyle>
            <a:lvl1pPr lvl="0">
              <a:lnSpc>
                <a:spcPct val="90000"/>
              </a:lnSpc>
              <a:spcBef>
                <a:spcPts val="0"/>
              </a:spcBef>
              <a:spcAft>
                <a:spcPts val="0"/>
              </a:spcAft>
              <a:buClr>
                <a:srgbClr val="191919"/>
              </a:buClr>
              <a:buSzPts val="5200"/>
              <a:buNone/>
              <a:defRPr sz="54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2" name="Google Shape;12;p2"/>
          <p:cNvSpPr txBox="1">
            <a:spLocks noGrp="1"/>
          </p:cNvSpPr>
          <p:nvPr>
            <p:ph type="subTitle" idx="1"/>
          </p:nvPr>
        </p:nvSpPr>
        <p:spPr>
          <a:xfrm>
            <a:off x="715100" y="3182313"/>
            <a:ext cx="4359000" cy="228600"/>
          </a:xfrm>
          <a:prstGeom prst="rect">
            <a:avLst/>
          </a:prstGeom>
        </p:spPr>
        <p:txBody>
          <a:bodyPr spcFirstLastPara="1" wrap="square" lIns="91425" tIns="91425" rIns="91425" bIns="91425" anchor="ctr" anchorCtr="0">
            <a:noAutofit/>
          </a:bodyPr>
          <a:lstStyle>
            <a:lvl1pPr lvl="0">
              <a:lnSpc>
                <a:spcPct val="100000"/>
              </a:lnSpc>
              <a:spcBef>
                <a:spcPts val="0"/>
              </a:spcBef>
              <a:spcAft>
                <a:spcPts val="0"/>
              </a:spcAft>
              <a:buSzPts val="1400"/>
              <a:buNone/>
              <a:defRPr sz="16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9"/>
        <p:cNvGrpSpPr/>
        <p:nvPr/>
      </p:nvGrpSpPr>
      <p:grpSpPr>
        <a:xfrm>
          <a:off x="0" y="0"/>
          <a:ext cx="0" cy="0"/>
          <a:chOff x="0" y="0"/>
          <a:chExt cx="0" cy="0"/>
        </a:xfrm>
      </p:grpSpPr>
      <p:sp>
        <p:nvSpPr>
          <p:cNvPr id="20" name="Google Shape;20;p4"/>
          <p:cNvSpPr/>
          <p:nvPr/>
        </p:nvSpPr>
        <p:spPr>
          <a:xfrm>
            <a:off x="285700" y="279600"/>
            <a:ext cx="8578800" cy="8190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1" name="Google Shape;21;p4"/>
          <p:cNvSpPr/>
          <p:nvPr/>
        </p:nvSpPr>
        <p:spPr>
          <a:xfrm>
            <a:off x="285700" y="279600"/>
            <a:ext cx="8578800" cy="45843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4"/>
          <p:cNvSpPr txBox="1">
            <a:spLocks noGrp="1"/>
          </p:cNvSpPr>
          <p:nvPr>
            <p:ph type="title"/>
          </p:nvPr>
        </p:nvSpPr>
        <p:spPr>
          <a:xfrm>
            <a:off x="720000" y="463301"/>
            <a:ext cx="7704000" cy="5592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23" name="Google Shape;23;p4"/>
          <p:cNvSpPr txBox="1">
            <a:spLocks noGrp="1"/>
          </p:cNvSpPr>
          <p:nvPr>
            <p:ph type="body" idx="1"/>
          </p:nvPr>
        </p:nvSpPr>
        <p:spPr>
          <a:xfrm>
            <a:off x="720000" y="1098600"/>
            <a:ext cx="7704000" cy="3230100"/>
          </a:xfrm>
          <a:prstGeom prst="rect">
            <a:avLst/>
          </a:prstGeom>
        </p:spPr>
        <p:txBody>
          <a:bodyPr spcFirstLastPara="1" wrap="square" lIns="91425" tIns="91425" rIns="91425" bIns="91425" anchor="t" anchorCtr="0">
            <a:noAutofit/>
          </a:bodyPr>
          <a:lstStyle>
            <a:lvl1pPr marL="457200" lvl="0" indent="-304800" rtl="0">
              <a:lnSpc>
                <a:spcPct val="100000"/>
              </a:lnSpc>
              <a:spcBef>
                <a:spcPts val="0"/>
              </a:spcBef>
              <a:spcAft>
                <a:spcPts val="0"/>
              </a:spcAft>
              <a:buSzPts val="1200"/>
              <a:buFont typeface="Cormorant Upright"/>
              <a:buAutoNum type="arabicPeriod"/>
              <a:defRPr sz="1250"/>
            </a:lvl1pPr>
            <a:lvl2pPr marL="914400" lvl="1" indent="-304800" rtl="0">
              <a:lnSpc>
                <a:spcPct val="115000"/>
              </a:lnSpc>
              <a:spcBef>
                <a:spcPts val="0"/>
              </a:spcBef>
              <a:spcAft>
                <a:spcPts val="0"/>
              </a:spcAft>
              <a:buSzPts val="1200"/>
              <a:buFont typeface="Roboto Condensed Light"/>
              <a:buAutoNum type="alphaLcPeriod"/>
              <a:defRPr/>
            </a:lvl2pPr>
            <a:lvl3pPr marL="1371600" lvl="2" indent="-304800" rtl="0">
              <a:lnSpc>
                <a:spcPct val="115000"/>
              </a:lnSpc>
              <a:spcBef>
                <a:spcPts val="0"/>
              </a:spcBef>
              <a:spcAft>
                <a:spcPts val="0"/>
              </a:spcAft>
              <a:buSzPts val="1200"/>
              <a:buFont typeface="Roboto Condensed Light"/>
              <a:buAutoNum type="romanLcPeriod"/>
              <a:defRPr/>
            </a:lvl3pPr>
            <a:lvl4pPr marL="1828800" lvl="3" indent="-304800" rtl="0">
              <a:lnSpc>
                <a:spcPct val="115000"/>
              </a:lnSpc>
              <a:spcBef>
                <a:spcPts val="0"/>
              </a:spcBef>
              <a:spcAft>
                <a:spcPts val="0"/>
              </a:spcAft>
              <a:buSzPts val="1200"/>
              <a:buFont typeface="Roboto Condensed Light"/>
              <a:buAutoNum type="arabicPeriod"/>
              <a:defRPr/>
            </a:lvl4pPr>
            <a:lvl5pPr marL="2286000" lvl="4" indent="-304800" rtl="0">
              <a:lnSpc>
                <a:spcPct val="115000"/>
              </a:lnSpc>
              <a:spcBef>
                <a:spcPts val="0"/>
              </a:spcBef>
              <a:spcAft>
                <a:spcPts val="0"/>
              </a:spcAft>
              <a:buSzPts val="1200"/>
              <a:buFont typeface="Roboto Condensed Light"/>
              <a:buAutoNum type="alphaLcPeriod"/>
              <a:defRPr/>
            </a:lvl5pPr>
            <a:lvl6pPr marL="2743200" lvl="5" indent="-304800" rtl="0">
              <a:lnSpc>
                <a:spcPct val="115000"/>
              </a:lnSpc>
              <a:spcBef>
                <a:spcPts val="0"/>
              </a:spcBef>
              <a:spcAft>
                <a:spcPts val="0"/>
              </a:spcAft>
              <a:buSzPts val="1200"/>
              <a:buFont typeface="Roboto Condensed Light"/>
              <a:buAutoNum type="romanLcPeriod"/>
              <a:defRPr/>
            </a:lvl6pPr>
            <a:lvl7pPr marL="3200400" lvl="6" indent="-304800" rtl="0">
              <a:lnSpc>
                <a:spcPct val="115000"/>
              </a:lnSpc>
              <a:spcBef>
                <a:spcPts val="0"/>
              </a:spcBef>
              <a:spcAft>
                <a:spcPts val="0"/>
              </a:spcAft>
              <a:buSzPts val="1200"/>
              <a:buFont typeface="Roboto Condensed Light"/>
              <a:buAutoNum type="arabicPeriod"/>
              <a:defRPr/>
            </a:lvl7pPr>
            <a:lvl8pPr marL="3657600" lvl="7" indent="-304800" rtl="0">
              <a:lnSpc>
                <a:spcPct val="115000"/>
              </a:lnSpc>
              <a:spcBef>
                <a:spcPts val="0"/>
              </a:spcBef>
              <a:spcAft>
                <a:spcPts val="0"/>
              </a:spcAft>
              <a:buSzPts val="1200"/>
              <a:buFont typeface="Roboto Condensed Light"/>
              <a:buAutoNum type="alphaLcPeriod"/>
              <a:defRPr/>
            </a:lvl8pPr>
            <a:lvl9pPr marL="4114800" lvl="8" indent="-304800" rtl="0">
              <a:lnSpc>
                <a:spcPct val="115000"/>
              </a:lnSpc>
              <a:spcBef>
                <a:spcPts val="0"/>
              </a:spcBef>
              <a:spcAft>
                <a:spcPts val="0"/>
              </a:spcAft>
              <a:buSzPts val="1200"/>
              <a:buFont typeface="Roboto Condensed Light"/>
              <a:buAutoNum type="romanLcPeriod"/>
              <a:defRPr/>
            </a:lvl9pPr>
          </a:lstStyle>
          <a:p>
            <a:endParaRPr/>
          </a:p>
        </p:txBody>
      </p:sp>
      <p:sp>
        <p:nvSpPr>
          <p:cNvPr id="24" name="Google Shape;24;p4"/>
          <p:cNvSpPr txBox="1">
            <a:spLocks noGrp="1"/>
          </p:cNvSpPr>
          <p:nvPr>
            <p:ph type="sldNum" idx="12"/>
          </p:nvPr>
        </p:nvSpPr>
        <p:spPr>
          <a:xfrm>
            <a:off x="8325100" y="4328700"/>
            <a:ext cx="539400" cy="5352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8"/>
        <p:cNvGrpSpPr/>
        <p:nvPr/>
      </p:nvGrpSpPr>
      <p:grpSpPr>
        <a:xfrm>
          <a:off x="0" y="0"/>
          <a:ext cx="0" cy="0"/>
          <a:chOff x="0" y="0"/>
          <a:chExt cx="0" cy="0"/>
        </a:xfrm>
      </p:grpSpPr>
      <p:sp>
        <p:nvSpPr>
          <p:cNvPr id="39" name="Google Shape;39;p7"/>
          <p:cNvSpPr/>
          <p:nvPr/>
        </p:nvSpPr>
        <p:spPr>
          <a:xfrm>
            <a:off x="285700" y="279600"/>
            <a:ext cx="8578800" cy="45843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7"/>
          <p:cNvSpPr txBox="1">
            <a:spLocks noGrp="1"/>
          </p:cNvSpPr>
          <p:nvPr>
            <p:ph type="body" idx="1"/>
          </p:nvPr>
        </p:nvSpPr>
        <p:spPr>
          <a:xfrm>
            <a:off x="720000" y="1389525"/>
            <a:ext cx="3020700" cy="1140000"/>
          </a:xfrm>
          <a:prstGeom prst="rect">
            <a:avLst/>
          </a:prstGeom>
        </p:spPr>
        <p:txBody>
          <a:bodyPr spcFirstLastPara="1" wrap="square" lIns="91425" tIns="91425" rIns="91425" bIns="91425" anchor="t" anchorCtr="0">
            <a:noAutofit/>
          </a:bodyPr>
          <a:lstStyle>
            <a:lvl1pPr marL="457200" lvl="0" indent="-317500" rtl="0">
              <a:lnSpc>
                <a:spcPct val="100000"/>
              </a:lnSpc>
              <a:spcBef>
                <a:spcPts val="0"/>
              </a:spcBef>
              <a:spcAft>
                <a:spcPts val="0"/>
              </a:spcAft>
              <a:buSzPts val="1400"/>
              <a:buChar char="●"/>
              <a:defRPr sz="1400"/>
            </a:lvl1pPr>
            <a:lvl2pPr marL="914400" lvl="1" indent="-317500" rtl="0">
              <a:lnSpc>
                <a:spcPct val="115000"/>
              </a:lnSpc>
              <a:spcBef>
                <a:spcPts val="0"/>
              </a:spcBef>
              <a:spcAft>
                <a:spcPts val="0"/>
              </a:spcAft>
              <a:buSzPts val="1400"/>
              <a:buChar char="○"/>
              <a:defRPr/>
            </a:lvl2pPr>
            <a:lvl3pPr marL="1371600" lvl="2" indent="-317500" rtl="0">
              <a:lnSpc>
                <a:spcPct val="115000"/>
              </a:lnSpc>
              <a:spcBef>
                <a:spcPts val="0"/>
              </a:spcBef>
              <a:spcAft>
                <a:spcPts val="0"/>
              </a:spcAft>
              <a:buSzPts val="1400"/>
              <a:buChar char="■"/>
              <a:defRPr/>
            </a:lvl3pPr>
            <a:lvl4pPr marL="1828800" lvl="3" indent="-317500" rtl="0">
              <a:lnSpc>
                <a:spcPct val="115000"/>
              </a:lnSpc>
              <a:spcBef>
                <a:spcPts val="0"/>
              </a:spcBef>
              <a:spcAft>
                <a:spcPts val="0"/>
              </a:spcAft>
              <a:buSzPts val="1400"/>
              <a:buChar char="●"/>
              <a:defRPr/>
            </a:lvl4pPr>
            <a:lvl5pPr marL="2286000" lvl="4" indent="-317500" rtl="0">
              <a:lnSpc>
                <a:spcPct val="115000"/>
              </a:lnSpc>
              <a:spcBef>
                <a:spcPts val="0"/>
              </a:spcBef>
              <a:spcAft>
                <a:spcPts val="0"/>
              </a:spcAft>
              <a:buSzPts val="1400"/>
              <a:buChar char="○"/>
              <a:defRPr/>
            </a:lvl5pPr>
            <a:lvl6pPr marL="2743200" lvl="5" indent="-317500" rtl="0">
              <a:lnSpc>
                <a:spcPct val="115000"/>
              </a:lnSpc>
              <a:spcBef>
                <a:spcPts val="0"/>
              </a:spcBef>
              <a:spcAft>
                <a:spcPts val="0"/>
              </a:spcAft>
              <a:buSzPts val="1400"/>
              <a:buChar char="■"/>
              <a:defRPr/>
            </a:lvl6pPr>
            <a:lvl7pPr marL="3200400" lvl="6" indent="-317500" rtl="0">
              <a:lnSpc>
                <a:spcPct val="115000"/>
              </a:lnSpc>
              <a:spcBef>
                <a:spcPts val="0"/>
              </a:spcBef>
              <a:spcAft>
                <a:spcPts val="0"/>
              </a:spcAft>
              <a:buSzPts val="1400"/>
              <a:buChar char="●"/>
              <a:defRPr/>
            </a:lvl7pPr>
            <a:lvl8pPr marL="3657600" lvl="7" indent="-317500" rtl="0">
              <a:lnSpc>
                <a:spcPct val="115000"/>
              </a:lnSpc>
              <a:spcBef>
                <a:spcPts val="0"/>
              </a:spcBef>
              <a:spcAft>
                <a:spcPts val="0"/>
              </a:spcAft>
              <a:buSzPts val="1400"/>
              <a:buChar char="○"/>
              <a:defRPr/>
            </a:lvl8pPr>
            <a:lvl9pPr marL="4114800" lvl="8" indent="-317500" rtl="0">
              <a:lnSpc>
                <a:spcPct val="115000"/>
              </a:lnSpc>
              <a:spcBef>
                <a:spcPts val="0"/>
              </a:spcBef>
              <a:spcAft>
                <a:spcPts val="0"/>
              </a:spcAft>
              <a:buSzPts val="1400"/>
              <a:buChar char="■"/>
              <a:defRPr/>
            </a:lvl9pPr>
          </a:lstStyle>
          <a:p>
            <a:endParaRPr/>
          </a:p>
        </p:txBody>
      </p:sp>
      <p:sp>
        <p:nvSpPr>
          <p:cNvPr id="41" name="Google Shape;41;p7"/>
          <p:cNvSpPr txBox="1">
            <a:spLocks noGrp="1"/>
          </p:cNvSpPr>
          <p:nvPr>
            <p:ph type="sldNum" idx="12"/>
          </p:nvPr>
        </p:nvSpPr>
        <p:spPr>
          <a:xfrm>
            <a:off x="8325100" y="4328700"/>
            <a:ext cx="539400" cy="535200"/>
          </a:xfrm>
          <a:prstGeom prst="rect">
            <a:avLst/>
          </a:prstGeom>
        </p:spPr>
        <p:txBody>
          <a:bodyPr spcFirstLastPara="1" wrap="square" lIns="91425" tIns="91425" rIns="91425" bIns="91425" anchor="t" anchorCtr="0">
            <a:noAutofit/>
          </a:bodyPr>
          <a:lstStyle>
            <a:lvl1pPr lvl="0">
              <a:buNone/>
              <a:defRPr>
                <a:solidFill>
                  <a:srgbClr val="434343"/>
                </a:solidFill>
              </a:defRPr>
            </a:lvl1pPr>
            <a:lvl2pPr lvl="1">
              <a:buNone/>
              <a:defRPr>
                <a:solidFill>
                  <a:srgbClr val="434343"/>
                </a:solidFill>
              </a:defRPr>
            </a:lvl2pPr>
            <a:lvl3pPr lvl="2">
              <a:buNone/>
              <a:defRPr>
                <a:solidFill>
                  <a:srgbClr val="434343"/>
                </a:solidFill>
              </a:defRPr>
            </a:lvl3pPr>
            <a:lvl4pPr lvl="3">
              <a:buNone/>
              <a:defRPr>
                <a:solidFill>
                  <a:srgbClr val="434343"/>
                </a:solidFill>
              </a:defRPr>
            </a:lvl4pPr>
            <a:lvl5pPr lvl="4">
              <a:buNone/>
              <a:defRPr>
                <a:solidFill>
                  <a:srgbClr val="434343"/>
                </a:solidFill>
              </a:defRPr>
            </a:lvl5pPr>
            <a:lvl6pPr lvl="5">
              <a:buNone/>
              <a:defRPr>
                <a:solidFill>
                  <a:srgbClr val="434343"/>
                </a:solidFill>
              </a:defRPr>
            </a:lvl6pPr>
            <a:lvl7pPr lvl="6">
              <a:buNone/>
              <a:defRPr>
                <a:solidFill>
                  <a:srgbClr val="434343"/>
                </a:solidFill>
              </a:defRPr>
            </a:lvl7pPr>
            <a:lvl8pPr lvl="7">
              <a:buNone/>
              <a:defRPr>
                <a:solidFill>
                  <a:srgbClr val="434343"/>
                </a:solidFill>
              </a:defRPr>
            </a:lvl8pPr>
            <a:lvl9pPr lvl="8">
              <a:buNone/>
              <a:defRPr>
                <a:solidFill>
                  <a:srgbClr val="434343"/>
                </a:solidFill>
              </a:defRPr>
            </a:lvl9pPr>
          </a:lstStyle>
          <a:p>
            <a:pPr marL="0" lvl="0" indent="0" algn="ctr" rtl="0">
              <a:spcBef>
                <a:spcPts val="0"/>
              </a:spcBef>
              <a:spcAft>
                <a:spcPts val="0"/>
              </a:spcAft>
              <a:buNone/>
            </a:pPr>
            <a:fld id="{00000000-1234-1234-1234-123412341234}" type="slidenum">
              <a:rPr lang="en"/>
              <a:t>‹#›</a:t>
            </a:fld>
            <a:endParaRPr/>
          </a:p>
        </p:txBody>
      </p:sp>
      <p:sp>
        <p:nvSpPr>
          <p:cNvPr id="42" name="Google Shape;42;p7"/>
          <p:cNvSpPr/>
          <p:nvPr/>
        </p:nvSpPr>
        <p:spPr>
          <a:xfrm>
            <a:off x="285700" y="279600"/>
            <a:ext cx="8578800" cy="8190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7"/>
          <p:cNvSpPr txBox="1">
            <a:spLocks noGrp="1"/>
          </p:cNvSpPr>
          <p:nvPr>
            <p:ph type="title"/>
          </p:nvPr>
        </p:nvSpPr>
        <p:spPr>
          <a:xfrm>
            <a:off x="720000" y="429768"/>
            <a:ext cx="7704000" cy="6675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i="1"/>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8"/>
        <p:cNvGrpSpPr/>
        <p:nvPr/>
      </p:nvGrpSpPr>
      <p:grpSpPr>
        <a:xfrm>
          <a:off x="0" y="0"/>
          <a:ext cx="0" cy="0"/>
          <a:chOff x="0" y="0"/>
          <a:chExt cx="0" cy="0"/>
        </a:xfrm>
      </p:grpSpPr>
      <p:sp>
        <p:nvSpPr>
          <p:cNvPr id="49" name="Google Shape;49;p9"/>
          <p:cNvSpPr txBox="1">
            <a:spLocks noGrp="1"/>
          </p:cNvSpPr>
          <p:nvPr>
            <p:ph type="title"/>
          </p:nvPr>
        </p:nvSpPr>
        <p:spPr>
          <a:xfrm>
            <a:off x="642625" y="1138950"/>
            <a:ext cx="3351600" cy="7500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sz="3300" i="1"/>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50" name="Google Shape;50;p9"/>
          <p:cNvSpPr txBox="1">
            <a:spLocks noGrp="1"/>
          </p:cNvSpPr>
          <p:nvPr>
            <p:ph type="subTitle" idx="1"/>
          </p:nvPr>
        </p:nvSpPr>
        <p:spPr>
          <a:xfrm>
            <a:off x="642625" y="1812885"/>
            <a:ext cx="3351600" cy="1671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1" name="Google Shape;51;p9"/>
          <p:cNvSpPr txBox="1">
            <a:spLocks noGrp="1"/>
          </p:cNvSpPr>
          <p:nvPr>
            <p:ph type="sldNum" idx="12"/>
          </p:nvPr>
        </p:nvSpPr>
        <p:spPr>
          <a:xfrm>
            <a:off x="8325100" y="4328700"/>
            <a:ext cx="539400" cy="5352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ctr" rtl="0">
              <a:spcBef>
                <a:spcPts val="0"/>
              </a:spcBef>
              <a:spcAft>
                <a:spcPts val="0"/>
              </a:spcAft>
              <a:buNone/>
            </a:pPr>
            <a:fld id="{00000000-1234-1234-1234-123412341234}" type="slidenum">
              <a:rPr lang="en"/>
              <a:t>‹#›</a:t>
            </a:fld>
            <a:endParaRPr/>
          </a:p>
        </p:txBody>
      </p:sp>
      <p:sp>
        <p:nvSpPr>
          <p:cNvPr id="52" name="Google Shape;52;p9"/>
          <p:cNvSpPr/>
          <p:nvPr/>
        </p:nvSpPr>
        <p:spPr>
          <a:xfrm>
            <a:off x="285700" y="279600"/>
            <a:ext cx="8578800" cy="45843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7"/>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able of contents">
  <p:cSld name="BLANK_1">
    <p:spTree>
      <p:nvGrpSpPr>
        <p:cNvPr id="1" name="Shape 68"/>
        <p:cNvGrpSpPr/>
        <p:nvPr/>
      </p:nvGrpSpPr>
      <p:grpSpPr>
        <a:xfrm>
          <a:off x="0" y="0"/>
          <a:ext cx="0" cy="0"/>
          <a:chOff x="0" y="0"/>
          <a:chExt cx="0" cy="0"/>
        </a:xfrm>
      </p:grpSpPr>
      <p:sp>
        <p:nvSpPr>
          <p:cNvPr id="69" name="Google Shape;69;p13"/>
          <p:cNvSpPr/>
          <p:nvPr/>
        </p:nvSpPr>
        <p:spPr>
          <a:xfrm>
            <a:off x="285700" y="279600"/>
            <a:ext cx="8578800" cy="45843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13"/>
          <p:cNvSpPr/>
          <p:nvPr/>
        </p:nvSpPr>
        <p:spPr>
          <a:xfrm>
            <a:off x="285700" y="279600"/>
            <a:ext cx="8578800" cy="8190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13"/>
          <p:cNvSpPr txBox="1">
            <a:spLocks noGrp="1"/>
          </p:cNvSpPr>
          <p:nvPr>
            <p:ph type="title"/>
          </p:nvPr>
        </p:nvSpPr>
        <p:spPr>
          <a:xfrm>
            <a:off x="720000" y="1542750"/>
            <a:ext cx="2336400" cy="4617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None/>
              <a:defRPr sz="1800" i="1"/>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72" name="Google Shape;72;p13"/>
          <p:cNvSpPr txBox="1">
            <a:spLocks noGrp="1"/>
          </p:cNvSpPr>
          <p:nvPr>
            <p:ph type="title" idx="2" hasCustomPrompt="1"/>
          </p:nvPr>
        </p:nvSpPr>
        <p:spPr>
          <a:xfrm>
            <a:off x="720000" y="1071150"/>
            <a:ext cx="539400" cy="6252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73" name="Google Shape;73;p13"/>
          <p:cNvSpPr txBox="1">
            <a:spLocks noGrp="1"/>
          </p:cNvSpPr>
          <p:nvPr>
            <p:ph type="subTitle" idx="1"/>
          </p:nvPr>
        </p:nvSpPr>
        <p:spPr>
          <a:xfrm>
            <a:off x="720000" y="1863713"/>
            <a:ext cx="2235000" cy="557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74" name="Google Shape;74;p13"/>
          <p:cNvSpPr txBox="1">
            <a:spLocks noGrp="1"/>
          </p:cNvSpPr>
          <p:nvPr>
            <p:ph type="title" idx="3"/>
          </p:nvPr>
        </p:nvSpPr>
        <p:spPr>
          <a:xfrm>
            <a:off x="720000" y="429768"/>
            <a:ext cx="7704000" cy="6675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75" name="Google Shape;75;p13"/>
          <p:cNvSpPr txBox="1">
            <a:spLocks noGrp="1"/>
          </p:cNvSpPr>
          <p:nvPr>
            <p:ph type="sldNum" idx="12"/>
          </p:nvPr>
        </p:nvSpPr>
        <p:spPr>
          <a:xfrm>
            <a:off x="8325100" y="4328700"/>
            <a:ext cx="539400" cy="5352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ctr" rtl="0">
              <a:spcBef>
                <a:spcPts val="0"/>
              </a:spcBef>
              <a:spcAft>
                <a:spcPts val="0"/>
              </a:spcAft>
              <a:buNone/>
            </a:pPr>
            <a:fld id="{00000000-1234-1234-1234-123412341234}" type="slidenum">
              <a:rPr lang="en"/>
              <a:t>‹#›</a:t>
            </a:fld>
            <a:endParaRPr/>
          </a:p>
        </p:txBody>
      </p:sp>
      <p:sp>
        <p:nvSpPr>
          <p:cNvPr id="76" name="Google Shape;76;p13"/>
          <p:cNvSpPr txBox="1">
            <a:spLocks noGrp="1"/>
          </p:cNvSpPr>
          <p:nvPr>
            <p:ph type="title" idx="4"/>
          </p:nvPr>
        </p:nvSpPr>
        <p:spPr>
          <a:xfrm>
            <a:off x="3406900" y="1542750"/>
            <a:ext cx="2336400" cy="4617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None/>
              <a:defRPr sz="1800" i="1"/>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77" name="Google Shape;77;p13"/>
          <p:cNvSpPr txBox="1">
            <a:spLocks noGrp="1"/>
          </p:cNvSpPr>
          <p:nvPr>
            <p:ph type="title" idx="5" hasCustomPrompt="1"/>
          </p:nvPr>
        </p:nvSpPr>
        <p:spPr>
          <a:xfrm>
            <a:off x="3406900" y="1071150"/>
            <a:ext cx="539400" cy="6252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78" name="Google Shape;78;p13"/>
          <p:cNvSpPr txBox="1">
            <a:spLocks noGrp="1"/>
          </p:cNvSpPr>
          <p:nvPr>
            <p:ph type="subTitle" idx="6"/>
          </p:nvPr>
        </p:nvSpPr>
        <p:spPr>
          <a:xfrm>
            <a:off x="3406900" y="1863713"/>
            <a:ext cx="2235000" cy="557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79" name="Google Shape;79;p13"/>
          <p:cNvSpPr txBox="1">
            <a:spLocks noGrp="1"/>
          </p:cNvSpPr>
          <p:nvPr>
            <p:ph type="title" idx="7"/>
          </p:nvPr>
        </p:nvSpPr>
        <p:spPr>
          <a:xfrm>
            <a:off x="720000" y="3171525"/>
            <a:ext cx="2336400" cy="4617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None/>
              <a:defRPr sz="1800" i="1"/>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80" name="Google Shape;80;p13"/>
          <p:cNvSpPr txBox="1">
            <a:spLocks noGrp="1"/>
          </p:cNvSpPr>
          <p:nvPr>
            <p:ph type="title" idx="8" hasCustomPrompt="1"/>
          </p:nvPr>
        </p:nvSpPr>
        <p:spPr>
          <a:xfrm>
            <a:off x="720000" y="2699925"/>
            <a:ext cx="539400" cy="6252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81" name="Google Shape;81;p13"/>
          <p:cNvSpPr txBox="1">
            <a:spLocks noGrp="1"/>
          </p:cNvSpPr>
          <p:nvPr>
            <p:ph type="subTitle" idx="9"/>
          </p:nvPr>
        </p:nvSpPr>
        <p:spPr>
          <a:xfrm>
            <a:off x="720000" y="3492488"/>
            <a:ext cx="2235000" cy="557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82" name="Google Shape;82;p13"/>
          <p:cNvSpPr txBox="1">
            <a:spLocks noGrp="1"/>
          </p:cNvSpPr>
          <p:nvPr>
            <p:ph type="title" idx="13"/>
          </p:nvPr>
        </p:nvSpPr>
        <p:spPr>
          <a:xfrm>
            <a:off x="3406900" y="3171525"/>
            <a:ext cx="2336400" cy="4617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None/>
              <a:defRPr sz="1800" i="1"/>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83" name="Google Shape;83;p13"/>
          <p:cNvSpPr txBox="1">
            <a:spLocks noGrp="1"/>
          </p:cNvSpPr>
          <p:nvPr>
            <p:ph type="title" idx="14" hasCustomPrompt="1"/>
          </p:nvPr>
        </p:nvSpPr>
        <p:spPr>
          <a:xfrm>
            <a:off x="3406900" y="2699925"/>
            <a:ext cx="539400" cy="6252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84" name="Google Shape;84;p13"/>
          <p:cNvSpPr txBox="1">
            <a:spLocks noGrp="1"/>
          </p:cNvSpPr>
          <p:nvPr>
            <p:ph type="subTitle" idx="15"/>
          </p:nvPr>
        </p:nvSpPr>
        <p:spPr>
          <a:xfrm>
            <a:off x="3406900" y="3492488"/>
            <a:ext cx="2235000" cy="557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Quote 1">
  <p:cSld name="BLANK_1_1_1">
    <p:spTree>
      <p:nvGrpSpPr>
        <p:cNvPr id="1" name="Shape 115"/>
        <p:cNvGrpSpPr/>
        <p:nvPr/>
      </p:nvGrpSpPr>
      <p:grpSpPr>
        <a:xfrm>
          <a:off x="0" y="0"/>
          <a:ext cx="0" cy="0"/>
          <a:chOff x="0" y="0"/>
          <a:chExt cx="0" cy="0"/>
        </a:xfrm>
      </p:grpSpPr>
      <p:sp>
        <p:nvSpPr>
          <p:cNvPr id="116" name="Google Shape;116;p16"/>
          <p:cNvSpPr/>
          <p:nvPr/>
        </p:nvSpPr>
        <p:spPr>
          <a:xfrm>
            <a:off x="285700" y="279600"/>
            <a:ext cx="8578800" cy="45843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17" name="Google Shape;117;p16"/>
          <p:cNvSpPr txBox="1">
            <a:spLocks noGrp="1"/>
          </p:cNvSpPr>
          <p:nvPr>
            <p:ph type="title"/>
          </p:nvPr>
        </p:nvSpPr>
        <p:spPr>
          <a:xfrm>
            <a:off x="1230138" y="1754450"/>
            <a:ext cx="6683700" cy="5352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2800" i="1"/>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endParaRPr/>
          </a:p>
        </p:txBody>
      </p:sp>
      <p:sp>
        <p:nvSpPr>
          <p:cNvPr id="118" name="Google Shape;118;p16"/>
          <p:cNvSpPr txBox="1">
            <a:spLocks noGrp="1"/>
          </p:cNvSpPr>
          <p:nvPr>
            <p:ph type="subTitle" idx="1"/>
          </p:nvPr>
        </p:nvSpPr>
        <p:spPr>
          <a:xfrm>
            <a:off x="1230163" y="973900"/>
            <a:ext cx="6683700" cy="780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500"/>
              <a:buNone/>
              <a:defRPr sz="2000"/>
            </a:lvl1pPr>
            <a:lvl2pPr lvl="1" algn="ctr" rtl="0">
              <a:lnSpc>
                <a:spcPct val="100000"/>
              </a:lnSpc>
              <a:spcBef>
                <a:spcPts val="0"/>
              </a:spcBef>
              <a:spcAft>
                <a:spcPts val="0"/>
              </a:spcAft>
              <a:buSzPts val="2500"/>
              <a:buNone/>
              <a:defRPr sz="2500"/>
            </a:lvl2pPr>
            <a:lvl3pPr lvl="2" algn="ctr" rtl="0">
              <a:lnSpc>
                <a:spcPct val="100000"/>
              </a:lnSpc>
              <a:spcBef>
                <a:spcPts val="0"/>
              </a:spcBef>
              <a:spcAft>
                <a:spcPts val="0"/>
              </a:spcAft>
              <a:buSzPts val="2500"/>
              <a:buNone/>
              <a:defRPr sz="2500"/>
            </a:lvl3pPr>
            <a:lvl4pPr lvl="3" algn="ctr" rtl="0">
              <a:lnSpc>
                <a:spcPct val="100000"/>
              </a:lnSpc>
              <a:spcBef>
                <a:spcPts val="0"/>
              </a:spcBef>
              <a:spcAft>
                <a:spcPts val="0"/>
              </a:spcAft>
              <a:buSzPts val="2500"/>
              <a:buNone/>
              <a:defRPr sz="2500"/>
            </a:lvl4pPr>
            <a:lvl5pPr lvl="4" algn="ctr" rtl="0">
              <a:lnSpc>
                <a:spcPct val="100000"/>
              </a:lnSpc>
              <a:spcBef>
                <a:spcPts val="0"/>
              </a:spcBef>
              <a:spcAft>
                <a:spcPts val="0"/>
              </a:spcAft>
              <a:buSzPts val="2500"/>
              <a:buNone/>
              <a:defRPr sz="2500"/>
            </a:lvl5pPr>
            <a:lvl6pPr lvl="5" algn="ctr" rtl="0">
              <a:lnSpc>
                <a:spcPct val="100000"/>
              </a:lnSpc>
              <a:spcBef>
                <a:spcPts val="0"/>
              </a:spcBef>
              <a:spcAft>
                <a:spcPts val="0"/>
              </a:spcAft>
              <a:buSzPts val="2500"/>
              <a:buNone/>
              <a:defRPr sz="2500"/>
            </a:lvl6pPr>
            <a:lvl7pPr lvl="6" algn="ctr" rtl="0">
              <a:lnSpc>
                <a:spcPct val="100000"/>
              </a:lnSpc>
              <a:spcBef>
                <a:spcPts val="0"/>
              </a:spcBef>
              <a:spcAft>
                <a:spcPts val="0"/>
              </a:spcAft>
              <a:buSzPts val="2500"/>
              <a:buNone/>
              <a:defRPr sz="2500"/>
            </a:lvl7pPr>
            <a:lvl8pPr lvl="7" algn="ctr" rtl="0">
              <a:lnSpc>
                <a:spcPct val="100000"/>
              </a:lnSpc>
              <a:spcBef>
                <a:spcPts val="0"/>
              </a:spcBef>
              <a:spcAft>
                <a:spcPts val="0"/>
              </a:spcAft>
              <a:buSzPts val="2500"/>
              <a:buNone/>
              <a:defRPr sz="2500"/>
            </a:lvl8pPr>
            <a:lvl9pPr lvl="8" algn="ctr" rtl="0">
              <a:lnSpc>
                <a:spcPct val="100000"/>
              </a:lnSpc>
              <a:spcBef>
                <a:spcPts val="0"/>
              </a:spcBef>
              <a:spcAft>
                <a:spcPts val="0"/>
              </a:spcAft>
              <a:buSzPts val="2500"/>
              <a:buNone/>
              <a:defRPr sz="2500"/>
            </a:lvl9pPr>
          </a:lstStyle>
          <a:p>
            <a:endParaRPr/>
          </a:p>
        </p:txBody>
      </p:sp>
      <p:sp>
        <p:nvSpPr>
          <p:cNvPr id="119" name="Google Shape;119;p16"/>
          <p:cNvSpPr txBox="1">
            <a:spLocks noGrp="1"/>
          </p:cNvSpPr>
          <p:nvPr>
            <p:ph type="sldNum" idx="12"/>
          </p:nvPr>
        </p:nvSpPr>
        <p:spPr>
          <a:xfrm>
            <a:off x="8325100" y="4328700"/>
            <a:ext cx="539400" cy="535200"/>
          </a:xfrm>
          <a:prstGeom prst="rect">
            <a:avLst/>
          </a:prstGeom>
        </p:spPr>
        <p:txBody>
          <a:bodyPr spcFirstLastPara="1" wrap="square" lIns="91425" tIns="91425" rIns="91425" bIns="91425" anchor="t"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text">
  <p:cSld name="CUSTOM">
    <p:spTree>
      <p:nvGrpSpPr>
        <p:cNvPr id="1" name="Shape 120"/>
        <p:cNvGrpSpPr/>
        <p:nvPr/>
      </p:nvGrpSpPr>
      <p:grpSpPr>
        <a:xfrm>
          <a:off x="0" y="0"/>
          <a:ext cx="0" cy="0"/>
          <a:chOff x="0" y="0"/>
          <a:chExt cx="0" cy="0"/>
        </a:xfrm>
      </p:grpSpPr>
      <p:sp>
        <p:nvSpPr>
          <p:cNvPr id="121" name="Google Shape;121;p17"/>
          <p:cNvSpPr/>
          <p:nvPr/>
        </p:nvSpPr>
        <p:spPr>
          <a:xfrm>
            <a:off x="285700" y="279600"/>
            <a:ext cx="8578800" cy="45843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17"/>
          <p:cNvSpPr txBox="1">
            <a:spLocks noGrp="1"/>
          </p:cNvSpPr>
          <p:nvPr>
            <p:ph type="subTitle" idx="1"/>
          </p:nvPr>
        </p:nvSpPr>
        <p:spPr>
          <a:xfrm>
            <a:off x="720000" y="1288725"/>
            <a:ext cx="3294600" cy="28365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Char char="〜"/>
              <a:defRPr/>
            </a:lvl1pPr>
            <a:lvl2pPr lvl="1" algn="ctr" rtl="0">
              <a:lnSpc>
                <a:spcPct val="100000"/>
              </a:lnSpc>
              <a:spcBef>
                <a:spcPts val="0"/>
              </a:spcBef>
              <a:spcAft>
                <a:spcPts val="0"/>
              </a:spcAft>
              <a:buSzPts val="1400"/>
              <a:buChar char="○"/>
              <a:defRPr/>
            </a:lvl2pPr>
            <a:lvl3pPr lvl="2" algn="ctr" rtl="0">
              <a:lnSpc>
                <a:spcPct val="100000"/>
              </a:lnSpc>
              <a:spcBef>
                <a:spcPts val="0"/>
              </a:spcBef>
              <a:spcAft>
                <a:spcPts val="0"/>
              </a:spcAft>
              <a:buSzPts val="1400"/>
              <a:buChar char="■"/>
              <a:defRPr/>
            </a:lvl3pPr>
            <a:lvl4pPr lvl="3" algn="ctr" rtl="0">
              <a:lnSpc>
                <a:spcPct val="100000"/>
              </a:lnSpc>
              <a:spcBef>
                <a:spcPts val="0"/>
              </a:spcBef>
              <a:spcAft>
                <a:spcPts val="0"/>
              </a:spcAft>
              <a:buSzPts val="1400"/>
              <a:buChar char="●"/>
              <a:defRPr/>
            </a:lvl4pPr>
            <a:lvl5pPr lvl="4" algn="ctr" rtl="0">
              <a:lnSpc>
                <a:spcPct val="100000"/>
              </a:lnSpc>
              <a:spcBef>
                <a:spcPts val="0"/>
              </a:spcBef>
              <a:spcAft>
                <a:spcPts val="0"/>
              </a:spcAft>
              <a:buSzPts val="1400"/>
              <a:buChar char="○"/>
              <a:defRPr/>
            </a:lvl5pPr>
            <a:lvl6pPr lvl="5" algn="ctr" rtl="0">
              <a:lnSpc>
                <a:spcPct val="100000"/>
              </a:lnSpc>
              <a:spcBef>
                <a:spcPts val="0"/>
              </a:spcBef>
              <a:spcAft>
                <a:spcPts val="0"/>
              </a:spcAft>
              <a:buSzPts val="1400"/>
              <a:buChar char="■"/>
              <a:defRPr/>
            </a:lvl6pPr>
            <a:lvl7pPr lvl="6" algn="ctr" rtl="0">
              <a:lnSpc>
                <a:spcPct val="100000"/>
              </a:lnSpc>
              <a:spcBef>
                <a:spcPts val="0"/>
              </a:spcBef>
              <a:spcAft>
                <a:spcPts val="0"/>
              </a:spcAft>
              <a:buSzPts val="1400"/>
              <a:buChar char="●"/>
              <a:defRPr/>
            </a:lvl7pPr>
            <a:lvl8pPr lvl="7" algn="ctr" rtl="0">
              <a:lnSpc>
                <a:spcPct val="100000"/>
              </a:lnSpc>
              <a:spcBef>
                <a:spcPts val="0"/>
              </a:spcBef>
              <a:spcAft>
                <a:spcPts val="0"/>
              </a:spcAft>
              <a:buSzPts val="1400"/>
              <a:buChar char="○"/>
              <a:defRPr/>
            </a:lvl8pPr>
            <a:lvl9pPr lvl="8" algn="ctr" rtl="0">
              <a:lnSpc>
                <a:spcPct val="100000"/>
              </a:lnSpc>
              <a:spcBef>
                <a:spcPts val="0"/>
              </a:spcBef>
              <a:spcAft>
                <a:spcPts val="0"/>
              </a:spcAft>
              <a:buSzPts val="1400"/>
              <a:buChar char="■"/>
              <a:defRPr/>
            </a:lvl9pPr>
          </a:lstStyle>
          <a:p>
            <a:endParaRPr/>
          </a:p>
        </p:txBody>
      </p:sp>
      <p:sp>
        <p:nvSpPr>
          <p:cNvPr id="123" name="Google Shape;123;p17"/>
          <p:cNvSpPr txBox="1">
            <a:spLocks noGrp="1"/>
          </p:cNvSpPr>
          <p:nvPr>
            <p:ph type="sldNum" idx="12"/>
          </p:nvPr>
        </p:nvSpPr>
        <p:spPr>
          <a:xfrm>
            <a:off x="8325100" y="4328700"/>
            <a:ext cx="539400" cy="5352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ctr" rtl="0">
              <a:spcBef>
                <a:spcPts val="0"/>
              </a:spcBef>
              <a:spcAft>
                <a:spcPts val="0"/>
              </a:spcAft>
              <a:buNone/>
            </a:pPr>
            <a:fld id="{00000000-1234-1234-1234-123412341234}" type="slidenum">
              <a:rPr lang="en"/>
              <a:t>‹#›</a:t>
            </a:fld>
            <a:endParaRPr/>
          </a:p>
        </p:txBody>
      </p:sp>
      <p:sp>
        <p:nvSpPr>
          <p:cNvPr id="124" name="Google Shape;124;p17"/>
          <p:cNvSpPr/>
          <p:nvPr/>
        </p:nvSpPr>
        <p:spPr>
          <a:xfrm>
            <a:off x="285700" y="279600"/>
            <a:ext cx="8578800" cy="8190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25;p17"/>
          <p:cNvSpPr txBox="1">
            <a:spLocks noGrp="1"/>
          </p:cNvSpPr>
          <p:nvPr>
            <p:ph type="title"/>
          </p:nvPr>
        </p:nvSpPr>
        <p:spPr>
          <a:xfrm>
            <a:off x="720000" y="429768"/>
            <a:ext cx="7704000" cy="6675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three columns 1">
  <p:cSld name="BLANK_1_1_1_2_1">
    <p:spTree>
      <p:nvGrpSpPr>
        <p:cNvPr id="1" name="Shape 156"/>
        <p:cNvGrpSpPr/>
        <p:nvPr/>
      </p:nvGrpSpPr>
      <p:grpSpPr>
        <a:xfrm>
          <a:off x="0" y="0"/>
          <a:ext cx="0" cy="0"/>
          <a:chOff x="0" y="0"/>
          <a:chExt cx="0" cy="0"/>
        </a:xfrm>
      </p:grpSpPr>
      <p:sp>
        <p:nvSpPr>
          <p:cNvPr id="157" name="Google Shape;157;p21"/>
          <p:cNvSpPr/>
          <p:nvPr/>
        </p:nvSpPr>
        <p:spPr>
          <a:xfrm>
            <a:off x="285700" y="279600"/>
            <a:ext cx="8578800" cy="45843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21"/>
          <p:cNvSpPr txBox="1">
            <a:spLocks noGrp="1"/>
          </p:cNvSpPr>
          <p:nvPr>
            <p:ph type="title"/>
          </p:nvPr>
        </p:nvSpPr>
        <p:spPr>
          <a:xfrm>
            <a:off x="720000" y="3109113"/>
            <a:ext cx="2336400" cy="347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i="1"/>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59" name="Google Shape;159;p21"/>
          <p:cNvSpPr txBox="1">
            <a:spLocks noGrp="1"/>
          </p:cNvSpPr>
          <p:nvPr>
            <p:ph type="subTitle" idx="1"/>
          </p:nvPr>
        </p:nvSpPr>
        <p:spPr>
          <a:xfrm>
            <a:off x="720000" y="3467038"/>
            <a:ext cx="23364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60" name="Google Shape;160;p21"/>
          <p:cNvSpPr txBox="1">
            <a:spLocks noGrp="1"/>
          </p:cNvSpPr>
          <p:nvPr>
            <p:ph type="title" idx="2"/>
          </p:nvPr>
        </p:nvSpPr>
        <p:spPr>
          <a:xfrm>
            <a:off x="3403800" y="3109113"/>
            <a:ext cx="2336400" cy="347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i="1"/>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61" name="Google Shape;161;p21"/>
          <p:cNvSpPr txBox="1">
            <a:spLocks noGrp="1"/>
          </p:cNvSpPr>
          <p:nvPr>
            <p:ph type="subTitle" idx="3"/>
          </p:nvPr>
        </p:nvSpPr>
        <p:spPr>
          <a:xfrm>
            <a:off x="3403800" y="3467038"/>
            <a:ext cx="23364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62" name="Google Shape;162;p21"/>
          <p:cNvSpPr txBox="1">
            <a:spLocks noGrp="1"/>
          </p:cNvSpPr>
          <p:nvPr>
            <p:ph type="title" idx="4"/>
          </p:nvPr>
        </p:nvSpPr>
        <p:spPr>
          <a:xfrm>
            <a:off x="6087600" y="3109113"/>
            <a:ext cx="2336400" cy="347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i="1"/>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63" name="Google Shape;163;p21"/>
          <p:cNvSpPr txBox="1">
            <a:spLocks noGrp="1"/>
          </p:cNvSpPr>
          <p:nvPr>
            <p:ph type="subTitle" idx="5"/>
          </p:nvPr>
        </p:nvSpPr>
        <p:spPr>
          <a:xfrm>
            <a:off x="6087600" y="3467038"/>
            <a:ext cx="23364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64" name="Google Shape;164;p21"/>
          <p:cNvSpPr txBox="1">
            <a:spLocks noGrp="1"/>
          </p:cNvSpPr>
          <p:nvPr>
            <p:ph type="sldNum" idx="12"/>
          </p:nvPr>
        </p:nvSpPr>
        <p:spPr>
          <a:xfrm>
            <a:off x="8325100" y="4328700"/>
            <a:ext cx="539400" cy="5352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ctr" rtl="0">
              <a:spcBef>
                <a:spcPts val="0"/>
              </a:spcBef>
              <a:spcAft>
                <a:spcPts val="0"/>
              </a:spcAft>
              <a:buNone/>
            </a:pPr>
            <a:fld id="{00000000-1234-1234-1234-123412341234}" type="slidenum">
              <a:rPr lang="en"/>
              <a:t>‹#›</a:t>
            </a:fld>
            <a:endParaRPr/>
          </a:p>
        </p:txBody>
      </p:sp>
      <p:sp>
        <p:nvSpPr>
          <p:cNvPr id="165" name="Google Shape;165;p21"/>
          <p:cNvSpPr/>
          <p:nvPr/>
        </p:nvSpPr>
        <p:spPr>
          <a:xfrm>
            <a:off x="285700" y="279600"/>
            <a:ext cx="8578800" cy="8190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21"/>
          <p:cNvSpPr txBox="1">
            <a:spLocks noGrp="1"/>
          </p:cNvSpPr>
          <p:nvPr>
            <p:ph type="title" idx="6"/>
          </p:nvPr>
        </p:nvSpPr>
        <p:spPr>
          <a:xfrm>
            <a:off x="720000" y="429768"/>
            <a:ext cx="7704000" cy="6675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text 1">
  <p:cSld name="ONE_COLUMN_TEXT_1">
    <p:spTree>
      <p:nvGrpSpPr>
        <p:cNvPr id="1" name="Shape 252"/>
        <p:cNvGrpSpPr/>
        <p:nvPr/>
      </p:nvGrpSpPr>
      <p:grpSpPr>
        <a:xfrm>
          <a:off x="0" y="0"/>
          <a:ext cx="0" cy="0"/>
          <a:chOff x="0" y="0"/>
          <a:chExt cx="0" cy="0"/>
        </a:xfrm>
      </p:grpSpPr>
      <p:sp>
        <p:nvSpPr>
          <p:cNvPr id="253" name="Google Shape;253;p29"/>
          <p:cNvSpPr/>
          <p:nvPr/>
        </p:nvSpPr>
        <p:spPr>
          <a:xfrm>
            <a:off x="285700" y="279600"/>
            <a:ext cx="8578800" cy="45843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29"/>
          <p:cNvSpPr txBox="1">
            <a:spLocks noGrp="1"/>
          </p:cNvSpPr>
          <p:nvPr>
            <p:ph type="body" idx="1"/>
          </p:nvPr>
        </p:nvSpPr>
        <p:spPr>
          <a:xfrm>
            <a:off x="5559375" y="1389525"/>
            <a:ext cx="2869500" cy="1164900"/>
          </a:xfrm>
          <a:prstGeom prst="rect">
            <a:avLst/>
          </a:prstGeom>
        </p:spPr>
        <p:txBody>
          <a:bodyPr spcFirstLastPara="1" wrap="square" lIns="91425" tIns="91425" rIns="91425" bIns="91425" anchor="t" anchorCtr="0">
            <a:noAutofit/>
          </a:bodyPr>
          <a:lstStyle>
            <a:lvl1pPr marL="457200" lvl="0" indent="-317500" algn="r" rtl="0">
              <a:lnSpc>
                <a:spcPct val="100000"/>
              </a:lnSpc>
              <a:spcBef>
                <a:spcPts val="0"/>
              </a:spcBef>
              <a:spcAft>
                <a:spcPts val="0"/>
              </a:spcAft>
              <a:buSzPts val="1400"/>
              <a:buChar char="●"/>
              <a:defRPr sz="1400"/>
            </a:lvl1pPr>
            <a:lvl2pPr marL="914400" lvl="1" indent="-317500" rtl="0">
              <a:lnSpc>
                <a:spcPct val="115000"/>
              </a:lnSpc>
              <a:spcBef>
                <a:spcPts val="0"/>
              </a:spcBef>
              <a:spcAft>
                <a:spcPts val="0"/>
              </a:spcAft>
              <a:buSzPts val="1400"/>
              <a:buChar char="○"/>
              <a:defRPr/>
            </a:lvl2pPr>
            <a:lvl3pPr marL="1371600" lvl="2" indent="-317500" rtl="0">
              <a:lnSpc>
                <a:spcPct val="115000"/>
              </a:lnSpc>
              <a:spcBef>
                <a:spcPts val="0"/>
              </a:spcBef>
              <a:spcAft>
                <a:spcPts val="0"/>
              </a:spcAft>
              <a:buSzPts val="1400"/>
              <a:buChar char="■"/>
              <a:defRPr/>
            </a:lvl3pPr>
            <a:lvl4pPr marL="1828800" lvl="3" indent="-317500" rtl="0">
              <a:lnSpc>
                <a:spcPct val="115000"/>
              </a:lnSpc>
              <a:spcBef>
                <a:spcPts val="0"/>
              </a:spcBef>
              <a:spcAft>
                <a:spcPts val="0"/>
              </a:spcAft>
              <a:buSzPts val="1400"/>
              <a:buChar char="●"/>
              <a:defRPr/>
            </a:lvl4pPr>
            <a:lvl5pPr marL="2286000" lvl="4" indent="-317500" rtl="0">
              <a:lnSpc>
                <a:spcPct val="115000"/>
              </a:lnSpc>
              <a:spcBef>
                <a:spcPts val="0"/>
              </a:spcBef>
              <a:spcAft>
                <a:spcPts val="0"/>
              </a:spcAft>
              <a:buSzPts val="1400"/>
              <a:buChar char="○"/>
              <a:defRPr/>
            </a:lvl5pPr>
            <a:lvl6pPr marL="2743200" lvl="5" indent="-317500" rtl="0">
              <a:lnSpc>
                <a:spcPct val="115000"/>
              </a:lnSpc>
              <a:spcBef>
                <a:spcPts val="0"/>
              </a:spcBef>
              <a:spcAft>
                <a:spcPts val="0"/>
              </a:spcAft>
              <a:buSzPts val="1400"/>
              <a:buChar char="■"/>
              <a:defRPr/>
            </a:lvl6pPr>
            <a:lvl7pPr marL="3200400" lvl="6" indent="-317500" rtl="0">
              <a:lnSpc>
                <a:spcPct val="115000"/>
              </a:lnSpc>
              <a:spcBef>
                <a:spcPts val="0"/>
              </a:spcBef>
              <a:spcAft>
                <a:spcPts val="0"/>
              </a:spcAft>
              <a:buSzPts val="1400"/>
              <a:buChar char="●"/>
              <a:defRPr/>
            </a:lvl7pPr>
            <a:lvl8pPr marL="3657600" lvl="7" indent="-317500" rtl="0">
              <a:lnSpc>
                <a:spcPct val="115000"/>
              </a:lnSpc>
              <a:spcBef>
                <a:spcPts val="0"/>
              </a:spcBef>
              <a:spcAft>
                <a:spcPts val="0"/>
              </a:spcAft>
              <a:buSzPts val="1400"/>
              <a:buChar char="○"/>
              <a:defRPr/>
            </a:lvl8pPr>
            <a:lvl9pPr marL="4114800" lvl="8" indent="-317500" rtl="0">
              <a:lnSpc>
                <a:spcPct val="115000"/>
              </a:lnSpc>
              <a:spcBef>
                <a:spcPts val="0"/>
              </a:spcBef>
              <a:spcAft>
                <a:spcPts val="0"/>
              </a:spcAft>
              <a:buSzPts val="1400"/>
              <a:buChar char="■"/>
              <a:defRPr/>
            </a:lvl9pPr>
          </a:lstStyle>
          <a:p>
            <a:endParaRPr/>
          </a:p>
        </p:txBody>
      </p:sp>
      <p:sp>
        <p:nvSpPr>
          <p:cNvPr id="255" name="Google Shape;255;p29"/>
          <p:cNvSpPr txBox="1">
            <a:spLocks noGrp="1"/>
          </p:cNvSpPr>
          <p:nvPr>
            <p:ph type="sldNum" idx="12"/>
          </p:nvPr>
        </p:nvSpPr>
        <p:spPr>
          <a:xfrm>
            <a:off x="8325100" y="4328700"/>
            <a:ext cx="539400" cy="535200"/>
          </a:xfrm>
          <a:prstGeom prst="rect">
            <a:avLst/>
          </a:prstGeom>
        </p:spPr>
        <p:txBody>
          <a:bodyPr spcFirstLastPara="1" wrap="square" lIns="91425" tIns="91425" rIns="91425" bIns="91425" anchor="t" anchorCtr="0">
            <a:noAutofit/>
          </a:bodyPr>
          <a:lstStyle>
            <a:lvl1pPr lvl="0" rtl="0">
              <a:buNone/>
              <a:defRPr>
                <a:solidFill>
                  <a:srgbClr val="434343"/>
                </a:solidFill>
              </a:defRPr>
            </a:lvl1pPr>
            <a:lvl2pPr lvl="1" rtl="0">
              <a:buNone/>
              <a:defRPr>
                <a:solidFill>
                  <a:srgbClr val="434343"/>
                </a:solidFill>
              </a:defRPr>
            </a:lvl2pPr>
            <a:lvl3pPr lvl="2" rtl="0">
              <a:buNone/>
              <a:defRPr>
                <a:solidFill>
                  <a:srgbClr val="434343"/>
                </a:solidFill>
              </a:defRPr>
            </a:lvl3pPr>
            <a:lvl4pPr lvl="3" rtl="0">
              <a:buNone/>
              <a:defRPr>
                <a:solidFill>
                  <a:srgbClr val="434343"/>
                </a:solidFill>
              </a:defRPr>
            </a:lvl4pPr>
            <a:lvl5pPr lvl="4" rtl="0">
              <a:buNone/>
              <a:defRPr>
                <a:solidFill>
                  <a:srgbClr val="434343"/>
                </a:solidFill>
              </a:defRPr>
            </a:lvl5pPr>
            <a:lvl6pPr lvl="5" rtl="0">
              <a:buNone/>
              <a:defRPr>
                <a:solidFill>
                  <a:srgbClr val="434343"/>
                </a:solidFill>
              </a:defRPr>
            </a:lvl6pPr>
            <a:lvl7pPr lvl="6" rtl="0">
              <a:buNone/>
              <a:defRPr>
                <a:solidFill>
                  <a:srgbClr val="434343"/>
                </a:solidFill>
              </a:defRPr>
            </a:lvl7pPr>
            <a:lvl8pPr lvl="7" rtl="0">
              <a:buNone/>
              <a:defRPr>
                <a:solidFill>
                  <a:srgbClr val="434343"/>
                </a:solidFill>
              </a:defRPr>
            </a:lvl8pPr>
            <a:lvl9pPr lvl="8" rtl="0">
              <a:buNone/>
              <a:defRPr>
                <a:solidFill>
                  <a:srgbClr val="434343"/>
                </a:solidFill>
              </a:defRPr>
            </a:lvl9pPr>
          </a:lstStyle>
          <a:p>
            <a:pPr marL="0" lvl="0" indent="0" algn="ctr" rtl="0">
              <a:spcBef>
                <a:spcPts val="0"/>
              </a:spcBef>
              <a:spcAft>
                <a:spcPts val="0"/>
              </a:spcAft>
              <a:buNone/>
            </a:pPr>
            <a:fld id="{00000000-1234-1234-1234-123412341234}" type="slidenum">
              <a:rPr lang="en"/>
              <a:t>‹#›</a:t>
            </a:fld>
            <a:endParaRPr/>
          </a:p>
        </p:txBody>
      </p:sp>
      <p:sp>
        <p:nvSpPr>
          <p:cNvPr id="256" name="Google Shape;256;p29"/>
          <p:cNvSpPr/>
          <p:nvPr/>
        </p:nvSpPr>
        <p:spPr>
          <a:xfrm>
            <a:off x="285700" y="279600"/>
            <a:ext cx="8578800" cy="8190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29"/>
          <p:cNvSpPr txBox="1">
            <a:spLocks noGrp="1"/>
          </p:cNvSpPr>
          <p:nvPr>
            <p:ph type="title"/>
          </p:nvPr>
        </p:nvSpPr>
        <p:spPr>
          <a:xfrm>
            <a:off x="720000" y="429768"/>
            <a:ext cx="7704000" cy="6675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3000"/>
              <a:buNone/>
              <a:defRPr i="1"/>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text 3">
  <p:cSld name="CUSTOM_1_1">
    <p:spTree>
      <p:nvGrpSpPr>
        <p:cNvPr id="1" name="Shape 264"/>
        <p:cNvGrpSpPr/>
        <p:nvPr/>
      </p:nvGrpSpPr>
      <p:grpSpPr>
        <a:xfrm>
          <a:off x="0" y="0"/>
          <a:ext cx="0" cy="0"/>
          <a:chOff x="0" y="0"/>
          <a:chExt cx="0" cy="0"/>
        </a:xfrm>
      </p:grpSpPr>
      <p:sp>
        <p:nvSpPr>
          <p:cNvPr id="265" name="Google Shape;265;p31"/>
          <p:cNvSpPr/>
          <p:nvPr/>
        </p:nvSpPr>
        <p:spPr>
          <a:xfrm>
            <a:off x="285700" y="279600"/>
            <a:ext cx="8578800" cy="45843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31"/>
          <p:cNvSpPr txBox="1">
            <a:spLocks noGrp="1"/>
          </p:cNvSpPr>
          <p:nvPr>
            <p:ph type="sldNum" idx="12"/>
          </p:nvPr>
        </p:nvSpPr>
        <p:spPr>
          <a:xfrm>
            <a:off x="8325100" y="4328700"/>
            <a:ext cx="539400" cy="535200"/>
          </a:xfrm>
          <a:prstGeom prst="rect">
            <a:avLst/>
          </a:prstGeom>
        </p:spPr>
        <p:txBody>
          <a:bodyPr spcFirstLastPara="1" wrap="square" lIns="91425" tIns="91425" rIns="91425" bIns="91425" anchor="t"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ctr" rtl="0">
              <a:spcBef>
                <a:spcPts val="0"/>
              </a:spcBef>
              <a:spcAft>
                <a:spcPts val="0"/>
              </a:spcAft>
              <a:buNone/>
            </a:pPr>
            <a:fld id="{00000000-1234-1234-1234-123412341234}" type="slidenum">
              <a:rPr lang="en"/>
              <a:t>‹#›</a:t>
            </a:fld>
            <a:endParaRPr/>
          </a:p>
        </p:txBody>
      </p:sp>
      <p:sp>
        <p:nvSpPr>
          <p:cNvPr id="267" name="Google Shape;267;p31"/>
          <p:cNvSpPr txBox="1">
            <a:spLocks noGrp="1"/>
          </p:cNvSpPr>
          <p:nvPr>
            <p:ph type="title"/>
          </p:nvPr>
        </p:nvSpPr>
        <p:spPr>
          <a:xfrm>
            <a:off x="2242200" y="1266463"/>
            <a:ext cx="4659600" cy="986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54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268" name="Google Shape;268;p31"/>
          <p:cNvSpPr txBox="1">
            <a:spLocks noGrp="1"/>
          </p:cNvSpPr>
          <p:nvPr>
            <p:ph type="subTitle" idx="1"/>
          </p:nvPr>
        </p:nvSpPr>
        <p:spPr>
          <a:xfrm>
            <a:off x="2242200" y="2195283"/>
            <a:ext cx="4659600" cy="12381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1400"/>
              <a:buNone/>
              <a:defRPr sz="1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text 4">
  <p:cSld name="CUSTOM_1_1_1">
    <p:spTree>
      <p:nvGrpSpPr>
        <p:cNvPr id="1" name="Shape 269"/>
        <p:cNvGrpSpPr/>
        <p:nvPr/>
      </p:nvGrpSpPr>
      <p:grpSpPr>
        <a:xfrm>
          <a:off x="0" y="0"/>
          <a:ext cx="0" cy="0"/>
          <a:chOff x="0" y="0"/>
          <a:chExt cx="0" cy="0"/>
        </a:xfrm>
      </p:grpSpPr>
      <p:sp>
        <p:nvSpPr>
          <p:cNvPr id="270" name="Google Shape;270;p32"/>
          <p:cNvSpPr/>
          <p:nvPr/>
        </p:nvSpPr>
        <p:spPr>
          <a:xfrm>
            <a:off x="285700" y="279600"/>
            <a:ext cx="8578800" cy="45843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32"/>
          <p:cNvSpPr txBox="1">
            <a:spLocks noGrp="1"/>
          </p:cNvSpPr>
          <p:nvPr>
            <p:ph type="sldNum" idx="12"/>
          </p:nvPr>
        </p:nvSpPr>
        <p:spPr>
          <a:xfrm>
            <a:off x="8325100" y="4328700"/>
            <a:ext cx="539400" cy="535200"/>
          </a:xfrm>
          <a:prstGeom prst="rect">
            <a:avLst/>
          </a:prstGeom>
        </p:spPr>
        <p:txBody>
          <a:bodyPr spcFirstLastPara="1" wrap="square" lIns="91425" tIns="91425" rIns="91425" bIns="91425" anchor="t"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ctr" rtl="0">
              <a:spcBef>
                <a:spcPts val="0"/>
              </a:spcBef>
              <a:spcAft>
                <a:spcPts val="0"/>
              </a:spcAft>
              <a:buNone/>
            </a:pPr>
            <a:fld id="{00000000-1234-1234-1234-123412341234}" type="slidenum">
              <a:rPr lang="en"/>
              <a:t>‹#›</a:t>
            </a:fld>
            <a:endParaRPr/>
          </a:p>
        </p:txBody>
      </p:sp>
      <p:sp>
        <p:nvSpPr>
          <p:cNvPr id="272" name="Google Shape;272;p32"/>
          <p:cNvSpPr/>
          <p:nvPr/>
        </p:nvSpPr>
        <p:spPr>
          <a:xfrm>
            <a:off x="285700" y="279600"/>
            <a:ext cx="8578800" cy="8190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273;p32"/>
          <p:cNvSpPr txBox="1">
            <a:spLocks noGrp="1"/>
          </p:cNvSpPr>
          <p:nvPr>
            <p:ph type="title"/>
          </p:nvPr>
        </p:nvSpPr>
        <p:spPr>
          <a:xfrm>
            <a:off x="720000" y="429768"/>
            <a:ext cx="7704000" cy="667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i="1"/>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274" name="Google Shape;274;p32"/>
          <p:cNvSpPr txBox="1">
            <a:spLocks noGrp="1"/>
          </p:cNvSpPr>
          <p:nvPr>
            <p:ph type="subTitle" idx="1"/>
          </p:nvPr>
        </p:nvSpPr>
        <p:spPr>
          <a:xfrm>
            <a:off x="2664000" y="1381025"/>
            <a:ext cx="3816000" cy="2653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Char char="〜"/>
              <a:defRPr/>
            </a:lvl1pPr>
            <a:lvl2pPr lvl="1" rtl="0">
              <a:spcBef>
                <a:spcPts val="0"/>
              </a:spcBef>
              <a:spcAft>
                <a:spcPts val="0"/>
              </a:spcAft>
              <a:buSzPts val="1400"/>
              <a:buChar char="○"/>
              <a:defRPr/>
            </a:lvl2pPr>
            <a:lvl3pPr lvl="2" rtl="0">
              <a:spcBef>
                <a:spcPts val="0"/>
              </a:spcBef>
              <a:spcAft>
                <a:spcPts val="0"/>
              </a:spcAft>
              <a:buSzPts val="1400"/>
              <a:buChar char="■"/>
              <a:defRPr/>
            </a:lvl3pPr>
            <a:lvl4pPr lvl="3" rtl="0">
              <a:spcBef>
                <a:spcPts val="0"/>
              </a:spcBef>
              <a:spcAft>
                <a:spcPts val="0"/>
              </a:spcAft>
              <a:buSzPts val="1400"/>
              <a:buChar char="●"/>
              <a:defRPr/>
            </a:lvl4pPr>
            <a:lvl5pPr lvl="4" rtl="0">
              <a:spcBef>
                <a:spcPts val="0"/>
              </a:spcBef>
              <a:spcAft>
                <a:spcPts val="0"/>
              </a:spcAft>
              <a:buSzPts val="1400"/>
              <a:buChar char="○"/>
              <a:defRPr/>
            </a:lvl5pPr>
            <a:lvl6pPr lvl="5" rtl="0">
              <a:spcBef>
                <a:spcPts val="0"/>
              </a:spcBef>
              <a:spcAft>
                <a:spcPts val="0"/>
              </a:spcAft>
              <a:buSzPts val="1400"/>
              <a:buChar char="■"/>
              <a:defRPr/>
            </a:lvl6pPr>
            <a:lvl7pPr lvl="6" rtl="0">
              <a:spcBef>
                <a:spcPts val="0"/>
              </a:spcBef>
              <a:spcAft>
                <a:spcPts val="0"/>
              </a:spcAft>
              <a:buSzPts val="1400"/>
              <a:buChar char="●"/>
              <a:defRPr/>
            </a:lvl7pPr>
            <a:lvl8pPr lvl="7" rtl="0">
              <a:spcBef>
                <a:spcPts val="0"/>
              </a:spcBef>
              <a:spcAft>
                <a:spcPts val="0"/>
              </a:spcAft>
              <a:buSzPts val="1400"/>
              <a:buChar char="○"/>
              <a:defRPr/>
            </a:lvl8pPr>
            <a:lvl9pPr lvl="8" rtl="0">
              <a:spcBef>
                <a:spcPts val="0"/>
              </a:spcBef>
              <a:spcAft>
                <a:spcPts val="0"/>
              </a:spcAft>
              <a:buSzPts val="1400"/>
              <a:buChar char="■"/>
              <a:defRPr/>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text 8">
  <p:cSld name="CUSTOM_1_1_1_1_1_1_1">
    <p:spTree>
      <p:nvGrpSpPr>
        <p:cNvPr id="1" name="Shape 292"/>
        <p:cNvGrpSpPr/>
        <p:nvPr/>
      </p:nvGrpSpPr>
      <p:grpSpPr>
        <a:xfrm>
          <a:off x="0" y="0"/>
          <a:ext cx="0" cy="0"/>
          <a:chOff x="0" y="0"/>
          <a:chExt cx="0" cy="0"/>
        </a:xfrm>
      </p:grpSpPr>
      <p:sp>
        <p:nvSpPr>
          <p:cNvPr id="293" name="Google Shape;293;p36"/>
          <p:cNvSpPr/>
          <p:nvPr/>
        </p:nvSpPr>
        <p:spPr>
          <a:xfrm>
            <a:off x="285700" y="279600"/>
            <a:ext cx="8578800" cy="45843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36"/>
          <p:cNvSpPr txBox="1">
            <a:spLocks noGrp="1"/>
          </p:cNvSpPr>
          <p:nvPr>
            <p:ph type="sldNum" idx="12"/>
          </p:nvPr>
        </p:nvSpPr>
        <p:spPr>
          <a:xfrm>
            <a:off x="8325100" y="4328700"/>
            <a:ext cx="539400" cy="535200"/>
          </a:xfrm>
          <a:prstGeom prst="rect">
            <a:avLst/>
          </a:prstGeom>
        </p:spPr>
        <p:txBody>
          <a:bodyPr spcFirstLastPara="1" wrap="square" lIns="91425" tIns="91425" rIns="91425" bIns="91425" anchor="t"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ctr" rtl="0">
              <a:spcBef>
                <a:spcPts val="0"/>
              </a:spcBef>
              <a:spcAft>
                <a:spcPts val="0"/>
              </a:spcAft>
              <a:buNone/>
            </a:pPr>
            <a:fld id="{00000000-1234-1234-1234-123412341234}" type="slidenum">
              <a:rPr lang="en"/>
              <a:t>‹#›</a:t>
            </a:fld>
            <a:endParaRPr/>
          </a:p>
        </p:txBody>
      </p:sp>
      <p:sp>
        <p:nvSpPr>
          <p:cNvPr id="295" name="Google Shape;295;p36"/>
          <p:cNvSpPr txBox="1">
            <a:spLocks noGrp="1"/>
          </p:cNvSpPr>
          <p:nvPr>
            <p:ph type="title"/>
          </p:nvPr>
        </p:nvSpPr>
        <p:spPr>
          <a:xfrm>
            <a:off x="2253000" y="539500"/>
            <a:ext cx="4638000" cy="679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500"/>
              <a:buNone/>
              <a:defRPr i="1"/>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96" name="Google Shape;296;p36"/>
          <p:cNvSpPr txBox="1">
            <a:spLocks noGrp="1"/>
          </p:cNvSpPr>
          <p:nvPr>
            <p:ph type="subTitle" idx="1"/>
          </p:nvPr>
        </p:nvSpPr>
        <p:spPr>
          <a:xfrm>
            <a:off x="2253000" y="1103474"/>
            <a:ext cx="4638000" cy="747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349"/>
        <p:cNvGrpSpPr/>
        <p:nvPr/>
      </p:nvGrpSpPr>
      <p:grpSpPr>
        <a:xfrm>
          <a:off x="0" y="0"/>
          <a:ext cx="0" cy="0"/>
          <a:chOff x="0" y="0"/>
          <a:chExt cx="0" cy="0"/>
        </a:xfrm>
      </p:grpSpPr>
      <p:sp>
        <p:nvSpPr>
          <p:cNvPr id="350" name="Google Shape;350;p46"/>
          <p:cNvSpPr txBox="1">
            <a:spLocks noGrp="1"/>
          </p:cNvSpPr>
          <p:nvPr>
            <p:ph type="sldNum" idx="12"/>
          </p:nvPr>
        </p:nvSpPr>
        <p:spPr>
          <a:xfrm>
            <a:off x="8325100" y="4328700"/>
            <a:ext cx="539400" cy="5352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Background 1">
  <p:cSld name="BLANK_1_1_1_1_1_1_1_1">
    <p:spTree>
      <p:nvGrpSpPr>
        <p:cNvPr id="1" name="Shape 351"/>
        <p:cNvGrpSpPr/>
        <p:nvPr/>
      </p:nvGrpSpPr>
      <p:grpSpPr>
        <a:xfrm>
          <a:off x="0" y="0"/>
          <a:ext cx="0" cy="0"/>
          <a:chOff x="0" y="0"/>
          <a:chExt cx="0" cy="0"/>
        </a:xfrm>
      </p:grpSpPr>
      <p:sp>
        <p:nvSpPr>
          <p:cNvPr id="352" name="Google Shape;352;p47"/>
          <p:cNvSpPr txBox="1">
            <a:spLocks noGrp="1"/>
          </p:cNvSpPr>
          <p:nvPr>
            <p:ph type="sldNum" idx="12"/>
          </p:nvPr>
        </p:nvSpPr>
        <p:spPr>
          <a:xfrm>
            <a:off x="8325100" y="4328700"/>
            <a:ext cx="539400" cy="535200"/>
          </a:xfrm>
          <a:prstGeom prst="rect">
            <a:avLst/>
          </a:prstGeom>
        </p:spPr>
        <p:txBody>
          <a:bodyPr spcFirstLastPara="1" wrap="square" lIns="91425" tIns="91425" rIns="91425" bIns="91425" anchor="t"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ctr" rtl="0">
              <a:spcBef>
                <a:spcPts val="0"/>
              </a:spcBef>
              <a:spcAft>
                <a:spcPts val="0"/>
              </a:spcAft>
              <a:buNone/>
            </a:pPr>
            <a:fld id="{00000000-1234-1234-1234-123412341234}" type="slidenum">
              <a:rPr lang="en"/>
              <a:t>‹#›</a:t>
            </a:fld>
            <a:endParaRPr/>
          </a:p>
        </p:txBody>
      </p:sp>
      <p:sp>
        <p:nvSpPr>
          <p:cNvPr id="353" name="Google Shape;353;p47"/>
          <p:cNvSpPr/>
          <p:nvPr/>
        </p:nvSpPr>
        <p:spPr>
          <a:xfrm>
            <a:off x="285700" y="279600"/>
            <a:ext cx="8578800" cy="45843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Background 2">
  <p:cSld name="BLANK_1_1_1_1_1_1_1_1_1">
    <p:spTree>
      <p:nvGrpSpPr>
        <p:cNvPr id="1" name="Shape 354"/>
        <p:cNvGrpSpPr/>
        <p:nvPr/>
      </p:nvGrpSpPr>
      <p:grpSpPr>
        <a:xfrm>
          <a:off x="0" y="0"/>
          <a:ext cx="0" cy="0"/>
          <a:chOff x="0" y="0"/>
          <a:chExt cx="0" cy="0"/>
        </a:xfrm>
      </p:grpSpPr>
      <p:sp>
        <p:nvSpPr>
          <p:cNvPr id="355" name="Google Shape;355;p48"/>
          <p:cNvSpPr txBox="1">
            <a:spLocks noGrp="1"/>
          </p:cNvSpPr>
          <p:nvPr>
            <p:ph type="sldNum" idx="12"/>
          </p:nvPr>
        </p:nvSpPr>
        <p:spPr>
          <a:xfrm>
            <a:off x="8325100" y="4328700"/>
            <a:ext cx="539400" cy="535200"/>
          </a:xfrm>
          <a:prstGeom prst="rect">
            <a:avLst/>
          </a:prstGeom>
        </p:spPr>
        <p:txBody>
          <a:bodyPr spcFirstLastPara="1" wrap="square" lIns="91425" tIns="91425" rIns="91425" bIns="91425" anchor="t"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ctr" rtl="0">
              <a:spcBef>
                <a:spcPts val="0"/>
              </a:spcBef>
              <a:spcAft>
                <a:spcPts val="0"/>
              </a:spcAft>
              <a:buNone/>
            </a:pPr>
            <a:fld id="{00000000-1234-1234-1234-123412341234}" type="slidenum">
              <a:rPr lang="en"/>
              <a:t>‹#›</a:t>
            </a:fld>
            <a:endParaRPr/>
          </a:p>
        </p:txBody>
      </p:sp>
      <p:sp>
        <p:nvSpPr>
          <p:cNvPr id="356" name="Google Shape;356;p48"/>
          <p:cNvSpPr/>
          <p:nvPr/>
        </p:nvSpPr>
        <p:spPr>
          <a:xfrm>
            <a:off x="285700" y="279600"/>
            <a:ext cx="8578800" cy="45843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Background 3">
  <p:cSld name="BLANK_1_1_1_1_1_1_1_1_1_1">
    <p:spTree>
      <p:nvGrpSpPr>
        <p:cNvPr id="1" name="Shape 357"/>
        <p:cNvGrpSpPr/>
        <p:nvPr/>
      </p:nvGrpSpPr>
      <p:grpSpPr>
        <a:xfrm>
          <a:off x="0" y="0"/>
          <a:ext cx="0" cy="0"/>
          <a:chOff x="0" y="0"/>
          <a:chExt cx="0" cy="0"/>
        </a:xfrm>
      </p:grpSpPr>
      <p:sp>
        <p:nvSpPr>
          <p:cNvPr id="358" name="Google Shape;358;p49"/>
          <p:cNvSpPr txBox="1">
            <a:spLocks noGrp="1"/>
          </p:cNvSpPr>
          <p:nvPr>
            <p:ph type="sldNum" idx="12"/>
          </p:nvPr>
        </p:nvSpPr>
        <p:spPr>
          <a:xfrm>
            <a:off x="8325100" y="4328700"/>
            <a:ext cx="539400" cy="535200"/>
          </a:xfrm>
          <a:prstGeom prst="rect">
            <a:avLst/>
          </a:prstGeom>
        </p:spPr>
        <p:txBody>
          <a:bodyPr spcFirstLastPara="1" wrap="square" lIns="91425" tIns="91425" rIns="91425" bIns="91425" anchor="t"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ctr" rtl="0">
              <a:spcBef>
                <a:spcPts val="0"/>
              </a:spcBef>
              <a:spcAft>
                <a:spcPts val="0"/>
              </a:spcAft>
              <a:buNone/>
            </a:pPr>
            <a:fld id="{00000000-1234-1234-1234-123412341234}" type="slidenum">
              <a:rPr lang="en"/>
              <a:t>‹#›</a:t>
            </a:fld>
            <a:endParaRPr/>
          </a:p>
        </p:txBody>
      </p:sp>
      <p:sp>
        <p:nvSpPr>
          <p:cNvPr id="359" name="Google Shape;359;p49"/>
          <p:cNvSpPr/>
          <p:nvPr/>
        </p:nvSpPr>
        <p:spPr>
          <a:xfrm>
            <a:off x="285700" y="279600"/>
            <a:ext cx="8578800" cy="45843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bg2"/>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2375" y="539500"/>
            <a:ext cx="7699200" cy="6675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000"/>
              <a:buFont typeface="Cormorant Upright"/>
              <a:buNone/>
              <a:defRPr sz="3000" b="1">
                <a:solidFill>
                  <a:schemeClr val="dk1"/>
                </a:solidFill>
                <a:latin typeface="Cormorant Upright"/>
                <a:ea typeface="Cormorant Upright"/>
                <a:cs typeface="Cormorant Upright"/>
                <a:sym typeface="Cormorant Upright"/>
              </a:defRPr>
            </a:lvl1pPr>
            <a:lvl2pPr lvl="1" rtl="0">
              <a:spcBef>
                <a:spcPts val="0"/>
              </a:spcBef>
              <a:spcAft>
                <a:spcPts val="0"/>
              </a:spcAft>
              <a:buClr>
                <a:schemeClr val="dk1"/>
              </a:buClr>
              <a:buSzPts val="3000"/>
              <a:buFont typeface="Cormorant Upright"/>
              <a:buNone/>
              <a:defRPr sz="3000" b="1">
                <a:solidFill>
                  <a:schemeClr val="dk1"/>
                </a:solidFill>
                <a:latin typeface="Cormorant Upright"/>
                <a:ea typeface="Cormorant Upright"/>
                <a:cs typeface="Cormorant Upright"/>
                <a:sym typeface="Cormorant Upright"/>
              </a:defRPr>
            </a:lvl2pPr>
            <a:lvl3pPr lvl="2" rtl="0">
              <a:spcBef>
                <a:spcPts val="0"/>
              </a:spcBef>
              <a:spcAft>
                <a:spcPts val="0"/>
              </a:spcAft>
              <a:buClr>
                <a:schemeClr val="dk1"/>
              </a:buClr>
              <a:buSzPts val="3000"/>
              <a:buFont typeface="Cormorant Upright"/>
              <a:buNone/>
              <a:defRPr sz="3000" b="1">
                <a:solidFill>
                  <a:schemeClr val="dk1"/>
                </a:solidFill>
                <a:latin typeface="Cormorant Upright"/>
                <a:ea typeface="Cormorant Upright"/>
                <a:cs typeface="Cormorant Upright"/>
                <a:sym typeface="Cormorant Upright"/>
              </a:defRPr>
            </a:lvl3pPr>
            <a:lvl4pPr lvl="3" rtl="0">
              <a:spcBef>
                <a:spcPts val="0"/>
              </a:spcBef>
              <a:spcAft>
                <a:spcPts val="0"/>
              </a:spcAft>
              <a:buClr>
                <a:schemeClr val="dk1"/>
              </a:buClr>
              <a:buSzPts val="3000"/>
              <a:buFont typeface="Cormorant Upright"/>
              <a:buNone/>
              <a:defRPr sz="3000" b="1">
                <a:solidFill>
                  <a:schemeClr val="dk1"/>
                </a:solidFill>
                <a:latin typeface="Cormorant Upright"/>
                <a:ea typeface="Cormorant Upright"/>
                <a:cs typeface="Cormorant Upright"/>
                <a:sym typeface="Cormorant Upright"/>
              </a:defRPr>
            </a:lvl4pPr>
            <a:lvl5pPr lvl="4" rtl="0">
              <a:spcBef>
                <a:spcPts val="0"/>
              </a:spcBef>
              <a:spcAft>
                <a:spcPts val="0"/>
              </a:spcAft>
              <a:buClr>
                <a:schemeClr val="dk1"/>
              </a:buClr>
              <a:buSzPts val="3000"/>
              <a:buFont typeface="Cormorant Upright"/>
              <a:buNone/>
              <a:defRPr sz="3000" b="1">
                <a:solidFill>
                  <a:schemeClr val="dk1"/>
                </a:solidFill>
                <a:latin typeface="Cormorant Upright"/>
                <a:ea typeface="Cormorant Upright"/>
                <a:cs typeface="Cormorant Upright"/>
                <a:sym typeface="Cormorant Upright"/>
              </a:defRPr>
            </a:lvl5pPr>
            <a:lvl6pPr lvl="5" rtl="0">
              <a:spcBef>
                <a:spcPts val="0"/>
              </a:spcBef>
              <a:spcAft>
                <a:spcPts val="0"/>
              </a:spcAft>
              <a:buClr>
                <a:schemeClr val="dk1"/>
              </a:buClr>
              <a:buSzPts val="3000"/>
              <a:buFont typeface="Cormorant Upright"/>
              <a:buNone/>
              <a:defRPr sz="3000" b="1">
                <a:solidFill>
                  <a:schemeClr val="dk1"/>
                </a:solidFill>
                <a:latin typeface="Cormorant Upright"/>
                <a:ea typeface="Cormorant Upright"/>
                <a:cs typeface="Cormorant Upright"/>
                <a:sym typeface="Cormorant Upright"/>
              </a:defRPr>
            </a:lvl6pPr>
            <a:lvl7pPr lvl="6" rtl="0">
              <a:spcBef>
                <a:spcPts val="0"/>
              </a:spcBef>
              <a:spcAft>
                <a:spcPts val="0"/>
              </a:spcAft>
              <a:buClr>
                <a:schemeClr val="dk1"/>
              </a:buClr>
              <a:buSzPts val="3000"/>
              <a:buFont typeface="Cormorant Upright"/>
              <a:buNone/>
              <a:defRPr sz="3000" b="1">
                <a:solidFill>
                  <a:schemeClr val="dk1"/>
                </a:solidFill>
                <a:latin typeface="Cormorant Upright"/>
                <a:ea typeface="Cormorant Upright"/>
                <a:cs typeface="Cormorant Upright"/>
                <a:sym typeface="Cormorant Upright"/>
              </a:defRPr>
            </a:lvl7pPr>
            <a:lvl8pPr lvl="7" rtl="0">
              <a:spcBef>
                <a:spcPts val="0"/>
              </a:spcBef>
              <a:spcAft>
                <a:spcPts val="0"/>
              </a:spcAft>
              <a:buClr>
                <a:schemeClr val="dk1"/>
              </a:buClr>
              <a:buSzPts val="3000"/>
              <a:buFont typeface="Cormorant Upright"/>
              <a:buNone/>
              <a:defRPr sz="3000" b="1">
                <a:solidFill>
                  <a:schemeClr val="dk1"/>
                </a:solidFill>
                <a:latin typeface="Cormorant Upright"/>
                <a:ea typeface="Cormorant Upright"/>
                <a:cs typeface="Cormorant Upright"/>
                <a:sym typeface="Cormorant Upright"/>
              </a:defRPr>
            </a:lvl8pPr>
            <a:lvl9pPr lvl="8" rtl="0">
              <a:spcBef>
                <a:spcPts val="0"/>
              </a:spcBef>
              <a:spcAft>
                <a:spcPts val="0"/>
              </a:spcAft>
              <a:buClr>
                <a:schemeClr val="dk1"/>
              </a:buClr>
              <a:buSzPts val="3000"/>
              <a:buFont typeface="Cormorant Upright"/>
              <a:buNone/>
              <a:defRPr sz="3000" b="1">
                <a:solidFill>
                  <a:schemeClr val="dk1"/>
                </a:solidFill>
                <a:latin typeface="Cormorant Upright"/>
                <a:ea typeface="Cormorant Upright"/>
                <a:cs typeface="Cormorant Upright"/>
                <a:sym typeface="Cormorant Upright"/>
              </a:defRPr>
            </a:lvl9pPr>
          </a:lstStyle>
          <a:p>
            <a:endParaRPr/>
          </a:p>
        </p:txBody>
      </p:sp>
      <p:sp>
        <p:nvSpPr>
          <p:cNvPr id="7" name="Google Shape;7;p1"/>
          <p:cNvSpPr txBox="1">
            <a:spLocks noGrp="1"/>
          </p:cNvSpPr>
          <p:nvPr>
            <p:ph type="body" idx="1"/>
          </p:nvPr>
        </p:nvSpPr>
        <p:spPr>
          <a:xfrm>
            <a:off x="722375" y="1362400"/>
            <a:ext cx="7699200" cy="32337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1"/>
              </a:buClr>
              <a:buSzPts val="1400"/>
              <a:buFont typeface="Karla"/>
              <a:buChar char="●"/>
              <a:defRPr>
                <a:solidFill>
                  <a:schemeClr val="dk1"/>
                </a:solidFill>
                <a:latin typeface="Karla"/>
                <a:ea typeface="Karla"/>
                <a:cs typeface="Karla"/>
                <a:sym typeface="Karla"/>
              </a:defRPr>
            </a:lvl1pPr>
            <a:lvl2pPr marL="914400" lvl="1" indent="-317500">
              <a:lnSpc>
                <a:spcPct val="100000"/>
              </a:lnSpc>
              <a:spcBef>
                <a:spcPts val="0"/>
              </a:spcBef>
              <a:spcAft>
                <a:spcPts val="0"/>
              </a:spcAft>
              <a:buClr>
                <a:schemeClr val="dk1"/>
              </a:buClr>
              <a:buSzPts val="1400"/>
              <a:buFont typeface="Karla"/>
              <a:buChar char="○"/>
              <a:defRPr>
                <a:solidFill>
                  <a:schemeClr val="dk1"/>
                </a:solidFill>
                <a:latin typeface="Karla"/>
                <a:ea typeface="Karla"/>
                <a:cs typeface="Karla"/>
                <a:sym typeface="Karla"/>
              </a:defRPr>
            </a:lvl2pPr>
            <a:lvl3pPr marL="1371600" lvl="2" indent="-317500">
              <a:lnSpc>
                <a:spcPct val="100000"/>
              </a:lnSpc>
              <a:spcBef>
                <a:spcPts val="0"/>
              </a:spcBef>
              <a:spcAft>
                <a:spcPts val="0"/>
              </a:spcAft>
              <a:buClr>
                <a:schemeClr val="dk1"/>
              </a:buClr>
              <a:buSzPts val="1400"/>
              <a:buFont typeface="Karla"/>
              <a:buChar char="■"/>
              <a:defRPr>
                <a:solidFill>
                  <a:schemeClr val="dk1"/>
                </a:solidFill>
                <a:latin typeface="Karla"/>
                <a:ea typeface="Karla"/>
                <a:cs typeface="Karla"/>
                <a:sym typeface="Karla"/>
              </a:defRPr>
            </a:lvl3pPr>
            <a:lvl4pPr marL="1828800" lvl="3" indent="-317500">
              <a:lnSpc>
                <a:spcPct val="100000"/>
              </a:lnSpc>
              <a:spcBef>
                <a:spcPts val="0"/>
              </a:spcBef>
              <a:spcAft>
                <a:spcPts val="0"/>
              </a:spcAft>
              <a:buClr>
                <a:schemeClr val="dk1"/>
              </a:buClr>
              <a:buSzPts val="1400"/>
              <a:buFont typeface="Karla"/>
              <a:buChar char="●"/>
              <a:defRPr>
                <a:solidFill>
                  <a:schemeClr val="dk1"/>
                </a:solidFill>
                <a:latin typeface="Karla"/>
                <a:ea typeface="Karla"/>
                <a:cs typeface="Karla"/>
                <a:sym typeface="Karla"/>
              </a:defRPr>
            </a:lvl4pPr>
            <a:lvl5pPr marL="2286000" lvl="4" indent="-317500">
              <a:lnSpc>
                <a:spcPct val="100000"/>
              </a:lnSpc>
              <a:spcBef>
                <a:spcPts val="0"/>
              </a:spcBef>
              <a:spcAft>
                <a:spcPts val="0"/>
              </a:spcAft>
              <a:buClr>
                <a:schemeClr val="dk1"/>
              </a:buClr>
              <a:buSzPts val="1400"/>
              <a:buFont typeface="Karla"/>
              <a:buChar char="○"/>
              <a:defRPr>
                <a:solidFill>
                  <a:schemeClr val="dk1"/>
                </a:solidFill>
                <a:latin typeface="Karla"/>
                <a:ea typeface="Karla"/>
                <a:cs typeface="Karla"/>
                <a:sym typeface="Karla"/>
              </a:defRPr>
            </a:lvl5pPr>
            <a:lvl6pPr marL="2743200" lvl="5" indent="-317500">
              <a:lnSpc>
                <a:spcPct val="100000"/>
              </a:lnSpc>
              <a:spcBef>
                <a:spcPts val="0"/>
              </a:spcBef>
              <a:spcAft>
                <a:spcPts val="0"/>
              </a:spcAft>
              <a:buClr>
                <a:schemeClr val="dk1"/>
              </a:buClr>
              <a:buSzPts val="1400"/>
              <a:buFont typeface="Karla"/>
              <a:buChar char="■"/>
              <a:defRPr>
                <a:solidFill>
                  <a:schemeClr val="dk1"/>
                </a:solidFill>
                <a:latin typeface="Karla"/>
                <a:ea typeface="Karla"/>
                <a:cs typeface="Karla"/>
                <a:sym typeface="Karla"/>
              </a:defRPr>
            </a:lvl6pPr>
            <a:lvl7pPr marL="3200400" lvl="6" indent="-317500">
              <a:lnSpc>
                <a:spcPct val="100000"/>
              </a:lnSpc>
              <a:spcBef>
                <a:spcPts val="0"/>
              </a:spcBef>
              <a:spcAft>
                <a:spcPts val="0"/>
              </a:spcAft>
              <a:buClr>
                <a:schemeClr val="dk1"/>
              </a:buClr>
              <a:buSzPts val="1400"/>
              <a:buFont typeface="Karla"/>
              <a:buChar char="●"/>
              <a:defRPr>
                <a:solidFill>
                  <a:schemeClr val="dk1"/>
                </a:solidFill>
                <a:latin typeface="Karla"/>
                <a:ea typeface="Karla"/>
                <a:cs typeface="Karla"/>
                <a:sym typeface="Karla"/>
              </a:defRPr>
            </a:lvl7pPr>
            <a:lvl8pPr marL="3657600" lvl="7" indent="-317500">
              <a:lnSpc>
                <a:spcPct val="100000"/>
              </a:lnSpc>
              <a:spcBef>
                <a:spcPts val="0"/>
              </a:spcBef>
              <a:spcAft>
                <a:spcPts val="0"/>
              </a:spcAft>
              <a:buClr>
                <a:schemeClr val="dk1"/>
              </a:buClr>
              <a:buSzPts val="1400"/>
              <a:buFont typeface="Karla"/>
              <a:buChar char="○"/>
              <a:defRPr>
                <a:solidFill>
                  <a:schemeClr val="dk1"/>
                </a:solidFill>
                <a:latin typeface="Karla"/>
                <a:ea typeface="Karla"/>
                <a:cs typeface="Karla"/>
                <a:sym typeface="Karla"/>
              </a:defRPr>
            </a:lvl8pPr>
            <a:lvl9pPr marL="4114800" lvl="8" indent="-317500">
              <a:lnSpc>
                <a:spcPct val="100000"/>
              </a:lnSpc>
              <a:spcBef>
                <a:spcPts val="0"/>
              </a:spcBef>
              <a:spcAft>
                <a:spcPts val="0"/>
              </a:spcAft>
              <a:buClr>
                <a:schemeClr val="dk1"/>
              </a:buClr>
              <a:buSzPts val="1400"/>
              <a:buFont typeface="Karla"/>
              <a:buChar char="■"/>
              <a:defRPr>
                <a:solidFill>
                  <a:schemeClr val="dk1"/>
                </a:solidFill>
                <a:latin typeface="Karla"/>
                <a:ea typeface="Karla"/>
                <a:cs typeface="Karla"/>
                <a:sym typeface="Karla"/>
              </a:defRPr>
            </a:lvl9pPr>
          </a:lstStyle>
          <a:p>
            <a:endParaRPr/>
          </a:p>
        </p:txBody>
      </p:sp>
      <p:sp>
        <p:nvSpPr>
          <p:cNvPr id="8" name="Google Shape;8;p1"/>
          <p:cNvSpPr txBox="1">
            <a:spLocks noGrp="1"/>
          </p:cNvSpPr>
          <p:nvPr>
            <p:ph type="sldNum" idx="12"/>
          </p:nvPr>
        </p:nvSpPr>
        <p:spPr>
          <a:xfrm>
            <a:off x="8325100" y="4328700"/>
            <a:ext cx="539400" cy="5352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lvl1pPr lvl="0" algn="ctr" rtl="0">
              <a:buNone/>
              <a:defRPr sz="1800" b="1">
                <a:solidFill>
                  <a:schemeClr val="dk1"/>
                </a:solidFill>
                <a:latin typeface="Cormorant Upright"/>
                <a:ea typeface="Cormorant Upright"/>
                <a:cs typeface="Cormorant Upright"/>
                <a:sym typeface="Cormorant Upright"/>
              </a:defRPr>
            </a:lvl1pPr>
            <a:lvl2pPr lvl="1" algn="ctr" rtl="0">
              <a:buNone/>
              <a:defRPr sz="1800" b="1">
                <a:solidFill>
                  <a:schemeClr val="dk1"/>
                </a:solidFill>
                <a:latin typeface="Cormorant Upright"/>
                <a:ea typeface="Cormorant Upright"/>
                <a:cs typeface="Cormorant Upright"/>
                <a:sym typeface="Cormorant Upright"/>
              </a:defRPr>
            </a:lvl2pPr>
            <a:lvl3pPr lvl="2" algn="ctr" rtl="0">
              <a:buNone/>
              <a:defRPr sz="1800" b="1">
                <a:solidFill>
                  <a:schemeClr val="dk1"/>
                </a:solidFill>
                <a:latin typeface="Cormorant Upright"/>
                <a:ea typeface="Cormorant Upright"/>
                <a:cs typeface="Cormorant Upright"/>
                <a:sym typeface="Cormorant Upright"/>
              </a:defRPr>
            </a:lvl3pPr>
            <a:lvl4pPr lvl="3" algn="ctr" rtl="0">
              <a:buNone/>
              <a:defRPr sz="1800" b="1">
                <a:solidFill>
                  <a:schemeClr val="dk1"/>
                </a:solidFill>
                <a:latin typeface="Cormorant Upright"/>
                <a:ea typeface="Cormorant Upright"/>
                <a:cs typeface="Cormorant Upright"/>
                <a:sym typeface="Cormorant Upright"/>
              </a:defRPr>
            </a:lvl4pPr>
            <a:lvl5pPr lvl="4" algn="ctr" rtl="0">
              <a:buNone/>
              <a:defRPr sz="1800" b="1">
                <a:solidFill>
                  <a:schemeClr val="dk1"/>
                </a:solidFill>
                <a:latin typeface="Cormorant Upright"/>
                <a:ea typeface="Cormorant Upright"/>
                <a:cs typeface="Cormorant Upright"/>
                <a:sym typeface="Cormorant Upright"/>
              </a:defRPr>
            </a:lvl5pPr>
            <a:lvl6pPr lvl="5" algn="ctr" rtl="0">
              <a:buNone/>
              <a:defRPr sz="1800" b="1">
                <a:solidFill>
                  <a:schemeClr val="dk1"/>
                </a:solidFill>
                <a:latin typeface="Cormorant Upright"/>
                <a:ea typeface="Cormorant Upright"/>
                <a:cs typeface="Cormorant Upright"/>
                <a:sym typeface="Cormorant Upright"/>
              </a:defRPr>
            </a:lvl6pPr>
            <a:lvl7pPr lvl="6" algn="ctr" rtl="0">
              <a:buNone/>
              <a:defRPr sz="1800" b="1">
                <a:solidFill>
                  <a:schemeClr val="dk1"/>
                </a:solidFill>
                <a:latin typeface="Cormorant Upright"/>
                <a:ea typeface="Cormorant Upright"/>
                <a:cs typeface="Cormorant Upright"/>
                <a:sym typeface="Cormorant Upright"/>
              </a:defRPr>
            </a:lvl7pPr>
            <a:lvl8pPr lvl="7" algn="ctr" rtl="0">
              <a:buNone/>
              <a:defRPr sz="1800" b="1">
                <a:solidFill>
                  <a:schemeClr val="dk1"/>
                </a:solidFill>
                <a:latin typeface="Cormorant Upright"/>
                <a:ea typeface="Cormorant Upright"/>
                <a:cs typeface="Cormorant Upright"/>
                <a:sym typeface="Cormorant Upright"/>
              </a:defRPr>
            </a:lvl8pPr>
            <a:lvl9pPr lvl="8" algn="ctr" rtl="0">
              <a:buNone/>
              <a:defRPr sz="1800" b="1">
                <a:solidFill>
                  <a:schemeClr val="dk1"/>
                </a:solidFill>
                <a:latin typeface="Cormorant Upright"/>
                <a:ea typeface="Cormorant Upright"/>
                <a:cs typeface="Cormorant Upright"/>
                <a:sym typeface="Cormorant Upright"/>
              </a:defRPr>
            </a:lvl9pPr>
          </a:lstStyle>
          <a:p>
            <a:pPr marL="0" lvl="0" indent="0" algn="ct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3" r:id="rId3"/>
    <p:sldLayoutId id="2147483655" r:id="rId4"/>
    <p:sldLayoutId id="2147483658" r:id="rId5"/>
    <p:sldLayoutId id="2147483659" r:id="rId6"/>
    <p:sldLayoutId id="2147483662" r:id="rId7"/>
    <p:sldLayoutId id="2147483663" r:id="rId8"/>
    <p:sldLayoutId id="2147483667" r:id="rId9"/>
    <p:sldLayoutId id="2147483675" r:id="rId10"/>
    <p:sldLayoutId id="2147483677" r:id="rId11"/>
    <p:sldLayoutId id="2147483678" r:id="rId12"/>
    <p:sldLayoutId id="2147483682" r:id="rId13"/>
    <p:sldLayoutId id="2147483692" r:id="rId14"/>
    <p:sldLayoutId id="2147483693" r:id="rId15"/>
    <p:sldLayoutId id="2147483694" r:id="rId16"/>
    <p:sldLayoutId id="2147483695" r:id="rId17"/>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2" Type="http://schemas.openxmlformats.org/officeDocument/2006/relationships/hyperlink" Target="https://doi.org/10.1023/b:bile.0000019559.84305.47" TargetMode="External"/><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sp>
        <p:nvSpPr>
          <p:cNvPr id="5" name="Title 4">
            <a:extLst>
              <a:ext uri="{FF2B5EF4-FFF2-40B4-BE49-F238E27FC236}">
                <a16:creationId xmlns:a16="http://schemas.microsoft.com/office/drawing/2014/main" id="{B198852F-7276-4EFB-8AFB-163F5FA50A76}"/>
              </a:ext>
            </a:extLst>
          </p:cNvPr>
          <p:cNvSpPr>
            <a:spLocks noGrp="1"/>
          </p:cNvSpPr>
          <p:nvPr>
            <p:ph type="ctrTitle"/>
          </p:nvPr>
        </p:nvSpPr>
        <p:spPr>
          <a:xfrm>
            <a:off x="511713" y="433908"/>
            <a:ext cx="5441151" cy="1573500"/>
          </a:xfrm>
        </p:spPr>
        <p:txBody>
          <a:bodyPr/>
          <a:lstStyle/>
          <a:p>
            <a:r>
              <a:rPr lang="en-US" sz="3200" b="0" i="0" dirty="0">
                <a:solidFill>
                  <a:srgbClr val="1F1F1F"/>
                </a:solidFill>
                <a:effectLst/>
                <a:latin typeface="Arial" panose="020B0604020202020204" pitchFamily="34" charset="0"/>
                <a:cs typeface="Arial" panose="020B0604020202020204" pitchFamily="34" charset="0"/>
              </a:rPr>
              <a:t>BMIH4006</a:t>
            </a:r>
            <a:br>
              <a:rPr lang="en-US" sz="3200" b="0" i="0" dirty="0">
                <a:solidFill>
                  <a:srgbClr val="1F1F1F"/>
                </a:solidFill>
                <a:effectLst/>
                <a:latin typeface="Arial" panose="020B0604020202020204" pitchFamily="34" charset="0"/>
                <a:cs typeface="Arial" panose="020B0604020202020204" pitchFamily="34" charset="0"/>
              </a:rPr>
            </a:br>
            <a:r>
              <a:rPr lang="en-US" sz="3200" b="0" i="0" dirty="0">
                <a:solidFill>
                  <a:srgbClr val="1F1F1F"/>
                </a:solidFill>
                <a:effectLst/>
                <a:latin typeface="Arial" panose="020B0604020202020204" pitchFamily="34" charset="0"/>
                <a:cs typeface="Arial" panose="020B0604020202020204" pitchFamily="34" charset="0"/>
              </a:rPr>
              <a:t>Operating Hotel Facilities </a:t>
            </a:r>
            <a:br>
              <a:rPr lang="en-US" sz="3200" b="0" i="0" dirty="0">
                <a:solidFill>
                  <a:srgbClr val="1F1F1F"/>
                </a:solidFill>
                <a:effectLst/>
                <a:latin typeface="Arial" panose="020B0604020202020204" pitchFamily="34" charset="0"/>
                <a:cs typeface="Arial" panose="020B0604020202020204" pitchFamily="34" charset="0"/>
              </a:rPr>
            </a:br>
            <a:r>
              <a:rPr lang="en-GB" sz="1800" dirty="0">
                <a:effectLst/>
                <a:latin typeface="Arial" panose="020B0604020202020204" pitchFamily="34" charset="0"/>
                <a:ea typeface="Calibri" panose="020F0502020204030204" pitchFamily="34" charset="0"/>
                <a:cs typeface="Vrinda" panose="020B0502040204020203" pitchFamily="34" charset="0"/>
              </a:rPr>
              <a:t>Component Three</a:t>
            </a:r>
            <a:endParaRPr lang="en-US" sz="3200" dirty="0">
              <a:latin typeface="Arial" panose="020B0604020202020204" pitchFamily="34" charset="0"/>
              <a:cs typeface="Arial" panose="020B0604020202020204" pitchFamily="34" charset="0"/>
            </a:endParaRPr>
          </a:p>
        </p:txBody>
      </p:sp>
      <p:pic>
        <p:nvPicPr>
          <p:cNvPr id="1026" name="Picture 2" descr="9 Facilities That Hotel Management Must Offer To Its Guests">
            <a:extLst>
              <a:ext uri="{FF2B5EF4-FFF2-40B4-BE49-F238E27FC236}">
                <a16:creationId xmlns:a16="http://schemas.microsoft.com/office/drawing/2014/main" id="{86161956-7C0C-41EC-96D4-F580712F0B2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4382" b="14382"/>
          <a:stretch/>
        </p:blipFill>
        <p:spPr bwMode="auto">
          <a:xfrm>
            <a:off x="3670490" y="2007408"/>
            <a:ext cx="5067033" cy="281853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80"/>
        <p:cNvGrpSpPr/>
        <p:nvPr/>
      </p:nvGrpSpPr>
      <p:grpSpPr>
        <a:xfrm>
          <a:off x="0" y="0"/>
          <a:ext cx="0" cy="0"/>
          <a:chOff x="0" y="0"/>
          <a:chExt cx="0" cy="0"/>
        </a:xfrm>
      </p:grpSpPr>
      <p:sp>
        <p:nvSpPr>
          <p:cNvPr id="381" name="Google Shape;381;p55"/>
          <p:cNvSpPr txBox="1">
            <a:spLocks noGrp="1"/>
          </p:cNvSpPr>
          <p:nvPr>
            <p:ph type="title"/>
          </p:nvPr>
        </p:nvSpPr>
        <p:spPr>
          <a:xfrm>
            <a:off x="720000" y="463301"/>
            <a:ext cx="7704000" cy="5592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 sz="2800" dirty="0">
                <a:latin typeface="Arial" panose="020B0604020202020204" pitchFamily="34" charset="0"/>
                <a:cs typeface="Arial" panose="020B0604020202020204" pitchFamily="34" charset="0"/>
              </a:rPr>
              <a:t>Table of Content</a:t>
            </a:r>
            <a:endParaRPr sz="2800" i="1" dirty="0">
              <a:latin typeface="Arial" panose="020B0604020202020204" pitchFamily="34" charset="0"/>
              <a:cs typeface="Arial" panose="020B0604020202020204" pitchFamily="34" charset="0"/>
            </a:endParaRPr>
          </a:p>
        </p:txBody>
      </p:sp>
      <p:sp>
        <p:nvSpPr>
          <p:cNvPr id="382" name="Google Shape;382;p55"/>
          <p:cNvSpPr txBox="1">
            <a:spLocks noGrp="1"/>
          </p:cNvSpPr>
          <p:nvPr>
            <p:ph type="body" idx="1"/>
          </p:nvPr>
        </p:nvSpPr>
        <p:spPr>
          <a:xfrm>
            <a:off x="720000" y="1098600"/>
            <a:ext cx="7704000" cy="3230100"/>
          </a:xfrm>
          <a:prstGeom prst="rect">
            <a:avLst/>
          </a:prstGeom>
        </p:spPr>
        <p:txBody>
          <a:bodyPr spcFirstLastPara="1" wrap="square" lIns="91425" tIns="91425" rIns="91425" bIns="91425" anchor="t" anchorCtr="0">
            <a:noAutofit/>
          </a:bodyPr>
          <a:lstStyle/>
          <a:p>
            <a:pPr marL="0" indent="0" algn="just">
              <a:buNone/>
            </a:pPr>
            <a:r>
              <a:rPr lang="en-GB" sz="1400" b="1" u="sng"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Introduction</a:t>
            </a:r>
            <a:endParaRPr lang="en-US" sz="1400" u="sng"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p>
            <a:pPr marL="0" indent="0" algn="just">
              <a:buNone/>
            </a:pPr>
            <a:r>
              <a:rPr lang="en-GB" sz="1400" b="1" u="sng"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Importance of Housekeeping in Guest Satisfaction</a:t>
            </a:r>
            <a:endParaRPr lang="en-US" sz="1400" u="sng"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p>
            <a:pPr marL="0" indent="0" algn="just">
              <a:buNone/>
            </a:pPr>
            <a:r>
              <a:rPr lang="en-GB" sz="1400" b="1" u="sng"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The Health and Safety Guide</a:t>
            </a:r>
            <a:endParaRPr lang="en-US" sz="1400" u="sng"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p>
            <a:pPr marL="0" indent="0" algn="just">
              <a:buNone/>
            </a:pPr>
            <a:r>
              <a:rPr lang="en-GB" sz="1400" b="1" u="sng"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Precautions for Accidents and Injuries</a:t>
            </a:r>
            <a:endParaRPr lang="en-US" sz="1400" u="sng"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p>
            <a:pPr marL="0" indent="0" algn="just">
              <a:buNone/>
            </a:pPr>
            <a:r>
              <a:rPr lang="en-GB" sz="1400" b="1" u="sng"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Step-by-Step Procedures for Room Cleaning</a:t>
            </a:r>
            <a:endParaRPr lang="en-US" sz="1400" u="sng"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p>
            <a:pPr marL="0" indent="0" algn="just">
              <a:buNone/>
            </a:pPr>
            <a:r>
              <a:rPr lang="en-GB" sz="1400" b="1" u="sng"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Essential Equipment and Tools</a:t>
            </a:r>
            <a:endParaRPr lang="en-US" sz="1400" u="sng"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p>
            <a:pPr marL="0" indent="0" algn="just">
              <a:buNone/>
            </a:pPr>
            <a:r>
              <a:rPr lang="en-GB" sz="1400" b="1" u="sng"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Hazard Mitigation Strategies</a:t>
            </a:r>
            <a:endParaRPr lang="en-US" sz="1400" u="sng"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p>
            <a:pPr marL="0" indent="0" algn="just">
              <a:buNone/>
            </a:pPr>
            <a:r>
              <a:rPr lang="en-GB" sz="1400" b="1" u="sng"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Team Collaboration for Success</a:t>
            </a:r>
            <a:endParaRPr lang="en-US" sz="1400" u="sng"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p>
            <a:pPr marL="0" indent="0" algn="just">
              <a:buNone/>
            </a:pPr>
            <a:r>
              <a:rPr lang="en-GB" sz="1400" b="1" u="sng"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Linking Health and Safety to Brand Standards</a:t>
            </a:r>
            <a:endParaRPr lang="en-US" sz="1400" u="sng"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p>
            <a:pPr marL="0" indent="0" algn="just">
              <a:buNone/>
            </a:pPr>
            <a:r>
              <a:rPr lang="en-GB" sz="1400" b="1" u="sng"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Conclusion</a:t>
            </a:r>
          </a:p>
          <a:p>
            <a:pPr marL="0" indent="0" algn="just">
              <a:buNone/>
            </a:pPr>
            <a:r>
              <a:rPr lang="en-GB" sz="1400" b="1" u="sng"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References</a:t>
            </a:r>
            <a:endParaRPr lang="en-US" sz="1400" u="sng"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sz="1100" dirty="0">
              <a:solidFill>
                <a:schemeClr val="dk1"/>
              </a:solidFill>
            </a:endParaRPr>
          </a:p>
        </p:txBody>
      </p:sp>
      <p:sp>
        <p:nvSpPr>
          <p:cNvPr id="383" name="Google Shape;383;p55"/>
          <p:cNvSpPr txBox="1">
            <a:spLocks noGrp="1"/>
          </p:cNvSpPr>
          <p:nvPr>
            <p:ph type="sldNum" idx="12"/>
          </p:nvPr>
        </p:nvSpPr>
        <p:spPr>
          <a:xfrm>
            <a:off x="8325100" y="4328700"/>
            <a:ext cx="539400" cy="535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fld id="{00000000-1234-1234-1234-123412341234}" type="slidenum">
              <a:rPr lang="en"/>
              <a:t>2</a:t>
            </a:fld>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96"/>
        <p:cNvGrpSpPr/>
        <p:nvPr/>
      </p:nvGrpSpPr>
      <p:grpSpPr>
        <a:xfrm>
          <a:off x="0" y="0"/>
          <a:ext cx="0" cy="0"/>
          <a:chOff x="0" y="0"/>
          <a:chExt cx="0" cy="0"/>
        </a:xfrm>
      </p:grpSpPr>
      <p:sp>
        <p:nvSpPr>
          <p:cNvPr id="398" name="Google Shape;398;p57"/>
          <p:cNvSpPr txBox="1">
            <a:spLocks noGrp="1"/>
          </p:cNvSpPr>
          <p:nvPr>
            <p:ph type="subTitle" idx="1"/>
          </p:nvPr>
        </p:nvSpPr>
        <p:spPr>
          <a:xfrm>
            <a:off x="409575" y="528862"/>
            <a:ext cx="4362563" cy="780600"/>
          </a:xfrm>
          <a:prstGeom prst="rect">
            <a:avLst/>
          </a:prstGeom>
        </p:spPr>
        <p:txBody>
          <a:bodyPr spcFirstLastPara="1" wrap="square" lIns="91425" tIns="91425" rIns="91425" bIns="91425" anchor="t" anchorCtr="0">
            <a:noAutofit/>
          </a:bodyPr>
          <a:lstStyle/>
          <a:p>
            <a:pPr marL="0" indent="0" algn="just"/>
            <a:r>
              <a:rPr lang="en-GB" sz="2800" b="1" dirty="0">
                <a:latin typeface="Arial" panose="020B0604020202020204" pitchFamily="34" charset="0"/>
                <a:cs typeface="Arial" panose="020B0604020202020204" pitchFamily="34" charset="0"/>
              </a:rPr>
              <a:t>Introduction</a:t>
            </a:r>
            <a:endParaRPr lang="en-US" sz="2800" dirty="0">
              <a:latin typeface="Arial" panose="020B0604020202020204" pitchFamily="34" charset="0"/>
              <a:cs typeface="Arial" panose="020B0604020202020204" pitchFamily="34" charset="0"/>
            </a:endParaRPr>
          </a:p>
          <a:p>
            <a:pPr marL="0" lvl="0" indent="0" algn="ctr" rtl="0">
              <a:spcBef>
                <a:spcPts val="0"/>
              </a:spcBef>
              <a:spcAft>
                <a:spcPts val="0"/>
              </a:spcAft>
              <a:buNone/>
            </a:pPr>
            <a:endParaRPr dirty="0"/>
          </a:p>
        </p:txBody>
      </p:sp>
      <p:sp>
        <p:nvSpPr>
          <p:cNvPr id="399" name="Google Shape;399;p57"/>
          <p:cNvSpPr txBox="1">
            <a:spLocks noGrp="1"/>
          </p:cNvSpPr>
          <p:nvPr>
            <p:ph type="sldNum" idx="12"/>
          </p:nvPr>
        </p:nvSpPr>
        <p:spPr>
          <a:xfrm>
            <a:off x="8325100" y="4328700"/>
            <a:ext cx="539400" cy="535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fld id="{00000000-1234-1234-1234-123412341234}" type="slidenum">
              <a:rPr lang="en"/>
              <a:t>3</a:t>
            </a:fld>
            <a:endParaRPr/>
          </a:p>
        </p:txBody>
      </p:sp>
      <p:sp>
        <p:nvSpPr>
          <p:cNvPr id="5" name="TextBox 4">
            <a:extLst>
              <a:ext uri="{FF2B5EF4-FFF2-40B4-BE49-F238E27FC236}">
                <a16:creationId xmlns:a16="http://schemas.microsoft.com/office/drawing/2014/main" id="{9551AF59-1502-41BC-B21F-D0B64A6CD940}"/>
              </a:ext>
            </a:extLst>
          </p:cNvPr>
          <p:cNvSpPr txBox="1"/>
          <p:nvPr/>
        </p:nvSpPr>
        <p:spPr>
          <a:xfrm>
            <a:off x="1181101" y="1762125"/>
            <a:ext cx="4145501" cy="2031325"/>
          </a:xfrm>
          <a:prstGeom prst="rect">
            <a:avLst/>
          </a:prstGeom>
          <a:noFill/>
        </p:spPr>
        <p:txBody>
          <a:bodyPr wrap="square" rtlCol="0">
            <a:spAutoFit/>
          </a:bodyPr>
          <a:lstStyle/>
          <a:p>
            <a:pPr marL="285750" indent="-285750" algn="just">
              <a:buFont typeface="Arial" panose="020B0604020202020204" pitchFamily="34" charset="0"/>
              <a:buChar char="•"/>
            </a:pPr>
            <a:r>
              <a:rPr lang="en-GB" sz="1400" b="0" i="0" dirty="0">
                <a:latin typeface="Arial" panose="020B0604020202020204" pitchFamily="34" charset="0"/>
                <a:cs typeface="Arial" panose="020B0604020202020204" pitchFamily="34" charset="0"/>
              </a:rPr>
              <a:t>The most crucial thing for a perfect guest experience is effective housekeeping. </a:t>
            </a:r>
          </a:p>
          <a:p>
            <a:pPr marL="285750" indent="-285750" algn="just">
              <a:buFont typeface="Arial" panose="020B0604020202020204" pitchFamily="34" charset="0"/>
              <a:buChar char="•"/>
            </a:pPr>
            <a:r>
              <a:rPr lang="en-GB" sz="1400" b="0" i="0" dirty="0">
                <a:latin typeface="Arial" panose="020B0604020202020204" pitchFamily="34" charset="0"/>
                <a:cs typeface="Arial" panose="020B0604020202020204" pitchFamily="34" charset="0"/>
              </a:rPr>
              <a:t>Keeping everything clean to the detail is not just about brand standards but directly to guest satisfaction.</a:t>
            </a:r>
          </a:p>
          <a:p>
            <a:pPr marL="285750" indent="-285750" algn="just">
              <a:buFont typeface="Arial" panose="020B0604020202020204" pitchFamily="34" charset="0"/>
              <a:buChar char="•"/>
            </a:pPr>
            <a:r>
              <a:rPr lang="en-GB" sz="1400" b="0" i="0" dirty="0">
                <a:latin typeface="Arial" panose="020B0604020202020204" pitchFamily="34" charset="0"/>
                <a:cs typeface="Arial" panose="020B0604020202020204" pitchFamily="34" charset="0"/>
              </a:rPr>
              <a:t>Housekeeping is the main responsible person for comfort and hygiene </a:t>
            </a:r>
            <a:r>
              <a:rPr lang="en-GB" dirty="0">
                <a:effectLst/>
                <a:latin typeface="Arial" panose="020B0604020202020204" pitchFamily="34" charset="0"/>
                <a:ea typeface="Calibri" panose="020F0502020204030204" pitchFamily="34" charset="0"/>
                <a:cs typeface="Vrinda" panose="020B0502040204020203" pitchFamily="34" charset="0"/>
              </a:rPr>
              <a:t>(</a:t>
            </a:r>
            <a:r>
              <a:rPr lang="en-GB" dirty="0">
                <a:effectLst/>
                <a:latin typeface="Arial" panose="020B0604020202020204" pitchFamily="34" charset="0"/>
                <a:ea typeface="Calibri" panose="020F0502020204030204" pitchFamily="34" charset="0"/>
              </a:rPr>
              <a:t>Quick, 2020)</a:t>
            </a:r>
            <a:r>
              <a:rPr lang="en-GB" dirty="0">
                <a:effectLst/>
                <a:latin typeface="Arial" panose="020B0604020202020204" pitchFamily="34" charset="0"/>
                <a:ea typeface="Calibri" panose="020F0502020204030204" pitchFamily="34" charset="0"/>
                <a:cs typeface="Vrinda" panose="020B0502040204020203" pitchFamily="34" charset="0"/>
              </a:rPr>
              <a:t>.</a:t>
            </a:r>
            <a:endParaRPr lang="en-GB" b="0" i="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400" b="0" i="0" dirty="0">
                <a:latin typeface="Arial" panose="020B0604020202020204" pitchFamily="34" charset="0"/>
                <a:cs typeface="Arial" panose="020B0604020202020204" pitchFamily="34" charset="0"/>
              </a:rPr>
              <a:t>Housekeeping is the art of accommodation.</a:t>
            </a:r>
            <a:br>
              <a:rPr lang="en-US" sz="1400" dirty="0"/>
            </a:br>
            <a:endParaRPr lang="en-US" dirty="0"/>
          </a:p>
        </p:txBody>
      </p:sp>
      <p:pic>
        <p:nvPicPr>
          <p:cNvPr id="2052" name="Picture 4" descr="Home - Karavali Training Institute KTI">
            <a:extLst>
              <a:ext uri="{FF2B5EF4-FFF2-40B4-BE49-F238E27FC236}">
                <a16:creationId xmlns:a16="http://schemas.microsoft.com/office/drawing/2014/main" id="{32AC6B9B-989A-4B1F-9A17-77801DBB7E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4538" y="822628"/>
            <a:ext cx="2909887" cy="318626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98"/>
                                        </p:tgtEl>
                                        <p:attrNameLst>
                                          <p:attrName>style.visibility</p:attrName>
                                        </p:attrNameLst>
                                      </p:cBhvr>
                                      <p:to>
                                        <p:strVal val="visible"/>
                                      </p:to>
                                    </p:set>
                                    <p:animEffect transition="in" filter="fade">
                                      <p:cBhvr>
                                        <p:cTn id="7" dur="500"/>
                                        <p:tgtEl>
                                          <p:spTgt spid="3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451"/>
        <p:cNvGrpSpPr/>
        <p:nvPr/>
      </p:nvGrpSpPr>
      <p:grpSpPr>
        <a:xfrm>
          <a:off x="0" y="0"/>
          <a:ext cx="0" cy="0"/>
          <a:chOff x="0" y="0"/>
          <a:chExt cx="0" cy="0"/>
        </a:xfrm>
      </p:grpSpPr>
      <p:sp>
        <p:nvSpPr>
          <p:cNvPr id="453" name="Google Shape;453;p60"/>
          <p:cNvSpPr txBox="1">
            <a:spLocks noGrp="1"/>
          </p:cNvSpPr>
          <p:nvPr>
            <p:ph type="title"/>
          </p:nvPr>
        </p:nvSpPr>
        <p:spPr>
          <a:xfrm>
            <a:off x="441674" y="516575"/>
            <a:ext cx="5795449" cy="750000"/>
          </a:xfrm>
          <a:prstGeom prst="rect">
            <a:avLst/>
          </a:prstGeom>
        </p:spPr>
        <p:txBody>
          <a:bodyPr spcFirstLastPara="1" wrap="square" lIns="91425" tIns="91425" rIns="91425" bIns="91425" anchor="t" anchorCtr="0">
            <a:noAutofit/>
          </a:bodyPr>
          <a:lstStyle/>
          <a:p>
            <a:pPr algn="just"/>
            <a:r>
              <a:rPr lang="en-GB" sz="2800" i="0" dirty="0">
                <a:latin typeface="Arial" panose="020B0604020202020204" pitchFamily="34" charset="0"/>
                <a:cs typeface="Arial" panose="020B0604020202020204" pitchFamily="34" charset="0"/>
              </a:rPr>
              <a:t>Importance of Housekeeping in Guest Satisfaction</a:t>
            </a:r>
            <a:br>
              <a:rPr lang="en-US" sz="2800" dirty="0">
                <a:latin typeface="Arial" panose="020B0604020202020204" pitchFamily="34" charset="0"/>
                <a:cs typeface="Arial" panose="020B0604020202020204" pitchFamily="34" charset="0"/>
              </a:rPr>
            </a:br>
            <a:endParaRPr sz="2800" dirty="0">
              <a:latin typeface="Arial" panose="020B0604020202020204" pitchFamily="34" charset="0"/>
              <a:cs typeface="Arial" panose="020B0604020202020204" pitchFamily="34" charset="0"/>
            </a:endParaRPr>
          </a:p>
        </p:txBody>
      </p:sp>
      <p:sp>
        <p:nvSpPr>
          <p:cNvPr id="455" name="Google Shape;455;p60"/>
          <p:cNvSpPr txBox="1">
            <a:spLocks noGrp="1"/>
          </p:cNvSpPr>
          <p:nvPr>
            <p:ph type="sldNum" idx="12"/>
          </p:nvPr>
        </p:nvSpPr>
        <p:spPr>
          <a:xfrm>
            <a:off x="8325100" y="4328700"/>
            <a:ext cx="539400" cy="535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fld id="{00000000-1234-1234-1234-123412341234}" type="slidenum">
              <a:rPr lang="en"/>
              <a:t>4</a:t>
            </a:fld>
            <a:endParaRPr/>
          </a:p>
        </p:txBody>
      </p:sp>
      <p:sp>
        <p:nvSpPr>
          <p:cNvPr id="457" name="Google Shape;457;p60"/>
          <p:cNvSpPr/>
          <p:nvPr/>
        </p:nvSpPr>
        <p:spPr>
          <a:xfrm>
            <a:off x="6667275" y="1266575"/>
            <a:ext cx="1035600" cy="10356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 name="TextBox 3">
            <a:extLst>
              <a:ext uri="{FF2B5EF4-FFF2-40B4-BE49-F238E27FC236}">
                <a16:creationId xmlns:a16="http://schemas.microsoft.com/office/drawing/2014/main" id="{B790F443-9099-44E0-8B55-8590824D1B6B}"/>
              </a:ext>
            </a:extLst>
          </p:cNvPr>
          <p:cNvSpPr txBox="1"/>
          <p:nvPr/>
        </p:nvSpPr>
        <p:spPr>
          <a:xfrm>
            <a:off x="1181112" y="1784375"/>
            <a:ext cx="3600450" cy="2031325"/>
          </a:xfrm>
          <a:prstGeom prst="rect">
            <a:avLst/>
          </a:prstGeom>
          <a:noFill/>
        </p:spPr>
        <p:txBody>
          <a:bodyPr wrap="square" rtlCol="0">
            <a:spAutoFit/>
          </a:bodyPr>
          <a:lstStyle/>
          <a:p>
            <a:pPr marL="285750" indent="-285750" algn="just">
              <a:buFont typeface="Arial" panose="020B0604020202020204" pitchFamily="34" charset="0"/>
              <a:buChar char="•"/>
            </a:pPr>
            <a:r>
              <a:rPr lang="en-GB" dirty="0">
                <a:effectLst/>
                <a:latin typeface="Arial" panose="020B0604020202020204" pitchFamily="34" charset="0"/>
                <a:ea typeface="Calibri" panose="020F0502020204030204" pitchFamily="34" charset="0"/>
                <a:cs typeface="Times New Roman" panose="02020603050405020304" pitchFamily="18" charset="0"/>
              </a:rPr>
              <a:t>Housekeeping teams are the people who go unappreciated but are probably the most crucial in terms of providing a seamless stay </a:t>
            </a:r>
            <a:r>
              <a:rPr lang="en-GB" sz="1400" dirty="0">
                <a:effectLst/>
                <a:latin typeface="Arial" panose="020B0604020202020204" pitchFamily="34" charset="0"/>
                <a:ea typeface="Calibri" panose="020F0502020204030204" pitchFamily="34" charset="0"/>
                <a:cs typeface="Times New Roman" panose="02020603050405020304" pitchFamily="18" charset="0"/>
              </a:rPr>
              <a:t>(Further Casado,2014)</a:t>
            </a:r>
            <a:r>
              <a:rPr lang="en-GB" dirty="0">
                <a:effectLst/>
                <a:latin typeface="Arial" panose="020B0604020202020204" pitchFamily="34" charset="0"/>
                <a:ea typeface="Calibri" panose="020F0502020204030204" pitchFamily="34" charset="0"/>
                <a:cs typeface="Times New Roman" panose="02020603050405020304" pitchFamily="18" charset="0"/>
              </a:rPr>
              <a:t>. </a:t>
            </a:r>
          </a:p>
          <a:p>
            <a:pPr marL="285750" indent="-285750" algn="just">
              <a:buFont typeface="Arial" panose="020B0604020202020204" pitchFamily="34" charset="0"/>
              <a:buChar char="•"/>
            </a:pPr>
            <a:r>
              <a:rPr lang="en-GB" dirty="0">
                <a:effectLst/>
                <a:latin typeface="Arial" panose="020B0604020202020204" pitchFamily="34" charset="0"/>
                <a:ea typeface="Calibri" panose="020F0502020204030204" pitchFamily="34" charset="0"/>
                <a:cs typeface="Times New Roman" panose="02020603050405020304" pitchFamily="18" charset="0"/>
              </a:rPr>
              <a:t>It creates an environment of ease and confidence.</a:t>
            </a:r>
            <a:endParaRPr lang="en-GB" dirty="0">
              <a:latin typeface="Arial" panose="020B0604020202020204" pitchFamily="34" charset="0"/>
              <a:ea typeface="Calibri" panose="020F0502020204030204" pitchFamily="34" charset="0"/>
              <a:cs typeface="Times New Roman" panose="02020603050405020304" pitchFamily="18" charset="0"/>
            </a:endParaRPr>
          </a:p>
          <a:p>
            <a:pPr marL="285750" indent="-285750" algn="just">
              <a:buFont typeface="Arial" panose="020B0604020202020204" pitchFamily="34" charset="0"/>
              <a:buChar char="•"/>
            </a:pPr>
            <a:r>
              <a:rPr lang="en-GB" dirty="0">
                <a:effectLst/>
                <a:latin typeface="Arial" panose="020B0604020202020204" pitchFamily="34" charset="0"/>
                <a:ea typeface="Calibri" panose="020F0502020204030204" pitchFamily="34" charset="0"/>
                <a:cs typeface="Times New Roman" panose="02020603050405020304" pitchFamily="18" charset="0"/>
              </a:rPr>
              <a:t>will guarantee that the guests maintain their physical being and it plays a major role in guest’s lasting impressions.</a:t>
            </a:r>
            <a:endParaRPr lang="en-US" dirty="0"/>
          </a:p>
        </p:txBody>
      </p:sp>
      <p:pic>
        <p:nvPicPr>
          <p:cNvPr id="4098" name="Picture 2" descr="The Ultimate 2024 Guide To Elevating Guest Satisfaction">
            <a:extLst>
              <a:ext uri="{FF2B5EF4-FFF2-40B4-BE49-F238E27FC236}">
                <a16:creationId xmlns:a16="http://schemas.microsoft.com/office/drawing/2014/main" id="{73CB7A59-F865-4110-8097-FF919061B6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96299" y="1106200"/>
            <a:ext cx="2109025" cy="32225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53"/>
                                        </p:tgtEl>
                                        <p:attrNameLst>
                                          <p:attrName>style.visibility</p:attrName>
                                        </p:attrNameLst>
                                      </p:cBhvr>
                                      <p:to>
                                        <p:strVal val="visible"/>
                                      </p:to>
                                    </p:set>
                                    <p:animEffect transition="in" filter="fade">
                                      <p:cBhvr>
                                        <p:cTn id="7" dur="500"/>
                                        <p:tgtEl>
                                          <p:spTgt spid="453"/>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457"/>
                                        </p:tgtEl>
                                        <p:attrNameLst>
                                          <p:attrName>style.visibility</p:attrName>
                                        </p:attrNameLst>
                                      </p:cBhvr>
                                      <p:to>
                                        <p:strVal val="visible"/>
                                      </p:to>
                                    </p:set>
                                    <p:animEffect transition="in" filter="fade">
                                      <p:cBhvr>
                                        <p:cTn id="11" dur="500"/>
                                        <p:tgtEl>
                                          <p:spTgt spid="4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462"/>
        <p:cNvGrpSpPr/>
        <p:nvPr/>
      </p:nvGrpSpPr>
      <p:grpSpPr>
        <a:xfrm>
          <a:off x="0" y="0"/>
          <a:ext cx="0" cy="0"/>
          <a:chOff x="0" y="0"/>
          <a:chExt cx="0" cy="0"/>
        </a:xfrm>
      </p:grpSpPr>
      <p:sp>
        <p:nvSpPr>
          <p:cNvPr id="464" name="Google Shape;464;p61"/>
          <p:cNvSpPr/>
          <p:nvPr/>
        </p:nvSpPr>
        <p:spPr>
          <a:xfrm rot="-5400000" flipH="1">
            <a:off x="1590646" y="2385576"/>
            <a:ext cx="1035600" cy="10356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61"/>
          <p:cNvSpPr txBox="1">
            <a:spLocks noGrp="1"/>
          </p:cNvSpPr>
          <p:nvPr>
            <p:ph type="sldNum" idx="12"/>
          </p:nvPr>
        </p:nvSpPr>
        <p:spPr>
          <a:xfrm>
            <a:off x="8325100" y="4328700"/>
            <a:ext cx="539400" cy="535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fld id="{00000000-1234-1234-1234-123412341234}" type="slidenum">
              <a:rPr lang="en"/>
              <a:t>5</a:t>
            </a:fld>
            <a:endParaRPr/>
          </a:p>
        </p:txBody>
      </p:sp>
      <p:sp>
        <p:nvSpPr>
          <p:cNvPr id="468" name="Google Shape;468;p61"/>
          <p:cNvSpPr txBox="1">
            <a:spLocks noGrp="1"/>
          </p:cNvSpPr>
          <p:nvPr>
            <p:ph type="title"/>
          </p:nvPr>
        </p:nvSpPr>
        <p:spPr>
          <a:xfrm>
            <a:off x="362991" y="780318"/>
            <a:ext cx="6044967" cy="986400"/>
          </a:xfrm>
          <a:prstGeom prst="rect">
            <a:avLst/>
          </a:prstGeom>
        </p:spPr>
        <p:txBody>
          <a:bodyPr spcFirstLastPara="1" wrap="square" lIns="91425" tIns="91425" rIns="91425" bIns="91425" anchor="t" anchorCtr="0">
            <a:noAutofit/>
          </a:bodyPr>
          <a:lstStyle/>
          <a:p>
            <a:pPr algn="just"/>
            <a:r>
              <a:rPr lang="en-GB" sz="28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The Health and Safety Guide</a:t>
            </a:r>
            <a:br>
              <a:rPr lang="en-US" sz="2800" dirty="0">
                <a:solidFill>
                  <a:schemeClr val="tx1"/>
                </a:solidFill>
                <a:effectLst/>
                <a:latin typeface="Arial" panose="020B0604020202020204" pitchFamily="34" charset="0"/>
                <a:ea typeface="Calibri" panose="020F0502020204030204" pitchFamily="34" charset="0"/>
                <a:cs typeface="Arial" panose="020B0604020202020204" pitchFamily="34" charset="0"/>
              </a:rPr>
            </a:br>
            <a:endParaRPr sz="2800" dirty="0">
              <a:solidFill>
                <a:schemeClr val="tx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7E2BCCC4-9522-47DD-928C-A5FB94B52F92}"/>
              </a:ext>
            </a:extLst>
          </p:cNvPr>
          <p:cNvSpPr txBox="1"/>
          <p:nvPr/>
        </p:nvSpPr>
        <p:spPr>
          <a:xfrm>
            <a:off x="1372008" y="1470082"/>
            <a:ext cx="3981450" cy="2893100"/>
          </a:xfrm>
          <a:prstGeom prst="rect">
            <a:avLst/>
          </a:prstGeom>
          <a:noFill/>
        </p:spPr>
        <p:txBody>
          <a:bodyPr wrap="square" rtlCol="0">
            <a:spAutoFit/>
          </a:bodyPr>
          <a:lstStyle/>
          <a:p>
            <a:pPr marL="285750" indent="-285750" algn="just">
              <a:buFont typeface="Arial" panose="020B0604020202020204" pitchFamily="34" charset="0"/>
              <a:buChar char="•"/>
            </a:pPr>
            <a:r>
              <a:rPr lang="en-GB" dirty="0">
                <a:effectLst/>
                <a:latin typeface="Arial" panose="020B0604020202020204" pitchFamily="34" charset="0"/>
                <a:ea typeface="Calibri" panose="020F0502020204030204" pitchFamily="34" charset="0"/>
                <a:cs typeface="Times New Roman" panose="02020603050405020304" pitchFamily="18" charset="0"/>
              </a:rPr>
              <a:t>The Health and Safety Guide is very important to the housekeeping staff.</a:t>
            </a:r>
          </a:p>
          <a:p>
            <a:pPr marL="285750" indent="-285750" algn="just">
              <a:buFont typeface="Arial" panose="020B0604020202020204" pitchFamily="34" charset="0"/>
              <a:buChar char="•"/>
            </a:pPr>
            <a:r>
              <a:rPr lang="en-GB" dirty="0">
                <a:effectLst/>
                <a:latin typeface="Arial" panose="020B0604020202020204" pitchFamily="34" charset="0"/>
                <a:ea typeface="Calibri" panose="020F0502020204030204" pitchFamily="34" charset="0"/>
                <a:cs typeface="Times New Roman" panose="02020603050405020304" pitchFamily="18" charset="0"/>
              </a:rPr>
              <a:t>It is important to encourage employees to develop a sense of responsibility (Further Jones,2013).</a:t>
            </a:r>
          </a:p>
          <a:p>
            <a:pPr marL="285750" indent="-285750" algn="just">
              <a:buFont typeface="Arial" panose="020B0604020202020204" pitchFamily="34" charset="0"/>
              <a:buChar char="•"/>
            </a:pPr>
            <a:r>
              <a:rPr lang="en-GB" dirty="0">
                <a:effectLst/>
                <a:latin typeface="Arial" panose="020B0604020202020204" pitchFamily="34" charset="0"/>
                <a:ea typeface="Calibri" panose="020F0502020204030204" pitchFamily="34" charset="0"/>
                <a:cs typeface="Times New Roman" panose="02020603050405020304" pitchFamily="18" charset="0"/>
              </a:rPr>
              <a:t>Employees must have a mutual understanding of the possible risks and hazards in their work.</a:t>
            </a:r>
          </a:p>
          <a:p>
            <a:pPr marL="285750" indent="-285750" algn="just">
              <a:buFont typeface="Arial" panose="020B0604020202020204" pitchFamily="34" charset="0"/>
              <a:buChar char="•"/>
            </a:pPr>
            <a:r>
              <a:rPr lang="en-GB" dirty="0">
                <a:latin typeface="Arial" panose="020B0604020202020204" pitchFamily="34" charset="0"/>
                <a:ea typeface="Calibri" panose="020F0502020204030204" pitchFamily="34" charset="0"/>
                <a:cs typeface="Times New Roman" panose="02020603050405020304" pitchFamily="18" charset="0"/>
              </a:rPr>
              <a:t>I</a:t>
            </a:r>
            <a:r>
              <a:rPr lang="en-GB" dirty="0">
                <a:effectLst/>
                <a:latin typeface="Arial" panose="020B0604020202020204" pitchFamily="34" charset="0"/>
                <a:ea typeface="Calibri" panose="020F0502020204030204" pitchFamily="34" charset="0"/>
                <a:cs typeface="Times New Roman" panose="02020603050405020304" pitchFamily="18" charset="0"/>
              </a:rPr>
              <a:t>t is important to follow the Health and Safety Guide to support the hotel's commitment to excellence and make sure each guest has a safe and clean stay. </a:t>
            </a:r>
          </a:p>
          <a:p>
            <a:endParaRPr lang="en-US" dirty="0"/>
          </a:p>
        </p:txBody>
      </p:sp>
      <p:pic>
        <p:nvPicPr>
          <p:cNvPr id="5122" name="Picture 2" descr="Housekeeping Safety Training and Tips | Polo &amp; Tweed">
            <a:extLst>
              <a:ext uri="{FF2B5EF4-FFF2-40B4-BE49-F238E27FC236}">
                <a16:creationId xmlns:a16="http://schemas.microsoft.com/office/drawing/2014/main" id="{89F8C738-E991-4DBA-9CBA-866C6868F2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10908" y="1273518"/>
            <a:ext cx="2970101" cy="277460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485"/>
        <p:cNvGrpSpPr/>
        <p:nvPr/>
      </p:nvGrpSpPr>
      <p:grpSpPr>
        <a:xfrm>
          <a:off x="0" y="0"/>
          <a:ext cx="0" cy="0"/>
          <a:chOff x="0" y="0"/>
          <a:chExt cx="0" cy="0"/>
        </a:xfrm>
      </p:grpSpPr>
      <p:sp>
        <p:nvSpPr>
          <p:cNvPr id="486" name="Google Shape;486;p63"/>
          <p:cNvSpPr txBox="1">
            <a:spLocks noGrp="1"/>
          </p:cNvSpPr>
          <p:nvPr>
            <p:ph type="sldNum" idx="12"/>
          </p:nvPr>
        </p:nvSpPr>
        <p:spPr>
          <a:xfrm>
            <a:off x="8325100" y="4328700"/>
            <a:ext cx="539400" cy="535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fld id="{00000000-1234-1234-1234-123412341234}" type="slidenum">
              <a:rPr lang="en"/>
              <a:t>6</a:t>
            </a:fld>
            <a:endParaRPr/>
          </a:p>
        </p:txBody>
      </p:sp>
      <p:sp>
        <p:nvSpPr>
          <p:cNvPr id="487" name="Google Shape;487;p63"/>
          <p:cNvSpPr txBox="1">
            <a:spLocks noGrp="1"/>
          </p:cNvSpPr>
          <p:nvPr>
            <p:ph type="title"/>
          </p:nvPr>
        </p:nvSpPr>
        <p:spPr>
          <a:xfrm>
            <a:off x="751401" y="601481"/>
            <a:ext cx="6482183" cy="667500"/>
          </a:xfrm>
          <a:prstGeom prst="rect">
            <a:avLst/>
          </a:prstGeom>
        </p:spPr>
        <p:txBody>
          <a:bodyPr spcFirstLastPara="1" wrap="square" lIns="91425" tIns="91425" rIns="91425" bIns="91425" anchor="ctr" anchorCtr="0">
            <a:noAutofit/>
          </a:bodyPr>
          <a:lstStyle/>
          <a:p>
            <a:pPr algn="just"/>
            <a:r>
              <a:rPr lang="en-GB" sz="2800" b="1" i="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Precautions for Accidents and Injuries</a:t>
            </a:r>
            <a:b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br>
            <a:endParaRPr dirty="0"/>
          </a:p>
        </p:txBody>
      </p:sp>
      <p:sp>
        <p:nvSpPr>
          <p:cNvPr id="4" name="TextBox 3">
            <a:extLst>
              <a:ext uri="{FF2B5EF4-FFF2-40B4-BE49-F238E27FC236}">
                <a16:creationId xmlns:a16="http://schemas.microsoft.com/office/drawing/2014/main" id="{FB5C74D4-BF51-4CC4-B853-DDD37FAB9841}"/>
              </a:ext>
            </a:extLst>
          </p:cNvPr>
          <p:cNvSpPr txBox="1"/>
          <p:nvPr/>
        </p:nvSpPr>
        <p:spPr>
          <a:xfrm>
            <a:off x="1247774" y="1663809"/>
            <a:ext cx="3600451" cy="2462213"/>
          </a:xfrm>
          <a:prstGeom prst="rect">
            <a:avLst/>
          </a:prstGeom>
          <a:noFill/>
        </p:spPr>
        <p:txBody>
          <a:bodyPr wrap="square" rtlCol="0">
            <a:spAutoFit/>
          </a:bodyPr>
          <a:lstStyle/>
          <a:p>
            <a:pPr marL="285750" indent="-285750" algn="just">
              <a:buFont typeface="Arial" panose="020B0604020202020204" pitchFamily="34" charset="0"/>
              <a:buChar char="•"/>
            </a:pPr>
            <a:r>
              <a:rPr lang="en-GB" dirty="0">
                <a:latin typeface="Arial" panose="020B0604020202020204" pitchFamily="34" charset="0"/>
                <a:ea typeface="Calibri" panose="020F0502020204030204" pitchFamily="34" charset="0"/>
                <a:cs typeface="Times New Roman" panose="02020603050405020304" pitchFamily="18" charset="0"/>
              </a:rPr>
              <a:t>K</a:t>
            </a:r>
            <a:r>
              <a:rPr lang="en-GB" dirty="0">
                <a:effectLst/>
                <a:latin typeface="Arial" panose="020B0604020202020204" pitchFamily="34" charset="0"/>
                <a:ea typeface="Calibri" panose="020F0502020204030204" pitchFamily="34" charset="0"/>
                <a:cs typeface="Times New Roman" panose="02020603050405020304" pitchFamily="18" charset="0"/>
              </a:rPr>
              <a:t>ey to the housekeeping team’s safety. </a:t>
            </a:r>
          </a:p>
          <a:p>
            <a:pPr marL="285750" indent="-285750" algn="just">
              <a:buFont typeface="Arial" panose="020B0604020202020204" pitchFamily="34" charset="0"/>
              <a:buChar char="•"/>
            </a:pPr>
            <a:r>
              <a:rPr lang="en-GB" dirty="0">
                <a:latin typeface="Arial" panose="020B0604020202020204" pitchFamily="34" charset="0"/>
                <a:ea typeface="Calibri" panose="020F0502020204030204" pitchFamily="34" charset="0"/>
                <a:cs typeface="Times New Roman" panose="02020603050405020304" pitchFamily="18" charset="0"/>
              </a:rPr>
              <a:t>E</a:t>
            </a:r>
            <a:r>
              <a:rPr lang="en-GB" dirty="0">
                <a:effectLst/>
                <a:latin typeface="Arial" panose="020B0604020202020204" pitchFamily="34" charset="0"/>
                <a:ea typeface="Calibri" panose="020F0502020204030204" pitchFamily="34" charset="0"/>
                <a:cs typeface="Times New Roman" panose="02020603050405020304" pitchFamily="18" charset="0"/>
              </a:rPr>
              <a:t>mphasis on personal protective equipment, keeping workplaces clear of clutter, and being aware of hazards and people, is putting the safety of the housekeeping workers.</a:t>
            </a:r>
          </a:p>
          <a:p>
            <a:pPr marL="285750" indent="-285750" algn="just">
              <a:buFont typeface="Arial" panose="020B0604020202020204" pitchFamily="34" charset="0"/>
              <a:buChar char="•"/>
            </a:pPr>
            <a:r>
              <a:rPr lang="en-GB" dirty="0">
                <a:latin typeface="Arial" panose="020B0604020202020204" pitchFamily="34" charset="0"/>
                <a:ea typeface="Calibri" panose="020F0502020204030204" pitchFamily="34" charset="0"/>
                <a:cs typeface="Times New Roman" panose="02020603050405020304" pitchFamily="18" charset="0"/>
              </a:rPr>
              <a:t>H</a:t>
            </a:r>
            <a:r>
              <a:rPr lang="en-GB" dirty="0">
                <a:effectLst/>
                <a:latin typeface="Arial" panose="020B0604020202020204" pitchFamily="34" charset="0"/>
                <a:ea typeface="Calibri" panose="020F0502020204030204" pitchFamily="34" charset="0"/>
                <a:cs typeface="Times New Roman" panose="02020603050405020304" pitchFamily="18" charset="0"/>
              </a:rPr>
              <a:t>ousekeeping will be a secure place to work and will give each team member peace of mind when they have to enter a room to clean </a:t>
            </a:r>
            <a:r>
              <a:rPr lang="en-GB" sz="1400" dirty="0">
                <a:effectLst/>
                <a:latin typeface="Arial" panose="020B0604020202020204" pitchFamily="34" charset="0"/>
                <a:ea typeface="Calibri" panose="020F0502020204030204" pitchFamily="34" charset="0"/>
                <a:cs typeface="Times New Roman" panose="02020603050405020304" pitchFamily="18" charset="0"/>
              </a:rPr>
              <a:t>(Schneider, Tucker and </a:t>
            </a:r>
            <a:r>
              <a:rPr lang="en-GB" sz="1400" dirty="0" err="1">
                <a:effectLst/>
                <a:latin typeface="Arial" panose="020B0604020202020204" pitchFamily="34" charset="0"/>
                <a:ea typeface="Calibri" panose="020F0502020204030204" pitchFamily="34" charset="0"/>
                <a:cs typeface="Times New Roman" panose="02020603050405020304" pitchFamily="18" charset="0"/>
              </a:rPr>
              <a:t>Scoviak</a:t>
            </a:r>
            <a:r>
              <a:rPr lang="en-GB" sz="1400" dirty="0">
                <a:effectLst/>
                <a:latin typeface="Arial" panose="020B0604020202020204" pitchFamily="34" charset="0"/>
                <a:ea typeface="Calibri" panose="020F0502020204030204" pitchFamily="34" charset="0"/>
                <a:cs typeface="Times New Roman" panose="02020603050405020304" pitchFamily="18" charset="0"/>
              </a:rPr>
              <a:t>, 2015).</a:t>
            </a:r>
            <a:endParaRPr lang="en-US" dirty="0"/>
          </a:p>
        </p:txBody>
      </p:sp>
      <p:pic>
        <p:nvPicPr>
          <p:cNvPr id="6148" name="Picture 4" descr="Preventing Hotel Housekeeper Injuries - The Simple Scrub">
            <a:extLst>
              <a:ext uri="{FF2B5EF4-FFF2-40B4-BE49-F238E27FC236}">
                <a16:creationId xmlns:a16="http://schemas.microsoft.com/office/drawing/2014/main" id="{CFA086EE-74CE-4EBE-8828-8AE447A098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57196" y="1663809"/>
            <a:ext cx="3152775" cy="251244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474"/>
        <p:cNvGrpSpPr/>
        <p:nvPr/>
      </p:nvGrpSpPr>
      <p:grpSpPr>
        <a:xfrm>
          <a:off x="0" y="0"/>
          <a:ext cx="0" cy="0"/>
          <a:chOff x="0" y="0"/>
          <a:chExt cx="0" cy="0"/>
        </a:xfrm>
      </p:grpSpPr>
      <p:sp>
        <p:nvSpPr>
          <p:cNvPr id="475" name="Google Shape;475;p62"/>
          <p:cNvSpPr txBox="1">
            <a:spLocks noGrp="1"/>
          </p:cNvSpPr>
          <p:nvPr>
            <p:ph type="title"/>
          </p:nvPr>
        </p:nvSpPr>
        <p:spPr>
          <a:xfrm>
            <a:off x="1021100" y="621225"/>
            <a:ext cx="5823675" cy="667500"/>
          </a:xfrm>
          <a:prstGeom prst="rect">
            <a:avLst/>
          </a:prstGeom>
        </p:spPr>
        <p:txBody>
          <a:bodyPr spcFirstLastPara="1" wrap="square" lIns="91425" tIns="91425" rIns="91425" bIns="91425" anchor="ctr" anchorCtr="0">
            <a:noAutofit/>
          </a:bodyPr>
          <a:lstStyle/>
          <a:p>
            <a:pPr algn="just"/>
            <a:r>
              <a:rPr lang="en-GB" sz="28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Step-by-Step Procedures for Room Cleaning</a:t>
            </a:r>
            <a:br>
              <a:rPr lang="en-US" sz="2800" dirty="0">
                <a:solidFill>
                  <a:schemeClr val="tx1"/>
                </a:solidFill>
                <a:effectLst/>
                <a:latin typeface="Arial" panose="020B0604020202020204" pitchFamily="34" charset="0"/>
                <a:ea typeface="Calibri" panose="020F0502020204030204" pitchFamily="34" charset="0"/>
                <a:cs typeface="Arial" panose="020B0604020202020204" pitchFamily="34" charset="0"/>
              </a:rPr>
            </a:br>
            <a:endParaRPr sz="2800" i="1" dirty="0">
              <a:solidFill>
                <a:schemeClr val="tx1"/>
              </a:solidFill>
              <a:latin typeface="Arial" panose="020B0604020202020204" pitchFamily="34" charset="0"/>
              <a:cs typeface="Arial" panose="020B0604020202020204" pitchFamily="34" charset="0"/>
            </a:endParaRPr>
          </a:p>
        </p:txBody>
      </p:sp>
      <p:sp>
        <p:nvSpPr>
          <p:cNvPr id="477" name="Google Shape;477;p62"/>
          <p:cNvSpPr txBox="1">
            <a:spLocks noGrp="1"/>
          </p:cNvSpPr>
          <p:nvPr>
            <p:ph type="sldNum" idx="12"/>
          </p:nvPr>
        </p:nvSpPr>
        <p:spPr>
          <a:xfrm>
            <a:off x="8325100" y="4328700"/>
            <a:ext cx="539400" cy="535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fld id="{00000000-1234-1234-1234-123412341234}" type="slidenum">
              <a:rPr lang="en"/>
              <a:t>7</a:t>
            </a:fld>
            <a:endParaRPr/>
          </a:p>
        </p:txBody>
      </p:sp>
      <p:sp>
        <p:nvSpPr>
          <p:cNvPr id="480" name="Google Shape;480;p62"/>
          <p:cNvSpPr/>
          <p:nvPr/>
        </p:nvSpPr>
        <p:spPr>
          <a:xfrm>
            <a:off x="7791925" y="3819200"/>
            <a:ext cx="504600" cy="5046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 name="Google Shape;481;p62"/>
          <p:cNvSpPr/>
          <p:nvPr/>
        </p:nvSpPr>
        <p:spPr>
          <a:xfrm>
            <a:off x="5386850" y="3819200"/>
            <a:ext cx="504600" cy="5046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 name="TextBox 3">
            <a:extLst>
              <a:ext uri="{FF2B5EF4-FFF2-40B4-BE49-F238E27FC236}">
                <a16:creationId xmlns:a16="http://schemas.microsoft.com/office/drawing/2014/main" id="{AB8C1EC1-0AFA-426B-8FC1-FF93DF39988A}"/>
              </a:ext>
            </a:extLst>
          </p:cNvPr>
          <p:cNvSpPr txBox="1"/>
          <p:nvPr/>
        </p:nvSpPr>
        <p:spPr>
          <a:xfrm>
            <a:off x="1021100" y="1636385"/>
            <a:ext cx="3981450" cy="2308324"/>
          </a:xfrm>
          <a:prstGeom prst="rect">
            <a:avLst/>
          </a:prstGeom>
          <a:noFill/>
        </p:spPr>
        <p:txBody>
          <a:bodyPr wrap="square" rtlCol="0">
            <a:spAutoFit/>
          </a:bodyPr>
          <a:lstStyle/>
          <a:p>
            <a:pPr marL="285750" indent="-285750" algn="just">
              <a:buFont typeface="Arial" panose="020B0604020202020204" pitchFamily="34" charset="0"/>
              <a:buChar char="•"/>
            </a:pPr>
            <a:r>
              <a:rPr lang="en-GB" dirty="0">
                <a:latin typeface="Arial" panose="020B0604020202020204" pitchFamily="34" charset="0"/>
                <a:ea typeface="Calibri" panose="020F0502020204030204" pitchFamily="34" charset="0"/>
                <a:cs typeface="Times New Roman" panose="02020603050405020304" pitchFamily="18" charset="0"/>
              </a:rPr>
              <a:t>S</a:t>
            </a:r>
            <a:r>
              <a:rPr lang="en-GB" dirty="0">
                <a:effectLst/>
                <a:latin typeface="Arial" panose="020B0604020202020204" pitchFamily="34" charset="0"/>
                <a:ea typeface="Calibri" panose="020F0502020204030204" pitchFamily="34" charset="0"/>
                <a:cs typeface="Times New Roman" panose="02020603050405020304" pitchFamily="18" charset="0"/>
              </a:rPr>
              <a:t>tep-by-step instructions for cleaning guest rooms.</a:t>
            </a:r>
          </a:p>
          <a:p>
            <a:pPr marL="285750" indent="-285750" algn="just">
              <a:buFont typeface="Arial" panose="020B0604020202020204" pitchFamily="34" charset="0"/>
              <a:buChar char="•"/>
            </a:pPr>
            <a:r>
              <a:rPr lang="en-GB" dirty="0">
                <a:latin typeface="Arial" panose="020B0604020202020204" pitchFamily="34" charset="0"/>
                <a:ea typeface="Calibri" panose="020F0502020204030204" pitchFamily="34" charset="0"/>
                <a:cs typeface="Times New Roman" panose="02020603050405020304" pitchFamily="18" charset="0"/>
              </a:rPr>
              <a:t>C</a:t>
            </a:r>
            <a:r>
              <a:rPr lang="en-GB" dirty="0">
                <a:effectLst/>
                <a:latin typeface="Arial" panose="020B0604020202020204" pitchFamily="34" charset="0"/>
                <a:ea typeface="Calibri" panose="020F0502020204030204" pitchFamily="34" charset="0"/>
                <a:cs typeface="Times New Roman" panose="02020603050405020304" pitchFamily="18" charset="0"/>
              </a:rPr>
              <a:t>leaning from bed-making to amenity replenishment to room inspections is outlined in this detailed roadmap </a:t>
            </a:r>
            <a:r>
              <a:rPr lang="en-GB" sz="1400" dirty="0">
                <a:effectLst/>
                <a:latin typeface="Arial" panose="020B0604020202020204" pitchFamily="34" charset="0"/>
                <a:ea typeface="Calibri" panose="020F0502020204030204" pitchFamily="34" charset="0"/>
                <a:cs typeface="Times New Roman" panose="02020603050405020304" pitchFamily="18" charset="0"/>
              </a:rPr>
              <a:t>(Further Rogers, 2008)</a:t>
            </a:r>
            <a:r>
              <a:rPr lang="en-GB" dirty="0">
                <a:effectLst/>
                <a:latin typeface="Arial" panose="020B0604020202020204" pitchFamily="34" charset="0"/>
                <a:ea typeface="Calibri" panose="020F0502020204030204" pitchFamily="34" charset="0"/>
                <a:cs typeface="Times New Roman" panose="02020603050405020304" pitchFamily="18" charset="0"/>
              </a:rPr>
              <a:t>. </a:t>
            </a:r>
          </a:p>
          <a:p>
            <a:pPr marL="285750" indent="-285750" algn="just">
              <a:buFont typeface="Arial" panose="020B0604020202020204" pitchFamily="34" charset="0"/>
              <a:buChar char="•"/>
            </a:pPr>
            <a:r>
              <a:rPr lang="en-GB" dirty="0">
                <a:latin typeface="Arial" panose="020B0604020202020204" pitchFamily="34" charset="0"/>
                <a:ea typeface="Calibri" panose="020F0502020204030204" pitchFamily="34" charset="0"/>
                <a:cs typeface="Times New Roman" panose="02020603050405020304" pitchFamily="18" charset="0"/>
              </a:rPr>
              <a:t>T</a:t>
            </a:r>
            <a:r>
              <a:rPr lang="en-GB" dirty="0">
                <a:effectLst/>
                <a:latin typeface="Arial" panose="020B0604020202020204" pitchFamily="34" charset="0"/>
                <a:ea typeface="Calibri" panose="020F0502020204030204" pitchFamily="34" charset="0"/>
                <a:cs typeface="Times New Roman" panose="02020603050405020304" pitchFamily="18" charset="0"/>
              </a:rPr>
              <a:t>he hotel ensures that it will be consistently clean, providing a clean and safe environment for its guests.</a:t>
            </a:r>
          </a:p>
          <a:p>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US" dirty="0"/>
          </a:p>
        </p:txBody>
      </p:sp>
      <p:pic>
        <p:nvPicPr>
          <p:cNvPr id="7170" name="Picture 2" descr="Room Cleaning Procedures in Hotel Housekeeping | SOP">
            <a:extLst>
              <a:ext uri="{FF2B5EF4-FFF2-40B4-BE49-F238E27FC236}">
                <a16:creationId xmlns:a16="http://schemas.microsoft.com/office/drawing/2014/main" id="{61FC3B39-8B2D-4607-9F3F-76CCDD7581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91450" y="1539597"/>
            <a:ext cx="2652475" cy="250190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501"/>
        <p:cNvGrpSpPr/>
        <p:nvPr/>
      </p:nvGrpSpPr>
      <p:grpSpPr>
        <a:xfrm>
          <a:off x="0" y="0"/>
          <a:ext cx="0" cy="0"/>
          <a:chOff x="0" y="0"/>
          <a:chExt cx="0" cy="0"/>
        </a:xfrm>
      </p:grpSpPr>
      <p:sp>
        <p:nvSpPr>
          <p:cNvPr id="502" name="Google Shape;502;p64"/>
          <p:cNvSpPr txBox="1">
            <a:spLocks noGrp="1"/>
          </p:cNvSpPr>
          <p:nvPr>
            <p:ph type="title" idx="6"/>
          </p:nvPr>
        </p:nvSpPr>
        <p:spPr>
          <a:xfrm>
            <a:off x="720000" y="553593"/>
            <a:ext cx="7704000" cy="667500"/>
          </a:xfrm>
          <a:prstGeom prst="rect">
            <a:avLst/>
          </a:prstGeom>
        </p:spPr>
        <p:txBody>
          <a:bodyPr spcFirstLastPara="1" wrap="square" lIns="91425" tIns="91425" rIns="91425" bIns="91425" anchor="ctr" anchorCtr="0">
            <a:noAutofit/>
          </a:bodyPr>
          <a:lstStyle/>
          <a:p>
            <a:pPr algn="just"/>
            <a:r>
              <a:rPr lang="en-GB" sz="2800" b="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Essential Equipment and Tools</a:t>
            </a:r>
            <a:br>
              <a:rPr lang="en-US" sz="2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br>
            <a:endParaRPr sz="2800" i="1" dirty="0">
              <a:solidFill>
                <a:schemeClr val="tx1"/>
              </a:solidFill>
            </a:endParaRPr>
          </a:p>
        </p:txBody>
      </p:sp>
      <p:sp>
        <p:nvSpPr>
          <p:cNvPr id="509" name="Google Shape;509;p64"/>
          <p:cNvSpPr txBox="1">
            <a:spLocks noGrp="1"/>
          </p:cNvSpPr>
          <p:nvPr>
            <p:ph type="sldNum" idx="12"/>
          </p:nvPr>
        </p:nvSpPr>
        <p:spPr>
          <a:xfrm>
            <a:off x="8325100" y="4328700"/>
            <a:ext cx="539400" cy="535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fld id="{00000000-1234-1234-1234-123412341234}" type="slidenum">
              <a:rPr lang="en"/>
              <a:t>8</a:t>
            </a:fld>
            <a:endParaRPr/>
          </a:p>
        </p:txBody>
      </p:sp>
      <p:sp>
        <p:nvSpPr>
          <p:cNvPr id="14" name="TextBox 13">
            <a:extLst>
              <a:ext uri="{FF2B5EF4-FFF2-40B4-BE49-F238E27FC236}">
                <a16:creationId xmlns:a16="http://schemas.microsoft.com/office/drawing/2014/main" id="{8D03CD36-2148-4595-B9D5-75677A9D869E}"/>
              </a:ext>
            </a:extLst>
          </p:cNvPr>
          <p:cNvSpPr txBox="1"/>
          <p:nvPr/>
        </p:nvSpPr>
        <p:spPr>
          <a:xfrm>
            <a:off x="885825" y="1419808"/>
            <a:ext cx="4324350" cy="3170099"/>
          </a:xfrm>
          <a:prstGeom prst="rect">
            <a:avLst/>
          </a:prstGeom>
          <a:noFill/>
        </p:spPr>
        <p:txBody>
          <a:bodyPr wrap="square" rtlCol="0">
            <a:spAutoFit/>
          </a:bodyPr>
          <a:lstStyle/>
          <a:p>
            <a:pPr marL="285750" indent="-285750" algn="just">
              <a:buFont typeface="Arial" panose="020B0604020202020204" pitchFamily="34" charset="0"/>
              <a:buChar char="•"/>
            </a:pPr>
            <a:r>
              <a:rPr lang="en-GB" dirty="0">
                <a:latin typeface="Arial" panose="020B0604020202020204" pitchFamily="34" charset="0"/>
                <a:ea typeface="Calibri" panose="020F0502020204030204" pitchFamily="34" charset="0"/>
                <a:cs typeface="Times New Roman" panose="02020603050405020304" pitchFamily="18" charset="0"/>
              </a:rPr>
              <a:t>R</a:t>
            </a:r>
            <a:r>
              <a:rPr lang="en-GB" dirty="0">
                <a:effectLst/>
                <a:latin typeface="Arial" panose="020B0604020202020204" pitchFamily="34" charset="0"/>
                <a:ea typeface="Calibri" panose="020F0502020204030204" pitchFamily="34" charset="0"/>
                <a:cs typeface="Times New Roman" panose="02020603050405020304" pitchFamily="18" charset="0"/>
              </a:rPr>
              <a:t>equire crucial equipment and tools. </a:t>
            </a:r>
          </a:p>
          <a:p>
            <a:pPr marL="285750" indent="-285750" algn="just">
              <a:buFont typeface="Arial" panose="020B0604020202020204" pitchFamily="34" charset="0"/>
              <a:buChar char="•"/>
            </a:pPr>
            <a:r>
              <a:rPr lang="en-GB" dirty="0">
                <a:latin typeface="Arial" panose="020B0604020202020204" pitchFamily="34" charset="0"/>
                <a:ea typeface="Calibri" panose="020F0502020204030204" pitchFamily="34" charset="0"/>
                <a:cs typeface="Times New Roman" panose="02020603050405020304" pitchFamily="18" charset="0"/>
              </a:rPr>
              <a:t>T</a:t>
            </a:r>
            <a:r>
              <a:rPr lang="en-GB" dirty="0">
                <a:effectLst/>
                <a:latin typeface="Arial" panose="020B0604020202020204" pitchFamily="34" charset="0"/>
                <a:ea typeface="Calibri" panose="020F0502020204030204" pitchFamily="34" charset="0"/>
                <a:cs typeface="Times New Roman" panose="02020603050405020304" pitchFamily="18" charset="0"/>
              </a:rPr>
              <a:t>ools serve as the foundation of the housekeeping department and aid in the execution of routine and periodic cleaning operations.</a:t>
            </a:r>
          </a:p>
          <a:p>
            <a:pPr marL="285750" indent="-285750" algn="just">
              <a:buFont typeface="Arial" panose="020B0604020202020204" pitchFamily="34" charset="0"/>
              <a:buChar char="•"/>
            </a:pPr>
            <a:r>
              <a:rPr lang="en-GB" dirty="0">
                <a:effectLst/>
                <a:latin typeface="Arial" panose="020B0604020202020204" pitchFamily="34" charset="0"/>
                <a:ea typeface="Calibri" panose="020F0502020204030204" pitchFamily="34" charset="0"/>
                <a:cs typeface="Times New Roman" panose="02020603050405020304" pitchFamily="18" charset="0"/>
              </a:rPr>
              <a:t>It is imperative to perform regular checks and maintenance on all equipment</a:t>
            </a:r>
            <a:r>
              <a:rPr lang="en-GB" dirty="0">
                <a:latin typeface="Arial" panose="020B0604020202020204" pitchFamily="34" charset="0"/>
                <a:ea typeface="Calibri" panose="020F0502020204030204" pitchFamily="34" charset="0"/>
                <a:cs typeface="Times New Roman" panose="02020603050405020304" pitchFamily="18" charset="0"/>
              </a:rPr>
              <a:t>.</a:t>
            </a:r>
          </a:p>
          <a:p>
            <a:pPr marL="285750" indent="-285750" algn="just">
              <a:buFont typeface="Arial" panose="020B0604020202020204" pitchFamily="34" charset="0"/>
              <a:buChar char="•"/>
            </a:pPr>
            <a:r>
              <a:rPr lang="en-GB" dirty="0">
                <a:latin typeface="Arial" panose="020B0604020202020204" pitchFamily="34" charset="0"/>
                <a:ea typeface="Calibri" panose="020F0502020204030204" pitchFamily="34" charset="0"/>
                <a:cs typeface="Times New Roman" panose="02020603050405020304" pitchFamily="18" charset="0"/>
              </a:rPr>
              <a:t>R</a:t>
            </a:r>
            <a:r>
              <a:rPr lang="en-GB" dirty="0">
                <a:effectLst/>
                <a:latin typeface="Arial" panose="020B0604020202020204" pitchFamily="34" charset="0"/>
                <a:ea typeface="Calibri" panose="020F0502020204030204" pitchFamily="34" charset="0"/>
                <a:cs typeface="Times New Roman" panose="02020603050405020304" pitchFamily="18" charset="0"/>
              </a:rPr>
              <a:t>egular checks would minimise the risk of equipment breaks </a:t>
            </a:r>
            <a:r>
              <a:rPr lang="en-GB" sz="1400" dirty="0">
                <a:effectLst/>
                <a:latin typeface="Arial" panose="020B0604020202020204" pitchFamily="34" charset="0"/>
                <a:ea typeface="Calibri" panose="020F0502020204030204" pitchFamily="34" charset="0"/>
                <a:cs typeface="Times New Roman" panose="02020603050405020304" pitchFamily="18" charset="0"/>
              </a:rPr>
              <a:t>(Jones, 2014)</a:t>
            </a:r>
            <a:r>
              <a:rPr lang="en-GB" dirty="0">
                <a:effectLst/>
                <a:latin typeface="Arial" panose="020B0604020202020204" pitchFamily="34" charset="0"/>
                <a:ea typeface="Calibri" panose="020F0502020204030204" pitchFamily="34" charset="0"/>
                <a:cs typeface="Times New Roman" panose="02020603050405020304" pitchFamily="18" charset="0"/>
              </a:rPr>
              <a:t>.</a:t>
            </a:r>
          </a:p>
          <a:p>
            <a:pPr marL="285750" indent="-285750" algn="just">
              <a:buFont typeface="Arial" panose="020B0604020202020204" pitchFamily="34" charset="0"/>
              <a:buChar char="•"/>
            </a:pPr>
            <a:r>
              <a:rPr lang="en-GB" dirty="0">
                <a:effectLst/>
                <a:latin typeface="Arial" panose="020B0604020202020204" pitchFamily="34" charset="0"/>
                <a:ea typeface="Calibri" panose="020F0502020204030204" pitchFamily="34" charset="0"/>
                <a:cs typeface="Times New Roman" panose="02020603050405020304" pitchFamily="18" charset="0"/>
              </a:rPr>
              <a:t>With an assurance on equipment maintenance policy, the housekeeping team can foster an environment of trust.</a:t>
            </a:r>
          </a:p>
          <a:p>
            <a:pPr marL="285750" indent="-285750">
              <a:buFont typeface="Arial" panose="020B0604020202020204" pitchFamily="34" charset="0"/>
              <a:buChar char="•"/>
            </a:pPr>
            <a:endParaRPr lang="en-GB" dirty="0">
              <a:latin typeface="Arial" panose="020B060402020202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US" dirty="0"/>
          </a:p>
        </p:txBody>
      </p:sp>
      <p:pic>
        <p:nvPicPr>
          <p:cNvPr id="8194" name="Picture 2" descr="Maintaining Your Cleaning Tools And Equipment | Learn More">
            <a:extLst>
              <a:ext uri="{FF2B5EF4-FFF2-40B4-BE49-F238E27FC236}">
                <a16:creationId xmlns:a16="http://schemas.microsoft.com/office/drawing/2014/main" id="{D6275A4C-7C36-4D3B-BE95-006240F898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75425" y="1323647"/>
            <a:ext cx="2619375" cy="290249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406"/>
        <p:cNvGrpSpPr/>
        <p:nvPr/>
      </p:nvGrpSpPr>
      <p:grpSpPr>
        <a:xfrm>
          <a:off x="0" y="0"/>
          <a:ext cx="0" cy="0"/>
          <a:chOff x="0" y="0"/>
          <a:chExt cx="0" cy="0"/>
        </a:xfrm>
      </p:grpSpPr>
      <p:sp>
        <p:nvSpPr>
          <p:cNvPr id="411" name="Google Shape;411;p58"/>
          <p:cNvSpPr txBox="1">
            <a:spLocks noGrp="1"/>
          </p:cNvSpPr>
          <p:nvPr>
            <p:ph type="title" idx="3"/>
          </p:nvPr>
        </p:nvSpPr>
        <p:spPr>
          <a:xfrm>
            <a:off x="720000" y="429768"/>
            <a:ext cx="7704000" cy="667500"/>
          </a:xfrm>
          <a:prstGeom prst="rect">
            <a:avLst/>
          </a:prstGeom>
        </p:spPr>
        <p:txBody>
          <a:bodyPr spcFirstLastPara="1" wrap="square" lIns="91425" tIns="91425" rIns="91425" bIns="91425" anchor="t" anchorCtr="0">
            <a:noAutofit/>
          </a:bodyPr>
          <a:lstStyle/>
          <a:p>
            <a:pPr algn="just"/>
            <a:r>
              <a:rPr lang="en-GB" sz="2800" b="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Hazard Mitigation Strategies</a:t>
            </a:r>
            <a:b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br>
            <a:endParaRPr i="1" dirty="0"/>
          </a:p>
        </p:txBody>
      </p:sp>
      <p:sp>
        <p:nvSpPr>
          <p:cNvPr id="412" name="Google Shape;412;p58"/>
          <p:cNvSpPr txBox="1">
            <a:spLocks noGrp="1"/>
          </p:cNvSpPr>
          <p:nvPr>
            <p:ph type="sldNum" idx="12"/>
          </p:nvPr>
        </p:nvSpPr>
        <p:spPr>
          <a:xfrm>
            <a:off x="8325100" y="4328700"/>
            <a:ext cx="539400" cy="535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fld id="{00000000-1234-1234-1234-123412341234}" type="slidenum">
              <a:rPr lang="en"/>
              <a:t>9</a:t>
            </a:fld>
            <a:endParaRPr/>
          </a:p>
        </p:txBody>
      </p:sp>
      <p:sp>
        <p:nvSpPr>
          <p:cNvPr id="26" name="TextBox 25">
            <a:extLst>
              <a:ext uri="{FF2B5EF4-FFF2-40B4-BE49-F238E27FC236}">
                <a16:creationId xmlns:a16="http://schemas.microsoft.com/office/drawing/2014/main" id="{1CA3EBBF-2EC2-47D7-A938-1F2AB43F5AEF}"/>
              </a:ext>
            </a:extLst>
          </p:cNvPr>
          <p:cNvSpPr txBox="1"/>
          <p:nvPr/>
        </p:nvSpPr>
        <p:spPr>
          <a:xfrm>
            <a:off x="720000" y="1385005"/>
            <a:ext cx="4080600" cy="2800767"/>
          </a:xfrm>
          <a:prstGeom prst="rect">
            <a:avLst/>
          </a:prstGeom>
          <a:noFill/>
        </p:spPr>
        <p:txBody>
          <a:bodyPr wrap="square" rtlCol="0">
            <a:spAutoFit/>
          </a:bodyPr>
          <a:lstStyle/>
          <a:p>
            <a:pPr marL="285750" indent="-285750" algn="just">
              <a:buFont typeface="Arial" panose="020B0604020202020204" pitchFamily="34" charset="0"/>
              <a:buChar char="•"/>
            </a:pPr>
            <a:r>
              <a:rPr lang="en-GB" sz="1600" dirty="0">
                <a:effectLst/>
                <a:latin typeface="Arial" panose="020B0604020202020204" pitchFamily="34" charset="0"/>
                <a:ea typeface="Calibri" panose="020F0502020204030204" pitchFamily="34" charset="0"/>
                <a:cs typeface="Times New Roman" panose="02020603050405020304" pitchFamily="18" charset="0"/>
              </a:rPr>
              <a:t>The manual identifies the potential hazards of room cleaning operations and provides several practical solutions for reducing risk. </a:t>
            </a:r>
          </a:p>
          <a:p>
            <a:pPr marL="285750" indent="-285750" algn="just">
              <a:buFont typeface="Arial" panose="020B0604020202020204" pitchFamily="34" charset="0"/>
              <a:buChar char="•"/>
            </a:pPr>
            <a:r>
              <a:rPr lang="en-GB" sz="1600" dirty="0">
                <a:latin typeface="Arial" panose="020B0604020202020204" pitchFamily="34" charset="0"/>
                <a:ea typeface="Calibri" panose="020F0502020204030204" pitchFamily="34" charset="0"/>
                <a:cs typeface="Times New Roman" panose="02020603050405020304" pitchFamily="18" charset="0"/>
              </a:rPr>
              <a:t>D</a:t>
            </a:r>
            <a:r>
              <a:rPr lang="en-GB" sz="1600" dirty="0">
                <a:effectLst/>
                <a:latin typeface="Arial" panose="020B0604020202020204" pitchFamily="34" charset="0"/>
                <a:ea typeface="Calibri" panose="020F0502020204030204" pitchFamily="34" charset="0"/>
                <a:cs typeface="Times New Roman" panose="02020603050405020304" pitchFamily="18" charset="0"/>
              </a:rPr>
              <a:t>ealing with the problems of wet surfaces, electrical equipment, or hazardous cleaning supplies, these strategies represent a proactive effort to reduce exposure. </a:t>
            </a:r>
          </a:p>
          <a:p>
            <a:pPr marL="285750" indent="-285750" algn="just">
              <a:buFont typeface="Arial" panose="020B0604020202020204" pitchFamily="34" charset="0"/>
              <a:buChar char="•"/>
            </a:pPr>
            <a:r>
              <a:rPr lang="en-GB" sz="1600" dirty="0">
                <a:latin typeface="Arial" panose="020B0604020202020204" pitchFamily="34" charset="0"/>
                <a:ea typeface="Calibri" panose="020F0502020204030204" pitchFamily="34" charset="0"/>
                <a:cs typeface="Times New Roman" panose="02020603050405020304" pitchFamily="18" charset="0"/>
              </a:rPr>
              <a:t>E</a:t>
            </a:r>
            <a:r>
              <a:rPr lang="en-GB" sz="1600" dirty="0">
                <a:effectLst/>
                <a:latin typeface="Arial" panose="020B0604020202020204" pitchFamily="34" charset="0"/>
                <a:ea typeface="Calibri" panose="020F0502020204030204" pitchFamily="34" charset="0"/>
                <a:cs typeface="Times New Roman" panose="02020603050405020304" pitchFamily="18" charset="0"/>
              </a:rPr>
              <a:t>nhance the safety of the housekeeping staff (Jones, 2019).</a:t>
            </a:r>
            <a:endParaRPr lang="en-US" sz="1600" dirty="0"/>
          </a:p>
        </p:txBody>
      </p:sp>
      <p:pic>
        <p:nvPicPr>
          <p:cNvPr id="9218" name="Picture 2" descr="Commercial Kitchen Exhaust Cleaning is a Risk Mitigation Strategy">
            <a:extLst>
              <a:ext uri="{FF2B5EF4-FFF2-40B4-BE49-F238E27FC236}">
                <a16:creationId xmlns:a16="http://schemas.microsoft.com/office/drawing/2014/main" id="{1C7C8679-4DDF-4E3F-870C-130F967B88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76925" y="1385005"/>
            <a:ext cx="2895600" cy="293626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533"/>
        <p:cNvGrpSpPr/>
        <p:nvPr/>
      </p:nvGrpSpPr>
      <p:grpSpPr>
        <a:xfrm>
          <a:off x="0" y="0"/>
          <a:ext cx="0" cy="0"/>
          <a:chOff x="0" y="0"/>
          <a:chExt cx="0" cy="0"/>
        </a:xfrm>
      </p:grpSpPr>
      <p:sp>
        <p:nvSpPr>
          <p:cNvPr id="534" name="Google Shape;534;p66"/>
          <p:cNvSpPr txBox="1">
            <a:spLocks noGrp="1"/>
          </p:cNvSpPr>
          <p:nvPr>
            <p:ph type="title"/>
          </p:nvPr>
        </p:nvSpPr>
        <p:spPr>
          <a:xfrm>
            <a:off x="621100" y="563118"/>
            <a:ext cx="7704000" cy="667500"/>
          </a:xfrm>
          <a:prstGeom prst="rect">
            <a:avLst/>
          </a:prstGeom>
        </p:spPr>
        <p:txBody>
          <a:bodyPr spcFirstLastPara="1" wrap="square" lIns="91425" tIns="91425" rIns="91425" bIns="91425" anchor="ctr" anchorCtr="0">
            <a:noAutofit/>
          </a:bodyPr>
          <a:lstStyle/>
          <a:p>
            <a:pPr algn="just"/>
            <a:r>
              <a:rPr lang="en-GB" sz="2800" b="1" i="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Team Collaboration for Success</a:t>
            </a:r>
            <a:br>
              <a:rPr lang="en-US" sz="2800" i="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br>
            <a:r>
              <a:rPr lang="en" sz="2800" i="0" dirty="0">
                <a:solidFill>
                  <a:schemeClr val="tx1"/>
                </a:solidFill>
              </a:rPr>
              <a:t> </a:t>
            </a:r>
            <a:endParaRPr sz="2800" i="0" dirty="0">
              <a:solidFill>
                <a:schemeClr val="tx1"/>
              </a:solidFill>
            </a:endParaRPr>
          </a:p>
        </p:txBody>
      </p:sp>
      <p:sp>
        <p:nvSpPr>
          <p:cNvPr id="536" name="Google Shape;536;p66"/>
          <p:cNvSpPr txBox="1">
            <a:spLocks noGrp="1"/>
          </p:cNvSpPr>
          <p:nvPr>
            <p:ph type="sldNum" idx="12"/>
          </p:nvPr>
        </p:nvSpPr>
        <p:spPr>
          <a:xfrm>
            <a:off x="8325100" y="4328700"/>
            <a:ext cx="539400" cy="535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fld id="{00000000-1234-1234-1234-123412341234}" type="slidenum">
              <a:rPr lang="en"/>
              <a:t>10</a:t>
            </a:fld>
            <a:endParaRPr/>
          </a:p>
        </p:txBody>
      </p:sp>
      <p:sp>
        <p:nvSpPr>
          <p:cNvPr id="5" name="TextBox 4">
            <a:extLst>
              <a:ext uri="{FF2B5EF4-FFF2-40B4-BE49-F238E27FC236}">
                <a16:creationId xmlns:a16="http://schemas.microsoft.com/office/drawing/2014/main" id="{62FAF6BA-CC2C-4618-BE30-36490E2CF49D}"/>
              </a:ext>
            </a:extLst>
          </p:cNvPr>
          <p:cNvSpPr txBox="1"/>
          <p:nvPr/>
        </p:nvSpPr>
        <p:spPr>
          <a:xfrm>
            <a:off x="1352549" y="1628775"/>
            <a:ext cx="3800476" cy="2031325"/>
          </a:xfrm>
          <a:prstGeom prst="rect">
            <a:avLst/>
          </a:prstGeom>
          <a:noFill/>
        </p:spPr>
        <p:txBody>
          <a:bodyPr wrap="square" rtlCol="0">
            <a:spAutoFit/>
          </a:bodyPr>
          <a:lstStyle/>
          <a:p>
            <a:pPr marL="285750" indent="-285750" algn="just">
              <a:buFont typeface="Arial" panose="020B0604020202020204" pitchFamily="34" charset="0"/>
              <a:buChar char="•"/>
            </a:pPr>
            <a:r>
              <a:rPr lang="en-GB" dirty="0">
                <a:latin typeface="Arial" panose="020B0604020202020204" pitchFamily="34" charset="0"/>
                <a:ea typeface="Calibri" panose="020F0502020204030204" pitchFamily="34" charset="0"/>
                <a:cs typeface="Times New Roman" panose="02020603050405020304" pitchFamily="18" charset="0"/>
              </a:rPr>
              <a:t>A significant</a:t>
            </a:r>
            <a:r>
              <a:rPr lang="en-GB" dirty="0">
                <a:effectLst/>
                <a:latin typeface="Arial" panose="020B0604020202020204" pitchFamily="34" charset="0"/>
                <a:ea typeface="Calibri" panose="020F0502020204030204" pitchFamily="34" charset="0"/>
                <a:cs typeface="Times New Roman" panose="02020603050405020304" pitchFamily="18" charset="0"/>
              </a:rPr>
              <a:t> factor in reaching health and safety objectives is teamwork.</a:t>
            </a:r>
          </a:p>
          <a:p>
            <a:pPr marL="285750" indent="-285750" algn="just">
              <a:buFont typeface="Arial" panose="020B0604020202020204" pitchFamily="34" charset="0"/>
              <a:buChar char="•"/>
            </a:pPr>
            <a:r>
              <a:rPr lang="en-GB" dirty="0">
                <a:latin typeface="Arial" panose="020B0604020202020204" pitchFamily="34" charset="0"/>
                <a:ea typeface="Calibri" panose="020F0502020204030204" pitchFamily="34" charset="0"/>
                <a:cs typeface="Times New Roman" panose="02020603050405020304" pitchFamily="18" charset="0"/>
              </a:rPr>
              <a:t>A </a:t>
            </a:r>
            <a:r>
              <a:rPr lang="en-GB" dirty="0">
                <a:effectLst/>
                <a:latin typeface="Arial" panose="020B0604020202020204" pitchFamily="34" charset="0"/>
                <a:ea typeface="Calibri" panose="020F0502020204030204" pitchFamily="34" charset="0"/>
                <a:cs typeface="Times New Roman" panose="02020603050405020304" pitchFamily="18" charset="0"/>
              </a:rPr>
              <a:t>headstone of open communication encourages employees to share their ideas and concerns (Robinson, 2015). </a:t>
            </a:r>
          </a:p>
          <a:p>
            <a:pPr marL="285750" indent="-285750" algn="just">
              <a:buFont typeface="Arial" panose="020B0604020202020204" pitchFamily="34" charset="0"/>
              <a:buChar char="•"/>
            </a:pPr>
            <a:r>
              <a:rPr lang="en-GB" dirty="0">
                <a:latin typeface="Arial" panose="020B0604020202020204" pitchFamily="34" charset="0"/>
                <a:ea typeface="Calibri" panose="020F0502020204030204" pitchFamily="34" charset="0"/>
                <a:cs typeface="Times New Roman" panose="02020603050405020304" pitchFamily="18" charset="0"/>
              </a:rPr>
              <a:t>B</a:t>
            </a:r>
            <a:r>
              <a:rPr lang="en-GB" dirty="0">
                <a:effectLst/>
                <a:latin typeface="Arial" panose="020B0604020202020204" pitchFamily="34" charset="0"/>
                <a:ea typeface="Calibri" panose="020F0502020204030204" pitchFamily="34" charset="0"/>
                <a:cs typeface="Times New Roman" panose="02020603050405020304" pitchFamily="18" charset="0"/>
              </a:rPr>
              <a:t>uilds a shared responsibility for keeping health and safety standards.</a:t>
            </a:r>
          </a:p>
          <a:p>
            <a:pPr marL="285750" indent="-285750" algn="just">
              <a:buFont typeface="Arial" panose="020B0604020202020204" pitchFamily="34" charset="0"/>
              <a:buChar char="•"/>
            </a:pPr>
            <a:r>
              <a:rPr lang="en-GB" dirty="0">
                <a:latin typeface="Arial" panose="020B0604020202020204" pitchFamily="34" charset="0"/>
                <a:ea typeface="Calibri" panose="020F0502020204030204" pitchFamily="34" charset="0"/>
                <a:cs typeface="Times New Roman" panose="02020603050405020304" pitchFamily="18" charset="0"/>
              </a:rPr>
              <a:t>H</a:t>
            </a:r>
            <a:r>
              <a:rPr lang="en-GB" dirty="0">
                <a:effectLst/>
                <a:latin typeface="Arial" panose="020B0604020202020204" pitchFamily="34" charset="0"/>
                <a:ea typeface="Calibri" panose="020F0502020204030204" pitchFamily="34" charset="0"/>
                <a:cs typeface="Times New Roman" panose="02020603050405020304" pitchFamily="18" charset="0"/>
              </a:rPr>
              <a:t>otels are a place for everyone to feel relaxed and safe.</a:t>
            </a:r>
            <a:endParaRPr lang="en-US" dirty="0"/>
          </a:p>
        </p:txBody>
      </p:sp>
      <p:pic>
        <p:nvPicPr>
          <p:cNvPr id="10244" name="Picture 4" descr="16,100+ Cleaning Stuff Teamwork Stock Photos, Pictures &amp; Royalty-Free  Images - iStock">
            <a:extLst>
              <a:ext uri="{FF2B5EF4-FFF2-40B4-BE49-F238E27FC236}">
                <a16:creationId xmlns:a16="http://schemas.microsoft.com/office/drawing/2014/main" id="{14E87664-3834-4837-A499-A571D8779B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22962" y="1455683"/>
            <a:ext cx="3271838" cy="264795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550"/>
        <p:cNvGrpSpPr/>
        <p:nvPr/>
      </p:nvGrpSpPr>
      <p:grpSpPr>
        <a:xfrm>
          <a:off x="0" y="0"/>
          <a:ext cx="0" cy="0"/>
          <a:chOff x="0" y="0"/>
          <a:chExt cx="0" cy="0"/>
        </a:xfrm>
      </p:grpSpPr>
      <p:sp>
        <p:nvSpPr>
          <p:cNvPr id="551" name="Google Shape;551;p67"/>
          <p:cNvSpPr txBox="1">
            <a:spLocks noGrp="1"/>
          </p:cNvSpPr>
          <p:nvPr>
            <p:ph type="sldNum" idx="12"/>
          </p:nvPr>
        </p:nvSpPr>
        <p:spPr>
          <a:xfrm>
            <a:off x="8325100" y="4328700"/>
            <a:ext cx="539400" cy="535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fld id="{00000000-1234-1234-1234-123412341234}" type="slidenum">
              <a:rPr lang="en"/>
              <a:t>11</a:t>
            </a:fld>
            <a:endParaRPr/>
          </a:p>
        </p:txBody>
      </p:sp>
      <p:sp>
        <p:nvSpPr>
          <p:cNvPr id="552" name="Google Shape;552;p67"/>
          <p:cNvSpPr txBox="1">
            <a:spLocks noGrp="1"/>
          </p:cNvSpPr>
          <p:nvPr>
            <p:ph type="title"/>
          </p:nvPr>
        </p:nvSpPr>
        <p:spPr>
          <a:xfrm>
            <a:off x="781050" y="539500"/>
            <a:ext cx="6405115" cy="679800"/>
          </a:xfrm>
          <a:prstGeom prst="rect">
            <a:avLst/>
          </a:prstGeom>
        </p:spPr>
        <p:txBody>
          <a:bodyPr spcFirstLastPara="1" wrap="square" lIns="91425" tIns="91425" rIns="91425" bIns="91425" anchor="t" anchorCtr="0">
            <a:noAutofit/>
          </a:bodyPr>
          <a:lstStyle/>
          <a:p>
            <a:pPr algn="just"/>
            <a:r>
              <a:rPr lang="en-GB" sz="2800" b="1" i="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Linking Health and Safety to Brand Standards</a:t>
            </a:r>
            <a:b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br>
            <a:endParaRPr dirty="0"/>
          </a:p>
        </p:txBody>
      </p:sp>
      <p:sp>
        <p:nvSpPr>
          <p:cNvPr id="555" name="Google Shape;555;p67"/>
          <p:cNvSpPr/>
          <p:nvPr/>
        </p:nvSpPr>
        <p:spPr>
          <a:xfrm>
            <a:off x="7186165" y="1851527"/>
            <a:ext cx="747300" cy="7473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 name="TextBox 3">
            <a:extLst>
              <a:ext uri="{FF2B5EF4-FFF2-40B4-BE49-F238E27FC236}">
                <a16:creationId xmlns:a16="http://schemas.microsoft.com/office/drawing/2014/main" id="{9697BB28-E03E-46A7-8A70-FCBD0FD24B7C}"/>
              </a:ext>
            </a:extLst>
          </p:cNvPr>
          <p:cNvSpPr txBox="1"/>
          <p:nvPr/>
        </p:nvSpPr>
        <p:spPr>
          <a:xfrm>
            <a:off x="1210535" y="1610354"/>
            <a:ext cx="3799615" cy="2462213"/>
          </a:xfrm>
          <a:prstGeom prst="rect">
            <a:avLst/>
          </a:prstGeom>
          <a:noFill/>
        </p:spPr>
        <p:txBody>
          <a:bodyPr wrap="square" rtlCol="0">
            <a:spAutoFit/>
          </a:bodyPr>
          <a:lstStyle/>
          <a:p>
            <a:pPr marL="285750" indent="-285750" algn="just">
              <a:buFont typeface="Arial" panose="020B0604020202020204" pitchFamily="34" charset="0"/>
              <a:buChar char="•"/>
            </a:pPr>
            <a:r>
              <a:rPr lang="en-GB" dirty="0">
                <a:latin typeface="Arial" panose="020B0604020202020204" pitchFamily="34" charset="0"/>
                <a:ea typeface="Calibri" panose="020F0502020204030204" pitchFamily="34" charset="0"/>
                <a:cs typeface="Times New Roman" panose="02020603050405020304" pitchFamily="18" charset="0"/>
              </a:rPr>
              <a:t>R</a:t>
            </a:r>
            <a:r>
              <a:rPr lang="en-GB" dirty="0">
                <a:effectLst/>
                <a:latin typeface="Arial" panose="020B0604020202020204" pitchFamily="34" charset="0"/>
                <a:ea typeface="Calibri" panose="020F0502020204030204" pitchFamily="34" charset="0"/>
                <a:cs typeface="Times New Roman" panose="02020603050405020304" pitchFamily="18" charset="0"/>
              </a:rPr>
              <a:t>einforces the hotel’s brand standards, which in turn directly resonates with people’s perception of the hotel brand name. </a:t>
            </a:r>
          </a:p>
          <a:p>
            <a:pPr marL="285750" indent="-285750" algn="just">
              <a:buFont typeface="Arial" panose="020B0604020202020204" pitchFamily="34" charset="0"/>
              <a:buChar char="•"/>
            </a:pPr>
            <a:r>
              <a:rPr lang="en-GB" dirty="0">
                <a:latin typeface="Arial" panose="020B0604020202020204" pitchFamily="34" charset="0"/>
                <a:ea typeface="Calibri" panose="020F0502020204030204" pitchFamily="34" charset="0"/>
                <a:cs typeface="Times New Roman" panose="02020603050405020304" pitchFamily="18" charset="0"/>
              </a:rPr>
              <a:t>A </a:t>
            </a:r>
            <a:r>
              <a:rPr lang="en-GB" dirty="0">
                <a:effectLst/>
                <a:latin typeface="Arial" panose="020B0604020202020204" pitchFamily="34" charset="0"/>
                <a:ea typeface="Calibri" panose="020F0502020204030204" pitchFamily="34" charset="0"/>
                <a:cs typeface="Times New Roman" panose="02020603050405020304" pitchFamily="18" charset="0"/>
              </a:rPr>
              <a:t>basic duty to the well-being of guests provides proof of the Hotel’s quality commitment (Paskins </a:t>
            </a:r>
            <a:r>
              <a:rPr lang="en-GB" i="1" dirty="0">
                <a:effectLst/>
                <a:latin typeface="Arial" panose="020B0604020202020204" pitchFamily="34" charset="0"/>
                <a:ea typeface="Calibri" panose="020F0502020204030204" pitchFamily="34" charset="0"/>
                <a:cs typeface="Times New Roman" panose="02020603050405020304" pitchFamily="18" charset="0"/>
              </a:rPr>
              <a:t>et al.</a:t>
            </a:r>
            <a:r>
              <a:rPr lang="en-GB" dirty="0">
                <a:effectLst/>
                <a:latin typeface="Arial" panose="020B0604020202020204" pitchFamily="34" charset="0"/>
                <a:ea typeface="Calibri" panose="020F0502020204030204" pitchFamily="34" charset="0"/>
                <a:cs typeface="Times New Roman" panose="02020603050405020304" pitchFamily="18" charset="0"/>
              </a:rPr>
              <a:t>, 2015). </a:t>
            </a:r>
          </a:p>
          <a:p>
            <a:pPr marL="285750" indent="-285750" algn="just">
              <a:buFont typeface="Arial" panose="020B0604020202020204" pitchFamily="34" charset="0"/>
              <a:buChar char="•"/>
            </a:pPr>
            <a:r>
              <a:rPr lang="en-GB" dirty="0">
                <a:latin typeface="Arial" panose="020B0604020202020204" pitchFamily="34" charset="0"/>
                <a:ea typeface="Calibri" panose="020F0502020204030204" pitchFamily="34" charset="0"/>
                <a:cs typeface="Times New Roman" panose="02020603050405020304" pitchFamily="18" charset="0"/>
              </a:rPr>
              <a:t>T</a:t>
            </a:r>
            <a:r>
              <a:rPr lang="en-GB" dirty="0">
                <a:effectLst/>
                <a:latin typeface="Arial" panose="020B0604020202020204" pitchFamily="34" charset="0"/>
                <a:ea typeface="Calibri" panose="020F0502020204030204" pitchFamily="34" charset="0"/>
                <a:cs typeface="Times New Roman" panose="02020603050405020304" pitchFamily="18" charset="0"/>
              </a:rPr>
              <a:t>he establishment is a place where guests’ safety and comfort are paramount.</a:t>
            </a:r>
          </a:p>
          <a:p>
            <a:pPr marL="285750" indent="-285750" algn="just">
              <a:buFont typeface="Arial" panose="020B0604020202020204" pitchFamily="34" charset="0"/>
              <a:buChar char="•"/>
            </a:pPr>
            <a:r>
              <a:rPr lang="en-GB" dirty="0">
                <a:latin typeface="Arial" panose="020B0604020202020204" pitchFamily="34" charset="0"/>
                <a:ea typeface="Calibri" panose="020F0502020204030204" pitchFamily="34" charset="0"/>
                <a:cs typeface="Times New Roman" panose="02020603050405020304" pitchFamily="18" charset="0"/>
              </a:rPr>
              <a:t>C</a:t>
            </a:r>
            <a:r>
              <a:rPr lang="en-GB" dirty="0">
                <a:effectLst/>
                <a:latin typeface="Arial" panose="020B0604020202020204" pitchFamily="34" charset="0"/>
                <a:ea typeface="Calibri" panose="020F0502020204030204" pitchFamily="34" charset="0"/>
                <a:cs typeface="Times New Roman" panose="02020603050405020304" pitchFamily="18" charset="0"/>
              </a:rPr>
              <a:t>reating a benchmarking reputation and setting a higher quality expectation. </a:t>
            </a:r>
            <a:endParaRPr lang="en-US" dirty="0"/>
          </a:p>
        </p:txBody>
      </p:sp>
      <p:pic>
        <p:nvPicPr>
          <p:cNvPr id="12290" name="Picture 2" descr="Six Stages of Cleaning | Key Steps &amp; Safety Factors">
            <a:extLst>
              <a:ext uri="{FF2B5EF4-FFF2-40B4-BE49-F238E27FC236}">
                <a16:creationId xmlns:a16="http://schemas.microsoft.com/office/drawing/2014/main" id="{A433C019-D2B4-46F2-BFCF-089F2D17BF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90602" y="1762679"/>
            <a:ext cx="3191125" cy="215756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591"/>
        <p:cNvGrpSpPr/>
        <p:nvPr/>
      </p:nvGrpSpPr>
      <p:grpSpPr>
        <a:xfrm>
          <a:off x="0" y="0"/>
          <a:ext cx="0" cy="0"/>
          <a:chOff x="0" y="0"/>
          <a:chExt cx="0" cy="0"/>
        </a:xfrm>
      </p:grpSpPr>
      <p:sp>
        <p:nvSpPr>
          <p:cNvPr id="592" name="Google Shape;592;p70"/>
          <p:cNvSpPr txBox="1">
            <a:spLocks noGrp="1"/>
          </p:cNvSpPr>
          <p:nvPr>
            <p:ph type="title"/>
          </p:nvPr>
        </p:nvSpPr>
        <p:spPr>
          <a:xfrm>
            <a:off x="720000" y="525018"/>
            <a:ext cx="7704000" cy="667500"/>
          </a:xfrm>
          <a:prstGeom prst="rect">
            <a:avLst/>
          </a:prstGeom>
        </p:spPr>
        <p:txBody>
          <a:bodyPr spcFirstLastPara="1" wrap="square" lIns="91425" tIns="91425" rIns="91425" bIns="91425" anchor="ctr" anchorCtr="0">
            <a:noAutofit/>
          </a:bodyPr>
          <a:lstStyle/>
          <a:p>
            <a:pPr algn="just"/>
            <a:r>
              <a:rPr lang="en-GB" sz="2800" b="1" i="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Conclusion</a:t>
            </a:r>
            <a:br>
              <a:rPr lang="en-US" sz="2800" i="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br>
            <a:endParaRPr sz="2800" i="0" dirty="0">
              <a:solidFill>
                <a:schemeClr val="tx1"/>
              </a:solidFill>
            </a:endParaRPr>
          </a:p>
        </p:txBody>
      </p:sp>
      <p:sp>
        <p:nvSpPr>
          <p:cNvPr id="594" name="Google Shape;594;p70"/>
          <p:cNvSpPr txBox="1">
            <a:spLocks noGrp="1"/>
          </p:cNvSpPr>
          <p:nvPr>
            <p:ph type="sldNum" idx="12"/>
          </p:nvPr>
        </p:nvSpPr>
        <p:spPr>
          <a:xfrm>
            <a:off x="8325100" y="4328700"/>
            <a:ext cx="539400" cy="535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fld id="{00000000-1234-1234-1234-123412341234}" type="slidenum">
              <a:rPr lang="en"/>
              <a:t>12</a:t>
            </a:fld>
            <a:endParaRPr/>
          </a:p>
        </p:txBody>
      </p:sp>
      <p:sp>
        <p:nvSpPr>
          <p:cNvPr id="598" name="Google Shape;598;p70"/>
          <p:cNvSpPr/>
          <p:nvPr/>
        </p:nvSpPr>
        <p:spPr>
          <a:xfrm>
            <a:off x="4479149" y="2405888"/>
            <a:ext cx="626700" cy="6267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 name="TextBox 3">
            <a:extLst>
              <a:ext uri="{FF2B5EF4-FFF2-40B4-BE49-F238E27FC236}">
                <a16:creationId xmlns:a16="http://schemas.microsoft.com/office/drawing/2014/main" id="{E9602541-BA85-4722-8A96-31792C1B10D8}"/>
              </a:ext>
            </a:extLst>
          </p:cNvPr>
          <p:cNvSpPr txBox="1"/>
          <p:nvPr/>
        </p:nvSpPr>
        <p:spPr>
          <a:xfrm>
            <a:off x="887249" y="1401138"/>
            <a:ext cx="3905250" cy="2893100"/>
          </a:xfrm>
          <a:prstGeom prst="rect">
            <a:avLst/>
          </a:prstGeom>
          <a:noFill/>
        </p:spPr>
        <p:txBody>
          <a:bodyPr wrap="square" rtlCol="0">
            <a:spAutoFit/>
          </a:bodyPr>
          <a:lstStyle/>
          <a:p>
            <a:pPr marL="285750" indent="-285750" algn="just">
              <a:buFont typeface="Arial" panose="020B0604020202020204" pitchFamily="34" charset="0"/>
              <a:buChar char="•"/>
            </a:pPr>
            <a:r>
              <a:rPr lang="en-GB"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With an awareness of recent guest criticism and an ongoing commitment to seeking ways in which can grow, groups should be ready to advance how they work and, consequently, make a substantial difference in the guest experience. </a:t>
            </a:r>
          </a:p>
          <a:p>
            <a:pPr marL="285750" indent="-285750" algn="just">
              <a:buFont typeface="Arial" panose="020B0604020202020204" pitchFamily="34" charset="0"/>
              <a:buChar char="•"/>
            </a:pPr>
            <a:r>
              <a:rPr lang="en-GB"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training is a cure to immediate concerns and building the framework for long-term gain. </a:t>
            </a:r>
          </a:p>
          <a:p>
            <a:pPr marL="285750" indent="-285750" algn="just">
              <a:buFont typeface="Arial" panose="020B0604020202020204" pitchFamily="34" charset="0"/>
              <a:buChar char="•"/>
            </a:pPr>
            <a:r>
              <a:rPr lang="en-GB"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This is important because it deepens the hotel's dedication to safety, service, and guest satisfaction </a:t>
            </a:r>
            <a:r>
              <a:rPr lang="en-GB" dirty="0">
                <a:solidFill>
                  <a:srgbClr val="000000"/>
                </a:solidFill>
                <a:effectLst/>
                <a:latin typeface="Arial" panose="020B0604020202020204" pitchFamily="34" charset="0"/>
                <a:ea typeface="Calibri" panose="020F0502020204030204" pitchFamily="34" charset="0"/>
                <a:cs typeface="Vrinda" panose="020B0502040204020203" pitchFamily="34" charset="0"/>
              </a:rPr>
              <a:t>(</a:t>
            </a:r>
            <a:r>
              <a:rPr lang="en-GB" dirty="0" err="1">
                <a:solidFill>
                  <a:srgbClr val="000000"/>
                </a:solidFill>
                <a:effectLst/>
                <a:latin typeface="Arial" panose="020B0604020202020204" pitchFamily="34" charset="0"/>
                <a:ea typeface="Calibri" panose="020F0502020204030204" pitchFamily="34" charset="0"/>
                <a:cs typeface="Vrinda" panose="020B0502040204020203" pitchFamily="34" charset="0"/>
              </a:rPr>
              <a:t>Pfaffl</a:t>
            </a:r>
            <a:r>
              <a:rPr lang="en-GB" dirty="0">
                <a:solidFill>
                  <a:srgbClr val="000000"/>
                </a:solidFill>
                <a:effectLst/>
                <a:latin typeface="Arial" panose="020B0604020202020204" pitchFamily="34" charset="0"/>
                <a:ea typeface="Calibri" panose="020F0502020204030204" pitchFamily="34" charset="0"/>
                <a:cs typeface="Vrinda" panose="020B0502040204020203" pitchFamily="34" charset="0"/>
              </a:rPr>
              <a:t> </a:t>
            </a:r>
            <a:r>
              <a:rPr lang="en-GB" i="1" dirty="0">
                <a:solidFill>
                  <a:srgbClr val="000000"/>
                </a:solidFill>
                <a:effectLst/>
                <a:latin typeface="Arial" panose="020B0604020202020204" pitchFamily="34" charset="0"/>
                <a:ea typeface="Calibri" panose="020F0502020204030204" pitchFamily="34" charset="0"/>
                <a:cs typeface="Vrinda" panose="020B0502040204020203" pitchFamily="34" charset="0"/>
              </a:rPr>
              <a:t>et al.</a:t>
            </a:r>
            <a:r>
              <a:rPr lang="en-GB" dirty="0">
                <a:solidFill>
                  <a:srgbClr val="000000"/>
                </a:solidFill>
                <a:effectLst/>
                <a:latin typeface="Arial" panose="020B0604020202020204" pitchFamily="34" charset="0"/>
                <a:ea typeface="Calibri" panose="020F0502020204030204" pitchFamily="34" charset="0"/>
                <a:cs typeface="Vrinda" panose="020B0502040204020203" pitchFamily="34" charset="0"/>
              </a:rPr>
              <a:t>, 2016).</a:t>
            </a:r>
            <a:endParaRPr lang="en-US"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pic>
        <p:nvPicPr>
          <p:cNvPr id="3074" name="Picture 2" descr="Free Facility Management Software for Hotels | INNsight">
            <a:extLst>
              <a:ext uri="{FF2B5EF4-FFF2-40B4-BE49-F238E27FC236}">
                <a16:creationId xmlns:a16="http://schemas.microsoft.com/office/drawing/2014/main" id="{4EEBF9D2-94D5-4FD3-A3DE-D7D5365831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26974" y="1401138"/>
            <a:ext cx="2647950" cy="28931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7F39CBB4-9B9E-4F1D-ABC9-C73FCFCF9FE4}"/>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13</a:t>
            </a:fld>
            <a:endParaRPr lang="en"/>
          </a:p>
        </p:txBody>
      </p:sp>
      <p:sp>
        <p:nvSpPr>
          <p:cNvPr id="5" name="TextBox 4">
            <a:extLst>
              <a:ext uri="{FF2B5EF4-FFF2-40B4-BE49-F238E27FC236}">
                <a16:creationId xmlns:a16="http://schemas.microsoft.com/office/drawing/2014/main" id="{E936FBED-C1DB-42D9-8549-3B9E9EFC6690}"/>
              </a:ext>
            </a:extLst>
          </p:cNvPr>
          <p:cNvSpPr txBox="1"/>
          <p:nvPr/>
        </p:nvSpPr>
        <p:spPr>
          <a:xfrm>
            <a:off x="689113" y="450574"/>
            <a:ext cx="2597425" cy="738664"/>
          </a:xfrm>
          <a:prstGeom prst="rect">
            <a:avLst/>
          </a:prstGeom>
          <a:noFill/>
        </p:spPr>
        <p:txBody>
          <a:bodyPr wrap="square" rtlCol="0">
            <a:spAutoFit/>
          </a:bodyPr>
          <a:lstStyle/>
          <a:p>
            <a:pPr algn="just"/>
            <a:r>
              <a:rPr lang="en-GB" sz="2800" b="1" kern="0" dirty="0">
                <a:solidFill>
                  <a:schemeClr val="tx1"/>
                </a:solidFill>
                <a:effectLst/>
                <a:latin typeface="Arial" panose="020B0604020202020204" pitchFamily="34" charset="0"/>
                <a:ea typeface="Times New Roman" panose="02020603050405020304" pitchFamily="18" charset="0"/>
                <a:cs typeface="Vrinda" panose="020B0502040204020203" pitchFamily="34" charset="0"/>
              </a:rPr>
              <a:t>References</a:t>
            </a:r>
            <a:endParaRPr lang="en-US" sz="2800" b="1" kern="0" dirty="0">
              <a:solidFill>
                <a:schemeClr val="tx1"/>
              </a:solidFill>
              <a:effectLst/>
              <a:latin typeface="Arial" panose="020B0604020202020204" pitchFamily="34" charset="0"/>
              <a:ea typeface="Times New Roman" panose="02020603050405020304" pitchFamily="18" charset="0"/>
              <a:cs typeface="Vrinda" panose="020B0502040204020203" pitchFamily="34" charset="0"/>
            </a:endParaRPr>
          </a:p>
          <a:p>
            <a:endParaRPr lang="en-US" dirty="0"/>
          </a:p>
        </p:txBody>
      </p:sp>
      <p:sp>
        <p:nvSpPr>
          <p:cNvPr id="7" name="TextBox 6">
            <a:extLst>
              <a:ext uri="{FF2B5EF4-FFF2-40B4-BE49-F238E27FC236}">
                <a16:creationId xmlns:a16="http://schemas.microsoft.com/office/drawing/2014/main" id="{F7819A51-966B-4710-831F-0F576D4FF7E9}"/>
              </a:ext>
            </a:extLst>
          </p:cNvPr>
          <p:cNvSpPr txBox="1"/>
          <p:nvPr/>
        </p:nvSpPr>
        <p:spPr>
          <a:xfrm>
            <a:off x="245931" y="1189238"/>
            <a:ext cx="8898069" cy="4893647"/>
          </a:xfrm>
          <a:prstGeom prst="rect">
            <a:avLst/>
          </a:prstGeom>
          <a:noFill/>
        </p:spPr>
        <p:txBody>
          <a:bodyPr wrap="square" rtlCol="0">
            <a:spAutoFit/>
          </a:bodyPr>
          <a:lstStyle/>
          <a:p>
            <a:pPr marL="228600" marR="0" algn="just">
              <a:spcBef>
                <a:spcPts val="1200"/>
              </a:spcBef>
              <a:spcAft>
                <a:spcPts val="1200"/>
              </a:spcAft>
            </a:pPr>
            <a:r>
              <a:rPr lang="en-GB" sz="900" dirty="0">
                <a:solidFill>
                  <a:schemeClr val="tx1"/>
                </a:solidFill>
                <a:effectLst/>
                <a:latin typeface="Arial" panose="020B0604020202020204" pitchFamily="34" charset="0"/>
                <a:ea typeface="Calibri" panose="020F0502020204030204" pitchFamily="34" charset="0"/>
                <a:cs typeface="Arial" panose="020B0604020202020204" pitchFamily="34" charset="0"/>
              </a:rPr>
              <a:t>Further Casado, M. (2014) Housekeeping Management. London: Wiley..</a:t>
            </a:r>
            <a:endParaRPr lang="en-US" sz="900" dirty="0">
              <a:solidFill>
                <a:schemeClr val="tx1"/>
              </a:solidFill>
              <a:effectLst/>
              <a:latin typeface="Arial" panose="020B0604020202020204" pitchFamily="34" charset="0"/>
              <a:ea typeface="Calibri" panose="020F0502020204030204" pitchFamily="34" charset="0"/>
              <a:cs typeface="Vrinda" panose="020B0502040204020203" pitchFamily="34" charset="0"/>
            </a:endParaRPr>
          </a:p>
          <a:p>
            <a:pPr marL="228600" marR="0" algn="just">
              <a:spcBef>
                <a:spcPts val="1200"/>
              </a:spcBef>
              <a:spcAft>
                <a:spcPts val="1200"/>
              </a:spcAft>
            </a:pPr>
            <a:r>
              <a:rPr lang="en-GB" sz="900" dirty="0">
                <a:solidFill>
                  <a:schemeClr val="tx1"/>
                </a:solidFill>
                <a:effectLst/>
                <a:latin typeface="Arial" panose="020B0604020202020204" pitchFamily="34" charset="0"/>
                <a:ea typeface="Calibri" panose="020F0502020204030204" pitchFamily="34" charset="0"/>
                <a:cs typeface="Arial" panose="020B0604020202020204" pitchFamily="34" charset="0"/>
              </a:rPr>
              <a:t>Further Wood, R. (2013) Key Concepts in Hospitality Management. London: Sage.</a:t>
            </a:r>
          </a:p>
          <a:p>
            <a:pPr marL="228600" algn="just">
              <a:spcBef>
                <a:spcPts val="1200"/>
              </a:spcBef>
              <a:spcAft>
                <a:spcPts val="1200"/>
              </a:spcAft>
            </a:pPr>
            <a:r>
              <a:rPr lang="en-GB" sz="900" dirty="0">
                <a:solidFill>
                  <a:schemeClr val="tx1"/>
                </a:solidFill>
                <a:effectLst/>
                <a:latin typeface="Arial" panose="020B0604020202020204" pitchFamily="34" charset="0"/>
                <a:ea typeface="Times New Roman" panose="02020603050405020304" pitchFamily="18" charset="0"/>
              </a:rPr>
              <a:t>Jones, T.J.A. (2019) </a:t>
            </a:r>
            <a:r>
              <a:rPr lang="en-GB" sz="900" i="1" dirty="0">
                <a:solidFill>
                  <a:schemeClr val="tx1"/>
                </a:solidFill>
                <a:effectLst/>
                <a:latin typeface="Arial" panose="020B0604020202020204" pitchFamily="34" charset="0"/>
                <a:ea typeface="Times New Roman" panose="02020603050405020304" pitchFamily="18" charset="0"/>
              </a:rPr>
              <a:t>Professional management of housekeeping operations</a:t>
            </a:r>
            <a:r>
              <a:rPr lang="en-GB" sz="900" dirty="0">
                <a:solidFill>
                  <a:schemeClr val="tx1"/>
                </a:solidFill>
                <a:effectLst/>
                <a:latin typeface="Arial" panose="020B0604020202020204" pitchFamily="34" charset="0"/>
                <a:ea typeface="Times New Roman" panose="02020603050405020304" pitchFamily="18" charset="0"/>
              </a:rPr>
              <a:t>. John Wiley &amp; Sons.</a:t>
            </a:r>
          </a:p>
          <a:p>
            <a:pPr marL="228600" marR="0" algn="just">
              <a:spcBef>
                <a:spcPts val="1200"/>
              </a:spcBef>
              <a:spcAft>
                <a:spcPts val="1200"/>
              </a:spcAft>
            </a:pPr>
            <a:r>
              <a:rPr lang="en-GB" sz="900" dirty="0">
                <a:solidFill>
                  <a:schemeClr val="tx1"/>
                </a:solidFill>
                <a:effectLst/>
                <a:latin typeface="Arial" panose="020B0604020202020204" pitchFamily="34" charset="0"/>
                <a:ea typeface="Times New Roman" panose="02020603050405020304" pitchFamily="18" charset="0"/>
              </a:rPr>
              <a:t>Paskins, P. </a:t>
            </a:r>
            <a:r>
              <a:rPr lang="en-GB" sz="900" i="1" dirty="0">
                <a:solidFill>
                  <a:schemeClr val="tx1"/>
                </a:solidFill>
                <a:effectLst/>
                <a:latin typeface="Arial" panose="020B0604020202020204" pitchFamily="34" charset="0"/>
                <a:ea typeface="Times New Roman" panose="02020603050405020304" pitchFamily="18" charset="0"/>
              </a:rPr>
              <a:t>et al.</a:t>
            </a:r>
            <a:r>
              <a:rPr lang="en-GB" sz="900" dirty="0">
                <a:solidFill>
                  <a:schemeClr val="tx1"/>
                </a:solidFill>
                <a:effectLst/>
                <a:latin typeface="Arial" panose="020B0604020202020204" pitchFamily="34" charset="0"/>
                <a:ea typeface="Times New Roman" panose="02020603050405020304" pitchFamily="18" charset="0"/>
              </a:rPr>
              <a:t> (2015) </a:t>
            </a:r>
            <a:r>
              <a:rPr lang="en-GB" sz="900" i="1" dirty="0">
                <a:solidFill>
                  <a:schemeClr val="tx1"/>
                </a:solidFill>
                <a:effectLst/>
                <a:latin typeface="Arial" panose="020B0604020202020204" pitchFamily="34" charset="0"/>
                <a:ea typeface="Times New Roman" panose="02020603050405020304" pitchFamily="18" charset="0"/>
              </a:rPr>
              <a:t>Hospitality Supervision and leadership level 3</a:t>
            </a:r>
            <a:r>
              <a:rPr lang="en-GB" sz="900" dirty="0">
                <a:solidFill>
                  <a:schemeClr val="tx1"/>
                </a:solidFill>
                <a:effectLst/>
                <a:latin typeface="Arial" panose="020B0604020202020204" pitchFamily="34" charset="0"/>
                <a:ea typeface="Times New Roman" panose="02020603050405020304" pitchFamily="18" charset="0"/>
              </a:rPr>
              <a:t>. Hachette UK.</a:t>
            </a:r>
            <a:endParaRPr lang="en-US" sz="900" dirty="0">
              <a:solidFill>
                <a:schemeClr val="tx1"/>
              </a:solidFill>
              <a:effectLst/>
              <a:latin typeface="Times New Roman" panose="02020603050405020304" pitchFamily="18" charset="0"/>
              <a:ea typeface="Times New Roman" panose="02020603050405020304" pitchFamily="18" charset="0"/>
            </a:endParaRPr>
          </a:p>
          <a:p>
            <a:pPr marL="228600" marR="0" algn="just">
              <a:spcBef>
                <a:spcPts val="1200"/>
              </a:spcBef>
              <a:spcAft>
                <a:spcPts val="1200"/>
              </a:spcAft>
            </a:pPr>
            <a:r>
              <a:rPr lang="en-GB" sz="900" dirty="0" err="1">
                <a:solidFill>
                  <a:schemeClr val="tx1"/>
                </a:solidFill>
                <a:effectLst/>
                <a:latin typeface="Arial" panose="020B0604020202020204" pitchFamily="34" charset="0"/>
                <a:ea typeface="Times New Roman" panose="02020603050405020304" pitchFamily="18" charset="0"/>
              </a:rPr>
              <a:t>Pfaffl</a:t>
            </a:r>
            <a:r>
              <a:rPr lang="en-GB" sz="900" dirty="0">
                <a:solidFill>
                  <a:schemeClr val="tx1"/>
                </a:solidFill>
                <a:effectLst/>
                <a:latin typeface="Arial" panose="020B0604020202020204" pitchFamily="34" charset="0"/>
                <a:ea typeface="Times New Roman" panose="02020603050405020304" pitchFamily="18" charset="0"/>
              </a:rPr>
              <a:t>, M.W. </a:t>
            </a:r>
            <a:r>
              <a:rPr lang="en-GB" sz="900" i="1" dirty="0">
                <a:solidFill>
                  <a:schemeClr val="tx1"/>
                </a:solidFill>
                <a:effectLst/>
                <a:latin typeface="Arial" panose="020B0604020202020204" pitchFamily="34" charset="0"/>
                <a:ea typeface="Times New Roman" panose="02020603050405020304" pitchFamily="18" charset="0"/>
              </a:rPr>
              <a:t>et al.</a:t>
            </a:r>
            <a:r>
              <a:rPr lang="en-GB" sz="900" dirty="0">
                <a:solidFill>
                  <a:schemeClr val="tx1"/>
                </a:solidFill>
                <a:effectLst/>
                <a:latin typeface="Arial" panose="020B0604020202020204" pitchFamily="34" charset="0"/>
                <a:ea typeface="Times New Roman" panose="02020603050405020304" pitchFamily="18" charset="0"/>
              </a:rPr>
              <a:t> (2016) 'Determination of stable housekeeping genes, differentially regulated target genes and sample integrity: </a:t>
            </a:r>
            <a:r>
              <a:rPr lang="en-GB" sz="900" dirty="0" err="1">
                <a:solidFill>
                  <a:schemeClr val="tx1"/>
                </a:solidFill>
                <a:effectLst/>
                <a:latin typeface="Arial" panose="020B0604020202020204" pitchFamily="34" charset="0"/>
                <a:ea typeface="Times New Roman" panose="02020603050405020304" pitchFamily="18" charset="0"/>
              </a:rPr>
              <a:t>BestKeeper</a:t>
            </a:r>
            <a:r>
              <a:rPr lang="en-GB" sz="900" dirty="0">
                <a:solidFill>
                  <a:schemeClr val="tx1"/>
                </a:solidFill>
                <a:effectLst/>
                <a:latin typeface="Arial" panose="020B0604020202020204" pitchFamily="34" charset="0"/>
                <a:ea typeface="Times New Roman" panose="02020603050405020304" pitchFamily="18" charset="0"/>
              </a:rPr>
              <a:t> – Excel-based tool using pair-wise correlations,' </a:t>
            </a:r>
            <a:r>
              <a:rPr lang="en-GB" sz="900" i="1" dirty="0">
                <a:solidFill>
                  <a:schemeClr val="tx1"/>
                </a:solidFill>
                <a:effectLst/>
                <a:latin typeface="Arial" panose="020B0604020202020204" pitchFamily="34" charset="0"/>
                <a:ea typeface="Times New Roman" panose="02020603050405020304" pitchFamily="18" charset="0"/>
              </a:rPr>
              <a:t>Biotechnology Letters</a:t>
            </a:r>
            <a:r>
              <a:rPr lang="en-GB" sz="900" dirty="0">
                <a:solidFill>
                  <a:schemeClr val="tx1"/>
                </a:solidFill>
                <a:effectLst/>
                <a:latin typeface="Arial" panose="020B0604020202020204" pitchFamily="34" charset="0"/>
                <a:ea typeface="Times New Roman" panose="02020603050405020304" pitchFamily="18" charset="0"/>
              </a:rPr>
              <a:t>, 26(6), pp. 509–515. </a:t>
            </a:r>
            <a:r>
              <a:rPr lang="en-GB" sz="900" u="sng" dirty="0">
                <a:solidFill>
                  <a:schemeClr val="tx1"/>
                </a:solidFill>
                <a:effectLst/>
                <a:latin typeface="Arial" panose="020B0604020202020204" pitchFamily="34" charset="0"/>
                <a:ea typeface="Times New Roman" panose="02020603050405020304" pitchFamily="18" charset="0"/>
                <a:hlinkClick r:id="rId2">
                  <a:extLst>
                    <a:ext uri="{A12FA001-AC4F-418D-AE19-62706E023703}">
                      <ahyp:hlinkClr xmlns:ahyp="http://schemas.microsoft.com/office/drawing/2018/hyperlinkcolor" val="tx"/>
                    </a:ext>
                  </a:extLst>
                </a:hlinkClick>
              </a:rPr>
              <a:t>https://doi.org/10.1023/b:bile.0000019559.84305.47</a:t>
            </a:r>
            <a:r>
              <a:rPr lang="en-GB" sz="900" dirty="0">
                <a:solidFill>
                  <a:schemeClr val="tx1"/>
                </a:solidFill>
                <a:effectLst/>
                <a:latin typeface="Arial" panose="020B0604020202020204" pitchFamily="34" charset="0"/>
                <a:ea typeface="Times New Roman" panose="02020603050405020304" pitchFamily="18" charset="0"/>
              </a:rPr>
              <a:t>.</a:t>
            </a:r>
            <a:endParaRPr lang="en-US" sz="900" dirty="0">
              <a:solidFill>
                <a:schemeClr val="tx1"/>
              </a:solidFill>
              <a:effectLst/>
              <a:latin typeface="Times New Roman" panose="02020603050405020304" pitchFamily="18" charset="0"/>
              <a:ea typeface="Times New Roman" panose="02020603050405020304" pitchFamily="18" charset="0"/>
            </a:endParaRPr>
          </a:p>
          <a:p>
            <a:pPr marL="228600" marR="0" algn="just"/>
            <a:r>
              <a:rPr lang="en-GB" sz="900" dirty="0">
                <a:solidFill>
                  <a:schemeClr val="tx1"/>
                </a:solidFill>
                <a:effectLst/>
                <a:latin typeface="Arial" panose="020B0604020202020204" pitchFamily="34" charset="0"/>
                <a:ea typeface="Times New Roman" panose="02020603050405020304" pitchFamily="18" charset="0"/>
              </a:rPr>
              <a:t>Quick, L. (2020) Managing Events. Real Challenges, Real Outcomes. London: SAGE Publications Ltd.</a:t>
            </a:r>
            <a:endParaRPr lang="en-US" sz="900" dirty="0">
              <a:solidFill>
                <a:schemeClr val="tx1"/>
              </a:solidFill>
              <a:effectLst/>
              <a:latin typeface="Times New Roman" panose="02020603050405020304" pitchFamily="18" charset="0"/>
              <a:ea typeface="Times New Roman" panose="02020603050405020304" pitchFamily="18" charset="0"/>
            </a:endParaRPr>
          </a:p>
          <a:p>
            <a:pPr marL="228600" marR="0" algn="just">
              <a:spcBef>
                <a:spcPts val="1200"/>
              </a:spcBef>
              <a:spcAft>
                <a:spcPts val="1200"/>
              </a:spcAft>
            </a:pPr>
            <a:r>
              <a:rPr lang="en-GB" sz="900" dirty="0">
                <a:solidFill>
                  <a:schemeClr val="tx1"/>
                </a:solidFill>
                <a:effectLst/>
                <a:latin typeface="Arial" panose="020B0604020202020204" pitchFamily="34" charset="0"/>
                <a:ea typeface="Times New Roman" panose="02020603050405020304" pitchFamily="18" charset="0"/>
              </a:rPr>
              <a:t>Robinson, M. (2015) </a:t>
            </a:r>
            <a:r>
              <a:rPr lang="en-GB" sz="900" i="1" dirty="0">
                <a:solidFill>
                  <a:schemeClr val="tx1"/>
                </a:solidFill>
                <a:effectLst/>
                <a:latin typeface="Arial" panose="020B0604020202020204" pitchFamily="34" charset="0"/>
                <a:ea typeface="Times New Roman" panose="02020603050405020304" pitchFamily="18" charset="0"/>
              </a:rPr>
              <a:t>Housekeeping</a:t>
            </a:r>
            <a:r>
              <a:rPr lang="en-GB" sz="900" dirty="0">
                <a:solidFill>
                  <a:schemeClr val="tx1"/>
                </a:solidFill>
                <a:effectLst/>
                <a:latin typeface="Arial" panose="020B0604020202020204" pitchFamily="34" charset="0"/>
                <a:ea typeface="Times New Roman" panose="02020603050405020304" pitchFamily="18" charset="0"/>
              </a:rPr>
              <a:t>. Faber &amp; Faber.</a:t>
            </a:r>
            <a:endParaRPr lang="en-US" sz="900" dirty="0">
              <a:solidFill>
                <a:schemeClr val="tx1"/>
              </a:solidFill>
              <a:effectLst/>
              <a:latin typeface="Times New Roman" panose="02020603050405020304" pitchFamily="18" charset="0"/>
              <a:ea typeface="Times New Roman" panose="02020603050405020304" pitchFamily="18" charset="0"/>
            </a:endParaRPr>
          </a:p>
          <a:p>
            <a:pPr marL="228600" marR="0" algn="just">
              <a:spcBef>
                <a:spcPts val="1200"/>
              </a:spcBef>
              <a:spcAft>
                <a:spcPts val="1200"/>
              </a:spcAft>
            </a:pPr>
            <a:r>
              <a:rPr lang="en-GB" sz="900" dirty="0">
                <a:solidFill>
                  <a:schemeClr val="tx1"/>
                </a:solidFill>
                <a:effectLst/>
                <a:latin typeface="Arial" panose="020B0604020202020204" pitchFamily="34" charset="0"/>
                <a:ea typeface="Times New Roman" panose="02020603050405020304" pitchFamily="18" charset="0"/>
              </a:rPr>
              <a:t>Schneider, M., Tucker, G. and </a:t>
            </a:r>
            <a:r>
              <a:rPr lang="en-GB" sz="900" dirty="0" err="1">
                <a:solidFill>
                  <a:schemeClr val="tx1"/>
                </a:solidFill>
                <a:effectLst/>
                <a:latin typeface="Arial" panose="020B0604020202020204" pitchFamily="34" charset="0"/>
                <a:ea typeface="Times New Roman" panose="02020603050405020304" pitchFamily="18" charset="0"/>
              </a:rPr>
              <a:t>Scoviak</a:t>
            </a:r>
            <a:r>
              <a:rPr lang="en-GB" sz="900" dirty="0">
                <a:solidFill>
                  <a:schemeClr val="tx1"/>
                </a:solidFill>
                <a:effectLst/>
                <a:latin typeface="Arial" panose="020B0604020202020204" pitchFamily="34" charset="0"/>
                <a:ea typeface="Times New Roman" panose="02020603050405020304" pitchFamily="18" charset="0"/>
              </a:rPr>
              <a:t>, M. (2015) </a:t>
            </a:r>
            <a:r>
              <a:rPr lang="en-GB" sz="900" i="1" dirty="0">
                <a:solidFill>
                  <a:schemeClr val="tx1"/>
                </a:solidFill>
                <a:effectLst/>
                <a:latin typeface="Arial" panose="020B0604020202020204" pitchFamily="34" charset="0"/>
                <a:ea typeface="Times New Roman" panose="02020603050405020304" pitchFamily="18" charset="0"/>
              </a:rPr>
              <a:t>The professional housekeeper</a:t>
            </a:r>
            <a:r>
              <a:rPr lang="en-GB" sz="900" dirty="0">
                <a:solidFill>
                  <a:schemeClr val="tx1"/>
                </a:solidFill>
                <a:effectLst/>
                <a:latin typeface="Arial" panose="020B0604020202020204" pitchFamily="34" charset="0"/>
                <a:ea typeface="Times New Roman" panose="02020603050405020304" pitchFamily="18" charset="0"/>
              </a:rPr>
              <a:t>. John Wiley &amp; Sons.</a:t>
            </a:r>
            <a:endParaRPr lang="en-US" sz="900" dirty="0">
              <a:solidFill>
                <a:schemeClr val="tx1"/>
              </a:solidFill>
              <a:effectLst/>
              <a:latin typeface="Times New Roman" panose="02020603050405020304" pitchFamily="18" charset="0"/>
              <a:ea typeface="Times New Roman" panose="02020603050405020304" pitchFamily="18" charset="0"/>
            </a:endParaRPr>
          </a:p>
          <a:p>
            <a:pPr marL="228600" algn="just">
              <a:spcBef>
                <a:spcPts val="1200"/>
              </a:spcBef>
              <a:spcAft>
                <a:spcPts val="1200"/>
              </a:spcAft>
            </a:pPr>
            <a:r>
              <a:rPr lang="en-GB" sz="900" dirty="0">
                <a:solidFill>
                  <a:schemeClr val="tx1"/>
                </a:solidFill>
                <a:effectLst/>
                <a:latin typeface="Arial" panose="020B0604020202020204" pitchFamily="34" charset="0"/>
                <a:ea typeface="Times New Roman" panose="02020603050405020304" pitchFamily="18" charset="0"/>
              </a:rPr>
              <a:t>.</a:t>
            </a:r>
            <a:endParaRPr lang="en-US" sz="900" dirty="0">
              <a:solidFill>
                <a:schemeClr val="tx1"/>
              </a:solidFill>
              <a:effectLst/>
              <a:latin typeface="Times New Roman" panose="02020603050405020304" pitchFamily="18" charset="0"/>
              <a:ea typeface="Times New Roman" panose="02020603050405020304" pitchFamily="18" charset="0"/>
            </a:endParaRPr>
          </a:p>
          <a:p>
            <a:pPr marL="228600" algn="just">
              <a:spcBef>
                <a:spcPts val="1200"/>
              </a:spcBef>
              <a:spcAft>
                <a:spcPts val="1200"/>
              </a:spcAft>
            </a:pPr>
            <a:endParaRPr lang="en-US" sz="900" dirty="0">
              <a:solidFill>
                <a:schemeClr val="tx1"/>
              </a:solidFill>
              <a:effectLst/>
              <a:latin typeface="Times New Roman" panose="02020603050405020304" pitchFamily="18" charset="0"/>
              <a:ea typeface="Times New Roman" panose="02020603050405020304" pitchFamily="18" charset="0"/>
            </a:endParaRPr>
          </a:p>
          <a:p>
            <a:pPr marL="228600" marR="0" algn="just">
              <a:spcBef>
                <a:spcPts val="1200"/>
              </a:spcBef>
              <a:spcAft>
                <a:spcPts val="1200"/>
              </a:spcAft>
            </a:pPr>
            <a:endParaRPr lang="en-US" sz="900" dirty="0">
              <a:solidFill>
                <a:schemeClr val="tx1"/>
              </a:solidFill>
              <a:effectLst/>
              <a:latin typeface="Arial" panose="020B0604020202020204" pitchFamily="34" charset="0"/>
              <a:ea typeface="Calibri" panose="020F0502020204030204" pitchFamily="34" charset="0"/>
              <a:cs typeface="Vrinda" panose="020B0502040204020203" pitchFamily="34" charset="0"/>
            </a:endParaRPr>
          </a:p>
          <a:p>
            <a:endParaRPr lang="en-US" dirty="0">
              <a:solidFill>
                <a:schemeClr val="tx1"/>
              </a:solidFill>
            </a:endParaRPr>
          </a:p>
        </p:txBody>
      </p:sp>
    </p:spTree>
    <p:extLst>
      <p:ext uri="{BB962C8B-B14F-4D97-AF65-F5344CB8AC3E}">
        <p14:creationId xmlns:p14="http://schemas.microsoft.com/office/powerpoint/2010/main" val="2925125314"/>
      </p:ext>
    </p:extLst>
  </p:cSld>
  <p:clrMapOvr>
    <a:masterClrMapping/>
  </p:clrMapOvr>
</p:sld>
</file>

<file path=ppt/theme/theme1.xml><?xml version="1.0" encoding="utf-8"?>
<a:theme xmlns:a="http://schemas.openxmlformats.org/drawingml/2006/main" name="Boutique Hotel Pitch Deck XL by Slidesgo">
  <a:themeElements>
    <a:clrScheme name="Simple Light">
      <a:dk1>
        <a:srgbClr val="1D1B1B"/>
      </a:dk1>
      <a:lt1>
        <a:srgbClr val="FFFFFF"/>
      </a:lt1>
      <a:dk2>
        <a:srgbClr val="E2EFF0"/>
      </a:dk2>
      <a:lt2>
        <a:srgbClr val="E5CEBD"/>
      </a:lt2>
      <a:accent1>
        <a:srgbClr val="A5BDC0"/>
      </a:accent1>
      <a:accent2>
        <a:srgbClr val="B0B4A7"/>
      </a:accent2>
      <a:accent3>
        <a:srgbClr val="C3B2A5"/>
      </a:accent3>
      <a:accent4>
        <a:srgbClr val="83867B"/>
      </a:accent4>
      <a:accent5>
        <a:srgbClr val="FFFFFF"/>
      </a:accent5>
      <a:accent6>
        <a:srgbClr val="FFFFFF"/>
      </a:accent6>
      <a:hlink>
        <a:srgbClr val="1D1B1B"/>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65</TotalTime>
  <Words>2040</Words>
  <PresentationFormat>On-screen Show (16:9)</PresentationFormat>
  <Paragraphs>95</Paragraphs>
  <Slides>13</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Roboto Condensed Light</vt:lpstr>
      <vt:lpstr>Cormorant Upright</vt:lpstr>
      <vt:lpstr>Karla</vt:lpstr>
      <vt:lpstr>Times New Roman</vt:lpstr>
      <vt:lpstr>Boutique Hotel Pitch Deck XL by Slidesgo</vt:lpstr>
      <vt:lpstr>BMIH4006 Operating Hotel Facilities  Component Three</vt:lpstr>
      <vt:lpstr>Table of Content</vt:lpstr>
      <vt:lpstr>PowerPoint Presentation</vt:lpstr>
      <vt:lpstr>Importance of Housekeeping in Guest Satisfaction </vt:lpstr>
      <vt:lpstr>The Health and Safety Guide </vt:lpstr>
      <vt:lpstr>Precautions for Accidents and Injuries </vt:lpstr>
      <vt:lpstr>Step-by-Step Procedures for Room Cleaning </vt:lpstr>
      <vt:lpstr>Essential Equipment and Tools </vt:lpstr>
      <vt:lpstr>Hazard Mitigation Strategies </vt:lpstr>
      <vt:lpstr>Team Collaboration for Success  </vt:lpstr>
      <vt:lpstr>Linking Health and Safety to Brand Standards </vt:lpstr>
      <vt:lpstr>Conclusion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modified xsi:type="dcterms:W3CDTF">2024-01-30T19:48:44Z</dcterms:modified>
</cp:coreProperties>
</file>