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91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01" autoAdjust="0"/>
  </p:normalViewPr>
  <p:slideViewPr>
    <p:cSldViewPr snapToGrid="0">
      <p:cViewPr varScale="1">
        <p:scale>
          <a:sx n="53" d="100"/>
          <a:sy n="53" d="100"/>
        </p:scale>
        <p:origin x="1644" y="4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1E22A-904B-48DA-B8CC-A20ADDD7E135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F8F2E-4E05-4726-917D-94631A9F11EA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405715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1E22A-904B-48DA-B8CC-A20ADDD7E135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F8F2E-4E05-4726-917D-94631A9F11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413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1E22A-904B-48DA-B8CC-A20ADDD7E135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F8F2E-4E05-4726-917D-94631A9F11EA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30326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5"/>
            <a:ext cx="3703320" cy="40233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5"/>
            <a:ext cx="370332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1E22A-904B-48DA-B8CC-A20ADDD7E135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F8F2E-4E05-4726-917D-94631A9F11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9962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5"/>
            <a:ext cx="3703320" cy="3286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286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1E22A-904B-48DA-B8CC-A20ADDD7E135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F8F2E-4E05-4726-917D-94631A9F11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40326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1E22A-904B-48DA-B8CC-A20ADDD7E135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F8F2E-4E05-4726-917D-94631A9F11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056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1E22A-904B-48DA-B8CC-A20ADDD7E135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F8F2E-4E05-4726-917D-94631A9F11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25913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0450" y="731520"/>
            <a:ext cx="486918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fld id="{0901E22A-904B-48DA-B8CC-A20ADDD7E135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9CF8F2E-4E05-4726-917D-94631A9F11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0816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9520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60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1E22A-904B-48DA-B8CC-A20ADDD7E135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F8F2E-4E05-4726-917D-94631A9F11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79208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1E22A-904B-48DA-B8CC-A20ADDD7E135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F8F2E-4E05-4726-917D-94631A9F11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98184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2302"/>
            <a:ext cx="1971675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2302"/>
            <a:ext cx="5800725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1E22A-904B-48DA-B8CC-A20ADDD7E135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F8F2E-4E05-4726-917D-94631A9F11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10005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9144001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0901E22A-904B-48DA-B8CC-A20ADDD7E135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39CF8F2E-4E05-4726-917D-94631A9F11EA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92399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2" r:id="rId1"/>
    <p:sldLayoutId id="2147483893" r:id="rId2"/>
    <p:sldLayoutId id="2147483894" r:id="rId3"/>
    <p:sldLayoutId id="2147483895" r:id="rId4"/>
    <p:sldLayoutId id="2147483896" r:id="rId5"/>
    <p:sldLayoutId id="2147483897" r:id="rId6"/>
    <p:sldLayoutId id="2147483898" r:id="rId7"/>
    <p:sldLayoutId id="2147483899" r:id="rId8"/>
    <p:sldLayoutId id="2147483900" r:id="rId9"/>
    <p:sldLayoutId id="2147483901" r:id="rId10"/>
    <p:sldLayoutId id="2147483902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ilmioregnoperuninfermiere.info/2017/09/16/il-graphic-design-puo-salvare-la-tua-vita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ilmioregnoperuninfermiere.info/2017/09/16/il-graphic-design-puo-salvare-la-tua-vita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ilmioregnoperuninfermiere.info/2017/09/16/il-graphic-design-puo-salvare-la-tua-vita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ilmioregnoperuninfermiere.info/2017/09/16/il-graphic-design-puo-salvare-la-tua-vita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alth.org.uk/news-and-comment/charts-and-infographics/how-has-the-covid-19-pandemic-impacted-primary-care" TargetMode="External"/><Relationship Id="rId2" Type="http://schemas.openxmlformats.org/officeDocument/2006/relationships/hyperlink" Target="https://www.england.nhs.uk/coronavirus/wp-content/uploads/sites/52/2022/02/C1466-delivery-plan-for-tackling-the-covid-19-backlog-of-elective-care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ma.org.uk/advice-and-support/nhs-delivery-and-workforce/funding/health-funding-data-analysis" TargetMode="External"/><Relationship Id="rId5" Type="http://schemas.openxmlformats.org/officeDocument/2006/relationships/hyperlink" Target="https://www.kingsfund.org.uk/blog/2021/02/rapid-digital-change-primary-care-covid-19-pandemic" TargetMode="External"/><Relationship Id="rId4" Type="http://schemas.openxmlformats.org/officeDocument/2006/relationships/hyperlink" Target="https://www.health.org.uk/publications/long-reads/nhs-refor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1DE38-2EB8-A30F-2DE0-90BB118EE2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09650" y="875182"/>
            <a:ext cx="6858000" cy="3089189"/>
          </a:xfrm>
        </p:spPr>
        <p:txBody>
          <a:bodyPr>
            <a:normAutofit fontScale="90000"/>
          </a:bodyPr>
          <a:lstStyle/>
          <a:p>
            <a:r>
              <a:rPr lang="en-GB" dirty="0"/>
              <a:t>        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        </a:t>
            </a:r>
            <a:r>
              <a:rPr lang="en-GB" sz="6000" b="1" dirty="0"/>
              <a:t>Primary Care</a:t>
            </a:r>
            <a:br>
              <a:rPr lang="en-GB" dirty="0"/>
            </a:br>
            <a:r>
              <a:rPr lang="en-GB" dirty="0"/>
              <a:t>          </a:t>
            </a:r>
            <a:r>
              <a:rPr lang="en-GB" sz="4800" b="1" dirty="0"/>
              <a:t>5 Key stages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B3C0936-A74A-5754-DC70-19C5FCBF89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228975" y="952500"/>
            <a:ext cx="2190749" cy="8995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01134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6F8AB2-929F-B86B-3DC3-4775A4D884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737" y="2628899"/>
            <a:ext cx="8772525" cy="1228725"/>
          </a:xfrm>
        </p:spPr>
        <p:txBody>
          <a:bodyPr>
            <a:normAutofit/>
          </a:bodyPr>
          <a:lstStyle/>
          <a:p>
            <a:r>
              <a:rPr lang="en-GB" dirty="0"/>
              <a:t> </a:t>
            </a:r>
            <a:r>
              <a:rPr lang="en-GB" sz="4000" b="1" dirty="0"/>
              <a:t>NHS Primary Care Current Market Position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44A9A7-E4DA-0B1F-52B5-3B1ACCA120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3059202"/>
            <a:ext cx="7886700" cy="2254669"/>
          </a:xfrm>
        </p:spPr>
        <p:txBody>
          <a:bodyPr>
            <a:normAutofit/>
          </a:bodyPr>
          <a:lstStyle/>
          <a:p>
            <a:pPr algn="ctr"/>
            <a:r>
              <a:rPr lang="en-GB" sz="3200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DD7035-C057-E90E-736C-CABE703A4C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219451" y="923925"/>
            <a:ext cx="2295524" cy="9749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19557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9BD95-4492-C60B-F998-55947BD969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6725" y="425577"/>
            <a:ext cx="8753475" cy="2860548"/>
          </a:xfrm>
        </p:spPr>
        <p:txBody>
          <a:bodyPr>
            <a:normAutofit/>
          </a:bodyPr>
          <a:lstStyle/>
          <a:p>
            <a:r>
              <a:rPr lang="en-GB" sz="4000" b="1" dirty="0"/>
              <a:t>Operational change towards primary care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CCBA34A-59BB-23E2-3042-78216893D0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190875" y="893956"/>
            <a:ext cx="2524125" cy="961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10572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E08FF5-0B93-AFF3-BF5D-B3AC713DE7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59" y="1867754"/>
            <a:ext cx="7543800" cy="1450757"/>
          </a:xfrm>
        </p:spPr>
        <p:txBody>
          <a:bodyPr/>
          <a:lstStyle/>
          <a:p>
            <a:r>
              <a:rPr lang="en-GB" dirty="0"/>
              <a:t>		</a:t>
            </a:r>
            <a:r>
              <a:rPr lang="en-GB" b="1" dirty="0"/>
              <a:t>PESTLE Analysis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3A00F-F6AF-CBCA-05CB-240BBF48B0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8659" y="3429000"/>
            <a:ext cx="7543801" cy="4023360"/>
          </a:xfrm>
        </p:spPr>
        <p:txBody>
          <a:bodyPr/>
          <a:lstStyle/>
          <a:p>
            <a:pPr algn="ctr">
              <a:lnSpc>
                <a:spcPct val="100000"/>
              </a:lnSpc>
            </a:pPr>
            <a:endParaRPr lang="en-GB" b="1" u="sng" dirty="0"/>
          </a:p>
          <a:p>
            <a:pPr algn="ctr">
              <a:lnSpc>
                <a:spcPct val="100000"/>
              </a:lnSpc>
            </a:pPr>
            <a:endParaRPr lang="en-GB" b="1" u="sng"/>
          </a:p>
          <a:p>
            <a:pPr algn="ctr">
              <a:lnSpc>
                <a:spcPct val="100000"/>
              </a:lnSpc>
            </a:pPr>
            <a:r>
              <a:rPr lang="en-GB" b="1" u="sng"/>
              <a:t>Technological </a:t>
            </a:r>
            <a:r>
              <a:rPr lang="en-GB" b="1" u="sng" dirty="0"/>
              <a:t>Factors</a:t>
            </a:r>
          </a:p>
          <a:p>
            <a:pPr algn="ctr">
              <a:lnSpc>
                <a:spcPct val="100000"/>
              </a:lnSpc>
            </a:pPr>
            <a:endParaRPr lang="en-GB" b="1" u="sng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338B994-3ED7-A395-D8CD-D0B28BB731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367087" y="962025"/>
            <a:ext cx="2409826" cy="9057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40229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B9A149-0867-5459-661C-2FA7891A1D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1080689"/>
            <a:ext cx="7543800" cy="702302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FAABE9-9973-382C-640E-802610B6C8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0099" y="2057400"/>
            <a:ext cx="7543801" cy="4066674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dirty="0">
                <a:hlinkClick r:id="rId2"/>
              </a:rPr>
              <a:t>https://www.England.nhs.uk/coronavirus/wp-content/uploads/sites/52/2022/02/C1466-delivery-plan-for-tackling-the-covid-19-backlog-of-elective-care.pdf</a:t>
            </a:r>
            <a:r>
              <a:rPr lang="en-GB" dirty="0"/>
              <a:t>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hlinkClick r:id="rId3"/>
              </a:rPr>
              <a:t>https://www.health.org.uk/news-and-comment/charts-and-infographics/how-has-the-covid-19-pandemic-impacted-primary-care</a:t>
            </a:r>
            <a:r>
              <a:rPr lang="en-GB" dirty="0"/>
              <a:t>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hlinkClick r:id="rId4"/>
              </a:rPr>
              <a:t>https://www.health.org.uk/publications/long-reads/nhs-reform</a:t>
            </a:r>
            <a:r>
              <a:rPr lang="en-GB" dirty="0"/>
              <a:t>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hlinkClick r:id="rId5"/>
              </a:rPr>
              <a:t>https://www.kingsfund.org.uk/blog/2021/02/rapid-digital-change-primary-care-covid-19-pandemic</a:t>
            </a:r>
            <a:r>
              <a:rPr lang="en-GB" dirty="0"/>
              <a:t>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hlinkClick r:id="rId6"/>
              </a:rPr>
              <a:t>https://www.bma.org.uk/advice-and-support/nhs-delivery-and-workforce/funding/health-funding-data-analysis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8203601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9CC26709-368C-4D72-9060-94E5B3FF3CD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164</TotalTime>
  <Words>117</Words>
  <Application>Microsoft Office PowerPoint</Application>
  <PresentationFormat>On-screen Show (4:3)</PresentationFormat>
  <Paragraphs>15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Calibri</vt:lpstr>
      <vt:lpstr>Calibri Light</vt:lpstr>
      <vt:lpstr>Retrospect</vt:lpstr>
      <vt:lpstr>                   Primary Care           5 Key stages  </vt:lpstr>
      <vt:lpstr> NHS Primary Care Current Market Position </vt:lpstr>
      <vt:lpstr>Operational change towards primary care</vt:lpstr>
      <vt:lpstr>  PESTLE Analysis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Primary Care  5 Key stages  </dc:title>
  <dc:creator>natalie sahi</dc:creator>
  <cp:lastModifiedBy>natalie sahi</cp:lastModifiedBy>
  <cp:revision>6</cp:revision>
  <dcterms:created xsi:type="dcterms:W3CDTF">2023-01-26T11:40:01Z</dcterms:created>
  <dcterms:modified xsi:type="dcterms:W3CDTF">2023-01-26T23:43:18Z</dcterms:modified>
</cp:coreProperties>
</file>