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256" r:id="rId2"/>
    <p:sldId id="257" r:id="rId3"/>
    <p:sldId id="259" r:id="rId4"/>
    <p:sldId id="263" r:id="rId5"/>
    <p:sldId id="262" r:id="rId6"/>
    <p:sldId id="264" r:id="rId7"/>
    <p:sldId id="260" r:id="rId8"/>
    <p:sldId id="261" r:id="rId9"/>
    <p:sldId id="265" r:id="rId10"/>
    <p:sldId id="258" r:id="rId11"/>
    <p:sldId id="267" r:id="rId12"/>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44B6DFE-B868-7C6A-5FEA-A9BD79F0C7ED}" v="847" dt="2026-01-05T16:53:33.592"/>
    <p1510:client id="{9CFB019D-7322-8B71-6A7D-DE991107D2DC}" v="58" dt="2026-01-07T12:46:47.89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rin Child (2402706)" userId="S::2402706@student.uwtsd.ac.uk::02e8b9bd-a021-4b9e-976c-123a27097dca" providerId="AD" clId="Web-{F2EED79B-95C1-DEFD-1959-960E0EA71ECD}"/>
    <pc:docChg chg="addSld delSld modSld">
      <pc:chgData name="Erin Child (2402706)" userId="S::2402706@student.uwtsd.ac.uk::02e8b9bd-a021-4b9e-976c-123a27097dca" providerId="AD" clId="Web-{F2EED79B-95C1-DEFD-1959-960E0EA71ECD}" dt="2025-12-12T18:20:55.598" v="395" actId="20577"/>
      <pc:docMkLst>
        <pc:docMk/>
      </pc:docMkLst>
      <pc:sldChg chg="addSp delSp modSp mod setBg">
        <pc:chgData name="Erin Child (2402706)" userId="S::2402706@student.uwtsd.ac.uk::02e8b9bd-a021-4b9e-976c-123a27097dca" providerId="AD" clId="Web-{F2EED79B-95C1-DEFD-1959-960E0EA71ECD}" dt="2025-12-12T18:15:59.732" v="345"/>
        <pc:sldMkLst>
          <pc:docMk/>
          <pc:sldMk cId="109857222" sldId="256"/>
        </pc:sldMkLst>
        <pc:spChg chg="mod">
          <ac:chgData name="Erin Child (2402706)" userId="S::2402706@student.uwtsd.ac.uk::02e8b9bd-a021-4b9e-976c-123a27097dca" providerId="AD" clId="Web-{F2EED79B-95C1-DEFD-1959-960E0EA71ECD}" dt="2025-12-12T18:15:59.732" v="345"/>
          <ac:spMkLst>
            <pc:docMk/>
            <pc:sldMk cId="109857222" sldId="256"/>
            <ac:spMk id="2" creationId="{00000000-0000-0000-0000-000000000000}"/>
          </ac:spMkLst>
        </pc:spChg>
        <pc:spChg chg="mod">
          <ac:chgData name="Erin Child (2402706)" userId="S::2402706@student.uwtsd.ac.uk::02e8b9bd-a021-4b9e-976c-123a27097dca" providerId="AD" clId="Web-{F2EED79B-95C1-DEFD-1959-960E0EA71ECD}" dt="2025-12-12T18:15:59.732" v="345"/>
          <ac:spMkLst>
            <pc:docMk/>
            <pc:sldMk cId="109857222" sldId="256"/>
            <ac:spMk id="3" creationId="{00000000-0000-0000-0000-000000000000}"/>
          </ac:spMkLst>
        </pc:spChg>
        <pc:spChg chg="add">
          <ac:chgData name="Erin Child (2402706)" userId="S::2402706@student.uwtsd.ac.uk::02e8b9bd-a021-4b9e-976c-123a27097dca" providerId="AD" clId="Web-{F2EED79B-95C1-DEFD-1959-960E0EA71ECD}" dt="2025-12-12T18:15:59.732" v="345"/>
          <ac:spMkLst>
            <pc:docMk/>
            <pc:sldMk cId="109857222" sldId="256"/>
            <ac:spMk id="8" creationId="{4522B21E-B2B9-4C72-9A71-C87EFD137480}"/>
          </ac:spMkLst>
        </pc:spChg>
        <pc:spChg chg="add">
          <ac:chgData name="Erin Child (2402706)" userId="S::2402706@student.uwtsd.ac.uk::02e8b9bd-a021-4b9e-976c-123a27097dca" providerId="AD" clId="Web-{F2EED79B-95C1-DEFD-1959-960E0EA71ECD}" dt="2025-12-12T18:15:59.732" v="345"/>
          <ac:spMkLst>
            <pc:docMk/>
            <pc:sldMk cId="109857222" sldId="256"/>
            <ac:spMk id="10" creationId="{5EB7D2A2-F448-44D4-938C-DC84CBCB3B1E}"/>
          </ac:spMkLst>
        </pc:spChg>
        <pc:spChg chg="add">
          <ac:chgData name="Erin Child (2402706)" userId="S::2402706@student.uwtsd.ac.uk::02e8b9bd-a021-4b9e-976c-123a27097dca" providerId="AD" clId="Web-{F2EED79B-95C1-DEFD-1959-960E0EA71ECD}" dt="2025-12-12T18:15:59.732" v="345"/>
          <ac:spMkLst>
            <pc:docMk/>
            <pc:sldMk cId="109857222" sldId="256"/>
            <ac:spMk id="12" creationId="{871AEA07-1E14-44B4-8E55-64EF049CD66F}"/>
          </ac:spMkLst>
        </pc:spChg>
        <pc:cxnChg chg="add">
          <ac:chgData name="Erin Child (2402706)" userId="S::2402706@student.uwtsd.ac.uk::02e8b9bd-a021-4b9e-976c-123a27097dca" providerId="AD" clId="Web-{F2EED79B-95C1-DEFD-1959-960E0EA71ECD}" dt="2025-12-12T18:15:59.732" v="345"/>
          <ac:cxnSpMkLst>
            <pc:docMk/>
            <pc:sldMk cId="109857222" sldId="256"/>
            <ac:cxnSpMk id="14" creationId="{F7C8EA93-3210-4C62-99E9-153C275E3A87}"/>
          </ac:cxnSpMkLst>
        </pc:cxnChg>
      </pc:sldChg>
      <pc:sldChg chg="addSp delSp modSp new add del mod setBg">
        <pc:chgData name="Erin Child (2402706)" userId="S::2402706@student.uwtsd.ac.uk::02e8b9bd-a021-4b9e-976c-123a27097dca" providerId="AD" clId="Web-{F2EED79B-95C1-DEFD-1959-960E0EA71ECD}" dt="2025-12-12T18:16:15.076" v="348"/>
        <pc:sldMkLst>
          <pc:docMk/>
          <pc:sldMk cId="2251824497" sldId="257"/>
        </pc:sldMkLst>
        <pc:spChg chg="mod">
          <ac:chgData name="Erin Child (2402706)" userId="S::2402706@student.uwtsd.ac.uk::02e8b9bd-a021-4b9e-976c-123a27097dca" providerId="AD" clId="Web-{F2EED79B-95C1-DEFD-1959-960E0EA71ECD}" dt="2025-12-12T18:16:15.076" v="348"/>
          <ac:spMkLst>
            <pc:docMk/>
            <pc:sldMk cId="2251824497" sldId="257"/>
            <ac:spMk id="2" creationId="{A3F24A1A-3608-B8F8-7B07-D38E3D690007}"/>
          </ac:spMkLst>
        </pc:spChg>
        <pc:spChg chg="mod">
          <ac:chgData name="Erin Child (2402706)" userId="S::2402706@student.uwtsd.ac.uk::02e8b9bd-a021-4b9e-976c-123a27097dca" providerId="AD" clId="Web-{F2EED79B-95C1-DEFD-1959-960E0EA71ECD}" dt="2025-12-12T18:16:15.076" v="348"/>
          <ac:spMkLst>
            <pc:docMk/>
            <pc:sldMk cId="2251824497" sldId="257"/>
            <ac:spMk id="3" creationId="{42C66635-0897-6FBF-3B16-E3FA7BF14010}"/>
          </ac:spMkLst>
        </pc:spChg>
        <pc:spChg chg="add">
          <ac:chgData name="Erin Child (2402706)" userId="S::2402706@student.uwtsd.ac.uk::02e8b9bd-a021-4b9e-976c-123a27097dca" providerId="AD" clId="Web-{F2EED79B-95C1-DEFD-1959-960E0EA71ECD}" dt="2025-12-12T18:16:15.076" v="348"/>
          <ac:spMkLst>
            <pc:docMk/>
            <pc:sldMk cId="2251824497" sldId="257"/>
            <ac:spMk id="12" creationId="{7F488E8B-4E1E-4402-8935-D4E6C02615C7}"/>
          </ac:spMkLst>
        </pc:spChg>
        <pc:spChg chg="add">
          <ac:chgData name="Erin Child (2402706)" userId="S::2402706@student.uwtsd.ac.uk::02e8b9bd-a021-4b9e-976c-123a27097dca" providerId="AD" clId="Web-{F2EED79B-95C1-DEFD-1959-960E0EA71ECD}" dt="2025-12-12T18:16:15.076" v="348"/>
          <ac:spMkLst>
            <pc:docMk/>
            <pc:sldMk cId="2251824497" sldId="257"/>
            <ac:spMk id="19" creationId="{081EA652-8C6A-4E69-BEB9-170809474553}"/>
          </ac:spMkLst>
        </pc:spChg>
        <pc:spChg chg="add">
          <ac:chgData name="Erin Child (2402706)" userId="S::2402706@student.uwtsd.ac.uk::02e8b9bd-a021-4b9e-976c-123a27097dca" providerId="AD" clId="Web-{F2EED79B-95C1-DEFD-1959-960E0EA71ECD}" dt="2025-12-12T18:16:15.076" v="348"/>
          <ac:spMkLst>
            <pc:docMk/>
            <pc:sldMk cId="2251824497" sldId="257"/>
            <ac:spMk id="20" creationId="{5298780A-33B9-4EA2-8F67-DE68AD62841B}"/>
          </ac:spMkLst>
        </pc:spChg>
      </pc:sldChg>
      <pc:sldChg chg="modSp new">
        <pc:chgData name="Erin Child (2402706)" userId="S::2402706@student.uwtsd.ac.uk::02e8b9bd-a021-4b9e-976c-123a27097dca" providerId="AD" clId="Web-{F2EED79B-95C1-DEFD-1959-960E0EA71ECD}" dt="2025-12-12T18:10:52.952" v="271" actId="20577"/>
        <pc:sldMkLst>
          <pc:docMk/>
          <pc:sldMk cId="3908543575" sldId="258"/>
        </pc:sldMkLst>
        <pc:spChg chg="mod">
          <ac:chgData name="Erin Child (2402706)" userId="S::2402706@student.uwtsd.ac.uk::02e8b9bd-a021-4b9e-976c-123a27097dca" providerId="AD" clId="Web-{F2EED79B-95C1-DEFD-1959-960E0EA71ECD}" dt="2025-12-12T17:09:03.710" v="107" actId="20577"/>
          <ac:spMkLst>
            <pc:docMk/>
            <pc:sldMk cId="3908543575" sldId="258"/>
            <ac:spMk id="2" creationId="{45E9FCB8-9A44-E14C-AAED-A426BFFA9DCA}"/>
          </ac:spMkLst>
        </pc:spChg>
        <pc:spChg chg="mod">
          <ac:chgData name="Erin Child (2402706)" userId="S::2402706@student.uwtsd.ac.uk::02e8b9bd-a021-4b9e-976c-123a27097dca" providerId="AD" clId="Web-{F2EED79B-95C1-DEFD-1959-960E0EA71ECD}" dt="2025-12-12T18:10:52.952" v="271" actId="20577"/>
          <ac:spMkLst>
            <pc:docMk/>
            <pc:sldMk cId="3908543575" sldId="258"/>
            <ac:spMk id="3" creationId="{0D61309E-07AF-3D9C-1B3C-3F1D8C6DAC1E}"/>
          </ac:spMkLst>
        </pc:spChg>
      </pc:sldChg>
      <pc:sldChg chg="addSp delSp modSp new mod setBg modNotes">
        <pc:chgData name="Erin Child (2402706)" userId="S::2402706@student.uwtsd.ac.uk::02e8b9bd-a021-4b9e-976c-123a27097dca" providerId="AD" clId="Web-{F2EED79B-95C1-DEFD-1959-960E0EA71ECD}" dt="2025-12-12T18:20:55.598" v="395" actId="20577"/>
        <pc:sldMkLst>
          <pc:docMk/>
          <pc:sldMk cId="1021769154" sldId="259"/>
        </pc:sldMkLst>
        <pc:spChg chg="mod">
          <ac:chgData name="Erin Child (2402706)" userId="S::2402706@student.uwtsd.ac.uk::02e8b9bd-a021-4b9e-976c-123a27097dca" providerId="AD" clId="Web-{F2EED79B-95C1-DEFD-1959-960E0EA71ECD}" dt="2025-12-12T18:19:02.143" v="372"/>
          <ac:spMkLst>
            <pc:docMk/>
            <pc:sldMk cId="1021769154" sldId="259"/>
            <ac:spMk id="2" creationId="{ABC6BFB1-CFBB-17C6-0685-27C23B361CAE}"/>
          </ac:spMkLst>
        </pc:spChg>
        <pc:spChg chg="mod">
          <ac:chgData name="Erin Child (2402706)" userId="S::2402706@student.uwtsd.ac.uk::02e8b9bd-a021-4b9e-976c-123a27097dca" providerId="AD" clId="Web-{F2EED79B-95C1-DEFD-1959-960E0EA71ECD}" dt="2025-12-12T18:20:09.988" v="384" actId="20577"/>
          <ac:spMkLst>
            <pc:docMk/>
            <pc:sldMk cId="1021769154" sldId="259"/>
            <ac:spMk id="3" creationId="{63FAB6C0-29DF-FD7E-414F-A825816F9987}"/>
          </ac:spMkLst>
        </pc:spChg>
        <pc:spChg chg="add mod">
          <ac:chgData name="Erin Child (2402706)" userId="S::2402706@student.uwtsd.ac.uk::02e8b9bd-a021-4b9e-976c-123a27097dca" providerId="AD" clId="Web-{F2EED79B-95C1-DEFD-1959-960E0EA71ECD}" dt="2025-12-12T18:20:55.598" v="395" actId="20577"/>
          <ac:spMkLst>
            <pc:docMk/>
            <pc:sldMk cId="1021769154" sldId="259"/>
            <ac:spMk id="4" creationId="{34E6588B-B492-3D65-0ED8-5E340A142D7F}"/>
          </ac:spMkLst>
        </pc:spChg>
        <pc:spChg chg="add">
          <ac:chgData name="Erin Child (2402706)" userId="S::2402706@student.uwtsd.ac.uk::02e8b9bd-a021-4b9e-976c-123a27097dca" providerId="AD" clId="Web-{F2EED79B-95C1-DEFD-1959-960E0EA71ECD}" dt="2025-12-12T18:19:02.143" v="372"/>
          <ac:spMkLst>
            <pc:docMk/>
            <pc:sldMk cId="1021769154" sldId="259"/>
            <ac:spMk id="22" creationId="{081EA652-8C6A-4E69-BEB9-170809474553}"/>
          </ac:spMkLst>
        </pc:spChg>
        <pc:spChg chg="add">
          <ac:chgData name="Erin Child (2402706)" userId="S::2402706@student.uwtsd.ac.uk::02e8b9bd-a021-4b9e-976c-123a27097dca" providerId="AD" clId="Web-{F2EED79B-95C1-DEFD-1959-960E0EA71ECD}" dt="2025-12-12T18:19:02.143" v="372"/>
          <ac:spMkLst>
            <pc:docMk/>
            <pc:sldMk cId="1021769154" sldId="259"/>
            <ac:spMk id="24" creationId="{A4026A73-1F7F-49F2-B319-8CA3B3D53269}"/>
          </ac:spMkLst>
        </pc:spChg>
        <pc:spChg chg="add">
          <ac:chgData name="Erin Child (2402706)" userId="S::2402706@student.uwtsd.ac.uk::02e8b9bd-a021-4b9e-976c-123a27097dca" providerId="AD" clId="Web-{F2EED79B-95C1-DEFD-1959-960E0EA71ECD}" dt="2025-12-12T18:19:02.143" v="372"/>
          <ac:spMkLst>
            <pc:docMk/>
            <pc:sldMk cId="1021769154" sldId="259"/>
            <ac:spMk id="26" creationId="{5298780A-33B9-4EA2-8F67-DE68AD62841B}"/>
          </ac:spMkLst>
        </pc:spChg>
        <pc:spChg chg="add">
          <ac:chgData name="Erin Child (2402706)" userId="S::2402706@student.uwtsd.ac.uk::02e8b9bd-a021-4b9e-976c-123a27097dca" providerId="AD" clId="Web-{F2EED79B-95C1-DEFD-1959-960E0EA71ECD}" dt="2025-12-12T18:19:02.143" v="372"/>
          <ac:spMkLst>
            <pc:docMk/>
            <pc:sldMk cId="1021769154" sldId="259"/>
            <ac:spMk id="28" creationId="{7F488E8B-4E1E-4402-8935-D4E6C02615C7}"/>
          </ac:spMkLst>
        </pc:spChg>
      </pc:sldChg>
    </pc:docChg>
  </pc:docChgLst>
  <pc:docChgLst>
    <pc:chgData name="Erin Child (2402706)" userId="S::2402706@student.uwtsd.ac.uk::02e8b9bd-a021-4b9e-976c-123a27097dca" providerId="AD" clId="Web-{40E34671-CAA0-FA99-B92A-C1C5398F8EEE}"/>
    <pc:docChg chg="addSld delSld modSld">
      <pc:chgData name="Erin Child (2402706)" userId="S::2402706@student.uwtsd.ac.uk::02e8b9bd-a021-4b9e-976c-123a27097dca" providerId="AD" clId="Web-{40E34671-CAA0-FA99-B92A-C1C5398F8EEE}" dt="2025-12-14T17:58:21.498" v="1157" actId="20577"/>
      <pc:docMkLst>
        <pc:docMk/>
      </pc:docMkLst>
      <pc:sldChg chg="modSp">
        <pc:chgData name="Erin Child (2402706)" userId="S::2402706@student.uwtsd.ac.uk::02e8b9bd-a021-4b9e-976c-123a27097dca" providerId="AD" clId="Web-{40E34671-CAA0-FA99-B92A-C1C5398F8EEE}" dt="2025-12-14T17:54:39.698" v="1066" actId="20577"/>
        <pc:sldMkLst>
          <pc:docMk/>
          <pc:sldMk cId="3908543575" sldId="258"/>
        </pc:sldMkLst>
        <pc:spChg chg="mod">
          <ac:chgData name="Erin Child (2402706)" userId="S::2402706@student.uwtsd.ac.uk::02e8b9bd-a021-4b9e-976c-123a27097dca" providerId="AD" clId="Web-{40E34671-CAA0-FA99-B92A-C1C5398F8EEE}" dt="2025-12-14T17:54:15.572" v="1058" actId="1076"/>
          <ac:spMkLst>
            <pc:docMk/>
            <pc:sldMk cId="3908543575" sldId="258"/>
            <ac:spMk id="2" creationId="{45E9FCB8-9A44-E14C-AAED-A426BFFA9DCA}"/>
          </ac:spMkLst>
        </pc:spChg>
        <pc:spChg chg="mod">
          <ac:chgData name="Erin Child (2402706)" userId="S::2402706@student.uwtsd.ac.uk::02e8b9bd-a021-4b9e-976c-123a27097dca" providerId="AD" clId="Web-{40E34671-CAA0-FA99-B92A-C1C5398F8EEE}" dt="2025-12-14T17:54:39.698" v="1066" actId="20577"/>
          <ac:spMkLst>
            <pc:docMk/>
            <pc:sldMk cId="3908543575" sldId="258"/>
            <ac:spMk id="3" creationId="{0D61309E-07AF-3D9C-1B3C-3F1D8C6DAC1E}"/>
          </ac:spMkLst>
        </pc:spChg>
      </pc:sldChg>
      <pc:sldChg chg="modSp add del modNotes">
        <pc:chgData name="Erin Child (2402706)" userId="S::2402706@student.uwtsd.ac.uk::02e8b9bd-a021-4b9e-976c-123a27097dca" providerId="AD" clId="Web-{40E34671-CAA0-FA99-B92A-C1C5398F8EEE}" dt="2025-12-14T16:34:07.054" v="119"/>
        <pc:sldMkLst>
          <pc:docMk/>
          <pc:sldMk cId="1021769154" sldId="259"/>
        </pc:sldMkLst>
        <pc:spChg chg="mod">
          <ac:chgData name="Erin Child (2402706)" userId="S::2402706@student.uwtsd.ac.uk::02e8b9bd-a021-4b9e-976c-123a27097dca" providerId="AD" clId="Web-{40E34671-CAA0-FA99-B92A-C1C5398F8EEE}" dt="2025-12-14T16:20:20.781" v="36" actId="20577"/>
          <ac:spMkLst>
            <pc:docMk/>
            <pc:sldMk cId="1021769154" sldId="259"/>
            <ac:spMk id="2" creationId="{ABC6BFB1-CFBB-17C6-0685-27C23B361CAE}"/>
          </ac:spMkLst>
        </pc:spChg>
        <pc:spChg chg="mod">
          <ac:chgData name="Erin Child (2402706)" userId="S::2402706@student.uwtsd.ac.uk::02e8b9bd-a021-4b9e-976c-123a27097dca" providerId="AD" clId="Web-{40E34671-CAA0-FA99-B92A-C1C5398F8EEE}" dt="2025-12-14T16:24:03.649" v="42" actId="20577"/>
          <ac:spMkLst>
            <pc:docMk/>
            <pc:sldMk cId="1021769154" sldId="259"/>
            <ac:spMk id="3" creationId="{63FAB6C0-29DF-FD7E-414F-A825816F9987}"/>
          </ac:spMkLst>
        </pc:spChg>
        <pc:spChg chg="mod">
          <ac:chgData name="Erin Child (2402706)" userId="S::2402706@student.uwtsd.ac.uk::02e8b9bd-a021-4b9e-976c-123a27097dca" providerId="AD" clId="Web-{40E34671-CAA0-FA99-B92A-C1C5398F8EEE}" dt="2025-12-14T16:27:23.606" v="100" actId="20577"/>
          <ac:spMkLst>
            <pc:docMk/>
            <pc:sldMk cId="1021769154" sldId="259"/>
            <ac:spMk id="4" creationId="{34E6588B-B492-3D65-0ED8-5E340A142D7F}"/>
          </ac:spMkLst>
        </pc:spChg>
      </pc:sldChg>
      <pc:sldChg chg="addSp delSp modSp new mod setBg modNotes">
        <pc:chgData name="Erin Child (2402706)" userId="S::2402706@student.uwtsd.ac.uk::02e8b9bd-a021-4b9e-976c-123a27097dca" providerId="AD" clId="Web-{40E34671-CAA0-FA99-B92A-C1C5398F8EEE}" dt="2025-12-14T17:41:43.715" v="684" actId="20577"/>
        <pc:sldMkLst>
          <pc:docMk/>
          <pc:sldMk cId="3421009126" sldId="260"/>
        </pc:sldMkLst>
        <pc:spChg chg="mod">
          <ac:chgData name="Erin Child (2402706)" userId="S::2402706@student.uwtsd.ac.uk::02e8b9bd-a021-4b9e-976c-123a27097dca" providerId="AD" clId="Web-{40E34671-CAA0-FA99-B92A-C1C5398F8EEE}" dt="2025-12-14T17:41:11.637" v="678"/>
          <ac:spMkLst>
            <pc:docMk/>
            <pc:sldMk cId="3421009126" sldId="260"/>
            <ac:spMk id="2" creationId="{9F6E5DF5-55B4-8887-6DB6-6C7670AFB070}"/>
          </ac:spMkLst>
        </pc:spChg>
        <pc:spChg chg="add">
          <ac:chgData name="Erin Child (2402706)" userId="S::2402706@student.uwtsd.ac.uk::02e8b9bd-a021-4b9e-976c-123a27097dca" providerId="AD" clId="Web-{40E34671-CAA0-FA99-B92A-C1C5398F8EEE}" dt="2025-12-14T17:41:11.637" v="678"/>
          <ac:spMkLst>
            <pc:docMk/>
            <pc:sldMk cId="3421009126" sldId="260"/>
            <ac:spMk id="31" creationId="{6C4028FD-8BAA-4A19-BFDE-594D991B7552}"/>
          </ac:spMkLst>
        </pc:spChg>
        <pc:spChg chg="add mod">
          <ac:chgData name="Erin Child (2402706)" userId="S::2402706@student.uwtsd.ac.uk::02e8b9bd-a021-4b9e-976c-123a27097dca" providerId="AD" clId="Web-{40E34671-CAA0-FA99-B92A-C1C5398F8EEE}" dt="2025-12-14T17:41:43.715" v="684" actId="20577"/>
          <ac:spMkLst>
            <pc:docMk/>
            <pc:sldMk cId="3421009126" sldId="260"/>
            <ac:spMk id="48" creationId="{6AFBD312-5720-C3F7-9AE7-2654679714D1}"/>
          </ac:spMkLst>
        </pc:spChg>
        <pc:graphicFrameChg chg="add mod modGraphic">
          <ac:chgData name="Erin Child (2402706)" userId="S::2402706@student.uwtsd.ac.uk::02e8b9bd-a021-4b9e-976c-123a27097dca" providerId="AD" clId="Web-{40E34671-CAA0-FA99-B92A-C1C5398F8EEE}" dt="2025-12-14T17:41:23.793" v="679"/>
          <ac:graphicFrameMkLst>
            <pc:docMk/>
            <pc:sldMk cId="3421009126" sldId="260"/>
            <ac:graphicFrameMk id="5" creationId="{B7EA3CAD-21DA-58B5-72FA-73ABCA5095CE}"/>
          </ac:graphicFrameMkLst>
        </pc:graphicFrameChg>
      </pc:sldChg>
      <pc:sldChg chg="addSp delSp modSp new mod setBg modNotes">
        <pc:chgData name="Erin Child (2402706)" userId="S::2402706@student.uwtsd.ac.uk::02e8b9bd-a021-4b9e-976c-123a27097dca" providerId="AD" clId="Web-{40E34671-CAA0-FA99-B92A-C1C5398F8EEE}" dt="2025-12-14T17:58:21.498" v="1157" actId="20577"/>
        <pc:sldMkLst>
          <pc:docMk/>
          <pc:sldMk cId="1882860821" sldId="261"/>
        </pc:sldMkLst>
        <pc:spChg chg="mod">
          <ac:chgData name="Erin Child (2402706)" userId="S::2402706@student.uwtsd.ac.uk::02e8b9bd-a021-4b9e-976c-123a27097dca" providerId="AD" clId="Web-{40E34671-CAA0-FA99-B92A-C1C5398F8EEE}" dt="2025-12-14T17:58:02.498" v="1149" actId="20577"/>
          <ac:spMkLst>
            <pc:docMk/>
            <pc:sldMk cId="1882860821" sldId="261"/>
            <ac:spMk id="2" creationId="{C0637CD6-7EC0-D8A5-F933-ACBC31549704}"/>
          </ac:spMkLst>
        </pc:spChg>
        <pc:spChg chg="mod">
          <ac:chgData name="Erin Child (2402706)" userId="S::2402706@student.uwtsd.ac.uk::02e8b9bd-a021-4b9e-976c-123a27097dca" providerId="AD" clId="Web-{40E34671-CAA0-FA99-B92A-C1C5398F8EEE}" dt="2025-12-14T17:58:21.498" v="1157" actId="20577"/>
          <ac:spMkLst>
            <pc:docMk/>
            <pc:sldMk cId="1882860821" sldId="261"/>
            <ac:spMk id="3" creationId="{82F9B6B3-DCCC-9D3F-41C1-FE2485AF0218}"/>
          </ac:spMkLst>
        </pc:spChg>
        <pc:spChg chg="add">
          <ac:chgData name="Erin Child (2402706)" userId="S::2402706@student.uwtsd.ac.uk::02e8b9bd-a021-4b9e-976c-123a27097dca" providerId="AD" clId="Web-{40E34671-CAA0-FA99-B92A-C1C5398F8EEE}" dt="2025-12-14T17:57:49.044" v="1145"/>
          <ac:spMkLst>
            <pc:docMk/>
            <pc:sldMk cId="1882860821" sldId="261"/>
            <ac:spMk id="12" creationId="{7F488E8B-4E1E-4402-8935-D4E6C02615C7}"/>
          </ac:spMkLst>
        </pc:spChg>
        <pc:spChg chg="add">
          <ac:chgData name="Erin Child (2402706)" userId="S::2402706@student.uwtsd.ac.uk::02e8b9bd-a021-4b9e-976c-123a27097dca" providerId="AD" clId="Web-{40E34671-CAA0-FA99-B92A-C1C5398F8EEE}" dt="2025-12-14T17:57:49.044" v="1145"/>
          <ac:spMkLst>
            <pc:docMk/>
            <pc:sldMk cId="1882860821" sldId="261"/>
            <ac:spMk id="19" creationId="{081EA652-8C6A-4E69-BEB9-170809474553}"/>
          </ac:spMkLst>
        </pc:spChg>
        <pc:spChg chg="add">
          <ac:chgData name="Erin Child (2402706)" userId="S::2402706@student.uwtsd.ac.uk::02e8b9bd-a021-4b9e-976c-123a27097dca" providerId="AD" clId="Web-{40E34671-CAA0-FA99-B92A-C1C5398F8EEE}" dt="2025-12-14T17:57:49.044" v="1145"/>
          <ac:spMkLst>
            <pc:docMk/>
            <pc:sldMk cId="1882860821" sldId="261"/>
            <ac:spMk id="20" creationId="{5298780A-33B9-4EA2-8F67-DE68AD62841B}"/>
          </ac:spMkLst>
        </pc:spChg>
      </pc:sldChg>
    </pc:docChg>
  </pc:docChgLst>
  <pc:docChgLst>
    <pc:chgData name="Erin Child (2402706)" userId="S::2402706@student.uwtsd.ac.uk::02e8b9bd-a021-4b9e-976c-123a27097dca" providerId="AD" clId="Web-{144B6DFE-B868-7C6A-5FEA-A9BD79F0C7ED}"/>
    <pc:docChg chg="addSld delSld modSld">
      <pc:chgData name="Erin Child (2402706)" userId="S::2402706@student.uwtsd.ac.uk::02e8b9bd-a021-4b9e-976c-123a27097dca" providerId="AD" clId="Web-{144B6DFE-B868-7C6A-5FEA-A9BD79F0C7ED}" dt="2026-01-05T16:54:15.359" v="955"/>
      <pc:docMkLst>
        <pc:docMk/>
      </pc:docMkLst>
      <pc:sldChg chg="modSp">
        <pc:chgData name="Erin Child (2402706)" userId="S::2402706@student.uwtsd.ac.uk::02e8b9bd-a021-4b9e-976c-123a27097dca" providerId="AD" clId="Web-{144B6DFE-B868-7C6A-5FEA-A9BD79F0C7ED}" dt="2026-01-05T10:52:39.265" v="10" actId="20577"/>
        <pc:sldMkLst>
          <pc:docMk/>
          <pc:sldMk cId="2251824497" sldId="257"/>
        </pc:sldMkLst>
        <pc:spChg chg="mod">
          <ac:chgData name="Erin Child (2402706)" userId="S::2402706@student.uwtsd.ac.uk::02e8b9bd-a021-4b9e-976c-123a27097dca" providerId="AD" clId="Web-{144B6DFE-B868-7C6A-5FEA-A9BD79F0C7ED}" dt="2026-01-05T10:52:39.265" v="10" actId="20577"/>
          <ac:spMkLst>
            <pc:docMk/>
            <pc:sldMk cId="2251824497" sldId="257"/>
            <ac:spMk id="3" creationId="{42C66635-0897-6FBF-3B16-E3FA7BF14010}"/>
          </ac:spMkLst>
        </pc:spChg>
      </pc:sldChg>
      <pc:sldChg chg="modSp">
        <pc:chgData name="Erin Child (2402706)" userId="S::2402706@student.uwtsd.ac.uk::02e8b9bd-a021-4b9e-976c-123a27097dca" providerId="AD" clId="Web-{144B6DFE-B868-7C6A-5FEA-A9BD79F0C7ED}" dt="2026-01-05T16:53:33.592" v="954" actId="20577"/>
        <pc:sldMkLst>
          <pc:docMk/>
          <pc:sldMk cId="3908543575" sldId="258"/>
        </pc:sldMkLst>
        <pc:spChg chg="mod">
          <ac:chgData name="Erin Child (2402706)" userId="S::2402706@student.uwtsd.ac.uk::02e8b9bd-a021-4b9e-976c-123a27097dca" providerId="AD" clId="Web-{144B6DFE-B868-7C6A-5FEA-A9BD79F0C7ED}" dt="2026-01-05T16:53:33.592" v="954" actId="20577"/>
          <ac:spMkLst>
            <pc:docMk/>
            <pc:sldMk cId="3908543575" sldId="258"/>
            <ac:spMk id="3" creationId="{0D61309E-07AF-3D9C-1B3C-3F1D8C6DAC1E}"/>
          </ac:spMkLst>
        </pc:spChg>
      </pc:sldChg>
      <pc:sldChg chg="modSp">
        <pc:chgData name="Erin Child (2402706)" userId="S::2402706@student.uwtsd.ac.uk::02e8b9bd-a021-4b9e-976c-123a27097dca" providerId="AD" clId="Web-{144B6DFE-B868-7C6A-5FEA-A9BD79F0C7ED}" dt="2026-01-05T12:32:44.692" v="167" actId="20577"/>
        <pc:sldMkLst>
          <pc:docMk/>
          <pc:sldMk cId="1882860821" sldId="261"/>
        </pc:sldMkLst>
        <pc:spChg chg="mod">
          <ac:chgData name="Erin Child (2402706)" userId="S::2402706@student.uwtsd.ac.uk::02e8b9bd-a021-4b9e-976c-123a27097dca" providerId="AD" clId="Web-{144B6DFE-B868-7C6A-5FEA-A9BD79F0C7ED}" dt="2026-01-05T12:32:44.692" v="167" actId="20577"/>
          <ac:spMkLst>
            <pc:docMk/>
            <pc:sldMk cId="1882860821" sldId="261"/>
            <ac:spMk id="2" creationId="{C0637CD6-7EC0-D8A5-F933-ACBC31549704}"/>
          </ac:spMkLst>
        </pc:spChg>
      </pc:sldChg>
      <pc:sldChg chg="modSp new">
        <pc:chgData name="Erin Child (2402706)" userId="S::2402706@student.uwtsd.ac.uk::02e8b9bd-a021-4b9e-976c-123a27097dca" providerId="AD" clId="Web-{144B6DFE-B868-7C6A-5FEA-A9BD79F0C7ED}" dt="2026-01-05T11:11:32.573" v="130" actId="20577"/>
        <pc:sldMkLst>
          <pc:docMk/>
          <pc:sldMk cId="1327742049" sldId="262"/>
        </pc:sldMkLst>
        <pc:spChg chg="mod">
          <ac:chgData name="Erin Child (2402706)" userId="S::2402706@student.uwtsd.ac.uk::02e8b9bd-a021-4b9e-976c-123a27097dca" providerId="AD" clId="Web-{144B6DFE-B868-7C6A-5FEA-A9BD79F0C7ED}" dt="2026-01-05T11:11:32.573" v="130" actId="20577"/>
          <ac:spMkLst>
            <pc:docMk/>
            <pc:sldMk cId="1327742049" sldId="262"/>
            <ac:spMk id="3" creationId="{14F38327-F2D2-29B7-4A04-933AFCEFFBBB}"/>
          </ac:spMkLst>
        </pc:spChg>
      </pc:sldChg>
      <pc:sldChg chg="addSp delSp modSp new modNotes">
        <pc:chgData name="Erin Child (2402706)" userId="S::2402706@student.uwtsd.ac.uk::02e8b9bd-a021-4b9e-976c-123a27097dca" providerId="AD" clId="Web-{144B6DFE-B868-7C6A-5FEA-A9BD79F0C7ED}" dt="2026-01-05T15:28:02.373" v="471" actId="20577"/>
        <pc:sldMkLst>
          <pc:docMk/>
          <pc:sldMk cId="189956810" sldId="263"/>
        </pc:sldMkLst>
        <pc:spChg chg="mod">
          <ac:chgData name="Erin Child (2402706)" userId="S::2402706@student.uwtsd.ac.uk::02e8b9bd-a021-4b9e-976c-123a27097dca" providerId="AD" clId="Web-{144B6DFE-B868-7C6A-5FEA-A9BD79F0C7ED}" dt="2026-01-05T12:32:21.348" v="149" actId="20577"/>
          <ac:spMkLst>
            <pc:docMk/>
            <pc:sldMk cId="189956810" sldId="263"/>
            <ac:spMk id="2" creationId="{0D67BAA6-C22A-71D1-709B-73B0B4D14B21}"/>
          </ac:spMkLst>
        </pc:spChg>
        <pc:spChg chg="add mod">
          <ac:chgData name="Erin Child (2402706)" userId="S::2402706@student.uwtsd.ac.uk::02e8b9bd-a021-4b9e-976c-123a27097dca" providerId="AD" clId="Web-{144B6DFE-B868-7C6A-5FEA-A9BD79F0C7ED}" dt="2026-01-05T15:25:36.834" v="451" actId="20577"/>
          <ac:spMkLst>
            <pc:docMk/>
            <pc:sldMk cId="189956810" sldId="263"/>
            <ac:spMk id="4" creationId="{AC10F0EA-3029-FC6D-16EE-C0069EA8F75C}"/>
          </ac:spMkLst>
        </pc:spChg>
        <pc:graphicFrameChg chg="add modGraphic">
          <ac:chgData name="Erin Child (2402706)" userId="S::2402706@student.uwtsd.ac.uk::02e8b9bd-a021-4b9e-976c-123a27097dca" providerId="AD" clId="Web-{144B6DFE-B868-7C6A-5FEA-A9BD79F0C7ED}" dt="2026-01-05T15:28:02.373" v="471" actId="20577"/>
          <ac:graphicFrameMkLst>
            <pc:docMk/>
            <pc:sldMk cId="189956810" sldId="263"/>
            <ac:graphicFrameMk id="6" creationId="{7C7DE49C-46A4-7683-3456-C486997B1798}"/>
          </ac:graphicFrameMkLst>
        </pc:graphicFrameChg>
      </pc:sldChg>
      <pc:sldChg chg="addSp modSp new mod setBg modNotes">
        <pc:chgData name="Erin Child (2402706)" userId="S::2402706@student.uwtsd.ac.uk::02e8b9bd-a021-4b9e-976c-123a27097dca" providerId="AD" clId="Web-{144B6DFE-B868-7C6A-5FEA-A9BD79F0C7ED}" dt="2026-01-05T16:17:50.077" v="707" actId="20577"/>
        <pc:sldMkLst>
          <pc:docMk/>
          <pc:sldMk cId="3997426167" sldId="264"/>
        </pc:sldMkLst>
        <pc:spChg chg="mod">
          <ac:chgData name="Erin Child (2402706)" userId="S::2402706@student.uwtsd.ac.uk::02e8b9bd-a021-4b9e-976c-123a27097dca" providerId="AD" clId="Web-{144B6DFE-B868-7C6A-5FEA-A9BD79F0C7ED}" dt="2026-01-05T16:17:05.043" v="688"/>
          <ac:spMkLst>
            <pc:docMk/>
            <pc:sldMk cId="3997426167" sldId="264"/>
            <ac:spMk id="2" creationId="{9A8C0A9C-939B-2797-AE73-A3827938D7CD}"/>
          </ac:spMkLst>
        </pc:spChg>
        <pc:spChg chg="mod">
          <ac:chgData name="Erin Child (2402706)" userId="S::2402706@student.uwtsd.ac.uk::02e8b9bd-a021-4b9e-976c-123a27097dca" providerId="AD" clId="Web-{144B6DFE-B868-7C6A-5FEA-A9BD79F0C7ED}" dt="2026-01-05T16:17:50.077" v="707" actId="20577"/>
          <ac:spMkLst>
            <pc:docMk/>
            <pc:sldMk cId="3997426167" sldId="264"/>
            <ac:spMk id="3" creationId="{6AD9E239-4F53-3E9C-640A-63026C48ACC5}"/>
          </ac:spMkLst>
        </pc:spChg>
        <pc:spChg chg="add">
          <ac:chgData name="Erin Child (2402706)" userId="S::2402706@student.uwtsd.ac.uk::02e8b9bd-a021-4b9e-976c-123a27097dca" providerId="AD" clId="Web-{144B6DFE-B868-7C6A-5FEA-A9BD79F0C7ED}" dt="2026-01-05T16:17:05.043" v="688"/>
          <ac:spMkLst>
            <pc:docMk/>
            <pc:sldMk cId="3997426167" sldId="264"/>
            <ac:spMk id="8" creationId="{081EA652-8C6A-4E69-BEB9-170809474553}"/>
          </ac:spMkLst>
        </pc:spChg>
        <pc:spChg chg="add">
          <ac:chgData name="Erin Child (2402706)" userId="S::2402706@student.uwtsd.ac.uk::02e8b9bd-a021-4b9e-976c-123a27097dca" providerId="AD" clId="Web-{144B6DFE-B868-7C6A-5FEA-A9BD79F0C7ED}" dt="2026-01-05T16:17:05.043" v="688"/>
          <ac:spMkLst>
            <pc:docMk/>
            <pc:sldMk cId="3997426167" sldId="264"/>
            <ac:spMk id="10" creationId="{5298780A-33B9-4EA2-8F67-DE68AD62841B}"/>
          </ac:spMkLst>
        </pc:spChg>
        <pc:spChg chg="add">
          <ac:chgData name="Erin Child (2402706)" userId="S::2402706@student.uwtsd.ac.uk::02e8b9bd-a021-4b9e-976c-123a27097dca" providerId="AD" clId="Web-{144B6DFE-B868-7C6A-5FEA-A9BD79F0C7ED}" dt="2026-01-05T16:17:05.043" v="688"/>
          <ac:spMkLst>
            <pc:docMk/>
            <pc:sldMk cId="3997426167" sldId="264"/>
            <ac:spMk id="12" creationId="{7F488E8B-4E1E-4402-8935-D4E6C02615C7}"/>
          </ac:spMkLst>
        </pc:spChg>
      </pc:sldChg>
      <pc:sldChg chg="addSp modSp new mod setBg">
        <pc:chgData name="Erin Child (2402706)" userId="S::2402706@student.uwtsd.ac.uk::02e8b9bd-a021-4b9e-976c-123a27097dca" providerId="AD" clId="Web-{144B6DFE-B868-7C6A-5FEA-A9BD79F0C7ED}" dt="2026-01-05T16:54:15.359" v="955"/>
        <pc:sldMkLst>
          <pc:docMk/>
          <pc:sldMk cId="4166047387" sldId="265"/>
        </pc:sldMkLst>
        <pc:spChg chg="mod">
          <ac:chgData name="Erin Child (2402706)" userId="S::2402706@student.uwtsd.ac.uk::02e8b9bd-a021-4b9e-976c-123a27097dca" providerId="AD" clId="Web-{144B6DFE-B868-7C6A-5FEA-A9BD79F0C7ED}" dt="2026-01-05T16:54:15.359" v="955"/>
          <ac:spMkLst>
            <pc:docMk/>
            <pc:sldMk cId="4166047387" sldId="265"/>
            <ac:spMk id="2" creationId="{A24E4FB8-DA6C-5F09-98C7-E658AA34D37D}"/>
          </ac:spMkLst>
        </pc:spChg>
        <pc:spChg chg="mod">
          <ac:chgData name="Erin Child (2402706)" userId="S::2402706@student.uwtsd.ac.uk::02e8b9bd-a021-4b9e-976c-123a27097dca" providerId="AD" clId="Web-{144B6DFE-B868-7C6A-5FEA-A9BD79F0C7ED}" dt="2026-01-05T16:54:15.359" v="955"/>
          <ac:spMkLst>
            <pc:docMk/>
            <pc:sldMk cId="4166047387" sldId="265"/>
            <ac:spMk id="3" creationId="{8F8191AB-C6D2-6783-ACCA-E4F432E63FB1}"/>
          </ac:spMkLst>
        </pc:spChg>
        <pc:spChg chg="add">
          <ac:chgData name="Erin Child (2402706)" userId="S::2402706@student.uwtsd.ac.uk::02e8b9bd-a021-4b9e-976c-123a27097dca" providerId="AD" clId="Web-{144B6DFE-B868-7C6A-5FEA-A9BD79F0C7ED}" dt="2026-01-05T16:54:15.359" v="955"/>
          <ac:spMkLst>
            <pc:docMk/>
            <pc:sldMk cId="4166047387" sldId="265"/>
            <ac:spMk id="8" creationId="{B6CDA21F-E7AF-4C75-8395-33F58D5B0E45}"/>
          </ac:spMkLst>
        </pc:spChg>
        <pc:spChg chg="add">
          <ac:chgData name="Erin Child (2402706)" userId="S::2402706@student.uwtsd.ac.uk::02e8b9bd-a021-4b9e-976c-123a27097dca" providerId="AD" clId="Web-{144B6DFE-B868-7C6A-5FEA-A9BD79F0C7ED}" dt="2026-01-05T16:54:15.359" v="955"/>
          <ac:spMkLst>
            <pc:docMk/>
            <pc:sldMk cId="4166047387" sldId="265"/>
            <ac:spMk id="15" creationId="{D5B0017B-2ECA-49AF-B397-DC140825DF8D}"/>
          </ac:spMkLst>
        </pc:spChg>
        <pc:grpChg chg="add">
          <ac:chgData name="Erin Child (2402706)" userId="S::2402706@student.uwtsd.ac.uk::02e8b9bd-a021-4b9e-976c-123a27097dca" providerId="AD" clId="Web-{144B6DFE-B868-7C6A-5FEA-A9BD79F0C7ED}" dt="2026-01-05T16:54:15.359" v="955"/>
          <ac:grpSpMkLst>
            <pc:docMk/>
            <pc:sldMk cId="4166047387" sldId="265"/>
            <ac:grpSpMk id="10" creationId="{AE1C45F0-260A-458C-96ED-C1F6D2151219}"/>
          </ac:grpSpMkLst>
        </pc:grpChg>
        <pc:cxnChg chg="add">
          <ac:chgData name="Erin Child (2402706)" userId="S::2402706@student.uwtsd.ac.uk::02e8b9bd-a021-4b9e-976c-123a27097dca" providerId="AD" clId="Web-{144B6DFE-B868-7C6A-5FEA-A9BD79F0C7ED}" dt="2026-01-05T16:54:15.359" v="955"/>
          <ac:cxnSpMkLst>
            <pc:docMk/>
            <pc:sldMk cId="4166047387" sldId="265"/>
            <ac:cxnSpMk id="17" creationId="{6CF1BAF6-AD41-4082-B212-8A1F9A2E8779}"/>
          </ac:cxnSpMkLst>
        </pc:cxnChg>
      </pc:sldChg>
    </pc:docChg>
  </pc:docChgLst>
  <pc:docChgLst>
    <pc:chgData name="Erin Child (2402706)" userId="S::2402706@student.uwtsd.ac.uk::02e8b9bd-a021-4b9e-976c-123a27097dca" providerId="AD" clId="Web-{9CFB019D-7322-8B71-6A7D-DE991107D2DC}"/>
    <pc:docChg chg="addSld delSld modSld">
      <pc:chgData name="Erin Child (2402706)" userId="S::2402706@student.uwtsd.ac.uk::02e8b9bd-a021-4b9e-976c-123a27097dca" providerId="AD" clId="Web-{9CFB019D-7322-8B71-6A7D-DE991107D2DC}" dt="2026-01-07T12:46:47.890" v="61" actId="1076"/>
      <pc:docMkLst>
        <pc:docMk/>
      </pc:docMkLst>
      <pc:sldChg chg="addSp modSp mod setBg">
        <pc:chgData name="Erin Child (2402706)" userId="S::2402706@student.uwtsd.ac.uk::02e8b9bd-a021-4b9e-976c-123a27097dca" providerId="AD" clId="Web-{9CFB019D-7322-8B71-6A7D-DE991107D2DC}" dt="2026-01-07T12:46:47.890" v="61" actId="1076"/>
        <pc:sldMkLst>
          <pc:docMk/>
          <pc:sldMk cId="3908543575" sldId="258"/>
        </pc:sldMkLst>
        <pc:spChg chg="mod">
          <ac:chgData name="Erin Child (2402706)" userId="S::2402706@student.uwtsd.ac.uk::02e8b9bd-a021-4b9e-976c-123a27097dca" providerId="AD" clId="Web-{9CFB019D-7322-8B71-6A7D-DE991107D2DC}" dt="2026-01-07T12:46:47.890" v="61" actId="1076"/>
          <ac:spMkLst>
            <pc:docMk/>
            <pc:sldMk cId="3908543575" sldId="258"/>
            <ac:spMk id="2" creationId="{45E9FCB8-9A44-E14C-AAED-A426BFFA9DCA}"/>
          </ac:spMkLst>
        </pc:spChg>
        <pc:spChg chg="mod">
          <ac:chgData name="Erin Child (2402706)" userId="S::2402706@student.uwtsd.ac.uk::02e8b9bd-a021-4b9e-976c-123a27097dca" providerId="AD" clId="Web-{9CFB019D-7322-8B71-6A7D-DE991107D2DC}" dt="2026-01-07T12:46:40.905" v="60" actId="20577"/>
          <ac:spMkLst>
            <pc:docMk/>
            <pc:sldMk cId="3908543575" sldId="258"/>
            <ac:spMk id="3" creationId="{0D61309E-07AF-3D9C-1B3C-3F1D8C6DAC1E}"/>
          </ac:spMkLst>
        </pc:spChg>
        <pc:spChg chg="add">
          <ac:chgData name="Erin Child (2402706)" userId="S::2402706@student.uwtsd.ac.uk::02e8b9bd-a021-4b9e-976c-123a27097dca" providerId="AD" clId="Web-{9CFB019D-7322-8B71-6A7D-DE991107D2DC}" dt="2026-01-07T12:45:12.180" v="31"/>
          <ac:spMkLst>
            <pc:docMk/>
            <pc:sldMk cId="3908543575" sldId="258"/>
            <ac:spMk id="8" creationId="{1BB867FF-FC45-48F7-8104-F89BE54909F1}"/>
          </ac:spMkLst>
        </pc:spChg>
        <pc:spChg chg="add">
          <ac:chgData name="Erin Child (2402706)" userId="S::2402706@student.uwtsd.ac.uk::02e8b9bd-a021-4b9e-976c-123a27097dca" providerId="AD" clId="Web-{9CFB019D-7322-8B71-6A7D-DE991107D2DC}" dt="2026-01-07T12:45:12.180" v="31"/>
          <ac:spMkLst>
            <pc:docMk/>
            <pc:sldMk cId="3908543575" sldId="258"/>
            <ac:spMk id="10" creationId="{8BB56887-D0D5-4F0C-9E19-7247EB83C8B7}"/>
          </ac:spMkLst>
        </pc:spChg>
        <pc:spChg chg="add">
          <ac:chgData name="Erin Child (2402706)" userId="S::2402706@student.uwtsd.ac.uk::02e8b9bd-a021-4b9e-976c-123a27097dca" providerId="AD" clId="Web-{9CFB019D-7322-8B71-6A7D-DE991107D2DC}" dt="2026-01-07T12:45:12.180" v="31"/>
          <ac:spMkLst>
            <pc:docMk/>
            <pc:sldMk cId="3908543575" sldId="258"/>
            <ac:spMk id="12" creationId="{081E4A58-353D-44AE-B2FC-2A74E2E400F7}"/>
          </ac:spMkLst>
        </pc:spChg>
      </pc:sldChg>
      <pc:sldChg chg="addSp delSp modSp">
        <pc:chgData name="Erin Child (2402706)" userId="S::2402706@student.uwtsd.ac.uk::02e8b9bd-a021-4b9e-976c-123a27097dca" providerId="AD" clId="Web-{9CFB019D-7322-8B71-6A7D-DE991107D2DC}" dt="2026-01-07T12:41:40.769" v="1"/>
        <pc:sldMkLst>
          <pc:docMk/>
          <pc:sldMk cId="1882860821" sldId="261"/>
        </pc:sldMkLst>
        <pc:picChg chg="add del mod">
          <ac:chgData name="Erin Child (2402706)" userId="S::2402706@student.uwtsd.ac.uk::02e8b9bd-a021-4b9e-976c-123a27097dca" providerId="AD" clId="Web-{9CFB019D-7322-8B71-6A7D-DE991107D2DC}" dt="2026-01-07T12:41:40.769" v="1"/>
          <ac:picMkLst>
            <pc:docMk/>
            <pc:sldMk cId="1882860821" sldId="261"/>
            <ac:picMk id="4" creationId="{B8117B50-7594-10AA-3FC3-966EFB51A2EB}"/>
          </ac:picMkLst>
        </pc:picChg>
      </pc:sldChg>
      <pc:sldChg chg="new del">
        <pc:chgData name="Erin Child (2402706)" userId="S::2402706@student.uwtsd.ac.uk::02e8b9bd-a021-4b9e-976c-123a27097dca" providerId="AD" clId="Web-{9CFB019D-7322-8B71-6A7D-DE991107D2DC}" dt="2026-01-07T12:43:56.022" v="3"/>
        <pc:sldMkLst>
          <pc:docMk/>
          <pc:sldMk cId="158375936" sldId="266"/>
        </pc:sldMkLst>
      </pc:sldChg>
      <pc:sldChg chg="new del">
        <pc:chgData name="Erin Child (2402706)" userId="S::2402706@student.uwtsd.ac.uk::02e8b9bd-a021-4b9e-976c-123a27097dca" providerId="AD" clId="Web-{9CFB019D-7322-8B71-6A7D-DE991107D2DC}" dt="2026-01-07T12:44:18.538" v="8"/>
        <pc:sldMkLst>
          <pc:docMk/>
          <pc:sldMk cId="2664769317" sldId="266"/>
        </pc:sldMkLst>
      </pc:sldChg>
      <pc:sldChg chg="new del">
        <pc:chgData name="Erin Child (2402706)" userId="S::2402706@student.uwtsd.ac.uk::02e8b9bd-a021-4b9e-976c-123a27097dca" providerId="AD" clId="Web-{9CFB019D-7322-8B71-6A7D-DE991107D2DC}" dt="2026-01-07T12:44:05.007" v="5"/>
        <pc:sldMkLst>
          <pc:docMk/>
          <pc:sldMk cId="3782102830" sldId="266"/>
        </pc:sldMkLst>
      </pc:sldChg>
      <pc:sldChg chg="addSp modSp new mod setBg">
        <pc:chgData name="Erin Child (2402706)" userId="S::2402706@student.uwtsd.ac.uk::02e8b9bd-a021-4b9e-976c-123a27097dca" providerId="AD" clId="Web-{9CFB019D-7322-8B71-6A7D-DE991107D2DC}" dt="2026-01-07T12:45:00.289" v="30"/>
        <pc:sldMkLst>
          <pc:docMk/>
          <pc:sldMk cId="48979947" sldId="267"/>
        </pc:sldMkLst>
        <pc:spChg chg="mod">
          <ac:chgData name="Erin Child (2402706)" userId="S::2402706@student.uwtsd.ac.uk::02e8b9bd-a021-4b9e-976c-123a27097dca" providerId="AD" clId="Web-{9CFB019D-7322-8B71-6A7D-DE991107D2DC}" dt="2026-01-07T12:45:00.289" v="30"/>
          <ac:spMkLst>
            <pc:docMk/>
            <pc:sldMk cId="48979947" sldId="267"/>
            <ac:spMk id="2" creationId="{1067D608-2138-D134-EB9B-BF2176741AE7}"/>
          </ac:spMkLst>
        </pc:spChg>
        <pc:spChg chg="mod">
          <ac:chgData name="Erin Child (2402706)" userId="S::2402706@student.uwtsd.ac.uk::02e8b9bd-a021-4b9e-976c-123a27097dca" providerId="AD" clId="Web-{9CFB019D-7322-8B71-6A7D-DE991107D2DC}" dt="2026-01-07T12:45:00.289" v="30"/>
          <ac:spMkLst>
            <pc:docMk/>
            <pc:sldMk cId="48979947" sldId="267"/>
            <ac:spMk id="3" creationId="{F3A706F8-6624-E306-27CA-C54CAA849C7D}"/>
          </ac:spMkLst>
        </pc:spChg>
        <pc:spChg chg="add">
          <ac:chgData name="Erin Child (2402706)" userId="S::2402706@student.uwtsd.ac.uk::02e8b9bd-a021-4b9e-976c-123a27097dca" providerId="AD" clId="Web-{9CFB019D-7322-8B71-6A7D-DE991107D2DC}" dt="2026-01-07T12:45:00.289" v="30"/>
          <ac:spMkLst>
            <pc:docMk/>
            <pc:sldMk cId="48979947" sldId="267"/>
            <ac:spMk id="10" creationId="{A3363022-C969-41E9-8EB2-E4C94908C1FA}"/>
          </ac:spMkLst>
        </pc:spChg>
        <pc:spChg chg="add">
          <ac:chgData name="Erin Child (2402706)" userId="S::2402706@student.uwtsd.ac.uk::02e8b9bd-a021-4b9e-976c-123a27097dca" providerId="AD" clId="Web-{9CFB019D-7322-8B71-6A7D-DE991107D2DC}" dt="2026-01-07T12:45:00.289" v="30"/>
          <ac:spMkLst>
            <pc:docMk/>
            <pc:sldMk cId="48979947" sldId="267"/>
            <ac:spMk id="12" creationId="{8D1AD6B3-BE88-4CEB-BA17-790657CC4729}"/>
          </ac:spMkLst>
        </pc:spChg>
        <pc:grpChg chg="add">
          <ac:chgData name="Erin Child (2402706)" userId="S::2402706@student.uwtsd.ac.uk::02e8b9bd-a021-4b9e-976c-123a27097dca" providerId="AD" clId="Web-{9CFB019D-7322-8B71-6A7D-DE991107D2DC}" dt="2026-01-07T12:45:00.289" v="30"/>
          <ac:grpSpMkLst>
            <pc:docMk/>
            <pc:sldMk cId="48979947" sldId="267"/>
            <ac:grpSpMk id="14" creationId="{89D1390B-7E13-4B4F-9CB2-391063412E54}"/>
          </ac:grpSpMkLst>
        </pc:grpChg>
        <pc:picChg chg="add">
          <ac:chgData name="Erin Child (2402706)" userId="S::2402706@student.uwtsd.ac.uk::02e8b9bd-a021-4b9e-976c-123a27097dca" providerId="AD" clId="Web-{9CFB019D-7322-8B71-6A7D-DE991107D2DC}" dt="2026-01-07T12:45:00.289" v="30"/>
          <ac:picMkLst>
            <pc:docMk/>
            <pc:sldMk cId="48979947" sldId="267"/>
            <ac:picMk id="7" creationId="{04AFAC9E-B69E-56EA-3F8F-3C39DB089584}"/>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4_3">
  <dgm:title val=""/>
  <dgm:desc val=""/>
  <dgm:catLst>
    <dgm:cat type="accent4" pri="11300"/>
  </dgm:catLst>
  <dgm:styleLbl name="node0">
    <dgm:fillClrLst meth="repeat">
      <a:schemeClr val="accent4">
        <a:shade val="80000"/>
      </a:schemeClr>
    </dgm:fillClrLst>
    <dgm:linClrLst meth="repeat">
      <a:schemeClr val="lt1"/>
    </dgm:linClrLst>
    <dgm:effectClrLst/>
    <dgm:txLinClrLst/>
    <dgm:txFillClrLst/>
    <dgm:txEffectClrLst/>
  </dgm:styleLbl>
  <dgm:styleLbl name="node1">
    <dgm:fillClrLst>
      <a:schemeClr val="accent4">
        <a:shade val="80000"/>
      </a:schemeClr>
      <a:schemeClr val="accent4">
        <a:tint val="70000"/>
      </a:schemeClr>
    </dgm:fillClrLst>
    <dgm:linClrLst meth="repeat">
      <a:schemeClr val="lt1"/>
    </dgm:linClrLst>
    <dgm:effectClrLst/>
    <dgm:txLinClrLst/>
    <dgm:txFillClrLst/>
    <dgm:txEffectClrLst/>
  </dgm:styleLbl>
  <dgm:styleLbl name="alignNode1">
    <dgm:fillClrLst>
      <a:schemeClr val="accent4">
        <a:shade val="80000"/>
      </a:schemeClr>
      <a:schemeClr val="accent4">
        <a:tint val="70000"/>
      </a:schemeClr>
    </dgm:fillClrLst>
    <dgm:linClrLst>
      <a:schemeClr val="accent4">
        <a:shade val="80000"/>
      </a:schemeClr>
      <a:schemeClr val="accent4">
        <a:tint val="70000"/>
      </a:schemeClr>
    </dgm:linClrLst>
    <dgm:effectClrLst/>
    <dgm:txLinClrLst/>
    <dgm:txFillClrLst/>
    <dgm:txEffectClrLst/>
  </dgm:styleLbl>
  <dgm:styleLbl name="lnNode1">
    <dgm:fillClrLst>
      <a:schemeClr val="accent4">
        <a:shade val="80000"/>
      </a:schemeClr>
      <a:schemeClr val="accent4">
        <a:tint val="70000"/>
      </a:schemeClr>
    </dgm:fillClrLst>
    <dgm:linClrLst meth="repeat">
      <a:schemeClr val="lt1"/>
    </dgm:linClrLst>
    <dgm:effectClrLst/>
    <dgm:txLinClrLst/>
    <dgm:txFillClrLst/>
    <dgm:txEffectClrLst/>
  </dgm:styleLbl>
  <dgm:styleLbl name="vennNode1">
    <dgm:fillClrLst>
      <a:schemeClr val="accent4">
        <a:shade val="80000"/>
        <a:alpha val="50000"/>
      </a:schemeClr>
      <a:schemeClr val="accent4">
        <a:tint val="70000"/>
        <a:alpha val="50000"/>
      </a:schemeClr>
    </dgm:fillClrLst>
    <dgm:linClrLst meth="repeat">
      <a:schemeClr val="lt1"/>
    </dgm:linClrLst>
    <dgm:effectClrLst/>
    <dgm:txLinClrLst/>
    <dgm:txFillClrLst/>
    <dgm:txEffectClrLst/>
  </dgm:styleLbl>
  <dgm:styleLbl name="node2">
    <dgm:fillClrLst>
      <a:schemeClr val="accent4">
        <a:tint val="99000"/>
      </a:schemeClr>
    </dgm:fillClrLst>
    <dgm:linClrLst meth="repeat">
      <a:schemeClr val="lt1"/>
    </dgm:linClrLst>
    <dgm:effectClrLst/>
    <dgm:txLinClrLst/>
    <dgm:txFillClrLst/>
    <dgm:txEffectClrLst/>
  </dgm:styleLbl>
  <dgm:styleLbl name="node3">
    <dgm:fillClrLst>
      <a:schemeClr val="accent4">
        <a:tint val="80000"/>
      </a:schemeClr>
    </dgm:fillClrLst>
    <dgm:linClrLst meth="repeat">
      <a:schemeClr val="lt1"/>
    </dgm:linClrLst>
    <dgm:effectClrLst/>
    <dgm:txLinClrLst/>
    <dgm:txFillClrLst/>
    <dgm:txEffectClrLst/>
  </dgm:styleLbl>
  <dgm:styleLbl name="node4">
    <dgm:fillClrLst>
      <a:schemeClr val="accent4">
        <a:tint val="70000"/>
      </a:schemeClr>
    </dgm:fillClrLst>
    <dgm:linClrLst meth="repeat">
      <a:schemeClr val="lt1"/>
    </dgm:linClrLst>
    <dgm:effectClrLst/>
    <dgm:txLinClrLst/>
    <dgm:txFillClrLst/>
    <dgm:txEffectClrLst/>
  </dgm:styleLbl>
  <dgm:styleLbl name="fg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hade val="90000"/>
      </a:schemeClr>
      <a:schemeClr val="accent4">
        <a:tint val="70000"/>
      </a:schemeClr>
    </dgm:fillClrLst>
    <dgm:linClrLst>
      <a:schemeClr val="accent4">
        <a:shade val="90000"/>
      </a:schemeClr>
      <a:schemeClr val="accent4">
        <a:tint val="70000"/>
      </a:schemeClr>
    </dgm:linClrLst>
    <dgm:effectClrLst/>
    <dgm:txLinClrLst/>
    <dgm:txFillClrLst/>
    <dgm:txEffectClrLst/>
  </dgm:styleLbl>
  <dgm:styleLbl name="fgSibTrans2D1">
    <dgm:fillClrLst>
      <a:schemeClr val="accent4">
        <a:shade val="90000"/>
      </a:schemeClr>
      <a:schemeClr val="accent4">
        <a:tint val="70000"/>
      </a:schemeClr>
    </dgm:fillClrLst>
    <dgm:linClrLst>
      <a:schemeClr val="accent4">
        <a:shade val="90000"/>
      </a:schemeClr>
      <a:schemeClr val="accent4">
        <a:tint val="70000"/>
      </a:schemeClr>
    </dgm:linClrLst>
    <dgm:effectClrLst/>
    <dgm:txLinClrLst/>
    <dgm:txFillClrLst meth="repeat">
      <a:schemeClr val="lt1"/>
    </dgm:txFillClrLst>
    <dgm:txEffectClrLst/>
  </dgm:styleLbl>
  <dgm:styleLbl name="bgSibTrans2D1">
    <dgm:fillClrLst>
      <a:schemeClr val="accent4">
        <a:shade val="90000"/>
      </a:schemeClr>
      <a:schemeClr val="accent4">
        <a:tint val="70000"/>
      </a:schemeClr>
    </dgm:fillClrLst>
    <dgm:linClrLst>
      <a:schemeClr val="accent4">
        <a:shade val="90000"/>
      </a:schemeClr>
      <a:schemeClr val="accent4">
        <a:tint val="70000"/>
      </a:schemeClr>
    </dgm:linClrLst>
    <dgm:effectClrLst/>
    <dgm:txLinClrLst/>
    <dgm:txFillClrLst meth="repeat">
      <a:schemeClr val="lt1"/>
    </dgm:txFillClrLst>
    <dgm:txEffectClrLst/>
  </dgm:styleLbl>
  <dgm:styleLbl name="sibTrans1D1">
    <dgm:fillClrLst>
      <a:schemeClr val="accent4">
        <a:shade val="90000"/>
      </a:schemeClr>
      <a:schemeClr val="accent4">
        <a:tint val="70000"/>
      </a:schemeClr>
    </dgm:fillClrLst>
    <dgm:linClrLst>
      <a:schemeClr val="accent4">
        <a:shade val="90000"/>
      </a:schemeClr>
      <a:schemeClr val="accent4">
        <a:tint val="70000"/>
      </a:schemeClr>
    </dgm:linClrLst>
    <dgm:effectClrLst/>
    <dgm:txLinClrLst/>
    <dgm:txFillClrLst meth="repeat">
      <a:schemeClr val="tx1"/>
    </dgm:txFillClrLst>
    <dgm:txEffectClrLst/>
  </dgm:styleLbl>
  <dgm:styleLbl name="callout">
    <dgm:fillClrLst meth="repeat">
      <a:schemeClr val="accent4"/>
    </dgm:fillClrLst>
    <dgm:linClrLst meth="repeat">
      <a:schemeClr val="accent4"/>
    </dgm:linClrLst>
    <dgm:effectClrLst/>
    <dgm:txLinClrLst/>
    <dgm:txFillClrLst meth="repeat">
      <a:schemeClr val="tx1"/>
    </dgm:txFillClrLst>
    <dgm:txEffectClrLst/>
  </dgm:styleLbl>
  <dgm:styleLbl name="asst0">
    <dgm:fillClrLst meth="repeat">
      <a:schemeClr val="accent4">
        <a:shade val="80000"/>
      </a:schemeClr>
    </dgm:fillClrLst>
    <dgm:linClrLst meth="repeat">
      <a:schemeClr val="lt1"/>
    </dgm:linClrLst>
    <dgm:effectClrLst/>
    <dgm:txLinClrLst/>
    <dgm:txFillClrLst/>
    <dgm:txEffectClrLst/>
  </dgm:styleLbl>
  <dgm:styleLbl name="asst1">
    <dgm:fillClrLst meth="repeat">
      <a:schemeClr val="accent4">
        <a:shade val="80000"/>
      </a:schemeClr>
    </dgm:fillClrLst>
    <dgm:linClrLst meth="repeat">
      <a:schemeClr val="lt1"/>
    </dgm:linClrLst>
    <dgm:effectClrLst/>
    <dgm:txLinClrLst/>
    <dgm:txFillClrLst/>
    <dgm:txEffectClrLst/>
  </dgm:styleLbl>
  <dgm:styleLbl name="asst2">
    <dgm:fillClrLst>
      <a:schemeClr val="accent4">
        <a:tint val="99000"/>
      </a:schemeClr>
    </dgm:fillClrLst>
    <dgm:linClrLst meth="repeat">
      <a:schemeClr val="lt1"/>
    </dgm:linClrLst>
    <dgm:effectClrLst/>
    <dgm:txLinClrLst/>
    <dgm:txFillClrLst/>
    <dgm:txEffectClrLst/>
  </dgm:styleLbl>
  <dgm:styleLbl name="asst3">
    <dgm:fillClrLst>
      <a:schemeClr val="accent4">
        <a:tint val="80000"/>
      </a:schemeClr>
    </dgm:fillClrLst>
    <dgm:linClrLst meth="repeat">
      <a:schemeClr val="lt1"/>
    </dgm:linClrLst>
    <dgm:effectClrLst/>
    <dgm:txLinClrLst/>
    <dgm:txFillClrLst/>
    <dgm:txEffectClrLst/>
  </dgm:styleLbl>
  <dgm:styleLbl name="asst4">
    <dgm:fillClrLst>
      <a:schemeClr val="accent4">
        <a:tint val="70000"/>
      </a:schemeClr>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a:tint val="90000"/>
      </a:schemeClr>
    </dgm:fillClrLst>
    <dgm:linClrLst meth="repeat">
      <a:schemeClr val="accent4">
        <a:tint val="90000"/>
      </a:schemeClr>
    </dgm:linClrLst>
    <dgm:effectClrLst/>
    <dgm:txLinClrLst/>
    <dgm:txFillClrLst/>
    <dgm:txEffectClrLst/>
  </dgm:styleLbl>
  <dgm:styleLbl name="parChTrans2D3">
    <dgm:fillClrLst meth="repeat">
      <a:schemeClr val="accent4">
        <a:tint val="70000"/>
      </a:schemeClr>
    </dgm:fillClrLst>
    <dgm:linClrLst meth="repeat">
      <a:schemeClr val="accent4">
        <a:tint val="70000"/>
      </a:schemeClr>
    </dgm:linClrLst>
    <dgm:effectClrLst/>
    <dgm:txLinClrLst/>
    <dgm:txFillClrLst/>
    <dgm:txEffectClrLst/>
  </dgm:styleLbl>
  <dgm:styleLbl name="parChTrans2D4">
    <dgm:fillClrLst meth="repeat">
      <a:schemeClr val="accent4">
        <a:tint val="50000"/>
      </a:schemeClr>
    </dgm:fillClrLst>
    <dgm:linClrLst meth="repeat">
      <a:schemeClr val="accent4">
        <a:tint val="50000"/>
      </a:schemeClr>
    </dgm:linClrLst>
    <dgm:effectClrLst/>
    <dgm:txLinClrLst/>
    <dgm:txFillClrLst meth="repeat">
      <a:schemeClr val="lt1"/>
    </dgm:txFillClrLst>
    <dgm:txEffectClrLst/>
  </dgm:styleLbl>
  <dgm:styleLbl name="parChTrans1D1">
    <dgm:fillClrLst meth="repeat">
      <a:schemeClr val="accent4">
        <a:shade val="80000"/>
      </a:schemeClr>
    </dgm:fillClrLst>
    <dgm:linClrLst meth="repeat">
      <a:schemeClr val="accent4">
        <a:shade val="80000"/>
      </a:schemeClr>
    </dgm:linClrLst>
    <dgm:effectClrLst/>
    <dgm:txLinClrLst/>
    <dgm:txFillClrLst meth="repeat">
      <a:schemeClr val="tx1"/>
    </dgm:txFillClrLst>
    <dgm:txEffectClrLst/>
  </dgm:styleLbl>
  <dgm:styleLbl name="parChTrans1D2">
    <dgm:fillClrLst meth="repeat">
      <a:schemeClr val="accent4">
        <a:tint val="99000"/>
      </a:schemeClr>
    </dgm:fillClrLst>
    <dgm:linClrLst meth="repeat">
      <a:schemeClr val="accent4">
        <a:tint val="99000"/>
      </a:schemeClr>
    </dgm:linClrLst>
    <dgm:effectClrLst/>
    <dgm:txLinClrLst/>
    <dgm:txFillClrLst meth="repeat">
      <a:schemeClr val="tx1"/>
    </dgm:txFillClrLst>
    <dgm:txEffectClrLst/>
  </dgm:styleLbl>
  <dgm:styleLbl name="parChTrans1D3">
    <dgm:fillClrLst meth="repeat">
      <a:schemeClr val="accent4">
        <a:tint val="80000"/>
      </a:schemeClr>
    </dgm:fillClrLst>
    <dgm:linClrLst meth="repeat">
      <a:schemeClr val="accent4">
        <a:tint val="80000"/>
      </a:schemeClr>
    </dgm:linClrLst>
    <dgm:effectClrLst/>
    <dgm:txLinClrLst/>
    <dgm:txFillClrLst meth="repeat">
      <a:schemeClr val="tx1"/>
    </dgm:txFillClrLst>
    <dgm:txEffectClrLst/>
  </dgm:styleLbl>
  <dgm:styleLbl name="parChTrans1D4">
    <dgm:fillClrLst meth="repeat">
      <a:schemeClr val="accent4">
        <a:tint val="70000"/>
      </a:schemeClr>
    </dgm:fillClrLst>
    <dgm:linClrLst meth="repeat">
      <a:schemeClr val="accent4">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hade val="80000"/>
      </a:schemeClr>
      <a:schemeClr val="accent4">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hade val="80000"/>
      </a:schemeClr>
      <a:schemeClr val="accent4">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hade val="80000"/>
      </a:schemeClr>
      <a:schemeClr val="accent4">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hade val="80000"/>
      </a:schemeClr>
      <a:schemeClr val="accent4">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4">
        <a:shade val="80000"/>
      </a:schemeClr>
      <a:schemeClr val="accent4">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a:tint val="70000"/>
      </a:schemeClr>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4_3">
  <dgm:title val=""/>
  <dgm:desc val=""/>
  <dgm:catLst>
    <dgm:cat type="accent4" pri="11300"/>
  </dgm:catLst>
  <dgm:styleLbl name="node0">
    <dgm:fillClrLst meth="repeat">
      <a:schemeClr val="accent4">
        <a:shade val="80000"/>
      </a:schemeClr>
    </dgm:fillClrLst>
    <dgm:linClrLst meth="repeat">
      <a:schemeClr val="lt1"/>
    </dgm:linClrLst>
    <dgm:effectClrLst/>
    <dgm:txLinClrLst/>
    <dgm:txFillClrLst/>
    <dgm:txEffectClrLst/>
  </dgm:styleLbl>
  <dgm:styleLbl name="node1">
    <dgm:fillClrLst>
      <a:schemeClr val="accent4">
        <a:shade val="80000"/>
      </a:schemeClr>
      <a:schemeClr val="accent4">
        <a:tint val="70000"/>
      </a:schemeClr>
    </dgm:fillClrLst>
    <dgm:linClrLst meth="repeat">
      <a:schemeClr val="lt1"/>
    </dgm:linClrLst>
    <dgm:effectClrLst/>
    <dgm:txLinClrLst/>
    <dgm:txFillClrLst/>
    <dgm:txEffectClrLst/>
  </dgm:styleLbl>
  <dgm:styleLbl name="alignNode1">
    <dgm:fillClrLst>
      <a:schemeClr val="accent4">
        <a:shade val="80000"/>
      </a:schemeClr>
      <a:schemeClr val="accent4">
        <a:tint val="70000"/>
      </a:schemeClr>
    </dgm:fillClrLst>
    <dgm:linClrLst>
      <a:schemeClr val="accent4">
        <a:shade val="80000"/>
      </a:schemeClr>
      <a:schemeClr val="accent4">
        <a:tint val="70000"/>
      </a:schemeClr>
    </dgm:linClrLst>
    <dgm:effectClrLst/>
    <dgm:txLinClrLst/>
    <dgm:txFillClrLst/>
    <dgm:txEffectClrLst/>
  </dgm:styleLbl>
  <dgm:styleLbl name="lnNode1">
    <dgm:fillClrLst>
      <a:schemeClr val="accent4">
        <a:shade val="80000"/>
      </a:schemeClr>
      <a:schemeClr val="accent4">
        <a:tint val="70000"/>
      </a:schemeClr>
    </dgm:fillClrLst>
    <dgm:linClrLst meth="repeat">
      <a:schemeClr val="lt1"/>
    </dgm:linClrLst>
    <dgm:effectClrLst/>
    <dgm:txLinClrLst/>
    <dgm:txFillClrLst/>
    <dgm:txEffectClrLst/>
  </dgm:styleLbl>
  <dgm:styleLbl name="vennNode1">
    <dgm:fillClrLst>
      <a:schemeClr val="accent4">
        <a:shade val="80000"/>
        <a:alpha val="50000"/>
      </a:schemeClr>
      <a:schemeClr val="accent4">
        <a:tint val="70000"/>
        <a:alpha val="50000"/>
      </a:schemeClr>
    </dgm:fillClrLst>
    <dgm:linClrLst meth="repeat">
      <a:schemeClr val="lt1"/>
    </dgm:linClrLst>
    <dgm:effectClrLst/>
    <dgm:txLinClrLst/>
    <dgm:txFillClrLst/>
    <dgm:txEffectClrLst/>
  </dgm:styleLbl>
  <dgm:styleLbl name="node2">
    <dgm:fillClrLst>
      <a:schemeClr val="accent4">
        <a:tint val="99000"/>
      </a:schemeClr>
    </dgm:fillClrLst>
    <dgm:linClrLst meth="repeat">
      <a:schemeClr val="lt1"/>
    </dgm:linClrLst>
    <dgm:effectClrLst/>
    <dgm:txLinClrLst/>
    <dgm:txFillClrLst/>
    <dgm:txEffectClrLst/>
  </dgm:styleLbl>
  <dgm:styleLbl name="node3">
    <dgm:fillClrLst>
      <a:schemeClr val="accent4">
        <a:tint val="80000"/>
      </a:schemeClr>
    </dgm:fillClrLst>
    <dgm:linClrLst meth="repeat">
      <a:schemeClr val="lt1"/>
    </dgm:linClrLst>
    <dgm:effectClrLst/>
    <dgm:txLinClrLst/>
    <dgm:txFillClrLst/>
    <dgm:txEffectClrLst/>
  </dgm:styleLbl>
  <dgm:styleLbl name="node4">
    <dgm:fillClrLst>
      <a:schemeClr val="accent4">
        <a:tint val="70000"/>
      </a:schemeClr>
    </dgm:fillClrLst>
    <dgm:linClrLst meth="repeat">
      <a:schemeClr val="lt1"/>
    </dgm:linClrLst>
    <dgm:effectClrLst/>
    <dgm:txLinClrLst/>
    <dgm:txFillClrLst/>
    <dgm:txEffectClrLst/>
  </dgm:styleLbl>
  <dgm:styleLbl name="fg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hade val="90000"/>
      </a:schemeClr>
      <a:schemeClr val="accent4">
        <a:tint val="70000"/>
      </a:schemeClr>
    </dgm:fillClrLst>
    <dgm:linClrLst>
      <a:schemeClr val="accent4">
        <a:shade val="90000"/>
      </a:schemeClr>
      <a:schemeClr val="accent4">
        <a:tint val="70000"/>
      </a:schemeClr>
    </dgm:linClrLst>
    <dgm:effectClrLst/>
    <dgm:txLinClrLst/>
    <dgm:txFillClrLst/>
    <dgm:txEffectClrLst/>
  </dgm:styleLbl>
  <dgm:styleLbl name="fgSibTrans2D1">
    <dgm:fillClrLst>
      <a:schemeClr val="accent4">
        <a:shade val="90000"/>
      </a:schemeClr>
      <a:schemeClr val="accent4">
        <a:tint val="70000"/>
      </a:schemeClr>
    </dgm:fillClrLst>
    <dgm:linClrLst>
      <a:schemeClr val="accent4">
        <a:shade val="90000"/>
      </a:schemeClr>
      <a:schemeClr val="accent4">
        <a:tint val="70000"/>
      </a:schemeClr>
    </dgm:linClrLst>
    <dgm:effectClrLst/>
    <dgm:txLinClrLst/>
    <dgm:txFillClrLst meth="repeat">
      <a:schemeClr val="lt1"/>
    </dgm:txFillClrLst>
    <dgm:txEffectClrLst/>
  </dgm:styleLbl>
  <dgm:styleLbl name="bgSibTrans2D1">
    <dgm:fillClrLst>
      <a:schemeClr val="accent4">
        <a:shade val="90000"/>
      </a:schemeClr>
      <a:schemeClr val="accent4">
        <a:tint val="70000"/>
      </a:schemeClr>
    </dgm:fillClrLst>
    <dgm:linClrLst>
      <a:schemeClr val="accent4">
        <a:shade val="90000"/>
      </a:schemeClr>
      <a:schemeClr val="accent4">
        <a:tint val="70000"/>
      </a:schemeClr>
    </dgm:linClrLst>
    <dgm:effectClrLst/>
    <dgm:txLinClrLst/>
    <dgm:txFillClrLst meth="repeat">
      <a:schemeClr val="lt1"/>
    </dgm:txFillClrLst>
    <dgm:txEffectClrLst/>
  </dgm:styleLbl>
  <dgm:styleLbl name="sibTrans1D1">
    <dgm:fillClrLst>
      <a:schemeClr val="accent4">
        <a:shade val="90000"/>
      </a:schemeClr>
      <a:schemeClr val="accent4">
        <a:tint val="70000"/>
      </a:schemeClr>
    </dgm:fillClrLst>
    <dgm:linClrLst>
      <a:schemeClr val="accent4">
        <a:shade val="90000"/>
      </a:schemeClr>
      <a:schemeClr val="accent4">
        <a:tint val="70000"/>
      </a:schemeClr>
    </dgm:linClrLst>
    <dgm:effectClrLst/>
    <dgm:txLinClrLst/>
    <dgm:txFillClrLst meth="repeat">
      <a:schemeClr val="tx1"/>
    </dgm:txFillClrLst>
    <dgm:txEffectClrLst/>
  </dgm:styleLbl>
  <dgm:styleLbl name="callout">
    <dgm:fillClrLst meth="repeat">
      <a:schemeClr val="accent4"/>
    </dgm:fillClrLst>
    <dgm:linClrLst meth="repeat">
      <a:schemeClr val="accent4"/>
    </dgm:linClrLst>
    <dgm:effectClrLst/>
    <dgm:txLinClrLst/>
    <dgm:txFillClrLst meth="repeat">
      <a:schemeClr val="tx1"/>
    </dgm:txFillClrLst>
    <dgm:txEffectClrLst/>
  </dgm:styleLbl>
  <dgm:styleLbl name="asst0">
    <dgm:fillClrLst meth="repeat">
      <a:schemeClr val="accent4">
        <a:shade val="80000"/>
      </a:schemeClr>
    </dgm:fillClrLst>
    <dgm:linClrLst meth="repeat">
      <a:schemeClr val="lt1"/>
    </dgm:linClrLst>
    <dgm:effectClrLst/>
    <dgm:txLinClrLst/>
    <dgm:txFillClrLst/>
    <dgm:txEffectClrLst/>
  </dgm:styleLbl>
  <dgm:styleLbl name="asst1">
    <dgm:fillClrLst meth="repeat">
      <a:schemeClr val="accent4">
        <a:shade val="80000"/>
      </a:schemeClr>
    </dgm:fillClrLst>
    <dgm:linClrLst meth="repeat">
      <a:schemeClr val="lt1"/>
    </dgm:linClrLst>
    <dgm:effectClrLst/>
    <dgm:txLinClrLst/>
    <dgm:txFillClrLst/>
    <dgm:txEffectClrLst/>
  </dgm:styleLbl>
  <dgm:styleLbl name="asst2">
    <dgm:fillClrLst>
      <a:schemeClr val="accent4">
        <a:tint val="99000"/>
      </a:schemeClr>
    </dgm:fillClrLst>
    <dgm:linClrLst meth="repeat">
      <a:schemeClr val="lt1"/>
    </dgm:linClrLst>
    <dgm:effectClrLst/>
    <dgm:txLinClrLst/>
    <dgm:txFillClrLst/>
    <dgm:txEffectClrLst/>
  </dgm:styleLbl>
  <dgm:styleLbl name="asst3">
    <dgm:fillClrLst>
      <a:schemeClr val="accent4">
        <a:tint val="80000"/>
      </a:schemeClr>
    </dgm:fillClrLst>
    <dgm:linClrLst meth="repeat">
      <a:schemeClr val="lt1"/>
    </dgm:linClrLst>
    <dgm:effectClrLst/>
    <dgm:txLinClrLst/>
    <dgm:txFillClrLst/>
    <dgm:txEffectClrLst/>
  </dgm:styleLbl>
  <dgm:styleLbl name="asst4">
    <dgm:fillClrLst>
      <a:schemeClr val="accent4">
        <a:tint val="70000"/>
      </a:schemeClr>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a:tint val="90000"/>
      </a:schemeClr>
    </dgm:fillClrLst>
    <dgm:linClrLst meth="repeat">
      <a:schemeClr val="accent4">
        <a:tint val="90000"/>
      </a:schemeClr>
    </dgm:linClrLst>
    <dgm:effectClrLst/>
    <dgm:txLinClrLst/>
    <dgm:txFillClrLst/>
    <dgm:txEffectClrLst/>
  </dgm:styleLbl>
  <dgm:styleLbl name="parChTrans2D3">
    <dgm:fillClrLst meth="repeat">
      <a:schemeClr val="accent4">
        <a:tint val="70000"/>
      </a:schemeClr>
    </dgm:fillClrLst>
    <dgm:linClrLst meth="repeat">
      <a:schemeClr val="accent4">
        <a:tint val="70000"/>
      </a:schemeClr>
    </dgm:linClrLst>
    <dgm:effectClrLst/>
    <dgm:txLinClrLst/>
    <dgm:txFillClrLst/>
    <dgm:txEffectClrLst/>
  </dgm:styleLbl>
  <dgm:styleLbl name="parChTrans2D4">
    <dgm:fillClrLst meth="repeat">
      <a:schemeClr val="accent4">
        <a:tint val="50000"/>
      </a:schemeClr>
    </dgm:fillClrLst>
    <dgm:linClrLst meth="repeat">
      <a:schemeClr val="accent4">
        <a:tint val="50000"/>
      </a:schemeClr>
    </dgm:linClrLst>
    <dgm:effectClrLst/>
    <dgm:txLinClrLst/>
    <dgm:txFillClrLst meth="repeat">
      <a:schemeClr val="lt1"/>
    </dgm:txFillClrLst>
    <dgm:txEffectClrLst/>
  </dgm:styleLbl>
  <dgm:styleLbl name="parChTrans1D1">
    <dgm:fillClrLst meth="repeat">
      <a:schemeClr val="accent4">
        <a:shade val="80000"/>
      </a:schemeClr>
    </dgm:fillClrLst>
    <dgm:linClrLst meth="repeat">
      <a:schemeClr val="accent4">
        <a:shade val="80000"/>
      </a:schemeClr>
    </dgm:linClrLst>
    <dgm:effectClrLst/>
    <dgm:txLinClrLst/>
    <dgm:txFillClrLst meth="repeat">
      <a:schemeClr val="tx1"/>
    </dgm:txFillClrLst>
    <dgm:txEffectClrLst/>
  </dgm:styleLbl>
  <dgm:styleLbl name="parChTrans1D2">
    <dgm:fillClrLst meth="repeat">
      <a:schemeClr val="accent4">
        <a:tint val="99000"/>
      </a:schemeClr>
    </dgm:fillClrLst>
    <dgm:linClrLst meth="repeat">
      <a:schemeClr val="accent4">
        <a:tint val="99000"/>
      </a:schemeClr>
    </dgm:linClrLst>
    <dgm:effectClrLst/>
    <dgm:txLinClrLst/>
    <dgm:txFillClrLst meth="repeat">
      <a:schemeClr val="tx1"/>
    </dgm:txFillClrLst>
    <dgm:txEffectClrLst/>
  </dgm:styleLbl>
  <dgm:styleLbl name="parChTrans1D3">
    <dgm:fillClrLst meth="repeat">
      <a:schemeClr val="accent4">
        <a:tint val="80000"/>
      </a:schemeClr>
    </dgm:fillClrLst>
    <dgm:linClrLst meth="repeat">
      <a:schemeClr val="accent4">
        <a:tint val="80000"/>
      </a:schemeClr>
    </dgm:linClrLst>
    <dgm:effectClrLst/>
    <dgm:txLinClrLst/>
    <dgm:txFillClrLst meth="repeat">
      <a:schemeClr val="tx1"/>
    </dgm:txFillClrLst>
    <dgm:txEffectClrLst/>
  </dgm:styleLbl>
  <dgm:styleLbl name="parChTrans1D4">
    <dgm:fillClrLst meth="repeat">
      <a:schemeClr val="accent4">
        <a:tint val="70000"/>
      </a:schemeClr>
    </dgm:fillClrLst>
    <dgm:linClrLst meth="repeat">
      <a:schemeClr val="accent4">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hade val="80000"/>
      </a:schemeClr>
      <a:schemeClr val="accent4">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hade val="80000"/>
      </a:schemeClr>
      <a:schemeClr val="accent4">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hade val="80000"/>
      </a:schemeClr>
      <a:schemeClr val="accent4">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hade val="80000"/>
      </a:schemeClr>
      <a:schemeClr val="accent4">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4">
        <a:shade val="80000"/>
      </a:schemeClr>
      <a:schemeClr val="accent4">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a:tint val="70000"/>
      </a:schemeClr>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2BFF1D1-71FD-491A-808A-B120792E83C1}" type="doc">
      <dgm:prSet loTypeId="urn:microsoft.com/office/officeart/2005/8/layout/default" loCatId="list" qsTypeId="urn:microsoft.com/office/officeart/2005/8/quickstyle/simple1" qsCatId="simple" csTypeId="urn:microsoft.com/office/officeart/2005/8/colors/accent4_3" csCatId="accent4" phldr="1"/>
      <dgm:spPr/>
      <dgm:t>
        <a:bodyPr/>
        <a:lstStyle/>
        <a:p>
          <a:endParaRPr lang="en-US"/>
        </a:p>
      </dgm:t>
    </dgm:pt>
    <dgm:pt modelId="{4C1E00E0-A0E6-468E-B219-D361EE53129B}">
      <dgm:prSet/>
      <dgm:spPr/>
      <dgm:t>
        <a:bodyPr/>
        <a:lstStyle/>
        <a:p>
          <a:r>
            <a:rPr lang="en-GB" dirty="0"/>
            <a:t>Threat</a:t>
          </a:r>
          <a:endParaRPr lang="en-US" dirty="0"/>
        </a:p>
      </dgm:t>
    </dgm:pt>
    <dgm:pt modelId="{FE4B4179-0629-4E22-A5C1-E4BE7AF5C034}" type="parTrans" cxnId="{0ECF25E3-095C-4541-AE41-3F29E12612D7}">
      <dgm:prSet/>
      <dgm:spPr/>
      <dgm:t>
        <a:bodyPr/>
        <a:lstStyle/>
        <a:p>
          <a:endParaRPr lang="en-US"/>
        </a:p>
      </dgm:t>
    </dgm:pt>
    <dgm:pt modelId="{556AA91D-9E8A-49C2-A8C0-88FD2126BE21}" type="sibTrans" cxnId="{0ECF25E3-095C-4541-AE41-3F29E12612D7}">
      <dgm:prSet/>
      <dgm:spPr/>
      <dgm:t>
        <a:bodyPr/>
        <a:lstStyle/>
        <a:p>
          <a:endParaRPr lang="en-US"/>
        </a:p>
      </dgm:t>
    </dgm:pt>
    <dgm:pt modelId="{0F909458-F67D-4252-A6A4-ACACF89C297B}">
      <dgm:prSet/>
      <dgm:spPr/>
      <dgm:t>
        <a:bodyPr/>
        <a:lstStyle/>
        <a:p>
          <a:r>
            <a:rPr lang="en-GB" dirty="0"/>
            <a:t>Harm</a:t>
          </a:r>
          <a:endParaRPr lang="en-US" dirty="0"/>
        </a:p>
      </dgm:t>
    </dgm:pt>
    <dgm:pt modelId="{7CC8A6FF-D869-4892-8E54-CD00FD51A98B}" type="parTrans" cxnId="{34151C59-5EC4-4172-A17C-58D11A369E09}">
      <dgm:prSet/>
      <dgm:spPr/>
      <dgm:t>
        <a:bodyPr/>
        <a:lstStyle/>
        <a:p>
          <a:endParaRPr lang="en-US"/>
        </a:p>
      </dgm:t>
    </dgm:pt>
    <dgm:pt modelId="{C737C659-9F2F-4EA2-B1C2-DC82DACDA380}" type="sibTrans" cxnId="{34151C59-5EC4-4172-A17C-58D11A369E09}">
      <dgm:prSet/>
      <dgm:spPr/>
      <dgm:t>
        <a:bodyPr/>
        <a:lstStyle/>
        <a:p>
          <a:endParaRPr lang="en-US"/>
        </a:p>
      </dgm:t>
    </dgm:pt>
    <dgm:pt modelId="{426FA4D0-C52D-43F3-BFFF-D35CC740556E}">
      <dgm:prSet/>
      <dgm:spPr/>
      <dgm:t>
        <a:bodyPr/>
        <a:lstStyle/>
        <a:p>
          <a:r>
            <a:rPr lang="en-GB" dirty="0"/>
            <a:t>Risk</a:t>
          </a:r>
          <a:endParaRPr lang="en-US" dirty="0"/>
        </a:p>
      </dgm:t>
    </dgm:pt>
    <dgm:pt modelId="{49B2DE3A-86D6-42D5-BF81-87298CF6425C}" type="parTrans" cxnId="{8CFD6F64-DCE1-44DF-A954-60B3DE95970F}">
      <dgm:prSet/>
      <dgm:spPr/>
      <dgm:t>
        <a:bodyPr/>
        <a:lstStyle/>
        <a:p>
          <a:endParaRPr lang="en-US"/>
        </a:p>
      </dgm:t>
    </dgm:pt>
    <dgm:pt modelId="{D803792E-6B10-45CB-937D-9F57B66FD02C}" type="sibTrans" cxnId="{8CFD6F64-DCE1-44DF-A954-60B3DE95970F}">
      <dgm:prSet/>
      <dgm:spPr/>
      <dgm:t>
        <a:bodyPr/>
        <a:lstStyle/>
        <a:p>
          <a:endParaRPr lang="en-US"/>
        </a:p>
      </dgm:t>
    </dgm:pt>
    <dgm:pt modelId="{BD7609FD-3D55-47C5-824F-F58C8CA2D39C}">
      <dgm:prSet/>
      <dgm:spPr/>
      <dgm:t>
        <a:bodyPr/>
        <a:lstStyle/>
        <a:p>
          <a:r>
            <a:rPr lang="en-GB" dirty="0"/>
            <a:t>Investigation </a:t>
          </a:r>
          <a:endParaRPr lang="en-US" dirty="0"/>
        </a:p>
      </dgm:t>
    </dgm:pt>
    <dgm:pt modelId="{CBB3E4E9-F3C9-4390-B55C-AD16A028DEB7}" type="parTrans" cxnId="{5F5D35B1-DE98-41CD-B77B-CA6193472B58}">
      <dgm:prSet/>
      <dgm:spPr/>
      <dgm:t>
        <a:bodyPr/>
        <a:lstStyle/>
        <a:p>
          <a:endParaRPr lang="en-US"/>
        </a:p>
      </dgm:t>
    </dgm:pt>
    <dgm:pt modelId="{DDBFFFF1-4984-4BCF-B36D-B39A055ACB86}" type="sibTrans" cxnId="{5F5D35B1-DE98-41CD-B77B-CA6193472B58}">
      <dgm:prSet/>
      <dgm:spPr/>
      <dgm:t>
        <a:bodyPr/>
        <a:lstStyle/>
        <a:p>
          <a:endParaRPr lang="en-US"/>
        </a:p>
      </dgm:t>
    </dgm:pt>
    <dgm:pt modelId="{09B95779-27AF-458C-8909-4CB0C2A7A521}">
      <dgm:prSet/>
      <dgm:spPr/>
      <dgm:t>
        <a:bodyPr/>
        <a:lstStyle/>
        <a:p>
          <a:pPr rtl="0"/>
          <a:r>
            <a:rPr lang="en-GB" dirty="0"/>
            <a:t>Vulnerability </a:t>
          </a:r>
          <a:endParaRPr lang="en-US" dirty="0">
            <a:latin typeface="Aptos Display" panose="020F0302020204030204"/>
          </a:endParaRPr>
        </a:p>
      </dgm:t>
    </dgm:pt>
    <dgm:pt modelId="{8A9DBD20-8A3D-415D-9535-53EE0F69B81C}" type="parTrans" cxnId="{C45E406C-8212-4C91-AD45-39B18CFABCF6}">
      <dgm:prSet/>
      <dgm:spPr/>
      <dgm:t>
        <a:bodyPr/>
        <a:lstStyle/>
        <a:p>
          <a:endParaRPr lang="en-US"/>
        </a:p>
      </dgm:t>
    </dgm:pt>
    <dgm:pt modelId="{20C4703A-1FD7-4B49-A56B-A9611000556A}" type="sibTrans" cxnId="{C45E406C-8212-4C91-AD45-39B18CFABCF6}">
      <dgm:prSet/>
      <dgm:spPr/>
      <dgm:t>
        <a:bodyPr/>
        <a:lstStyle/>
        <a:p>
          <a:endParaRPr lang="en-US"/>
        </a:p>
      </dgm:t>
    </dgm:pt>
    <dgm:pt modelId="{2AD363DE-1347-4443-8927-0C1A6BF4D6A8}">
      <dgm:prSet phldr="0"/>
      <dgm:spPr/>
      <dgm:t>
        <a:bodyPr/>
        <a:lstStyle/>
        <a:p>
          <a:r>
            <a:rPr lang="en-GB" dirty="0"/>
            <a:t>Engagement </a:t>
          </a:r>
          <a:endParaRPr lang="en-US" dirty="0"/>
        </a:p>
      </dgm:t>
    </dgm:pt>
    <dgm:pt modelId="{FA0F3793-9621-492C-9161-6A0CADB1A9FB}" type="parTrans" cxnId="{A1D97E2A-485E-4E6F-9E54-24CEF4F34260}">
      <dgm:prSet/>
      <dgm:spPr/>
    </dgm:pt>
    <dgm:pt modelId="{DD66BD9A-9932-4DBC-B08D-ABCFA8BB868E}" type="sibTrans" cxnId="{A1D97E2A-485E-4E6F-9E54-24CEF4F34260}">
      <dgm:prSet/>
      <dgm:spPr/>
    </dgm:pt>
    <dgm:pt modelId="{AD52BA00-02E4-44A7-AE1B-E294F16255B3}" type="pres">
      <dgm:prSet presAssocID="{A2BFF1D1-71FD-491A-808A-B120792E83C1}" presName="diagram" presStyleCnt="0">
        <dgm:presLayoutVars>
          <dgm:dir/>
          <dgm:resizeHandles val="exact"/>
        </dgm:presLayoutVars>
      </dgm:prSet>
      <dgm:spPr/>
    </dgm:pt>
    <dgm:pt modelId="{87E9CFD5-8D9B-49B4-BC6B-369C8F963DB1}" type="pres">
      <dgm:prSet presAssocID="{4C1E00E0-A0E6-468E-B219-D361EE53129B}" presName="node" presStyleLbl="node1" presStyleIdx="0" presStyleCnt="6">
        <dgm:presLayoutVars>
          <dgm:bulletEnabled val="1"/>
        </dgm:presLayoutVars>
      </dgm:prSet>
      <dgm:spPr/>
    </dgm:pt>
    <dgm:pt modelId="{EB27A702-C0FA-429B-B26D-3B38E06E8C4A}" type="pres">
      <dgm:prSet presAssocID="{556AA91D-9E8A-49C2-A8C0-88FD2126BE21}" presName="sibTrans" presStyleCnt="0"/>
      <dgm:spPr/>
    </dgm:pt>
    <dgm:pt modelId="{3FDE88C0-45D6-4E29-B5F0-C57F3E63CDA1}" type="pres">
      <dgm:prSet presAssocID="{0F909458-F67D-4252-A6A4-ACACF89C297B}" presName="node" presStyleLbl="node1" presStyleIdx="1" presStyleCnt="6">
        <dgm:presLayoutVars>
          <dgm:bulletEnabled val="1"/>
        </dgm:presLayoutVars>
      </dgm:prSet>
      <dgm:spPr/>
    </dgm:pt>
    <dgm:pt modelId="{E19CC92C-6B4D-4D84-A715-7075073624B1}" type="pres">
      <dgm:prSet presAssocID="{C737C659-9F2F-4EA2-B1C2-DC82DACDA380}" presName="sibTrans" presStyleCnt="0"/>
      <dgm:spPr/>
    </dgm:pt>
    <dgm:pt modelId="{F94F73E7-E625-4E30-A6B2-A247B465DBA3}" type="pres">
      <dgm:prSet presAssocID="{426FA4D0-C52D-43F3-BFFF-D35CC740556E}" presName="node" presStyleLbl="node1" presStyleIdx="2" presStyleCnt="6">
        <dgm:presLayoutVars>
          <dgm:bulletEnabled val="1"/>
        </dgm:presLayoutVars>
      </dgm:prSet>
      <dgm:spPr/>
    </dgm:pt>
    <dgm:pt modelId="{71A7DFB0-F6C0-4E2C-B406-32DD49C4FB7B}" type="pres">
      <dgm:prSet presAssocID="{D803792E-6B10-45CB-937D-9F57B66FD02C}" presName="sibTrans" presStyleCnt="0"/>
      <dgm:spPr/>
    </dgm:pt>
    <dgm:pt modelId="{E668B861-447D-4CC7-B0BE-CFF6EE244E76}" type="pres">
      <dgm:prSet presAssocID="{BD7609FD-3D55-47C5-824F-F58C8CA2D39C}" presName="node" presStyleLbl="node1" presStyleIdx="3" presStyleCnt="6">
        <dgm:presLayoutVars>
          <dgm:bulletEnabled val="1"/>
        </dgm:presLayoutVars>
      </dgm:prSet>
      <dgm:spPr/>
    </dgm:pt>
    <dgm:pt modelId="{8DC456D9-4B4D-42A4-BAC5-A5E1A0B39DE3}" type="pres">
      <dgm:prSet presAssocID="{DDBFFFF1-4984-4BCF-B36D-B39A055ACB86}" presName="sibTrans" presStyleCnt="0"/>
      <dgm:spPr/>
    </dgm:pt>
    <dgm:pt modelId="{96FFF834-35D4-4CB1-9B40-02775E8DB1EF}" type="pres">
      <dgm:prSet presAssocID="{09B95779-27AF-458C-8909-4CB0C2A7A521}" presName="node" presStyleLbl="node1" presStyleIdx="4" presStyleCnt="6">
        <dgm:presLayoutVars>
          <dgm:bulletEnabled val="1"/>
        </dgm:presLayoutVars>
      </dgm:prSet>
      <dgm:spPr/>
    </dgm:pt>
    <dgm:pt modelId="{2055D0C4-7F8B-4BC5-8BE7-FE61C7A4F67E}" type="pres">
      <dgm:prSet presAssocID="{20C4703A-1FD7-4B49-A56B-A9611000556A}" presName="sibTrans" presStyleCnt="0"/>
      <dgm:spPr/>
    </dgm:pt>
    <dgm:pt modelId="{37656BDE-5DC9-428C-BC8B-062E91D819E5}" type="pres">
      <dgm:prSet presAssocID="{2AD363DE-1347-4443-8927-0C1A6BF4D6A8}" presName="node" presStyleLbl="node1" presStyleIdx="5" presStyleCnt="6">
        <dgm:presLayoutVars>
          <dgm:bulletEnabled val="1"/>
        </dgm:presLayoutVars>
      </dgm:prSet>
      <dgm:spPr/>
    </dgm:pt>
  </dgm:ptLst>
  <dgm:cxnLst>
    <dgm:cxn modelId="{A1D97E2A-485E-4E6F-9E54-24CEF4F34260}" srcId="{A2BFF1D1-71FD-491A-808A-B120792E83C1}" destId="{2AD363DE-1347-4443-8927-0C1A6BF4D6A8}" srcOrd="5" destOrd="0" parTransId="{FA0F3793-9621-492C-9161-6A0CADB1A9FB}" sibTransId="{DD66BD9A-9932-4DBC-B08D-ABCFA8BB868E}"/>
    <dgm:cxn modelId="{34A9062D-8264-4A89-902B-2E5F5541C818}" type="presOf" srcId="{4C1E00E0-A0E6-468E-B219-D361EE53129B}" destId="{87E9CFD5-8D9B-49B4-BC6B-369C8F963DB1}" srcOrd="0" destOrd="0" presId="urn:microsoft.com/office/officeart/2005/8/layout/default"/>
    <dgm:cxn modelId="{8CFD6F64-DCE1-44DF-A954-60B3DE95970F}" srcId="{A2BFF1D1-71FD-491A-808A-B120792E83C1}" destId="{426FA4D0-C52D-43F3-BFFF-D35CC740556E}" srcOrd="2" destOrd="0" parTransId="{49B2DE3A-86D6-42D5-BF81-87298CF6425C}" sibTransId="{D803792E-6B10-45CB-937D-9F57B66FD02C}"/>
    <dgm:cxn modelId="{C45E406C-8212-4C91-AD45-39B18CFABCF6}" srcId="{A2BFF1D1-71FD-491A-808A-B120792E83C1}" destId="{09B95779-27AF-458C-8909-4CB0C2A7A521}" srcOrd="4" destOrd="0" parTransId="{8A9DBD20-8A3D-415D-9535-53EE0F69B81C}" sibTransId="{20C4703A-1FD7-4B49-A56B-A9611000556A}"/>
    <dgm:cxn modelId="{34151C59-5EC4-4172-A17C-58D11A369E09}" srcId="{A2BFF1D1-71FD-491A-808A-B120792E83C1}" destId="{0F909458-F67D-4252-A6A4-ACACF89C297B}" srcOrd="1" destOrd="0" parTransId="{7CC8A6FF-D869-4892-8E54-CD00FD51A98B}" sibTransId="{C737C659-9F2F-4EA2-B1C2-DC82DACDA380}"/>
    <dgm:cxn modelId="{8CEA307E-6CB6-4335-B1DE-90B292E445E1}" type="presOf" srcId="{2AD363DE-1347-4443-8927-0C1A6BF4D6A8}" destId="{37656BDE-5DC9-428C-BC8B-062E91D819E5}" srcOrd="0" destOrd="0" presId="urn:microsoft.com/office/officeart/2005/8/layout/default"/>
    <dgm:cxn modelId="{B7AD8786-8CD4-4F4F-9D83-461141329130}" type="presOf" srcId="{A2BFF1D1-71FD-491A-808A-B120792E83C1}" destId="{AD52BA00-02E4-44A7-AE1B-E294F16255B3}" srcOrd="0" destOrd="0" presId="urn:microsoft.com/office/officeart/2005/8/layout/default"/>
    <dgm:cxn modelId="{194F47A9-3D6A-4963-91F6-CA7E7D292885}" type="presOf" srcId="{09B95779-27AF-458C-8909-4CB0C2A7A521}" destId="{96FFF834-35D4-4CB1-9B40-02775E8DB1EF}" srcOrd="0" destOrd="0" presId="urn:microsoft.com/office/officeart/2005/8/layout/default"/>
    <dgm:cxn modelId="{5F5D35B1-DE98-41CD-B77B-CA6193472B58}" srcId="{A2BFF1D1-71FD-491A-808A-B120792E83C1}" destId="{BD7609FD-3D55-47C5-824F-F58C8CA2D39C}" srcOrd="3" destOrd="0" parTransId="{CBB3E4E9-F3C9-4390-B55C-AD16A028DEB7}" sibTransId="{DDBFFFF1-4984-4BCF-B36D-B39A055ACB86}"/>
    <dgm:cxn modelId="{2CC2D1C4-404E-47B9-8ED9-112FC87215E9}" type="presOf" srcId="{426FA4D0-C52D-43F3-BFFF-D35CC740556E}" destId="{F94F73E7-E625-4E30-A6B2-A247B465DBA3}" srcOrd="0" destOrd="0" presId="urn:microsoft.com/office/officeart/2005/8/layout/default"/>
    <dgm:cxn modelId="{EABCA0DD-F661-44A0-992A-76A02D5D6C0F}" type="presOf" srcId="{BD7609FD-3D55-47C5-824F-F58C8CA2D39C}" destId="{E668B861-447D-4CC7-B0BE-CFF6EE244E76}" srcOrd="0" destOrd="0" presId="urn:microsoft.com/office/officeart/2005/8/layout/default"/>
    <dgm:cxn modelId="{0ECF25E3-095C-4541-AE41-3F29E12612D7}" srcId="{A2BFF1D1-71FD-491A-808A-B120792E83C1}" destId="{4C1E00E0-A0E6-468E-B219-D361EE53129B}" srcOrd="0" destOrd="0" parTransId="{FE4B4179-0629-4E22-A5C1-E4BE7AF5C034}" sibTransId="{556AA91D-9E8A-49C2-A8C0-88FD2126BE21}"/>
    <dgm:cxn modelId="{AC1A84ED-E56C-4D7F-A21D-64EBD1E19281}" type="presOf" srcId="{0F909458-F67D-4252-A6A4-ACACF89C297B}" destId="{3FDE88C0-45D6-4E29-B5F0-C57F3E63CDA1}" srcOrd="0" destOrd="0" presId="urn:microsoft.com/office/officeart/2005/8/layout/default"/>
    <dgm:cxn modelId="{13A6CDF7-E5EF-4C53-B78A-645FFE884829}" type="presParOf" srcId="{AD52BA00-02E4-44A7-AE1B-E294F16255B3}" destId="{87E9CFD5-8D9B-49B4-BC6B-369C8F963DB1}" srcOrd="0" destOrd="0" presId="urn:microsoft.com/office/officeart/2005/8/layout/default"/>
    <dgm:cxn modelId="{4A1A1523-51D8-4725-BC5A-1347AC850532}" type="presParOf" srcId="{AD52BA00-02E4-44A7-AE1B-E294F16255B3}" destId="{EB27A702-C0FA-429B-B26D-3B38E06E8C4A}" srcOrd="1" destOrd="0" presId="urn:microsoft.com/office/officeart/2005/8/layout/default"/>
    <dgm:cxn modelId="{456D528D-96BE-4E09-AC55-B929F5D6CD18}" type="presParOf" srcId="{AD52BA00-02E4-44A7-AE1B-E294F16255B3}" destId="{3FDE88C0-45D6-4E29-B5F0-C57F3E63CDA1}" srcOrd="2" destOrd="0" presId="urn:microsoft.com/office/officeart/2005/8/layout/default"/>
    <dgm:cxn modelId="{F47329FD-5DFF-474C-9AA3-891A0122C6EF}" type="presParOf" srcId="{AD52BA00-02E4-44A7-AE1B-E294F16255B3}" destId="{E19CC92C-6B4D-4D84-A715-7075073624B1}" srcOrd="3" destOrd="0" presId="urn:microsoft.com/office/officeart/2005/8/layout/default"/>
    <dgm:cxn modelId="{02AA6700-23DB-47F8-AA8E-2823F234E1E9}" type="presParOf" srcId="{AD52BA00-02E4-44A7-AE1B-E294F16255B3}" destId="{F94F73E7-E625-4E30-A6B2-A247B465DBA3}" srcOrd="4" destOrd="0" presId="urn:microsoft.com/office/officeart/2005/8/layout/default"/>
    <dgm:cxn modelId="{D5EBCEE3-4238-4967-81B4-EDE792A9AB43}" type="presParOf" srcId="{AD52BA00-02E4-44A7-AE1B-E294F16255B3}" destId="{71A7DFB0-F6C0-4E2C-B406-32DD49C4FB7B}" srcOrd="5" destOrd="0" presId="urn:microsoft.com/office/officeart/2005/8/layout/default"/>
    <dgm:cxn modelId="{E6A66E81-9BE3-4877-AC8E-888B1EDCE7F5}" type="presParOf" srcId="{AD52BA00-02E4-44A7-AE1B-E294F16255B3}" destId="{E668B861-447D-4CC7-B0BE-CFF6EE244E76}" srcOrd="6" destOrd="0" presId="urn:microsoft.com/office/officeart/2005/8/layout/default"/>
    <dgm:cxn modelId="{D58DC266-398B-490B-9F8F-6D1B64FBB89A}" type="presParOf" srcId="{AD52BA00-02E4-44A7-AE1B-E294F16255B3}" destId="{8DC456D9-4B4D-42A4-BAC5-A5E1A0B39DE3}" srcOrd="7" destOrd="0" presId="urn:microsoft.com/office/officeart/2005/8/layout/default"/>
    <dgm:cxn modelId="{7A87A7C2-3AF6-4360-AE7B-1926D5AB75CA}" type="presParOf" srcId="{AD52BA00-02E4-44A7-AE1B-E294F16255B3}" destId="{96FFF834-35D4-4CB1-9B40-02775E8DB1EF}" srcOrd="8" destOrd="0" presId="urn:microsoft.com/office/officeart/2005/8/layout/default"/>
    <dgm:cxn modelId="{A59EB23A-7E27-4F60-A8DE-79D659BC67D4}" type="presParOf" srcId="{AD52BA00-02E4-44A7-AE1B-E294F16255B3}" destId="{2055D0C4-7F8B-4BC5-8BE7-FE61C7A4F67E}" srcOrd="9" destOrd="0" presId="urn:microsoft.com/office/officeart/2005/8/layout/default"/>
    <dgm:cxn modelId="{2C83581C-04BD-4019-9371-1657EA0EF1C6}" type="presParOf" srcId="{AD52BA00-02E4-44A7-AE1B-E294F16255B3}" destId="{37656BDE-5DC9-428C-BC8B-062E91D819E5}" srcOrd="1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3EFE338-2CEA-4DA6-AEC3-D00E9F6D0173}" type="doc">
      <dgm:prSet loTypeId="urn:microsoft.com/office/officeart/2005/8/layout/hierarchy1" loCatId="hierarchy" qsTypeId="urn:microsoft.com/office/officeart/2005/8/quickstyle/simple1" qsCatId="simple" csTypeId="urn:microsoft.com/office/officeart/2005/8/colors/accent4_3" csCatId="accent4"/>
      <dgm:spPr/>
      <dgm:t>
        <a:bodyPr/>
        <a:lstStyle/>
        <a:p>
          <a:endParaRPr lang="en-US"/>
        </a:p>
      </dgm:t>
    </dgm:pt>
    <dgm:pt modelId="{944CFF97-FCA3-47A9-BD91-7F7E684BFB5E}">
      <dgm:prSet/>
      <dgm:spPr/>
      <dgm:t>
        <a:bodyPr/>
        <a:lstStyle/>
        <a:p>
          <a:r>
            <a:rPr lang="en-GB"/>
            <a:t>Standard: There is no indication that there is a chance of causing serious harm.</a:t>
          </a:r>
          <a:endParaRPr lang="en-US"/>
        </a:p>
      </dgm:t>
    </dgm:pt>
    <dgm:pt modelId="{BAFEE9C4-E081-48B2-9ED9-BB9299BACB4B}" type="parTrans" cxnId="{6A1D7AA3-1BB5-459F-A8CA-6AE239F297A5}">
      <dgm:prSet/>
      <dgm:spPr/>
      <dgm:t>
        <a:bodyPr/>
        <a:lstStyle/>
        <a:p>
          <a:endParaRPr lang="en-US"/>
        </a:p>
      </dgm:t>
    </dgm:pt>
    <dgm:pt modelId="{2F6E8FE4-F7AE-4807-9DDA-AD7DE8B6E9E0}" type="sibTrans" cxnId="{6A1D7AA3-1BB5-459F-A8CA-6AE239F297A5}">
      <dgm:prSet/>
      <dgm:spPr/>
      <dgm:t>
        <a:bodyPr/>
        <a:lstStyle/>
        <a:p>
          <a:endParaRPr lang="en-US"/>
        </a:p>
      </dgm:t>
    </dgm:pt>
    <dgm:pt modelId="{D6B0CA04-F869-4DE7-8D83-DB42C28F3EA8}">
      <dgm:prSet/>
      <dgm:spPr/>
      <dgm:t>
        <a:bodyPr/>
        <a:lstStyle/>
        <a:p>
          <a:r>
            <a:rPr lang="en-GB"/>
            <a:t>Medium: There are identifiable signs of a serious harm. Although the perpetrator can cause serious harm, this is unlikely until something changes</a:t>
          </a:r>
          <a:endParaRPr lang="en-US"/>
        </a:p>
      </dgm:t>
    </dgm:pt>
    <dgm:pt modelId="{0ED3A0FC-3473-406B-97BA-68BECB768ADD}" type="parTrans" cxnId="{B0E97660-2FC1-4AAD-B88E-529DB4BBBDCD}">
      <dgm:prSet/>
      <dgm:spPr/>
      <dgm:t>
        <a:bodyPr/>
        <a:lstStyle/>
        <a:p>
          <a:endParaRPr lang="en-US"/>
        </a:p>
      </dgm:t>
    </dgm:pt>
    <dgm:pt modelId="{25061FFC-3B34-4F79-93D2-D5B65BAE9915}" type="sibTrans" cxnId="{B0E97660-2FC1-4AAD-B88E-529DB4BBBDCD}">
      <dgm:prSet/>
      <dgm:spPr/>
      <dgm:t>
        <a:bodyPr/>
        <a:lstStyle/>
        <a:p>
          <a:endParaRPr lang="en-US"/>
        </a:p>
      </dgm:t>
    </dgm:pt>
    <dgm:pt modelId="{36A5F299-D831-4EAA-9525-D841DF1C4313}">
      <dgm:prSet/>
      <dgm:spPr/>
      <dgm:t>
        <a:bodyPr/>
        <a:lstStyle/>
        <a:p>
          <a:r>
            <a:rPr lang="en-GB"/>
            <a:t>High: There are observable indicators that indicate serious harm could occur at any time</a:t>
          </a:r>
          <a:endParaRPr lang="en-US"/>
        </a:p>
      </dgm:t>
    </dgm:pt>
    <dgm:pt modelId="{AC434BF2-12C2-421A-ACD5-F0E5A50659ED}" type="parTrans" cxnId="{14ABAE8E-28C1-4000-9D8D-3AE10D51AE5D}">
      <dgm:prSet/>
      <dgm:spPr/>
      <dgm:t>
        <a:bodyPr/>
        <a:lstStyle/>
        <a:p>
          <a:endParaRPr lang="en-US"/>
        </a:p>
      </dgm:t>
    </dgm:pt>
    <dgm:pt modelId="{D35CAA59-2C95-41D1-A9AC-883CF170C6FD}" type="sibTrans" cxnId="{14ABAE8E-28C1-4000-9D8D-3AE10D51AE5D}">
      <dgm:prSet/>
      <dgm:spPr/>
      <dgm:t>
        <a:bodyPr/>
        <a:lstStyle/>
        <a:p>
          <a:endParaRPr lang="en-US"/>
        </a:p>
      </dgm:t>
    </dgm:pt>
    <dgm:pt modelId="{F80CCCEB-1277-4B85-BF8D-9BC617A1E2B5}" type="pres">
      <dgm:prSet presAssocID="{33EFE338-2CEA-4DA6-AEC3-D00E9F6D0173}" presName="hierChild1" presStyleCnt="0">
        <dgm:presLayoutVars>
          <dgm:chPref val="1"/>
          <dgm:dir/>
          <dgm:animOne val="branch"/>
          <dgm:animLvl val="lvl"/>
          <dgm:resizeHandles/>
        </dgm:presLayoutVars>
      </dgm:prSet>
      <dgm:spPr/>
    </dgm:pt>
    <dgm:pt modelId="{694D7783-228A-4390-9F74-430A884BB624}" type="pres">
      <dgm:prSet presAssocID="{944CFF97-FCA3-47A9-BD91-7F7E684BFB5E}" presName="hierRoot1" presStyleCnt="0"/>
      <dgm:spPr/>
    </dgm:pt>
    <dgm:pt modelId="{2F47C17E-B8D2-40F3-AA0E-404FB102721F}" type="pres">
      <dgm:prSet presAssocID="{944CFF97-FCA3-47A9-BD91-7F7E684BFB5E}" presName="composite" presStyleCnt="0"/>
      <dgm:spPr/>
    </dgm:pt>
    <dgm:pt modelId="{7E09D10B-07FE-4E7B-8EB9-4224966644C1}" type="pres">
      <dgm:prSet presAssocID="{944CFF97-FCA3-47A9-BD91-7F7E684BFB5E}" presName="background" presStyleLbl="node0" presStyleIdx="0" presStyleCnt="3"/>
      <dgm:spPr/>
    </dgm:pt>
    <dgm:pt modelId="{51C08C64-8AEE-4DC5-AB25-505B964EA597}" type="pres">
      <dgm:prSet presAssocID="{944CFF97-FCA3-47A9-BD91-7F7E684BFB5E}" presName="text" presStyleLbl="fgAcc0" presStyleIdx="0" presStyleCnt="3">
        <dgm:presLayoutVars>
          <dgm:chPref val="3"/>
        </dgm:presLayoutVars>
      </dgm:prSet>
      <dgm:spPr/>
    </dgm:pt>
    <dgm:pt modelId="{95688AE6-F32B-4457-91FB-76F26B1FE773}" type="pres">
      <dgm:prSet presAssocID="{944CFF97-FCA3-47A9-BD91-7F7E684BFB5E}" presName="hierChild2" presStyleCnt="0"/>
      <dgm:spPr/>
    </dgm:pt>
    <dgm:pt modelId="{E00B8EE4-D738-48EE-B442-30C0A8CDDED6}" type="pres">
      <dgm:prSet presAssocID="{D6B0CA04-F869-4DE7-8D83-DB42C28F3EA8}" presName="hierRoot1" presStyleCnt="0"/>
      <dgm:spPr/>
    </dgm:pt>
    <dgm:pt modelId="{7F61FB20-F0FF-403F-8FA8-4B5D2F4595B1}" type="pres">
      <dgm:prSet presAssocID="{D6B0CA04-F869-4DE7-8D83-DB42C28F3EA8}" presName="composite" presStyleCnt="0"/>
      <dgm:spPr/>
    </dgm:pt>
    <dgm:pt modelId="{735709FC-6B62-44C1-B972-002BBB80701F}" type="pres">
      <dgm:prSet presAssocID="{D6B0CA04-F869-4DE7-8D83-DB42C28F3EA8}" presName="background" presStyleLbl="node0" presStyleIdx="1" presStyleCnt="3"/>
      <dgm:spPr/>
    </dgm:pt>
    <dgm:pt modelId="{3DC6175E-2FA4-4920-AF13-FFB20C2F7842}" type="pres">
      <dgm:prSet presAssocID="{D6B0CA04-F869-4DE7-8D83-DB42C28F3EA8}" presName="text" presStyleLbl="fgAcc0" presStyleIdx="1" presStyleCnt="3">
        <dgm:presLayoutVars>
          <dgm:chPref val="3"/>
        </dgm:presLayoutVars>
      </dgm:prSet>
      <dgm:spPr/>
    </dgm:pt>
    <dgm:pt modelId="{3D2024F1-2A6A-4F52-98D0-016ACE5A9E66}" type="pres">
      <dgm:prSet presAssocID="{D6B0CA04-F869-4DE7-8D83-DB42C28F3EA8}" presName="hierChild2" presStyleCnt="0"/>
      <dgm:spPr/>
    </dgm:pt>
    <dgm:pt modelId="{F0CEDF3D-5FD6-48C4-9102-9B2FA373BA47}" type="pres">
      <dgm:prSet presAssocID="{36A5F299-D831-4EAA-9525-D841DF1C4313}" presName="hierRoot1" presStyleCnt="0"/>
      <dgm:spPr/>
    </dgm:pt>
    <dgm:pt modelId="{C66B3FD2-C8FB-4C47-A0BD-4CD08CD868FD}" type="pres">
      <dgm:prSet presAssocID="{36A5F299-D831-4EAA-9525-D841DF1C4313}" presName="composite" presStyleCnt="0"/>
      <dgm:spPr/>
    </dgm:pt>
    <dgm:pt modelId="{19D0DB80-B326-4520-8B1B-2118ABA29AB7}" type="pres">
      <dgm:prSet presAssocID="{36A5F299-D831-4EAA-9525-D841DF1C4313}" presName="background" presStyleLbl="node0" presStyleIdx="2" presStyleCnt="3"/>
      <dgm:spPr/>
    </dgm:pt>
    <dgm:pt modelId="{1D8D42F5-9DF0-447F-8BCF-BAE939183CE2}" type="pres">
      <dgm:prSet presAssocID="{36A5F299-D831-4EAA-9525-D841DF1C4313}" presName="text" presStyleLbl="fgAcc0" presStyleIdx="2" presStyleCnt="3">
        <dgm:presLayoutVars>
          <dgm:chPref val="3"/>
        </dgm:presLayoutVars>
      </dgm:prSet>
      <dgm:spPr/>
    </dgm:pt>
    <dgm:pt modelId="{B58B3E95-34EA-43E3-BCD6-EBF3E57721F2}" type="pres">
      <dgm:prSet presAssocID="{36A5F299-D831-4EAA-9525-D841DF1C4313}" presName="hierChild2" presStyleCnt="0"/>
      <dgm:spPr/>
    </dgm:pt>
  </dgm:ptLst>
  <dgm:cxnLst>
    <dgm:cxn modelId="{8C74F93C-4630-43A2-8923-79E8B3DEF938}" type="presOf" srcId="{33EFE338-2CEA-4DA6-AEC3-D00E9F6D0173}" destId="{F80CCCEB-1277-4B85-BF8D-9BC617A1E2B5}" srcOrd="0" destOrd="0" presId="urn:microsoft.com/office/officeart/2005/8/layout/hierarchy1"/>
    <dgm:cxn modelId="{CA5EEA3D-51A4-4FA6-A8F5-ED7D0729E328}" type="presOf" srcId="{36A5F299-D831-4EAA-9525-D841DF1C4313}" destId="{1D8D42F5-9DF0-447F-8BCF-BAE939183CE2}" srcOrd="0" destOrd="0" presId="urn:microsoft.com/office/officeart/2005/8/layout/hierarchy1"/>
    <dgm:cxn modelId="{B0E97660-2FC1-4AAD-B88E-529DB4BBBDCD}" srcId="{33EFE338-2CEA-4DA6-AEC3-D00E9F6D0173}" destId="{D6B0CA04-F869-4DE7-8D83-DB42C28F3EA8}" srcOrd="1" destOrd="0" parTransId="{0ED3A0FC-3473-406B-97BA-68BECB768ADD}" sibTransId="{25061FFC-3B34-4F79-93D2-D5B65BAE9915}"/>
    <dgm:cxn modelId="{14ABAE8E-28C1-4000-9D8D-3AE10D51AE5D}" srcId="{33EFE338-2CEA-4DA6-AEC3-D00E9F6D0173}" destId="{36A5F299-D831-4EAA-9525-D841DF1C4313}" srcOrd="2" destOrd="0" parTransId="{AC434BF2-12C2-421A-ACD5-F0E5A50659ED}" sibTransId="{D35CAA59-2C95-41D1-A9AC-883CF170C6FD}"/>
    <dgm:cxn modelId="{6A1D7AA3-1BB5-459F-A8CA-6AE239F297A5}" srcId="{33EFE338-2CEA-4DA6-AEC3-D00E9F6D0173}" destId="{944CFF97-FCA3-47A9-BD91-7F7E684BFB5E}" srcOrd="0" destOrd="0" parTransId="{BAFEE9C4-E081-48B2-9ED9-BB9299BACB4B}" sibTransId="{2F6E8FE4-F7AE-4807-9DDA-AD7DE8B6E9E0}"/>
    <dgm:cxn modelId="{F725F7B3-36B4-4D9D-913B-B5A921A42219}" type="presOf" srcId="{944CFF97-FCA3-47A9-BD91-7F7E684BFB5E}" destId="{51C08C64-8AEE-4DC5-AB25-505B964EA597}" srcOrd="0" destOrd="0" presId="urn:microsoft.com/office/officeart/2005/8/layout/hierarchy1"/>
    <dgm:cxn modelId="{072A4AFA-ADAE-402D-AEC6-423C90905CA4}" type="presOf" srcId="{D6B0CA04-F869-4DE7-8D83-DB42C28F3EA8}" destId="{3DC6175E-2FA4-4920-AF13-FFB20C2F7842}" srcOrd="0" destOrd="0" presId="urn:microsoft.com/office/officeart/2005/8/layout/hierarchy1"/>
    <dgm:cxn modelId="{8C52F1CF-14B9-4CCA-AA80-4039CAC64505}" type="presParOf" srcId="{F80CCCEB-1277-4B85-BF8D-9BC617A1E2B5}" destId="{694D7783-228A-4390-9F74-430A884BB624}" srcOrd="0" destOrd="0" presId="urn:microsoft.com/office/officeart/2005/8/layout/hierarchy1"/>
    <dgm:cxn modelId="{1BDD2D8C-800E-429E-9B44-BC5146E5CB5F}" type="presParOf" srcId="{694D7783-228A-4390-9F74-430A884BB624}" destId="{2F47C17E-B8D2-40F3-AA0E-404FB102721F}" srcOrd="0" destOrd="0" presId="urn:microsoft.com/office/officeart/2005/8/layout/hierarchy1"/>
    <dgm:cxn modelId="{3082A4EE-CE6E-4A04-B22C-951FBA9146B8}" type="presParOf" srcId="{2F47C17E-B8D2-40F3-AA0E-404FB102721F}" destId="{7E09D10B-07FE-4E7B-8EB9-4224966644C1}" srcOrd="0" destOrd="0" presId="urn:microsoft.com/office/officeart/2005/8/layout/hierarchy1"/>
    <dgm:cxn modelId="{6867A52A-5155-43CE-9C95-248F5541662C}" type="presParOf" srcId="{2F47C17E-B8D2-40F3-AA0E-404FB102721F}" destId="{51C08C64-8AEE-4DC5-AB25-505B964EA597}" srcOrd="1" destOrd="0" presId="urn:microsoft.com/office/officeart/2005/8/layout/hierarchy1"/>
    <dgm:cxn modelId="{6322C698-39EF-403F-BC9A-C8046BB9CC55}" type="presParOf" srcId="{694D7783-228A-4390-9F74-430A884BB624}" destId="{95688AE6-F32B-4457-91FB-76F26B1FE773}" srcOrd="1" destOrd="0" presId="urn:microsoft.com/office/officeart/2005/8/layout/hierarchy1"/>
    <dgm:cxn modelId="{EC49C53D-3E82-46FB-BF22-1D518B6578F0}" type="presParOf" srcId="{F80CCCEB-1277-4B85-BF8D-9BC617A1E2B5}" destId="{E00B8EE4-D738-48EE-B442-30C0A8CDDED6}" srcOrd="1" destOrd="0" presId="urn:microsoft.com/office/officeart/2005/8/layout/hierarchy1"/>
    <dgm:cxn modelId="{937B5B48-C7B7-4585-A124-52DB918E21C6}" type="presParOf" srcId="{E00B8EE4-D738-48EE-B442-30C0A8CDDED6}" destId="{7F61FB20-F0FF-403F-8FA8-4B5D2F4595B1}" srcOrd="0" destOrd="0" presId="urn:microsoft.com/office/officeart/2005/8/layout/hierarchy1"/>
    <dgm:cxn modelId="{821CF97A-B005-4A49-A1AB-8B3972FC37DB}" type="presParOf" srcId="{7F61FB20-F0FF-403F-8FA8-4B5D2F4595B1}" destId="{735709FC-6B62-44C1-B972-002BBB80701F}" srcOrd="0" destOrd="0" presId="urn:microsoft.com/office/officeart/2005/8/layout/hierarchy1"/>
    <dgm:cxn modelId="{CBDD4378-CC65-40A7-831C-83FCB36562FA}" type="presParOf" srcId="{7F61FB20-F0FF-403F-8FA8-4B5D2F4595B1}" destId="{3DC6175E-2FA4-4920-AF13-FFB20C2F7842}" srcOrd="1" destOrd="0" presId="urn:microsoft.com/office/officeart/2005/8/layout/hierarchy1"/>
    <dgm:cxn modelId="{60010478-748F-425E-8362-89DC16296281}" type="presParOf" srcId="{E00B8EE4-D738-48EE-B442-30C0A8CDDED6}" destId="{3D2024F1-2A6A-4F52-98D0-016ACE5A9E66}" srcOrd="1" destOrd="0" presId="urn:microsoft.com/office/officeart/2005/8/layout/hierarchy1"/>
    <dgm:cxn modelId="{81999F20-0922-45B0-A0AE-406AB1A8245F}" type="presParOf" srcId="{F80CCCEB-1277-4B85-BF8D-9BC617A1E2B5}" destId="{F0CEDF3D-5FD6-48C4-9102-9B2FA373BA47}" srcOrd="2" destOrd="0" presId="urn:microsoft.com/office/officeart/2005/8/layout/hierarchy1"/>
    <dgm:cxn modelId="{0F03FD55-D841-41C5-9759-48441A78A8BD}" type="presParOf" srcId="{F0CEDF3D-5FD6-48C4-9102-9B2FA373BA47}" destId="{C66B3FD2-C8FB-4C47-A0BD-4CD08CD868FD}" srcOrd="0" destOrd="0" presId="urn:microsoft.com/office/officeart/2005/8/layout/hierarchy1"/>
    <dgm:cxn modelId="{529CEBF3-46E0-41CE-901E-8012A19933DB}" type="presParOf" srcId="{C66B3FD2-C8FB-4C47-A0BD-4CD08CD868FD}" destId="{19D0DB80-B326-4520-8B1B-2118ABA29AB7}" srcOrd="0" destOrd="0" presId="urn:microsoft.com/office/officeart/2005/8/layout/hierarchy1"/>
    <dgm:cxn modelId="{D3EE08F2-3ED6-41CF-AA3A-FF0FA373D313}" type="presParOf" srcId="{C66B3FD2-C8FB-4C47-A0BD-4CD08CD868FD}" destId="{1D8D42F5-9DF0-447F-8BCF-BAE939183CE2}" srcOrd="1" destOrd="0" presId="urn:microsoft.com/office/officeart/2005/8/layout/hierarchy1"/>
    <dgm:cxn modelId="{E96529C4-1684-4CE7-B8C3-6CF1371E8FA9}" type="presParOf" srcId="{F0CEDF3D-5FD6-48C4-9102-9B2FA373BA47}" destId="{B58B3E95-34EA-43E3-BCD6-EBF3E57721F2}"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E9CFD5-8D9B-49B4-BC6B-369C8F963DB1}">
      <dsp:nvSpPr>
        <dsp:cNvPr id="0" name=""/>
        <dsp:cNvSpPr/>
      </dsp:nvSpPr>
      <dsp:spPr>
        <a:xfrm>
          <a:off x="1088528" y="261"/>
          <a:ext cx="2605794" cy="1563476"/>
        </a:xfrm>
        <a:prstGeom prst="rect">
          <a:avLst/>
        </a:prstGeom>
        <a:solidFill>
          <a:schemeClr val="accent4">
            <a:shade val="80000"/>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GB" sz="3200" kern="1200" dirty="0"/>
            <a:t>Threat</a:t>
          </a:r>
          <a:endParaRPr lang="en-US" sz="3200" kern="1200" dirty="0"/>
        </a:p>
      </dsp:txBody>
      <dsp:txXfrm>
        <a:off x="1088528" y="261"/>
        <a:ext cx="2605794" cy="1563476"/>
      </dsp:txXfrm>
    </dsp:sp>
    <dsp:sp modelId="{3FDE88C0-45D6-4E29-B5F0-C57F3E63CDA1}">
      <dsp:nvSpPr>
        <dsp:cNvPr id="0" name=""/>
        <dsp:cNvSpPr/>
      </dsp:nvSpPr>
      <dsp:spPr>
        <a:xfrm>
          <a:off x="3954902" y="261"/>
          <a:ext cx="2605794" cy="1563476"/>
        </a:xfrm>
        <a:prstGeom prst="rect">
          <a:avLst/>
        </a:prstGeom>
        <a:solidFill>
          <a:schemeClr val="accent4">
            <a:shade val="80000"/>
            <a:hueOff val="105649"/>
            <a:satOff val="-6052"/>
            <a:lumOff val="6708"/>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GB" sz="3200" kern="1200" dirty="0"/>
            <a:t>Harm</a:t>
          </a:r>
          <a:endParaRPr lang="en-US" sz="3200" kern="1200" dirty="0"/>
        </a:p>
      </dsp:txBody>
      <dsp:txXfrm>
        <a:off x="3954902" y="261"/>
        <a:ext cx="2605794" cy="1563476"/>
      </dsp:txXfrm>
    </dsp:sp>
    <dsp:sp modelId="{F94F73E7-E625-4E30-A6B2-A247B465DBA3}">
      <dsp:nvSpPr>
        <dsp:cNvPr id="0" name=""/>
        <dsp:cNvSpPr/>
      </dsp:nvSpPr>
      <dsp:spPr>
        <a:xfrm>
          <a:off x="6821276" y="261"/>
          <a:ext cx="2605794" cy="1563476"/>
        </a:xfrm>
        <a:prstGeom prst="rect">
          <a:avLst/>
        </a:prstGeom>
        <a:solidFill>
          <a:schemeClr val="accent4">
            <a:shade val="80000"/>
            <a:hueOff val="211298"/>
            <a:satOff val="-12103"/>
            <a:lumOff val="13416"/>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GB" sz="3200" kern="1200" dirty="0"/>
            <a:t>Risk</a:t>
          </a:r>
          <a:endParaRPr lang="en-US" sz="3200" kern="1200" dirty="0"/>
        </a:p>
      </dsp:txBody>
      <dsp:txXfrm>
        <a:off x="6821276" y="261"/>
        <a:ext cx="2605794" cy="1563476"/>
      </dsp:txXfrm>
    </dsp:sp>
    <dsp:sp modelId="{E668B861-447D-4CC7-B0BE-CFF6EE244E76}">
      <dsp:nvSpPr>
        <dsp:cNvPr id="0" name=""/>
        <dsp:cNvSpPr/>
      </dsp:nvSpPr>
      <dsp:spPr>
        <a:xfrm>
          <a:off x="1088528" y="1824317"/>
          <a:ext cx="2605794" cy="1563476"/>
        </a:xfrm>
        <a:prstGeom prst="rect">
          <a:avLst/>
        </a:prstGeom>
        <a:solidFill>
          <a:schemeClr val="accent4">
            <a:shade val="80000"/>
            <a:hueOff val="316947"/>
            <a:satOff val="-18155"/>
            <a:lumOff val="20125"/>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GB" sz="3200" kern="1200" dirty="0"/>
            <a:t>Investigation </a:t>
          </a:r>
          <a:endParaRPr lang="en-US" sz="3200" kern="1200" dirty="0"/>
        </a:p>
      </dsp:txBody>
      <dsp:txXfrm>
        <a:off x="1088528" y="1824317"/>
        <a:ext cx="2605794" cy="1563476"/>
      </dsp:txXfrm>
    </dsp:sp>
    <dsp:sp modelId="{96FFF834-35D4-4CB1-9B40-02775E8DB1EF}">
      <dsp:nvSpPr>
        <dsp:cNvPr id="0" name=""/>
        <dsp:cNvSpPr/>
      </dsp:nvSpPr>
      <dsp:spPr>
        <a:xfrm>
          <a:off x="3954902" y="1824317"/>
          <a:ext cx="2605794" cy="1563476"/>
        </a:xfrm>
        <a:prstGeom prst="rect">
          <a:avLst/>
        </a:prstGeom>
        <a:solidFill>
          <a:schemeClr val="accent4">
            <a:shade val="80000"/>
            <a:hueOff val="422596"/>
            <a:satOff val="-24206"/>
            <a:lumOff val="26833"/>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rtl="0">
            <a:lnSpc>
              <a:spcPct val="90000"/>
            </a:lnSpc>
            <a:spcBef>
              <a:spcPct val="0"/>
            </a:spcBef>
            <a:spcAft>
              <a:spcPct val="35000"/>
            </a:spcAft>
            <a:buNone/>
          </a:pPr>
          <a:r>
            <a:rPr lang="en-GB" sz="3200" kern="1200" dirty="0"/>
            <a:t>Vulnerability </a:t>
          </a:r>
          <a:endParaRPr lang="en-US" sz="3200" kern="1200" dirty="0">
            <a:latin typeface="Aptos Display" panose="020F0302020204030204"/>
          </a:endParaRPr>
        </a:p>
      </dsp:txBody>
      <dsp:txXfrm>
        <a:off x="3954902" y="1824317"/>
        <a:ext cx="2605794" cy="1563476"/>
      </dsp:txXfrm>
    </dsp:sp>
    <dsp:sp modelId="{37656BDE-5DC9-428C-BC8B-062E91D819E5}">
      <dsp:nvSpPr>
        <dsp:cNvPr id="0" name=""/>
        <dsp:cNvSpPr/>
      </dsp:nvSpPr>
      <dsp:spPr>
        <a:xfrm>
          <a:off x="6821276" y="1824317"/>
          <a:ext cx="2605794" cy="1563476"/>
        </a:xfrm>
        <a:prstGeom prst="rect">
          <a:avLst/>
        </a:prstGeom>
        <a:solidFill>
          <a:schemeClr val="accent4">
            <a:shade val="80000"/>
            <a:hueOff val="528246"/>
            <a:satOff val="-30258"/>
            <a:lumOff val="3354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GB" sz="3200" kern="1200" dirty="0"/>
            <a:t>Engagement </a:t>
          </a:r>
          <a:endParaRPr lang="en-US" sz="3200" kern="1200" dirty="0"/>
        </a:p>
      </dsp:txBody>
      <dsp:txXfrm>
        <a:off x="6821276" y="1824317"/>
        <a:ext cx="2605794" cy="156347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09D10B-07FE-4E7B-8EB9-4224966644C1}">
      <dsp:nvSpPr>
        <dsp:cNvPr id="0" name=""/>
        <dsp:cNvSpPr/>
      </dsp:nvSpPr>
      <dsp:spPr>
        <a:xfrm>
          <a:off x="0" y="1080567"/>
          <a:ext cx="2957512" cy="1878020"/>
        </a:xfrm>
        <a:prstGeom prst="roundRect">
          <a:avLst>
            <a:gd name="adj" fmla="val 10000"/>
          </a:avLst>
        </a:prstGeom>
        <a:solidFill>
          <a:schemeClr val="accent4">
            <a:shade val="80000"/>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1C08C64-8AEE-4DC5-AB25-505B964EA597}">
      <dsp:nvSpPr>
        <dsp:cNvPr id="0" name=""/>
        <dsp:cNvSpPr/>
      </dsp:nvSpPr>
      <dsp:spPr>
        <a:xfrm>
          <a:off x="328612" y="1392749"/>
          <a:ext cx="2957512" cy="1878020"/>
        </a:xfrm>
        <a:prstGeom prst="roundRect">
          <a:avLst>
            <a:gd name="adj" fmla="val 10000"/>
          </a:avLst>
        </a:prstGeom>
        <a:solidFill>
          <a:schemeClr val="lt1">
            <a:alpha val="90000"/>
            <a:hueOff val="0"/>
            <a:satOff val="0"/>
            <a:lumOff val="0"/>
            <a:alphaOff val="0"/>
          </a:schemeClr>
        </a:solidFill>
        <a:ln w="19050" cap="flat" cmpd="sng" algn="ctr">
          <a:solidFill>
            <a:schemeClr val="accent4">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Standard: There is no indication that there is a chance of causing serious harm.</a:t>
          </a:r>
          <a:endParaRPr lang="en-US" sz="1700" kern="1200"/>
        </a:p>
      </dsp:txBody>
      <dsp:txXfrm>
        <a:off x="383617" y="1447754"/>
        <a:ext cx="2847502" cy="1768010"/>
      </dsp:txXfrm>
    </dsp:sp>
    <dsp:sp modelId="{735709FC-6B62-44C1-B972-002BBB80701F}">
      <dsp:nvSpPr>
        <dsp:cNvPr id="0" name=""/>
        <dsp:cNvSpPr/>
      </dsp:nvSpPr>
      <dsp:spPr>
        <a:xfrm>
          <a:off x="3614737" y="1080567"/>
          <a:ext cx="2957512" cy="1878020"/>
        </a:xfrm>
        <a:prstGeom prst="roundRect">
          <a:avLst>
            <a:gd name="adj" fmla="val 10000"/>
          </a:avLst>
        </a:prstGeom>
        <a:solidFill>
          <a:schemeClr val="accent4">
            <a:shade val="80000"/>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DC6175E-2FA4-4920-AF13-FFB20C2F7842}">
      <dsp:nvSpPr>
        <dsp:cNvPr id="0" name=""/>
        <dsp:cNvSpPr/>
      </dsp:nvSpPr>
      <dsp:spPr>
        <a:xfrm>
          <a:off x="3943350" y="1392749"/>
          <a:ext cx="2957512" cy="1878020"/>
        </a:xfrm>
        <a:prstGeom prst="roundRect">
          <a:avLst>
            <a:gd name="adj" fmla="val 10000"/>
          </a:avLst>
        </a:prstGeom>
        <a:solidFill>
          <a:schemeClr val="lt1">
            <a:alpha val="90000"/>
            <a:hueOff val="0"/>
            <a:satOff val="0"/>
            <a:lumOff val="0"/>
            <a:alphaOff val="0"/>
          </a:schemeClr>
        </a:solidFill>
        <a:ln w="19050" cap="flat" cmpd="sng" algn="ctr">
          <a:solidFill>
            <a:schemeClr val="accent4">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Medium: There are identifiable signs of a serious harm. Although the perpetrator can cause serious harm, this is unlikely until something changes</a:t>
          </a:r>
          <a:endParaRPr lang="en-US" sz="1700" kern="1200"/>
        </a:p>
      </dsp:txBody>
      <dsp:txXfrm>
        <a:off x="3998355" y="1447754"/>
        <a:ext cx="2847502" cy="1768010"/>
      </dsp:txXfrm>
    </dsp:sp>
    <dsp:sp modelId="{19D0DB80-B326-4520-8B1B-2118ABA29AB7}">
      <dsp:nvSpPr>
        <dsp:cNvPr id="0" name=""/>
        <dsp:cNvSpPr/>
      </dsp:nvSpPr>
      <dsp:spPr>
        <a:xfrm>
          <a:off x="7229475" y="1080567"/>
          <a:ext cx="2957512" cy="1878020"/>
        </a:xfrm>
        <a:prstGeom prst="roundRect">
          <a:avLst>
            <a:gd name="adj" fmla="val 10000"/>
          </a:avLst>
        </a:prstGeom>
        <a:solidFill>
          <a:schemeClr val="accent4">
            <a:shade val="80000"/>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D8D42F5-9DF0-447F-8BCF-BAE939183CE2}">
      <dsp:nvSpPr>
        <dsp:cNvPr id="0" name=""/>
        <dsp:cNvSpPr/>
      </dsp:nvSpPr>
      <dsp:spPr>
        <a:xfrm>
          <a:off x="7558087" y="1392749"/>
          <a:ext cx="2957512" cy="1878020"/>
        </a:xfrm>
        <a:prstGeom prst="roundRect">
          <a:avLst>
            <a:gd name="adj" fmla="val 10000"/>
          </a:avLst>
        </a:prstGeom>
        <a:solidFill>
          <a:schemeClr val="lt1">
            <a:alpha val="90000"/>
            <a:hueOff val="0"/>
            <a:satOff val="0"/>
            <a:lumOff val="0"/>
            <a:alphaOff val="0"/>
          </a:schemeClr>
        </a:solidFill>
        <a:ln w="19050" cap="flat" cmpd="sng" algn="ctr">
          <a:solidFill>
            <a:schemeClr val="accent4">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High: There are observable indicators that indicate serious harm could occur at any time</a:t>
          </a:r>
          <a:endParaRPr lang="en-US" sz="1700" kern="1200"/>
        </a:p>
      </dsp:txBody>
      <dsp:txXfrm>
        <a:off x="7613092" y="1447754"/>
        <a:ext cx="2847502" cy="1768010"/>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F37A1EA-FD1D-4628-BC21-C9FE33C87793}" type="datetimeFigureOut">
              <a:t>1/7/2026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F6B0C61-3F78-4332-8E3A-3AB0A83E5AD4}" type="slidenum">
              <a:t>‹#›</a:t>
            </a:fld>
            <a:endParaRPr lang="en-GB"/>
          </a:p>
        </p:txBody>
      </p:sp>
    </p:spTree>
    <p:extLst>
      <p:ext uri="{BB962C8B-B14F-4D97-AF65-F5344CB8AC3E}">
        <p14:creationId xmlns:p14="http://schemas.microsoft.com/office/powerpoint/2010/main" val="27439806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lnSpc>
                <a:spcPct val="90000"/>
              </a:lnSpc>
              <a:spcBef>
                <a:spcPts val="1000"/>
              </a:spcBef>
            </a:pPr>
            <a:r>
              <a:rPr lang="en-GB" dirty="0"/>
              <a:t>Short term effects can include, depression and anxiety. Serious and permanent harm can be caused by psychological abuse. It may affect a person's capacity to work, parent, interact with others, and carry out daily tasks. Survivors could feel: confused, nervous, or high levels of stress, poor self-worth or self-esteem, fatigue, a lack of drive, emotional withdrawal, shutdown, loneliness, or isolation problems with their confidence, trust, relationships and money are among the long-term consequences. In long term cases victims may suffer with anxiety, depression, and post-traumatic stress disorder (PTSD). In more serious cases victims may experience suicidal thoughts or attempt to commit suicide or self-harm (Safe Lives,2023) </a:t>
            </a:r>
            <a:r>
              <a:rPr lang="en-GB" dirty="0">
                <a:highlight>
                  <a:srgbClr val="FFFFFF"/>
                </a:highlight>
              </a:rPr>
              <a:t>Exposure to abuse, particularly during childhood, can have significant and lasting psychological, emotional and social consequences. In the short term, victims may experience mental health difficulties such as anxiety, depression, emotional withdrawal or aggressive behaviour. Sleep disturbances, including nightmares, are common, alongside physical symptoms such as stomach aches, which are often psychological responses to trauma. Abuse can also negatively affect educational engagement, leading to reduced academic success, poor concentration, and increased absence. Emotionally, victims may struggle with inconsistent regulation of emotions, finding it difficult to manage feelings such as anger, fear or distress appropriately. As coping mechanisms, some individuals may engage in harmful behaviours, including alcohol or drug misuse, self-harm or criminal activity. Socially, abuse can impair the ability to form and maintain healthy relationships, contributing to isolation and mistrust. In the long term, adults who were abused as children may experience ongoing difficulties coping with life’s stresses, achieving stable employment, or fulfilling parenting roles, highlighting the enduring impact of early trauma across the life course (NCPCC,2025)</a:t>
            </a:r>
            <a:endParaRPr lang="en-GB" dirty="0"/>
          </a:p>
        </p:txBody>
      </p:sp>
      <p:sp>
        <p:nvSpPr>
          <p:cNvPr id="4" name="Slide Number Placeholder 3"/>
          <p:cNvSpPr>
            <a:spLocks noGrp="1"/>
          </p:cNvSpPr>
          <p:nvPr>
            <p:ph type="sldNum" sz="quarter" idx="5"/>
          </p:nvPr>
        </p:nvSpPr>
        <p:spPr/>
        <p:txBody>
          <a:bodyPr/>
          <a:lstStyle/>
          <a:p>
            <a:fld id="{3F6B0C61-3F78-4332-8E3A-3AB0A83E5AD4}" type="slidenum">
              <a:t>3</a:t>
            </a:fld>
            <a:endParaRPr lang="en-GB"/>
          </a:p>
        </p:txBody>
      </p:sp>
    </p:spTree>
    <p:extLst>
      <p:ext uri="{BB962C8B-B14F-4D97-AF65-F5344CB8AC3E}">
        <p14:creationId xmlns:p14="http://schemas.microsoft.com/office/powerpoint/2010/main" val="5551831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One of the fundamental principles of police is safeguarding the most vulnerable people of society. Protecting lives, preventing crime, and prosecuting offenders are among the police's main duties. In carrying out these duties, the police are essential to the protection of adults and children, both on the front lines and as statutory partners on safeguarding adults' and children's boards. In order to identify those who are at risk, offer support, and guarantee their safety, law enforcement is essential. Safeguarding entails shielding individuals from neglect as well as financial, emotional, sexual, and physical abuse. It is the duty of police officers to identify obvious signs of abuse and respond accordingly.  (CPD Online College, 2023) The police commonly use THRIVE to determine how serious a crime is and how urgently it needs to be responded to. THRIVE stands for </a:t>
            </a:r>
            <a:r>
              <a:rPr lang="en-GB" dirty="0" err="1"/>
              <a:t>threat,harm,risk,investigation,vulnerability</a:t>
            </a:r>
            <a:r>
              <a:rPr lang="en-GB" dirty="0"/>
              <a:t> and engagement. THRIVE is a useful incident assessment tool that takes into account six important factors to help determine the proper response grade depending on the caller's needs and the situation's circumstances. Additionally, the THRIVE model should be applied when new information regarding an occurrence becomes available, when an incident needs to be upgraded or degraded, or when attendance is delayed. Therefore, evaluation shall be done on all of these instances without exception, even if an occurrence has already been THRIVE assessed (Cleavland police,2023)</a:t>
            </a:r>
            <a:endParaRPr lang="en-US" dirty="0"/>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3F6B0C61-3F78-4332-8E3A-3AB0A83E5AD4}" type="slidenum">
              <a:rPr lang="en-GB"/>
              <a:t>4</a:t>
            </a:fld>
            <a:endParaRPr lang="en-GB"/>
          </a:p>
        </p:txBody>
      </p:sp>
    </p:spTree>
    <p:extLst>
      <p:ext uri="{BB962C8B-B14F-4D97-AF65-F5344CB8AC3E}">
        <p14:creationId xmlns:p14="http://schemas.microsoft.com/office/powerpoint/2010/main" val="37621719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With a focus on holistic perspectives of Safeguarding is further strengthened by cooperative decision-making and coordinated action. Collaborative assessments, assist agencies in determining the best intervention pathways, lowering risk, and guaranteeing prompt assistance. Strong leadership and a supportive safeguarding culture, where employees are aware of their responsibilities, stick to rules consistently, and put welfare and protection first even when doing so takes priority over criminal investigation are the basis of all of this vulnerable individuals, police and partner agencies ensure effective safeguarding through strong multi-agency collaboration, joint information sharing, coordinated risk assessment, and clear protocols for intervention </a:t>
            </a:r>
            <a:r>
              <a:rPr lang="en-GB" dirty="0">
                <a:solidFill>
                  <a:srgbClr val="2C3E50"/>
                </a:solidFill>
                <a:highlight>
                  <a:srgbClr val="FFFFFF"/>
                </a:highlight>
              </a:rPr>
              <a:t>(Charity Commission for England and Wales, 2017) </a:t>
            </a:r>
            <a:r>
              <a:rPr lang="en-GB" dirty="0"/>
              <a:t>While local authorities handle welfare and the police frequently lead criminal aspects, they share responsibility for safety and prompt support. Strong governance, collaborative training, designated leads, and procedures like the Multi-Agency Safeguarding Hubs for coordinated decision-making are essential components that guarantee the appropriate agency offers the appropriate help promptly. Effective safeguarding relies heavily on intelligence and information sharing. Agencies exchange data on individuals to detect concerns like substance abuse, domestic abuse, or prior offences, allowing for a comprehensive understanding through systems like MASH. Multi-agency safeguarding arrangements support this work by establishing clear escalation pathways to ensure integrated planning, defining the roles of partners such as the police, local authorities, and health services, and providing formal structures like Safeguarding Boards to coordinate efforts (NPCC,2025)</a:t>
            </a:r>
          </a:p>
          <a:p>
            <a:endParaRPr lang="en-GB" dirty="0">
              <a:ea typeface="Calibri"/>
              <a:cs typeface="Calibri"/>
            </a:endParaRPr>
          </a:p>
        </p:txBody>
      </p:sp>
      <p:sp>
        <p:nvSpPr>
          <p:cNvPr id="4" name="Slide Number Placeholder 3"/>
          <p:cNvSpPr>
            <a:spLocks noGrp="1"/>
          </p:cNvSpPr>
          <p:nvPr>
            <p:ph type="sldNum" sz="quarter" idx="5"/>
          </p:nvPr>
        </p:nvSpPr>
        <p:spPr/>
        <p:txBody>
          <a:bodyPr/>
          <a:lstStyle/>
          <a:p>
            <a:fld id="{3F6B0C61-3F78-4332-8E3A-3AB0A83E5AD4}" type="slidenum">
              <a:rPr lang="en-GB"/>
              <a:t>6</a:t>
            </a:fld>
            <a:endParaRPr lang="en-GB"/>
          </a:p>
        </p:txBody>
      </p:sp>
    </p:spTree>
    <p:extLst>
      <p:ext uri="{BB962C8B-B14F-4D97-AF65-F5344CB8AC3E}">
        <p14:creationId xmlns:p14="http://schemas.microsoft.com/office/powerpoint/2010/main" val="32615791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Most agencies use the DASH, a multi-agency tool that focusses on protecting victims and their children and making sure offenders are proactively found and dealt with . Coercive control accounts for half of the questions, while stalking and so-called honor-based abuse are highlighted because these are the situations in which abusers are more likely to hurt or even kill women and children (L.Richards,2009) Officers evaluate the victim's risk of harm when responding to reports of domestic violence. Combined with other factors, this initial assessment will help guide the documentation and initial investigation of criminal acts. It will also show what kind of safeguarding a victim might require and whether they need additional assistance from other agencies or professionals.</a:t>
            </a:r>
          </a:p>
          <a:p>
            <a:r>
              <a:rPr lang="en-US" dirty="0"/>
              <a:t> Risk assessment is a complicated process, and there isn't a "one-size-fits-all" method. An officer can assess risk using a variety of methods, such as DASH and Domestic Abuse Risk Assessment, which are always used alongside professional judgement, training, experience, and an officer's observation of the situation. Since risk can vary quickly, the officers approach must be adaptable and always consider the larger context. A risk assessment is a snapshot in time and based on the information available at that moment. Later on, an investigator or independent support worker with </a:t>
            </a:r>
            <a:r>
              <a:rPr lang="en-GB" dirty="0"/>
              <a:t>specialised</a:t>
            </a:r>
            <a:r>
              <a:rPr lang="en-US" dirty="0"/>
              <a:t> training in domestic abuse may do a more thorough risk assessment </a:t>
            </a:r>
            <a:r>
              <a:rPr lang="en-US" dirty="0" err="1"/>
              <a:t>utilising</a:t>
            </a:r>
            <a:r>
              <a:rPr lang="en-US" dirty="0"/>
              <a:t> DASH, DARA, or another method. Police officers and supporting agencies will then reassess the victim and put them into a standard, medium or high risk category. Standard means that the evidence available to them does not indicate the likelihood of serious harm. Medium means that there is evidence to show that the offender has the potential to cause serious harm if there is a change in </a:t>
            </a:r>
            <a:r>
              <a:rPr lang="en-US" dirty="0" err="1"/>
              <a:t>cicumstances</a:t>
            </a:r>
            <a:r>
              <a:rPr lang="en-US" dirty="0"/>
              <a:t>. Finally, high means that there are identifiable factors that show that there is a serious risk of harm that could happen at any time. (NPCC,2025)</a:t>
            </a:r>
            <a:endParaRPr lang="en-US" dirty="0">
              <a:ea typeface="Calibri"/>
              <a:cs typeface="Calibri"/>
            </a:endParaRP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3F6B0C61-3F78-4332-8E3A-3AB0A83E5AD4}" type="slidenum">
              <a:rPr lang="en-GB"/>
              <a:t>7</a:t>
            </a:fld>
            <a:endParaRPr lang="en-GB"/>
          </a:p>
        </p:txBody>
      </p:sp>
    </p:spTree>
    <p:extLst>
      <p:ext uri="{BB962C8B-B14F-4D97-AF65-F5344CB8AC3E}">
        <p14:creationId xmlns:p14="http://schemas.microsoft.com/office/powerpoint/2010/main" val="28777939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After a report is made in an abuse scenario, police will take appropriate steps to support the victim, and anyone involved. On many occasions they will offer the victim help from professionals such as victim support or women's aid. However, this won't be the end of their support. When the case goes to court victims can apply for special measures to be put in place. These include enclosing the courtroom with screens or drapes to prevent you from seeing the defendant, providing evidence via live video link to avoid having to sit in the room, video recording your cross-examination beforehand and having it played to the courtroom so you don't have to be there at the trial, video recording your interview so it may be played to the courtroom , asking the public to leave the courtroom whilst you give evidence and requesting that the judge and solicitors to take off their wigs and gowns to make the situation less daunting. These are just a few of the special measures that can be put in place in a courtroom for a victim and/or their children (Anon, N.D)</a:t>
            </a:r>
            <a:endParaRPr lang="en-US" dirty="0"/>
          </a:p>
        </p:txBody>
      </p:sp>
      <p:sp>
        <p:nvSpPr>
          <p:cNvPr id="4" name="Slide Number Placeholder 3"/>
          <p:cNvSpPr>
            <a:spLocks noGrp="1"/>
          </p:cNvSpPr>
          <p:nvPr>
            <p:ph type="sldNum" sz="quarter" idx="5"/>
          </p:nvPr>
        </p:nvSpPr>
        <p:spPr/>
        <p:txBody>
          <a:bodyPr/>
          <a:lstStyle/>
          <a:p>
            <a:fld id="{3F6B0C61-3F78-4332-8E3A-3AB0A83E5AD4}" type="slidenum">
              <a:rPr lang="en-GB"/>
              <a:t>8</a:t>
            </a:fld>
            <a:endParaRPr lang="en-GB"/>
          </a:p>
        </p:txBody>
      </p:sp>
    </p:spTree>
    <p:extLst>
      <p:ext uri="{BB962C8B-B14F-4D97-AF65-F5344CB8AC3E}">
        <p14:creationId xmlns:p14="http://schemas.microsoft.com/office/powerpoint/2010/main" val="13902712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07/01/2026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07/01/2026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07/01/2026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07/01/2026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07/01/2026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07/01/2026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07/01/2026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07/01/2026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07/01/2026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07/01/2026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07/01/2026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07/01/2026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hyperlink" Target="https://victimandwitnessinformation.org.uk/the-court-process/special-measures" TargetMode="External"/><Relationship Id="rId13" Type="http://schemas.openxmlformats.org/officeDocument/2006/relationships/hyperlink" Target="https://sgp.trixonline.co.uk/chapter/multi-agency-safeguarding-arrangements" TargetMode="External"/><Relationship Id="rId3" Type="http://schemas.openxmlformats.org/officeDocument/2006/relationships/hyperlink" Target="https://safelives.org.uk/about-domestic-abuse/what-is-domestic-abuse/psychological-abuse/" TargetMode="External"/><Relationship Id="rId7" Type="http://schemas.openxmlformats.org/officeDocument/2006/relationships/hyperlink" Target="https://news.npcc.police.uk/releases/police-use-of-domestic-abuse-risk-assessment-tools" TargetMode="External"/><Relationship Id="rId12" Type="http://schemas.openxmlformats.org/officeDocument/2006/relationships/hyperlink" Target="https://www.vkpp.org.uk/assets/Files/MASH-guiding-principles-Apr25.pdf" TargetMode="External"/><Relationship Id="rId17" Type="http://schemas.openxmlformats.org/officeDocument/2006/relationships/hyperlink" Target="https://www.gloucestershire.police.uk/news/gloucestershire/2025/april/police-launch-new-additional-way-for-victims-of-domestic-abuse-to-have-contact-with-officers/" TargetMode="External"/><Relationship Id="rId2" Type="http://schemas.openxmlformats.org/officeDocument/2006/relationships/hyperlink" Target="https://researchbriefings.files.parliament.uk/documents/CBP-8787/CBP-8787.pdf" TargetMode="External"/><Relationship Id="rId16" Type="http://schemas.openxmlformats.org/officeDocument/2006/relationships/hyperlink" Target="https://www.avonandsomerset.police.uk/report/domestic-abuse/" TargetMode="External"/><Relationship Id="rId1" Type="http://schemas.openxmlformats.org/officeDocument/2006/relationships/slideLayout" Target="../slideLayouts/slideLayout2.xml"/><Relationship Id="rId6" Type="http://schemas.openxmlformats.org/officeDocument/2006/relationships/hyperlink" Target="https://www.dashriskchecklist.com/about" TargetMode="External"/><Relationship Id="rId11" Type="http://schemas.openxmlformats.org/officeDocument/2006/relationships/hyperlink" Target="https://www.college.police.uk/guidance/vulnerability-related-risks/introduction-vulnerability-related-risk" TargetMode="External"/><Relationship Id="rId5" Type="http://schemas.openxmlformats.org/officeDocument/2006/relationships/hyperlink" Target="https://www.nspcc.org.uk/keeping-children-safe/effects-of-child-abuse/" TargetMode="External"/><Relationship Id="rId15" Type="http://schemas.openxmlformats.org/officeDocument/2006/relationships/hyperlink" Target="https://www.barnardos.org.uk/get-support/support-for-parents-and-carers/children-affected-domestic-abuse" TargetMode="External"/><Relationship Id="rId10" Type="http://schemas.openxmlformats.org/officeDocument/2006/relationships/hyperlink" Target="https://www.cleveland.police.uk/SysSiteAssets/foi-media/cleveland/publication-scheme/our-policies-and-procedures/359-thrive-and-incident-grading-policy-v2.3-with-appendices_redacted.pdf" TargetMode="External"/><Relationship Id="rId4" Type="http://schemas.openxmlformats.org/officeDocument/2006/relationships/hyperlink" Target="https://www.ons.gov.uk/peoplepopulationandcommunity/crimeandjustice/bulletins/abuseduringchildhoodinenglandandwales/march2024" TargetMode="External"/><Relationship Id="rId9" Type="http://schemas.openxmlformats.org/officeDocument/2006/relationships/hyperlink" Target="https://cpdonline.co.uk/safeguarding-guides/safeguarding-guide-for-police-officers/#safeguarding-responsibilities-for-police-officers" TargetMode="External"/><Relationship Id="rId14" Type="http://schemas.openxmlformats.org/officeDocument/2006/relationships/hyperlink" Target="https://www.gov.uk/government/publications/strategy-for-dealing-with-safeguarding-issues-in-charities/safeguarding-the-role-of-other-agencies"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522B21E-B2B9-4C72-9A71-C87EFD1374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EB7D2A2-F448-44D4-938C-DC84CBCB3B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441258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871AEA07-1E14-44B4-8E55-64EF049CD6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6464" y="551962"/>
            <a:ext cx="10999072" cy="4618549"/>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1524000" y="1293338"/>
            <a:ext cx="9144000" cy="3274592"/>
          </a:xfrm>
        </p:spPr>
        <p:txBody>
          <a:bodyPr anchor="ctr">
            <a:normAutofit/>
          </a:bodyPr>
          <a:lstStyle/>
          <a:p>
            <a:r>
              <a:rPr lang="en-GB" sz="4000">
                <a:latin typeface="Calibri"/>
                <a:ea typeface="Calibri"/>
                <a:cs typeface="Calibri"/>
              </a:rPr>
              <a:t>Examine the short-term and long-term psychological, emotional, and social impacts of abuse on victims. How should police working with support services respond to ensure effective safeguarding?</a:t>
            </a:r>
            <a:endParaRPr lang="en-US" sz="4000"/>
          </a:p>
        </p:txBody>
      </p:sp>
      <p:sp>
        <p:nvSpPr>
          <p:cNvPr id="3" name="Subtitle 2"/>
          <p:cNvSpPr>
            <a:spLocks noGrp="1"/>
          </p:cNvSpPr>
          <p:nvPr>
            <p:ph type="subTitle" idx="1"/>
          </p:nvPr>
        </p:nvSpPr>
        <p:spPr>
          <a:xfrm>
            <a:off x="1524000" y="5514052"/>
            <a:ext cx="9144000" cy="651910"/>
          </a:xfrm>
        </p:spPr>
        <p:txBody>
          <a:bodyPr vert="horz" lIns="91440" tIns="45720" rIns="91440" bIns="45720" rtlCol="0" anchor="ctr">
            <a:normAutofit/>
          </a:bodyPr>
          <a:lstStyle/>
          <a:p>
            <a:r>
              <a:rPr lang="en-GB" sz="1500"/>
              <a:t>Erin Child</a:t>
            </a:r>
            <a:endParaRPr lang="en-US" sz="1500"/>
          </a:p>
          <a:p>
            <a:r>
              <a:rPr lang="en-GB" sz="1500"/>
              <a:t>2402706</a:t>
            </a:r>
          </a:p>
        </p:txBody>
      </p:sp>
      <p:cxnSp>
        <p:nvCxnSpPr>
          <p:cNvPr id="14" name="Straight Connector 13">
            <a:extLst>
              <a:ext uri="{FF2B5EF4-FFF2-40B4-BE49-F238E27FC236}">
                <a16:creationId xmlns:a16="http://schemas.microsoft.com/office/drawing/2014/main" id="{F7C8EA93-3210-4C62-99E9-153C275E3A8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596464" y="6354708"/>
            <a:ext cx="11000232" cy="0"/>
          </a:xfrm>
          <a:prstGeom prst="line">
            <a:avLst/>
          </a:prstGeom>
          <a:ln w="10160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ight Triangle 1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3F24A1A-3608-B8F8-7B07-D38E3D690007}"/>
              </a:ext>
            </a:extLst>
          </p:cNvPr>
          <p:cNvSpPr>
            <a:spLocks noGrp="1"/>
          </p:cNvSpPr>
          <p:nvPr>
            <p:ph type="title"/>
          </p:nvPr>
        </p:nvSpPr>
        <p:spPr>
          <a:xfrm>
            <a:off x="1285240" y="1050595"/>
            <a:ext cx="8074815" cy="1618489"/>
          </a:xfrm>
        </p:spPr>
        <p:txBody>
          <a:bodyPr anchor="ctr">
            <a:normAutofit/>
          </a:bodyPr>
          <a:lstStyle/>
          <a:p>
            <a:r>
              <a:rPr lang="en-GB" sz="7200"/>
              <a:t>Introduction </a:t>
            </a:r>
          </a:p>
        </p:txBody>
      </p:sp>
      <p:sp>
        <p:nvSpPr>
          <p:cNvPr id="3" name="Content Placeholder 2">
            <a:extLst>
              <a:ext uri="{FF2B5EF4-FFF2-40B4-BE49-F238E27FC236}">
                <a16:creationId xmlns:a16="http://schemas.microsoft.com/office/drawing/2014/main" id="{42C66635-0897-6FBF-3B16-E3FA7BF14010}"/>
              </a:ext>
            </a:extLst>
          </p:cNvPr>
          <p:cNvSpPr>
            <a:spLocks noGrp="1"/>
          </p:cNvSpPr>
          <p:nvPr>
            <p:ph idx="1"/>
          </p:nvPr>
        </p:nvSpPr>
        <p:spPr>
          <a:xfrm>
            <a:off x="1285240" y="2969469"/>
            <a:ext cx="8074815" cy="2800395"/>
          </a:xfrm>
        </p:spPr>
        <p:txBody>
          <a:bodyPr vert="horz" lIns="91440" tIns="45720" rIns="91440" bIns="45720" rtlCol="0" anchor="t">
            <a:normAutofit/>
          </a:bodyPr>
          <a:lstStyle/>
          <a:p>
            <a:pPr marL="0" indent="0">
              <a:buNone/>
            </a:pPr>
            <a:r>
              <a:rPr lang="en-GB" sz="2000" dirty="0"/>
              <a:t>During this presentation will share be sharing my findings on the long and short term </a:t>
            </a:r>
            <a:r>
              <a:rPr lang="en-GB" sz="2000" dirty="0">
                <a:latin typeface="Aptos"/>
                <a:ea typeface="Calibri"/>
                <a:cs typeface="Calibri"/>
              </a:rPr>
              <a:t>psychological, emotional, and social effects of abuse on victims. Abuse is "a</a:t>
            </a:r>
            <a:r>
              <a:rPr lang="en-GB" sz="2000" dirty="0">
                <a:ea typeface="+mn-lt"/>
                <a:cs typeface="+mn-lt"/>
              </a:rPr>
              <a:t>ny incident of violence, abuse, or coercive, threatening, or controlling conduct between people 16 years of age or older who are or have been intimate partners or family members, regardless of gender or sexual orientation" This includes, but is not restricted to, the following forms of abuse financial, emotional, sexual, physical, and psychological (Lipscombe,2020) </a:t>
            </a:r>
            <a:endParaRPr lang="en-GB" sz="2000" dirty="0">
              <a:latin typeface="Aptos"/>
            </a:endParaRPr>
          </a:p>
        </p:txBody>
      </p:sp>
    </p:spTree>
    <p:extLst>
      <p:ext uri="{BB962C8B-B14F-4D97-AF65-F5344CB8AC3E}">
        <p14:creationId xmlns:p14="http://schemas.microsoft.com/office/powerpoint/2010/main" val="22518244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Shape 23">
            <a:extLst>
              <a:ext uri="{FF2B5EF4-FFF2-40B4-BE49-F238E27FC236}">
                <a16:creationId xmlns:a16="http://schemas.microsoft.com/office/drawing/2014/main" id="{A4026A73-1F7F-49F2-B319-8CA3B3D532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1732" y="321733"/>
            <a:ext cx="11546828" cy="6214534"/>
          </a:xfrm>
          <a:custGeom>
            <a:avLst/>
            <a:gdLst>
              <a:gd name="connsiteX0" fmla="*/ 0 w 11546828"/>
              <a:gd name="connsiteY0" fmla="*/ 0 h 6214534"/>
              <a:gd name="connsiteX1" fmla="*/ 7965430 w 11546828"/>
              <a:gd name="connsiteY1" fmla="*/ 0 h 6214534"/>
              <a:gd name="connsiteX2" fmla="*/ 7965430 w 11546828"/>
              <a:gd name="connsiteY2" fmla="*/ 1786 h 6214534"/>
              <a:gd name="connsiteX3" fmla="*/ 11546828 w 11546828"/>
              <a:gd name="connsiteY3" fmla="*/ 1786 h 6214534"/>
              <a:gd name="connsiteX4" fmla="*/ 11546828 w 11546828"/>
              <a:gd name="connsiteY4" fmla="*/ 2866740 h 6214534"/>
              <a:gd name="connsiteX5" fmla="*/ 11225095 w 11546828"/>
              <a:gd name="connsiteY5" fmla="*/ 3179536 h 6214534"/>
              <a:gd name="connsiteX6" fmla="*/ 11225095 w 11546828"/>
              <a:gd name="connsiteY6" fmla="*/ 301542 h 6214534"/>
              <a:gd name="connsiteX7" fmla="*/ 320042 w 11546828"/>
              <a:gd name="connsiteY7" fmla="*/ 301542 h 6214534"/>
              <a:gd name="connsiteX8" fmla="*/ 320042 w 11546828"/>
              <a:gd name="connsiteY8" fmla="*/ 5909424 h 6214534"/>
              <a:gd name="connsiteX9" fmla="*/ 8417210 w 11546828"/>
              <a:gd name="connsiteY9" fmla="*/ 5909424 h 6214534"/>
              <a:gd name="connsiteX10" fmla="*/ 8103383 w 11546828"/>
              <a:gd name="connsiteY10" fmla="*/ 6214534 h 6214534"/>
              <a:gd name="connsiteX11" fmla="*/ 7222929 w 11546828"/>
              <a:gd name="connsiteY11" fmla="*/ 6214534 h 6214534"/>
              <a:gd name="connsiteX12" fmla="*/ 7222929 w 11546828"/>
              <a:gd name="connsiteY12" fmla="*/ 6212748 h 6214534"/>
              <a:gd name="connsiteX13" fmla="*/ 0 w 11546828"/>
              <a:gd name="connsiteY13" fmla="*/ 6212748 h 6214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1546828" h="6214534">
                <a:moveTo>
                  <a:pt x="0" y="0"/>
                </a:moveTo>
                <a:lnTo>
                  <a:pt x="7965430" y="0"/>
                </a:lnTo>
                <a:lnTo>
                  <a:pt x="7965430" y="1786"/>
                </a:lnTo>
                <a:lnTo>
                  <a:pt x="11546828" y="1786"/>
                </a:lnTo>
                <a:lnTo>
                  <a:pt x="11546828" y="2866740"/>
                </a:lnTo>
                <a:lnTo>
                  <a:pt x="11225095" y="3179536"/>
                </a:lnTo>
                <a:lnTo>
                  <a:pt x="11225095" y="301542"/>
                </a:lnTo>
                <a:lnTo>
                  <a:pt x="320042" y="301542"/>
                </a:lnTo>
                <a:lnTo>
                  <a:pt x="320042" y="5909424"/>
                </a:lnTo>
                <a:lnTo>
                  <a:pt x="8417210" y="5909424"/>
                </a:lnTo>
                <a:lnTo>
                  <a:pt x="8103383" y="6214534"/>
                </a:lnTo>
                <a:lnTo>
                  <a:pt x="7222929" y="6214534"/>
                </a:lnTo>
                <a:lnTo>
                  <a:pt x="7222929" y="6212748"/>
                </a:lnTo>
                <a:lnTo>
                  <a:pt x="0" y="6212748"/>
                </a:lnTo>
                <a:close/>
              </a:path>
            </a:pathLst>
          </a:cu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6" name="Right Triangle 25">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27">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BC6BFB1-CFBB-17C6-0685-27C23B361CAE}"/>
              </a:ext>
            </a:extLst>
          </p:cNvPr>
          <p:cNvSpPr>
            <a:spLocks noGrp="1"/>
          </p:cNvSpPr>
          <p:nvPr>
            <p:ph type="title"/>
          </p:nvPr>
        </p:nvSpPr>
        <p:spPr>
          <a:xfrm>
            <a:off x="1006900" y="1188637"/>
            <a:ext cx="3141430" cy="4480726"/>
          </a:xfrm>
        </p:spPr>
        <p:txBody>
          <a:bodyPr>
            <a:normAutofit/>
          </a:bodyPr>
          <a:lstStyle/>
          <a:p>
            <a:pPr algn="r"/>
            <a:r>
              <a:rPr lang="en-GB" sz="4100" dirty="0"/>
              <a:t>Effects of abuse </a:t>
            </a:r>
          </a:p>
        </p:txBody>
      </p:sp>
      <p:cxnSp>
        <p:nvCxnSpPr>
          <p:cNvPr id="30" name="Straight Connector 29">
            <a:extLst>
              <a:ext uri="{FF2B5EF4-FFF2-40B4-BE49-F238E27FC236}">
                <a16:creationId xmlns:a16="http://schemas.microsoft.com/office/drawing/2014/main" id="{23AAC9B5-8015-485C-ACF9-A750390E9A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63FAB6C0-29DF-FD7E-414F-A825816F9987}"/>
              </a:ext>
            </a:extLst>
          </p:cNvPr>
          <p:cNvSpPr>
            <a:spLocks noGrp="1"/>
          </p:cNvSpPr>
          <p:nvPr>
            <p:ph idx="1"/>
          </p:nvPr>
        </p:nvSpPr>
        <p:spPr>
          <a:xfrm>
            <a:off x="5138928" y="1338729"/>
            <a:ext cx="4795584" cy="4180542"/>
          </a:xfrm>
        </p:spPr>
        <p:txBody>
          <a:bodyPr vert="horz" lIns="91440" tIns="45720" rIns="91440" bIns="45720" rtlCol="0" anchor="ctr">
            <a:normAutofit/>
          </a:bodyPr>
          <a:lstStyle/>
          <a:p>
            <a:pPr marL="0" indent="0">
              <a:buNone/>
            </a:pPr>
            <a:r>
              <a:rPr lang="en-GB" sz="2400" dirty="0">
                <a:ea typeface="+mn-lt"/>
                <a:cs typeface="+mn-lt"/>
              </a:rPr>
              <a:t>According to estimates from the Crime Survey for England and Wales for the year ending in March 2024, 13.6 million adults over the age of 18 (29.0%) had been the victim of "any abuse" prior to turning 18.</a:t>
            </a:r>
            <a:endParaRPr lang="en-GB" sz="2400" dirty="0"/>
          </a:p>
        </p:txBody>
      </p:sp>
      <p:sp>
        <p:nvSpPr>
          <p:cNvPr id="4" name="TextBox 3">
            <a:extLst>
              <a:ext uri="{FF2B5EF4-FFF2-40B4-BE49-F238E27FC236}">
                <a16:creationId xmlns:a16="http://schemas.microsoft.com/office/drawing/2014/main" id="{34E6588B-B492-3D65-0ED8-5E340A142D7F}"/>
              </a:ext>
            </a:extLst>
          </p:cNvPr>
          <p:cNvSpPr txBox="1"/>
          <p:nvPr/>
        </p:nvSpPr>
        <p:spPr>
          <a:xfrm>
            <a:off x="870857" y="5707224"/>
            <a:ext cx="3172408"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dirty="0"/>
              <a:t>(</a:t>
            </a:r>
            <a:r>
              <a:rPr lang="en-GB" sz="1200" dirty="0">
                <a:latin typeface="Calibri"/>
                <a:ea typeface="Calibri"/>
                <a:cs typeface="Calibri"/>
              </a:rPr>
              <a:t>Office for national statistics 2025)</a:t>
            </a:r>
            <a:endParaRPr lang="en-US" sz="1200" dirty="0"/>
          </a:p>
        </p:txBody>
      </p:sp>
    </p:spTree>
    <p:extLst>
      <p:ext uri="{BB962C8B-B14F-4D97-AF65-F5344CB8AC3E}">
        <p14:creationId xmlns:p14="http://schemas.microsoft.com/office/powerpoint/2010/main" val="10217691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67BAA6-C22A-71D1-709B-73B0B4D14B21}"/>
              </a:ext>
            </a:extLst>
          </p:cNvPr>
          <p:cNvSpPr>
            <a:spLocks noGrp="1"/>
          </p:cNvSpPr>
          <p:nvPr>
            <p:ph type="title"/>
          </p:nvPr>
        </p:nvSpPr>
        <p:spPr/>
        <p:txBody>
          <a:bodyPr/>
          <a:lstStyle/>
          <a:p>
            <a:r>
              <a:rPr lang="en-GB" dirty="0"/>
              <a:t>Police roles and responsibility</a:t>
            </a:r>
          </a:p>
        </p:txBody>
      </p:sp>
      <p:graphicFrame>
        <p:nvGraphicFramePr>
          <p:cNvPr id="6" name="Content Placeholder 2">
            <a:extLst>
              <a:ext uri="{FF2B5EF4-FFF2-40B4-BE49-F238E27FC236}">
                <a16:creationId xmlns:a16="http://schemas.microsoft.com/office/drawing/2014/main" id="{7C7DE49C-46A4-7683-3456-C486997B1798}"/>
              </a:ext>
            </a:extLst>
          </p:cNvPr>
          <p:cNvGraphicFramePr>
            <a:graphicFrameLocks noGrp="1"/>
          </p:cNvGraphicFramePr>
          <p:nvPr>
            <p:ph idx="1"/>
            <p:extLst>
              <p:ext uri="{D42A27DB-BD31-4B8C-83A1-F6EECF244321}">
                <p14:modId xmlns:p14="http://schemas.microsoft.com/office/powerpoint/2010/main" val="3689930396"/>
              </p:ext>
            </p:extLst>
          </p:nvPr>
        </p:nvGraphicFramePr>
        <p:xfrm>
          <a:off x="838200" y="1739361"/>
          <a:ext cx="10515600" cy="338805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AC10F0EA-3029-FC6D-16EE-C0069EA8F75C}"/>
              </a:ext>
            </a:extLst>
          </p:cNvPr>
          <p:cNvSpPr txBox="1"/>
          <p:nvPr/>
        </p:nvSpPr>
        <p:spPr>
          <a:xfrm>
            <a:off x="902368" y="5795210"/>
            <a:ext cx="383005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(College of policing,2026)</a:t>
            </a:r>
          </a:p>
        </p:txBody>
      </p:sp>
    </p:spTree>
    <p:extLst>
      <p:ext uri="{BB962C8B-B14F-4D97-AF65-F5344CB8AC3E}">
        <p14:creationId xmlns:p14="http://schemas.microsoft.com/office/powerpoint/2010/main" val="1899568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5C5899-DAFD-1E98-28AE-28F90F94234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4F38327-F2D2-29B7-4A04-933AFCEFFBBB}"/>
              </a:ext>
            </a:extLst>
          </p:cNvPr>
          <p:cNvSpPr>
            <a:spLocks noGrp="1"/>
          </p:cNvSpPr>
          <p:nvPr>
            <p:ph idx="1"/>
          </p:nvPr>
        </p:nvSpPr>
        <p:spPr/>
        <p:txBody>
          <a:bodyPr vert="horz" lIns="91440" tIns="45720" rIns="91440" bIns="45720" rtlCol="0" anchor="t">
            <a:normAutofit/>
          </a:bodyPr>
          <a:lstStyle/>
          <a:p>
            <a:pPr marL="0" indent="0">
              <a:buNone/>
            </a:pPr>
            <a:r>
              <a:rPr lang="en-GB" dirty="0"/>
              <a:t>Police </a:t>
            </a:r>
            <a:r>
              <a:rPr lang="en-GB" dirty="0" err="1"/>
              <a:t>responsiiblity</a:t>
            </a:r>
            <a:r>
              <a:rPr lang="en-GB" dirty="0"/>
              <a:t>, police role THRUVE</a:t>
            </a:r>
          </a:p>
          <a:p>
            <a:pPr marL="0" indent="0">
              <a:buNone/>
            </a:pPr>
            <a:r>
              <a:rPr lang="en-GB" dirty="0"/>
              <a:t>Partnership work </a:t>
            </a:r>
          </a:p>
          <a:p>
            <a:pPr marL="0" indent="0">
              <a:buNone/>
            </a:pPr>
            <a:r>
              <a:rPr lang="en-GB" dirty="0" err="1"/>
              <a:t>Indipendent</a:t>
            </a:r>
            <a:r>
              <a:rPr lang="en-GB" dirty="0"/>
              <a:t> </a:t>
            </a:r>
            <a:r>
              <a:rPr lang="en-GB" dirty="0" err="1"/>
              <a:t>offive</a:t>
            </a:r>
            <a:r>
              <a:rPr lang="en-GB" dirty="0"/>
              <a:t> for police conduct </a:t>
            </a:r>
          </a:p>
          <a:p>
            <a:pPr marL="0" indent="0">
              <a:buNone/>
            </a:pPr>
            <a:r>
              <a:rPr lang="en-GB" dirty="0"/>
              <a:t>National police chief council </a:t>
            </a:r>
          </a:p>
          <a:p>
            <a:pPr marL="0" indent="0">
              <a:buNone/>
            </a:pPr>
            <a:r>
              <a:rPr lang="en-GB" dirty="0"/>
              <a:t>Phycological and emotion after slide2-3</a:t>
            </a:r>
          </a:p>
          <a:p>
            <a:pPr marL="0" indent="0">
              <a:buNone/>
            </a:pPr>
            <a:r>
              <a:rPr lang="en-GB" dirty="0"/>
              <a:t>Ensuring effective </a:t>
            </a:r>
            <a:r>
              <a:rPr lang="en-GB" dirty="0" err="1"/>
              <a:t>safegusrding</a:t>
            </a:r>
            <a:r>
              <a:rPr lang="en-GB" dirty="0"/>
              <a:t> </a:t>
            </a:r>
          </a:p>
          <a:p>
            <a:pPr marL="0" indent="0">
              <a:buNone/>
            </a:pPr>
            <a:r>
              <a:rPr lang="en-GB" dirty="0"/>
              <a:t>Is there more that they can do?</a:t>
            </a:r>
          </a:p>
          <a:p>
            <a:pPr marL="0" indent="0">
              <a:buNone/>
            </a:pPr>
            <a:r>
              <a:rPr lang="en-GB" dirty="0"/>
              <a:t>Summary/conclusion </a:t>
            </a:r>
          </a:p>
        </p:txBody>
      </p:sp>
    </p:spTree>
    <p:extLst>
      <p:ext uri="{BB962C8B-B14F-4D97-AF65-F5344CB8AC3E}">
        <p14:creationId xmlns:p14="http://schemas.microsoft.com/office/powerpoint/2010/main" val="13277420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A8C0A9C-939B-2797-AE73-A3827938D7CD}"/>
              </a:ext>
            </a:extLst>
          </p:cNvPr>
          <p:cNvSpPr>
            <a:spLocks noGrp="1"/>
          </p:cNvSpPr>
          <p:nvPr>
            <p:ph type="title"/>
          </p:nvPr>
        </p:nvSpPr>
        <p:spPr>
          <a:xfrm>
            <a:off x="1285240" y="1050595"/>
            <a:ext cx="8074815" cy="1618489"/>
          </a:xfrm>
        </p:spPr>
        <p:txBody>
          <a:bodyPr anchor="ctr">
            <a:normAutofit/>
          </a:bodyPr>
          <a:lstStyle/>
          <a:p>
            <a:r>
              <a:rPr lang="en-GB" sz="4000"/>
              <a:t>How do police and partner agencies ensure effective safeguarding  </a:t>
            </a:r>
          </a:p>
        </p:txBody>
      </p:sp>
      <p:sp>
        <p:nvSpPr>
          <p:cNvPr id="3" name="Content Placeholder 2">
            <a:extLst>
              <a:ext uri="{FF2B5EF4-FFF2-40B4-BE49-F238E27FC236}">
                <a16:creationId xmlns:a16="http://schemas.microsoft.com/office/drawing/2014/main" id="{6AD9E239-4F53-3E9C-640A-63026C48ACC5}"/>
              </a:ext>
            </a:extLst>
          </p:cNvPr>
          <p:cNvSpPr>
            <a:spLocks noGrp="1"/>
          </p:cNvSpPr>
          <p:nvPr>
            <p:ph idx="1"/>
          </p:nvPr>
        </p:nvSpPr>
        <p:spPr>
          <a:xfrm>
            <a:off x="1285240" y="2969469"/>
            <a:ext cx="8074815" cy="2800395"/>
          </a:xfrm>
        </p:spPr>
        <p:txBody>
          <a:bodyPr vert="horz" lIns="91440" tIns="45720" rIns="91440" bIns="45720" rtlCol="0" anchor="t">
            <a:normAutofit fontScale="92500" lnSpcReduction="10000"/>
          </a:bodyPr>
          <a:lstStyle/>
          <a:p>
            <a:r>
              <a:rPr lang="en-GB" sz="2400" dirty="0">
                <a:ea typeface="+mn-lt"/>
                <a:cs typeface="+mn-lt"/>
              </a:rPr>
              <a:t>Multi-Agency Agreements</a:t>
            </a:r>
          </a:p>
          <a:p>
            <a:r>
              <a:rPr lang="en-GB" sz="2400" dirty="0">
                <a:ea typeface="+mn-lt"/>
                <a:cs typeface="+mn-lt"/>
              </a:rPr>
              <a:t>Information Sharing and Intelligence</a:t>
            </a:r>
          </a:p>
          <a:p>
            <a:r>
              <a:rPr lang="en-GB" sz="2400" dirty="0">
                <a:ea typeface="+mn-lt"/>
                <a:cs typeface="+mn-lt"/>
              </a:rPr>
              <a:t>Coordinated Action and Joint Decision-Making</a:t>
            </a:r>
            <a:endParaRPr lang="en-GB" sz="2400" dirty="0"/>
          </a:p>
          <a:p>
            <a:r>
              <a:rPr lang="en-GB" sz="2400" dirty="0">
                <a:ea typeface="+mn-lt"/>
                <a:cs typeface="+mn-lt"/>
              </a:rPr>
              <a:t>Culture and Leadership</a:t>
            </a:r>
            <a:endParaRPr lang="en-GB" sz="2400">
              <a:ea typeface="+mn-lt"/>
              <a:cs typeface="+mn-lt"/>
            </a:endParaRPr>
          </a:p>
          <a:p>
            <a:endParaRPr lang="en-GB" sz="2400" dirty="0"/>
          </a:p>
          <a:p>
            <a:endParaRPr lang="en-GB" sz="2400" dirty="0"/>
          </a:p>
          <a:p>
            <a:pPr marL="0" indent="0">
              <a:buNone/>
            </a:pPr>
            <a:r>
              <a:rPr lang="en-GB" sz="2400" dirty="0"/>
              <a:t>(NPCC,2025)</a:t>
            </a:r>
          </a:p>
        </p:txBody>
      </p:sp>
    </p:spTree>
    <p:extLst>
      <p:ext uri="{BB962C8B-B14F-4D97-AF65-F5344CB8AC3E}">
        <p14:creationId xmlns:p14="http://schemas.microsoft.com/office/powerpoint/2010/main" val="39974261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1" name="Rectangle 30">
            <a:extLst>
              <a:ext uri="{FF2B5EF4-FFF2-40B4-BE49-F238E27FC236}">
                <a16:creationId xmlns:a16="http://schemas.microsoft.com/office/drawing/2014/main" id="{6C4028FD-8BAA-4A19-BFDE-594D991B75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F6E5DF5-55B4-8887-6DB6-6C7670AFB070}"/>
              </a:ext>
            </a:extLst>
          </p:cNvPr>
          <p:cNvSpPr>
            <a:spLocks noGrp="1"/>
          </p:cNvSpPr>
          <p:nvPr>
            <p:ph type="title"/>
          </p:nvPr>
        </p:nvSpPr>
        <p:spPr>
          <a:xfrm>
            <a:off x="838200" y="556995"/>
            <a:ext cx="10515600" cy="1133693"/>
          </a:xfrm>
        </p:spPr>
        <p:txBody>
          <a:bodyPr>
            <a:normAutofit/>
          </a:bodyPr>
          <a:lstStyle/>
          <a:p>
            <a:r>
              <a:rPr lang="en-GB" sz="4800">
                <a:latin typeface="Aptos"/>
              </a:rPr>
              <a:t>How do Police Respond to abuse calls </a:t>
            </a:r>
            <a:endParaRPr lang="en-US" sz="4800"/>
          </a:p>
        </p:txBody>
      </p:sp>
      <p:graphicFrame>
        <p:nvGraphicFramePr>
          <p:cNvPr id="5" name="Content Placeholder 2">
            <a:extLst>
              <a:ext uri="{FF2B5EF4-FFF2-40B4-BE49-F238E27FC236}">
                <a16:creationId xmlns:a16="http://schemas.microsoft.com/office/drawing/2014/main" id="{B7EA3CAD-21DA-58B5-72FA-73ABCA5095CE}"/>
              </a:ext>
            </a:extLst>
          </p:cNvPr>
          <p:cNvGraphicFramePr>
            <a:graphicFrameLocks noGrp="1"/>
          </p:cNvGraphicFramePr>
          <p:nvPr>
            <p:ph idx="1"/>
            <p:extLst>
              <p:ext uri="{D42A27DB-BD31-4B8C-83A1-F6EECF244321}">
                <p14:modId xmlns:p14="http://schemas.microsoft.com/office/powerpoint/2010/main" val="4248091188"/>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8" name="TextBox 47">
            <a:extLst>
              <a:ext uri="{FF2B5EF4-FFF2-40B4-BE49-F238E27FC236}">
                <a16:creationId xmlns:a16="http://schemas.microsoft.com/office/drawing/2014/main" id="{6AFBD312-5720-C3F7-9AE7-2654679714D1}"/>
              </a:ext>
            </a:extLst>
          </p:cNvPr>
          <p:cNvSpPr txBox="1"/>
          <p:nvPr/>
        </p:nvSpPr>
        <p:spPr>
          <a:xfrm>
            <a:off x="482082" y="6204857"/>
            <a:ext cx="287693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dirty="0"/>
              <a:t>(NPCC,2025)</a:t>
            </a:r>
          </a:p>
        </p:txBody>
      </p:sp>
    </p:spTree>
    <p:extLst>
      <p:ext uri="{BB962C8B-B14F-4D97-AF65-F5344CB8AC3E}">
        <p14:creationId xmlns:p14="http://schemas.microsoft.com/office/powerpoint/2010/main" val="34210091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ight Triangle 1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0637CD6-7EC0-D8A5-F933-ACBC31549704}"/>
              </a:ext>
            </a:extLst>
          </p:cNvPr>
          <p:cNvSpPr>
            <a:spLocks noGrp="1"/>
          </p:cNvSpPr>
          <p:nvPr>
            <p:ph type="title"/>
          </p:nvPr>
        </p:nvSpPr>
        <p:spPr>
          <a:xfrm>
            <a:off x="1285240" y="1050595"/>
            <a:ext cx="8074815" cy="1618489"/>
          </a:xfrm>
        </p:spPr>
        <p:txBody>
          <a:bodyPr anchor="ctr">
            <a:normAutofit/>
          </a:bodyPr>
          <a:lstStyle/>
          <a:p>
            <a:r>
              <a:rPr lang="en-GB" sz="5000" dirty="0"/>
              <a:t>How police and partner agencies help victims</a:t>
            </a:r>
          </a:p>
        </p:txBody>
      </p:sp>
      <p:sp>
        <p:nvSpPr>
          <p:cNvPr id="3" name="Content Placeholder 2">
            <a:extLst>
              <a:ext uri="{FF2B5EF4-FFF2-40B4-BE49-F238E27FC236}">
                <a16:creationId xmlns:a16="http://schemas.microsoft.com/office/drawing/2014/main" id="{82F9B6B3-DCCC-9D3F-41C1-FE2485AF0218}"/>
              </a:ext>
            </a:extLst>
          </p:cNvPr>
          <p:cNvSpPr>
            <a:spLocks noGrp="1"/>
          </p:cNvSpPr>
          <p:nvPr>
            <p:ph idx="1"/>
          </p:nvPr>
        </p:nvSpPr>
        <p:spPr>
          <a:xfrm>
            <a:off x="1285240" y="2969469"/>
            <a:ext cx="8074815" cy="2800395"/>
          </a:xfrm>
        </p:spPr>
        <p:txBody>
          <a:bodyPr vert="horz" lIns="91440" tIns="45720" rIns="91440" bIns="45720" rtlCol="0" anchor="t">
            <a:normAutofit fontScale="92500" lnSpcReduction="10000"/>
          </a:bodyPr>
          <a:lstStyle/>
          <a:p>
            <a:pPr marL="457200" indent="-457200"/>
            <a:r>
              <a:rPr lang="en-GB" sz="2400" dirty="0"/>
              <a:t>Victim support </a:t>
            </a:r>
          </a:p>
          <a:p>
            <a:pPr marL="457200" indent="-457200"/>
            <a:r>
              <a:rPr lang="en-GB" sz="2400" dirty="0"/>
              <a:t>Women's aid</a:t>
            </a:r>
          </a:p>
          <a:p>
            <a:pPr marL="457200" indent="-457200"/>
            <a:r>
              <a:rPr lang="en-GB" sz="2400"/>
              <a:t>Special measures in a courtroom </a:t>
            </a:r>
          </a:p>
          <a:p>
            <a:pPr marL="457200" indent="-457200"/>
            <a:r>
              <a:rPr lang="en-GB" sz="2400" dirty="0"/>
              <a:t>Offering a safe space </a:t>
            </a:r>
          </a:p>
          <a:p>
            <a:pPr marL="457200" indent="-457200"/>
            <a:r>
              <a:rPr lang="en-GB" sz="2400" dirty="0"/>
              <a:t>Court orders</a:t>
            </a:r>
          </a:p>
          <a:p>
            <a:pPr marL="457200" indent="-457200"/>
            <a:endParaRPr lang="en-GB" sz="2400" dirty="0"/>
          </a:p>
          <a:p>
            <a:pPr marL="0" indent="0">
              <a:buNone/>
            </a:pPr>
            <a:r>
              <a:rPr lang="en-GB" sz="2400"/>
              <a:t>(Anon, N.D)</a:t>
            </a:r>
            <a:endParaRPr lang="en-GB" sz="2400" dirty="0"/>
          </a:p>
        </p:txBody>
      </p:sp>
    </p:spTree>
    <p:extLst>
      <p:ext uri="{BB962C8B-B14F-4D97-AF65-F5344CB8AC3E}">
        <p14:creationId xmlns:p14="http://schemas.microsoft.com/office/powerpoint/2010/main" val="18828608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24E4FB8-DA6C-5F09-98C7-E658AA34D37D}"/>
              </a:ext>
            </a:extLst>
          </p:cNvPr>
          <p:cNvSpPr>
            <a:spLocks noGrp="1"/>
          </p:cNvSpPr>
          <p:nvPr>
            <p:ph type="title"/>
          </p:nvPr>
        </p:nvSpPr>
        <p:spPr>
          <a:xfrm>
            <a:off x="1043631" y="809898"/>
            <a:ext cx="9942716" cy="1554480"/>
          </a:xfrm>
        </p:spPr>
        <p:txBody>
          <a:bodyPr anchor="ctr">
            <a:normAutofit/>
          </a:bodyPr>
          <a:lstStyle/>
          <a:p>
            <a:r>
              <a:rPr lang="en-GB" sz="4800"/>
              <a:t>Conclusion </a:t>
            </a:r>
          </a:p>
        </p:txBody>
      </p:sp>
      <p:sp>
        <p:nvSpPr>
          <p:cNvPr id="3" name="Content Placeholder 2">
            <a:extLst>
              <a:ext uri="{FF2B5EF4-FFF2-40B4-BE49-F238E27FC236}">
                <a16:creationId xmlns:a16="http://schemas.microsoft.com/office/drawing/2014/main" id="{8F8191AB-C6D2-6783-ACCA-E4F432E63FB1}"/>
              </a:ext>
            </a:extLst>
          </p:cNvPr>
          <p:cNvSpPr>
            <a:spLocks noGrp="1"/>
          </p:cNvSpPr>
          <p:nvPr>
            <p:ph idx="1"/>
          </p:nvPr>
        </p:nvSpPr>
        <p:spPr>
          <a:xfrm>
            <a:off x="1045028" y="3017522"/>
            <a:ext cx="9941319" cy="3124658"/>
          </a:xfrm>
        </p:spPr>
        <p:txBody>
          <a:bodyPr vert="horz" lIns="91440" tIns="45720" rIns="91440" bIns="45720" rtlCol="0" anchor="ctr">
            <a:normAutofit/>
          </a:bodyPr>
          <a:lstStyle/>
          <a:p>
            <a:pPr marL="0" indent="0">
              <a:buNone/>
            </a:pPr>
            <a:r>
              <a:rPr lang="en-GB" sz="1700"/>
              <a:t>In conclusion, in every abuse scenario there can be many long and short term effects to the victim including </a:t>
            </a:r>
            <a:r>
              <a:rPr lang="en-GB" sz="1700">
                <a:ea typeface="+mn-lt"/>
                <a:cs typeface="+mn-lt"/>
              </a:rPr>
              <a:t>psychological, emotional, and social impacts on victims, ranging from immediate fear, trauma, and isolation to enduring issues such as anxiety, depression, damaged self-esteem, and difficulties forming trusting relationships </a:t>
            </a:r>
            <a:r>
              <a:rPr lang="en-GB" sz="1700">
                <a:highlight>
                  <a:srgbClr val="FFFFFF"/>
                </a:highlight>
                <a:latin typeface="Roboto"/>
                <a:ea typeface="Roboto"/>
                <a:cs typeface="Roboto"/>
              </a:rPr>
              <a:t>(Barnardo’s, 2021) </a:t>
            </a:r>
            <a:r>
              <a:rPr lang="en-GB" sz="1700">
                <a:highlight>
                  <a:srgbClr val="FFFFFF"/>
                </a:highlight>
                <a:ea typeface="+mn-lt"/>
                <a:cs typeface="+mn-lt"/>
              </a:rPr>
              <a:t>These consequences often persist well beyond the abuse itself, influencing every aspect of a victim’s life. To ensure effective safeguarding, police working alongside support services must adopt a trauma-informed, victim-centred approach that prioritises safety, empathy, and dignity. This includes early risk assessment, clear communication, multi-agency collaboration, and timely access to specialist support such as counselling and advocacy. By recognising the lasting impact of abuse and responding in a coordinated and compassionate manner, police and support services can help reduce harm, promote recovery, and empower victims to rebuild their lives (Avon and Somerset police, N.D)</a:t>
            </a:r>
            <a:endParaRPr lang="en-GB" sz="1700">
              <a:highlight>
                <a:srgbClr val="FFFFFF"/>
              </a:highlight>
              <a:latin typeface="Calibri"/>
              <a:ea typeface="Calibri"/>
              <a:cs typeface="Calibri"/>
            </a:endParaRPr>
          </a:p>
          <a:p>
            <a:pPr>
              <a:buNone/>
            </a:pPr>
            <a:r>
              <a:rPr lang="en-GB" sz="1700">
                <a:highlight>
                  <a:srgbClr val="FFFFFF"/>
                </a:highlight>
                <a:latin typeface="Calibri"/>
                <a:ea typeface="Calibri"/>
                <a:cs typeface="Calibri"/>
              </a:rPr>
              <a:t>‌</a:t>
            </a:r>
            <a:endParaRPr lang="en-GB" sz="1700"/>
          </a:p>
          <a:p>
            <a:pPr marL="0" indent="0">
              <a:buNone/>
            </a:pPr>
            <a:endParaRPr lang="en-GB" sz="1700">
              <a:highlight>
                <a:srgbClr val="FFFFFF"/>
              </a:highlight>
              <a:latin typeface="Aptos" panose="020B0004020202020204"/>
              <a:ea typeface="Roboto"/>
              <a:cs typeface="Roboto"/>
            </a:endParaRPr>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660473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45E9FCB8-9A44-E14C-AAED-A426BFFA9DCA}"/>
              </a:ext>
            </a:extLst>
          </p:cNvPr>
          <p:cNvSpPr>
            <a:spLocks noGrp="1"/>
          </p:cNvSpPr>
          <p:nvPr>
            <p:ph type="title"/>
          </p:nvPr>
        </p:nvSpPr>
        <p:spPr>
          <a:xfrm>
            <a:off x="205596" y="5691"/>
            <a:ext cx="10515600" cy="1325563"/>
          </a:xfrm>
        </p:spPr>
        <p:txBody>
          <a:bodyPr>
            <a:normAutofit/>
          </a:bodyPr>
          <a:lstStyle/>
          <a:p>
            <a:r>
              <a:rPr lang="en-GB" dirty="0"/>
              <a:t>Reference List </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0D61309E-07AF-3D9C-1B3C-3F1D8C6DAC1E}"/>
              </a:ext>
            </a:extLst>
          </p:cNvPr>
          <p:cNvSpPr>
            <a:spLocks noGrp="1"/>
          </p:cNvSpPr>
          <p:nvPr>
            <p:ph idx="1"/>
          </p:nvPr>
        </p:nvSpPr>
        <p:spPr>
          <a:xfrm>
            <a:off x="205597" y="1193022"/>
            <a:ext cx="11723297" cy="5314620"/>
          </a:xfrm>
        </p:spPr>
        <p:txBody>
          <a:bodyPr vert="horz" lIns="91440" tIns="45720" rIns="91440" bIns="45720" rtlCol="0" anchor="t">
            <a:normAutofit fontScale="92500" lnSpcReduction="20000"/>
          </a:bodyPr>
          <a:lstStyle/>
          <a:p>
            <a:pPr marL="0" indent="0">
              <a:buNone/>
            </a:pPr>
            <a:r>
              <a:rPr lang="en-GB" sz="1100" dirty="0"/>
              <a:t>Lipscombe, S. (2020) </a:t>
            </a:r>
            <a:r>
              <a:rPr lang="en-GB" sz="1100" i="1" dirty="0"/>
              <a:t>Domestic Abuse Bill,</a:t>
            </a:r>
            <a:r>
              <a:rPr lang="en-GB" sz="1100" dirty="0"/>
              <a:t> House of Commons Library. Available at: </a:t>
            </a:r>
            <a:r>
              <a:rPr lang="en-GB" sz="1100" dirty="0">
                <a:hlinkClick r:id="rId2">
                  <a:extLst>
                    <a:ext uri="{A12FA001-AC4F-418D-AE19-62706E023703}">
                      <ahyp:hlinkClr xmlns:ahyp="http://schemas.microsoft.com/office/drawing/2018/hyperlinkcolor" val="tx"/>
                    </a:ext>
                  </a:extLst>
                </a:hlinkClick>
              </a:rPr>
              <a:t>https://researchbriefings.files.parliament.uk/documents/CBP-8787/CBP-8787</a:t>
            </a:r>
            <a:r>
              <a:rPr lang="en-GB" sz="1100" dirty="0"/>
              <a:t>.pdf (Accessed: 12 December 2025)</a:t>
            </a:r>
            <a:endParaRPr lang="en-US" sz="1100"/>
          </a:p>
          <a:p>
            <a:pPr>
              <a:buNone/>
            </a:pPr>
            <a:r>
              <a:rPr lang="en-GB" sz="1100" dirty="0">
                <a:latin typeface="Calibri"/>
                <a:ea typeface="Calibri"/>
                <a:cs typeface="Calibri"/>
              </a:rPr>
              <a:t>Safe Lives (2023). </a:t>
            </a:r>
            <a:r>
              <a:rPr lang="en-GB" sz="1100" i="1" dirty="0">
                <a:latin typeface="Calibri"/>
                <a:ea typeface="Calibri"/>
                <a:cs typeface="Calibri"/>
              </a:rPr>
              <a:t>Psychological Abuse</a:t>
            </a:r>
            <a:r>
              <a:rPr lang="en-GB" sz="1100" dirty="0">
                <a:latin typeface="Calibri"/>
                <a:ea typeface="Calibri"/>
                <a:cs typeface="Calibri"/>
              </a:rPr>
              <a:t>. Safe Lives. Available at: </a:t>
            </a:r>
            <a:r>
              <a:rPr lang="en-GB" sz="1100" dirty="0">
                <a:latin typeface="Calibri"/>
                <a:ea typeface="Calibri"/>
                <a:cs typeface="Calibri"/>
                <a:hlinkClick r:id="rId3">
                  <a:extLst>
                    <a:ext uri="{A12FA001-AC4F-418D-AE19-62706E023703}">
                      <ahyp:hlinkClr xmlns:ahyp="http://schemas.microsoft.com/office/drawing/2018/hyperlinkcolor" val="tx"/>
                    </a:ext>
                  </a:extLst>
                </a:hlinkClick>
              </a:rPr>
              <a:t>https://safelives.org.uk/about-domestic-abuse/what-is-domestic-abuse/psychological-abuse/</a:t>
            </a:r>
            <a:r>
              <a:rPr lang="en-GB" sz="1100" dirty="0">
                <a:latin typeface="Calibri"/>
                <a:ea typeface="Calibri"/>
                <a:cs typeface="Calibri"/>
              </a:rPr>
              <a:t>. </a:t>
            </a:r>
            <a:r>
              <a:rPr lang="en-GB" sz="1100" dirty="0">
                <a:ea typeface="Calibri"/>
                <a:cs typeface="Calibri"/>
              </a:rPr>
              <a:t>(Accessed: 12 December 2025)</a:t>
            </a:r>
            <a:endParaRPr lang="en-GB" sz="1100" dirty="0"/>
          </a:p>
          <a:p>
            <a:pPr marL="0" indent="0">
              <a:buNone/>
            </a:pPr>
            <a:r>
              <a:rPr lang="en-GB" sz="1100" dirty="0">
                <a:latin typeface="Calibri"/>
                <a:ea typeface="Calibri"/>
                <a:cs typeface="Calibri"/>
              </a:rPr>
              <a:t>‌ Office for national statistics (2025). </a:t>
            </a:r>
            <a:r>
              <a:rPr lang="en-GB" sz="1100" i="1" dirty="0">
                <a:latin typeface="Calibri"/>
                <a:ea typeface="Calibri"/>
                <a:cs typeface="Calibri"/>
              </a:rPr>
              <a:t>Abuse during childhood in England and Wales</a:t>
            </a:r>
            <a:r>
              <a:rPr lang="en-GB" sz="1100" dirty="0">
                <a:latin typeface="Calibri"/>
                <a:ea typeface="Calibri"/>
                <a:cs typeface="Calibri"/>
              </a:rPr>
              <a:t> Available at: </a:t>
            </a:r>
            <a:r>
              <a:rPr lang="en-GB" sz="1100" dirty="0">
                <a:latin typeface="Calibri"/>
                <a:ea typeface="Calibri"/>
                <a:cs typeface="Calibri"/>
                <a:hlinkClick r:id="rId4">
                  <a:extLst>
                    <a:ext uri="{A12FA001-AC4F-418D-AE19-62706E023703}">
                      <ahyp:hlinkClr xmlns:ahyp="http://schemas.microsoft.com/office/drawing/2018/hyperlinkcolor" val="tx"/>
                    </a:ext>
                  </a:extLst>
                </a:hlinkClick>
              </a:rPr>
              <a:t>https://www.ons.gov.uk/peoplepopulationandcommunity/crimeandjustice/bulletins/abuseduringchildhoodinenglandandwales/march2024</a:t>
            </a:r>
            <a:r>
              <a:rPr lang="en-GB" sz="1100" dirty="0">
                <a:latin typeface="Calibri"/>
                <a:ea typeface="Calibri"/>
                <a:cs typeface="Calibri"/>
              </a:rPr>
              <a:t>. </a:t>
            </a:r>
            <a:r>
              <a:rPr lang="en-GB" sz="1100" dirty="0">
                <a:ea typeface="Calibri"/>
                <a:cs typeface="Calibri"/>
              </a:rPr>
              <a:t>(Accessed: 12 December 2025)</a:t>
            </a:r>
          </a:p>
          <a:p>
            <a:pPr>
              <a:buNone/>
            </a:pPr>
            <a:r>
              <a:rPr lang="en-GB" sz="1100" dirty="0">
                <a:latin typeface="Calibri"/>
                <a:ea typeface="Calibri"/>
                <a:cs typeface="Calibri"/>
              </a:rPr>
              <a:t>NSPCC (2025). </a:t>
            </a:r>
            <a:r>
              <a:rPr lang="en-GB" sz="1100" i="1" dirty="0">
                <a:latin typeface="Calibri"/>
                <a:ea typeface="Calibri"/>
                <a:cs typeface="Calibri"/>
              </a:rPr>
              <a:t>Effects of child abuse</a:t>
            </a:r>
            <a:r>
              <a:rPr lang="en-GB" sz="1100" dirty="0">
                <a:latin typeface="Calibri"/>
                <a:ea typeface="Calibri"/>
                <a:cs typeface="Calibri"/>
              </a:rPr>
              <a:t>. Available at: </a:t>
            </a:r>
            <a:r>
              <a:rPr lang="en-GB" sz="1100" dirty="0">
                <a:latin typeface="Calibri"/>
                <a:ea typeface="Calibri"/>
                <a:cs typeface="Calibri"/>
                <a:hlinkClick r:id="rId5">
                  <a:extLst>
                    <a:ext uri="{A12FA001-AC4F-418D-AE19-62706E023703}">
                      <ahyp:hlinkClr xmlns:ahyp="http://schemas.microsoft.com/office/drawing/2018/hyperlinkcolor" val="tx"/>
                    </a:ext>
                  </a:extLst>
                </a:hlinkClick>
              </a:rPr>
              <a:t>https://www.nspcc.org.uk/keeping-children-safe/effects-of-child-abuse/</a:t>
            </a:r>
            <a:r>
              <a:rPr lang="en-GB" sz="1100" dirty="0">
                <a:latin typeface="Calibri"/>
                <a:ea typeface="Calibri"/>
                <a:cs typeface="Calibri"/>
              </a:rPr>
              <a:t>.</a:t>
            </a:r>
            <a:r>
              <a:rPr lang="en-GB" sz="1100" dirty="0">
                <a:ea typeface="Calibri"/>
                <a:cs typeface="Calibri"/>
              </a:rPr>
              <a:t>(Accessed: 12 December 2025)</a:t>
            </a:r>
            <a:endParaRPr lang="en-GB" sz="1100" dirty="0"/>
          </a:p>
          <a:p>
            <a:pPr marL="0" indent="0">
              <a:buNone/>
            </a:pPr>
            <a:r>
              <a:rPr lang="en-GB" sz="1100" dirty="0">
                <a:latin typeface="Calibri"/>
                <a:ea typeface="Calibri"/>
                <a:cs typeface="Calibri"/>
              </a:rPr>
              <a:t>‌Richards, L. (2009). </a:t>
            </a:r>
            <a:r>
              <a:rPr lang="en-GB" sz="1100" i="1" dirty="0">
                <a:latin typeface="Calibri"/>
                <a:ea typeface="Calibri"/>
                <a:cs typeface="Calibri"/>
              </a:rPr>
              <a:t>DASH Risk Checklist </a:t>
            </a:r>
            <a:r>
              <a:rPr lang="en-GB" sz="1100" dirty="0">
                <a:latin typeface="Calibri"/>
                <a:ea typeface="Calibri"/>
                <a:cs typeface="Calibri"/>
              </a:rPr>
              <a:t> Available at: </a:t>
            </a:r>
            <a:r>
              <a:rPr lang="en-GB" sz="1100" dirty="0">
                <a:latin typeface="Calibri"/>
                <a:ea typeface="Calibri"/>
                <a:cs typeface="Calibri"/>
                <a:hlinkClick r:id="rId6">
                  <a:extLst>
                    <a:ext uri="{A12FA001-AC4F-418D-AE19-62706E023703}">
                      <ahyp:hlinkClr xmlns:ahyp="http://schemas.microsoft.com/office/drawing/2018/hyperlinkcolor" val="tx"/>
                    </a:ext>
                  </a:extLst>
                </a:hlinkClick>
              </a:rPr>
              <a:t>https://www.dashriskchecklist.com/about</a:t>
            </a:r>
            <a:r>
              <a:rPr lang="en-GB" sz="1100" dirty="0">
                <a:latin typeface="Calibri"/>
                <a:ea typeface="Calibri"/>
                <a:cs typeface="Calibri"/>
              </a:rPr>
              <a:t>.</a:t>
            </a:r>
            <a:r>
              <a:rPr lang="en-GB" sz="1100" dirty="0">
                <a:ea typeface="Calibri"/>
                <a:cs typeface="Calibri"/>
              </a:rPr>
              <a:t>(Accessed: 12 December 2025)</a:t>
            </a:r>
          </a:p>
          <a:p>
            <a:pPr>
              <a:buNone/>
            </a:pPr>
            <a:r>
              <a:rPr lang="en-GB" sz="1100" dirty="0">
                <a:latin typeface="Calibri"/>
                <a:ea typeface="Calibri"/>
                <a:cs typeface="Calibri"/>
              </a:rPr>
              <a:t>National Police Chiefs’ Council (NPCC). (2025). </a:t>
            </a:r>
            <a:r>
              <a:rPr lang="en-GB" sz="1100" i="1" dirty="0">
                <a:latin typeface="Calibri"/>
                <a:ea typeface="Calibri"/>
                <a:cs typeface="Calibri"/>
              </a:rPr>
              <a:t>Police use of domestic abuse risk assessment tools A</a:t>
            </a:r>
            <a:r>
              <a:rPr lang="en-GB" sz="1100" dirty="0">
                <a:latin typeface="Calibri"/>
                <a:ea typeface="Calibri"/>
                <a:cs typeface="Calibri"/>
              </a:rPr>
              <a:t>vailable at: </a:t>
            </a:r>
            <a:r>
              <a:rPr lang="en-GB" sz="1100" dirty="0">
                <a:latin typeface="Calibri"/>
                <a:ea typeface="Calibri"/>
                <a:cs typeface="Calibri"/>
                <a:hlinkClick r:id="rId7">
                  <a:extLst>
                    <a:ext uri="{A12FA001-AC4F-418D-AE19-62706E023703}">
                      <ahyp:hlinkClr xmlns:ahyp="http://schemas.microsoft.com/office/drawing/2018/hyperlinkcolor" val="tx"/>
                    </a:ext>
                  </a:extLst>
                </a:hlinkClick>
              </a:rPr>
              <a:t>https://news.npcc.police.uk/releases/police-use-of-domestic-abuse-risk-assessment-tools</a:t>
            </a:r>
            <a:r>
              <a:rPr lang="en-GB" sz="1100" dirty="0">
                <a:latin typeface="Calibri"/>
                <a:ea typeface="Calibri"/>
                <a:cs typeface="Calibri"/>
              </a:rPr>
              <a:t>.</a:t>
            </a:r>
            <a:r>
              <a:rPr lang="en-GB" sz="1100" dirty="0">
                <a:ea typeface="Calibri"/>
                <a:cs typeface="Calibri"/>
              </a:rPr>
              <a:t>(Accessed: 12 December 2025)</a:t>
            </a:r>
            <a:endParaRPr lang="en-GB" sz="1100" dirty="0"/>
          </a:p>
          <a:p>
            <a:pPr>
              <a:buNone/>
            </a:pPr>
            <a:r>
              <a:rPr lang="en-GB" sz="1100" dirty="0">
                <a:latin typeface="Calibri"/>
                <a:ea typeface="Calibri"/>
                <a:cs typeface="Calibri"/>
              </a:rPr>
              <a:t>Anon, (n.d.). </a:t>
            </a:r>
            <a:r>
              <a:rPr lang="en-GB" sz="1100" i="1" dirty="0">
                <a:latin typeface="Calibri"/>
                <a:ea typeface="Calibri"/>
                <a:cs typeface="Calibri"/>
              </a:rPr>
              <a:t>Special measures – Victim and Witness Information</a:t>
            </a:r>
            <a:r>
              <a:rPr lang="en-GB" sz="1100" dirty="0">
                <a:latin typeface="Calibri"/>
                <a:ea typeface="Calibri"/>
                <a:cs typeface="Calibri"/>
              </a:rPr>
              <a:t>. Available at: </a:t>
            </a:r>
            <a:r>
              <a:rPr lang="en-GB" sz="1100" dirty="0">
                <a:latin typeface="Calibri"/>
                <a:ea typeface="Calibri"/>
                <a:cs typeface="Calibri"/>
                <a:hlinkClick r:id="rId8">
                  <a:extLst>
                    <a:ext uri="{A12FA001-AC4F-418D-AE19-62706E023703}">
                      <ahyp:hlinkClr xmlns:ahyp="http://schemas.microsoft.com/office/drawing/2018/hyperlinkcolor" val="tx"/>
                    </a:ext>
                  </a:extLst>
                </a:hlinkClick>
              </a:rPr>
              <a:t>https://victimandwitnessinformation.org.uk/the-court-process/special-measures</a:t>
            </a:r>
            <a:r>
              <a:rPr lang="en-GB" sz="1100" dirty="0">
                <a:latin typeface="Calibri"/>
                <a:ea typeface="Calibri"/>
                <a:cs typeface="Calibri"/>
              </a:rPr>
              <a:t>. (Accessed-12th December 2025)</a:t>
            </a:r>
            <a:endParaRPr lang="en-GB" sz="1100" dirty="0"/>
          </a:p>
          <a:p>
            <a:pPr>
              <a:buNone/>
            </a:pPr>
            <a:r>
              <a:rPr lang="en-GB" sz="1100" dirty="0">
                <a:latin typeface="Calibri"/>
                <a:ea typeface="Calibri"/>
                <a:cs typeface="Calibri"/>
              </a:rPr>
              <a:t>CPD Online College. (2023). </a:t>
            </a:r>
            <a:r>
              <a:rPr lang="en-GB" sz="1100" i="1" dirty="0">
                <a:latin typeface="Calibri"/>
                <a:ea typeface="Calibri"/>
                <a:cs typeface="Calibri"/>
              </a:rPr>
              <a:t>Safeguarding Guide for Police Officers Types of abuse &amp; roles</a:t>
            </a:r>
            <a:r>
              <a:rPr lang="en-GB" sz="1100" dirty="0">
                <a:latin typeface="Calibri"/>
                <a:ea typeface="Calibri"/>
                <a:cs typeface="Calibri"/>
              </a:rPr>
              <a:t>.  Available at: </a:t>
            </a:r>
            <a:r>
              <a:rPr lang="en-GB" sz="1100" dirty="0">
                <a:latin typeface="Calibri"/>
                <a:ea typeface="Calibri"/>
                <a:cs typeface="Calibri"/>
                <a:hlinkClick r:id="rId9">
                  <a:extLst>
                    <a:ext uri="{A12FA001-AC4F-418D-AE19-62706E023703}">
                      <ahyp:hlinkClr xmlns:ahyp="http://schemas.microsoft.com/office/drawing/2018/hyperlinkcolor" val="tx"/>
                    </a:ext>
                  </a:extLst>
                </a:hlinkClick>
              </a:rPr>
              <a:t>https://cpdonline.co.uk/safeguarding-guides/safeguarding-guide-for-police-officers/#safeguarding-responsibilities-for-police-officers</a:t>
            </a:r>
            <a:r>
              <a:rPr lang="en-GB" sz="1100" dirty="0">
                <a:latin typeface="Calibri"/>
                <a:ea typeface="Calibri"/>
                <a:cs typeface="Calibri"/>
              </a:rPr>
              <a:t>. (Accessed-5th January 2026)</a:t>
            </a:r>
            <a:endParaRPr lang="en-GB" sz="1100" dirty="0"/>
          </a:p>
          <a:p>
            <a:pPr>
              <a:buNone/>
            </a:pPr>
            <a:r>
              <a:rPr lang="en-GB" sz="1100" dirty="0">
                <a:latin typeface="Calibri"/>
                <a:ea typeface="Calibri"/>
                <a:cs typeface="Calibri"/>
              </a:rPr>
              <a:t>‌</a:t>
            </a:r>
            <a:r>
              <a:rPr lang="en-GB" sz="1100" dirty="0"/>
              <a:t>Cleveland Police (2023) </a:t>
            </a:r>
            <a:r>
              <a:rPr lang="en-GB" sz="1100" i="1" dirty="0"/>
              <a:t>THRIVE and Incident Grading Policy with appendices</a:t>
            </a:r>
            <a:r>
              <a:rPr lang="en-GB" sz="1100" dirty="0"/>
              <a:t>. Available at: </a:t>
            </a:r>
            <a:r>
              <a:rPr lang="en-GB" sz="1100" dirty="0">
                <a:hlinkClick r:id="rId10">
                  <a:extLst>
                    <a:ext uri="{A12FA001-AC4F-418D-AE19-62706E023703}">
                      <ahyp:hlinkClr xmlns:ahyp="http://schemas.microsoft.com/office/drawing/2018/hyperlinkcolor" val="tx"/>
                    </a:ext>
                  </a:extLst>
                </a:hlinkClick>
              </a:rPr>
              <a:t>https://www.cleveland.police.uk/SysSiteAssets/foi-media/cleveland/publication-scheme/our-policies-and-procedures/359-thrive-and-incident-grading-policy-v2.3-with-appendices_redacted.pdf</a:t>
            </a:r>
            <a:r>
              <a:rPr lang="en-GB" sz="1100" dirty="0"/>
              <a:t> (Accessed-5th January 2026)</a:t>
            </a:r>
            <a:endParaRPr lang="en-GB" sz="1100" dirty="0">
              <a:ea typeface="Calibri"/>
              <a:cs typeface="Calibri"/>
            </a:endParaRPr>
          </a:p>
          <a:p>
            <a:pPr>
              <a:buNone/>
            </a:pPr>
            <a:r>
              <a:rPr lang="en-GB" sz="1100" dirty="0">
                <a:latin typeface="Calibri"/>
                <a:ea typeface="Calibri"/>
                <a:cs typeface="Calibri"/>
              </a:rPr>
              <a:t>College of Policing (2021). </a:t>
            </a:r>
            <a:r>
              <a:rPr lang="en-GB" sz="1100" i="1" dirty="0">
                <a:latin typeface="Calibri"/>
                <a:ea typeface="Calibri"/>
                <a:cs typeface="Calibri"/>
              </a:rPr>
              <a:t>Introduction to Vulnerability-Related Risk</a:t>
            </a:r>
            <a:r>
              <a:rPr lang="en-GB" sz="1100" dirty="0">
                <a:latin typeface="Calibri"/>
                <a:ea typeface="Calibri"/>
                <a:cs typeface="Calibri"/>
              </a:rPr>
              <a:t>. College of Policing. Available at: </a:t>
            </a:r>
            <a:r>
              <a:rPr lang="en-GB" sz="1100" dirty="0">
                <a:latin typeface="Calibri"/>
                <a:ea typeface="Calibri"/>
                <a:cs typeface="Calibri"/>
                <a:hlinkClick r:id="rId11">
                  <a:extLst>
                    <a:ext uri="{A12FA001-AC4F-418D-AE19-62706E023703}">
                      <ahyp:hlinkClr xmlns:ahyp="http://schemas.microsoft.com/office/drawing/2018/hyperlinkcolor" val="tx"/>
                    </a:ext>
                  </a:extLst>
                </a:hlinkClick>
              </a:rPr>
              <a:t>https://www.college.police.uk/guidance/vulnerability-related-risks/introduction-vulnerability-related-risk</a:t>
            </a:r>
            <a:r>
              <a:rPr lang="en-GB" sz="1100" dirty="0">
                <a:latin typeface="Calibri"/>
                <a:ea typeface="Calibri"/>
                <a:cs typeface="Calibri"/>
              </a:rPr>
              <a:t>. (Accessed-5th January 2026)</a:t>
            </a:r>
            <a:endParaRPr lang="en-GB" sz="1100" dirty="0"/>
          </a:p>
          <a:p>
            <a:pPr marL="0" indent="0">
              <a:buNone/>
            </a:pPr>
            <a:r>
              <a:rPr lang="en-GB" sz="1100" dirty="0">
                <a:latin typeface="Calibri"/>
                <a:ea typeface="Calibri"/>
                <a:cs typeface="Calibri"/>
              </a:rPr>
              <a:t>‌MASH guiding principles document. (2025). Available at: </a:t>
            </a:r>
            <a:r>
              <a:rPr lang="en-GB" sz="1100" dirty="0">
                <a:latin typeface="Calibri"/>
                <a:ea typeface="Calibri"/>
                <a:cs typeface="Calibri"/>
                <a:hlinkClick r:id="rId12">
                  <a:extLst>
                    <a:ext uri="{A12FA001-AC4F-418D-AE19-62706E023703}">
                      <ahyp:hlinkClr xmlns:ahyp="http://schemas.microsoft.com/office/drawing/2018/hyperlinkcolor" val="tx"/>
                    </a:ext>
                  </a:extLst>
                </a:hlinkClick>
              </a:rPr>
              <a:t>https://www.vkpp.org.uk/assets/Files/MASH-guiding-principles-Apr25.pdf</a:t>
            </a:r>
            <a:r>
              <a:rPr lang="en-GB" sz="1100" dirty="0">
                <a:latin typeface="Calibri"/>
                <a:ea typeface="Calibri"/>
                <a:cs typeface="Calibri"/>
              </a:rPr>
              <a:t>. (Accessed- 5th January 2026)</a:t>
            </a:r>
            <a:endParaRPr lang="en-GB" sz="1100" dirty="0">
              <a:ea typeface="Calibri"/>
              <a:cs typeface="Calibri"/>
            </a:endParaRPr>
          </a:p>
          <a:p>
            <a:pPr marL="0" indent="0">
              <a:buNone/>
            </a:pPr>
            <a:r>
              <a:rPr lang="en-GB" sz="1100" dirty="0">
                <a:latin typeface="Calibri"/>
                <a:ea typeface="Calibri"/>
                <a:cs typeface="Calibri"/>
              </a:rPr>
              <a:t>‌</a:t>
            </a:r>
            <a:r>
              <a:rPr lang="en-GB" sz="1100" err="1">
                <a:latin typeface="Calibri"/>
                <a:ea typeface="Calibri"/>
                <a:cs typeface="Calibri"/>
              </a:rPr>
              <a:t>tri.x</a:t>
            </a:r>
            <a:r>
              <a:rPr lang="en-GB" sz="1100" dirty="0">
                <a:latin typeface="Calibri"/>
                <a:ea typeface="Calibri"/>
                <a:cs typeface="Calibri"/>
              </a:rPr>
              <a:t> (2024). </a:t>
            </a:r>
            <a:r>
              <a:rPr lang="en-GB" sz="1100" i="1" dirty="0">
                <a:latin typeface="Calibri"/>
                <a:ea typeface="Calibri"/>
                <a:cs typeface="Calibri"/>
              </a:rPr>
              <a:t>Multi-Agency Safeguarding Arrangements</a:t>
            </a:r>
            <a:r>
              <a:rPr lang="en-GB" sz="1100" dirty="0">
                <a:latin typeface="Calibri"/>
                <a:ea typeface="Calibri"/>
                <a:cs typeface="Calibri"/>
              </a:rPr>
              <a:t>. Available at: </a:t>
            </a:r>
            <a:r>
              <a:rPr lang="en-GB" sz="1100" dirty="0">
                <a:latin typeface="Calibri"/>
                <a:ea typeface="Calibri"/>
                <a:cs typeface="Calibri"/>
                <a:hlinkClick r:id="rId13">
                  <a:extLst>
                    <a:ext uri="{A12FA001-AC4F-418D-AE19-62706E023703}">
                      <ahyp:hlinkClr xmlns:ahyp="http://schemas.microsoft.com/office/drawing/2018/hyperlinkcolor" val="tx"/>
                    </a:ext>
                  </a:extLst>
                </a:hlinkClick>
              </a:rPr>
              <a:t>https://sgp.trixonline.co.uk/chapter/multi-agency-safeguarding-arrangements</a:t>
            </a:r>
            <a:r>
              <a:rPr lang="en-GB" sz="1100" dirty="0">
                <a:latin typeface="Calibri"/>
                <a:ea typeface="Calibri"/>
                <a:cs typeface="Calibri"/>
              </a:rPr>
              <a:t>. (Accessed- 5th January 2026)</a:t>
            </a:r>
            <a:endParaRPr lang="en-GB" sz="1100" dirty="0">
              <a:ea typeface="Calibri"/>
              <a:cs typeface="Calibri"/>
            </a:endParaRPr>
          </a:p>
          <a:p>
            <a:pPr>
              <a:buNone/>
            </a:pPr>
            <a:r>
              <a:rPr lang="en-GB" sz="1100" dirty="0">
                <a:latin typeface="Calibri"/>
                <a:ea typeface="Calibri"/>
                <a:cs typeface="Calibri"/>
              </a:rPr>
              <a:t>Charity Commission for England and Wales (2017). </a:t>
            </a:r>
            <a:r>
              <a:rPr lang="en-GB" sz="1100" i="1" dirty="0">
                <a:latin typeface="Calibri"/>
                <a:ea typeface="Calibri"/>
                <a:cs typeface="Calibri"/>
              </a:rPr>
              <a:t>Safeguarding - The Role of Other Agencies</a:t>
            </a:r>
            <a:r>
              <a:rPr lang="en-GB" sz="1100" dirty="0">
                <a:latin typeface="Calibri"/>
                <a:ea typeface="Calibri"/>
                <a:cs typeface="Calibri"/>
              </a:rPr>
              <a:t>. gov.uk. Available at: </a:t>
            </a:r>
            <a:r>
              <a:rPr lang="en-GB" sz="1100" dirty="0">
                <a:latin typeface="Calibri"/>
                <a:ea typeface="Calibri"/>
                <a:cs typeface="Calibri"/>
                <a:hlinkClick r:id="rId14">
                  <a:extLst>
                    <a:ext uri="{A12FA001-AC4F-418D-AE19-62706E023703}">
                      <ahyp:hlinkClr xmlns:ahyp="http://schemas.microsoft.com/office/drawing/2018/hyperlinkcolor" val="tx"/>
                    </a:ext>
                  </a:extLst>
                </a:hlinkClick>
              </a:rPr>
              <a:t>https://www.gov.uk/government/publications/strategy-for-dealing-with-safeguarding-issues-in-charities/safeguarding-the-role-of-other-agencies</a:t>
            </a:r>
            <a:r>
              <a:rPr lang="en-GB" sz="1100" dirty="0">
                <a:latin typeface="Calibri"/>
                <a:ea typeface="Calibri"/>
                <a:cs typeface="Calibri"/>
              </a:rPr>
              <a:t>. (Accessed-5th January 2026)</a:t>
            </a:r>
          </a:p>
          <a:p>
            <a:pPr>
              <a:buNone/>
            </a:pPr>
            <a:r>
              <a:rPr lang="en-GB" sz="1100" dirty="0">
                <a:latin typeface="Calibri"/>
                <a:ea typeface="Calibri"/>
                <a:cs typeface="Calibri"/>
              </a:rPr>
              <a:t>Barnardo’s. (2021). </a:t>
            </a:r>
            <a:r>
              <a:rPr lang="en-GB" sz="1100" i="1" dirty="0">
                <a:latin typeface="Calibri"/>
                <a:ea typeface="Calibri"/>
                <a:cs typeface="Calibri"/>
              </a:rPr>
              <a:t>Children affected by domestic abuse</a:t>
            </a:r>
            <a:r>
              <a:rPr lang="en-GB" sz="1100" dirty="0">
                <a:latin typeface="Calibri"/>
                <a:ea typeface="Calibri"/>
                <a:cs typeface="Calibri"/>
              </a:rPr>
              <a:t>. Available at: </a:t>
            </a:r>
            <a:r>
              <a:rPr lang="en-GB" sz="1100" dirty="0">
                <a:latin typeface="Calibri"/>
                <a:ea typeface="Calibri"/>
                <a:cs typeface="Calibri"/>
                <a:hlinkClick r:id="rId15">
                  <a:extLst>
                    <a:ext uri="{A12FA001-AC4F-418D-AE19-62706E023703}">
                      <ahyp:hlinkClr xmlns:ahyp="http://schemas.microsoft.com/office/drawing/2018/hyperlinkcolor" val="tx"/>
                    </a:ext>
                  </a:extLst>
                </a:hlinkClick>
              </a:rPr>
              <a:t>https://www.barnardos.org.uk/get-support/support-for-parents-and-carers/children-affected-domestic-abuse</a:t>
            </a:r>
            <a:r>
              <a:rPr lang="en-GB" sz="1100" dirty="0">
                <a:latin typeface="Calibri"/>
                <a:ea typeface="Calibri"/>
                <a:cs typeface="Calibri"/>
              </a:rPr>
              <a:t>. (Accessed-5th January 2026) </a:t>
            </a:r>
            <a:endParaRPr lang="en-GB" sz="1100" dirty="0"/>
          </a:p>
          <a:p>
            <a:pPr>
              <a:buNone/>
            </a:pPr>
            <a:r>
              <a:rPr lang="en-GB" sz="1100" dirty="0">
                <a:latin typeface="Calibri"/>
                <a:ea typeface="Calibri"/>
                <a:cs typeface="Calibri"/>
              </a:rPr>
              <a:t>Avon and Somerset Police. (n.d.). </a:t>
            </a:r>
            <a:r>
              <a:rPr lang="en-GB" sz="1100" i="1" dirty="0">
                <a:latin typeface="Calibri"/>
                <a:ea typeface="Calibri"/>
                <a:cs typeface="Calibri"/>
              </a:rPr>
              <a:t>Report domestic abuse</a:t>
            </a:r>
            <a:r>
              <a:rPr lang="en-GB" sz="1100" dirty="0">
                <a:latin typeface="Calibri"/>
                <a:ea typeface="Calibri"/>
                <a:cs typeface="Calibri"/>
              </a:rPr>
              <a:t>. [online] Available at: </a:t>
            </a:r>
            <a:r>
              <a:rPr lang="en-GB" sz="1100" dirty="0">
                <a:latin typeface="Calibri"/>
                <a:ea typeface="Calibri"/>
                <a:cs typeface="Calibri"/>
                <a:hlinkClick r:id="rId16">
                  <a:extLst>
                    <a:ext uri="{A12FA001-AC4F-418D-AE19-62706E023703}">
                      <ahyp:hlinkClr xmlns:ahyp="http://schemas.microsoft.com/office/drawing/2018/hyperlinkcolor" val="tx"/>
                    </a:ext>
                  </a:extLst>
                </a:hlinkClick>
              </a:rPr>
              <a:t>https://www.avonandsomerset.police.uk/report/domestic-abuse/</a:t>
            </a:r>
            <a:r>
              <a:rPr lang="en-GB" sz="1100" dirty="0">
                <a:latin typeface="Calibri"/>
                <a:ea typeface="Calibri"/>
                <a:cs typeface="Calibri"/>
              </a:rPr>
              <a:t>.</a:t>
            </a:r>
            <a:endParaRPr lang="en-GB" sz="1100" dirty="0"/>
          </a:p>
          <a:p>
            <a:pPr>
              <a:buNone/>
            </a:pPr>
            <a:r>
              <a:rPr lang="en-GB" sz="1100" dirty="0">
                <a:latin typeface="Calibri"/>
                <a:ea typeface="Calibri"/>
                <a:cs typeface="Calibri"/>
              </a:rPr>
              <a:t>‌</a:t>
            </a:r>
            <a:r>
              <a:rPr lang="en-GB" sz="1100" dirty="0">
                <a:ea typeface="+mn-lt"/>
                <a:cs typeface="+mn-lt"/>
              </a:rPr>
              <a:t>Gloucestershire Constabulary (2025) </a:t>
            </a:r>
            <a:r>
              <a:rPr lang="en-GB" sz="1100" i="1" dirty="0">
                <a:ea typeface="+mn-lt"/>
                <a:cs typeface="+mn-lt"/>
              </a:rPr>
              <a:t>Police launch new additional way for victims of domestic abuse to have contact with officers</a:t>
            </a:r>
            <a:r>
              <a:rPr lang="en-GB" sz="1100" dirty="0">
                <a:ea typeface="+mn-lt"/>
                <a:cs typeface="+mn-lt"/>
              </a:rPr>
              <a:t> Available at </a:t>
            </a:r>
            <a:r>
              <a:rPr lang="en-GB" sz="1100" dirty="0">
                <a:ea typeface="+mn-lt"/>
                <a:cs typeface="+mn-lt"/>
                <a:hlinkClick r:id="rId17">
                  <a:extLst>
                    <a:ext uri="{A12FA001-AC4F-418D-AE19-62706E023703}">
                      <ahyp:hlinkClr xmlns:ahyp="http://schemas.microsoft.com/office/drawing/2018/hyperlinkcolor" val="tx"/>
                    </a:ext>
                  </a:extLst>
                </a:hlinkClick>
              </a:rPr>
              <a:t>https://www.gloucestershire.police.uk/news/gloucestershire/2025/april/police-launch-new-additional-way-for-victims-of-domestic-abuse-to-have-contact-with-officers//</a:t>
            </a:r>
            <a:r>
              <a:rPr lang="en-GB" sz="1100" dirty="0">
                <a:ea typeface="+mn-lt"/>
                <a:cs typeface="+mn-lt"/>
              </a:rPr>
              <a:t> (Accessed: 5 January 2026)</a:t>
            </a:r>
            <a:endParaRPr lang="en-GB" sz="1100" dirty="0"/>
          </a:p>
          <a:p>
            <a:pPr>
              <a:buNone/>
            </a:pPr>
            <a:endParaRPr lang="en-GB" sz="700">
              <a:latin typeface="Calibri"/>
              <a:ea typeface="Calibri"/>
              <a:cs typeface="Calibri"/>
            </a:endParaRPr>
          </a:p>
          <a:p>
            <a:pPr>
              <a:buNone/>
            </a:pPr>
            <a:endParaRPr lang="en-GB" sz="700">
              <a:latin typeface="Calibri"/>
              <a:ea typeface="Calibri"/>
              <a:cs typeface="Calibri"/>
            </a:endParaRPr>
          </a:p>
          <a:p>
            <a:pPr marL="0" indent="0">
              <a:buNone/>
            </a:pPr>
            <a:endParaRPr lang="en-GB" sz="700">
              <a:latin typeface="Calibri"/>
              <a:ea typeface="Calibri"/>
              <a:cs typeface="Calibri"/>
            </a:endParaRPr>
          </a:p>
          <a:p>
            <a:pPr>
              <a:buNone/>
            </a:pPr>
            <a:r>
              <a:rPr lang="en-GB" sz="700" dirty="0">
                <a:latin typeface="Calibri"/>
                <a:ea typeface="Calibri"/>
                <a:cs typeface="Calibri"/>
              </a:rPr>
              <a:t>‌</a:t>
            </a:r>
            <a:endParaRPr lang="en-GB" sz="700" dirty="0"/>
          </a:p>
          <a:p>
            <a:pPr>
              <a:buNone/>
            </a:pPr>
            <a:endParaRPr lang="en-GB" sz="700">
              <a:latin typeface="Calibri"/>
              <a:ea typeface="Calibri"/>
              <a:cs typeface="Calibri"/>
            </a:endParaRPr>
          </a:p>
          <a:p>
            <a:pPr marL="0" indent="0">
              <a:buNone/>
            </a:pPr>
            <a:endParaRPr lang="en-GB" sz="700">
              <a:ea typeface="+mn-lt"/>
              <a:cs typeface="+mn-lt"/>
            </a:endParaRPr>
          </a:p>
          <a:p>
            <a:pPr marL="0" indent="0">
              <a:buNone/>
            </a:pPr>
            <a:endParaRPr lang="en-GB" sz="700">
              <a:ea typeface="+mn-lt"/>
              <a:cs typeface="+mn-lt"/>
            </a:endParaRPr>
          </a:p>
        </p:txBody>
      </p:sp>
    </p:spTree>
    <p:extLst>
      <p:ext uri="{BB962C8B-B14F-4D97-AF65-F5344CB8AC3E}">
        <p14:creationId xmlns:p14="http://schemas.microsoft.com/office/powerpoint/2010/main" val="39085435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3363022-C969-41E9-8EB2-E4C94908C1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20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D1AD6B3-BE88-4CEB-BA17-790657CC47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067D608-2138-D134-EB9B-BF2176741AE7}"/>
              </a:ext>
            </a:extLst>
          </p:cNvPr>
          <p:cNvSpPr>
            <a:spLocks noGrp="1"/>
          </p:cNvSpPr>
          <p:nvPr>
            <p:ph type="ctrTitle"/>
          </p:nvPr>
        </p:nvSpPr>
        <p:spPr>
          <a:xfrm>
            <a:off x="6590662" y="4267832"/>
            <a:ext cx="4805996" cy="1297115"/>
          </a:xfrm>
        </p:spPr>
        <p:txBody>
          <a:bodyPr anchor="t">
            <a:normAutofit/>
          </a:bodyPr>
          <a:lstStyle/>
          <a:p>
            <a:pPr algn="l"/>
            <a:r>
              <a:rPr lang="en-GB" sz="4000">
                <a:solidFill>
                  <a:schemeClr val="tx2"/>
                </a:solidFill>
              </a:rPr>
              <a:t>Thank you for listening! </a:t>
            </a:r>
          </a:p>
        </p:txBody>
      </p:sp>
      <p:sp>
        <p:nvSpPr>
          <p:cNvPr id="3" name="Subtitle 2">
            <a:extLst>
              <a:ext uri="{FF2B5EF4-FFF2-40B4-BE49-F238E27FC236}">
                <a16:creationId xmlns:a16="http://schemas.microsoft.com/office/drawing/2014/main" id="{F3A706F8-6624-E306-27CA-C54CAA849C7D}"/>
              </a:ext>
            </a:extLst>
          </p:cNvPr>
          <p:cNvSpPr>
            <a:spLocks noGrp="1"/>
          </p:cNvSpPr>
          <p:nvPr>
            <p:ph type="subTitle" idx="1"/>
          </p:nvPr>
        </p:nvSpPr>
        <p:spPr>
          <a:xfrm>
            <a:off x="6590966" y="3428999"/>
            <a:ext cx="4805691" cy="838831"/>
          </a:xfrm>
        </p:spPr>
        <p:txBody>
          <a:bodyPr vert="horz" lIns="91440" tIns="45720" rIns="91440" bIns="45720" rtlCol="0" anchor="b">
            <a:normAutofit/>
          </a:bodyPr>
          <a:lstStyle/>
          <a:p>
            <a:pPr algn="l"/>
            <a:r>
              <a:rPr lang="en-GB" sz="2000">
                <a:solidFill>
                  <a:schemeClr val="tx2"/>
                </a:solidFill>
              </a:rPr>
              <a:t>Any questions? </a:t>
            </a:r>
          </a:p>
        </p:txBody>
      </p:sp>
      <p:pic>
        <p:nvPicPr>
          <p:cNvPr id="7" name="Graphic 6" descr="Smiling Face with No Fill">
            <a:extLst>
              <a:ext uri="{FF2B5EF4-FFF2-40B4-BE49-F238E27FC236}">
                <a16:creationId xmlns:a16="http://schemas.microsoft.com/office/drawing/2014/main" id="{04AFAC9E-B69E-56EA-3F8F-3C39DB089584}"/>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40470" y="1815320"/>
            <a:ext cx="4141760" cy="4141760"/>
          </a:xfrm>
          <a:custGeom>
            <a:avLst/>
            <a:gdLst/>
            <a:ahLst/>
            <a:cxnLst/>
            <a:rect l="l" t="t" r="r" b="b"/>
            <a:pathLst>
              <a:path w="4141760" h="4377846">
                <a:moveTo>
                  <a:pt x="0" y="0"/>
                </a:moveTo>
                <a:lnTo>
                  <a:pt x="4141760" y="0"/>
                </a:lnTo>
                <a:lnTo>
                  <a:pt x="4141760" y="4377846"/>
                </a:lnTo>
                <a:lnTo>
                  <a:pt x="0" y="4377846"/>
                </a:lnTo>
                <a:close/>
              </a:path>
            </a:pathLst>
          </a:custGeom>
        </p:spPr>
      </p:pic>
      <p:grpSp>
        <p:nvGrpSpPr>
          <p:cNvPr id="14" name="Group 13">
            <a:extLst>
              <a:ext uri="{FF2B5EF4-FFF2-40B4-BE49-F238E27FC236}">
                <a16:creationId xmlns:a16="http://schemas.microsoft.com/office/drawing/2014/main" id="{89D1390B-7E13-4B4F-9CB2-391063412E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253" y="-5977"/>
            <a:ext cx="6238675" cy="6863979"/>
            <a:chOff x="305" y="-5977"/>
            <a:chExt cx="6238675" cy="6863979"/>
          </a:xfrm>
        </p:grpSpPr>
        <p:sp>
          <p:nvSpPr>
            <p:cNvPr id="15" name="Freeform: Shape 14">
              <a:extLst>
                <a:ext uri="{FF2B5EF4-FFF2-40B4-BE49-F238E27FC236}">
                  <a16:creationId xmlns:a16="http://schemas.microsoft.com/office/drawing/2014/main" id="{9E720206-AA49-4786-A932-A2650DE091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34854"/>
              <a:ext cx="6028697" cy="6817170"/>
            </a:xfrm>
            <a:custGeom>
              <a:avLst/>
              <a:gdLst>
                <a:gd name="connsiteX0" fmla="*/ 6028697 w 6028697"/>
                <a:gd name="connsiteY0" fmla="*/ 6155323 h 6817170"/>
                <a:gd name="connsiteX1" fmla="*/ 6028697 w 6028697"/>
                <a:gd name="connsiteY1" fmla="*/ 6817170 h 6817170"/>
                <a:gd name="connsiteX2" fmla="*/ 5157862 w 6028697"/>
                <a:gd name="connsiteY2" fmla="*/ 6817170 h 6817170"/>
                <a:gd name="connsiteX3" fmla="*/ 5347156 w 6028697"/>
                <a:gd name="connsiteY3" fmla="*/ 6687553 h 6817170"/>
                <a:gd name="connsiteX4" fmla="*/ 5487470 w 6028697"/>
                <a:gd name="connsiteY4" fmla="*/ 6581714 h 6817170"/>
                <a:gd name="connsiteX5" fmla="*/ 5627642 w 6028697"/>
                <a:gd name="connsiteY5" fmla="*/ 6472328 h 6817170"/>
                <a:gd name="connsiteX6" fmla="*/ 5911392 w 6028697"/>
                <a:gd name="connsiteY6" fmla="*/ 6245328 h 6817170"/>
                <a:gd name="connsiteX7" fmla="*/ 4481066 w 6028697"/>
                <a:gd name="connsiteY7" fmla="*/ 478 h 6817170"/>
                <a:gd name="connsiteX8" fmla="*/ 4672258 w 6028697"/>
                <a:gd name="connsiteY8" fmla="*/ 7519 h 6817170"/>
                <a:gd name="connsiteX9" fmla="*/ 5429869 w 6028697"/>
                <a:gd name="connsiteY9" fmla="*/ 125134 h 6817170"/>
                <a:gd name="connsiteX10" fmla="*/ 5976319 w 6028697"/>
                <a:gd name="connsiteY10" fmla="*/ 314893 h 6817170"/>
                <a:gd name="connsiteX11" fmla="*/ 6028697 w 6028697"/>
                <a:gd name="connsiteY11" fmla="*/ 339901 h 6817170"/>
                <a:gd name="connsiteX12" fmla="*/ 6028697 w 6028697"/>
                <a:gd name="connsiteY12" fmla="*/ 732458 h 6817170"/>
                <a:gd name="connsiteX13" fmla="*/ 5990985 w 6028697"/>
                <a:gd name="connsiteY13" fmla="*/ 712211 h 6817170"/>
                <a:gd name="connsiteX14" fmla="*/ 5341339 w 6028697"/>
                <a:gd name="connsiteY14" fmla="*/ 475281 h 6817170"/>
                <a:gd name="connsiteX15" fmla="*/ 4651969 w 6028697"/>
                <a:gd name="connsiteY15" fmla="*/ 377104 h 6817170"/>
                <a:gd name="connsiteX16" fmla="*/ 3953093 w 6028697"/>
                <a:gd name="connsiteY16" fmla="*/ 402498 h 6817170"/>
                <a:gd name="connsiteX17" fmla="*/ 3267413 w 6028697"/>
                <a:gd name="connsiteY17" fmla="*/ 546643 h 6817170"/>
                <a:gd name="connsiteX18" fmla="*/ 1439498 w 6028697"/>
                <a:gd name="connsiteY18" fmla="*/ 1568141 h 6817170"/>
                <a:gd name="connsiteX19" fmla="*/ 960671 w 6028697"/>
                <a:gd name="connsiteY19" fmla="*/ 2082013 h 6817170"/>
                <a:gd name="connsiteX20" fmla="*/ 581866 w 6028697"/>
                <a:gd name="connsiteY20" fmla="*/ 2672638 h 6817170"/>
                <a:gd name="connsiteX21" fmla="*/ 324789 w 6028697"/>
                <a:gd name="connsiteY21" fmla="*/ 3325262 h 6817170"/>
                <a:gd name="connsiteX22" fmla="*/ 231151 w 6028697"/>
                <a:gd name="connsiteY22" fmla="*/ 4022292 h 6817170"/>
                <a:gd name="connsiteX23" fmla="*/ 270592 w 6028697"/>
                <a:gd name="connsiteY23" fmla="*/ 4362792 h 6817170"/>
                <a:gd name="connsiteX24" fmla="*/ 387213 w 6028697"/>
                <a:gd name="connsiteY24" fmla="*/ 4681585 h 6817170"/>
                <a:gd name="connsiteX25" fmla="*/ 468507 w 6028697"/>
                <a:gd name="connsiteY25" fmla="*/ 4831546 h 6817170"/>
                <a:gd name="connsiteX26" fmla="*/ 561862 w 6028697"/>
                <a:gd name="connsiteY26" fmla="*/ 4976826 h 6817170"/>
                <a:gd name="connsiteX27" fmla="*/ 777511 w 6028697"/>
                <a:gd name="connsiteY27" fmla="*/ 5257597 h 6817170"/>
                <a:gd name="connsiteX28" fmla="*/ 1010895 w 6028697"/>
                <a:gd name="connsiteY28" fmla="*/ 5540494 h 6817170"/>
                <a:gd name="connsiteX29" fmla="*/ 1126948 w 6028697"/>
                <a:gd name="connsiteY29" fmla="*/ 5688186 h 6817170"/>
                <a:gd name="connsiteX30" fmla="*/ 1182706 w 6028697"/>
                <a:gd name="connsiteY30" fmla="*/ 5760543 h 6817170"/>
                <a:gd name="connsiteX31" fmla="*/ 1237327 w 6028697"/>
                <a:gd name="connsiteY31" fmla="*/ 5830060 h 6817170"/>
                <a:gd name="connsiteX32" fmla="*/ 1706649 w 6028697"/>
                <a:gd name="connsiteY32" fmla="*/ 6342797 h 6817170"/>
                <a:gd name="connsiteX33" fmla="*/ 1956207 w 6028697"/>
                <a:gd name="connsiteY33" fmla="*/ 6573484 h 6817170"/>
                <a:gd name="connsiteX34" fmla="*/ 2217681 w 6028697"/>
                <a:gd name="connsiteY34" fmla="*/ 6786297 h 6817170"/>
                <a:gd name="connsiteX35" fmla="*/ 2260820 w 6028697"/>
                <a:gd name="connsiteY35" fmla="*/ 6817170 h 6817170"/>
                <a:gd name="connsiteX36" fmla="*/ 1429497 w 6028697"/>
                <a:gd name="connsiteY36" fmla="*/ 6817170 h 6817170"/>
                <a:gd name="connsiteX37" fmla="*/ 1327275 w 6028697"/>
                <a:gd name="connsiteY37" fmla="*/ 6713800 h 6817170"/>
                <a:gd name="connsiteX38" fmla="*/ 1080556 w 6028697"/>
                <a:gd name="connsiteY38" fmla="*/ 6414443 h 6817170"/>
                <a:gd name="connsiteX39" fmla="*/ 865189 w 6028697"/>
                <a:gd name="connsiteY39" fmla="*/ 6097496 h 6817170"/>
                <a:gd name="connsiteX40" fmla="*/ 814823 w 6028697"/>
                <a:gd name="connsiteY40" fmla="*/ 6016911 h 6817170"/>
                <a:gd name="connsiteX41" fmla="*/ 766729 w 6028697"/>
                <a:gd name="connsiteY41" fmla="*/ 5938453 h 6817170"/>
                <a:gd name="connsiteX42" fmla="*/ 671672 w 6028697"/>
                <a:gd name="connsiteY42" fmla="*/ 5786648 h 6817170"/>
                <a:gd name="connsiteX43" fmla="*/ 474608 w 6028697"/>
                <a:gd name="connsiteY43" fmla="*/ 5474664 h 6817170"/>
                <a:gd name="connsiteX44" fmla="*/ 282652 w 6028697"/>
                <a:gd name="connsiteY44" fmla="*/ 5146508 h 6817170"/>
                <a:gd name="connsiteX45" fmla="*/ 196108 w 6028697"/>
                <a:gd name="connsiteY45" fmla="*/ 4972712 h 6817170"/>
                <a:gd name="connsiteX46" fmla="*/ 122474 w 6028697"/>
                <a:gd name="connsiteY46" fmla="*/ 4791821 h 6817170"/>
                <a:gd name="connsiteX47" fmla="*/ 65724 w 6028697"/>
                <a:gd name="connsiteY47" fmla="*/ 4603129 h 6817170"/>
                <a:gd name="connsiteX48" fmla="*/ 44727 w 6028697"/>
                <a:gd name="connsiteY48" fmla="*/ 4506937 h 6817170"/>
                <a:gd name="connsiteX49" fmla="*/ 35505 w 6028697"/>
                <a:gd name="connsiteY49" fmla="*/ 4458699 h 6817170"/>
                <a:gd name="connsiteX50" fmla="*/ 27845 w 6028697"/>
                <a:gd name="connsiteY50" fmla="*/ 4410320 h 6817170"/>
                <a:gd name="connsiteX51" fmla="*/ 37 w 6028697"/>
                <a:gd name="connsiteY51" fmla="*/ 4022292 h 6817170"/>
                <a:gd name="connsiteX52" fmla="*/ 78777 w 6028697"/>
                <a:gd name="connsiteY52" fmla="*/ 3267236 h 6817170"/>
                <a:gd name="connsiteX53" fmla="*/ 315424 w 6028697"/>
                <a:gd name="connsiteY53" fmla="*/ 2543673 h 6817170"/>
                <a:gd name="connsiteX54" fmla="*/ 1202710 w 6028697"/>
                <a:gd name="connsiteY54" fmla="*/ 1314895 h 6817170"/>
                <a:gd name="connsiteX55" fmla="*/ 1791065 w 6028697"/>
                <a:gd name="connsiteY55" fmla="*/ 833514 h 6817170"/>
                <a:gd name="connsiteX56" fmla="*/ 3908404 w 6028697"/>
                <a:gd name="connsiteY56" fmla="*/ 29794 h 6817170"/>
                <a:gd name="connsiteX57" fmla="*/ 4481066 w 6028697"/>
                <a:gd name="connsiteY57" fmla="*/ 478 h 6817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6028697" h="6817170">
                  <a:moveTo>
                    <a:pt x="6028697" y="6155323"/>
                  </a:moveTo>
                  <a:lnTo>
                    <a:pt x="6028697" y="6817170"/>
                  </a:lnTo>
                  <a:lnTo>
                    <a:pt x="5157862" y="6817170"/>
                  </a:lnTo>
                  <a:lnTo>
                    <a:pt x="5347156" y="6687553"/>
                  </a:lnTo>
                  <a:cubicBezTo>
                    <a:pt x="5394117" y="6653219"/>
                    <a:pt x="5440793" y="6617608"/>
                    <a:pt x="5487470" y="6581714"/>
                  </a:cubicBezTo>
                  <a:cubicBezTo>
                    <a:pt x="5534147" y="6545820"/>
                    <a:pt x="5580966" y="6509358"/>
                    <a:pt x="5627642" y="6472328"/>
                  </a:cubicBezTo>
                  <a:lnTo>
                    <a:pt x="5911392" y="6245328"/>
                  </a:lnTo>
                  <a:close/>
                  <a:moveTo>
                    <a:pt x="4481066" y="478"/>
                  </a:moveTo>
                  <a:cubicBezTo>
                    <a:pt x="4544817" y="1422"/>
                    <a:pt x="4608563" y="3769"/>
                    <a:pt x="4672258" y="7519"/>
                  </a:cubicBezTo>
                  <a:cubicBezTo>
                    <a:pt x="4927973" y="22364"/>
                    <a:pt x="5181687" y="61751"/>
                    <a:pt x="5429869" y="125134"/>
                  </a:cubicBezTo>
                  <a:cubicBezTo>
                    <a:pt x="5617090" y="173104"/>
                    <a:pt x="5799867" y="236595"/>
                    <a:pt x="5976319" y="314893"/>
                  </a:cubicBezTo>
                  <a:lnTo>
                    <a:pt x="6028697" y="339901"/>
                  </a:lnTo>
                  <a:lnTo>
                    <a:pt x="6028697" y="732458"/>
                  </a:lnTo>
                  <a:lnTo>
                    <a:pt x="5990985" y="712211"/>
                  </a:lnTo>
                  <a:cubicBezTo>
                    <a:pt x="5783917" y="609342"/>
                    <a:pt x="5566013" y="529876"/>
                    <a:pt x="5341339" y="475281"/>
                  </a:cubicBezTo>
                  <a:cubicBezTo>
                    <a:pt x="5115233" y="420503"/>
                    <a:pt x="4884375" y="387624"/>
                    <a:pt x="4651969" y="377104"/>
                  </a:cubicBezTo>
                  <a:cubicBezTo>
                    <a:pt x="4418713" y="365171"/>
                    <a:pt x="4184861" y="373670"/>
                    <a:pt x="3953093" y="402498"/>
                  </a:cubicBezTo>
                  <a:cubicBezTo>
                    <a:pt x="3721001" y="431832"/>
                    <a:pt x="3491675" y="480040"/>
                    <a:pt x="3267413" y="546643"/>
                  </a:cubicBezTo>
                  <a:cubicBezTo>
                    <a:pt x="2591323" y="750761"/>
                    <a:pt x="1967642" y="1099289"/>
                    <a:pt x="1439498" y="1568141"/>
                  </a:cubicBezTo>
                  <a:cubicBezTo>
                    <a:pt x="1265589" y="1725523"/>
                    <a:pt x="1105393" y="1897434"/>
                    <a:pt x="960671" y="2082013"/>
                  </a:cubicBezTo>
                  <a:cubicBezTo>
                    <a:pt x="815775" y="2266294"/>
                    <a:pt x="688923" y="2464081"/>
                    <a:pt x="581866" y="2672638"/>
                  </a:cubicBezTo>
                  <a:cubicBezTo>
                    <a:pt x="473765" y="2880669"/>
                    <a:pt x="387610" y="3099397"/>
                    <a:pt x="324789" y="3325262"/>
                  </a:cubicBezTo>
                  <a:cubicBezTo>
                    <a:pt x="262714" y="3552403"/>
                    <a:pt x="231223" y="3786822"/>
                    <a:pt x="231151" y="4022292"/>
                  </a:cubicBezTo>
                  <a:cubicBezTo>
                    <a:pt x="231413" y="4136912"/>
                    <a:pt x="244645" y="4251136"/>
                    <a:pt x="270592" y="4362792"/>
                  </a:cubicBezTo>
                  <a:cubicBezTo>
                    <a:pt x="297885" y="4472943"/>
                    <a:pt x="336983" y="4579833"/>
                    <a:pt x="387213" y="4681585"/>
                  </a:cubicBezTo>
                  <a:cubicBezTo>
                    <a:pt x="412042" y="4732517"/>
                    <a:pt x="439423" y="4782457"/>
                    <a:pt x="468507" y="4831546"/>
                  </a:cubicBezTo>
                  <a:cubicBezTo>
                    <a:pt x="497591" y="4880636"/>
                    <a:pt x="529230" y="4929015"/>
                    <a:pt x="561862" y="4976826"/>
                  </a:cubicBezTo>
                  <a:cubicBezTo>
                    <a:pt x="627975" y="5072166"/>
                    <a:pt x="701466" y="5164668"/>
                    <a:pt x="777511" y="5257597"/>
                  </a:cubicBezTo>
                  <a:cubicBezTo>
                    <a:pt x="853556" y="5350524"/>
                    <a:pt x="933574" y="5443594"/>
                    <a:pt x="1010895" y="5540494"/>
                  </a:cubicBezTo>
                  <a:cubicBezTo>
                    <a:pt x="1049957" y="5588732"/>
                    <a:pt x="1088642" y="5637963"/>
                    <a:pt x="1126948" y="5688186"/>
                  </a:cubicBezTo>
                  <a:lnTo>
                    <a:pt x="1182706" y="5760543"/>
                  </a:lnTo>
                  <a:cubicBezTo>
                    <a:pt x="1201007" y="5783669"/>
                    <a:pt x="1218458" y="5807503"/>
                    <a:pt x="1237327" y="5830060"/>
                  </a:cubicBezTo>
                  <a:cubicBezTo>
                    <a:pt x="1383714" y="6009916"/>
                    <a:pt x="1540413" y="6181116"/>
                    <a:pt x="1706649" y="6342797"/>
                  </a:cubicBezTo>
                  <a:cubicBezTo>
                    <a:pt x="1788084" y="6422531"/>
                    <a:pt x="1871265" y="6499427"/>
                    <a:pt x="1956207" y="6573484"/>
                  </a:cubicBezTo>
                  <a:cubicBezTo>
                    <a:pt x="2041332" y="6647402"/>
                    <a:pt x="2127733" y="6718907"/>
                    <a:pt x="2217681" y="6786297"/>
                  </a:cubicBezTo>
                  <a:lnTo>
                    <a:pt x="2260820" y="6817170"/>
                  </a:lnTo>
                  <a:lnTo>
                    <a:pt x="1429497" y="6817170"/>
                  </a:lnTo>
                  <a:lnTo>
                    <a:pt x="1327275" y="6713800"/>
                  </a:lnTo>
                  <a:cubicBezTo>
                    <a:pt x="1239186" y="6618984"/>
                    <a:pt x="1156797" y="6519019"/>
                    <a:pt x="1080556" y="6414443"/>
                  </a:cubicBezTo>
                  <a:cubicBezTo>
                    <a:pt x="1004653" y="6310734"/>
                    <a:pt x="932439" y="6205177"/>
                    <a:pt x="865189" y="6097496"/>
                  </a:cubicBezTo>
                  <a:cubicBezTo>
                    <a:pt x="847881" y="6070823"/>
                    <a:pt x="831565" y="6043725"/>
                    <a:pt x="814823" y="6016911"/>
                  </a:cubicBezTo>
                  <a:lnTo>
                    <a:pt x="766729" y="5938453"/>
                  </a:lnTo>
                  <a:cubicBezTo>
                    <a:pt x="735941" y="5887947"/>
                    <a:pt x="703878" y="5837581"/>
                    <a:pt x="671672" y="5786648"/>
                  </a:cubicBezTo>
                  <a:lnTo>
                    <a:pt x="474608" y="5474664"/>
                  </a:lnTo>
                  <a:cubicBezTo>
                    <a:pt x="408778" y="5368968"/>
                    <a:pt x="343516" y="5260008"/>
                    <a:pt x="282652" y="5146508"/>
                  </a:cubicBezTo>
                  <a:cubicBezTo>
                    <a:pt x="252290" y="5089759"/>
                    <a:pt x="223065" y="5032015"/>
                    <a:pt x="196108" y="4972712"/>
                  </a:cubicBezTo>
                  <a:cubicBezTo>
                    <a:pt x="169152" y="4913408"/>
                    <a:pt x="144607" y="4853111"/>
                    <a:pt x="122474" y="4791821"/>
                  </a:cubicBezTo>
                  <a:cubicBezTo>
                    <a:pt x="100342" y="4730532"/>
                    <a:pt x="81757" y="4666830"/>
                    <a:pt x="65724" y="4603129"/>
                  </a:cubicBezTo>
                  <a:cubicBezTo>
                    <a:pt x="58205" y="4571064"/>
                    <a:pt x="50828" y="4539143"/>
                    <a:pt x="44727" y="4506937"/>
                  </a:cubicBezTo>
                  <a:lnTo>
                    <a:pt x="35505" y="4458699"/>
                  </a:lnTo>
                  <a:lnTo>
                    <a:pt x="27845" y="4410320"/>
                  </a:lnTo>
                  <a:cubicBezTo>
                    <a:pt x="8635" y="4281881"/>
                    <a:pt x="-661" y="4152150"/>
                    <a:pt x="37" y="4022292"/>
                  </a:cubicBezTo>
                  <a:cubicBezTo>
                    <a:pt x="712" y="3768592"/>
                    <a:pt x="27094" y="3515615"/>
                    <a:pt x="78777" y="3267236"/>
                  </a:cubicBezTo>
                  <a:cubicBezTo>
                    <a:pt x="130048" y="3017876"/>
                    <a:pt x="209439" y="2775142"/>
                    <a:pt x="315424" y="2543673"/>
                  </a:cubicBezTo>
                  <a:cubicBezTo>
                    <a:pt x="528236" y="2081161"/>
                    <a:pt x="838234" y="1667312"/>
                    <a:pt x="1202710" y="1314895"/>
                  </a:cubicBezTo>
                  <a:cubicBezTo>
                    <a:pt x="1385514" y="1138814"/>
                    <a:pt x="1582282" y="977831"/>
                    <a:pt x="1791065" y="833514"/>
                  </a:cubicBezTo>
                  <a:cubicBezTo>
                    <a:pt x="2420037" y="395614"/>
                    <a:pt x="3147288" y="119557"/>
                    <a:pt x="3908404" y="29794"/>
                  </a:cubicBezTo>
                  <a:cubicBezTo>
                    <a:pt x="4098509" y="7429"/>
                    <a:pt x="4289811" y="-2355"/>
                    <a:pt x="4481066" y="478"/>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Freeform: Shape 15">
              <a:extLst>
                <a:ext uri="{FF2B5EF4-FFF2-40B4-BE49-F238E27FC236}">
                  <a16:creationId xmlns:a16="http://schemas.microsoft.com/office/drawing/2014/main" id="{C72F6EE6-EDE9-45A5-8F6D-02B9B7CB2C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1"/>
              <a:ext cx="6165116"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C093DC50-3BD7-46B1-A300-CD207E152F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5977"/>
              <a:ext cx="6238675"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4897994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11</Slides>
  <Notes>5</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Examine the short-term and long-term psychological, emotional, and social impacts of abuse on victims. How should police working with support services respond to ensure effective safeguarding?</vt:lpstr>
      <vt:lpstr>Introduction </vt:lpstr>
      <vt:lpstr>Effects of abuse </vt:lpstr>
      <vt:lpstr>Police roles and responsibility</vt:lpstr>
      <vt:lpstr>PowerPoint Presentation</vt:lpstr>
      <vt:lpstr>How do police and partner agencies ensure effective safeguarding  </vt:lpstr>
      <vt:lpstr>How do Police Respond to abuse calls </vt:lpstr>
      <vt:lpstr>How police and partner agencies help victims</vt:lpstr>
      <vt:lpstr>Conclusion </vt:lpstr>
      <vt:lpstr>Reference List </vt:lpstr>
      <vt:lpstr>Thank you for listening!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676</cp:revision>
  <dcterms:created xsi:type="dcterms:W3CDTF">2025-12-12T16:05:39Z</dcterms:created>
  <dcterms:modified xsi:type="dcterms:W3CDTF">2026-01-07T12:46:52Z</dcterms:modified>
</cp:coreProperties>
</file>