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70" r:id="rId4"/>
    <p:sldId id="271" r:id="rId5"/>
    <p:sldId id="26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557FF02-7F76-4E2C-9778-B9E5DE7D9BAE}">
          <p14:sldIdLst>
            <p14:sldId id="259"/>
          </p14:sldIdLst>
        </p14:section>
        <p14:section name="Untitled Section" id="{F3CCB35C-D0A5-4D37-98F0-BE7C4B284219}">
          <p14:sldIdLst>
            <p14:sldId id="258"/>
            <p14:sldId id="270"/>
            <p14:sldId id="271"/>
          </p14:sldIdLst>
        </p14:section>
        <p14:section name="Untitled Section" id="{2B485358-4DFF-4D17-B298-013B791383C9}">
          <p14:sldIdLst>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BE328-AFC4-8348-EB8F-39D0325E45FB}" v="2" dt="2025-12-05T11:12:44.297"/>
    <p1510:client id="{A146FEC9-0D2C-4F16-C0B2-E88E728A3D2B}" v="2702" dt="2025-12-05T17:54:27.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othy Apio (1705644)" userId="S::1705644@student.uwtsd.ac.uk::0dc980a2-a954-47e8-b3b4-9bf5a6353680" providerId="AD" clId="Web-{270BE328-AFC4-8348-EB8F-39D0325E45FB}"/>
    <pc:docChg chg="modSld">
      <pc:chgData name="Dorothy Apio (1705644)" userId="S::1705644@student.uwtsd.ac.uk::0dc980a2-a954-47e8-b3b4-9bf5a6353680" providerId="AD" clId="Web-{270BE328-AFC4-8348-EB8F-39D0325E45FB}" dt="2025-12-05T11:13:29.019" v="3"/>
      <pc:docMkLst>
        <pc:docMk/>
      </pc:docMkLst>
      <pc:sldChg chg="addSp delSp modSp mod setBg">
        <pc:chgData name="Dorothy Apio (1705644)" userId="S::1705644@student.uwtsd.ac.uk::0dc980a2-a954-47e8-b3b4-9bf5a6353680" providerId="AD" clId="Web-{270BE328-AFC4-8348-EB8F-39D0325E45FB}" dt="2025-12-05T11:13:29.019" v="3"/>
        <pc:sldMkLst>
          <pc:docMk/>
          <pc:sldMk cId="109857222" sldId="256"/>
        </pc:sldMkLst>
        <pc:spChg chg="mod">
          <ac:chgData name="Dorothy Apio (1705644)" userId="S::1705644@student.uwtsd.ac.uk::0dc980a2-a954-47e8-b3b4-9bf5a6353680" providerId="AD" clId="Web-{270BE328-AFC4-8348-EB8F-39D0325E45FB}" dt="2025-12-05T11:13:29.019" v="3"/>
          <ac:spMkLst>
            <pc:docMk/>
            <pc:sldMk cId="109857222" sldId="256"/>
            <ac:spMk id="2" creationId="{00000000-0000-0000-0000-000000000000}"/>
          </ac:spMkLst>
        </pc:spChg>
        <pc:spChg chg="mod ord">
          <ac:chgData name="Dorothy Apio (1705644)" userId="S::1705644@student.uwtsd.ac.uk::0dc980a2-a954-47e8-b3b4-9bf5a6353680" providerId="AD" clId="Web-{270BE328-AFC4-8348-EB8F-39D0325E45FB}" dt="2025-12-05T11:13:29.019" v="3"/>
          <ac:spMkLst>
            <pc:docMk/>
            <pc:sldMk cId="109857222" sldId="256"/>
            <ac:spMk id="3" creationId="{00000000-0000-0000-0000-000000000000}"/>
          </ac:spMkLst>
        </pc:spChg>
        <pc:spChg chg="add del">
          <ac:chgData name="Dorothy Apio (1705644)" userId="S::1705644@student.uwtsd.ac.uk::0dc980a2-a954-47e8-b3b4-9bf5a6353680" providerId="AD" clId="Web-{270BE328-AFC4-8348-EB8F-39D0325E45FB}" dt="2025-12-05T11:13:29.003" v="2"/>
          <ac:spMkLst>
            <pc:docMk/>
            <pc:sldMk cId="109857222" sldId="256"/>
            <ac:spMk id="9" creationId="{870A1295-61BC-4214-AA3E-D396673024D0}"/>
          </ac:spMkLst>
        </pc:spChg>
        <pc:spChg chg="add">
          <ac:chgData name="Dorothy Apio (1705644)" userId="S::1705644@student.uwtsd.ac.uk::0dc980a2-a954-47e8-b3b4-9bf5a6353680" providerId="AD" clId="Web-{270BE328-AFC4-8348-EB8F-39D0325E45FB}" dt="2025-12-05T11:13:29.019" v="3"/>
          <ac:spMkLst>
            <pc:docMk/>
            <pc:sldMk cId="109857222" sldId="256"/>
            <ac:spMk id="17" creationId="{7B1AB9FE-36F5-4FD1-9850-DB5C5AD4828F}"/>
          </ac:spMkLst>
        </pc:spChg>
        <pc:spChg chg="add">
          <ac:chgData name="Dorothy Apio (1705644)" userId="S::1705644@student.uwtsd.ac.uk::0dc980a2-a954-47e8-b3b4-9bf5a6353680" providerId="AD" clId="Web-{270BE328-AFC4-8348-EB8F-39D0325E45FB}" dt="2025-12-05T11:13:29.019" v="3"/>
          <ac:spMkLst>
            <pc:docMk/>
            <pc:sldMk cId="109857222" sldId="256"/>
            <ac:spMk id="18" creationId="{F489C2E0-4895-4B72-85EA-7EE9FAFFDC7E}"/>
          </ac:spMkLst>
        </pc:spChg>
        <pc:grpChg chg="add del">
          <ac:chgData name="Dorothy Apio (1705644)" userId="S::1705644@student.uwtsd.ac.uk::0dc980a2-a954-47e8-b3b4-9bf5a6353680" providerId="AD" clId="Web-{270BE328-AFC4-8348-EB8F-39D0325E45FB}" dt="2025-12-05T11:13:29.003" v="2"/>
          <ac:grpSpMkLst>
            <pc:docMk/>
            <pc:sldMk cId="109857222" sldId="256"/>
            <ac:grpSpMk id="11" creationId="{0B139475-2B26-4CA9-9413-DE741E49F7BB}"/>
          </ac:grpSpMkLst>
        </pc:grpChg>
        <pc:picChg chg="add mod ord">
          <ac:chgData name="Dorothy Apio (1705644)" userId="S::1705644@student.uwtsd.ac.uk::0dc980a2-a954-47e8-b3b4-9bf5a6353680" providerId="AD" clId="Web-{270BE328-AFC4-8348-EB8F-39D0325E45FB}" dt="2025-12-05T11:13:29.019" v="3"/>
          <ac:picMkLst>
            <pc:docMk/>
            <pc:sldMk cId="109857222" sldId="256"/>
            <ac:picMk id="4" creationId="{B7C77256-7EDC-3F30-23CC-EDDD280E7106}"/>
          </ac:picMkLst>
        </pc:picChg>
      </pc:sldChg>
    </pc:docChg>
  </pc:docChgLst>
  <pc:docChgLst>
    <pc:chgData name="Dorothy Apio (1705644)" userId="S::1705644@student.uwtsd.ac.uk::0dc980a2-a954-47e8-b3b4-9bf5a6353680" providerId="AD" clId="Web-{A146FEC9-0D2C-4F16-C0B2-E88E728A3D2B}"/>
    <pc:docChg chg="addSld delSld modSld sldOrd addSection modSection">
      <pc:chgData name="Dorothy Apio (1705644)" userId="S::1705644@student.uwtsd.ac.uk::0dc980a2-a954-47e8-b3b4-9bf5a6353680" providerId="AD" clId="Web-{A146FEC9-0D2C-4F16-C0B2-E88E728A3D2B}" dt="2025-12-05T17:54:27.194" v="2250"/>
      <pc:docMkLst>
        <pc:docMk/>
      </pc:docMkLst>
      <pc:sldChg chg="delSp add del">
        <pc:chgData name="Dorothy Apio (1705644)" userId="S::1705644@student.uwtsd.ac.uk::0dc980a2-a954-47e8-b3b4-9bf5a6353680" providerId="AD" clId="Web-{A146FEC9-0D2C-4F16-C0B2-E88E728A3D2B}" dt="2025-12-05T13:50:47.930" v="208"/>
        <pc:sldMkLst>
          <pc:docMk/>
          <pc:sldMk cId="109857222" sldId="256"/>
        </pc:sldMkLst>
        <pc:picChg chg="del">
          <ac:chgData name="Dorothy Apio (1705644)" userId="S::1705644@student.uwtsd.ac.uk::0dc980a2-a954-47e8-b3b4-9bf5a6353680" providerId="AD" clId="Web-{A146FEC9-0D2C-4F16-C0B2-E88E728A3D2B}" dt="2025-12-05T13:30:23.960" v="35"/>
          <ac:picMkLst>
            <pc:docMk/>
            <pc:sldMk cId="109857222" sldId="256"/>
            <ac:picMk id="4" creationId="{B7C77256-7EDC-3F30-23CC-EDDD280E7106}"/>
          </ac:picMkLst>
        </pc:picChg>
      </pc:sldChg>
      <pc:sldChg chg="addSp delSp modSp new add del ord">
        <pc:chgData name="Dorothy Apio (1705644)" userId="S::1705644@student.uwtsd.ac.uk::0dc980a2-a954-47e8-b3b4-9bf5a6353680" providerId="AD" clId="Web-{A146FEC9-0D2C-4F16-C0B2-E88E728A3D2B}" dt="2025-12-05T17:01:02.565" v="1785"/>
        <pc:sldMkLst>
          <pc:docMk/>
          <pc:sldMk cId="3551958532" sldId="257"/>
        </pc:sldMkLst>
        <pc:spChg chg="del mod">
          <ac:chgData name="Dorothy Apio (1705644)" userId="S::1705644@student.uwtsd.ac.uk::0dc980a2-a954-47e8-b3b4-9bf5a6353680" providerId="AD" clId="Web-{A146FEC9-0D2C-4F16-C0B2-E88E728A3D2B}" dt="2025-12-05T16:18:02.427" v="1408"/>
          <ac:spMkLst>
            <pc:docMk/>
            <pc:sldMk cId="3551958532" sldId="257"/>
            <ac:spMk id="2" creationId="{FCF4296B-133D-0239-6258-3B008111F9AF}"/>
          </ac:spMkLst>
        </pc:spChg>
        <pc:spChg chg="add del mod">
          <ac:chgData name="Dorothy Apio (1705644)" userId="S::1705644@student.uwtsd.ac.uk::0dc980a2-a954-47e8-b3b4-9bf5a6353680" providerId="AD" clId="Web-{A146FEC9-0D2C-4F16-C0B2-E88E728A3D2B}" dt="2025-12-05T16:46:20.371" v="1662"/>
          <ac:spMkLst>
            <pc:docMk/>
            <pc:sldMk cId="3551958532" sldId="257"/>
            <ac:spMk id="4" creationId="{ED2FFDE4-91B5-EAA7-7D02-F2783A4D58BB}"/>
          </ac:spMkLst>
        </pc:spChg>
        <pc:spChg chg="add del mod">
          <ac:chgData name="Dorothy Apio (1705644)" userId="S::1705644@student.uwtsd.ac.uk::0dc980a2-a954-47e8-b3b4-9bf5a6353680" providerId="AD" clId="Web-{A146FEC9-0D2C-4F16-C0B2-E88E728A3D2B}" dt="2025-12-05T16:18:31.428" v="1414"/>
          <ac:spMkLst>
            <pc:docMk/>
            <pc:sldMk cId="3551958532" sldId="257"/>
            <ac:spMk id="7" creationId="{28C5ACFC-508B-1872-C5A6-569F9B3D9B4B}"/>
          </ac:spMkLst>
        </pc:spChg>
        <pc:spChg chg="add del mod">
          <ac:chgData name="Dorothy Apio (1705644)" userId="S::1705644@student.uwtsd.ac.uk::0dc980a2-a954-47e8-b3b4-9bf5a6353680" providerId="AD" clId="Web-{A146FEC9-0D2C-4F16-C0B2-E88E728A3D2B}" dt="2025-12-05T17:00:02.096" v="1768"/>
          <ac:spMkLst>
            <pc:docMk/>
            <pc:sldMk cId="3551958532" sldId="257"/>
            <ac:spMk id="8" creationId="{76E63D1E-6D08-2D6F-566B-A76542E737DB}"/>
          </ac:spMkLst>
        </pc:spChg>
        <pc:spChg chg="add del mod">
          <ac:chgData name="Dorothy Apio (1705644)" userId="S::1705644@student.uwtsd.ac.uk::0dc980a2-a954-47e8-b3b4-9bf5a6353680" providerId="AD" clId="Web-{A146FEC9-0D2C-4F16-C0B2-E88E728A3D2B}" dt="2025-12-05T13:40:34.098" v="106"/>
          <ac:spMkLst>
            <pc:docMk/>
            <pc:sldMk cId="3551958532" sldId="257"/>
            <ac:spMk id="8" creationId="{F7E2C867-B3F9-16C8-1B78-CA40CEEEAB5C}"/>
          </ac:spMkLst>
        </pc:spChg>
        <pc:spChg chg="add del mod">
          <ac:chgData name="Dorothy Apio (1705644)" userId="S::1705644@student.uwtsd.ac.uk::0dc980a2-a954-47e8-b3b4-9bf5a6353680" providerId="AD" clId="Web-{A146FEC9-0D2C-4F16-C0B2-E88E728A3D2B}" dt="2025-12-05T15:45:58.798" v="1060"/>
          <ac:spMkLst>
            <pc:docMk/>
            <pc:sldMk cId="3551958532" sldId="257"/>
            <ac:spMk id="9" creationId="{16CB5F1A-732B-B73A-271C-735A5445496D}"/>
          </ac:spMkLst>
        </pc:spChg>
        <pc:spChg chg="add mod">
          <ac:chgData name="Dorothy Apio (1705644)" userId="S::1705644@student.uwtsd.ac.uk::0dc980a2-a954-47e8-b3b4-9bf5a6353680" providerId="AD" clId="Web-{A146FEC9-0D2C-4F16-C0B2-E88E728A3D2B}" dt="2025-12-05T13:45:34.868" v="153" actId="20577"/>
          <ac:spMkLst>
            <pc:docMk/>
            <pc:sldMk cId="3551958532" sldId="257"/>
            <ac:spMk id="10" creationId="{9C327574-EE63-177B-EC71-A64DE87DE48C}"/>
          </ac:spMkLst>
        </pc:spChg>
        <pc:picChg chg="add del mod">
          <ac:chgData name="Dorothy Apio (1705644)" userId="S::1705644@student.uwtsd.ac.uk::0dc980a2-a954-47e8-b3b4-9bf5a6353680" providerId="AD" clId="Web-{A146FEC9-0D2C-4F16-C0B2-E88E728A3D2B}" dt="2025-12-05T16:19:53.101" v="1430" actId="1076"/>
          <ac:picMkLst>
            <pc:docMk/>
            <pc:sldMk cId="3551958532" sldId="257"/>
            <ac:picMk id="3" creationId="{93091BEC-D884-7F9B-1E74-762C712F38E1}"/>
          </ac:picMkLst>
        </pc:picChg>
        <pc:picChg chg="add del mod">
          <ac:chgData name="Dorothy Apio (1705644)" userId="S::1705644@student.uwtsd.ac.uk::0dc980a2-a954-47e8-b3b4-9bf5a6353680" providerId="AD" clId="Web-{A146FEC9-0D2C-4F16-C0B2-E88E728A3D2B}" dt="2025-12-05T13:29:31.349" v="26"/>
          <ac:picMkLst>
            <pc:docMk/>
            <pc:sldMk cId="3551958532" sldId="257"/>
            <ac:picMk id="4" creationId="{8C44FDEB-61E6-4D71-17CD-78600894A726}"/>
          </ac:picMkLst>
        </pc:picChg>
        <pc:picChg chg="add del mod">
          <ac:chgData name="Dorothy Apio (1705644)" userId="S::1705644@student.uwtsd.ac.uk::0dc980a2-a954-47e8-b3b4-9bf5a6353680" providerId="AD" clId="Web-{A146FEC9-0D2C-4F16-C0B2-E88E728A3D2B}" dt="2025-12-05T16:59:35.596" v="1765"/>
          <ac:picMkLst>
            <pc:docMk/>
            <pc:sldMk cId="3551958532" sldId="257"/>
            <ac:picMk id="5" creationId="{D3B41C34-EE38-DB77-C908-E800B823E336}"/>
          </ac:picMkLst>
        </pc:picChg>
        <pc:picChg chg="add del mod">
          <ac:chgData name="Dorothy Apio (1705644)" userId="S::1705644@student.uwtsd.ac.uk::0dc980a2-a954-47e8-b3b4-9bf5a6353680" providerId="AD" clId="Web-{A146FEC9-0D2C-4F16-C0B2-E88E728A3D2B}" dt="2025-12-05T15:29:46.195" v="946"/>
          <ac:picMkLst>
            <pc:docMk/>
            <pc:sldMk cId="3551958532" sldId="257"/>
            <ac:picMk id="6" creationId="{00D5D629-5F89-D9BD-9408-CE2B2066732F}"/>
          </ac:picMkLst>
        </pc:picChg>
        <pc:picChg chg="add del">
          <ac:chgData name="Dorothy Apio (1705644)" userId="S::1705644@student.uwtsd.ac.uk::0dc980a2-a954-47e8-b3b4-9bf5a6353680" providerId="AD" clId="Web-{A146FEC9-0D2C-4F16-C0B2-E88E728A3D2B}" dt="2025-12-05T13:31:07.164" v="40"/>
          <ac:picMkLst>
            <pc:docMk/>
            <pc:sldMk cId="3551958532" sldId="257"/>
            <ac:picMk id="6" creationId="{424F4A73-17BE-13DD-1490-F68391CF257A}"/>
          </ac:picMkLst>
        </pc:picChg>
        <pc:picChg chg="add del mod">
          <ac:chgData name="Dorothy Apio (1705644)" userId="S::1705644@student.uwtsd.ac.uk::0dc980a2-a954-47e8-b3b4-9bf5a6353680" providerId="AD" clId="Web-{A146FEC9-0D2C-4F16-C0B2-E88E728A3D2B}" dt="2025-12-05T13:31:46.789" v="43"/>
          <ac:picMkLst>
            <pc:docMk/>
            <pc:sldMk cId="3551958532" sldId="257"/>
            <ac:picMk id="7" creationId="{65D6AA45-5AAA-426A-FEC7-FE59BB0F8F39}"/>
          </ac:picMkLst>
        </pc:picChg>
        <pc:picChg chg="add del mod">
          <ac:chgData name="Dorothy Apio (1705644)" userId="S::1705644@student.uwtsd.ac.uk::0dc980a2-a954-47e8-b3b4-9bf5a6353680" providerId="AD" clId="Web-{A146FEC9-0D2C-4F16-C0B2-E88E728A3D2B}" dt="2025-12-05T13:39:32.767" v="100"/>
          <ac:picMkLst>
            <pc:docMk/>
            <pc:sldMk cId="3551958532" sldId="257"/>
            <ac:picMk id="9" creationId="{38ABFBAF-D3A3-8158-4AA2-05D4892FFC89}"/>
          </ac:picMkLst>
        </pc:picChg>
        <pc:picChg chg="add del mod">
          <ac:chgData name="Dorothy Apio (1705644)" userId="S::1705644@student.uwtsd.ac.uk::0dc980a2-a954-47e8-b3b4-9bf5a6353680" providerId="AD" clId="Web-{A146FEC9-0D2C-4F16-C0B2-E88E728A3D2B}" dt="2025-12-05T17:00:39.612" v="1779"/>
          <ac:picMkLst>
            <pc:docMk/>
            <pc:sldMk cId="3551958532" sldId="257"/>
            <ac:picMk id="11" creationId="{EAB40EAC-A319-7D68-CADF-F6FDCF1CFD1D}"/>
          </ac:picMkLst>
        </pc:picChg>
      </pc:sldChg>
      <pc:sldChg chg="addSp delSp modSp new ord">
        <pc:chgData name="Dorothy Apio (1705644)" userId="S::1705644@student.uwtsd.ac.uk::0dc980a2-a954-47e8-b3b4-9bf5a6353680" providerId="AD" clId="Web-{A146FEC9-0D2C-4F16-C0B2-E88E728A3D2B}" dt="2025-12-05T17:47:45.720" v="2205" actId="1076"/>
        <pc:sldMkLst>
          <pc:docMk/>
          <pc:sldMk cId="661118407" sldId="258"/>
        </pc:sldMkLst>
        <pc:spChg chg="del mod">
          <ac:chgData name="Dorothy Apio (1705644)" userId="S::1705644@student.uwtsd.ac.uk::0dc980a2-a954-47e8-b3b4-9bf5a6353680" providerId="AD" clId="Web-{A146FEC9-0D2C-4F16-C0B2-E88E728A3D2B}" dt="2025-12-05T16:05:46.546" v="1246"/>
          <ac:spMkLst>
            <pc:docMk/>
            <pc:sldMk cId="661118407" sldId="258"/>
            <ac:spMk id="2" creationId="{B38E0FA0-E829-40A6-5E80-BBD9F66E7CD0}"/>
          </ac:spMkLst>
        </pc:spChg>
        <pc:spChg chg="mod">
          <ac:chgData name="Dorothy Apio (1705644)" userId="S::1705644@student.uwtsd.ac.uk::0dc980a2-a954-47e8-b3b4-9bf5a6353680" providerId="AD" clId="Web-{A146FEC9-0D2C-4F16-C0B2-E88E728A3D2B}" dt="2025-12-05T15:57:08.861" v="1152" actId="20577"/>
          <ac:spMkLst>
            <pc:docMk/>
            <pc:sldMk cId="661118407" sldId="258"/>
            <ac:spMk id="3" creationId="{25157A66-DE46-C6F9-3DDB-8C46C0F5E134}"/>
          </ac:spMkLst>
        </pc:spChg>
        <pc:spChg chg="add del mod">
          <ac:chgData name="Dorothy Apio (1705644)" userId="S::1705644@student.uwtsd.ac.uk::0dc980a2-a954-47e8-b3b4-9bf5a6353680" providerId="AD" clId="Web-{A146FEC9-0D2C-4F16-C0B2-E88E728A3D2B}" dt="2025-12-05T16:03:12.684" v="1204"/>
          <ac:spMkLst>
            <pc:docMk/>
            <pc:sldMk cId="661118407" sldId="258"/>
            <ac:spMk id="8" creationId="{45BF9ECD-4506-FE5E-4B49-F931CBB5829A}"/>
          </ac:spMkLst>
        </pc:spChg>
        <pc:spChg chg="add del mod">
          <ac:chgData name="Dorothy Apio (1705644)" userId="S::1705644@student.uwtsd.ac.uk::0dc980a2-a954-47e8-b3b4-9bf5a6353680" providerId="AD" clId="Web-{A146FEC9-0D2C-4F16-C0B2-E88E728A3D2B}" dt="2025-12-05T13:49:51.521" v="198"/>
          <ac:spMkLst>
            <pc:docMk/>
            <pc:sldMk cId="661118407" sldId="258"/>
            <ac:spMk id="11" creationId="{0B4F4DE3-B26A-8E72-C081-7CAF789F9E4A}"/>
          </ac:spMkLst>
        </pc:spChg>
        <pc:spChg chg="add del mod">
          <ac:chgData name="Dorothy Apio (1705644)" userId="S::1705644@student.uwtsd.ac.uk::0dc980a2-a954-47e8-b3b4-9bf5a6353680" providerId="AD" clId="Web-{A146FEC9-0D2C-4F16-C0B2-E88E728A3D2B}" dt="2025-12-05T14:09:39.648" v="370"/>
          <ac:spMkLst>
            <pc:docMk/>
            <pc:sldMk cId="661118407" sldId="258"/>
            <ac:spMk id="12" creationId="{07E39979-B0C5-5BC0-25EF-921545F5C10B}"/>
          </ac:spMkLst>
        </pc:spChg>
        <pc:spChg chg="add del mod">
          <ac:chgData name="Dorothy Apio (1705644)" userId="S::1705644@student.uwtsd.ac.uk::0dc980a2-a954-47e8-b3b4-9bf5a6353680" providerId="AD" clId="Web-{A146FEC9-0D2C-4F16-C0B2-E88E728A3D2B}" dt="2025-12-05T14:08:44.662" v="358"/>
          <ac:spMkLst>
            <pc:docMk/>
            <pc:sldMk cId="661118407" sldId="258"/>
            <ac:spMk id="14" creationId="{72991AF3-FC6D-D4D9-E195-2F8D1609D5E7}"/>
          </ac:spMkLst>
        </pc:spChg>
        <pc:spChg chg="add del mod">
          <ac:chgData name="Dorothy Apio (1705644)" userId="S::1705644@student.uwtsd.ac.uk::0dc980a2-a954-47e8-b3b4-9bf5a6353680" providerId="AD" clId="Web-{A146FEC9-0D2C-4F16-C0B2-E88E728A3D2B}" dt="2025-12-05T16:03:24.357" v="1207"/>
          <ac:spMkLst>
            <pc:docMk/>
            <pc:sldMk cId="661118407" sldId="258"/>
            <ac:spMk id="15" creationId="{711F578E-6B62-0A45-B2E1-1EEDED1E369C}"/>
          </ac:spMkLst>
        </pc:spChg>
        <pc:spChg chg="add mod">
          <ac:chgData name="Dorothy Apio (1705644)" userId="S::1705644@student.uwtsd.ac.uk::0dc980a2-a954-47e8-b3b4-9bf5a6353680" providerId="AD" clId="Web-{A146FEC9-0D2C-4F16-C0B2-E88E728A3D2B}" dt="2025-12-05T16:11:37.643" v="1327" actId="1076"/>
          <ac:spMkLst>
            <pc:docMk/>
            <pc:sldMk cId="661118407" sldId="258"/>
            <ac:spMk id="16" creationId="{78F4A4EA-BE47-F5E0-4758-541C7F287D2B}"/>
          </ac:spMkLst>
        </pc:spChg>
        <pc:spChg chg="add del mod">
          <ac:chgData name="Dorothy Apio (1705644)" userId="S::1705644@student.uwtsd.ac.uk::0dc980a2-a954-47e8-b3b4-9bf5a6353680" providerId="AD" clId="Web-{A146FEC9-0D2C-4F16-C0B2-E88E728A3D2B}" dt="2025-12-05T16:42:45.913" v="1627"/>
          <ac:spMkLst>
            <pc:docMk/>
            <pc:sldMk cId="661118407" sldId="258"/>
            <ac:spMk id="17" creationId="{88FE9E12-1967-63DE-452E-4E99B1B87491}"/>
          </ac:spMkLst>
        </pc:spChg>
        <pc:spChg chg="add mod">
          <ac:chgData name="Dorothy Apio (1705644)" userId="S::1705644@student.uwtsd.ac.uk::0dc980a2-a954-47e8-b3b4-9bf5a6353680" providerId="AD" clId="Web-{A146FEC9-0D2C-4F16-C0B2-E88E728A3D2B}" dt="2025-12-05T17:35:52.963" v="2081" actId="20577"/>
          <ac:spMkLst>
            <pc:docMk/>
            <pc:sldMk cId="661118407" sldId="258"/>
            <ac:spMk id="20" creationId="{E11F935B-AD64-FA2E-CF7C-F54851737668}"/>
          </ac:spMkLst>
        </pc:spChg>
        <pc:spChg chg="add mod">
          <ac:chgData name="Dorothy Apio (1705644)" userId="S::1705644@student.uwtsd.ac.uk::0dc980a2-a954-47e8-b3b4-9bf5a6353680" providerId="AD" clId="Web-{A146FEC9-0D2C-4F16-C0B2-E88E728A3D2B}" dt="2025-12-05T16:42:06.382" v="1620" actId="20577"/>
          <ac:spMkLst>
            <pc:docMk/>
            <pc:sldMk cId="661118407" sldId="258"/>
            <ac:spMk id="22" creationId="{9B4C190D-8008-4E99-A80B-D272423BEE28}"/>
          </ac:spMkLst>
        </pc:spChg>
        <pc:spChg chg="add del mod">
          <ac:chgData name="Dorothy Apio (1705644)" userId="S::1705644@student.uwtsd.ac.uk::0dc980a2-a954-47e8-b3b4-9bf5a6353680" providerId="AD" clId="Web-{A146FEC9-0D2C-4F16-C0B2-E88E728A3D2B}" dt="2025-12-05T16:41:01.256" v="1612"/>
          <ac:spMkLst>
            <pc:docMk/>
            <pc:sldMk cId="661118407" sldId="258"/>
            <ac:spMk id="25" creationId="{03208926-5D5E-7A3A-D9A7-AEDB7BA111D4}"/>
          </ac:spMkLst>
        </pc:spChg>
        <pc:spChg chg="add mod">
          <ac:chgData name="Dorothy Apio (1705644)" userId="S::1705644@student.uwtsd.ac.uk::0dc980a2-a954-47e8-b3b4-9bf5a6353680" providerId="AD" clId="Web-{A146FEC9-0D2C-4F16-C0B2-E88E728A3D2B}" dt="2025-12-05T16:58:34.642" v="1761" actId="1076"/>
          <ac:spMkLst>
            <pc:docMk/>
            <pc:sldMk cId="661118407" sldId="258"/>
            <ac:spMk id="27" creationId="{ED2FFDE4-91B5-EAA7-7D02-F2783A4D58BB}"/>
          </ac:spMkLst>
        </pc:spChg>
        <pc:spChg chg="add mod">
          <ac:chgData name="Dorothy Apio (1705644)" userId="S::1705644@student.uwtsd.ac.uk::0dc980a2-a954-47e8-b3b4-9bf5a6353680" providerId="AD" clId="Web-{A146FEC9-0D2C-4F16-C0B2-E88E728A3D2B}" dt="2025-12-05T17:00:31.362" v="1778" actId="14100"/>
          <ac:spMkLst>
            <pc:docMk/>
            <pc:sldMk cId="661118407" sldId="258"/>
            <ac:spMk id="28" creationId="{975F53C7-29E8-D00B-A70A-5E92F9754F2F}"/>
          </ac:spMkLst>
        </pc:spChg>
        <pc:spChg chg="add mod">
          <ac:chgData name="Dorothy Apio (1705644)" userId="S::1705644@student.uwtsd.ac.uk::0dc980a2-a954-47e8-b3b4-9bf5a6353680" providerId="AD" clId="Web-{A146FEC9-0D2C-4F16-C0B2-E88E728A3D2B}" dt="2025-12-05T17:36:44.416" v="2084" actId="1076"/>
          <ac:spMkLst>
            <pc:docMk/>
            <pc:sldMk cId="661118407" sldId="258"/>
            <ac:spMk id="30" creationId="{BF64843A-4495-6C30-187A-FCC26585B385}"/>
          </ac:spMkLst>
        </pc:spChg>
        <pc:spChg chg="add mod">
          <ac:chgData name="Dorothy Apio (1705644)" userId="S::1705644@student.uwtsd.ac.uk::0dc980a2-a954-47e8-b3b4-9bf5a6353680" providerId="AD" clId="Web-{A146FEC9-0D2C-4F16-C0B2-E88E728A3D2B}" dt="2025-12-05T17:47:45.720" v="2205" actId="1076"/>
          <ac:spMkLst>
            <pc:docMk/>
            <pc:sldMk cId="661118407" sldId="258"/>
            <ac:spMk id="31" creationId="{88047975-9D83-8013-7756-4A6AED4B6A9D}"/>
          </ac:spMkLst>
        </pc:spChg>
        <pc:picChg chg="add del mod">
          <ac:chgData name="Dorothy Apio (1705644)" userId="S::1705644@student.uwtsd.ac.uk::0dc980a2-a954-47e8-b3b4-9bf5a6353680" providerId="AD" clId="Web-{A146FEC9-0D2C-4F16-C0B2-E88E728A3D2B}" dt="2025-12-05T16:42:33.241" v="1626"/>
          <ac:picMkLst>
            <pc:docMk/>
            <pc:sldMk cId="661118407" sldId="258"/>
            <ac:picMk id="5" creationId="{D466FFD0-0CAC-D952-5ED3-8CBE1B1B45ED}"/>
          </ac:picMkLst>
        </pc:picChg>
        <pc:picChg chg="add del mod">
          <ac:chgData name="Dorothy Apio (1705644)" userId="S::1705644@student.uwtsd.ac.uk::0dc980a2-a954-47e8-b3b4-9bf5a6353680" providerId="AD" clId="Web-{A146FEC9-0D2C-4F16-C0B2-E88E728A3D2B}" dt="2025-12-05T13:27:59.067" v="13"/>
          <ac:picMkLst>
            <pc:docMk/>
            <pc:sldMk cId="661118407" sldId="258"/>
            <ac:picMk id="7" creationId="{3DB18D13-278F-34E7-B346-94E7248CBA82}"/>
          </ac:picMkLst>
        </pc:picChg>
        <pc:picChg chg="add del mod">
          <ac:chgData name="Dorothy Apio (1705644)" userId="S::1705644@student.uwtsd.ac.uk::0dc980a2-a954-47e8-b3b4-9bf5a6353680" providerId="AD" clId="Web-{A146FEC9-0D2C-4F16-C0B2-E88E728A3D2B}" dt="2025-12-05T16:08:30.048" v="1292"/>
          <ac:picMkLst>
            <pc:docMk/>
            <pc:sldMk cId="661118407" sldId="258"/>
            <ac:picMk id="10" creationId="{24A54B29-BC0E-2A4B-439B-6E134214EA25}"/>
          </ac:picMkLst>
        </pc:picChg>
        <pc:picChg chg="add del mod">
          <ac:chgData name="Dorothy Apio (1705644)" userId="S::1705644@student.uwtsd.ac.uk::0dc980a2-a954-47e8-b3b4-9bf5a6353680" providerId="AD" clId="Web-{A146FEC9-0D2C-4F16-C0B2-E88E728A3D2B}" dt="2025-12-05T14:09:43.773" v="371"/>
          <ac:picMkLst>
            <pc:docMk/>
            <pc:sldMk cId="661118407" sldId="258"/>
            <ac:picMk id="13" creationId="{CDB0650A-28EB-7812-1696-62EB335A0B76}"/>
          </ac:picMkLst>
        </pc:picChg>
        <pc:picChg chg="add mod">
          <ac:chgData name="Dorothy Apio (1705644)" userId="S::1705644@student.uwtsd.ac.uk::0dc980a2-a954-47e8-b3b4-9bf5a6353680" providerId="AD" clId="Web-{A146FEC9-0D2C-4F16-C0B2-E88E728A3D2B}" dt="2025-12-05T16:45:19.805" v="1651" actId="1076"/>
          <ac:picMkLst>
            <pc:docMk/>
            <pc:sldMk cId="661118407" sldId="258"/>
            <ac:picMk id="18" creationId="{27A9E305-B0DB-D854-F428-F5FCDB554F53}"/>
          </ac:picMkLst>
        </pc:picChg>
        <pc:picChg chg="add del mod">
          <ac:chgData name="Dorothy Apio (1705644)" userId="S::1705644@student.uwtsd.ac.uk::0dc980a2-a954-47e8-b3b4-9bf5a6353680" providerId="AD" clId="Web-{A146FEC9-0D2C-4F16-C0B2-E88E728A3D2B}" dt="2025-12-05T16:43:15.476" v="1631"/>
          <ac:picMkLst>
            <pc:docMk/>
            <pc:sldMk cId="661118407" sldId="258"/>
            <ac:picMk id="19" creationId="{B28F5CBC-0D9C-6491-49D6-54D46FDA1766}"/>
          </ac:picMkLst>
        </pc:picChg>
        <pc:picChg chg="add del mod">
          <ac:chgData name="Dorothy Apio (1705644)" userId="S::1705644@student.uwtsd.ac.uk::0dc980a2-a954-47e8-b3b4-9bf5a6353680" providerId="AD" clId="Web-{A146FEC9-0D2C-4F16-C0B2-E88E728A3D2B}" dt="2025-12-05T16:34:57.375" v="1553"/>
          <ac:picMkLst>
            <pc:docMk/>
            <pc:sldMk cId="661118407" sldId="258"/>
            <ac:picMk id="21" creationId="{FEDF5D64-BBFA-78B3-AEB5-5639374D6EEB}"/>
          </ac:picMkLst>
        </pc:picChg>
        <pc:picChg chg="add mod">
          <ac:chgData name="Dorothy Apio (1705644)" userId="S::1705644@student.uwtsd.ac.uk::0dc980a2-a954-47e8-b3b4-9bf5a6353680" providerId="AD" clId="Web-{A146FEC9-0D2C-4F16-C0B2-E88E728A3D2B}" dt="2025-12-05T16:58:37.986" v="1762" actId="1076"/>
          <ac:picMkLst>
            <pc:docMk/>
            <pc:sldMk cId="661118407" sldId="258"/>
            <ac:picMk id="23" creationId="{DC5D407C-8D37-FFD7-30BB-35C242078D9B}"/>
          </ac:picMkLst>
        </pc:picChg>
        <pc:picChg chg="add mod">
          <ac:chgData name="Dorothy Apio (1705644)" userId="S::1705644@student.uwtsd.ac.uk::0dc980a2-a954-47e8-b3b4-9bf5a6353680" providerId="AD" clId="Web-{A146FEC9-0D2C-4F16-C0B2-E88E728A3D2B}" dt="2025-12-05T16:47:44.860" v="1680" actId="1076"/>
          <ac:picMkLst>
            <pc:docMk/>
            <pc:sldMk cId="661118407" sldId="258"/>
            <ac:picMk id="24" creationId="{E36EEB32-D69E-B331-4D1C-7D16857544F1}"/>
          </ac:picMkLst>
        </pc:picChg>
        <pc:picChg chg="add mod">
          <ac:chgData name="Dorothy Apio (1705644)" userId="S::1705644@student.uwtsd.ac.uk::0dc980a2-a954-47e8-b3b4-9bf5a6353680" providerId="AD" clId="Web-{A146FEC9-0D2C-4F16-C0B2-E88E728A3D2B}" dt="2025-12-05T17:00:25.674" v="1777" actId="14100"/>
          <ac:picMkLst>
            <pc:docMk/>
            <pc:sldMk cId="661118407" sldId="258"/>
            <ac:picMk id="26" creationId="{FDD1F16F-363C-35EC-85C2-20CB09A01711}"/>
          </ac:picMkLst>
        </pc:picChg>
        <pc:picChg chg="add mod">
          <ac:chgData name="Dorothy Apio (1705644)" userId="S::1705644@student.uwtsd.ac.uk::0dc980a2-a954-47e8-b3b4-9bf5a6353680" providerId="AD" clId="Web-{A146FEC9-0D2C-4F16-C0B2-E88E728A3D2B}" dt="2025-12-05T17:00:56.425" v="1784" actId="1076"/>
          <ac:picMkLst>
            <pc:docMk/>
            <pc:sldMk cId="661118407" sldId="258"/>
            <ac:picMk id="29" creationId="{D7DA2BC4-EAD1-6B8C-E82C-57A790943504}"/>
          </ac:picMkLst>
        </pc:picChg>
      </pc:sldChg>
      <pc:sldChg chg="addSp delSp modSp new">
        <pc:chgData name="Dorothy Apio (1705644)" userId="S::1705644@student.uwtsd.ac.uk::0dc980a2-a954-47e8-b3b4-9bf5a6353680" providerId="AD" clId="Web-{A146FEC9-0D2C-4F16-C0B2-E88E728A3D2B}" dt="2025-12-05T17:51:20.550" v="2242" actId="14100"/>
        <pc:sldMkLst>
          <pc:docMk/>
          <pc:sldMk cId="2067575349" sldId="259"/>
        </pc:sldMkLst>
        <pc:spChg chg="mod">
          <ac:chgData name="Dorothy Apio (1705644)" userId="S::1705644@student.uwtsd.ac.uk::0dc980a2-a954-47e8-b3b4-9bf5a6353680" providerId="AD" clId="Web-{A146FEC9-0D2C-4F16-C0B2-E88E728A3D2B}" dt="2025-12-05T16:35:56.314" v="1561" actId="14100"/>
          <ac:spMkLst>
            <pc:docMk/>
            <pc:sldMk cId="2067575349" sldId="259"/>
            <ac:spMk id="2" creationId="{423B421F-CCD7-6612-8AF6-A3E3C28F0B47}"/>
          </ac:spMkLst>
        </pc:spChg>
        <pc:spChg chg="mod">
          <ac:chgData name="Dorothy Apio (1705644)" userId="S::1705644@student.uwtsd.ac.uk::0dc980a2-a954-47e8-b3b4-9bf5a6353680" providerId="AD" clId="Web-{A146FEC9-0D2C-4F16-C0B2-E88E728A3D2B}" dt="2025-12-05T16:00:37.228" v="1174" actId="20577"/>
          <ac:spMkLst>
            <pc:docMk/>
            <pc:sldMk cId="2067575349" sldId="259"/>
            <ac:spMk id="3" creationId="{3AE614CD-3BD6-73E4-E1FC-D9AD5ADAACD3}"/>
          </ac:spMkLst>
        </pc:spChg>
        <pc:spChg chg="add mod">
          <ac:chgData name="Dorothy Apio (1705644)" userId="S::1705644@student.uwtsd.ac.uk::0dc980a2-a954-47e8-b3b4-9bf5a6353680" providerId="AD" clId="Web-{A146FEC9-0D2C-4F16-C0B2-E88E728A3D2B}" dt="2025-12-05T17:05:10.372" v="1805" actId="14100"/>
          <ac:spMkLst>
            <pc:docMk/>
            <pc:sldMk cId="2067575349" sldId="259"/>
            <ac:spMk id="10" creationId="{F151D2F0-D6D0-48CD-8F28-4FA88E21BE9D}"/>
          </ac:spMkLst>
        </pc:spChg>
        <pc:spChg chg="add mod">
          <ac:chgData name="Dorothy Apio (1705644)" userId="S::1705644@student.uwtsd.ac.uk::0dc980a2-a954-47e8-b3b4-9bf5a6353680" providerId="AD" clId="Web-{A146FEC9-0D2C-4F16-C0B2-E88E728A3D2B}" dt="2025-12-05T16:13:49.027" v="1361" actId="1076"/>
          <ac:spMkLst>
            <pc:docMk/>
            <pc:sldMk cId="2067575349" sldId="259"/>
            <ac:spMk id="11" creationId="{16F020A4-30EB-70B7-2723-171ADE776B73}"/>
          </ac:spMkLst>
        </pc:spChg>
        <pc:spChg chg="add mod">
          <ac:chgData name="Dorothy Apio (1705644)" userId="S::1705644@student.uwtsd.ac.uk::0dc980a2-a954-47e8-b3b4-9bf5a6353680" providerId="AD" clId="Web-{A146FEC9-0D2C-4F16-C0B2-E88E728A3D2B}" dt="2025-12-05T16:38:02.879" v="1584" actId="1076"/>
          <ac:spMkLst>
            <pc:docMk/>
            <pc:sldMk cId="2067575349" sldId="259"/>
            <ac:spMk id="12" creationId="{1698FDE8-07E4-635E-B191-233F7C950F01}"/>
          </ac:spMkLst>
        </pc:spChg>
        <pc:spChg chg="add mod">
          <ac:chgData name="Dorothy Apio (1705644)" userId="S::1705644@student.uwtsd.ac.uk::0dc980a2-a954-47e8-b3b4-9bf5a6353680" providerId="AD" clId="Web-{A146FEC9-0D2C-4F16-C0B2-E88E728A3D2B}" dt="2025-12-05T16:38:11.519" v="1585" actId="1076"/>
          <ac:spMkLst>
            <pc:docMk/>
            <pc:sldMk cId="2067575349" sldId="259"/>
            <ac:spMk id="13" creationId="{A0883BFF-EE3E-7D90-516F-830F78E2FDD1}"/>
          </ac:spMkLst>
        </pc:spChg>
        <pc:spChg chg="add mod">
          <ac:chgData name="Dorothy Apio (1705644)" userId="S::1705644@student.uwtsd.ac.uk::0dc980a2-a954-47e8-b3b4-9bf5a6353680" providerId="AD" clId="Web-{A146FEC9-0D2C-4F16-C0B2-E88E728A3D2B}" dt="2025-12-05T17:50:52.362" v="2241" actId="20577"/>
          <ac:spMkLst>
            <pc:docMk/>
            <pc:sldMk cId="2067575349" sldId="259"/>
            <ac:spMk id="14" creationId="{8F8D18EC-259B-4C29-BA37-17179F92C93A}"/>
          </ac:spMkLst>
        </pc:spChg>
        <pc:spChg chg="add del mod">
          <ac:chgData name="Dorothy Apio (1705644)" userId="S::1705644@student.uwtsd.ac.uk::0dc980a2-a954-47e8-b3b4-9bf5a6353680" providerId="AD" clId="Web-{A146FEC9-0D2C-4F16-C0B2-E88E728A3D2B}" dt="2025-12-05T16:41:36.694" v="1616"/>
          <ac:spMkLst>
            <pc:docMk/>
            <pc:sldMk cId="2067575349" sldId="259"/>
            <ac:spMk id="15" creationId="{1916DA0B-4A19-ABF5-CF75-DF72F473AC06}"/>
          </ac:spMkLst>
        </pc:spChg>
        <pc:spChg chg="add mod">
          <ac:chgData name="Dorothy Apio (1705644)" userId="S::1705644@student.uwtsd.ac.uk::0dc980a2-a954-47e8-b3b4-9bf5a6353680" providerId="AD" clId="Web-{A146FEC9-0D2C-4F16-C0B2-E88E728A3D2B}" dt="2025-12-05T16:44:15.273" v="1642" actId="20577"/>
          <ac:spMkLst>
            <pc:docMk/>
            <pc:sldMk cId="2067575349" sldId="259"/>
            <ac:spMk id="17" creationId="{BFE4311C-4C57-F00A-58E8-762C46DF4EF9}"/>
          </ac:spMkLst>
        </pc:spChg>
        <pc:spChg chg="add mod">
          <ac:chgData name="Dorothy Apio (1705644)" userId="S::1705644@student.uwtsd.ac.uk::0dc980a2-a954-47e8-b3b4-9bf5a6353680" providerId="AD" clId="Web-{A146FEC9-0D2C-4F16-C0B2-E88E728A3D2B}" dt="2025-12-05T17:05:34.748" v="1807" actId="14100"/>
          <ac:spMkLst>
            <pc:docMk/>
            <pc:sldMk cId="2067575349" sldId="259"/>
            <ac:spMk id="18" creationId="{88FE9E12-1967-63DE-452E-4E99B1B87491}"/>
          </ac:spMkLst>
        </pc:spChg>
        <pc:spChg chg="add mod">
          <ac:chgData name="Dorothy Apio (1705644)" userId="S::1705644@student.uwtsd.ac.uk::0dc980a2-a954-47e8-b3b4-9bf5a6353680" providerId="AD" clId="Web-{A146FEC9-0D2C-4F16-C0B2-E88E728A3D2B}" dt="2025-12-05T17:50:18.487" v="2238" actId="1076"/>
          <ac:spMkLst>
            <pc:docMk/>
            <pc:sldMk cId="2067575349" sldId="259"/>
            <ac:spMk id="20" creationId="{4D089BEF-4C8B-E0E6-CF58-7737C470004F}"/>
          </ac:spMkLst>
        </pc:spChg>
        <pc:picChg chg="add mod">
          <ac:chgData name="Dorothy Apio (1705644)" userId="S::1705644@student.uwtsd.ac.uk::0dc980a2-a954-47e8-b3b4-9bf5a6353680" providerId="AD" clId="Web-{A146FEC9-0D2C-4F16-C0B2-E88E728A3D2B}" dt="2025-12-05T16:37:45.394" v="1582" actId="1076"/>
          <ac:picMkLst>
            <pc:docMk/>
            <pc:sldMk cId="2067575349" sldId="259"/>
            <ac:picMk id="5" creationId="{CE638340-6B5F-7200-682A-A2521DE6E4E1}"/>
          </ac:picMkLst>
        </pc:picChg>
        <pc:picChg chg="add mod">
          <ac:chgData name="Dorothy Apio (1705644)" userId="S::1705644@student.uwtsd.ac.uk::0dc980a2-a954-47e8-b3b4-9bf5a6353680" providerId="AD" clId="Web-{A146FEC9-0D2C-4F16-C0B2-E88E728A3D2B}" dt="2025-12-05T16:38:22.832" v="1588" actId="1076"/>
          <ac:picMkLst>
            <pc:docMk/>
            <pc:sldMk cId="2067575349" sldId="259"/>
            <ac:picMk id="7" creationId="{F19A0FEE-FFEC-B0A8-7D60-05C302B8B8D1}"/>
          </ac:picMkLst>
        </pc:picChg>
        <pc:picChg chg="add mod">
          <ac:chgData name="Dorothy Apio (1705644)" userId="S::1705644@student.uwtsd.ac.uk::0dc980a2-a954-47e8-b3b4-9bf5a6353680" providerId="AD" clId="Web-{A146FEC9-0D2C-4F16-C0B2-E88E728A3D2B}" dt="2025-12-05T17:51:20.550" v="2242" actId="14100"/>
          <ac:picMkLst>
            <pc:docMk/>
            <pc:sldMk cId="2067575349" sldId="259"/>
            <ac:picMk id="9" creationId="{138D7303-DA52-EAB3-3520-249552240872}"/>
          </ac:picMkLst>
        </pc:picChg>
        <pc:picChg chg="add del mod">
          <ac:chgData name="Dorothy Apio (1705644)" userId="S::1705644@student.uwtsd.ac.uk::0dc980a2-a954-47e8-b3b4-9bf5a6353680" providerId="AD" clId="Web-{A146FEC9-0D2C-4F16-C0B2-E88E728A3D2B}" dt="2025-12-05T16:44:50.446" v="1649" actId="1076"/>
          <ac:picMkLst>
            <pc:docMk/>
            <pc:sldMk cId="2067575349" sldId="259"/>
            <ac:picMk id="16" creationId="{B63D8758-05A6-BCF3-600C-3E267722BFC2}"/>
          </ac:picMkLst>
        </pc:picChg>
        <pc:picChg chg="add mod">
          <ac:chgData name="Dorothy Apio (1705644)" userId="S::1705644@student.uwtsd.ac.uk::0dc980a2-a954-47e8-b3b4-9bf5a6353680" providerId="AD" clId="Web-{A146FEC9-0D2C-4F16-C0B2-E88E728A3D2B}" dt="2025-12-05T17:05:41.124" v="1808" actId="1076"/>
          <ac:picMkLst>
            <pc:docMk/>
            <pc:sldMk cId="2067575349" sldId="259"/>
            <ac:picMk id="19" creationId="{1E2DD189-02D5-8884-EBC0-123EA9A75D3E}"/>
          </ac:picMkLst>
        </pc:picChg>
      </pc:sldChg>
      <pc:sldChg chg="addSp delSp modSp new del ord">
        <pc:chgData name="Dorothy Apio (1705644)" userId="S::1705644@student.uwtsd.ac.uk::0dc980a2-a954-47e8-b3b4-9bf5a6353680" providerId="AD" clId="Web-{A146FEC9-0D2C-4F16-C0B2-E88E728A3D2B}" dt="2025-12-05T16:17:23.082" v="1400"/>
        <pc:sldMkLst>
          <pc:docMk/>
          <pc:sldMk cId="167043197" sldId="260"/>
        </pc:sldMkLst>
        <pc:spChg chg="mod">
          <ac:chgData name="Dorothy Apio (1705644)" userId="S::1705644@student.uwtsd.ac.uk::0dc980a2-a954-47e8-b3b4-9bf5a6353680" providerId="AD" clId="Web-{A146FEC9-0D2C-4F16-C0B2-E88E728A3D2B}" dt="2025-12-05T16:04:57.983" v="1230" actId="20577"/>
          <ac:spMkLst>
            <pc:docMk/>
            <pc:sldMk cId="167043197" sldId="260"/>
            <ac:spMk id="2" creationId="{DBF69E20-E2DB-12A1-FC4A-F40AC4B671A7}"/>
          </ac:spMkLst>
        </pc:spChg>
        <pc:spChg chg="del mod">
          <ac:chgData name="Dorothy Apio (1705644)" userId="S::1705644@student.uwtsd.ac.uk::0dc980a2-a954-47e8-b3b4-9bf5a6353680" providerId="AD" clId="Web-{A146FEC9-0D2C-4F16-C0B2-E88E728A3D2B}" dt="2025-12-05T14:09:46.679" v="372"/>
          <ac:spMkLst>
            <pc:docMk/>
            <pc:sldMk cId="167043197" sldId="260"/>
            <ac:spMk id="3" creationId="{4B2C41AD-0456-1A11-7D8F-A960529AF800}"/>
          </ac:spMkLst>
        </pc:spChg>
        <pc:spChg chg="add del mod">
          <ac:chgData name="Dorothy Apio (1705644)" userId="S::1705644@student.uwtsd.ac.uk::0dc980a2-a954-47e8-b3b4-9bf5a6353680" providerId="AD" clId="Web-{A146FEC9-0D2C-4F16-C0B2-E88E728A3D2B}" dt="2025-12-05T14:16:23.952" v="441"/>
          <ac:spMkLst>
            <pc:docMk/>
            <pc:sldMk cId="167043197" sldId="260"/>
            <ac:spMk id="8" creationId="{D9E92C4E-A336-6092-D66A-2C65458A9157}"/>
          </ac:spMkLst>
        </pc:spChg>
        <pc:spChg chg="add del mod">
          <ac:chgData name="Dorothy Apio (1705644)" userId="S::1705644@student.uwtsd.ac.uk::0dc980a2-a954-47e8-b3b4-9bf5a6353680" providerId="AD" clId="Web-{A146FEC9-0D2C-4F16-C0B2-E88E728A3D2B}" dt="2025-12-05T16:05:37.124" v="1245"/>
          <ac:spMkLst>
            <pc:docMk/>
            <pc:sldMk cId="167043197" sldId="260"/>
            <ac:spMk id="9" creationId="{49595617-B39E-8B36-A0A8-248CA6398FD6}"/>
          </ac:spMkLst>
        </pc:spChg>
        <pc:spChg chg="add del mod">
          <ac:chgData name="Dorothy Apio (1705644)" userId="S::1705644@student.uwtsd.ac.uk::0dc980a2-a954-47e8-b3b4-9bf5a6353680" providerId="AD" clId="Web-{A146FEC9-0D2C-4F16-C0B2-E88E728A3D2B}" dt="2025-12-05T16:04:44.217" v="1226"/>
          <ac:spMkLst>
            <pc:docMk/>
            <pc:sldMk cId="167043197" sldId="260"/>
            <ac:spMk id="10" creationId="{CEDFD9CB-FF2B-D47F-75C9-BA41B99CD8D9}"/>
          </ac:spMkLst>
        </pc:spChg>
        <pc:spChg chg="add del mod">
          <ac:chgData name="Dorothy Apio (1705644)" userId="S::1705644@student.uwtsd.ac.uk::0dc980a2-a954-47e8-b3b4-9bf5a6353680" providerId="AD" clId="Web-{A146FEC9-0D2C-4F16-C0B2-E88E728A3D2B}" dt="2025-12-05T14:16:46.921" v="449"/>
          <ac:spMkLst>
            <pc:docMk/>
            <pc:sldMk cId="167043197" sldId="260"/>
            <ac:spMk id="12" creationId="{1CD26699-FC61-838E-02C9-5D2A482DDB4B}"/>
          </ac:spMkLst>
        </pc:spChg>
        <pc:spChg chg="add del mod">
          <ac:chgData name="Dorothy Apio (1705644)" userId="S::1705644@student.uwtsd.ac.uk::0dc980a2-a954-47e8-b3b4-9bf5a6353680" providerId="AD" clId="Web-{A146FEC9-0D2C-4F16-C0B2-E88E728A3D2B}" dt="2025-12-05T16:08:27.001" v="1290"/>
          <ac:spMkLst>
            <pc:docMk/>
            <pc:sldMk cId="167043197" sldId="260"/>
            <ac:spMk id="13" creationId="{BF4CA6AC-7724-1C39-2D38-21897C8CDA25}"/>
          </ac:spMkLst>
        </pc:spChg>
        <pc:spChg chg="add mod">
          <ac:chgData name="Dorothy Apio (1705644)" userId="S::1705644@student.uwtsd.ac.uk::0dc980a2-a954-47e8-b3b4-9bf5a6353680" providerId="AD" clId="Web-{A146FEC9-0D2C-4F16-C0B2-E88E728A3D2B}" dt="2025-12-05T16:08:01.329" v="1278" actId="20577"/>
          <ac:spMkLst>
            <pc:docMk/>
            <pc:sldMk cId="167043197" sldId="260"/>
            <ac:spMk id="14" creationId="{060FF5E2-5505-09E2-08B8-778DB543D4F9}"/>
          </ac:spMkLst>
        </pc:spChg>
        <pc:spChg chg="add mod">
          <ac:chgData name="Dorothy Apio (1705644)" userId="S::1705644@student.uwtsd.ac.uk::0dc980a2-a954-47e8-b3b4-9bf5a6353680" providerId="AD" clId="Web-{A146FEC9-0D2C-4F16-C0B2-E88E728A3D2B}" dt="2025-12-05T14:43:00.961" v="701" actId="1076"/>
          <ac:spMkLst>
            <pc:docMk/>
            <pc:sldMk cId="167043197" sldId="260"/>
            <ac:spMk id="16" creationId="{EE402243-C909-0E81-A708-2A7093E75801}"/>
          </ac:spMkLst>
        </pc:spChg>
        <pc:spChg chg="add del mod">
          <ac:chgData name="Dorothy Apio (1705644)" userId="S::1705644@student.uwtsd.ac.uk::0dc980a2-a954-47e8-b3b4-9bf5a6353680" providerId="AD" clId="Web-{A146FEC9-0D2C-4F16-C0B2-E88E728A3D2B}" dt="2025-12-05T15:15:20.482" v="862"/>
          <ac:spMkLst>
            <pc:docMk/>
            <pc:sldMk cId="167043197" sldId="260"/>
            <ac:spMk id="17" creationId="{067DF06E-8DE3-9FB6-1742-3E1515B78CF7}"/>
          </ac:spMkLst>
        </pc:spChg>
        <pc:spChg chg="add mod">
          <ac:chgData name="Dorothy Apio (1705644)" userId="S::1705644@student.uwtsd.ac.uk::0dc980a2-a954-47e8-b3b4-9bf5a6353680" providerId="AD" clId="Web-{A146FEC9-0D2C-4F16-C0B2-E88E728A3D2B}" dt="2025-12-05T16:09:23.017" v="1297" actId="14100"/>
          <ac:spMkLst>
            <pc:docMk/>
            <pc:sldMk cId="167043197" sldId="260"/>
            <ac:spMk id="19" creationId="{BB3A9348-790E-D034-F02A-5963678970B2}"/>
          </ac:spMkLst>
        </pc:spChg>
        <pc:picChg chg="add del mod">
          <ac:chgData name="Dorothy Apio (1705644)" userId="S::1705644@student.uwtsd.ac.uk::0dc980a2-a954-47e8-b3b4-9bf5a6353680" providerId="AD" clId="Web-{A146FEC9-0D2C-4F16-C0B2-E88E728A3D2B}" dt="2025-12-05T16:09:12.829" v="1296"/>
          <ac:picMkLst>
            <pc:docMk/>
            <pc:sldMk cId="167043197" sldId="260"/>
            <ac:picMk id="5" creationId="{7DAC233A-D5BA-5638-64B2-477C9F23713D}"/>
          </ac:picMkLst>
        </pc:picChg>
        <pc:picChg chg="add del mod">
          <ac:chgData name="Dorothy Apio (1705644)" userId="S::1705644@student.uwtsd.ac.uk::0dc980a2-a954-47e8-b3b4-9bf5a6353680" providerId="AD" clId="Web-{A146FEC9-0D2C-4F16-C0B2-E88E728A3D2B}" dt="2025-12-05T16:07:18.688" v="1267"/>
          <ac:picMkLst>
            <pc:docMk/>
            <pc:sldMk cId="167043197" sldId="260"/>
            <ac:picMk id="7" creationId="{A19FA2F1-F9E7-3BA8-0EFB-0C1770B5275F}"/>
          </ac:picMkLst>
        </pc:picChg>
        <pc:picChg chg="add del mod ord">
          <ac:chgData name="Dorothy Apio (1705644)" userId="S::1705644@student.uwtsd.ac.uk::0dc980a2-a954-47e8-b3b4-9bf5a6353680" providerId="AD" clId="Web-{A146FEC9-0D2C-4F16-C0B2-E88E728A3D2B}" dt="2025-12-05T16:07:28.110" v="1270"/>
          <ac:picMkLst>
            <pc:docMk/>
            <pc:sldMk cId="167043197" sldId="260"/>
            <ac:picMk id="11" creationId="{64EBC946-CC82-C324-9606-E94BE50ED6DB}"/>
          </ac:picMkLst>
        </pc:picChg>
        <pc:picChg chg="add del mod">
          <ac:chgData name="Dorothy Apio (1705644)" userId="S::1705644@student.uwtsd.ac.uk::0dc980a2-a954-47e8-b3b4-9bf5a6353680" providerId="AD" clId="Web-{A146FEC9-0D2C-4F16-C0B2-E88E728A3D2B}" dt="2025-12-05T16:09:26.611" v="1299"/>
          <ac:picMkLst>
            <pc:docMk/>
            <pc:sldMk cId="167043197" sldId="260"/>
            <ac:picMk id="15" creationId="{CE1510A4-122B-2286-246A-D70F0C8470BA}"/>
          </ac:picMkLst>
        </pc:picChg>
      </pc:sldChg>
      <pc:sldChg chg="add del replId">
        <pc:chgData name="Dorothy Apio (1705644)" userId="S::1705644@student.uwtsd.ac.uk::0dc980a2-a954-47e8-b3b4-9bf5a6353680" providerId="AD" clId="Web-{A146FEC9-0D2C-4F16-C0B2-E88E728A3D2B}" dt="2025-12-05T13:55:45.688" v="245"/>
        <pc:sldMkLst>
          <pc:docMk/>
          <pc:sldMk cId="2399054744" sldId="260"/>
        </pc:sldMkLst>
      </pc:sldChg>
      <pc:sldChg chg="new del">
        <pc:chgData name="Dorothy Apio (1705644)" userId="S::1705644@student.uwtsd.ac.uk::0dc980a2-a954-47e8-b3b4-9bf5a6353680" providerId="AD" clId="Web-{A146FEC9-0D2C-4F16-C0B2-E88E728A3D2B}" dt="2025-12-05T13:55:15.577" v="243"/>
        <pc:sldMkLst>
          <pc:docMk/>
          <pc:sldMk cId="3083954032" sldId="260"/>
        </pc:sldMkLst>
      </pc:sldChg>
      <pc:sldChg chg="addSp delSp modSp new del ord">
        <pc:chgData name="Dorothy Apio (1705644)" userId="S::1705644@student.uwtsd.ac.uk::0dc980a2-a954-47e8-b3b4-9bf5a6353680" providerId="AD" clId="Web-{A146FEC9-0D2C-4F16-C0B2-E88E728A3D2B}" dt="2025-12-05T16:57:33.235" v="1755"/>
        <pc:sldMkLst>
          <pc:docMk/>
          <pc:sldMk cId="120647114" sldId="261"/>
        </pc:sldMkLst>
        <pc:spChg chg="del mod">
          <ac:chgData name="Dorothy Apio (1705644)" userId="S::1705644@student.uwtsd.ac.uk::0dc980a2-a954-47e8-b3b4-9bf5a6353680" providerId="AD" clId="Web-{A146FEC9-0D2C-4F16-C0B2-E88E728A3D2B}" dt="2025-12-05T16:38:48.379" v="1592"/>
          <ac:spMkLst>
            <pc:docMk/>
            <pc:sldMk cId="120647114" sldId="261"/>
            <ac:spMk id="2" creationId="{03208926-5D5E-7A3A-D9A7-AEDB7BA111D4}"/>
          </ac:spMkLst>
        </pc:spChg>
        <pc:spChg chg="del mod">
          <ac:chgData name="Dorothy Apio (1705644)" userId="S::1705644@student.uwtsd.ac.uk::0dc980a2-a954-47e8-b3b4-9bf5a6353680" providerId="AD" clId="Web-{A146FEC9-0D2C-4F16-C0B2-E88E728A3D2B}" dt="2025-12-05T14:43:25.758" v="703"/>
          <ac:spMkLst>
            <pc:docMk/>
            <pc:sldMk cId="120647114" sldId="261"/>
            <ac:spMk id="3" creationId="{3EDE970D-295A-8CFC-D995-5722A039EE23}"/>
          </ac:spMkLst>
        </pc:spChg>
        <pc:spChg chg="add del mod">
          <ac:chgData name="Dorothy Apio (1705644)" userId="S::1705644@student.uwtsd.ac.uk::0dc980a2-a954-47e8-b3b4-9bf5a6353680" providerId="AD" clId="Web-{A146FEC9-0D2C-4F16-C0B2-E88E728A3D2B}" dt="2025-12-05T16:15:01.984" v="1371"/>
          <ac:spMkLst>
            <pc:docMk/>
            <pc:sldMk cId="120647114" sldId="261"/>
            <ac:spMk id="8" creationId="{85AB4427-92F3-5E39-2F07-B4A48FF966FC}"/>
          </ac:spMkLst>
        </pc:spChg>
        <pc:spChg chg="add del mod">
          <ac:chgData name="Dorothy Apio (1705644)" userId="S::1705644@student.uwtsd.ac.uk::0dc980a2-a954-47e8-b3b4-9bf5a6353680" providerId="AD" clId="Web-{A146FEC9-0D2C-4F16-C0B2-E88E728A3D2B}" dt="2025-12-05T16:15:33.719" v="1377"/>
          <ac:spMkLst>
            <pc:docMk/>
            <pc:sldMk cId="120647114" sldId="261"/>
            <ac:spMk id="9" creationId="{3B52AA05-925F-E64B-E644-8D4D425E84B4}"/>
          </ac:spMkLst>
        </pc:spChg>
        <pc:spChg chg="add del mod">
          <ac:chgData name="Dorothy Apio (1705644)" userId="S::1705644@student.uwtsd.ac.uk::0dc980a2-a954-47e8-b3b4-9bf5a6353680" providerId="AD" clId="Web-{A146FEC9-0D2C-4F16-C0B2-E88E728A3D2B}" dt="2025-12-05T16:54:05.185" v="1734"/>
          <ac:spMkLst>
            <pc:docMk/>
            <pc:sldMk cId="120647114" sldId="261"/>
            <ac:spMk id="10" creationId="{DC33FF45-1368-27DE-BD93-E6418A97946E}"/>
          </ac:spMkLst>
        </pc:spChg>
        <pc:spChg chg="add del mod">
          <ac:chgData name="Dorothy Apio (1705644)" userId="S::1705644@student.uwtsd.ac.uk::0dc980a2-a954-47e8-b3b4-9bf5a6353680" providerId="AD" clId="Web-{A146FEC9-0D2C-4F16-C0B2-E88E728A3D2B}" dt="2025-12-05T15:39:52.022" v="1014"/>
          <ac:spMkLst>
            <pc:docMk/>
            <pc:sldMk cId="120647114" sldId="261"/>
            <ac:spMk id="12" creationId="{64CF03DA-66DE-8BB6-6592-79605DBE28E4}"/>
          </ac:spMkLst>
        </pc:spChg>
        <pc:spChg chg="add del mod">
          <ac:chgData name="Dorothy Apio (1705644)" userId="S::1705644@student.uwtsd.ac.uk::0dc980a2-a954-47e8-b3b4-9bf5a6353680" providerId="AD" clId="Web-{A146FEC9-0D2C-4F16-C0B2-E88E728A3D2B}" dt="2025-12-05T16:16:38.675" v="1386"/>
          <ac:spMkLst>
            <pc:docMk/>
            <pc:sldMk cId="120647114" sldId="261"/>
            <ac:spMk id="13" creationId="{AD82F17F-1E96-7F7B-E92C-3C449B5A5FD2}"/>
          </ac:spMkLst>
        </pc:spChg>
        <pc:spChg chg="add mod">
          <ac:chgData name="Dorothy Apio (1705644)" userId="S::1705644@student.uwtsd.ac.uk::0dc980a2-a954-47e8-b3b4-9bf5a6353680" providerId="AD" clId="Web-{A146FEC9-0D2C-4F16-C0B2-E88E728A3D2B}" dt="2025-12-05T16:55:57.624" v="1749" actId="1076"/>
          <ac:spMkLst>
            <pc:docMk/>
            <pc:sldMk cId="120647114" sldId="261"/>
            <ac:spMk id="14" creationId="{CE006516-89D2-DE69-A1FA-42AB84B56F6F}"/>
          </ac:spMkLst>
        </pc:spChg>
        <pc:spChg chg="add del mod">
          <ac:chgData name="Dorothy Apio (1705644)" userId="S::1705644@student.uwtsd.ac.uk::0dc980a2-a954-47e8-b3b4-9bf5a6353680" providerId="AD" clId="Web-{A146FEC9-0D2C-4F16-C0B2-E88E728A3D2B}" dt="2025-12-05T16:53:41.138" v="1730"/>
          <ac:spMkLst>
            <pc:docMk/>
            <pc:sldMk cId="120647114" sldId="261"/>
            <ac:spMk id="17" creationId="{A238CD9E-4997-0786-5461-E22B65B5ECC9}"/>
          </ac:spMkLst>
        </pc:spChg>
        <pc:spChg chg="add mod">
          <ac:chgData name="Dorothy Apio (1705644)" userId="S::1705644@student.uwtsd.ac.uk::0dc980a2-a954-47e8-b3b4-9bf5a6353680" providerId="AD" clId="Web-{A146FEC9-0D2C-4F16-C0B2-E88E728A3D2B}" dt="2025-12-05T16:54:22.764" v="1736" actId="1076"/>
          <ac:spMkLst>
            <pc:docMk/>
            <pc:sldMk cId="120647114" sldId="261"/>
            <ac:spMk id="18" creationId="{1916DA0B-4A19-ABF5-CF75-DF72F473AC06}"/>
          </ac:spMkLst>
        </pc:spChg>
        <pc:spChg chg="add mod">
          <ac:chgData name="Dorothy Apio (1705644)" userId="S::1705644@student.uwtsd.ac.uk::0dc980a2-a954-47e8-b3b4-9bf5a6353680" providerId="AD" clId="Web-{A146FEC9-0D2C-4F16-C0B2-E88E728A3D2B}" dt="2025-12-05T16:54:53.327" v="1739" actId="1076"/>
          <ac:spMkLst>
            <pc:docMk/>
            <pc:sldMk cId="120647114" sldId="261"/>
            <ac:spMk id="19" creationId="{9EBB7FE0-3663-7AB2-7BF0-410C30CF0F28}"/>
          </ac:spMkLst>
        </pc:spChg>
        <pc:picChg chg="add mod">
          <ac:chgData name="Dorothy Apio (1705644)" userId="S::1705644@student.uwtsd.ac.uk::0dc980a2-a954-47e8-b3b4-9bf5a6353680" providerId="AD" clId="Web-{A146FEC9-0D2C-4F16-C0B2-E88E728A3D2B}" dt="2025-12-05T16:55:46.109" v="1747" actId="14100"/>
          <ac:picMkLst>
            <pc:docMk/>
            <pc:sldMk cId="120647114" sldId="261"/>
            <ac:picMk id="5" creationId="{13367EAA-B1ED-1C86-7B89-A2C7DAC88613}"/>
          </ac:picMkLst>
        </pc:picChg>
        <pc:picChg chg="add del mod">
          <ac:chgData name="Dorothy Apio (1705644)" userId="S::1705644@student.uwtsd.ac.uk::0dc980a2-a954-47e8-b3b4-9bf5a6353680" providerId="AD" clId="Web-{A146FEC9-0D2C-4F16-C0B2-E88E728A3D2B}" dt="2025-12-05T16:45:58.197" v="1658"/>
          <ac:picMkLst>
            <pc:docMk/>
            <pc:sldMk cId="120647114" sldId="261"/>
            <ac:picMk id="7" creationId="{85ADC522-63DF-A188-72D7-DDF259C97893}"/>
          </ac:picMkLst>
        </pc:picChg>
        <pc:picChg chg="add mod ord">
          <ac:chgData name="Dorothy Apio (1705644)" userId="S::1705644@student.uwtsd.ac.uk::0dc980a2-a954-47e8-b3b4-9bf5a6353680" providerId="AD" clId="Web-{A146FEC9-0D2C-4F16-C0B2-E88E728A3D2B}" dt="2025-12-05T16:32:29.355" v="1516" actId="1076"/>
          <ac:picMkLst>
            <pc:docMk/>
            <pc:sldMk cId="120647114" sldId="261"/>
            <ac:picMk id="11" creationId="{384A25CF-BA30-9A70-81B2-E7ECCFAA033A}"/>
          </ac:picMkLst>
        </pc:picChg>
        <pc:picChg chg="add mod">
          <ac:chgData name="Dorothy Apio (1705644)" userId="S::1705644@student.uwtsd.ac.uk::0dc980a2-a954-47e8-b3b4-9bf5a6353680" providerId="AD" clId="Web-{A146FEC9-0D2C-4F16-C0B2-E88E728A3D2B}" dt="2025-12-05T16:55:28.483" v="1743" actId="14100"/>
          <ac:picMkLst>
            <pc:docMk/>
            <pc:sldMk cId="120647114" sldId="261"/>
            <ac:picMk id="15" creationId="{11525421-2C23-4E1E-1B6E-839A869879DB}"/>
          </ac:picMkLst>
        </pc:picChg>
        <pc:picChg chg="add mod">
          <ac:chgData name="Dorothy Apio (1705644)" userId="S::1705644@student.uwtsd.ac.uk::0dc980a2-a954-47e8-b3b4-9bf5a6353680" providerId="AD" clId="Web-{A146FEC9-0D2C-4F16-C0B2-E88E728A3D2B}" dt="2025-12-05T16:56:21.469" v="1752" actId="14100"/>
          <ac:picMkLst>
            <pc:docMk/>
            <pc:sldMk cId="120647114" sldId="261"/>
            <ac:picMk id="20" creationId="{C8346336-D856-9191-D83D-8E2FDFF0D952}"/>
          </ac:picMkLst>
        </pc:picChg>
      </pc:sldChg>
      <pc:sldChg chg="addSp delSp modSp new del ord">
        <pc:chgData name="Dorothy Apio (1705644)" userId="S::1705644@student.uwtsd.ac.uk::0dc980a2-a954-47e8-b3b4-9bf5a6353680" providerId="AD" clId="Web-{A146FEC9-0D2C-4F16-C0B2-E88E728A3D2B}" dt="2025-12-05T15:13:20.215" v="856"/>
        <pc:sldMkLst>
          <pc:docMk/>
          <pc:sldMk cId="2619462489" sldId="262"/>
        </pc:sldMkLst>
        <pc:spChg chg="mod">
          <ac:chgData name="Dorothy Apio (1705644)" userId="S::1705644@student.uwtsd.ac.uk::0dc980a2-a954-47e8-b3b4-9bf5a6353680" providerId="AD" clId="Web-{A146FEC9-0D2C-4F16-C0B2-E88E728A3D2B}" dt="2025-12-05T15:11:51.605" v="842" actId="20577"/>
          <ac:spMkLst>
            <pc:docMk/>
            <pc:sldMk cId="2619462489" sldId="262"/>
            <ac:spMk id="2" creationId="{C99132F4-EB2C-3777-CC5F-CF67C26B9D8E}"/>
          </ac:spMkLst>
        </pc:spChg>
        <pc:spChg chg="mod">
          <ac:chgData name="Dorothy Apio (1705644)" userId="S::1705644@student.uwtsd.ac.uk::0dc980a2-a954-47e8-b3b4-9bf5a6353680" providerId="AD" clId="Web-{A146FEC9-0D2C-4F16-C0B2-E88E728A3D2B}" dt="2025-12-05T15:12:35.667" v="849" actId="20577"/>
          <ac:spMkLst>
            <pc:docMk/>
            <pc:sldMk cId="2619462489" sldId="262"/>
            <ac:spMk id="3" creationId="{B4D4C1CA-5A04-2EFF-DEB2-80339AB259D6}"/>
          </ac:spMkLst>
        </pc:spChg>
        <pc:spChg chg="add del mod">
          <ac:chgData name="Dorothy Apio (1705644)" userId="S::1705644@student.uwtsd.ac.uk::0dc980a2-a954-47e8-b3b4-9bf5a6353680" providerId="AD" clId="Web-{A146FEC9-0D2C-4F16-C0B2-E88E728A3D2B}" dt="2025-12-05T14:59:13.097" v="755"/>
          <ac:spMkLst>
            <pc:docMk/>
            <pc:sldMk cId="2619462489" sldId="262"/>
            <ac:spMk id="6" creationId="{CA6AC85D-2D53-1086-6734-1460E0698ABF}"/>
          </ac:spMkLst>
        </pc:spChg>
        <pc:picChg chg="add mod">
          <ac:chgData name="Dorothy Apio (1705644)" userId="S::1705644@student.uwtsd.ac.uk::0dc980a2-a954-47e8-b3b4-9bf5a6353680" providerId="AD" clId="Web-{A146FEC9-0D2C-4F16-C0B2-E88E728A3D2B}" dt="2025-12-05T15:11:45.182" v="841" actId="1076"/>
          <ac:picMkLst>
            <pc:docMk/>
            <pc:sldMk cId="2619462489" sldId="262"/>
            <ac:picMk id="5" creationId="{F9F9B178-470F-B4C2-582B-01566A4EBE73}"/>
          </ac:picMkLst>
        </pc:picChg>
      </pc:sldChg>
      <pc:sldChg chg="addSp modSp new del mod ord modShow">
        <pc:chgData name="Dorothy Apio (1705644)" userId="S::1705644@student.uwtsd.ac.uk::0dc980a2-a954-47e8-b3b4-9bf5a6353680" providerId="AD" clId="Web-{A146FEC9-0D2C-4F16-C0B2-E88E728A3D2B}" dt="2025-12-05T16:57:50.267" v="1759"/>
        <pc:sldMkLst>
          <pc:docMk/>
          <pc:sldMk cId="4159169359" sldId="263"/>
        </pc:sldMkLst>
        <pc:spChg chg="mod">
          <ac:chgData name="Dorothy Apio (1705644)" userId="S::1705644@student.uwtsd.ac.uk::0dc980a2-a954-47e8-b3b4-9bf5a6353680" providerId="AD" clId="Web-{A146FEC9-0D2C-4F16-C0B2-E88E728A3D2B}" dt="2025-12-05T16:49:37.397" v="1691" actId="20577"/>
          <ac:spMkLst>
            <pc:docMk/>
            <pc:sldMk cId="4159169359" sldId="263"/>
            <ac:spMk id="2" creationId="{2DBCEA1D-9F02-B95A-AE4F-BA5B5D51922C}"/>
          </ac:spMkLst>
        </pc:spChg>
        <pc:spChg chg="mod">
          <ac:chgData name="Dorothy Apio (1705644)" userId="S::1705644@student.uwtsd.ac.uk::0dc980a2-a954-47e8-b3b4-9bf5a6353680" providerId="AD" clId="Web-{A146FEC9-0D2C-4F16-C0B2-E88E728A3D2B}" dt="2025-12-05T16:51:16.431" v="1703" actId="20577"/>
          <ac:spMkLst>
            <pc:docMk/>
            <pc:sldMk cId="4159169359" sldId="263"/>
            <ac:spMk id="3" creationId="{1A0E997B-9584-DC21-9CD1-CE27D46B2EB0}"/>
          </ac:spMkLst>
        </pc:spChg>
        <pc:picChg chg="add mod">
          <ac:chgData name="Dorothy Apio (1705644)" userId="S::1705644@student.uwtsd.ac.uk::0dc980a2-a954-47e8-b3b4-9bf5a6353680" providerId="AD" clId="Web-{A146FEC9-0D2C-4F16-C0B2-E88E728A3D2B}" dt="2025-12-05T16:51:09.212" v="1702" actId="1076"/>
          <ac:picMkLst>
            <pc:docMk/>
            <pc:sldMk cId="4159169359" sldId="263"/>
            <ac:picMk id="5" creationId="{C1147513-C0E7-3D3D-5B80-A276C721B502}"/>
          </ac:picMkLst>
        </pc:picChg>
      </pc:sldChg>
      <pc:sldChg chg="addSp delSp modSp new ord">
        <pc:chgData name="Dorothy Apio (1705644)" userId="S::1705644@student.uwtsd.ac.uk::0dc980a2-a954-47e8-b3b4-9bf5a6353680" providerId="AD" clId="Web-{A146FEC9-0D2C-4F16-C0B2-E88E728A3D2B}" dt="2025-12-05T17:48:41.080" v="2215" actId="1076"/>
        <pc:sldMkLst>
          <pc:docMk/>
          <pc:sldMk cId="2900264229" sldId="264"/>
        </pc:sldMkLst>
        <pc:spChg chg="del">
          <ac:chgData name="Dorothy Apio (1705644)" userId="S::1705644@student.uwtsd.ac.uk::0dc980a2-a954-47e8-b3b4-9bf5a6353680" providerId="AD" clId="Web-{A146FEC9-0D2C-4F16-C0B2-E88E728A3D2B}" dt="2025-12-05T15:11:23.760" v="839"/>
          <ac:spMkLst>
            <pc:docMk/>
            <pc:sldMk cId="2900264229" sldId="264"/>
            <ac:spMk id="2" creationId="{C5C29617-41DB-EBF4-F4E3-D67F46124655}"/>
          </ac:spMkLst>
        </pc:spChg>
        <pc:spChg chg="del">
          <ac:chgData name="Dorothy Apio (1705644)" userId="S::1705644@student.uwtsd.ac.uk::0dc980a2-a954-47e8-b3b4-9bf5a6353680" providerId="AD" clId="Web-{A146FEC9-0D2C-4F16-C0B2-E88E728A3D2B}" dt="2025-12-05T15:11:40.745" v="840"/>
          <ac:spMkLst>
            <pc:docMk/>
            <pc:sldMk cId="2900264229" sldId="264"/>
            <ac:spMk id="3" creationId="{A6276DE9-372E-6D06-12DA-232755111636}"/>
          </ac:spMkLst>
        </pc:spChg>
        <pc:spChg chg="add mod">
          <ac:chgData name="Dorothy Apio (1705644)" userId="S::1705644@student.uwtsd.ac.uk::0dc980a2-a954-47e8-b3b4-9bf5a6353680" providerId="AD" clId="Web-{A146FEC9-0D2C-4F16-C0B2-E88E728A3D2B}" dt="2025-12-05T17:46:13.734" v="2179" actId="14100"/>
          <ac:spMkLst>
            <pc:docMk/>
            <pc:sldMk cId="2900264229" sldId="264"/>
            <ac:spMk id="8" creationId="{F6CC2232-5977-40E4-DBEF-B91C312B7749}"/>
          </ac:spMkLst>
        </pc:spChg>
        <pc:spChg chg="add del mod">
          <ac:chgData name="Dorothy Apio (1705644)" userId="S::1705644@student.uwtsd.ac.uk::0dc980a2-a954-47e8-b3b4-9bf5a6353680" providerId="AD" clId="Web-{A146FEC9-0D2C-4F16-C0B2-E88E728A3D2B}" dt="2025-12-05T17:40:58.585" v="2135"/>
          <ac:spMkLst>
            <pc:docMk/>
            <pc:sldMk cId="2900264229" sldId="264"/>
            <ac:spMk id="10" creationId="{35DCE1BE-279D-DC6C-6006-5A7460B10510}"/>
          </ac:spMkLst>
        </pc:spChg>
        <pc:spChg chg="add del mod">
          <ac:chgData name="Dorothy Apio (1705644)" userId="S::1705644@student.uwtsd.ac.uk::0dc980a2-a954-47e8-b3b4-9bf5a6353680" providerId="AD" clId="Web-{A146FEC9-0D2C-4F16-C0B2-E88E728A3D2B}" dt="2025-12-05T17:45:35.061" v="2170"/>
          <ac:spMkLst>
            <pc:docMk/>
            <pc:sldMk cId="2900264229" sldId="264"/>
            <ac:spMk id="11" creationId="{1F46ED20-B8B9-4831-DE89-B3CBC2B8E73B}"/>
          </ac:spMkLst>
        </pc:spChg>
        <pc:spChg chg="add del mod">
          <ac:chgData name="Dorothy Apio (1705644)" userId="S::1705644@student.uwtsd.ac.uk::0dc980a2-a954-47e8-b3b4-9bf5a6353680" providerId="AD" clId="Web-{A146FEC9-0D2C-4F16-C0B2-E88E728A3D2B}" dt="2025-12-05T17:39:23.613" v="2113"/>
          <ac:spMkLst>
            <pc:docMk/>
            <pc:sldMk cId="2900264229" sldId="264"/>
            <ac:spMk id="12" creationId="{A7F2BC33-02E4-614B-F996-BD228892DD97}"/>
          </ac:spMkLst>
        </pc:spChg>
        <pc:spChg chg="add mod">
          <ac:chgData name="Dorothy Apio (1705644)" userId="S::1705644@student.uwtsd.ac.uk::0dc980a2-a954-47e8-b3b4-9bf5a6353680" providerId="AD" clId="Web-{A146FEC9-0D2C-4F16-C0B2-E88E728A3D2B}" dt="2025-12-05T17:45:41.030" v="2172"/>
          <ac:spMkLst>
            <pc:docMk/>
            <pc:sldMk cId="2900264229" sldId="264"/>
            <ac:spMk id="13" creationId="{36ACE45B-B78D-F20E-761A-7657CE9B0181}"/>
          </ac:spMkLst>
        </pc:spChg>
        <pc:spChg chg="add del mod">
          <ac:chgData name="Dorothy Apio (1705644)" userId="S::1705644@student.uwtsd.ac.uk::0dc980a2-a954-47e8-b3b4-9bf5a6353680" providerId="AD" clId="Web-{A146FEC9-0D2C-4F16-C0B2-E88E728A3D2B}" dt="2025-12-05T17:40:05.771" v="2122"/>
          <ac:spMkLst>
            <pc:docMk/>
            <pc:sldMk cId="2900264229" sldId="264"/>
            <ac:spMk id="15" creationId="{8B103230-8F0F-C0AB-6051-89B377568224}"/>
          </ac:spMkLst>
        </pc:spChg>
        <pc:spChg chg="add mod">
          <ac:chgData name="Dorothy Apio (1705644)" userId="S::1705644@student.uwtsd.ac.uk::0dc980a2-a954-47e8-b3b4-9bf5a6353680" providerId="AD" clId="Web-{A146FEC9-0D2C-4F16-C0B2-E88E728A3D2B}" dt="2025-12-05T17:46:06.265" v="2177" actId="14100"/>
          <ac:spMkLst>
            <pc:docMk/>
            <pc:sldMk cId="2900264229" sldId="264"/>
            <ac:spMk id="16" creationId="{35DCE1BE-279D-DC6C-6006-5A7460B10510}"/>
          </ac:spMkLst>
        </pc:spChg>
        <pc:spChg chg="add mod">
          <ac:chgData name="Dorothy Apio (1705644)" userId="S::1705644@student.uwtsd.ac.uk::0dc980a2-a954-47e8-b3b4-9bf5a6353680" providerId="AD" clId="Web-{A146FEC9-0D2C-4F16-C0B2-E88E728A3D2B}" dt="2025-12-05T17:48:41.080" v="2215" actId="1076"/>
          <ac:spMkLst>
            <pc:docMk/>
            <pc:sldMk cId="2900264229" sldId="264"/>
            <ac:spMk id="17" creationId="{6D999BEF-C5D3-70C7-D025-5CF567438936}"/>
          </ac:spMkLst>
        </pc:spChg>
        <pc:picChg chg="add mod">
          <ac:chgData name="Dorothy Apio (1705644)" userId="S::1705644@student.uwtsd.ac.uk::0dc980a2-a954-47e8-b3b4-9bf5a6353680" providerId="AD" clId="Web-{A146FEC9-0D2C-4F16-C0B2-E88E728A3D2B}" dt="2025-12-05T17:48:36.376" v="2214" actId="1076"/>
          <ac:picMkLst>
            <pc:docMk/>
            <pc:sldMk cId="2900264229" sldId="264"/>
            <ac:picMk id="5" creationId="{72A45CF1-B28B-2005-D8D3-04749C5C866B}"/>
          </ac:picMkLst>
        </pc:picChg>
        <pc:picChg chg="add del">
          <ac:chgData name="Dorothy Apio (1705644)" userId="S::1705644@student.uwtsd.ac.uk::0dc980a2-a954-47e8-b3b4-9bf5a6353680" providerId="AD" clId="Web-{A146FEC9-0D2C-4F16-C0B2-E88E728A3D2B}" dt="2025-12-05T15:11:16.791" v="837"/>
          <ac:picMkLst>
            <pc:docMk/>
            <pc:sldMk cId="2900264229" sldId="264"/>
            <ac:picMk id="7" creationId="{A04590E9-3B56-9BC6-7EBC-B1F6F218544C}"/>
          </ac:picMkLst>
        </pc:picChg>
        <pc:picChg chg="add mod">
          <ac:chgData name="Dorothy Apio (1705644)" userId="S::1705644@student.uwtsd.ac.uk::0dc980a2-a954-47e8-b3b4-9bf5a6353680" providerId="AD" clId="Web-{A146FEC9-0D2C-4F16-C0B2-E88E728A3D2B}" dt="2025-12-05T17:45:27.717" v="2168" actId="1076"/>
          <ac:picMkLst>
            <pc:docMk/>
            <pc:sldMk cId="2900264229" sldId="264"/>
            <ac:picMk id="9" creationId="{5E7A102C-1EE8-2ECD-EE4D-D733FD9CE4B6}"/>
          </ac:picMkLst>
        </pc:picChg>
        <pc:picChg chg="add del mod">
          <ac:chgData name="Dorothy Apio (1705644)" userId="S::1705644@student.uwtsd.ac.uk::0dc980a2-a954-47e8-b3b4-9bf5a6353680" providerId="AD" clId="Web-{A146FEC9-0D2C-4F16-C0B2-E88E728A3D2B}" dt="2025-12-05T17:45:25.045" v="2167"/>
          <ac:picMkLst>
            <pc:docMk/>
            <pc:sldMk cId="2900264229" sldId="264"/>
            <ac:picMk id="14" creationId="{787FC6D5-6A65-3B3F-1B57-6F552695473B}"/>
          </ac:picMkLst>
        </pc:picChg>
      </pc:sldChg>
      <pc:sldChg chg="addSp delSp modSp new del ord">
        <pc:chgData name="Dorothy Apio (1705644)" userId="S::1705644@student.uwtsd.ac.uk::0dc980a2-a954-47e8-b3b4-9bf5a6353680" providerId="AD" clId="Web-{A146FEC9-0D2C-4F16-C0B2-E88E728A3D2B}" dt="2025-12-05T17:01:34.159" v="1786"/>
        <pc:sldMkLst>
          <pc:docMk/>
          <pc:sldMk cId="1482064531" sldId="265"/>
        </pc:sldMkLst>
        <pc:spChg chg="mod">
          <ac:chgData name="Dorothy Apio (1705644)" userId="S::1705644@student.uwtsd.ac.uk::0dc980a2-a954-47e8-b3b4-9bf5a6353680" providerId="AD" clId="Web-{A146FEC9-0D2C-4F16-C0B2-E88E728A3D2B}" dt="2025-12-05T16:21:41.290" v="1440" actId="20577"/>
          <ac:spMkLst>
            <pc:docMk/>
            <pc:sldMk cId="1482064531" sldId="265"/>
            <ac:spMk id="2" creationId="{73E56D47-FB7F-FBB6-74E6-95A455CF502C}"/>
          </ac:spMkLst>
        </pc:spChg>
        <pc:spChg chg="mod">
          <ac:chgData name="Dorothy Apio (1705644)" userId="S::1705644@student.uwtsd.ac.uk::0dc980a2-a954-47e8-b3b4-9bf5a6353680" providerId="AD" clId="Web-{A146FEC9-0D2C-4F16-C0B2-E88E728A3D2B}" dt="2025-12-05T16:21:56.650" v="1442" actId="20577"/>
          <ac:spMkLst>
            <pc:docMk/>
            <pc:sldMk cId="1482064531" sldId="265"/>
            <ac:spMk id="3" creationId="{EBBB6B4E-9A85-6909-AEA4-DE18907389DB}"/>
          </ac:spMkLst>
        </pc:spChg>
        <pc:picChg chg="add del mod">
          <ac:chgData name="Dorothy Apio (1705644)" userId="S::1705644@student.uwtsd.ac.uk::0dc980a2-a954-47e8-b3b4-9bf5a6353680" providerId="AD" clId="Web-{A146FEC9-0D2C-4F16-C0B2-E88E728A3D2B}" dt="2025-12-05T16:20:33.743" v="1433"/>
          <ac:picMkLst>
            <pc:docMk/>
            <pc:sldMk cId="1482064531" sldId="265"/>
            <ac:picMk id="4" creationId="{29B15B39-D32B-5C36-2281-5933E08C58B1}"/>
          </ac:picMkLst>
        </pc:picChg>
      </pc:sldChg>
      <pc:sldChg chg="new del">
        <pc:chgData name="Dorothy Apio (1705644)" userId="S::1705644@student.uwtsd.ac.uk::0dc980a2-a954-47e8-b3b4-9bf5a6353680" providerId="AD" clId="Web-{A146FEC9-0D2C-4F16-C0B2-E88E728A3D2B}" dt="2025-12-05T16:57:40.438" v="1757"/>
        <pc:sldMkLst>
          <pc:docMk/>
          <pc:sldMk cId="2916355138" sldId="266"/>
        </pc:sldMkLst>
      </pc:sldChg>
      <pc:sldChg chg="new del">
        <pc:chgData name="Dorothy Apio (1705644)" userId="S::1705644@student.uwtsd.ac.uk::0dc980a2-a954-47e8-b3b4-9bf5a6353680" providerId="AD" clId="Web-{A146FEC9-0D2C-4F16-C0B2-E88E728A3D2B}" dt="2025-12-05T16:57:38.282" v="1756"/>
        <pc:sldMkLst>
          <pc:docMk/>
          <pc:sldMk cId="994371969" sldId="267"/>
        </pc:sldMkLst>
      </pc:sldChg>
      <pc:sldChg chg="addSp delSp modSp new del">
        <pc:chgData name="Dorothy Apio (1705644)" userId="S::1705644@student.uwtsd.ac.uk::0dc980a2-a954-47e8-b3b4-9bf5a6353680" providerId="AD" clId="Web-{A146FEC9-0D2C-4F16-C0B2-E88E728A3D2B}" dt="2025-12-05T16:57:44.860" v="1758"/>
        <pc:sldMkLst>
          <pc:docMk/>
          <pc:sldMk cId="3729454664" sldId="268"/>
        </pc:sldMkLst>
        <pc:spChg chg="mod">
          <ac:chgData name="Dorothy Apio (1705644)" userId="S::1705644@student.uwtsd.ac.uk::0dc980a2-a954-47e8-b3b4-9bf5a6353680" providerId="AD" clId="Web-{A146FEC9-0D2C-4F16-C0B2-E88E728A3D2B}" dt="2025-12-05T16:26:24.044" v="1485" actId="20577"/>
          <ac:spMkLst>
            <pc:docMk/>
            <pc:sldMk cId="3729454664" sldId="268"/>
            <ac:spMk id="2" creationId="{18B5C88D-7DF7-FEF5-7CF9-2A766C3DA142}"/>
          </ac:spMkLst>
        </pc:spChg>
        <pc:spChg chg="del mod">
          <ac:chgData name="Dorothy Apio (1705644)" userId="S::1705644@student.uwtsd.ac.uk::0dc980a2-a954-47e8-b3b4-9bf5a6353680" providerId="AD" clId="Web-{A146FEC9-0D2C-4F16-C0B2-E88E728A3D2B}" dt="2025-12-05T16:54:36.951" v="1737"/>
          <ac:spMkLst>
            <pc:docMk/>
            <pc:sldMk cId="3729454664" sldId="268"/>
            <ac:spMk id="3" creationId="{9EBB7FE0-3663-7AB2-7BF0-410C30CF0F28}"/>
          </ac:spMkLst>
        </pc:spChg>
        <pc:spChg chg="add mod">
          <ac:chgData name="Dorothy Apio (1705644)" userId="S::1705644@student.uwtsd.ac.uk::0dc980a2-a954-47e8-b3b4-9bf5a6353680" providerId="AD" clId="Web-{A146FEC9-0D2C-4F16-C0B2-E88E728A3D2B}" dt="2025-12-05T16:54:36.951" v="1737"/>
          <ac:spMkLst>
            <pc:docMk/>
            <pc:sldMk cId="3729454664" sldId="268"/>
            <ac:spMk id="5" creationId="{A321BB29-A22F-FC11-D3E7-93832785EE8B}"/>
          </ac:spMkLst>
        </pc:spChg>
      </pc:sldChg>
      <pc:sldChg chg="add del replId">
        <pc:chgData name="Dorothy Apio (1705644)" userId="S::1705644@student.uwtsd.ac.uk::0dc980a2-a954-47e8-b3b4-9bf5a6353680" providerId="AD" clId="Web-{A146FEC9-0D2C-4F16-C0B2-E88E728A3D2B}" dt="2025-12-05T17:02:47.660" v="1790"/>
        <pc:sldMkLst>
          <pc:docMk/>
          <pc:sldMk cId="859557294" sldId="269"/>
        </pc:sldMkLst>
      </pc:sldChg>
      <pc:sldChg chg="addSp modSp add replId">
        <pc:chgData name="Dorothy Apio (1705644)" userId="S::1705644@student.uwtsd.ac.uk::0dc980a2-a954-47e8-b3b4-9bf5a6353680" providerId="AD" clId="Web-{A146FEC9-0D2C-4F16-C0B2-E88E728A3D2B}" dt="2025-12-05T17:47:57.282" v="2208" actId="1076"/>
        <pc:sldMkLst>
          <pc:docMk/>
          <pc:sldMk cId="3646180905" sldId="270"/>
        </pc:sldMkLst>
        <pc:spChg chg="add mod">
          <ac:chgData name="Dorothy Apio (1705644)" userId="S::1705644@student.uwtsd.ac.uk::0dc980a2-a954-47e8-b3b4-9bf5a6353680" providerId="AD" clId="Web-{A146FEC9-0D2C-4F16-C0B2-E88E728A3D2B}" dt="2025-12-05T17:47:57.282" v="2208" actId="1076"/>
          <ac:spMkLst>
            <pc:docMk/>
            <pc:sldMk cId="3646180905" sldId="270"/>
            <ac:spMk id="2" creationId="{CAA3CF52-E4E9-E616-473A-09496360B58B}"/>
          </ac:spMkLst>
        </pc:spChg>
      </pc:sldChg>
      <pc:sldChg chg="addSp delSp modSp new">
        <pc:chgData name="Dorothy Apio (1705644)" userId="S::1705644@student.uwtsd.ac.uk::0dc980a2-a954-47e8-b3b4-9bf5a6353680" providerId="AD" clId="Web-{A146FEC9-0D2C-4F16-C0B2-E88E728A3D2B}" dt="2025-12-05T17:53:11.239" v="2248" actId="1076"/>
        <pc:sldMkLst>
          <pc:docMk/>
          <pc:sldMk cId="4164589757" sldId="271"/>
        </pc:sldMkLst>
        <pc:spChg chg="mod">
          <ac:chgData name="Dorothy Apio (1705644)" userId="S::1705644@student.uwtsd.ac.uk::0dc980a2-a954-47e8-b3b4-9bf5a6353680" providerId="AD" clId="Web-{A146FEC9-0D2C-4F16-C0B2-E88E728A3D2B}" dt="2025-12-05T17:37:50.232" v="2095" actId="1076"/>
          <ac:spMkLst>
            <pc:docMk/>
            <pc:sldMk cId="4164589757" sldId="271"/>
            <ac:spMk id="2" creationId="{A3738E28-2B63-9CB7-B4B5-6396FB39CAFD}"/>
          </ac:spMkLst>
        </pc:spChg>
        <pc:spChg chg="del mod">
          <ac:chgData name="Dorothy Apio (1705644)" userId="S::1705644@student.uwtsd.ac.uk::0dc980a2-a954-47e8-b3b4-9bf5a6353680" providerId="AD" clId="Web-{A146FEC9-0D2C-4F16-C0B2-E88E728A3D2B}" dt="2025-12-05T17:26:01.844" v="1987"/>
          <ac:spMkLst>
            <pc:docMk/>
            <pc:sldMk cId="4164589757" sldId="271"/>
            <ac:spMk id="3" creationId="{C569C671-8779-77AE-C745-C8C0A3323F00}"/>
          </ac:spMkLst>
        </pc:spChg>
        <pc:spChg chg="add del mod">
          <ac:chgData name="Dorothy Apio (1705644)" userId="S::1705644@student.uwtsd.ac.uk::0dc980a2-a954-47e8-b3b4-9bf5a6353680" providerId="AD" clId="Web-{A146FEC9-0D2C-4F16-C0B2-E88E728A3D2B}" dt="2025-12-05T17:30:21.302" v="2036"/>
          <ac:spMkLst>
            <pc:docMk/>
            <pc:sldMk cId="4164589757" sldId="271"/>
            <ac:spMk id="10" creationId="{12BA6794-ADD9-30A1-3C86-6A63564F2F0E}"/>
          </ac:spMkLst>
        </pc:spChg>
        <pc:spChg chg="add mod">
          <ac:chgData name="Dorothy Apio (1705644)" userId="S::1705644@student.uwtsd.ac.uk::0dc980a2-a954-47e8-b3b4-9bf5a6353680" providerId="AD" clId="Web-{A146FEC9-0D2C-4F16-C0B2-E88E728A3D2B}" dt="2025-12-05T17:32:13.710" v="2058" actId="1076"/>
          <ac:spMkLst>
            <pc:docMk/>
            <pc:sldMk cId="4164589757" sldId="271"/>
            <ac:spMk id="11" creationId="{DB505ADF-0D46-A190-D722-542B05E593F0}"/>
          </ac:spMkLst>
        </pc:spChg>
        <pc:spChg chg="add del mod">
          <ac:chgData name="Dorothy Apio (1705644)" userId="S::1705644@student.uwtsd.ac.uk::0dc980a2-a954-47e8-b3b4-9bf5a6353680" providerId="AD" clId="Web-{A146FEC9-0D2C-4F16-C0B2-E88E728A3D2B}" dt="2025-12-05T17:36:27.931" v="2082"/>
          <ac:spMkLst>
            <pc:docMk/>
            <pc:sldMk cId="4164589757" sldId="271"/>
            <ac:spMk id="12" creationId="{BF64843A-4495-6C30-187A-FCC26585B385}"/>
          </ac:spMkLst>
        </pc:spChg>
        <pc:spChg chg="add mod">
          <ac:chgData name="Dorothy Apio (1705644)" userId="S::1705644@student.uwtsd.ac.uk::0dc980a2-a954-47e8-b3b4-9bf5a6353680" providerId="AD" clId="Web-{A146FEC9-0D2C-4F16-C0B2-E88E728A3D2B}" dt="2025-12-05T17:32:19.179" v="2060" actId="1076"/>
          <ac:spMkLst>
            <pc:docMk/>
            <pc:sldMk cId="4164589757" sldId="271"/>
            <ac:spMk id="13" creationId="{5AB0F75C-46D4-7010-8B2F-F61B99D67916}"/>
          </ac:spMkLst>
        </pc:spChg>
        <pc:spChg chg="add mod">
          <ac:chgData name="Dorothy Apio (1705644)" userId="S::1705644@student.uwtsd.ac.uk::0dc980a2-a954-47e8-b3b4-9bf5a6353680" providerId="AD" clId="Web-{A146FEC9-0D2C-4F16-C0B2-E88E728A3D2B}" dt="2025-12-05T17:32:16.679" v="2059" actId="1076"/>
          <ac:spMkLst>
            <pc:docMk/>
            <pc:sldMk cId="4164589757" sldId="271"/>
            <ac:spMk id="14" creationId="{FA9D39D5-93CD-F52F-2CBE-2EDF871EB3F7}"/>
          </ac:spMkLst>
        </pc:spChg>
        <pc:spChg chg="add mod">
          <ac:chgData name="Dorothy Apio (1705644)" userId="S::1705644@student.uwtsd.ac.uk::0dc980a2-a954-47e8-b3b4-9bf5a6353680" providerId="AD" clId="Web-{A146FEC9-0D2C-4F16-C0B2-E88E728A3D2B}" dt="2025-12-05T17:43:31.731" v="2152" actId="1076"/>
          <ac:spMkLst>
            <pc:docMk/>
            <pc:sldMk cId="4164589757" sldId="271"/>
            <ac:spMk id="15" creationId="{57598BEB-6A97-7F6E-5DD9-B2E50AA4A89E}"/>
          </ac:spMkLst>
        </pc:spChg>
        <pc:spChg chg="add mod">
          <ac:chgData name="Dorothy Apio (1705644)" userId="S::1705644@student.uwtsd.ac.uk::0dc980a2-a954-47e8-b3b4-9bf5a6353680" providerId="AD" clId="Web-{A146FEC9-0D2C-4F16-C0B2-E88E728A3D2B}" dt="2025-12-05T17:44:19.388" v="2158" actId="20577"/>
          <ac:spMkLst>
            <pc:docMk/>
            <pc:sldMk cId="4164589757" sldId="271"/>
            <ac:spMk id="16" creationId="{A7F2BC33-02E4-614B-F996-BD228892DD97}"/>
          </ac:spMkLst>
        </pc:spChg>
        <pc:spChg chg="add mod">
          <ac:chgData name="Dorothy Apio (1705644)" userId="S::1705644@student.uwtsd.ac.uk::0dc980a2-a954-47e8-b3b4-9bf5a6353680" providerId="AD" clId="Web-{A146FEC9-0D2C-4F16-C0B2-E88E728A3D2B}" dt="2025-12-05T17:45:10.639" v="2166" actId="1076"/>
          <ac:spMkLst>
            <pc:docMk/>
            <pc:sldMk cId="4164589757" sldId="271"/>
            <ac:spMk id="17" creationId="{0570FF9C-426E-FD27-EB7D-E8A1689BE5F1}"/>
          </ac:spMkLst>
        </pc:spChg>
        <pc:spChg chg="add del mod">
          <ac:chgData name="Dorothy Apio (1705644)" userId="S::1705644@student.uwtsd.ac.uk::0dc980a2-a954-47e8-b3b4-9bf5a6353680" providerId="AD" clId="Web-{A146FEC9-0D2C-4F16-C0B2-E88E728A3D2B}" dt="2025-12-05T17:44:53.623" v="2164"/>
          <ac:spMkLst>
            <pc:docMk/>
            <pc:sldMk cId="4164589757" sldId="271"/>
            <ac:spMk id="18" creationId="{35DCE1BE-279D-DC6C-6006-5A7460B10510}"/>
          </ac:spMkLst>
        </pc:spChg>
        <pc:spChg chg="add mod">
          <ac:chgData name="Dorothy Apio (1705644)" userId="S::1705644@student.uwtsd.ac.uk::0dc980a2-a954-47e8-b3b4-9bf5a6353680" providerId="AD" clId="Web-{A146FEC9-0D2C-4F16-C0B2-E88E728A3D2B}" dt="2025-12-05T17:47:07.156" v="2202" actId="1076"/>
          <ac:spMkLst>
            <pc:docMk/>
            <pc:sldMk cId="4164589757" sldId="271"/>
            <ac:spMk id="19" creationId="{1526D69A-0EDA-4B87-A911-A410833AB1F5}"/>
          </ac:spMkLst>
        </pc:spChg>
        <pc:spChg chg="add mod">
          <ac:chgData name="Dorothy Apio (1705644)" userId="S::1705644@student.uwtsd.ac.uk::0dc980a2-a954-47e8-b3b4-9bf5a6353680" providerId="AD" clId="Web-{A146FEC9-0D2C-4F16-C0B2-E88E728A3D2B}" dt="2025-12-05T17:48:08.470" v="2211" actId="1076"/>
          <ac:spMkLst>
            <pc:docMk/>
            <pc:sldMk cId="4164589757" sldId="271"/>
            <ac:spMk id="20" creationId="{5A88DB40-889A-7D10-3DD9-090BFFFD7E08}"/>
          </ac:spMkLst>
        </pc:spChg>
        <pc:picChg chg="add mod">
          <ac:chgData name="Dorothy Apio (1705644)" userId="S::1705644@student.uwtsd.ac.uk::0dc980a2-a954-47e8-b3b4-9bf5a6353680" providerId="AD" clId="Web-{A146FEC9-0D2C-4F16-C0B2-E88E728A3D2B}" dt="2025-12-05T17:37:53.373" v="2096" actId="1076"/>
          <ac:picMkLst>
            <pc:docMk/>
            <pc:sldMk cId="4164589757" sldId="271"/>
            <ac:picMk id="5" creationId="{ED76854C-BFB0-3978-03E1-E54D5BEB6E43}"/>
          </ac:picMkLst>
        </pc:picChg>
        <pc:picChg chg="add mod">
          <ac:chgData name="Dorothy Apio (1705644)" userId="S::1705644@student.uwtsd.ac.uk::0dc980a2-a954-47e8-b3b4-9bf5a6353680" providerId="AD" clId="Web-{A146FEC9-0D2C-4F16-C0B2-E88E728A3D2B}" dt="2025-12-05T17:30:27.849" v="2038" actId="1076"/>
          <ac:picMkLst>
            <pc:docMk/>
            <pc:sldMk cId="4164589757" sldId="271"/>
            <ac:picMk id="7" creationId="{CFDA3286-DF44-608A-E549-2587854268BF}"/>
          </ac:picMkLst>
        </pc:picChg>
        <pc:picChg chg="add mod">
          <ac:chgData name="Dorothy Apio (1705644)" userId="S::1705644@student.uwtsd.ac.uk::0dc980a2-a954-47e8-b3b4-9bf5a6353680" providerId="AD" clId="Web-{A146FEC9-0D2C-4F16-C0B2-E88E728A3D2B}" dt="2025-12-05T17:41:08.945" v="2137" actId="1076"/>
          <ac:picMkLst>
            <pc:docMk/>
            <pc:sldMk cId="4164589757" sldId="271"/>
            <ac:picMk id="9" creationId="{868312D0-5271-5E06-2F9B-CC12D6A93C73}"/>
          </ac:picMkLst>
        </pc:picChg>
        <pc:picChg chg="add mod">
          <ac:chgData name="Dorothy Apio (1705644)" userId="S::1705644@student.uwtsd.ac.uk::0dc980a2-a954-47e8-b3b4-9bf5a6353680" providerId="AD" clId="Web-{A146FEC9-0D2C-4F16-C0B2-E88E728A3D2B}" dt="2025-12-05T17:53:11.239" v="2248" actId="1076"/>
          <ac:picMkLst>
            <pc:docMk/>
            <pc:sldMk cId="4164589757" sldId="271"/>
            <ac:picMk id="21" creationId="{BB7049D7-3E76-A724-477B-84B0CEAD8083}"/>
          </ac:picMkLst>
        </pc:picChg>
      </pc:sldChg>
      <pc:sldChg chg="add del replId">
        <pc:chgData name="Dorothy Apio (1705644)" userId="S::1705644@student.uwtsd.ac.uk::0dc980a2-a954-47e8-b3b4-9bf5a6353680" providerId="AD" clId="Web-{A146FEC9-0D2C-4F16-C0B2-E88E728A3D2B}" dt="2025-12-05T17:54:27.194" v="2250"/>
        <pc:sldMkLst>
          <pc:docMk/>
          <pc:sldMk cId="654763561" sldId="272"/>
        </pc:sldMkLst>
      </pc:sldChg>
      <pc:sldChg chg="addSp delSp modSp new del">
        <pc:chgData name="Dorothy Apio (1705644)" userId="S::1705644@student.uwtsd.ac.uk::0dc980a2-a954-47e8-b3b4-9bf5a6353680" providerId="AD" clId="Web-{A146FEC9-0D2C-4F16-C0B2-E88E728A3D2B}" dt="2025-12-05T17:39:06.393" v="2111"/>
        <pc:sldMkLst>
          <pc:docMk/>
          <pc:sldMk cId="3206934660" sldId="272"/>
        </pc:sldMkLst>
        <pc:spChg chg="del mod">
          <ac:chgData name="Dorothy Apio (1705644)" userId="S::1705644@student.uwtsd.ac.uk::0dc980a2-a954-47e8-b3b4-9bf5a6353680" providerId="AD" clId="Web-{A146FEC9-0D2C-4F16-C0B2-E88E728A3D2B}" dt="2025-12-05T17:23:44.371" v="1926"/>
          <ac:spMkLst>
            <pc:docMk/>
            <pc:sldMk cId="3206934660" sldId="272"/>
            <ac:spMk id="3" creationId="{056952C1-8AF9-5D05-5BF8-F95B01F751AC}"/>
          </ac:spMkLst>
        </pc:spChg>
        <pc:spChg chg="add del mod">
          <ac:chgData name="Dorothy Apio (1705644)" userId="S::1705644@student.uwtsd.ac.uk::0dc980a2-a954-47e8-b3b4-9bf5a6353680" providerId="AD" clId="Web-{A146FEC9-0D2C-4F16-C0B2-E88E728A3D2B}" dt="2025-12-05T17:31:00.069" v="2039"/>
          <ac:spMkLst>
            <pc:docMk/>
            <pc:sldMk cId="3206934660" sldId="272"/>
            <ac:spMk id="10" creationId="{BF64843A-4495-6C30-187A-FCC26585B385}"/>
          </ac:spMkLst>
        </pc:spChg>
        <pc:spChg chg="add del mod">
          <ac:chgData name="Dorothy Apio (1705644)" userId="S::1705644@student.uwtsd.ac.uk::0dc980a2-a954-47e8-b3b4-9bf5a6353680" providerId="AD" clId="Web-{A146FEC9-0D2C-4F16-C0B2-E88E728A3D2B}" dt="2025-12-05T17:24:43.420" v="1974"/>
          <ac:spMkLst>
            <pc:docMk/>
            <pc:sldMk cId="3206934660" sldId="272"/>
            <ac:spMk id="11" creationId="{D7A013B0-B9D9-2B6B-B3DE-CD68857CC434}"/>
          </ac:spMkLst>
        </pc:spChg>
        <pc:picChg chg="add">
          <ac:chgData name="Dorothy Apio (1705644)" userId="S::1705644@student.uwtsd.ac.uk::0dc980a2-a954-47e8-b3b4-9bf5a6353680" providerId="AD" clId="Web-{A146FEC9-0D2C-4F16-C0B2-E88E728A3D2B}" dt="2025-12-05T17:17:51.623" v="1844"/>
          <ac:picMkLst>
            <pc:docMk/>
            <pc:sldMk cId="3206934660" sldId="272"/>
            <ac:picMk id="5" creationId="{21B16168-2312-0182-C89A-F9A2F0FBC6F7}"/>
          </ac:picMkLst>
        </pc:picChg>
        <pc:picChg chg="add">
          <ac:chgData name="Dorothy Apio (1705644)" userId="S::1705644@student.uwtsd.ac.uk::0dc980a2-a954-47e8-b3b4-9bf5a6353680" providerId="AD" clId="Web-{A146FEC9-0D2C-4F16-C0B2-E88E728A3D2B}" dt="2025-12-05T17:17:53.279" v="1845"/>
          <ac:picMkLst>
            <pc:docMk/>
            <pc:sldMk cId="3206934660" sldId="272"/>
            <ac:picMk id="7" creationId="{AF4CD8ED-0150-3F5B-96E5-6A2011A22934}"/>
          </ac:picMkLst>
        </pc:picChg>
        <pc:picChg chg="add mod">
          <ac:chgData name="Dorothy Apio (1705644)" userId="S::1705644@student.uwtsd.ac.uk::0dc980a2-a954-47e8-b3b4-9bf5a6353680" providerId="AD" clId="Web-{A146FEC9-0D2C-4F16-C0B2-E88E728A3D2B}" dt="2025-12-05T17:20:22.173" v="1889" actId="1076"/>
          <ac:picMkLst>
            <pc:docMk/>
            <pc:sldMk cId="3206934660" sldId="272"/>
            <ac:picMk id="9" creationId="{14516001-1CF0-AB7A-5AD2-523F78000E2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1071/AH09546" TargetMode="External"/><Relationship Id="rId13" Type="http://schemas.openxmlformats.org/officeDocument/2006/relationships/hyperlink" Target="https://academic.oup.com/jpubhealth/article/45/Supplement_1/i35/7486406" TargetMode="External"/><Relationship Id="rId18" Type="http://schemas.openxmlformats.org/officeDocument/2006/relationships/hyperlink" Target="https://doi.org/10.1080/10376178.2019.1640619" TargetMode="External"/><Relationship Id="rId3" Type="http://schemas.openxmlformats.org/officeDocument/2006/relationships/hyperlink" Target="https://doi.org/10.1007/s11414-015-9481-8" TargetMode="External"/><Relationship Id="rId7" Type="http://schemas.openxmlformats.org/officeDocument/2006/relationships/hyperlink" Target="https://doi.org/10.1007/s10560-014-0334-8" TargetMode="External"/><Relationship Id="rId12" Type="http://schemas.openxmlformats.org/officeDocument/2006/relationships/hyperlink" Target="https://www.gov.wales/sites/default/files/publications/2025-05/priorities-for-culture_0.pdf" TargetMode="External"/><Relationship Id="rId17" Type="http://schemas.openxmlformats.org/officeDocument/2006/relationships/hyperlink" Target="https://doi.org/10.1111/dar.13883" TargetMode="External"/><Relationship Id="rId2" Type="http://schemas.openxmlformats.org/officeDocument/2006/relationships/image" Target="../media/image1.png"/><Relationship Id="rId16" Type="http://schemas.openxmlformats.org/officeDocument/2006/relationships/hyperlink" Target="https://doi.org/10.3390/socsci12100576" TargetMode="External"/><Relationship Id="rId1" Type="http://schemas.openxmlformats.org/officeDocument/2006/relationships/slideLayout" Target="../slideLayouts/slideLayout2.xml"/><Relationship Id="rId6" Type="http://schemas.openxmlformats.org/officeDocument/2006/relationships/hyperlink" Target="https://doi.org/10.1177/1461452916631889" TargetMode="External"/><Relationship Id="rId11" Type="http://schemas.openxmlformats.org/officeDocument/2006/relationships/hyperlink" Target="https://doi.org/10.1136/adc.88.4.291" TargetMode="External"/><Relationship Id="rId5" Type="http://schemas.openxmlformats.org/officeDocument/2006/relationships/hyperlink" Target="https://www.youtube.com/watch?v=2ugzWjl2tv0" TargetMode="External"/><Relationship Id="rId15" Type="http://schemas.openxmlformats.org/officeDocument/2006/relationships/hyperlink" Target="https://adferiad.org/services/cultural-competence-certification-scheme/" TargetMode="External"/><Relationship Id="rId10" Type="http://schemas.openxmlformats.org/officeDocument/2006/relationships/hyperlink" Target="https://doi.org/10.1177/1043659614524790" TargetMode="External"/><Relationship Id="rId19" Type="http://schemas.openxmlformats.org/officeDocument/2006/relationships/hyperlink" Target="https://nation.cymru/feature/a-decade-on-six-things-the-world-can-learn-from-wales-innovative-future-generations-law/" TargetMode="External"/><Relationship Id="rId4" Type="http://schemas.openxmlformats.org/officeDocument/2006/relationships/hyperlink" Target="http://www.youtube.com/" TargetMode="External"/><Relationship Id="rId9" Type="http://schemas.openxmlformats.org/officeDocument/2006/relationships/hyperlink" Target="https://doi.org/10.1177/1043659612472059" TargetMode="External"/><Relationship Id="rId14" Type="http://schemas.openxmlformats.org/officeDocument/2006/relationships/hyperlink" Target="https://www.gov.wales/anti-racist-wales-action-plan-2024-updat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421F-CCD7-6612-8AF6-A3E3C28F0B47}"/>
              </a:ext>
            </a:extLst>
          </p:cNvPr>
          <p:cNvSpPr>
            <a:spLocks noGrp="1"/>
          </p:cNvSpPr>
          <p:nvPr>
            <p:ph type="title"/>
          </p:nvPr>
        </p:nvSpPr>
        <p:spPr>
          <a:xfrm>
            <a:off x="1627417" y="-1675947"/>
            <a:ext cx="2596241" cy="4582204"/>
          </a:xfrm>
        </p:spPr>
        <p:txBody>
          <a:bodyPr>
            <a:noAutofit/>
          </a:bodyPr>
          <a:lstStyle/>
          <a:p>
            <a:br>
              <a:rPr lang="en-US" sz="1400" dirty="0">
                <a:latin typeface="Forte Forward"/>
                <a:cs typeface="Forte Forward"/>
              </a:rPr>
            </a:br>
            <a:r>
              <a:rPr lang="en-US" sz="1400" dirty="0">
                <a:solidFill>
                  <a:schemeClr val="accent6"/>
                </a:solidFill>
                <a:latin typeface="Forte Forward"/>
                <a:cs typeface="Forte Forward"/>
              </a:rPr>
              <a:t>Enhancing Cultural Competence in Wales’s Public Services: Policy Recommendations for Inclusive Service Delivery” </a:t>
            </a:r>
            <a:endParaRPr lang="en-US" sz="1400">
              <a:solidFill>
                <a:schemeClr val="accent6"/>
              </a:solidFill>
            </a:endParaRPr>
          </a:p>
        </p:txBody>
      </p:sp>
      <p:sp>
        <p:nvSpPr>
          <p:cNvPr id="3" name="Content Placeholder 2">
            <a:extLst>
              <a:ext uri="{FF2B5EF4-FFF2-40B4-BE49-F238E27FC236}">
                <a16:creationId xmlns:a16="http://schemas.microsoft.com/office/drawing/2014/main" id="{3AE614CD-3BD6-73E4-E1FC-D9AD5ADAACD3}"/>
              </a:ext>
            </a:extLst>
          </p:cNvPr>
          <p:cNvSpPr>
            <a:spLocks noGrp="1"/>
          </p:cNvSpPr>
          <p:nvPr>
            <p:ph idx="1"/>
          </p:nvPr>
        </p:nvSpPr>
        <p:spPr>
          <a:xfrm>
            <a:off x="8303986" y="129268"/>
            <a:ext cx="3294744" cy="949553"/>
          </a:xfrm>
        </p:spPr>
        <p:txBody>
          <a:bodyPr vert="horz" lIns="91440" tIns="45720" rIns="91440" bIns="45720" rtlCol="0" anchor="t">
            <a:normAutofit/>
          </a:bodyPr>
          <a:lstStyle/>
          <a:p>
            <a:pPr marL="0" indent="0">
              <a:buNone/>
            </a:pPr>
            <a:r>
              <a:rPr lang="en-US" sz="1800" dirty="0">
                <a:solidFill>
                  <a:schemeClr val="accent6"/>
                </a:solidFill>
                <a:latin typeface="Courier New"/>
                <a:cs typeface="Courier New"/>
              </a:rPr>
              <a:t> </a:t>
            </a:r>
            <a:r>
              <a:rPr lang="en-US" sz="1800" dirty="0">
                <a:latin typeface="Courier New"/>
                <a:cs typeface="Courier New"/>
              </a:rPr>
              <a:t> </a:t>
            </a:r>
            <a:endParaRPr lang="en-US" dirty="0"/>
          </a:p>
        </p:txBody>
      </p:sp>
      <p:pic>
        <p:nvPicPr>
          <p:cNvPr id="5" name="Picture 4" descr="Group 2, Grouped object">
            <a:extLst>
              <a:ext uri="{FF2B5EF4-FFF2-40B4-BE49-F238E27FC236}">
                <a16:creationId xmlns:a16="http://schemas.microsoft.com/office/drawing/2014/main" id="{CE638340-6B5F-7200-682A-A2521DE6E4E1}"/>
              </a:ext>
            </a:extLst>
          </p:cNvPr>
          <p:cNvPicPr>
            <a:picLocks noChangeAspect="1"/>
          </p:cNvPicPr>
          <p:nvPr/>
        </p:nvPicPr>
        <p:blipFill>
          <a:blip r:embed="rId2"/>
          <a:stretch>
            <a:fillRect/>
          </a:stretch>
        </p:blipFill>
        <p:spPr>
          <a:xfrm>
            <a:off x="4307757" y="0"/>
            <a:ext cx="5526841" cy="6858000"/>
          </a:xfrm>
          <a:prstGeom prst="rect">
            <a:avLst/>
          </a:prstGeom>
        </p:spPr>
      </p:pic>
      <p:pic>
        <p:nvPicPr>
          <p:cNvPr id="7" name="Picture 6" descr="Smiling hospital staff">
            <a:extLst>
              <a:ext uri="{FF2B5EF4-FFF2-40B4-BE49-F238E27FC236}">
                <a16:creationId xmlns:a16="http://schemas.microsoft.com/office/drawing/2014/main" id="{F19A0FEE-FFEC-B0A8-7D60-05C302B8B8D1}"/>
              </a:ext>
            </a:extLst>
          </p:cNvPr>
          <p:cNvPicPr>
            <a:picLocks noChangeAspect="1"/>
          </p:cNvPicPr>
          <p:nvPr/>
        </p:nvPicPr>
        <p:blipFill>
          <a:blip r:embed="rId3"/>
          <a:stretch>
            <a:fillRect/>
          </a:stretch>
        </p:blipFill>
        <p:spPr>
          <a:xfrm>
            <a:off x="6165397" y="4536167"/>
            <a:ext cx="1475923" cy="1514023"/>
          </a:xfrm>
          <a:prstGeom prst="rect">
            <a:avLst/>
          </a:prstGeom>
        </p:spPr>
      </p:pic>
      <p:pic>
        <p:nvPicPr>
          <p:cNvPr id="9" name="Picture 8" descr="Group 2, Grouped object">
            <a:extLst>
              <a:ext uri="{FF2B5EF4-FFF2-40B4-BE49-F238E27FC236}">
                <a16:creationId xmlns:a16="http://schemas.microsoft.com/office/drawing/2014/main" id="{138D7303-DA52-EAB3-3520-249552240872}"/>
              </a:ext>
            </a:extLst>
          </p:cNvPr>
          <p:cNvPicPr>
            <a:picLocks noChangeAspect="1"/>
          </p:cNvPicPr>
          <p:nvPr/>
        </p:nvPicPr>
        <p:blipFill>
          <a:blip r:embed="rId2"/>
          <a:stretch>
            <a:fillRect/>
          </a:stretch>
        </p:blipFill>
        <p:spPr>
          <a:xfrm>
            <a:off x="-10244" y="0"/>
            <a:ext cx="4247770" cy="6821715"/>
          </a:xfrm>
          <a:prstGeom prst="rect">
            <a:avLst/>
          </a:prstGeom>
        </p:spPr>
      </p:pic>
      <p:sp>
        <p:nvSpPr>
          <p:cNvPr id="10" name="TextBox 9">
            <a:extLst>
              <a:ext uri="{FF2B5EF4-FFF2-40B4-BE49-F238E27FC236}">
                <a16:creationId xmlns:a16="http://schemas.microsoft.com/office/drawing/2014/main" id="{F151D2F0-D6D0-48CD-8F28-4FA88E21BE9D}"/>
              </a:ext>
            </a:extLst>
          </p:cNvPr>
          <p:cNvSpPr txBox="1"/>
          <p:nvPr/>
        </p:nvSpPr>
        <p:spPr>
          <a:xfrm>
            <a:off x="1487716" y="1451429"/>
            <a:ext cx="2431143" cy="5370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456"/>
              </a:lnSpc>
            </a:pPr>
            <a:r>
              <a:rPr lang="en-US" sz="1200" b="1" dirty="0">
                <a:solidFill>
                  <a:schemeClr val="accent6"/>
                </a:solidFill>
                <a:latin typeface="Forte Forward"/>
                <a:ea typeface="Segoe UI"/>
                <a:cs typeface="Forte Forward"/>
              </a:rPr>
              <a:t>EXECUTIVE SUMMARY</a:t>
            </a:r>
            <a:endParaRPr lang="en-US" sz="1200" dirty="0">
              <a:solidFill>
                <a:schemeClr val="accent6"/>
              </a:solidFill>
              <a:latin typeface="Aptos" panose="020B0004020202020204"/>
              <a:ea typeface="Segoe UI"/>
              <a:cs typeface="Forte Forward"/>
            </a:endParaRPr>
          </a:p>
          <a:p>
            <a:pPr>
              <a:lnSpc>
                <a:spcPts val="1456"/>
              </a:lnSpc>
            </a:pPr>
            <a:endParaRPr lang="en-US" sz="1200" b="1" dirty="0">
              <a:solidFill>
                <a:schemeClr val="accent6"/>
              </a:solidFill>
              <a:latin typeface="Franklin Gothic Book"/>
              <a:ea typeface="Segoe UI"/>
              <a:cs typeface="Segoe UI"/>
            </a:endParaRPr>
          </a:p>
          <a:p>
            <a:pPr>
              <a:lnSpc>
                <a:spcPts val="1456"/>
              </a:lnSpc>
            </a:pPr>
            <a:r>
              <a:rPr lang="en-US" sz="1200" b="1" dirty="0">
                <a:solidFill>
                  <a:schemeClr val="accent6"/>
                </a:solidFill>
                <a:latin typeface="Franklin Gothic Book"/>
                <a:ea typeface="Segoe UI"/>
                <a:cs typeface="Segoe UI"/>
              </a:rPr>
              <a:t>T</a:t>
            </a:r>
            <a:r>
              <a:rPr lang="en-US" sz="1200" b="1" dirty="0">
                <a:solidFill>
                  <a:schemeClr val="accent6"/>
                </a:solidFill>
                <a:latin typeface="Georgia Pro"/>
                <a:ea typeface="Segoe UI"/>
                <a:cs typeface="Segoe UI"/>
              </a:rPr>
              <a:t>he studies highlight the importance of incorporating cultural knowledge and respect for service users’ perspectives into how organizations operate. They also highlight challenges in providing culturally appropriate services to diverse groups and emphasize the value of training and audits to improve cultural competence. However, none of the sources give specific details or executive summaries about cultural competence initiatives, policies, or practices in Wales. Because of this, an executive summary of cultural competence in Wales cannot be given based on the current evidence.15</a:t>
            </a:r>
            <a:r>
              <a:rPr lang="en-US" sz="1200" dirty="0">
                <a:solidFill>
                  <a:schemeClr val="accent6"/>
                </a:solidFill>
                <a:latin typeface="Georgia Pro"/>
                <a:ea typeface="Segoe UI"/>
                <a:cs typeface="Segoe UI"/>
              </a:rPr>
              <a:t> ​</a:t>
            </a:r>
            <a:endParaRPr lang="en-US" sz="1200">
              <a:solidFill>
                <a:schemeClr val="accent6"/>
              </a:solidFill>
            </a:endParaRPr>
          </a:p>
          <a:p>
            <a:pPr algn="ctr"/>
            <a:endParaRPr lang="en-US" dirty="0">
              <a:solidFill>
                <a:schemeClr val="accent3"/>
              </a:solidFill>
            </a:endParaRPr>
          </a:p>
        </p:txBody>
      </p:sp>
      <p:sp>
        <p:nvSpPr>
          <p:cNvPr id="11" name="TextBox 10">
            <a:extLst>
              <a:ext uri="{FF2B5EF4-FFF2-40B4-BE49-F238E27FC236}">
                <a16:creationId xmlns:a16="http://schemas.microsoft.com/office/drawing/2014/main" id="{16F020A4-30EB-70B7-2723-171ADE776B73}"/>
              </a:ext>
            </a:extLst>
          </p:cNvPr>
          <p:cNvSpPr txBox="1"/>
          <p:nvPr/>
        </p:nvSpPr>
        <p:spPr>
          <a:xfrm>
            <a:off x="0" y="6050643"/>
            <a:ext cx="6096000" cy="8053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ts val="1681"/>
              </a:lnSpc>
            </a:pPr>
            <a:r>
              <a:rPr lang="en-US" sz="1300" b="0" i="0">
                <a:solidFill>
                  <a:srgbClr val="007236"/>
                </a:solidFill>
                <a:latin typeface="Franklin Gothic Demi"/>
                <a:ea typeface="Franklin Gothic Demi"/>
                <a:cs typeface="Franklin Gothic Demi"/>
              </a:rPr>
              <a:t>Dorothy Apio</a:t>
            </a:r>
            <a:r>
              <a:rPr sz="1300" b="0" i="0">
                <a:solidFill>
                  <a:srgbClr val="007236"/>
                </a:solidFill>
                <a:latin typeface="Franklin Gothic Demi"/>
                <a:ea typeface="Franklin Gothic Demi"/>
                <a:cs typeface="Franklin Gothic Demi"/>
              </a:rPr>
              <a:t> </a:t>
            </a:r>
          </a:p>
          <a:p>
            <a:pPr algn="l" rtl="0">
              <a:lnSpc>
                <a:spcPts val="1681"/>
              </a:lnSpc>
            </a:pPr>
            <a:r>
              <a:rPr lang="en-US" sz="1300" b="0" i="0">
                <a:solidFill>
                  <a:srgbClr val="007236"/>
                </a:solidFill>
                <a:latin typeface="Franklin Gothic Demi"/>
                <a:ea typeface="Franklin Gothic Demi"/>
                <a:cs typeface="Franklin Gothic Demi"/>
              </a:rPr>
              <a:t>1705644 </a:t>
            </a:r>
            <a:r>
              <a:rPr sz="1300" b="0" i="0">
                <a:solidFill>
                  <a:srgbClr val="007236"/>
                </a:solidFill>
                <a:latin typeface="Franklin Gothic Demi"/>
                <a:ea typeface="Franklin Gothic Demi"/>
                <a:cs typeface="Franklin Gothic Demi"/>
              </a:rPr>
              <a:t> </a:t>
            </a:r>
          </a:p>
          <a:p>
            <a:pPr algn="ctr"/>
            <a:endParaRPr lang="en-US"/>
          </a:p>
        </p:txBody>
      </p:sp>
      <p:sp>
        <p:nvSpPr>
          <p:cNvPr id="12" name="TextBox 11">
            <a:extLst>
              <a:ext uri="{FF2B5EF4-FFF2-40B4-BE49-F238E27FC236}">
                <a16:creationId xmlns:a16="http://schemas.microsoft.com/office/drawing/2014/main" id="{1698FDE8-07E4-635E-B191-233F7C950F01}"/>
              </a:ext>
            </a:extLst>
          </p:cNvPr>
          <p:cNvSpPr txBox="1"/>
          <p:nvPr/>
        </p:nvSpPr>
        <p:spPr>
          <a:xfrm>
            <a:off x="4308929" y="2249715"/>
            <a:ext cx="16510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200" baseline="0">
                <a:solidFill>
                  <a:srgbClr val="009948"/>
                </a:solidFill>
                <a:latin typeface="Forte Forward"/>
                <a:ea typeface="Segoe UI"/>
                <a:cs typeface="Segoe UI"/>
              </a:rPr>
              <a:t>Brief Overview of the Issue</a:t>
            </a:r>
            <a:r>
              <a:rPr lang="en-US" sz="1200">
                <a:latin typeface="Forte Forward"/>
                <a:ea typeface="Segoe UI"/>
                <a:cs typeface="Segoe UI"/>
              </a:rPr>
              <a:t>​</a:t>
            </a:r>
          </a:p>
          <a:p>
            <a:pPr rtl="0"/>
            <a:r>
              <a:rPr lang="en-US" sz="1200" b="1" baseline="0">
                <a:solidFill>
                  <a:srgbClr val="009949"/>
                </a:solidFill>
                <a:latin typeface="Georgia Pro"/>
                <a:ea typeface="Segoe UI"/>
                <a:cs typeface="Segoe UI"/>
              </a:rPr>
              <a:t>Wales is becoming increasingly diverse, with growing ethnic, linguistic, and cultural communities. Public services often struggle to meet the needs of these groups due to gaps in cultural awareness, language support, and inclusive practices. This can lead to unequal access, reduced trust, and poorer outcomes for minority communities.</a:t>
            </a:r>
            <a:r>
              <a:rPr lang="en-US" sz="1200">
                <a:latin typeface="Georgia Pro"/>
                <a:ea typeface="Segoe UI"/>
                <a:cs typeface="Segoe UI"/>
              </a:rPr>
              <a:t>​</a:t>
            </a:r>
          </a:p>
          <a:p>
            <a:pPr algn="ctr"/>
            <a:endParaRPr lang="en-US"/>
          </a:p>
        </p:txBody>
      </p:sp>
      <p:sp>
        <p:nvSpPr>
          <p:cNvPr id="13" name="TextBox 12">
            <a:extLst>
              <a:ext uri="{FF2B5EF4-FFF2-40B4-BE49-F238E27FC236}">
                <a16:creationId xmlns:a16="http://schemas.microsoft.com/office/drawing/2014/main" id="{A0883BFF-EE3E-7D90-516F-830F78E2FDD1}"/>
              </a:ext>
            </a:extLst>
          </p:cNvPr>
          <p:cNvSpPr txBox="1"/>
          <p:nvPr/>
        </p:nvSpPr>
        <p:spPr>
          <a:xfrm>
            <a:off x="6096000" y="0"/>
            <a:ext cx="2140859"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r>
              <a:rPr lang="en-US" sz="1200" b="1" baseline="0" dirty="0">
                <a:solidFill>
                  <a:srgbClr val="196B24"/>
                </a:solidFill>
                <a:latin typeface="Forte Forward"/>
                <a:ea typeface="Arial"/>
                <a:cs typeface="Arial"/>
              </a:rPr>
              <a:t>Key Recommendations</a:t>
            </a:r>
            <a:r>
              <a:rPr lang="en-US" sz="1200" dirty="0">
                <a:latin typeface="Forte Forward"/>
                <a:ea typeface="Arial"/>
                <a:cs typeface="Arial"/>
              </a:rPr>
              <a:t>​</a:t>
            </a:r>
            <a:endParaRPr lang="en-US" dirty="0"/>
          </a:p>
          <a:p>
            <a:pPr marL="228600" indent="-228600">
              <a:buFont typeface=""/>
              <a:buChar char="•"/>
            </a:pPr>
            <a:endParaRPr lang="en-US" sz="1200" b="1" dirty="0">
              <a:solidFill>
                <a:srgbClr val="196B24"/>
              </a:solidFill>
              <a:latin typeface="Georgia Pro"/>
              <a:ea typeface="Arial"/>
              <a:cs typeface="Arial"/>
            </a:endParaRPr>
          </a:p>
          <a:p>
            <a:pPr marL="228600" lvl="0" indent="-228600">
              <a:buFont typeface=""/>
              <a:buChar char="•"/>
            </a:pPr>
            <a:r>
              <a:rPr lang="en-US" sz="1200" b="1" baseline="0" dirty="0">
                <a:solidFill>
                  <a:srgbClr val="196B24"/>
                </a:solidFill>
                <a:latin typeface="Georgia Pro"/>
                <a:ea typeface="Arial"/>
                <a:cs typeface="Arial"/>
              </a:rPr>
              <a:t>Mandatory Cultural Competence Training for all public sector staff.</a:t>
            </a:r>
            <a:r>
              <a:rPr lang="en-US" sz="1200" dirty="0">
                <a:latin typeface="Georgia Pro"/>
                <a:ea typeface="Arial"/>
                <a:cs typeface="Arial"/>
              </a:rPr>
              <a:t>​</a:t>
            </a:r>
            <a:endParaRPr lang="en-US" dirty="0"/>
          </a:p>
          <a:p>
            <a:pPr marL="228600" lvl="0" indent="-228600" rtl="0">
              <a:buFont typeface=""/>
              <a:buChar char="•"/>
            </a:pPr>
            <a:r>
              <a:rPr lang="en-US" sz="1200" b="1" baseline="0" dirty="0">
                <a:solidFill>
                  <a:srgbClr val="196B24"/>
                </a:solidFill>
                <a:latin typeface="Georgia Pro"/>
                <a:ea typeface="Arial"/>
                <a:cs typeface="Arial"/>
              </a:rPr>
              <a:t>Community Engagement Frameworks to involve diverse voices in service design.</a:t>
            </a:r>
            <a:r>
              <a:rPr lang="en-US" sz="1200" dirty="0">
                <a:latin typeface="Georgia Pro"/>
                <a:ea typeface="Arial"/>
                <a:cs typeface="Arial"/>
              </a:rPr>
              <a:t>​</a:t>
            </a:r>
          </a:p>
          <a:p>
            <a:pPr marL="228600" lvl="0" indent="-228600" rtl="0">
              <a:buFont typeface=""/>
              <a:buChar char="•"/>
            </a:pPr>
            <a:r>
              <a:rPr lang="en-US" sz="1200" b="1" baseline="0" dirty="0">
                <a:solidFill>
                  <a:srgbClr val="196B24"/>
                </a:solidFill>
                <a:latin typeface="Georgia Pro"/>
                <a:ea typeface="Arial"/>
                <a:cs typeface="Arial"/>
              </a:rPr>
              <a:t>Language Access Policies ensuring Welsh and other languages are supported.</a:t>
            </a:r>
            <a:r>
              <a:rPr lang="en-US" sz="1200" dirty="0">
                <a:latin typeface="Georgia Pro"/>
                <a:ea typeface="Arial"/>
                <a:cs typeface="Arial"/>
              </a:rPr>
              <a:t>​</a:t>
            </a:r>
          </a:p>
          <a:p>
            <a:pPr marL="228600" lvl="0" indent="-228600" rtl="0">
              <a:buFont typeface=""/>
              <a:buChar char="•"/>
            </a:pPr>
            <a:r>
              <a:rPr lang="en-US" sz="1200" b="1" baseline="0" dirty="0">
                <a:solidFill>
                  <a:srgbClr val="196B24"/>
                </a:solidFill>
                <a:latin typeface="Georgia Pro"/>
                <a:ea typeface="Arial"/>
                <a:cs typeface="Arial"/>
              </a:rPr>
              <a:t>Monitoring &amp; Evaluation through Equality Impact Assessments and KPIs.</a:t>
            </a:r>
            <a:r>
              <a:rPr lang="en-US" sz="1200" dirty="0">
                <a:latin typeface="Georgia Pro"/>
                <a:ea typeface="Arial"/>
                <a:cs typeface="Arial"/>
              </a:rPr>
              <a:t>​</a:t>
            </a:r>
          </a:p>
          <a:p>
            <a:pPr marL="228600" lvl="0" indent="-228600" rtl="0">
              <a:buFont typeface=""/>
              <a:buChar char="•"/>
            </a:pPr>
            <a:r>
              <a:rPr lang="en-US" sz="1200" b="1" baseline="0" dirty="0">
                <a:solidFill>
                  <a:srgbClr val="196B24"/>
                </a:solidFill>
                <a:latin typeface="Georgia Pro"/>
                <a:ea typeface="Arial"/>
                <a:cs typeface="Arial"/>
              </a:rPr>
              <a:t>Certification Scheme for </a:t>
            </a:r>
            <a:r>
              <a:rPr lang="en-US" sz="1200" b="1" baseline="0" dirty="0" err="1">
                <a:solidFill>
                  <a:srgbClr val="196B24"/>
                </a:solidFill>
                <a:latin typeface="Georgia Pro"/>
                <a:ea typeface="Arial"/>
                <a:cs typeface="Arial"/>
              </a:rPr>
              <a:t>organisations</a:t>
            </a:r>
            <a:r>
              <a:rPr lang="en-US" sz="1200" b="1" baseline="0" dirty="0">
                <a:solidFill>
                  <a:srgbClr val="196B24"/>
                </a:solidFill>
                <a:latin typeface="Georgia Pro"/>
                <a:ea typeface="Arial"/>
                <a:cs typeface="Arial"/>
              </a:rPr>
              <a:t> demonstrating cultural competence.</a:t>
            </a:r>
            <a:r>
              <a:rPr lang="en-US" sz="1200" dirty="0">
                <a:latin typeface="Georgia Pro"/>
                <a:ea typeface="Arial"/>
                <a:cs typeface="Arial"/>
              </a:rPr>
              <a:t>​</a:t>
            </a:r>
          </a:p>
          <a:p>
            <a:pPr rtl="0"/>
            <a:r>
              <a:rPr lang="en-US" sz="1200" dirty="0">
                <a:latin typeface="Georgia Pro"/>
                <a:ea typeface="Segoe UI"/>
                <a:cs typeface="Segoe UI"/>
              </a:rPr>
              <a:t>​</a:t>
            </a:r>
          </a:p>
          <a:p>
            <a:pPr algn="ctr"/>
            <a:endParaRPr lang="en-US"/>
          </a:p>
        </p:txBody>
      </p:sp>
      <p:sp>
        <p:nvSpPr>
          <p:cNvPr id="14" name="TextBox 13">
            <a:extLst>
              <a:ext uri="{FF2B5EF4-FFF2-40B4-BE49-F238E27FC236}">
                <a16:creationId xmlns:a16="http://schemas.microsoft.com/office/drawing/2014/main" id="{8F8D18EC-259B-4C29-BA37-17179F92C93A}"/>
              </a:ext>
            </a:extLst>
          </p:cNvPr>
          <p:cNvSpPr txBox="1"/>
          <p:nvPr/>
        </p:nvSpPr>
        <p:spPr>
          <a:xfrm>
            <a:off x="-81643" y="317501"/>
            <a:ext cx="62502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aseline="0" dirty="0">
                <a:solidFill>
                  <a:schemeClr val="accent6">
                    <a:lumMod val="60000"/>
                    <a:lumOff val="40000"/>
                  </a:schemeClr>
                </a:solidFill>
                <a:latin typeface="Forte Forward"/>
              </a:rPr>
              <a:t>I</a:t>
            </a:r>
            <a:r>
              <a:rPr lang="en-US" sz="1400" baseline="0" dirty="0">
                <a:solidFill>
                  <a:srgbClr val="92D050"/>
                </a:solidFill>
                <a:latin typeface="Forte Forward"/>
              </a:rPr>
              <a:t>NTRODUCTION</a:t>
            </a:r>
            <a:r>
              <a:rPr sz="1400" dirty="0">
                <a:solidFill>
                  <a:srgbClr val="92D050"/>
                </a:solidFill>
                <a:latin typeface="Forte Forward"/>
                <a:ea typeface="Forte Forward"/>
                <a:cs typeface="Forte Forward"/>
              </a:rPr>
              <a:t>​</a:t>
            </a:r>
            <a:endParaRPr lang="en-US" sz="1400">
              <a:solidFill>
                <a:srgbClr val="92D050"/>
              </a:solidFill>
            </a:endParaRPr>
          </a:p>
          <a:p>
            <a:pPr algn="ctr"/>
            <a:endParaRPr lang="en-US"/>
          </a:p>
        </p:txBody>
      </p:sp>
      <p:pic>
        <p:nvPicPr>
          <p:cNvPr id="16" name="Picture 15" descr="Group 2, Grouped object">
            <a:extLst>
              <a:ext uri="{FF2B5EF4-FFF2-40B4-BE49-F238E27FC236}">
                <a16:creationId xmlns:a16="http://schemas.microsoft.com/office/drawing/2014/main" id="{B63D8758-05A6-BCF3-600C-3E267722BFC2}"/>
              </a:ext>
            </a:extLst>
          </p:cNvPr>
          <p:cNvPicPr>
            <a:picLocks noChangeAspect="1"/>
          </p:cNvPicPr>
          <p:nvPr/>
        </p:nvPicPr>
        <p:blipFill>
          <a:blip r:embed="rId2"/>
          <a:stretch>
            <a:fillRect/>
          </a:stretch>
        </p:blipFill>
        <p:spPr>
          <a:xfrm>
            <a:off x="8163112" y="-1"/>
            <a:ext cx="4565270" cy="6858000"/>
          </a:xfrm>
          <a:prstGeom prst="rect">
            <a:avLst/>
          </a:prstGeom>
        </p:spPr>
      </p:pic>
      <p:sp>
        <p:nvSpPr>
          <p:cNvPr id="17" name="TextBox 16">
            <a:extLst>
              <a:ext uri="{FF2B5EF4-FFF2-40B4-BE49-F238E27FC236}">
                <a16:creationId xmlns:a16="http://schemas.microsoft.com/office/drawing/2014/main" id="{BFE4311C-4C57-F00A-58E8-762C46DF4EF9}"/>
              </a:ext>
            </a:extLst>
          </p:cNvPr>
          <p:cNvSpPr txBox="1"/>
          <p:nvPr/>
        </p:nvSpPr>
        <p:spPr>
          <a:xfrm>
            <a:off x="8082643" y="2902858"/>
            <a:ext cx="557892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aseline="0" dirty="0">
                <a:solidFill>
                  <a:srgbClr val="009949"/>
                </a:solidFill>
                <a:latin typeface="Forte Forward"/>
                <a:ea typeface="Segoe UI"/>
                <a:cs typeface="Segoe UI"/>
              </a:rPr>
              <a:t>Background</a:t>
            </a:r>
            <a:endParaRPr lang="en-US" sz="1200" dirty="0">
              <a:solidFill>
                <a:srgbClr val="000000"/>
              </a:solidFill>
              <a:latin typeface="Aptos" panose="020B0004020202020204"/>
              <a:ea typeface="Segoe UI"/>
              <a:cs typeface="Segoe UI"/>
            </a:endParaRPr>
          </a:p>
          <a:p>
            <a:r>
              <a:rPr lang="en-US" sz="1200" baseline="0" dirty="0">
                <a:solidFill>
                  <a:srgbClr val="171717"/>
                </a:solidFill>
                <a:latin typeface="Segoe UI"/>
                <a:ea typeface="Segoe UI"/>
                <a:cs typeface="Segoe UI"/>
              </a:rPr>
              <a:t> </a:t>
            </a:r>
            <a:r>
              <a:rPr lang="en-US" sz="1200" baseline="0" dirty="0">
                <a:solidFill>
                  <a:srgbClr val="009949"/>
                </a:solidFill>
                <a:latin typeface="Forte Forward"/>
                <a:ea typeface="Segoe UI"/>
                <a:cs typeface="Segoe UI"/>
              </a:rPr>
              <a:t>and Context</a:t>
            </a:r>
            <a:r>
              <a:rPr lang="en-US" sz="1200" baseline="0" dirty="0">
                <a:latin typeface="Forte Forward"/>
                <a:ea typeface="Segoe UI"/>
                <a:cs typeface="Segoe UI"/>
              </a:rPr>
              <a:t> ​​</a:t>
            </a:r>
            <a:r>
              <a:rPr sz="1200" dirty="0">
                <a:latin typeface="Forte Forward"/>
                <a:ea typeface="Forte Forward"/>
                <a:cs typeface="Forte Forward"/>
              </a:rPr>
              <a:t>​</a:t>
            </a:r>
            <a:endParaRPr lang="en-US" sz="1200"/>
          </a:p>
          <a:p>
            <a:pPr algn="ctr"/>
            <a:endParaRPr lang="en-US"/>
          </a:p>
        </p:txBody>
      </p:sp>
      <p:sp>
        <p:nvSpPr>
          <p:cNvPr id="18" name="TextBox 16">
            <a:extLst>
              <a:ext uri="{FF2B5EF4-FFF2-40B4-BE49-F238E27FC236}">
                <a16:creationId xmlns:a16="http://schemas.microsoft.com/office/drawing/2014/main" id="{88FE9E12-1967-63DE-452E-4E99B1B87491}"/>
              </a:ext>
            </a:extLst>
          </p:cNvPr>
          <p:cNvSpPr txBox="1"/>
          <p:nvPr/>
        </p:nvSpPr>
        <p:spPr>
          <a:xfrm>
            <a:off x="9661073" y="-1"/>
            <a:ext cx="2440211" cy="345735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lnSpc>
                <a:spcPts val="2700"/>
              </a:lnSpc>
            </a:pPr>
            <a:r>
              <a:rPr lang="en-US" sz="1200" b="1" dirty="0">
                <a:solidFill>
                  <a:srgbClr val="009948"/>
                </a:solidFill>
                <a:latin typeface="Forte Forward"/>
                <a:ea typeface="Segoe UI"/>
                <a:cs typeface="Segoe UI"/>
              </a:rPr>
              <a:t>What is</a:t>
            </a:r>
            <a:r>
              <a:rPr lang="en-US" sz="1200" b="1" baseline="0" dirty="0">
                <a:solidFill>
                  <a:srgbClr val="009948"/>
                </a:solidFill>
                <a:latin typeface="Forte Forward"/>
                <a:ea typeface="Segoe UI"/>
                <a:cs typeface="Segoe UI"/>
              </a:rPr>
              <a:t> Cultural Competence ?</a:t>
            </a:r>
            <a:r>
              <a:rPr lang="en-US" sz="1200" baseline="0" dirty="0">
                <a:latin typeface="Forte Forward"/>
                <a:ea typeface="Segoe UI"/>
                <a:cs typeface="Segoe UI"/>
              </a:rPr>
              <a:t>​</a:t>
            </a:r>
            <a:r>
              <a:rPr lang="en-US" sz="1200" dirty="0">
                <a:latin typeface="Forte Forward"/>
                <a:ea typeface="Segoe UI"/>
                <a:cs typeface="Segoe UI"/>
              </a:rPr>
              <a:t>​</a:t>
            </a:r>
            <a:endParaRPr lang="en-US"/>
          </a:p>
          <a:p>
            <a:pPr algn="ctr" rtl="0">
              <a:lnSpc>
                <a:spcPts val="1650"/>
              </a:lnSpc>
            </a:pPr>
            <a:r>
              <a:rPr lang="en-US" sz="1200" b="1" baseline="0" dirty="0">
                <a:solidFill>
                  <a:srgbClr val="4EA72E"/>
                </a:solidFill>
                <a:latin typeface="Franklin Gothic Book"/>
                <a:ea typeface="Segoe UI"/>
                <a:cs typeface="Segoe UI"/>
              </a:rPr>
              <a:t>1) A</a:t>
            </a:r>
            <a:r>
              <a:rPr lang="en-US" sz="1200" b="1" baseline="0" dirty="0">
                <a:solidFill>
                  <a:srgbClr val="4EA72E"/>
                </a:solidFill>
                <a:latin typeface="Georgia Pro"/>
                <a:ea typeface="Segoe UI"/>
                <a:cs typeface="Segoe UI"/>
              </a:rPr>
              <a:t> lack of skills necessary to </a:t>
            </a:r>
            <a:r>
              <a:rPr lang="en-US" sz="1200" b="1" baseline="0" dirty="0" err="1">
                <a:solidFill>
                  <a:srgbClr val="4EA72E"/>
                </a:solidFill>
                <a:latin typeface="Georgia Pro"/>
                <a:ea typeface="Segoe UI"/>
                <a:cs typeface="Segoe UI"/>
              </a:rPr>
              <a:t>recognise</a:t>
            </a:r>
            <a:r>
              <a:rPr lang="en-US" sz="1200" b="1" baseline="0" dirty="0">
                <a:solidFill>
                  <a:srgbClr val="4EA72E"/>
                </a:solidFill>
                <a:latin typeface="Georgia Pro"/>
                <a:ea typeface="Segoe UI"/>
                <a:cs typeface="Segoe UI"/>
              </a:rPr>
              <a:t>, understand, or address patients’ cultural backgrounds and needs constitutes a deficit in cultural competence. Cultural competence is defined as the ability to understand, communicate with, and interact effectively with individuals from diverse cultural backgrounds. 2 </a:t>
            </a:r>
          </a:p>
          <a:p>
            <a:pPr algn="ctr"/>
            <a:endParaRPr lang="en-US" sz="1200" dirty="0"/>
          </a:p>
        </p:txBody>
      </p:sp>
      <p:pic>
        <p:nvPicPr>
          <p:cNvPr id="19" name="Picture 18" descr="Woman alone">
            <a:extLst>
              <a:ext uri="{FF2B5EF4-FFF2-40B4-BE49-F238E27FC236}">
                <a16:creationId xmlns:a16="http://schemas.microsoft.com/office/drawing/2014/main" id="{1E2DD189-02D5-8884-EBC0-123EA9A75D3E}"/>
              </a:ext>
            </a:extLst>
          </p:cNvPr>
          <p:cNvPicPr>
            <a:picLocks noChangeAspect="1"/>
          </p:cNvPicPr>
          <p:nvPr/>
        </p:nvPicPr>
        <p:blipFill>
          <a:blip r:embed="rId4"/>
          <a:stretch>
            <a:fillRect/>
          </a:stretch>
        </p:blipFill>
        <p:spPr>
          <a:xfrm>
            <a:off x="9847490" y="3424465"/>
            <a:ext cx="2076450" cy="2095500"/>
          </a:xfrm>
          <a:prstGeom prst="rect">
            <a:avLst/>
          </a:prstGeom>
        </p:spPr>
      </p:pic>
      <p:sp>
        <p:nvSpPr>
          <p:cNvPr id="20" name="TextBox 19">
            <a:extLst>
              <a:ext uri="{FF2B5EF4-FFF2-40B4-BE49-F238E27FC236}">
                <a16:creationId xmlns:a16="http://schemas.microsoft.com/office/drawing/2014/main" id="{4D089BEF-4C8B-E0E6-CF58-7737C470004F}"/>
              </a:ext>
            </a:extLst>
          </p:cNvPr>
          <p:cNvSpPr txBox="1"/>
          <p:nvPr/>
        </p:nvSpPr>
        <p:spPr>
          <a:xfrm>
            <a:off x="-9071" y="2667000"/>
            <a:ext cx="6096000"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300" dirty="0">
                <a:solidFill>
                  <a:srgbClr val="007236"/>
                </a:solidFill>
                <a:latin typeface="Franklin Gothic Demi"/>
                <a:ea typeface="Segoe UI"/>
                <a:cs typeface="Segoe UI"/>
              </a:rPr>
              <a:t> </a:t>
            </a:r>
            <a:r>
              <a:rPr lang="en-US" sz="1300" dirty="0">
                <a:latin typeface="Franklin Gothic Demi"/>
                <a:ea typeface="Segoe UI"/>
                <a:cs typeface="Segoe UI"/>
              </a:rPr>
              <a:t>​</a:t>
            </a:r>
          </a:p>
          <a:p>
            <a:r>
              <a:rPr lang="en-US" sz="1400" dirty="0">
                <a:solidFill>
                  <a:schemeClr val="accent3"/>
                </a:solidFill>
                <a:latin typeface="Franklin Gothic Demi"/>
                <a:ea typeface="Segoe UI"/>
                <a:cs typeface="Segoe UI"/>
              </a:rPr>
              <a:t> ​POLICY BREIF</a:t>
            </a:r>
          </a:p>
          <a:p>
            <a:pPr algn="ctr"/>
            <a:endParaRPr lang="en-US"/>
          </a:p>
        </p:txBody>
      </p:sp>
    </p:spTree>
    <p:extLst>
      <p:ext uri="{BB962C8B-B14F-4D97-AF65-F5344CB8AC3E}">
        <p14:creationId xmlns:p14="http://schemas.microsoft.com/office/powerpoint/2010/main" val="2067575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5157A66-DE46-C6F9-3DDB-8C46C0F5E134}"/>
              </a:ext>
            </a:extLst>
          </p:cNvPr>
          <p:cNvSpPr>
            <a:spLocks noGrp="1"/>
          </p:cNvSpPr>
          <p:nvPr>
            <p:ph type="subTitle" idx="1"/>
          </p:nvPr>
        </p:nvSpPr>
        <p:spPr>
          <a:xfrm>
            <a:off x="7525987" y="416316"/>
            <a:ext cx="3686299" cy="737899"/>
          </a:xfrm>
        </p:spPr>
        <p:txBody>
          <a:bodyPr vert="horz" lIns="91440" tIns="45720" rIns="91440" bIns="45720" rtlCol="0" anchor="t">
            <a:normAutofit/>
          </a:bodyPr>
          <a:lstStyle/>
          <a:p>
            <a:pPr algn="l"/>
            <a:endParaRPr lang="en-US" b="1" dirty="0">
              <a:solidFill>
                <a:schemeClr val="accent3"/>
              </a:solidFill>
              <a:latin typeface="Forte Forward"/>
              <a:cs typeface="Segoe UI"/>
            </a:endParaRPr>
          </a:p>
          <a:p>
            <a:endParaRPr lang="en-US" dirty="0"/>
          </a:p>
        </p:txBody>
      </p:sp>
      <p:sp>
        <p:nvSpPr>
          <p:cNvPr id="16" name="TextBox 15">
            <a:extLst>
              <a:ext uri="{FF2B5EF4-FFF2-40B4-BE49-F238E27FC236}">
                <a16:creationId xmlns:a16="http://schemas.microsoft.com/office/drawing/2014/main" id="{78F4A4EA-BE47-F5E0-4758-541C7F287D2B}"/>
              </a:ext>
            </a:extLst>
          </p:cNvPr>
          <p:cNvSpPr txBox="1"/>
          <p:nvPr/>
        </p:nvSpPr>
        <p:spPr>
          <a:xfrm>
            <a:off x="90714" y="5944260"/>
            <a:ext cx="6096000" cy="8053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681"/>
              </a:lnSpc>
            </a:pPr>
            <a:r>
              <a:rPr lang="en-US" sz="1300">
                <a:solidFill>
                  <a:srgbClr val="007236"/>
                </a:solidFill>
                <a:latin typeface="Franklin Gothic Demi"/>
                <a:ea typeface="Segoe UI"/>
                <a:cs typeface="Segoe UI"/>
              </a:rPr>
              <a:t>Dorothy Apio</a:t>
            </a:r>
            <a:r>
              <a:rPr sz="1300">
                <a:solidFill>
                  <a:srgbClr val="007236"/>
                </a:solidFill>
                <a:latin typeface="Franklin Gothic Demi"/>
                <a:ea typeface="Franklin Gothic Demi"/>
                <a:cs typeface="Franklin Gothic Demi"/>
              </a:rPr>
              <a:t> </a:t>
            </a:r>
          </a:p>
          <a:p>
            <a:pPr rtl="0">
              <a:lnSpc>
                <a:spcPts val="1681"/>
              </a:lnSpc>
            </a:pPr>
            <a:r>
              <a:rPr lang="en-US" sz="1300">
                <a:solidFill>
                  <a:srgbClr val="007236"/>
                </a:solidFill>
                <a:latin typeface="Franklin Gothic Demi"/>
                <a:ea typeface="Segoe UI"/>
                <a:cs typeface="Segoe UI"/>
              </a:rPr>
              <a:t>1705644 </a:t>
            </a:r>
            <a:r>
              <a:rPr sz="1300">
                <a:solidFill>
                  <a:srgbClr val="007236"/>
                </a:solidFill>
                <a:latin typeface="Franklin Gothic Demi"/>
                <a:ea typeface="Franklin Gothic Demi"/>
                <a:cs typeface="Franklin Gothic Demi"/>
              </a:rPr>
              <a:t> </a:t>
            </a:r>
          </a:p>
          <a:p>
            <a:pPr algn="ctr"/>
            <a:endParaRPr lang="en-US"/>
          </a:p>
        </p:txBody>
      </p:sp>
      <p:pic>
        <p:nvPicPr>
          <p:cNvPr id="18" name="Picture 17" descr="Group 2, Grouped object">
            <a:extLst>
              <a:ext uri="{FF2B5EF4-FFF2-40B4-BE49-F238E27FC236}">
                <a16:creationId xmlns:a16="http://schemas.microsoft.com/office/drawing/2014/main" id="{27A9E305-B0DB-D854-F428-F5FCDB554F53}"/>
              </a:ext>
            </a:extLst>
          </p:cNvPr>
          <p:cNvPicPr>
            <a:picLocks noChangeAspect="1"/>
          </p:cNvPicPr>
          <p:nvPr/>
        </p:nvPicPr>
        <p:blipFill>
          <a:blip r:embed="rId2"/>
          <a:stretch>
            <a:fillRect/>
          </a:stretch>
        </p:blipFill>
        <p:spPr>
          <a:xfrm>
            <a:off x="-2495" y="0"/>
            <a:ext cx="4867275" cy="6858000"/>
          </a:xfrm>
          <a:prstGeom prst="rect">
            <a:avLst/>
          </a:prstGeom>
        </p:spPr>
      </p:pic>
      <p:sp>
        <p:nvSpPr>
          <p:cNvPr id="20" name="TextBox 19">
            <a:extLst>
              <a:ext uri="{FF2B5EF4-FFF2-40B4-BE49-F238E27FC236}">
                <a16:creationId xmlns:a16="http://schemas.microsoft.com/office/drawing/2014/main" id="{E11F935B-AD64-FA2E-CF7C-F54851737668}"/>
              </a:ext>
            </a:extLst>
          </p:cNvPr>
          <p:cNvSpPr txBox="1"/>
          <p:nvPr/>
        </p:nvSpPr>
        <p:spPr>
          <a:xfrm>
            <a:off x="1524002" y="9072"/>
            <a:ext cx="2657929"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800" baseline="0" dirty="0">
                <a:solidFill>
                  <a:srgbClr val="4EA72E"/>
                </a:solidFill>
                <a:latin typeface="Forte Forward"/>
                <a:ea typeface="Segoe UI"/>
                <a:cs typeface="Segoe UI"/>
              </a:rPr>
              <a:t>Current challenges  in</a:t>
            </a:r>
            <a:r>
              <a:rPr lang="en-US" sz="1800" baseline="0" dirty="0">
                <a:solidFill>
                  <a:srgbClr val="265217"/>
                </a:solidFill>
                <a:latin typeface="Forte Forward"/>
                <a:ea typeface="Segoe UI"/>
                <a:cs typeface="Segoe UI"/>
              </a:rPr>
              <a:t> </a:t>
            </a:r>
            <a:r>
              <a:rPr lang="en-US" sz="1800" b="1" baseline="0" dirty="0">
                <a:solidFill>
                  <a:srgbClr val="009948"/>
                </a:solidFill>
                <a:latin typeface="Forte Forward"/>
                <a:ea typeface="Segoe UI"/>
                <a:cs typeface="Segoe UI"/>
              </a:rPr>
              <a:t>Cultural Competence</a:t>
            </a:r>
            <a:r>
              <a:rPr lang="en-US" sz="1800" dirty="0">
                <a:latin typeface="Forte Forward"/>
                <a:ea typeface="Segoe UI"/>
                <a:cs typeface="Segoe UI"/>
              </a:rPr>
              <a:t>​</a:t>
            </a:r>
          </a:p>
          <a:p>
            <a:pPr rtl="0"/>
            <a:r>
              <a:rPr lang="en-US" sz="1600" dirty="0">
                <a:latin typeface="Segoe UI"/>
                <a:ea typeface="Segoe UI"/>
                <a:cs typeface="Segoe UI"/>
              </a:rPr>
              <a:t>​</a:t>
            </a:r>
          </a:p>
          <a:p>
            <a:pPr marL="285750" lvl="0" indent="-285750" rtl="0">
              <a:buFont typeface="Wingdings,Sans-Serif"/>
              <a:buChar char="ü"/>
            </a:pPr>
            <a:r>
              <a:rPr lang="en-US" sz="1200" baseline="0" dirty="0">
                <a:solidFill>
                  <a:srgbClr val="196B24"/>
                </a:solidFill>
                <a:latin typeface="Georgia Pro"/>
                <a:ea typeface="Arial"/>
                <a:cs typeface="Arial"/>
              </a:rPr>
              <a:t>Significant disparities persist in health, housing, and justice outcomes for Black, Asian, and Minority Ethnic (BAME) communities. </a:t>
            </a:r>
            <a:r>
              <a:rPr lang="en-US" sz="1200" dirty="0">
                <a:latin typeface="Georgia Pro"/>
                <a:ea typeface="Arial"/>
                <a:cs typeface="Arial"/>
              </a:rPr>
              <a:t>​</a:t>
            </a:r>
          </a:p>
          <a:p>
            <a:pPr marL="285750" lvl="0" indent="-285750" rtl="0">
              <a:buFont typeface="Wingdings,Sans-Serif"/>
              <a:buChar char="ü"/>
            </a:pPr>
            <a:r>
              <a:rPr lang="en-US" sz="1200" baseline="0" dirty="0">
                <a:solidFill>
                  <a:srgbClr val="196B24"/>
                </a:solidFill>
                <a:latin typeface="Georgia Pro"/>
                <a:ea typeface="Arial"/>
                <a:cs typeface="Arial"/>
              </a:rPr>
              <a:t>Minority groups remain underrepresented in public sector leadership roles. </a:t>
            </a:r>
            <a:r>
              <a:rPr lang="en-US" sz="1200" dirty="0">
                <a:latin typeface="Georgia Pro"/>
                <a:ea typeface="Arial"/>
                <a:cs typeface="Arial"/>
              </a:rPr>
              <a:t>​</a:t>
            </a:r>
          </a:p>
          <a:p>
            <a:pPr marL="285750" lvl="0" indent="-285750" rtl="0">
              <a:buFont typeface="Wingdings,Sans-Serif"/>
              <a:buChar char="ü"/>
            </a:pPr>
            <a:r>
              <a:rPr lang="en-US" sz="1200" baseline="0" dirty="0">
                <a:solidFill>
                  <a:srgbClr val="196B24"/>
                </a:solidFill>
                <a:latin typeface="Georgia Pro"/>
                <a:ea typeface="Arial"/>
                <a:cs typeface="Arial"/>
              </a:rPr>
              <a:t>There are notable gaps in the provision and monitoring of cultural competence training across public services </a:t>
            </a:r>
            <a:r>
              <a:rPr lang="en-US" sz="1200" dirty="0">
                <a:latin typeface="Georgia Pro"/>
                <a:ea typeface="Arial"/>
                <a:cs typeface="Arial"/>
              </a:rPr>
              <a:t>​</a:t>
            </a:r>
          </a:p>
          <a:p>
            <a:pPr marL="285750" lvl="0" indent="-285750" rtl="0">
              <a:buFont typeface="Wingdings,Sans-Serif"/>
              <a:buChar char="ü"/>
            </a:pPr>
            <a:r>
              <a:rPr lang="en-US" sz="1200" dirty="0">
                <a:solidFill>
                  <a:srgbClr val="196B24"/>
                </a:solidFill>
                <a:latin typeface="Georgia Pro"/>
                <a:ea typeface="Arial"/>
                <a:cs typeface="Arial"/>
              </a:rPr>
              <a:t>Language barriers (Welsh</a:t>
            </a:r>
            <a:r>
              <a:rPr lang="en-US" sz="1200" dirty="0">
                <a:latin typeface="Georgia Pro"/>
                <a:ea typeface="Arial"/>
                <a:cs typeface="Arial"/>
              </a:rPr>
              <a:t>​</a:t>
            </a:r>
          </a:p>
          <a:p>
            <a:pPr marL="742950" lvl="1" indent="-285750" rtl="0">
              <a:buFont typeface="Wingdings,Sans-Serif"/>
              <a:buChar char="ü"/>
            </a:pPr>
            <a:r>
              <a:rPr lang="en-US" sz="1200" baseline="0" dirty="0">
                <a:solidFill>
                  <a:srgbClr val="196B24"/>
                </a:solidFill>
                <a:latin typeface="Georgia Pro"/>
                <a:ea typeface="Arial"/>
                <a:cs typeface="Arial"/>
              </a:rPr>
              <a:t>and other languages).​</a:t>
            </a:r>
            <a:r>
              <a:rPr lang="en-US" sz="1200" dirty="0">
                <a:latin typeface="Georgia Pro"/>
                <a:ea typeface="Arial"/>
                <a:cs typeface="Arial"/>
              </a:rPr>
              <a:t>​</a:t>
            </a:r>
          </a:p>
          <a:p>
            <a:pPr marL="742950" lvl="1" indent="-285750" rtl="0">
              <a:buFont typeface="Wingdings,Sans-Serif"/>
              <a:buChar char="ü"/>
            </a:pPr>
            <a:r>
              <a:rPr lang="en-US" sz="1200" baseline="0" dirty="0">
                <a:solidFill>
                  <a:srgbClr val="196B24"/>
                </a:solidFill>
                <a:latin typeface="Georgia Pro"/>
                <a:ea typeface="Arial"/>
                <a:cs typeface="Arial"/>
              </a:rPr>
              <a:t>Unconscious bias in service delivery</a:t>
            </a:r>
            <a:r>
              <a:rPr lang="en-US" sz="1200" dirty="0">
                <a:solidFill>
                  <a:srgbClr val="196B24"/>
                </a:solidFill>
                <a:latin typeface="Georgia Pro"/>
                <a:ea typeface="Arial"/>
                <a:cs typeface="Arial"/>
              </a:rPr>
              <a:t>.10.</a:t>
            </a:r>
            <a:r>
              <a:rPr lang="en-US" sz="1200" dirty="0">
                <a:latin typeface="Georgia Pro"/>
                <a:ea typeface="Arial"/>
                <a:cs typeface="Arial"/>
              </a:rPr>
              <a:t>​</a:t>
            </a:r>
          </a:p>
          <a:p>
            <a:pPr algn="ctr" rtl="0"/>
            <a:r>
              <a:rPr lang="en-US" sz="1600" dirty="0">
                <a:latin typeface="Aptos"/>
                <a:ea typeface="Segoe UI"/>
                <a:cs typeface="Segoe UI"/>
              </a:rPr>
              <a:t>​</a:t>
            </a:r>
          </a:p>
          <a:p>
            <a:pPr algn="ctr"/>
            <a:endParaRPr lang="en-US" dirty="0"/>
          </a:p>
        </p:txBody>
      </p:sp>
      <p:sp>
        <p:nvSpPr>
          <p:cNvPr id="22" name="TextBox 21">
            <a:extLst>
              <a:ext uri="{FF2B5EF4-FFF2-40B4-BE49-F238E27FC236}">
                <a16:creationId xmlns:a16="http://schemas.microsoft.com/office/drawing/2014/main" id="{9B4C190D-8008-4E99-A80B-D272423BEE28}"/>
              </a:ext>
            </a:extLst>
          </p:cNvPr>
          <p:cNvSpPr txBox="1"/>
          <p:nvPr/>
        </p:nvSpPr>
        <p:spPr>
          <a:xfrm>
            <a:off x="90715" y="2413000"/>
            <a:ext cx="166007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dirty="0">
                <a:latin typeface="Forte Forward"/>
                <a:ea typeface="Segoe UI"/>
                <a:cs typeface="Segoe UI"/>
              </a:rPr>
              <a:t>​​</a:t>
            </a:r>
            <a:endParaRPr lang="en-US" dirty="0"/>
          </a:p>
          <a:p>
            <a:pPr algn="ctr"/>
            <a:endParaRPr lang="en-US"/>
          </a:p>
        </p:txBody>
      </p:sp>
      <p:pic>
        <p:nvPicPr>
          <p:cNvPr id="23" name="Picture 22" descr="Group 2, Grouped object">
            <a:extLst>
              <a:ext uri="{FF2B5EF4-FFF2-40B4-BE49-F238E27FC236}">
                <a16:creationId xmlns:a16="http://schemas.microsoft.com/office/drawing/2014/main" id="{DC5D407C-8D37-FFD7-30BB-35C242078D9B}"/>
              </a:ext>
            </a:extLst>
          </p:cNvPr>
          <p:cNvPicPr>
            <a:picLocks noChangeAspect="1"/>
          </p:cNvPicPr>
          <p:nvPr/>
        </p:nvPicPr>
        <p:blipFill>
          <a:blip r:embed="rId2"/>
          <a:stretch>
            <a:fillRect/>
          </a:stretch>
        </p:blipFill>
        <p:spPr>
          <a:xfrm>
            <a:off x="4088719" y="9071"/>
            <a:ext cx="3325132" cy="6858000"/>
          </a:xfrm>
          <a:prstGeom prst="rect">
            <a:avLst/>
          </a:prstGeom>
        </p:spPr>
      </p:pic>
      <p:pic>
        <p:nvPicPr>
          <p:cNvPr id="24" name="Picture 23" descr="People Walking on Pedestrian Lane during Daytime · Free Stock Photo">
            <a:extLst>
              <a:ext uri="{FF2B5EF4-FFF2-40B4-BE49-F238E27FC236}">
                <a16:creationId xmlns:a16="http://schemas.microsoft.com/office/drawing/2014/main" id="{E36EEB32-D69E-B331-4D1C-7D16857544F1}"/>
              </a:ext>
            </a:extLst>
          </p:cNvPr>
          <p:cNvPicPr>
            <a:picLocks noChangeAspect="1"/>
          </p:cNvPicPr>
          <p:nvPr/>
        </p:nvPicPr>
        <p:blipFill>
          <a:blip r:embed="rId3"/>
          <a:stretch>
            <a:fillRect/>
          </a:stretch>
        </p:blipFill>
        <p:spPr>
          <a:xfrm>
            <a:off x="231095" y="5944506"/>
            <a:ext cx="1216026" cy="801915"/>
          </a:xfrm>
          <a:prstGeom prst="rect">
            <a:avLst/>
          </a:prstGeom>
        </p:spPr>
      </p:pic>
      <p:pic>
        <p:nvPicPr>
          <p:cNvPr id="26" name="Picture 25" descr="Group 2, Grouped object">
            <a:extLst>
              <a:ext uri="{FF2B5EF4-FFF2-40B4-BE49-F238E27FC236}">
                <a16:creationId xmlns:a16="http://schemas.microsoft.com/office/drawing/2014/main" id="{FDD1F16F-363C-35EC-85C2-20CB09A01711}"/>
              </a:ext>
            </a:extLst>
          </p:cNvPr>
          <p:cNvPicPr>
            <a:picLocks noChangeAspect="1"/>
          </p:cNvPicPr>
          <p:nvPr/>
        </p:nvPicPr>
        <p:blipFill>
          <a:blip r:embed="rId2"/>
          <a:stretch>
            <a:fillRect/>
          </a:stretch>
        </p:blipFill>
        <p:spPr>
          <a:xfrm>
            <a:off x="8523514" y="9071"/>
            <a:ext cx="3944258" cy="6858000"/>
          </a:xfrm>
          <a:prstGeom prst="rect">
            <a:avLst/>
          </a:prstGeom>
        </p:spPr>
      </p:pic>
      <p:sp>
        <p:nvSpPr>
          <p:cNvPr id="27" name="TextBox 3">
            <a:extLst>
              <a:ext uri="{FF2B5EF4-FFF2-40B4-BE49-F238E27FC236}">
                <a16:creationId xmlns:a16="http://schemas.microsoft.com/office/drawing/2014/main" id="{ED2FFDE4-91B5-EAA7-7D02-F2783A4D58BB}"/>
              </a:ext>
            </a:extLst>
          </p:cNvPr>
          <p:cNvSpPr txBox="1"/>
          <p:nvPr/>
        </p:nvSpPr>
        <p:spPr>
          <a:xfrm>
            <a:off x="5179786" y="0"/>
            <a:ext cx="3220359" cy="716487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lnSpc>
                <a:spcPct val="150000"/>
              </a:lnSpc>
              <a:buFont typeface="Wingdings"/>
              <a:buChar char="ü"/>
            </a:pPr>
            <a:endParaRPr lang="en-US" sz="1200" b="1" dirty="0">
              <a:solidFill>
                <a:schemeClr val="accent3"/>
              </a:solidFill>
              <a:latin typeface="Georgia Pro"/>
              <a:ea typeface="Aptos"/>
              <a:cs typeface="Aptos"/>
            </a:endParaRPr>
          </a:p>
          <a:p>
            <a:pPr marL="228600" indent="-228600">
              <a:lnSpc>
                <a:spcPct val="150000"/>
              </a:lnSpc>
              <a:buFont typeface="Arial"/>
              <a:buChar char="•"/>
            </a:pPr>
            <a:r>
              <a:rPr lang="en-US" sz="1100" dirty="0">
                <a:solidFill>
                  <a:schemeClr val="accent3"/>
                </a:solidFill>
                <a:latin typeface="Forte Forward"/>
                <a:ea typeface="Aptos"/>
                <a:cs typeface="Forte Forward"/>
              </a:rPr>
              <a:t>Key policy goals</a:t>
            </a:r>
          </a:p>
          <a:p>
            <a:pPr marL="228600" lvl="0" indent="-228600">
              <a:lnSpc>
                <a:spcPct val="150000"/>
              </a:lnSpc>
              <a:buFont typeface="Wingdings"/>
              <a:buChar char="ü"/>
            </a:pPr>
            <a:r>
              <a:rPr lang="en-US" sz="1100" b="1" dirty="0">
                <a:solidFill>
                  <a:schemeClr val="accent3"/>
                </a:solidFill>
                <a:latin typeface="Georgia Pro"/>
                <a:ea typeface="Aptos"/>
                <a:cs typeface="Aptos"/>
              </a:rPr>
              <a:t>Embed Cultural Competence Across Public Services</a:t>
            </a:r>
            <a:r>
              <a:rPr lang="en-US" sz="1100" dirty="0">
                <a:solidFill>
                  <a:schemeClr val="accent3"/>
                </a:solidFill>
                <a:latin typeface="Georgia Pro"/>
                <a:ea typeface="Aptos"/>
                <a:cs typeface="Aptos"/>
              </a:rPr>
              <a:t> </a:t>
            </a:r>
            <a:r>
              <a:rPr sz="1100" dirty="0">
                <a:solidFill>
                  <a:schemeClr val="accent3"/>
                </a:solidFill>
                <a:latin typeface="Georgia Pro"/>
                <a:ea typeface="Aptos"/>
                <a:cs typeface="Aptos"/>
              </a:rPr>
              <a:t> </a:t>
            </a:r>
            <a:endParaRPr lang="en-US" sz="1100">
              <a:solidFill>
                <a:schemeClr val="accent3"/>
              </a:solidFill>
              <a:latin typeface="Georgia Pro"/>
            </a:endParaRPr>
          </a:p>
          <a:p>
            <a:pPr marL="228600" lvl="0" indent="-228600" rtl="0">
              <a:lnSpc>
                <a:spcPct val="150000"/>
              </a:lnSpc>
              <a:buFont typeface="Wingdings"/>
              <a:buChar char="ü"/>
            </a:pPr>
            <a:r>
              <a:rPr lang="en-US" sz="1100" dirty="0">
                <a:solidFill>
                  <a:schemeClr val="accent3"/>
                </a:solidFill>
                <a:latin typeface="Georgia Pro"/>
                <a:ea typeface="Aptos"/>
                <a:cs typeface="Aptos"/>
              </a:rPr>
              <a:t>Cultural competence should be integrated into </a:t>
            </a:r>
            <a:r>
              <a:rPr lang="en-US" sz="1100" err="1">
                <a:solidFill>
                  <a:schemeClr val="accent3"/>
                </a:solidFill>
                <a:latin typeface="Georgia Pro"/>
                <a:ea typeface="Aptos"/>
                <a:cs typeface="Aptos"/>
              </a:rPr>
              <a:t>organisational</a:t>
            </a:r>
            <a:r>
              <a:rPr lang="en-US" sz="1100" dirty="0">
                <a:solidFill>
                  <a:schemeClr val="accent3"/>
                </a:solidFill>
                <a:latin typeface="Georgia Pro"/>
                <a:ea typeface="Aptos"/>
                <a:cs typeface="Aptos"/>
              </a:rPr>
              <a:t> strategies and workforce development initiatives.</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Public services must reflect Wales's cultural and linguistic diversity.</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b="1" dirty="0">
                <a:solidFill>
                  <a:schemeClr val="accent3"/>
                </a:solidFill>
                <a:latin typeface="Georgia Pro"/>
                <a:ea typeface="Aptos"/>
                <a:cs typeface="Aptos"/>
              </a:rPr>
              <a:t>Improve Workforce Diversity</a:t>
            </a:r>
            <a:r>
              <a:rPr lang="en-US" sz="1100" dirty="0">
                <a:solidFill>
                  <a:schemeClr val="accent3"/>
                </a:solidFill>
                <a:latin typeface="Georgia Pro"/>
                <a:ea typeface="Aptos"/>
                <a:cs typeface="Aptos"/>
              </a:rPr>
              <a:t> </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Adopt inclusive recruitment and career progression strategies.</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Deliver unconscious bias and cultural awareness training to all staff [wcpp.org.uk]. (Anti-racist Wales Action Plan: 2024 update, 2024)</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b="1" dirty="0">
                <a:solidFill>
                  <a:schemeClr val="accent3"/>
                </a:solidFill>
                <a:latin typeface="Georgia Pro"/>
                <a:ea typeface="Aptos"/>
                <a:cs typeface="Aptos"/>
              </a:rPr>
              <a:t>Enhance Service Accessibility</a:t>
            </a:r>
            <a:r>
              <a:rPr lang="en-US" sz="1100" dirty="0">
                <a:solidFill>
                  <a:schemeClr val="accent3"/>
                </a:solidFill>
                <a:latin typeface="Georgia Pro"/>
                <a:ea typeface="Aptos"/>
                <a:cs typeface="Aptos"/>
              </a:rPr>
              <a:t> </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Offer bilingual and multilingual services. </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Develop communication tools and engagement mechanisms that are culturally appropriate.</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b="1" dirty="0">
                <a:solidFill>
                  <a:schemeClr val="accent3"/>
                </a:solidFill>
                <a:latin typeface="Georgia Pro"/>
                <a:ea typeface="Aptos"/>
                <a:cs typeface="Aptos"/>
              </a:rPr>
              <a:t>Monitor and Evaluate Outcomes</a:t>
            </a:r>
            <a:r>
              <a:rPr lang="en-US" sz="1100" dirty="0">
                <a:solidFill>
                  <a:schemeClr val="accent3"/>
                </a:solidFill>
                <a:latin typeface="Georgia Pro"/>
                <a:ea typeface="Aptos"/>
                <a:cs typeface="Aptos"/>
              </a:rPr>
              <a:t> </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Establish clear metrics to assess cultural competence.</a:t>
            </a:r>
            <a:r>
              <a:rPr sz="1100" dirty="0">
                <a:solidFill>
                  <a:schemeClr val="accent3"/>
                </a:solidFill>
                <a:latin typeface="Georgia Pro"/>
                <a:ea typeface="Aptos"/>
                <a:cs typeface="Aptos"/>
              </a:rPr>
              <a:t> </a:t>
            </a:r>
          </a:p>
          <a:p>
            <a:pPr marL="228600" lvl="0" indent="-228600" rtl="0">
              <a:lnSpc>
                <a:spcPct val="150000"/>
              </a:lnSpc>
              <a:buFont typeface="Wingdings"/>
              <a:buChar char="ü"/>
            </a:pPr>
            <a:r>
              <a:rPr lang="en-US" sz="1100" dirty="0">
                <a:solidFill>
                  <a:schemeClr val="accent3"/>
                </a:solidFill>
                <a:latin typeface="Georgia Pro"/>
                <a:ea typeface="Aptos"/>
                <a:cs typeface="Aptos"/>
              </a:rPr>
              <a:t>Utilize certification schemes, such as Diverse Cymru’s Cultural Competence Certification, to validate progress</a:t>
            </a:r>
          </a:p>
          <a:p>
            <a:pPr algn="ctr"/>
            <a:endParaRPr lang="en-US" sz="1200" dirty="0"/>
          </a:p>
        </p:txBody>
      </p:sp>
      <p:sp>
        <p:nvSpPr>
          <p:cNvPr id="28" name="TextBox 27">
            <a:extLst>
              <a:ext uri="{FF2B5EF4-FFF2-40B4-BE49-F238E27FC236}">
                <a16:creationId xmlns:a16="http://schemas.microsoft.com/office/drawing/2014/main" id="{975F53C7-29E8-D00B-A70A-5E92F9754F2F}"/>
              </a:ext>
            </a:extLst>
          </p:cNvPr>
          <p:cNvSpPr txBox="1"/>
          <p:nvPr/>
        </p:nvSpPr>
        <p:spPr>
          <a:xfrm>
            <a:off x="9933215" y="145143"/>
            <a:ext cx="2013857"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Sans-Serif"/>
              <a:buChar char="•"/>
            </a:pPr>
            <a:r>
              <a:rPr lang="en-US" sz="1100" b="1" baseline="0">
                <a:solidFill>
                  <a:srgbClr val="196B24"/>
                </a:solidFill>
                <a:latin typeface="Forte Forward"/>
                <a:ea typeface="Arial"/>
                <a:cs typeface="Arial"/>
              </a:rPr>
              <a:t>Recommended Actions</a:t>
            </a:r>
            <a:r>
              <a:rPr lang="en-US" sz="1100">
                <a:latin typeface="Forte Forward"/>
                <a:ea typeface="Arial"/>
                <a:cs typeface="Arial"/>
              </a:rPr>
              <a:t>​</a:t>
            </a:r>
          </a:p>
          <a:p>
            <a:pPr marL="285750" lvl="0" indent="-285750" rtl="0">
              <a:buFont typeface="Wingdings,Sans-Serif"/>
              <a:buChar char="ü"/>
            </a:pPr>
            <a:r>
              <a:rPr lang="en-US" sz="1100" baseline="0">
                <a:solidFill>
                  <a:srgbClr val="196B24"/>
                </a:solidFill>
                <a:latin typeface="Georgia Pro"/>
                <a:ea typeface="Arial"/>
                <a:cs typeface="Arial"/>
              </a:rPr>
              <a:t>within child health services, cultural competence and antiracism training are considered acceptable and relevant by professionals. </a:t>
            </a:r>
            <a:r>
              <a:rPr lang="en-US" sz="1100">
                <a:latin typeface="Georgia Pro"/>
                <a:ea typeface="Arial"/>
                <a:cs typeface="Arial"/>
              </a:rPr>
              <a:t>​</a:t>
            </a:r>
          </a:p>
          <a:p>
            <a:pPr marL="285750" lvl="0" indent="-285750" rtl="0">
              <a:buFont typeface="Wingdings,Sans-Serif"/>
              <a:buChar char="ü"/>
            </a:pPr>
            <a:r>
              <a:rPr lang="en-US" sz="1100" baseline="0">
                <a:solidFill>
                  <a:srgbClr val="196B24"/>
                </a:solidFill>
                <a:latin typeface="Georgia Pro"/>
                <a:ea typeface="Arial"/>
                <a:cs typeface="Arial"/>
              </a:rPr>
              <a:t>Evidence indicates positive changes in attitudes, behaviors, and communication practices. </a:t>
            </a:r>
            <a:r>
              <a:rPr lang="en-US" sz="1100">
                <a:latin typeface="Georgia Pro"/>
                <a:ea typeface="Arial"/>
                <a:cs typeface="Arial"/>
              </a:rPr>
              <a:t>​</a:t>
            </a:r>
          </a:p>
          <a:p>
            <a:pPr marL="285750" lvl="0" indent="-285750" rtl="0">
              <a:buFont typeface="Wingdings,Sans-Serif"/>
              <a:buChar char="ü"/>
            </a:pPr>
            <a:r>
              <a:rPr lang="en-US" sz="1100" baseline="0">
                <a:solidFill>
                  <a:srgbClr val="196B24"/>
                </a:solidFill>
                <a:latin typeface="Georgia Pro"/>
                <a:ea typeface="Arial"/>
                <a:cs typeface="Arial"/>
              </a:rPr>
              <a:t>Such training is perceived as non-threatening and effective in promoting good practice across linguistic and cultural differences, highlighting its potential value in public service settings. 8 </a:t>
            </a:r>
            <a:r>
              <a:rPr lang="en-US" sz="1100">
                <a:latin typeface="Georgia Pro"/>
                <a:ea typeface="Arial"/>
                <a:cs typeface="Arial"/>
              </a:rPr>
              <a:t>​</a:t>
            </a:r>
          </a:p>
          <a:p>
            <a:pPr marL="228600" lvl="0" indent="-228600" rtl="0">
              <a:buFont typeface="Wingdings,Sans-Serif"/>
              <a:buChar char="ü"/>
            </a:pPr>
            <a:endParaRPr lang="en-US">
              <a:latin typeface="Arial"/>
              <a:ea typeface="Arial"/>
              <a:cs typeface="Arial"/>
            </a:endParaRPr>
          </a:p>
          <a:p>
            <a:pPr algn="ctr"/>
            <a:endParaRPr lang="en-US"/>
          </a:p>
        </p:txBody>
      </p:sp>
      <p:pic>
        <p:nvPicPr>
          <p:cNvPr id="29" name="Picture 28" descr="Team smiling and embracing">
            <a:extLst>
              <a:ext uri="{FF2B5EF4-FFF2-40B4-BE49-F238E27FC236}">
                <a16:creationId xmlns:a16="http://schemas.microsoft.com/office/drawing/2014/main" id="{D7DA2BC4-EAD1-6B8C-E82C-57A790943504}"/>
              </a:ext>
            </a:extLst>
          </p:cNvPr>
          <p:cNvPicPr>
            <a:picLocks noChangeAspect="1"/>
          </p:cNvPicPr>
          <p:nvPr/>
        </p:nvPicPr>
        <p:blipFill>
          <a:blip r:embed="rId4"/>
          <a:stretch>
            <a:fillRect/>
          </a:stretch>
        </p:blipFill>
        <p:spPr>
          <a:xfrm>
            <a:off x="9933668" y="4127273"/>
            <a:ext cx="1731736" cy="1814740"/>
          </a:xfrm>
          <a:prstGeom prst="rect">
            <a:avLst/>
          </a:prstGeom>
        </p:spPr>
      </p:pic>
      <p:sp>
        <p:nvSpPr>
          <p:cNvPr id="30" name="TextBox 9">
            <a:extLst>
              <a:ext uri="{FF2B5EF4-FFF2-40B4-BE49-F238E27FC236}">
                <a16:creationId xmlns:a16="http://schemas.microsoft.com/office/drawing/2014/main" id="{BF64843A-4495-6C30-187A-FCC26585B385}"/>
              </a:ext>
            </a:extLst>
          </p:cNvPr>
          <p:cNvSpPr txBox="1"/>
          <p:nvPr/>
        </p:nvSpPr>
        <p:spPr>
          <a:xfrm>
            <a:off x="1750785" y="3909785"/>
            <a:ext cx="2413001" cy="295465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dirty="0">
                <a:latin typeface="Source Sans Pro"/>
                <a:ea typeface="Arial"/>
                <a:cs typeface="Arial"/>
              </a:rPr>
              <a:t> </a:t>
            </a:r>
            <a:r>
              <a:rPr lang="en-US" sz="1200" b="1" baseline="0" dirty="0">
                <a:solidFill>
                  <a:schemeClr val="accent3"/>
                </a:solidFill>
                <a:latin typeface="Georgia Pro"/>
                <a:ea typeface="Arial"/>
                <a:cs typeface="Arial"/>
              </a:rPr>
              <a:t>cultural safety is </a:t>
            </a:r>
            <a:r>
              <a:rPr lang="en-US" sz="1200" b="1" baseline="0" err="1">
                <a:solidFill>
                  <a:schemeClr val="accent3"/>
                </a:solidFill>
                <a:latin typeface="Georgia Pro"/>
                <a:ea typeface="Arial"/>
                <a:cs typeface="Arial"/>
              </a:rPr>
              <a:t>recognised</a:t>
            </a:r>
            <a:r>
              <a:rPr lang="en-US" sz="1200" b="1" baseline="0" dirty="0">
                <a:solidFill>
                  <a:schemeClr val="accent3"/>
                </a:solidFill>
                <a:latin typeface="Georgia Pro"/>
                <a:ea typeface="Arial"/>
                <a:cs typeface="Arial"/>
              </a:rPr>
              <a:t> as important but not fully understood or confidently taught by nurse academics. Professional development in cultural safety and anti-racism is identified as necessary to embed these principles into curricula and practice, highlighting the role of education in fostering culturally competent care. 15</a:t>
            </a:r>
            <a:r>
              <a:rPr sz="1200" b="1" dirty="0">
                <a:solidFill>
                  <a:schemeClr val="accent3"/>
                </a:solidFill>
                <a:latin typeface="Georgia Pro"/>
                <a:ea typeface="Source Sans Pro"/>
                <a:cs typeface="Source Sans Pro"/>
              </a:rPr>
              <a:t>​</a:t>
            </a:r>
            <a:endParaRPr lang="en-US" sz="1200" b="1">
              <a:solidFill>
                <a:schemeClr val="accent3"/>
              </a:solidFill>
              <a:latin typeface="Georgia Pro"/>
            </a:endParaRPr>
          </a:p>
          <a:p>
            <a:pPr algn="ctr"/>
            <a:endParaRPr lang="en-US"/>
          </a:p>
        </p:txBody>
      </p:sp>
      <p:sp>
        <p:nvSpPr>
          <p:cNvPr id="31" name="TextBox 30">
            <a:extLst>
              <a:ext uri="{FF2B5EF4-FFF2-40B4-BE49-F238E27FC236}">
                <a16:creationId xmlns:a16="http://schemas.microsoft.com/office/drawing/2014/main" id="{88047975-9D83-8013-7756-4A6AED4B6A9D}"/>
              </a:ext>
            </a:extLst>
          </p:cNvPr>
          <p:cNvSpPr txBox="1"/>
          <p:nvPr/>
        </p:nvSpPr>
        <p:spPr>
          <a:xfrm>
            <a:off x="226786" y="2812143"/>
            <a:ext cx="609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300">
                <a:solidFill>
                  <a:srgbClr val="007236"/>
                </a:solidFill>
                <a:latin typeface="Franklin Gothic Demi"/>
                <a:ea typeface="Segoe UI"/>
                <a:cs typeface="Segoe UI"/>
              </a:rPr>
              <a:t>Dorothy Apio </a:t>
            </a:r>
            <a:r>
              <a:rPr lang="en-US" sz="1300">
                <a:latin typeface="Franklin Gothic Demi"/>
                <a:ea typeface="Segoe UI"/>
                <a:cs typeface="Segoe UI"/>
              </a:rPr>
              <a:t>​</a:t>
            </a:r>
          </a:p>
          <a:p>
            <a:pPr rtl="0"/>
            <a:r>
              <a:rPr lang="en-US" sz="1300">
                <a:solidFill>
                  <a:srgbClr val="007236"/>
                </a:solidFill>
                <a:latin typeface="Franklin Gothic Demi"/>
                <a:ea typeface="Segoe UI"/>
                <a:cs typeface="Segoe UI"/>
              </a:rPr>
              <a:t>1705644  </a:t>
            </a:r>
            <a:r>
              <a:rPr lang="en-US" sz="1300">
                <a:latin typeface="Franklin Gothic Demi"/>
                <a:ea typeface="Segoe UI"/>
                <a:cs typeface="Segoe UI"/>
              </a:rPr>
              <a:t>​</a:t>
            </a:r>
          </a:p>
          <a:p>
            <a:pPr algn="ctr"/>
            <a:endParaRPr lang="en-US"/>
          </a:p>
        </p:txBody>
      </p:sp>
    </p:spTree>
    <p:extLst>
      <p:ext uri="{BB962C8B-B14F-4D97-AF65-F5344CB8AC3E}">
        <p14:creationId xmlns:p14="http://schemas.microsoft.com/office/powerpoint/2010/main" val="661118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62FE9-4184-6D7C-2C20-D843CE474976}"/>
            </a:ext>
          </a:extLst>
        </p:cNvPr>
        <p:cNvGrpSpPr/>
        <p:nvPr/>
      </p:nvGrpSpPr>
      <p:grpSpPr>
        <a:xfrm>
          <a:off x="0" y="0"/>
          <a:ext cx="0" cy="0"/>
          <a:chOff x="0" y="0"/>
          <a:chExt cx="0" cy="0"/>
        </a:xfrm>
      </p:grpSpPr>
      <p:pic>
        <p:nvPicPr>
          <p:cNvPr id="11" name="Content Placeholder 10" descr="A group of people in different uniforms&#10;&#10;AI-generated content may be incorrect.">
            <a:extLst>
              <a:ext uri="{FF2B5EF4-FFF2-40B4-BE49-F238E27FC236}">
                <a16:creationId xmlns:a16="http://schemas.microsoft.com/office/drawing/2014/main" id="{0E7DD292-9E57-833B-B0F6-FD33BE79AEF8}"/>
              </a:ext>
            </a:extLst>
          </p:cNvPr>
          <p:cNvPicPr>
            <a:picLocks noGrp="1" noChangeAspect="1"/>
          </p:cNvPicPr>
          <p:nvPr>
            <p:ph idx="1"/>
          </p:nvPr>
        </p:nvPicPr>
        <p:blipFill>
          <a:blip r:embed="rId2"/>
          <a:stretch>
            <a:fillRect/>
          </a:stretch>
        </p:blipFill>
        <p:spPr>
          <a:xfrm>
            <a:off x="9435462" y="818696"/>
            <a:ext cx="1839146" cy="1212624"/>
          </a:xfrm>
          <a:prstGeom prst="rect">
            <a:avLst/>
          </a:prstGeom>
        </p:spPr>
      </p:pic>
      <p:pic>
        <p:nvPicPr>
          <p:cNvPr id="5" name="Picture 4" descr="Group 2, Grouped object">
            <a:extLst>
              <a:ext uri="{FF2B5EF4-FFF2-40B4-BE49-F238E27FC236}">
                <a16:creationId xmlns:a16="http://schemas.microsoft.com/office/drawing/2014/main" id="{9A7EF98B-E168-0F7C-1F12-61DEA836EFD8}"/>
              </a:ext>
            </a:extLst>
          </p:cNvPr>
          <p:cNvPicPr>
            <a:picLocks noChangeAspect="1"/>
          </p:cNvPicPr>
          <p:nvPr/>
        </p:nvPicPr>
        <p:blipFill>
          <a:blip r:embed="rId3"/>
          <a:stretch>
            <a:fillRect/>
          </a:stretch>
        </p:blipFill>
        <p:spPr>
          <a:xfrm>
            <a:off x="4090044" y="0"/>
            <a:ext cx="3240843" cy="6858000"/>
          </a:xfrm>
          <a:prstGeom prst="rect">
            <a:avLst/>
          </a:prstGeom>
        </p:spPr>
      </p:pic>
      <p:sp>
        <p:nvSpPr>
          <p:cNvPr id="14" name="TextBox 13">
            <a:extLst>
              <a:ext uri="{FF2B5EF4-FFF2-40B4-BE49-F238E27FC236}">
                <a16:creationId xmlns:a16="http://schemas.microsoft.com/office/drawing/2014/main" id="{C413A2BE-A5CF-E154-3C54-D47336EA0215}"/>
              </a:ext>
            </a:extLst>
          </p:cNvPr>
          <p:cNvSpPr txBox="1"/>
          <p:nvPr/>
        </p:nvSpPr>
        <p:spPr>
          <a:xfrm>
            <a:off x="5089071" y="-81643"/>
            <a:ext cx="3029857" cy="68480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endParaRPr lang="en-US" sz="1100" dirty="0">
              <a:solidFill>
                <a:schemeClr val="accent3"/>
              </a:solidFill>
              <a:latin typeface="Source Sans Pro"/>
              <a:ea typeface="Source Sans Pro"/>
            </a:endParaRPr>
          </a:p>
          <a:p>
            <a:pPr marL="285750" indent="-285750">
              <a:buFont typeface="Arial"/>
              <a:buChar char="•"/>
            </a:pPr>
            <a:r>
              <a:rPr lang="en-US" sz="1200" b="1" dirty="0">
                <a:solidFill>
                  <a:schemeClr val="accent3"/>
                </a:solidFill>
                <a:latin typeface="Forte Forward"/>
                <a:ea typeface="Source Sans Pro"/>
                <a:cs typeface="Forte Forward"/>
              </a:rPr>
              <a:t>Problem Statement</a:t>
            </a:r>
            <a:endParaRPr lang="en-US" sz="1200" dirty="0">
              <a:solidFill>
                <a:schemeClr val="accent3"/>
              </a:solidFill>
              <a:latin typeface="Forte Forward"/>
              <a:ea typeface="Source Sans Pro"/>
              <a:cs typeface="Forte Forward"/>
            </a:endParaRPr>
          </a:p>
          <a:p>
            <a:pPr marL="285750" indent="-285750">
              <a:buFont typeface="Wingdings"/>
              <a:buChar char="ü"/>
            </a:pPr>
            <a:endParaRPr lang="en-US" sz="1200" b="1" dirty="0">
              <a:solidFill>
                <a:schemeClr val="accent3"/>
              </a:solidFill>
              <a:latin typeface="Source Sans Pro"/>
              <a:ea typeface="Source Sans Pro"/>
            </a:endParaRPr>
          </a:p>
          <a:p>
            <a:pPr marL="285750" indent="-285750">
              <a:buFont typeface="Wingdings"/>
              <a:buChar char="ü"/>
            </a:pPr>
            <a:r>
              <a:rPr lang="en-US" sz="1200" b="1" dirty="0">
                <a:solidFill>
                  <a:schemeClr val="accent3"/>
                </a:solidFill>
                <a:latin typeface="Source Sans Pro"/>
                <a:ea typeface="Source Sans Pro"/>
              </a:rPr>
              <a:t>A</a:t>
            </a:r>
            <a:r>
              <a:rPr lang="en-US" sz="1200" b="1" dirty="0">
                <a:solidFill>
                  <a:schemeClr val="accent3"/>
                </a:solidFill>
                <a:latin typeface="Georgia Pro"/>
                <a:ea typeface="Source Sans Pro"/>
              </a:rPr>
              <a:t>dvancing</a:t>
            </a:r>
            <a:r>
              <a:rPr lang="en-US" sz="1200" b="1" dirty="0">
                <a:solidFill>
                  <a:schemeClr val="accent3"/>
                </a:solidFill>
                <a:latin typeface="Georgia Pro"/>
              </a:rPr>
              <a:t> cultural competence in </a:t>
            </a:r>
            <a:r>
              <a:rPr lang="en-US" sz="1200" b="1" err="1">
                <a:solidFill>
                  <a:schemeClr val="accent3"/>
                </a:solidFill>
                <a:latin typeface="Georgia Pro"/>
              </a:rPr>
              <a:t>Wales’</a:t>
            </a:r>
            <a:r>
              <a:rPr lang="en-US" sz="1200" b="1" dirty="0">
                <a:solidFill>
                  <a:schemeClr val="accent3"/>
                </a:solidFill>
                <a:latin typeface="Georgia Pro"/>
              </a:rPr>
              <a:t> public services requires addressing several interconnected themes identified in research from comparable contexts.4  </a:t>
            </a:r>
            <a:endParaRPr lang="en-US" sz="1200">
              <a:solidFill>
                <a:schemeClr val="accent3"/>
              </a:solidFill>
              <a:latin typeface="Source Sans Pro"/>
              <a:ea typeface="Source Sans Pro"/>
            </a:endParaRPr>
          </a:p>
          <a:p>
            <a:pPr marL="285750" indent="-285750">
              <a:buFont typeface="Wingdings"/>
              <a:buChar char="ü"/>
            </a:pPr>
            <a:r>
              <a:rPr lang="en-US" sz="1200" b="1" dirty="0">
                <a:solidFill>
                  <a:schemeClr val="accent3"/>
                </a:solidFill>
                <a:latin typeface="Georgia Pro"/>
              </a:rPr>
              <a:t>cultural competence encompasses more than cultural awareness or sensitivity and is distinct from addressing language barriers. It requires understanding the complex tensions between universal child protection principles.4 </a:t>
            </a:r>
            <a:endParaRPr lang="en-US" sz="1200">
              <a:solidFill>
                <a:schemeClr val="accent3"/>
              </a:solidFill>
              <a:latin typeface="Source Sans Pro"/>
              <a:ea typeface="Source Sans Pro"/>
            </a:endParaRPr>
          </a:p>
          <a:p>
            <a:pPr marL="285750" indent="-285750">
              <a:buFont typeface="Wingdings"/>
              <a:buChar char="ü"/>
            </a:pPr>
            <a:r>
              <a:rPr lang="en-US" sz="1200" b="1" dirty="0">
                <a:solidFill>
                  <a:schemeClr val="accent3"/>
                </a:solidFill>
                <a:latin typeface="Georgia Pro"/>
              </a:rPr>
              <a:t> respect for cultural differences, particularly in collectivist communities with differing family and parenting norms.4 </a:t>
            </a:r>
            <a:endParaRPr lang="en-US" sz="1200">
              <a:solidFill>
                <a:schemeClr val="accent3"/>
              </a:solidFill>
              <a:latin typeface="Source Sans Pro"/>
              <a:ea typeface="Source Sans Pro"/>
            </a:endParaRPr>
          </a:p>
          <a:p>
            <a:pPr marL="285750" indent="-285750">
              <a:buFont typeface="Wingdings"/>
              <a:buChar char="ü"/>
            </a:pPr>
            <a:r>
              <a:rPr lang="en-US" sz="1200" b="1" dirty="0">
                <a:solidFill>
                  <a:schemeClr val="accent3"/>
                </a:solidFill>
                <a:latin typeface="Georgia Pro"/>
              </a:rPr>
              <a:t>This context necessitates clear delineation of roles and responsibilities among workers, agencies, and systems to ensure effective service delivery to ethnic minority families and to counteract systemic disadvantages and institutional racism.4</a:t>
            </a:r>
            <a:endParaRPr lang="en-US" sz="1200">
              <a:solidFill>
                <a:schemeClr val="accent3"/>
              </a:solidFill>
              <a:latin typeface="Source Sans Pro"/>
              <a:ea typeface="Source Sans Pro"/>
            </a:endParaRPr>
          </a:p>
          <a:p>
            <a:pPr marL="285750" indent="-285750">
              <a:buFont typeface="Wingdings"/>
              <a:buChar char="ü"/>
            </a:pPr>
            <a:r>
              <a:rPr lang="en-US" sz="1200" b="1" dirty="0">
                <a:solidFill>
                  <a:schemeClr val="accent3"/>
                </a:solidFill>
                <a:latin typeface="Segoe UI"/>
                <a:cs typeface="Segoe UI"/>
              </a:rPr>
              <a:t>Impact: reduced trust, poorer outcomes for minority communities, breaches of equality law (recent EHRC findings).15 </a:t>
            </a:r>
            <a:r>
              <a:rPr lang="en-US" sz="1200" dirty="0">
                <a:solidFill>
                  <a:srgbClr val="2C3E50"/>
                </a:solidFill>
                <a:latin typeface="Roboto"/>
                <a:ea typeface="Roboto"/>
                <a:cs typeface="Roboto"/>
              </a:rPr>
              <a:t> </a:t>
            </a:r>
            <a:endParaRPr lang="en-US" sz="1200">
              <a:solidFill>
                <a:srgbClr val="000000"/>
              </a:solidFill>
              <a:latin typeface="Roboto"/>
              <a:ea typeface="Roboto"/>
              <a:cs typeface="Roboto"/>
            </a:endParaRPr>
          </a:p>
          <a:p>
            <a:endParaRPr lang="en-US" sz="1400" b="1" dirty="0">
              <a:solidFill>
                <a:schemeClr val="accent3"/>
              </a:solidFill>
              <a:latin typeface="Georgia Pro"/>
            </a:endParaRPr>
          </a:p>
          <a:p>
            <a:pPr algn="ctr"/>
            <a:endParaRPr lang="en-US"/>
          </a:p>
        </p:txBody>
      </p:sp>
      <p:pic>
        <p:nvPicPr>
          <p:cNvPr id="15" name="Picture 14" descr="Group 2, Grouped object">
            <a:extLst>
              <a:ext uri="{FF2B5EF4-FFF2-40B4-BE49-F238E27FC236}">
                <a16:creationId xmlns:a16="http://schemas.microsoft.com/office/drawing/2014/main" id="{263B798A-756C-FC4B-A94A-2750907ACB11}"/>
              </a:ext>
            </a:extLst>
          </p:cNvPr>
          <p:cNvPicPr>
            <a:picLocks noChangeAspect="1"/>
          </p:cNvPicPr>
          <p:nvPr/>
        </p:nvPicPr>
        <p:blipFill>
          <a:blip r:embed="rId3"/>
          <a:stretch>
            <a:fillRect/>
          </a:stretch>
        </p:blipFill>
        <p:spPr>
          <a:xfrm>
            <a:off x="-2986" y="-1817"/>
            <a:ext cx="3966556" cy="6858000"/>
          </a:xfrm>
          <a:prstGeom prst="rect">
            <a:avLst/>
          </a:prstGeom>
        </p:spPr>
      </p:pic>
      <p:sp>
        <p:nvSpPr>
          <p:cNvPr id="18" name="Title 1">
            <a:extLst>
              <a:ext uri="{FF2B5EF4-FFF2-40B4-BE49-F238E27FC236}">
                <a16:creationId xmlns:a16="http://schemas.microsoft.com/office/drawing/2014/main" id="{9EB1E881-691B-1C69-82F0-B282389DB08F}"/>
              </a:ext>
            </a:extLst>
          </p:cNvPr>
          <p:cNvSpPr>
            <a:spLocks noGrp="1"/>
          </p:cNvSpPr>
          <p:nvPr/>
        </p:nvSpPr>
        <p:spPr>
          <a:xfrm>
            <a:off x="1609271" y="3177268"/>
            <a:ext cx="2142672" cy="881063"/>
          </a:xfrm>
          <a:prstGeom prst="rect">
            <a:avLst/>
          </a:prstGeom>
        </p:spPr>
        <p:txBody>
          <a:bodyPr vert="horz" lIns="91440" tIns="45720" rIns="91440" bIns="45720" rtlCol="0" anchor="ctr">
            <a:normAutofit fontScale="90000"/>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0"/>
              </a:spcBef>
            </a:pPr>
            <a:r>
              <a:rPr lang="en-US" sz="1200" dirty="0">
                <a:solidFill>
                  <a:schemeClr val="accent3"/>
                </a:solidFill>
                <a:latin typeface="Forte Forward"/>
                <a:cs typeface="Segoe UI"/>
              </a:rPr>
              <a:t>Legislative and policy frameworks:</a:t>
            </a:r>
            <a:br>
              <a:rPr lang="en-US" sz="1200" dirty="0">
                <a:latin typeface="Forte Forward"/>
                <a:cs typeface="Segoe UI"/>
              </a:rPr>
            </a:br>
            <a:r>
              <a:rPr lang="en-US" sz="1200" b="1" dirty="0">
                <a:solidFill>
                  <a:schemeClr val="accent3"/>
                </a:solidFill>
                <a:latin typeface="Georgia Pro"/>
                <a:cs typeface="Segoe UI"/>
              </a:rPr>
              <a:t>In Wales, ensuring equitable service delivery is essential for fulfilling statutory obligations under the Well-being of Future Generations (Wales) Act 2015. The Well-being of Future Generations (Wales) Act 2015 (WFG Act) represents a legislative framework, with the Future Generations Commissioner acting as a guardian to ensure accountability. The Act aims to embed sustainable development principles into public services and government operations, promoting goals such as a healthier, more equal, and more prosperous Wales.2 </a:t>
            </a:r>
            <a:endParaRPr lang="en-US" sz="1200" dirty="0">
              <a:solidFill>
                <a:schemeClr val="accent3"/>
              </a:solidFill>
              <a:latin typeface="Georgia Pro"/>
              <a:cs typeface="Segoe UI"/>
            </a:endParaRPr>
          </a:p>
          <a:p>
            <a:pPr algn="ctr">
              <a:lnSpc>
                <a:spcPct val="150000"/>
              </a:lnSpc>
              <a:spcBef>
                <a:spcPts val="0"/>
              </a:spcBef>
            </a:pPr>
            <a:endParaRPr lang="en-US" sz="1200" dirty="0">
              <a:solidFill>
                <a:srgbClr val="000000"/>
              </a:solidFill>
              <a:latin typeface="Georgia Pro"/>
              <a:cs typeface="Segoe UI"/>
            </a:endParaRPr>
          </a:p>
          <a:p>
            <a:endParaRPr lang="en-US" sz="1800" dirty="0">
              <a:latin typeface="Forte Forward"/>
              <a:cs typeface="Segoe UI"/>
            </a:endParaRPr>
          </a:p>
        </p:txBody>
      </p:sp>
      <p:sp>
        <p:nvSpPr>
          <p:cNvPr id="19" name="Content Placeholder 2">
            <a:extLst>
              <a:ext uri="{FF2B5EF4-FFF2-40B4-BE49-F238E27FC236}">
                <a16:creationId xmlns:a16="http://schemas.microsoft.com/office/drawing/2014/main" id="{93F6D124-FA67-F1FE-4401-F3905EFAC667}"/>
              </a:ext>
            </a:extLst>
          </p:cNvPr>
          <p:cNvSpPr>
            <a:spLocks noGrp="1"/>
          </p:cNvSpPr>
          <p:nvPr/>
        </p:nvSpPr>
        <p:spPr>
          <a:xfrm>
            <a:off x="9319985" y="2268"/>
            <a:ext cx="2559960" cy="668269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100" dirty="0">
                <a:latin typeface="Source Sans Pro"/>
                <a:ea typeface="Source Sans Pro"/>
              </a:rPr>
              <a:t> </a:t>
            </a:r>
            <a:r>
              <a:rPr lang="en-US" sz="1200" b="1" dirty="0">
                <a:solidFill>
                  <a:schemeClr val="accent3"/>
                </a:solidFill>
                <a:latin typeface="Georgia Pro"/>
                <a:ea typeface="Source Sans Pro"/>
              </a:rPr>
              <a:t>RECOMANDATION  TO CHANGE </a:t>
            </a:r>
          </a:p>
          <a:p>
            <a:pPr marL="171450" indent="-171450">
              <a:buFont typeface="Wingdings" panose="020B0604020202020204" pitchFamily="34" charset="0"/>
              <a:buChar char="ü"/>
            </a:pPr>
            <a:r>
              <a:rPr lang="en-US" sz="1200" b="1" dirty="0">
                <a:solidFill>
                  <a:schemeClr val="accent3"/>
                </a:solidFill>
                <a:latin typeface="Georgia Pro"/>
                <a:ea typeface="Source Sans Pro"/>
              </a:rPr>
              <a:t>cultural competence training for clinical staff led to statistically significant improvements in self-reported cultural awareness. </a:t>
            </a:r>
          </a:p>
          <a:p>
            <a:pPr marL="171450" indent="-171450">
              <a:buFont typeface="Wingdings" panose="020B0604020202020204" pitchFamily="34" charset="0"/>
              <a:buChar char="ü"/>
            </a:pPr>
            <a:r>
              <a:rPr lang="en-US" sz="1200" b="1" dirty="0">
                <a:solidFill>
                  <a:schemeClr val="accent3"/>
                </a:solidFill>
                <a:latin typeface="Georgia Pro"/>
                <a:ea typeface="Source Sans Pro"/>
              </a:rPr>
              <a:t>These results suggest that structured educational interventions can enhance professionals’ ability to provide care across diverse populations. 3</a:t>
            </a:r>
          </a:p>
          <a:p>
            <a:pPr marL="171450" indent="-171450">
              <a:buFont typeface="Wingdings" panose="020B0604020202020204" pitchFamily="34" charset="0"/>
              <a:buChar char="ü"/>
            </a:pPr>
            <a:r>
              <a:rPr lang="en-US" sz="1200" b="1" dirty="0">
                <a:solidFill>
                  <a:schemeClr val="accent3"/>
                </a:solidFill>
                <a:latin typeface="Georgia Pro"/>
                <a:ea typeface="Source Sans Pro"/>
              </a:rPr>
              <a:t> models and assessment instruments developed in nursing research highlight the need for empirically validated frameworks to guide the development of cultural competence. </a:t>
            </a:r>
          </a:p>
          <a:p>
            <a:pPr marL="171450" indent="-171450">
              <a:buFont typeface="Wingdings" panose="020B0604020202020204" pitchFamily="34" charset="0"/>
              <a:buChar char="ü"/>
            </a:pPr>
            <a:r>
              <a:rPr lang="en-US" sz="1200" b="1" dirty="0">
                <a:solidFill>
                  <a:schemeClr val="accent3"/>
                </a:solidFill>
                <a:latin typeface="Georgia Pro"/>
                <a:ea typeface="Source Sans Pro"/>
              </a:rPr>
              <a:t>However, many existing models have not undergone empirical testing, and instruments differ in psychometric robustness.</a:t>
            </a:r>
          </a:p>
          <a:p>
            <a:pPr marL="171450" indent="-171450">
              <a:buFont typeface="Wingdings" panose="020B0604020202020204" pitchFamily="34" charset="0"/>
              <a:buChar char="ü"/>
            </a:pPr>
            <a:r>
              <a:rPr lang="en-US" sz="1200" b="1" dirty="0">
                <a:solidFill>
                  <a:schemeClr val="accent3"/>
                </a:solidFill>
                <a:latin typeface="Georgia Pro"/>
                <a:ea typeface="Source Sans Pro"/>
              </a:rPr>
              <a:t> These limitations underscore the importance of ongoing research to refine definitions, theoretical foundations, and practical applications of cultural competence to reduce health disparities. 4</a:t>
            </a:r>
            <a:endParaRPr lang="en-US" sz="1200" b="1" dirty="0">
              <a:solidFill>
                <a:schemeClr val="accent3"/>
              </a:solidFill>
              <a:latin typeface="Georgia Pro"/>
            </a:endParaRPr>
          </a:p>
          <a:p>
            <a:pPr>
              <a:buFont typeface="Wingdings" panose="020B0604020202020204" pitchFamily="34" charset="0"/>
              <a:buChar char="ü"/>
            </a:pPr>
            <a:endParaRPr lang="en-US" sz="1200" b="1" dirty="0">
              <a:solidFill>
                <a:schemeClr val="accent3"/>
              </a:solidFill>
              <a:latin typeface="Georgia Pro"/>
            </a:endParaRPr>
          </a:p>
        </p:txBody>
      </p:sp>
      <p:pic>
        <p:nvPicPr>
          <p:cNvPr id="20" name="Picture 19" descr="Group 2, Grouped object">
            <a:extLst>
              <a:ext uri="{FF2B5EF4-FFF2-40B4-BE49-F238E27FC236}">
                <a16:creationId xmlns:a16="http://schemas.microsoft.com/office/drawing/2014/main" id="{B00D8DF2-C518-B2F8-EB87-B4A8ABA442B7}"/>
              </a:ext>
            </a:extLst>
          </p:cNvPr>
          <p:cNvPicPr>
            <a:picLocks noChangeAspect="1"/>
          </p:cNvPicPr>
          <p:nvPr/>
        </p:nvPicPr>
        <p:blipFill>
          <a:blip r:embed="rId3"/>
          <a:stretch>
            <a:fillRect/>
          </a:stretch>
        </p:blipFill>
        <p:spPr>
          <a:xfrm>
            <a:off x="8115942" y="-1818"/>
            <a:ext cx="3576485" cy="6858000"/>
          </a:xfrm>
          <a:prstGeom prst="rect">
            <a:avLst/>
          </a:prstGeom>
        </p:spPr>
      </p:pic>
      <p:sp>
        <p:nvSpPr>
          <p:cNvPr id="2" name="TextBox 1">
            <a:extLst>
              <a:ext uri="{FF2B5EF4-FFF2-40B4-BE49-F238E27FC236}">
                <a16:creationId xmlns:a16="http://schemas.microsoft.com/office/drawing/2014/main" id="{CAA3CF52-E4E9-E616-473A-09496360B58B}"/>
              </a:ext>
            </a:extLst>
          </p:cNvPr>
          <p:cNvSpPr txBox="1"/>
          <p:nvPr/>
        </p:nvSpPr>
        <p:spPr>
          <a:xfrm>
            <a:off x="89065" y="2845130"/>
            <a:ext cx="609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300">
                <a:solidFill>
                  <a:srgbClr val="007236"/>
                </a:solidFill>
                <a:latin typeface="Franklin Gothic Demi"/>
                <a:ea typeface="Segoe UI"/>
                <a:cs typeface="Segoe UI"/>
              </a:rPr>
              <a:t>Dorothy Apio </a:t>
            </a:r>
            <a:r>
              <a:rPr lang="en-US" sz="1300">
                <a:latin typeface="Franklin Gothic Demi"/>
                <a:ea typeface="Segoe UI"/>
                <a:cs typeface="Segoe UI"/>
              </a:rPr>
              <a:t>​</a:t>
            </a:r>
          </a:p>
          <a:p>
            <a:pPr rtl="0"/>
            <a:r>
              <a:rPr lang="en-US" sz="1300">
                <a:solidFill>
                  <a:srgbClr val="007236"/>
                </a:solidFill>
                <a:latin typeface="Franklin Gothic Demi"/>
                <a:ea typeface="Segoe UI"/>
                <a:cs typeface="Segoe UI"/>
              </a:rPr>
              <a:t>1705644  </a:t>
            </a:r>
            <a:r>
              <a:rPr lang="en-US" sz="1300">
                <a:latin typeface="Franklin Gothic Demi"/>
                <a:ea typeface="Segoe UI"/>
                <a:cs typeface="Segoe UI"/>
              </a:rPr>
              <a:t>​</a:t>
            </a:r>
          </a:p>
          <a:p>
            <a:pPr algn="ctr"/>
            <a:endParaRPr lang="en-US"/>
          </a:p>
        </p:txBody>
      </p:sp>
    </p:spTree>
    <p:extLst>
      <p:ext uri="{BB962C8B-B14F-4D97-AF65-F5344CB8AC3E}">
        <p14:creationId xmlns:p14="http://schemas.microsoft.com/office/powerpoint/2010/main" val="364618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38E28-2B63-9CB7-B4B5-6396FB39CAFD}"/>
              </a:ext>
            </a:extLst>
          </p:cNvPr>
          <p:cNvSpPr>
            <a:spLocks noGrp="1"/>
          </p:cNvSpPr>
          <p:nvPr>
            <p:ph type="title"/>
          </p:nvPr>
        </p:nvSpPr>
        <p:spPr>
          <a:xfrm>
            <a:off x="1273629" y="346983"/>
            <a:ext cx="2659746" cy="2885846"/>
          </a:xfrm>
        </p:spPr>
        <p:txBody>
          <a:bodyPr>
            <a:normAutofit fontScale="90000"/>
          </a:bodyPr>
          <a:lstStyle/>
          <a:p>
            <a:pPr>
              <a:lnSpc>
                <a:spcPct val="150000"/>
              </a:lnSpc>
              <a:spcBef>
                <a:spcPts val="0"/>
              </a:spcBef>
            </a:pPr>
            <a:r>
              <a:rPr lang="en-US" sz="1100" dirty="0">
                <a:latin typeface="Source Sans Pro"/>
                <a:ea typeface="Source Sans Pro"/>
              </a:rPr>
              <a:t> </a:t>
            </a:r>
            <a:r>
              <a:rPr lang="en-US" sz="1100" b="1" dirty="0">
                <a:solidFill>
                  <a:schemeClr val="accent3"/>
                </a:solidFill>
                <a:latin typeface="Source Sans Pro"/>
                <a:ea typeface="Source Sans Pro"/>
              </a:rPr>
              <a:t>evidence</a:t>
            </a:r>
            <a:r>
              <a:rPr lang="en-US" sz="1100" dirty="0">
                <a:latin typeface="Source Sans Pro"/>
                <a:ea typeface="Source Sans Pro"/>
              </a:rPr>
              <a:t> </a:t>
            </a:r>
            <a:r>
              <a:rPr lang="en-US" sz="1100" b="1" dirty="0">
                <a:solidFill>
                  <a:schemeClr val="accent3"/>
                </a:solidFill>
                <a:latin typeface="Georgia Pro"/>
                <a:ea typeface="Source Sans Pro"/>
              </a:rPr>
              <a:t>from New South Wales highlights challenges related to policy clarity and accountability in cultural awareness training. Ineffective coordination and fragmented training efforts have limited the impact of these programs. The integration of Aboriginal cultural awareness into broader cross-cultural training frameworks has been proposed to improve long-term health outcomes and increase staff engagement. 5</a:t>
            </a:r>
            <a:endParaRPr lang="en-US"/>
          </a:p>
          <a:p>
            <a:endParaRPr lang="en-US" dirty="0"/>
          </a:p>
        </p:txBody>
      </p:sp>
      <p:pic>
        <p:nvPicPr>
          <p:cNvPr id="5" name="Picture 4" descr="Group 2, Grouped object">
            <a:extLst>
              <a:ext uri="{FF2B5EF4-FFF2-40B4-BE49-F238E27FC236}">
                <a16:creationId xmlns:a16="http://schemas.microsoft.com/office/drawing/2014/main" id="{ED76854C-BFB0-3978-03E1-E54D5BEB6E43}"/>
              </a:ext>
            </a:extLst>
          </p:cNvPr>
          <p:cNvPicPr>
            <a:picLocks noChangeAspect="1"/>
          </p:cNvPicPr>
          <p:nvPr/>
        </p:nvPicPr>
        <p:blipFill>
          <a:blip r:embed="rId2"/>
          <a:stretch>
            <a:fillRect/>
          </a:stretch>
        </p:blipFill>
        <p:spPr>
          <a:xfrm>
            <a:off x="-2985" y="-1817"/>
            <a:ext cx="3966556" cy="6858000"/>
          </a:xfrm>
          <a:prstGeom prst="rect">
            <a:avLst/>
          </a:prstGeom>
        </p:spPr>
      </p:pic>
      <p:pic>
        <p:nvPicPr>
          <p:cNvPr id="7" name="Picture 6" descr="Group 2, Grouped object">
            <a:extLst>
              <a:ext uri="{FF2B5EF4-FFF2-40B4-BE49-F238E27FC236}">
                <a16:creationId xmlns:a16="http://schemas.microsoft.com/office/drawing/2014/main" id="{CFDA3286-DF44-608A-E549-2587854268BF}"/>
              </a:ext>
            </a:extLst>
          </p:cNvPr>
          <p:cNvPicPr>
            <a:picLocks noChangeAspect="1"/>
          </p:cNvPicPr>
          <p:nvPr/>
        </p:nvPicPr>
        <p:blipFill>
          <a:blip r:embed="rId2"/>
          <a:stretch>
            <a:fillRect/>
          </a:stretch>
        </p:blipFill>
        <p:spPr>
          <a:xfrm>
            <a:off x="7987129" y="-3631"/>
            <a:ext cx="3966556" cy="6858000"/>
          </a:xfrm>
          <a:prstGeom prst="rect">
            <a:avLst/>
          </a:prstGeom>
        </p:spPr>
      </p:pic>
      <p:pic>
        <p:nvPicPr>
          <p:cNvPr id="9" name="Picture 8" descr="Group 2, Grouped object">
            <a:extLst>
              <a:ext uri="{FF2B5EF4-FFF2-40B4-BE49-F238E27FC236}">
                <a16:creationId xmlns:a16="http://schemas.microsoft.com/office/drawing/2014/main" id="{868312D0-5271-5E06-2F9B-CC12D6A93C73}"/>
              </a:ext>
            </a:extLst>
          </p:cNvPr>
          <p:cNvPicPr>
            <a:picLocks noChangeAspect="1"/>
          </p:cNvPicPr>
          <p:nvPr/>
        </p:nvPicPr>
        <p:blipFill>
          <a:blip r:embed="rId2"/>
          <a:stretch>
            <a:fillRect/>
          </a:stretch>
        </p:blipFill>
        <p:spPr>
          <a:xfrm>
            <a:off x="3812457" y="-5445"/>
            <a:ext cx="3966556" cy="6858000"/>
          </a:xfrm>
          <a:prstGeom prst="rect">
            <a:avLst/>
          </a:prstGeom>
        </p:spPr>
      </p:pic>
      <p:sp>
        <p:nvSpPr>
          <p:cNvPr id="11" name="Star: 5 Points 10">
            <a:extLst>
              <a:ext uri="{FF2B5EF4-FFF2-40B4-BE49-F238E27FC236}">
                <a16:creationId xmlns:a16="http://schemas.microsoft.com/office/drawing/2014/main" id="{DB505ADF-0D46-A190-D722-542B05E593F0}"/>
              </a:ext>
            </a:extLst>
          </p:cNvPr>
          <p:cNvSpPr/>
          <p:nvPr/>
        </p:nvSpPr>
        <p:spPr>
          <a:xfrm>
            <a:off x="101435" y="2484746"/>
            <a:ext cx="841828" cy="968827"/>
          </a:xfrm>
          <a:prstGeom prst="star5">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5 Points 12">
            <a:extLst>
              <a:ext uri="{FF2B5EF4-FFF2-40B4-BE49-F238E27FC236}">
                <a16:creationId xmlns:a16="http://schemas.microsoft.com/office/drawing/2014/main" id="{5AB0F75C-46D4-7010-8B2F-F61B99D67916}"/>
              </a:ext>
            </a:extLst>
          </p:cNvPr>
          <p:cNvSpPr/>
          <p:nvPr/>
        </p:nvSpPr>
        <p:spPr>
          <a:xfrm>
            <a:off x="8320148" y="2602674"/>
            <a:ext cx="841828" cy="968827"/>
          </a:xfrm>
          <a:prstGeom prst="star5">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tar: 5 Points 13">
            <a:extLst>
              <a:ext uri="{FF2B5EF4-FFF2-40B4-BE49-F238E27FC236}">
                <a16:creationId xmlns:a16="http://schemas.microsoft.com/office/drawing/2014/main" id="{FA9D39D5-93CD-F52F-2CBE-2EDF871EB3F7}"/>
              </a:ext>
            </a:extLst>
          </p:cNvPr>
          <p:cNvSpPr/>
          <p:nvPr/>
        </p:nvSpPr>
        <p:spPr>
          <a:xfrm>
            <a:off x="4628077" y="2602674"/>
            <a:ext cx="841828" cy="968827"/>
          </a:xfrm>
          <a:prstGeom prst="star5">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57598BEB-6A97-7F6E-5DD9-B2E50AA4A89E}"/>
              </a:ext>
            </a:extLst>
          </p:cNvPr>
          <p:cNvSpPr txBox="1"/>
          <p:nvPr/>
        </p:nvSpPr>
        <p:spPr>
          <a:xfrm>
            <a:off x="1270000" y="3084285"/>
            <a:ext cx="2476503" cy="2835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b="1" dirty="0">
                <a:solidFill>
                  <a:schemeClr val="accent3"/>
                </a:solidFill>
                <a:latin typeface="Source Sans Pro"/>
              </a:rPr>
              <a:t>cultural competence training for clinical staff led to statistically significant improvements in self-reported cultural awareness. These results suggest that structured educational interventions can enhance professionals’ ability to provide care across diverse populations. 6</a:t>
            </a:r>
            <a:endParaRPr lang="en-US" sz="1200" b="1">
              <a:solidFill>
                <a:schemeClr val="accent3"/>
              </a:solidFill>
              <a:latin typeface="Source Sans Pro"/>
              <a:ea typeface="Source Sans Pro"/>
            </a:endParaRPr>
          </a:p>
          <a:p>
            <a:pPr algn="ctr">
              <a:lnSpc>
                <a:spcPct val="150000"/>
              </a:lnSpc>
            </a:pPr>
            <a:endParaRPr lang="en-US" sz="1200" dirty="0"/>
          </a:p>
        </p:txBody>
      </p:sp>
      <p:sp>
        <p:nvSpPr>
          <p:cNvPr id="16" name="TextBox 11">
            <a:extLst>
              <a:ext uri="{FF2B5EF4-FFF2-40B4-BE49-F238E27FC236}">
                <a16:creationId xmlns:a16="http://schemas.microsoft.com/office/drawing/2014/main" id="{A7F2BC33-02E4-614B-F996-BD228892DD97}"/>
              </a:ext>
            </a:extLst>
          </p:cNvPr>
          <p:cNvSpPr txBox="1"/>
          <p:nvPr/>
        </p:nvSpPr>
        <p:spPr>
          <a:xfrm>
            <a:off x="5297715" y="117928"/>
            <a:ext cx="2685142" cy="535531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indent="-228600" rtl="0">
              <a:lnSpc>
                <a:spcPct val="150000"/>
              </a:lnSpc>
              <a:buFont typeface=""/>
              <a:buChar char="•"/>
            </a:pPr>
            <a:r>
              <a:rPr lang="en-US" sz="1200" b="1" baseline="0" dirty="0">
                <a:solidFill>
                  <a:schemeClr val="accent3"/>
                </a:solidFill>
                <a:latin typeface="Georgia Pro"/>
                <a:ea typeface="Arial"/>
                <a:cs typeface="Arial"/>
              </a:rPr>
              <a:t>Cultural competence involves awareness of one’s own culture and understanding of service users' cultures. It </a:t>
            </a:r>
            <a:r>
              <a:rPr lang="en-US" sz="1200" b="1" baseline="0" err="1">
                <a:solidFill>
                  <a:schemeClr val="accent3"/>
                </a:solidFill>
                <a:latin typeface="Georgia Pro"/>
                <a:ea typeface="Arial"/>
                <a:cs typeface="Arial"/>
              </a:rPr>
              <a:t>emphasises</a:t>
            </a:r>
            <a:r>
              <a:rPr lang="en-US" sz="1200" b="1" baseline="0" dirty="0">
                <a:solidFill>
                  <a:schemeClr val="accent3"/>
                </a:solidFill>
                <a:latin typeface="Georgia Pro"/>
                <a:ea typeface="Arial"/>
                <a:cs typeface="Arial"/>
              </a:rPr>
              <a:t> embedding service users’ cultural interpretations and priorities into </a:t>
            </a:r>
            <a:r>
              <a:rPr lang="en-US" sz="1200" b="1" baseline="0" err="1">
                <a:solidFill>
                  <a:schemeClr val="accent3"/>
                </a:solidFill>
                <a:latin typeface="Georgia Pro"/>
                <a:ea typeface="Arial"/>
                <a:cs typeface="Arial"/>
              </a:rPr>
              <a:t>organisational</a:t>
            </a:r>
            <a:r>
              <a:rPr lang="en-US" sz="1200" b="1" baseline="0" dirty="0">
                <a:solidFill>
                  <a:schemeClr val="accent3"/>
                </a:solidFill>
                <a:latin typeface="Georgia Pro"/>
                <a:ea typeface="Arial"/>
                <a:cs typeface="Arial"/>
              </a:rPr>
              <a:t> practices, staff training, and service delivery. This aims to achieve equitable outcomes. It also requires addressing systemic barriers such as inadequate resources and institutional limitations.13</a:t>
            </a:r>
            <a:r>
              <a:rPr lang="en-US" sz="1200" b="1" dirty="0">
                <a:solidFill>
                  <a:schemeClr val="accent3"/>
                </a:solidFill>
                <a:latin typeface="Georgia Pro"/>
                <a:ea typeface="Arial"/>
                <a:cs typeface="Arial"/>
              </a:rPr>
              <a:t>​</a:t>
            </a:r>
            <a:endParaRPr lang="en-US">
              <a:solidFill>
                <a:schemeClr val="accent3"/>
              </a:solidFill>
            </a:endParaRPr>
          </a:p>
          <a:p>
            <a:pPr marL="228600" lvl="0" indent="-228600" rtl="0">
              <a:buFont typeface=""/>
              <a:buChar char="•"/>
            </a:pPr>
            <a:endParaRPr lang="en-US">
              <a:latin typeface="Arial"/>
              <a:ea typeface="Arial"/>
              <a:cs typeface="Arial"/>
            </a:endParaRPr>
          </a:p>
          <a:p>
            <a:pPr algn="ctr"/>
            <a:endParaRPr lang="en-US"/>
          </a:p>
        </p:txBody>
      </p:sp>
      <p:sp>
        <p:nvSpPr>
          <p:cNvPr id="17" name="TextBox 16">
            <a:extLst>
              <a:ext uri="{FF2B5EF4-FFF2-40B4-BE49-F238E27FC236}">
                <a16:creationId xmlns:a16="http://schemas.microsoft.com/office/drawing/2014/main" id="{0570FF9C-426E-FD27-EB7D-E8A1689BE5F1}"/>
              </a:ext>
            </a:extLst>
          </p:cNvPr>
          <p:cNvSpPr txBox="1"/>
          <p:nvPr/>
        </p:nvSpPr>
        <p:spPr>
          <a:xfrm>
            <a:off x="9252856" y="1"/>
            <a:ext cx="2458359" cy="35548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ct val="150000"/>
              </a:lnSpc>
            </a:pPr>
            <a:r>
              <a:rPr lang="en-US" sz="1200" b="1" baseline="0">
                <a:solidFill>
                  <a:srgbClr val="196B24"/>
                </a:solidFill>
                <a:latin typeface="Georgia Pro"/>
                <a:ea typeface="Segoe UI"/>
                <a:cs typeface="Segoe UI"/>
              </a:rPr>
              <a:t>efforts at cultural inclusion are limited. However, staff express a willingness to participate in audits aimed at improving service accessibility and effectiveness for diverse groups, indicating openness to change despite current limitations.14​</a:t>
            </a:r>
            <a:r>
              <a:rPr lang="en-US" sz="1200" baseline="0">
                <a:latin typeface="Georgia Pro"/>
                <a:ea typeface="Segoe UI"/>
                <a:cs typeface="Segoe UI"/>
              </a:rPr>
              <a:t>​</a:t>
            </a:r>
            <a:r>
              <a:rPr lang="en-US" sz="1200">
                <a:latin typeface="Georgia Pro"/>
                <a:ea typeface="Segoe UI"/>
                <a:cs typeface="Segoe UI"/>
              </a:rPr>
              <a:t>​</a:t>
            </a:r>
            <a:endParaRPr lang="en-US"/>
          </a:p>
          <a:p>
            <a:pPr algn="ctr" rtl="0">
              <a:lnSpc>
                <a:spcPct val="150000"/>
              </a:lnSpc>
            </a:pPr>
            <a:r>
              <a:rPr lang="en-US" sz="1800">
                <a:latin typeface="Aptos"/>
                <a:ea typeface="Segoe UI"/>
                <a:cs typeface="Segoe UI"/>
              </a:rPr>
              <a:t>​</a:t>
            </a:r>
          </a:p>
          <a:p>
            <a:pPr algn="ctr"/>
            <a:endParaRPr lang="en-US"/>
          </a:p>
        </p:txBody>
      </p:sp>
      <p:sp>
        <p:nvSpPr>
          <p:cNvPr id="19" name="TextBox 18">
            <a:extLst>
              <a:ext uri="{FF2B5EF4-FFF2-40B4-BE49-F238E27FC236}">
                <a16:creationId xmlns:a16="http://schemas.microsoft.com/office/drawing/2014/main" id="{1526D69A-0EDA-4B87-A911-A410833AB1F5}"/>
              </a:ext>
            </a:extLst>
          </p:cNvPr>
          <p:cNvSpPr txBox="1"/>
          <p:nvPr/>
        </p:nvSpPr>
        <p:spPr>
          <a:xfrm>
            <a:off x="3746500" y="4916714"/>
            <a:ext cx="158750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196B24"/>
                </a:solidFill>
                <a:latin typeface="Forte Forward"/>
                <a:cs typeface="Forte Forward"/>
              </a:rPr>
              <a:t>IMPORTANT THINGS TO NOTE</a:t>
            </a:r>
          </a:p>
          <a:p>
            <a:pPr algn="ctr"/>
            <a:endParaRPr lang="en-US"/>
          </a:p>
        </p:txBody>
      </p:sp>
      <p:sp>
        <p:nvSpPr>
          <p:cNvPr id="20" name="TextBox 19">
            <a:extLst>
              <a:ext uri="{FF2B5EF4-FFF2-40B4-BE49-F238E27FC236}">
                <a16:creationId xmlns:a16="http://schemas.microsoft.com/office/drawing/2014/main" id="{5A88DB40-889A-7D10-3DD9-090BFFFD7E08}"/>
              </a:ext>
            </a:extLst>
          </p:cNvPr>
          <p:cNvSpPr txBox="1"/>
          <p:nvPr/>
        </p:nvSpPr>
        <p:spPr>
          <a:xfrm>
            <a:off x="99786" y="3800929"/>
            <a:ext cx="609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300">
                <a:solidFill>
                  <a:srgbClr val="007236"/>
                </a:solidFill>
                <a:latin typeface="Franklin Gothic Demi"/>
                <a:ea typeface="Segoe UI"/>
                <a:cs typeface="Segoe UI"/>
              </a:rPr>
              <a:t>Dorothy Apio </a:t>
            </a:r>
            <a:r>
              <a:rPr lang="en-US" sz="1300">
                <a:latin typeface="Franklin Gothic Demi"/>
                <a:ea typeface="Segoe UI"/>
                <a:cs typeface="Segoe UI"/>
              </a:rPr>
              <a:t>​</a:t>
            </a:r>
          </a:p>
          <a:p>
            <a:pPr rtl="0"/>
            <a:r>
              <a:rPr lang="en-US" sz="1300">
                <a:solidFill>
                  <a:srgbClr val="007236"/>
                </a:solidFill>
                <a:latin typeface="Franklin Gothic Demi"/>
                <a:ea typeface="Segoe UI"/>
                <a:cs typeface="Segoe UI"/>
              </a:rPr>
              <a:t>1705644  </a:t>
            </a:r>
            <a:r>
              <a:rPr lang="en-US" sz="1300">
                <a:latin typeface="Franklin Gothic Demi"/>
                <a:ea typeface="Segoe UI"/>
                <a:cs typeface="Segoe UI"/>
              </a:rPr>
              <a:t>​</a:t>
            </a:r>
          </a:p>
          <a:p>
            <a:pPr algn="ctr"/>
            <a:endParaRPr lang="en-US"/>
          </a:p>
        </p:txBody>
      </p:sp>
      <p:pic>
        <p:nvPicPr>
          <p:cNvPr id="21" name="Picture 20" descr="A group of people in wheelchairs&#10;&#10;AI-generated content may be incorrect.">
            <a:extLst>
              <a:ext uri="{FF2B5EF4-FFF2-40B4-BE49-F238E27FC236}">
                <a16:creationId xmlns:a16="http://schemas.microsoft.com/office/drawing/2014/main" id="{BB7049D7-3E76-A724-477B-84B0CEAD8083}"/>
              </a:ext>
            </a:extLst>
          </p:cNvPr>
          <p:cNvPicPr>
            <a:picLocks noChangeAspect="1"/>
          </p:cNvPicPr>
          <p:nvPr/>
        </p:nvPicPr>
        <p:blipFill>
          <a:blip r:embed="rId3"/>
          <a:stretch>
            <a:fillRect/>
          </a:stretch>
        </p:blipFill>
        <p:spPr>
          <a:xfrm>
            <a:off x="9254671" y="3466418"/>
            <a:ext cx="2627087" cy="2066018"/>
          </a:xfrm>
          <a:prstGeom prst="rect">
            <a:avLst/>
          </a:prstGeom>
        </p:spPr>
      </p:pic>
    </p:spTree>
    <p:extLst>
      <p:ext uri="{BB962C8B-B14F-4D97-AF65-F5344CB8AC3E}">
        <p14:creationId xmlns:p14="http://schemas.microsoft.com/office/powerpoint/2010/main" val="4164589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oup 2, Grouped object">
            <a:extLst>
              <a:ext uri="{FF2B5EF4-FFF2-40B4-BE49-F238E27FC236}">
                <a16:creationId xmlns:a16="http://schemas.microsoft.com/office/drawing/2014/main" id="{72A45CF1-B28B-2005-D8D3-04749C5C866B}"/>
              </a:ext>
            </a:extLst>
          </p:cNvPr>
          <p:cNvPicPr>
            <a:picLocks noChangeAspect="1"/>
          </p:cNvPicPr>
          <p:nvPr/>
        </p:nvPicPr>
        <p:blipFill>
          <a:blip r:embed="rId2"/>
          <a:stretch>
            <a:fillRect/>
          </a:stretch>
        </p:blipFill>
        <p:spPr>
          <a:xfrm>
            <a:off x="5102744" y="-36286"/>
            <a:ext cx="3447835" cy="6858000"/>
          </a:xfrm>
          <a:prstGeom prst="rect">
            <a:avLst/>
          </a:prstGeom>
        </p:spPr>
      </p:pic>
      <p:sp>
        <p:nvSpPr>
          <p:cNvPr id="8" name="TextBox 7">
            <a:extLst>
              <a:ext uri="{FF2B5EF4-FFF2-40B4-BE49-F238E27FC236}">
                <a16:creationId xmlns:a16="http://schemas.microsoft.com/office/drawing/2014/main" id="{F6CC2232-5977-40E4-DBEF-B91C312B7749}"/>
              </a:ext>
            </a:extLst>
          </p:cNvPr>
          <p:cNvSpPr txBox="1"/>
          <p:nvPr/>
        </p:nvSpPr>
        <p:spPr>
          <a:xfrm>
            <a:off x="6512462" y="101435"/>
            <a:ext cx="5610265" cy="61401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aseline="0" dirty="0">
                <a:solidFill>
                  <a:srgbClr val="196B24"/>
                </a:solidFill>
                <a:latin typeface="Forte Forward"/>
              </a:rPr>
              <a:t>References </a:t>
            </a:r>
            <a:r>
              <a:rPr sz="1200" dirty="0">
                <a:latin typeface="Forte Forward"/>
                <a:ea typeface="Forte Forward"/>
                <a:cs typeface="Forte Forward"/>
              </a:rPr>
              <a:t>​</a:t>
            </a:r>
            <a:endParaRPr lang="en-US" dirty="0"/>
          </a:p>
          <a:p>
            <a:pPr marL="342900" indent="-342900">
              <a:lnSpc>
                <a:spcPts val="1345"/>
              </a:lnSpc>
              <a:buAutoNum type="arabicPeriod"/>
            </a:pPr>
            <a:r>
              <a:rPr lang="en-US" sz="600" b="1" u="sng" dirty="0">
                <a:solidFill>
                  <a:schemeClr val="accent3"/>
                </a:solidFill>
                <a:latin typeface="Source Sans Pro"/>
                <a:ea typeface="Source Sans Pro"/>
              </a:rPr>
              <a:t>R</a:t>
            </a:r>
            <a:r>
              <a:rPr lang="en-US" sz="600" b="1" dirty="0">
                <a:solidFill>
                  <a:schemeClr val="accent3"/>
                </a:solidFill>
                <a:latin typeface="Source Sans Pro"/>
                <a:ea typeface="Source Sans Pro"/>
              </a:rPr>
              <a:t>osenberg, L. (2015). Is the Problem Cultural Incompetence or Racism? </a:t>
            </a:r>
            <a:r>
              <a:rPr lang="en-US" sz="600" b="1" i="1" dirty="0">
                <a:solidFill>
                  <a:schemeClr val="accent3"/>
                </a:solidFill>
                <a:latin typeface="Source Sans Pro"/>
                <a:ea typeface="Source Sans Pro"/>
              </a:rPr>
              <a:t>The Journal of Behavioral Health Services &amp; Research</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42</a:t>
            </a:r>
            <a:r>
              <a:rPr lang="en-US" sz="600" b="1" dirty="0">
                <a:solidFill>
                  <a:schemeClr val="accent3"/>
                </a:solidFill>
                <a:latin typeface="Source Sans Pro"/>
                <a:ea typeface="Source Sans Pro"/>
              </a:rPr>
              <a:t>(4), 414–416. </a:t>
            </a:r>
            <a:r>
              <a:rPr lang="en-US" sz="600" b="1" dirty="0">
                <a:solidFill>
                  <a:srgbClr val="196B24"/>
                </a:solidFill>
                <a:latin typeface="Source Sans Pro"/>
                <a:ea typeface="Source Sans Pro"/>
                <a:hlinkClick r:id="rId3">
                  <a:extLst>
                    <a:ext uri="{A12FA001-AC4F-418D-AE19-62706E023703}">
                      <ahyp:hlinkClr xmlns:ahyp="http://schemas.microsoft.com/office/drawing/2018/hyperlinkcolor" val="tx"/>
                    </a:ext>
                  </a:extLst>
                </a:hlinkClick>
              </a:rPr>
              <a:t>https://doi.org/10.1007/s11414-015-9481-8</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848"/>
              </a:lnSpc>
              <a:buAutoNum type="arabicPeriod"/>
            </a:pPr>
            <a:r>
              <a:rPr lang="en-US" sz="600" b="1" dirty="0">
                <a:solidFill>
                  <a:schemeClr val="accent3"/>
                </a:solidFill>
                <a:latin typeface="Calibri"/>
                <a:ea typeface="Calibri"/>
                <a:cs typeface="Calibri"/>
              </a:rPr>
              <a:t>Caregiving Network (2021). </a:t>
            </a:r>
            <a:r>
              <a:rPr lang="en-US" sz="600" b="1" i="1" dirty="0">
                <a:solidFill>
                  <a:schemeClr val="accent3"/>
                </a:solidFill>
                <a:latin typeface="Calibri"/>
                <a:ea typeface="Calibri"/>
                <a:cs typeface="Calibri"/>
              </a:rPr>
              <a:t>Cultural Competence</a:t>
            </a:r>
            <a:r>
              <a:rPr lang="en-US" sz="600" b="1" dirty="0">
                <a:solidFill>
                  <a:schemeClr val="accent3"/>
                </a:solidFill>
                <a:latin typeface="Calibri"/>
                <a:ea typeface="Calibri"/>
                <a:cs typeface="Calibri"/>
              </a:rPr>
              <a:t>. [online] </a:t>
            </a:r>
            <a:r>
              <a:rPr lang="en-US" sz="600" b="1" dirty="0">
                <a:solidFill>
                  <a:srgbClr val="196B24"/>
                </a:solidFill>
                <a:latin typeface="Calibri"/>
                <a:ea typeface="Calibri"/>
                <a:cs typeface="Calibri"/>
                <a:hlinkClick r:id="rId4">
                  <a:extLst>
                    <a:ext uri="{A12FA001-AC4F-418D-AE19-62706E023703}">
                      <ahyp:hlinkClr xmlns:ahyp="http://schemas.microsoft.com/office/drawing/2018/hyperlinkcolor" val="tx"/>
                    </a:ext>
                  </a:extLst>
                </a:hlinkClick>
              </a:rPr>
              <a:t>www.youtube.com</a:t>
            </a:r>
            <a:r>
              <a:rPr lang="en-US" sz="600" b="1" dirty="0">
                <a:solidFill>
                  <a:schemeClr val="accent3"/>
                </a:solidFill>
                <a:latin typeface="Calibri"/>
                <a:ea typeface="Calibri"/>
                <a:cs typeface="Calibri"/>
              </a:rPr>
              <a:t>. Available at: </a:t>
            </a:r>
            <a:r>
              <a:rPr lang="en-US" sz="600" b="1" dirty="0">
                <a:solidFill>
                  <a:srgbClr val="196B24"/>
                </a:solidFill>
                <a:latin typeface="Calibri"/>
                <a:ea typeface="Calibri"/>
                <a:cs typeface="Calibri"/>
                <a:hlinkClick r:id="rId5">
                  <a:extLst>
                    <a:ext uri="{A12FA001-AC4F-418D-AE19-62706E023703}">
                      <ahyp:hlinkClr xmlns:ahyp="http://schemas.microsoft.com/office/drawing/2018/hyperlinkcolor" val="tx"/>
                    </a:ext>
                  </a:extLst>
                </a:hlinkClick>
              </a:rPr>
              <a:t>https://www.youtube.com/watch?v=2ugzWjl2tv0</a:t>
            </a:r>
            <a:r>
              <a:rPr lang="en-US" sz="600" b="1" dirty="0">
                <a:solidFill>
                  <a:schemeClr val="accent3"/>
                </a:solidFill>
                <a:latin typeface="Calibri"/>
                <a:ea typeface="Calibri"/>
                <a:cs typeface="Calibri"/>
              </a:rPr>
              <a:t>. </a:t>
            </a:r>
            <a:endParaRPr lang="en-US" sz="600" dirty="0">
              <a:solidFill>
                <a:schemeClr val="accent3"/>
              </a:solidFill>
              <a:latin typeface="Calibri"/>
              <a:ea typeface="Calibri"/>
              <a:cs typeface="Calibri"/>
            </a:endParaRPr>
          </a:p>
          <a:p>
            <a:pPr marL="342900" indent="-342900">
              <a:lnSpc>
                <a:spcPts val="1848"/>
              </a:lnSpc>
              <a:buAutoNum type="arabicPeriod"/>
            </a:pPr>
            <a:r>
              <a:rPr lang="en-US" sz="600" b="1" dirty="0">
                <a:solidFill>
                  <a:schemeClr val="accent3"/>
                </a:solidFill>
                <a:latin typeface="Source Sans Pro"/>
                <a:ea typeface="Source Sans Pro"/>
              </a:rPr>
              <a:t>Davies, H. (2016). The Well-being of Future Generations (Wales) Act 2015: Duties or aspirations? </a:t>
            </a:r>
            <a:r>
              <a:rPr lang="en-US" sz="600" b="1" i="1" dirty="0">
                <a:solidFill>
                  <a:schemeClr val="accent3"/>
                </a:solidFill>
                <a:latin typeface="Source Sans Pro"/>
                <a:ea typeface="Source Sans Pro"/>
              </a:rPr>
              <a:t>Environmental Law Review</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18</a:t>
            </a:r>
            <a:r>
              <a:rPr lang="en-US" sz="600" b="1" dirty="0">
                <a:solidFill>
                  <a:schemeClr val="accent3"/>
                </a:solidFill>
                <a:latin typeface="Source Sans Pro"/>
                <a:ea typeface="Source Sans Pro"/>
              </a:rPr>
              <a:t>(1), 41–56. </a:t>
            </a:r>
            <a:r>
              <a:rPr lang="en-US" sz="600" b="1" dirty="0">
                <a:solidFill>
                  <a:srgbClr val="196B24"/>
                </a:solidFill>
                <a:latin typeface="Source Sans Pro"/>
                <a:ea typeface="Source Sans Pro"/>
                <a:hlinkClick r:id="rId6">
                  <a:extLst>
                    <a:ext uri="{A12FA001-AC4F-418D-AE19-62706E023703}">
                      <ahyp:hlinkClr xmlns:ahyp="http://schemas.microsoft.com/office/drawing/2018/hyperlinkcolor" val="tx"/>
                    </a:ext>
                  </a:extLst>
                </a:hlinkClick>
              </a:rPr>
              <a:t>https://doi.org/10.1177/1461452916631889</a:t>
            </a:r>
            <a:r>
              <a:rPr lang="en-US" sz="600" b="1" dirty="0">
                <a:solidFill>
                  <a:schemeClr val="accent3"/>
                </a:solidFill>
                <a:latin typeface="Source Sans Pro"/>
                <a:ea typeface="Source Sans Pro"/>
              </a:rPr>
              <a:t> </a:t>
            </a:r>
            <a:endParaRPr lang="en-US" sz="600" dirty="0">
              <a:solidFill>
                <a:schemeClr val="accent3"/>
              </a:solidFill>
              <a:latin typeface="Source Sans Pro"/>
              <a:ea typeface="Source Sans Pro"/>
            </a:endParaRPr>
          </a:p>
          <a:p>
            <a:pPr marL="342900" indent="-342900">
              <a:lnSpc>
                <a:spcPts val="1513"/>
              </a:lnSpc>
              <a:buAutoNum type="arabicPeriod"/>
            </a:pPr>
            <a:r>
              <a:rPr lang="en-US" sz="600" b="1" dirty="0" err="1">
                <a:solidFill>
                  <a:schemeClr val="accent3"/>
                </a:solidFill>
                <a:latin typeface="Source Sans Pro"/>
                <a:ea typeface="Source Sans Pro"/>
              </a:rPr>
              <a:t>Sawrikar</a:t>
            </a:r>
            <a:r>
              <a:rPr lang="en-US" sz="600" b="1" dirty="0">
                <a:solidFill>
                  <a:schemeClr val="accent3"/>
                </a:solidFill>
                <a:latin typeface="Source Sans Pro"/>
                <a:ea typeface="Source Sans Pro"/>
              </a:rPr>
              <a:t>, P., &amp; Katz, I. B. (2014). Recommendations for Improving Cultural Competency When Working with Ethnic Minority Families in Child Protection Systems in Australia. </a:t>
            </a:r>
            <a:r>
              <a:rPr lang="en-US" sz="600" b="1" i="1" dirty="0">
                <a:solidFill>
                  <a:schemeClr val="accent3"/>
                </a:solidFill>
                <a:latin typeface="Source Sans Pro"/>
                <a:ea typeface="Source Sans Pro"/>
              </a:rPr>
              <a:t>Child &amp; Adolescent Social Work Journal</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31</a:t>
            </a:r>
            <a:r>
              <a:rPr lang="en-US" sz="600" b="1" dirty="0">
                <a:solidFill>
                  <a:schemeClr val="accent3"/>
                </a:solidFill>
                <a:latin typeface="Source Sans Pro"/>
                <a:ea typeface="Source Sans Pro"/>
              </a:rPr>
              <a:t>(5), 393–417. </a:t>
            </a:r>
            <a:r>
              <a:rPr lang="en-US" sz="600" b="1" dirty="0">
                <a:solidFill>
                  <a:srgbClr val="196B24"/>
                </a:solidFill>
                <a:latin typeface="Source Sans Pro"/>
                <a:ea typeface="Source Sans Pro"/>
                <a:hlinkClick r:id="rId7">
                  <a:extLst>
                    <a:ext uri="{A12FA001-AC4F-418D-AE19-62706E023703}">
                      <ahyp:hlinkClr xmlns:ahyp="http://schemas.microsoft.com/office/drawing/2018/hyperlinkcolor" val="tx"/>
                    </a:ext>
                  </a:extLst>
                </a:hlinkClick>
              </a:rPr>
              <a:t>https://doi.org/10.1007/s10560-014-0334-8</a:t>
            </a:r>
            <a:r>
              <a:rPr lang="en-US" sz="600" b="1" dirty="0">
                <a:solidFill>
                  <a:schemeClr val="accent3"/>
                </a:solidFill>
              </a:rPr>
              <a:t> </a:t>
            </a:r>
            <a:endParaRPr lang="en-US" sz="600" dirty="0">
              <a:solidFill>
                <a:schemeClr val="accent3"/>
              </a:solidFill>
            </a:endParaRPr>
          </a:p>
          <a:p>
            <a:pPr marL="342900" indent="-342900">
              <a:lnSpc>
                <a:spcPts val="1429"/>
              </a:lnSpc>
              <a:buAutoNum type="arabicPeriod"/>
            </a:pPr>
            <a:r>
              <a:rPr lang="en-US" sz="600" b="1" dirty="0">
                <a:solidFill>
                  <a:schemeClr val="accent3"/>
                </a:solidFill>
                <a:latin typeface="Source Sans Pro"/>
                <a:ea typeface="Source Sans Pro"/>
              </a:rPr>
              <a:t>Westwood, B., &amp; Westwood, G. (2010). Aboriginal Cultural Awareness Training: Policy v. Accountability - Failure in Reality. </a:t>
            </a:r>
            <a:r>
              <a:rPr lang="en-US" sz="600" b="1" i="1" dirty="0">
                <a:solidFill>
                  <a:schemeClr val="accent3"/>
                </a:solidFill>
                <a:latin typeface="Source Sans Pro"/>
                <a:ea typeface="Source Sans Pro"/>
              </a:rPr>
              <a:t>Australian Health Review</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34</a:t>
            </a:r>
            <a:r>
              <a:rPr lang="en-US" sz="600" b="1" dirty="0">
                <a:solidFill>
                  <a:schemeClr val="accent3"/>
                </a:solidFill>
                <a:latin typeface="Source Sans Pro"/>
                <a:ea typeface="Source Sans Pro"/>
              </a:rPr>
              <a:t>(4), 423–429. </a:t>
            </a:r>
            <a:r>
              <a:rPr lang="en-US" sz="600" b="1" dirty="0">
                <a:solidFill>
                  <a:srgbClr val="196B24"/>
                </a:solidFill>
                <a:latin typeface="Source Sans Pro"/>
                <a:ea typeface="Source Sans Pro"/>
                <a:hlinkClick r:id="rId8">
                  <a:extLst>
                    <a:ext uri="{A12FA001-AC4F-418D-AE19-62706E023703}">
                      <ahyp:hlinkClr xmlns:ahyp="http://schemas.microsoft.com/office/drawing/2018/hyperlinkcolor" val="tx"/>
                    </a:ext>
                  </a:extLst>
                </a:hlinkClick>
              </a:rPr>
              <a:t>https://doi.org/10.1071/AH09546</a:t>
            </a:r>
            <a:r>
              <a:rPr lang="en-US" sz="600" b="1" dirty="0">
                <a:solidFill>
                  <a:schemeClr val="accent3"/>
                </a:solidFill>
                <a:latin typeface="Source Sans Pro"/>
                <a:ea typeface="Source Sans Pro"/>
              </a:rPr>
              <a:t> </a:t>
            </a:r>
            <a:endParaRPr lang="en-US" sz="600" dirty="0">
              <a:solidFill>
                <a:schemeClr val="accent3"/>
              </a:solidFill>
              <a:latin typeface="Source Sans Pro"/>
              <a:ea typeface="Source Sans Pro"/>
            </a:endParaRPr>
          </a:p>
          <a:p>
            <a:pPr marL="342900" indent="-342900">
              <a:lnSpc>
                <a:spcPts val="1513"/>
              </a:lnSpc>
              <a:buAutoNum type="arabicPeriod"/>
            </a:pPr>
            <a:r>
              <a:rPr lang="en-US" sz="600" b="1" dirty="0">
                <a:solidFill>
                  <a:schemeClr val="accent3"/>
                </a:solidFill>
                <a:latin typeface="Source Sans Pro"/>
                <a:ea typeface="Source Sans Pro"/>
              </a:rPr>
              <a:t>Delgado, D. A., Ness, S., Ferguson, K., Engstrom, P. L., Gannon, T. M., &amp; Gillett, C. (2013). Cultural Competence Training for Clinical Staff: Measuring the Effect of a One-Hour Class on Cultural Competence. </a:t>
            </a:r>
            <a:r>
              <a:rPr lang="en-US" sz="600" b="1" i="1" dirty="0">
                <a:solidFill>
                  <a:schemeClr val="accent3"/>
                </a:solidFill>
                <a:latin typeface="Source Sans Pro"/>
                <a:ea typeface="Source Sans Pro"/>
              </a:rPr>
              <a:t>Journal of Transcultural Nursing</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24</a:t>
            </a:r>
            <a:r>
              <a:rPr lang="en-US" sz="600" b="1" dirty="0">
                <a:solidFill>
                  <a:schemeClr val="accent3"/>
                </a:solidFill>
                <a:latin typeface="Source Sans Pro"/>
                <a:ea typeface="Source Sans Pro"/>
              </a:rPr>
              <a:t>(2), 204–213. </a:t>
            </a:r>
            <a:r>
              <a:rPr lang="en-US" sz="600" b="1" dirty="0">
                <a:solidFill>
                  <a:srgbClr val="196B24"/>
                </a:solidFill>
                <a:latin typeface="Source Sans Pro"/>
                <a:ea typeface="Source Sans Pro"/>
                <a:hlinkClick r:id="rId9">
                  <a:extLst>
                    <a:ext uri="{A12FA001-AC4F-418D-AE19-62706E023703}">
                      <ahyp:hlinkClr xmlns:ahyp="http://schemas.microsoft.com/office/drawing/2018/hyperlinkcolor" val="tx"/>
                    </a:ext>
                  </a:extLst>
                </a:hlinkClick>
              </a:rPr>
              <a:t>https://doi.org/10.1177/1043659612472059</a:t>
            </a:r>
            <a:r>
              <a:rPr lang="en-US" sz="600" b="1" dirty="0">
                <a:solidFill>
                  <a:schemeClr val="accent3"/>
                </a:solidFill>
                <a:latin typeface="Source Sans Pro"/>
                <a:ea typeface="Source Sans Pro"/>
              </a:rPr>
              <a:t> </a:t>
            </a:r>
            <a:endParaRPr lang="en-US" sz="600" dirty="0">
              <a:solidFill>
                <a:schemeClr val="accent3"/>
              </a:solidFill>
              <a:latin typeface="Source Sans Pro"/>
              <a:ea typeface="Source Sans Pro"/>
            </a:endParaRPr>
          </a:p>
          <a:p>
            <a:pPr marL="342900" indent="-342900">
              <a:lnSpc>
                <a:spcPts val="1429"/>
              </a:lnSpc>
              <a:buAutoNum type="arabicPeriod"/>
            </a:pPr>
            <a:r>
              <a:rPr lang="en-US" sz="600" b="1" dirty="0">
                <a:solidFill>
                  <a:schemeClr val="accent3"/>
                </a:solidFill>
                <a:latin typeface="Source Sans Pro"/>
                <a:ea typeface="Source Sans Pro"/>
              </a:rPr>
              <a:t>Shen, Z. (2015). Cultural Competence Models and Cultural Competence Assessment Instruments in Nursing: A Literature Review. </a:t>
            </a:r>
            <a:r>
              <a:rPr lang="en-US" sz="600" b="1" i="1" dirty="0">
                <a:solidFill>
                  <a:schemeClr val="accent3"/>
                </a:solidFill>
                <a:latin typeface="Source Sans Pro"/>
                <a:ea typeface="Source Sans Pro"/>
              </a:rPr>
              <a:t>Journal of Transcultural Nursing</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26</a:t>
            </a:r>
            <a:r>
              <a:rPr lang="en-US" sz="600" b="1" dirty="0">
                <a:solidFill>
                  <a:schemeClr val="accent3"/>
                </a:solidFill>
                <a:latin typeface="Source Sans Pro"/>
                <a:ea typeface="Source Sans Pro"/>
              </a:rPr>
              <a:t>(3), 308–321. </a:t>
            </a:r>
            <a:r>
              <a:rPr lang="en-US" sz="600" b="1" dirty="0">
                <a:solidFill>
                  <a:srgbClr val="196B24"/>
                </a:solidFill>
                <a:latin typeface="Source Sans Pro"/>
                <a:ea typeface="Source Sans Pro"/>
                <a:hlinkClick r:id="rId10">
                  <a:extLst>
                    <a:ext uri="{A12FA001-AC4F-418D-AE19-62706E023703}">
                      <ahyp:hlinkClr xmlns:ahyp="http://schemas.microsoft.com/office/drawing/2018/hyperlinkcolor" val="tx"/>
                    </a:ext>
                  </a:extLst>
                </a:hlinkClick>
              </a:rPr>
              <a:t>https://doi.org/10.1177/1043659614524790</a:t>
            </a:r>
            <a:r>
              <a:rPr lang="en-US" sz="600" b="1" dirty="0">
                <a:solidFill>
                  <a:schemeClr val="accent3"/>
                </a:solidFill>
                <a:latin typeface="Source Sans Pro"/>
                <a:ea typeface="Source Sans Pro"/>
              </a:rPr>
              <a:t> </a:t>
            </a:r>
            <a:endParaRPr lang="en-US" sz="600" dirty="0">
              <a:solidFill>
                <a:schemeClr val="accent3"/>
              </a:solidFill>
              <a:latin typeface="Source Sans Pro"/>
              <a:ea typeface="Source Sans Pro"/>
            </a:endParaRPr>
          </a:p>
          <a:p>
            <a:pPr marL="342900" indent="-342900">
              <a:lnSpc>
                <a:spcPts val="1345"/>
              </a:lnSpc>
              <a:buAutoNum type="arabicPeriod"/>
            </a:pPr>
            <a:r>
              <a:rPr lang="en-US" sz="600" b="1" dirty="0">
                <a:solidFill>
                  <a:schemeClr val="accent3"/>
                </a:solidFill>
                <a:latin typeface="Source Sans Pro"/>
                <a:ea typeface="Source Sans Pro"/>
              </a:rPr>
              <a:t>Webb, E., &amp; </a:t>
            </a:r>
            <a:r>
              <a:rPr lang="en-US" sz="600" b="1" dirty="0" err="1">
                <a:solidFill>
                  <a:schemeClr val="accent3"/>
                </a:solidFill>
                <a:latin typeface="Source Sans Pro"/>
                <a:ea typeface="Source Sans Pro"/>
              </a:rPr>
              <a:t>Sergison</a:t>
            </a:r>
            <a:r>
              <a:rPr lang="en-US" sz="600" b="1" dirty="0">
                <a:solidFill>
                  <a:schemeClr val="accent3"/>
                </a:solidFill>
                <a:latin typeface="Source Sans Pro"/>
                <a:ea typeface="Source Sans Pro"/>
              </a:rPr>
              <a:t>, M. (2003). Evaluation of cultural competence and antiracism training in child health services. </a:t>
            </a:r>
            <a:r>
              <a:rPr lang="en-US" sz="600" b="1" i="1" dirty="0">
                <a:solidFill>
                  <a:schemeClr val="accent3"/>
                </a:solidFill>
                <a:latin typeface="Source Sans Pro"/>
                <a:ea typeface="Source Sans Pro"/>
              </a:rPr>
              <a:t>Archives of Disease in Childhood</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88</a:t>
            </a:r>
            <a:r>
              <a:rPr lang="en-US" sz="600" b="1" dirty="0">
                <a:solidFill>
                  <a:schemeClr val="accent3"/>
                </a:solidFill>
                <a:latin typeface="Source Sans Pro"/>
                <a:ea typeface="Source Sans Pro"/>
              </a:rPr>
              <a:t>(4), 291–294. </a:t>
            </a:r>
            <a:r>
              <a:rPr lang="en-US" sz="600" b="1" dirty="0">
                <a:solidFill>
                  <a:srgbClr val="196B24"/>
                </a:solidFill>
                <a:latin typeface="Source Sans Pro"/>
                <a:ea typeface="Source Sans Pro"/>
                <a:hlinkClick r:id="rId11">
                  <a:extLst>
                    <a:ext uri="{A12FA001-AC4F-418D-AE19-62706E023703}">
                      <ahyp:hlinkClr xmlns:ahyp="http://schemas.microsoft.com/office/drawing/2018/hyperlinkcolor" val="tx"/>
                    </a:ext>
                  </a:extLst>
                </a:hlinkClick>
              </a:rPr>
              <a:t>https://doi.org/10.1136/adc.88.4.291</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a:solidFill>
                  <a:schemeClr val="accent3"/>
                </a:solidFill>
                <a:latin typeface="Source Sans Pro"/>
                <a:ea typeface="Source Sans Pro"/>
              </a:rPr>
              <a:t>(2025). </a:t>
            </a:r>
            <a:r>
              <a:rPr lang="en-US" sz="600" b="1" i="1" dirty="0">
                <a:solidFill>
                  <a:schemeClr val="accent3"/>
                </a:solidFill>
                <a:latin typeface="Source Sans Pro"/>
                <a:ea typeface="Source Sans Pro"/>
              </a:rPr>
              <a:t>Priorities for Culture</a:t>
            </a:r>
            <a:r>
              <a:rPr lang="en-US" sz="600" b="1" dirty="0">
                <a:solidFill>
                  <a:schemeClr val="accent3"/>
                </a:solidFill>
                <a:latin typeface="Source Sans Pro"/>
                <a:ea typeface="Source Sans Pro"/>
              </a:rPr>
              <a:t>. Welsh Government. </a:t>
            </a:r>
            <a:r>
              <a:rPr lang="en-US" sz="600" b="1" dirty="0">
                <a:solidFill>
                  <a:srgbClr val="196B24"/>
                </a:solidFill>
                <a:latin typeface="Source Sans Pro"/>
                <a:ea typeface="Source Sans Pro"/>
                <a:hlinkClick r:id="rId12">
                  <a:extLst>
                    <a:ext uri="{A12FA001-AC4F-418D-AE19-62706E023703}">
                      <ahyp:hlinkClr xmlns:ahyp="http://schemas.microsoft.com/office/drawing/2018/hyperlinkcolor" val="tx"/>
                    </a:ext>
                  </a:extLst>
                </a:hlinkClick>
              </a:rPr>
              <a:t>https://www.gov.wales/sites/default/files/publications/2025-05/priorities-for-culture_0.pdf</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a:solidFill>
                  <a:schemeClr val="accent3"/>
                </a:solidFill>
                <a:latin typeface="Source Sans Pro"/>
                <a:ea typeface="Source Sans Pro"/>
              </a:rPr>
              <a:t>Verma &amp; Arpana. (2023). </a:t>
            </a:r>
            <a:r>
              <a:rPr lang="en-US" sz="600" b="1" i="1" dirty="0">
                <a:solidFill>
                  <a:schemeClr val="accent3"/>
                </a:solidFill>
                <a:latin typeface="Source Sans Pro"/>
                <a:ea typeface="Source Sans Pro"/>
              </a:rPr>
              <a:t>Intercultural gaps in knowledge, skills and attitudes of public health professionals: a systematic review</a:t>
            </a:r>
            <a:r>
              <a:rPr lang="en-US" sz="600" b="1" dirty="0">
                <a:solidFill>
                  <a:schemeClr val="accent3"/>
                </a:solidFill>
                <a:latin typeface="Source Sans Pro"/>
                <a:ea typeface="Source Sans Pro"/>
              </a:rPr>
              <a:t>. Journal of Public Health 45. </a:t>
            </a:r>
            <a:r>
              <a:rPr lang="en-US" sz="600" b="1" dirty="0">
                <a:solidFill>
                  <a:srgbClr val="196B24"/>
                </a:solidFill>
                <a:latin typeface="Source Sans Pro"/>
                <a:ea typeface="Source Sans Pro"/>
                <a:hlinkClick r:id="rId13">
                  <a:extLst>
                    <a:ext uri="{A12FA001-AC4F-418D-AE19-62706E023703}">
                      <ahyp:hlinkClr xmlns:ahyp="http://schemas.microsoft.com/office/drawing/2018/hyperlinkcolor" val="tx"/>
                    </a:ext>
                  </a:extLst>
                </a:hlinkClick>
              </a:rPr>
              <a:t>https://academic.oup.com/jpubhealth/article/45/Supplement_1/i35/7486406</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a:solidFill>
                  <a:schemeClr val="accent3"/>
                </a:solidFill>
                <a:latin typeface="Source Sans Pro"/>
                <a:ea typeface="Source Sans Pro"/>
              </a:rPr>
              <a:t>(2024). </a:t>
            </a:r>
            <a:r>
              <a:rPr lang="en-US" sz="600" b="1" i="1" dirty="0">
                <a:solidFill>
                  <a:schemeClr val="accent3"/>
                </a:solidFill>
                <a:latin typeface="Source Sans Pro"/>
                <a:ea typeface="Source Sans Pro"/>
              </a:rPr>
              <a:t>Anti-racist Wales Action Plan: 2024 update</a:t>
            </a:r>
            <a:r>
              <a:rPr lang="en-US" sz="600" b="1" dirty="0">
                <a:solidFill>
                  <a:schemeClr val="accent3"/>
                </a:solidFill>
                <a:latin typeface="Source Sans Pro"/>
                <a:ea typeface="Source Sans Pro"/>
              </a:rPr>
              <a:t>. GOV.WALES. </a:t>
            </a:r>
            <a:r>
              <a:rPr lang="en-US" sz="600" b="1" dirty="0">
                <a:solidFill>
                  <a:srgbClr val="196B24"/>
                </a:solidFill>
                <a:latin typeface="Source Sans Pro"/>
                <a:ea typeface="Source Sans Pro"/>
                <a:hlinkClick r:id="rId14">
                  <a:extLst>
                    <a:ext uri="{A12FA001-AC4F-418D-AE19-62706E023703}">
                      <ahyp:hlinkClr xmlns:ahyp="http://schemas.microsoft.com/office/drawing/2018/hyperlinkcolor" val="tx"/>
                    </a:ext>
                  </a:extLst>
                </a:hlinkClick>
              </a:rPr>
              <a:t>https://www.gov.wales/anti-racist-wales-action-plan-2024-update-html</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a:solidFill>
                  <a:schemeClr val="accent3"/>
                </a:solidFill>
                <a:latin typeface="Source Sans Pro"/>
                <a:ea typeface="Source Sans Pro"/>
              </a:rPr>
              <a:t>(n.d.). </a:t>
            </a:r>
            <a:r>
              <a:rPr lang="en-US" sz="600" b="1" i="1" dirty="0">
                <a:solidFill>
                  <a:schemeClr val="accent3"/>
                </a:solidFill>
                <a:latin typeface="Source Sans Pro"/>
                <a:ea typeface="Source Sans Pro"/>
              </a:rPr>
              <a:t>Cultural Competence Certification Scheme</a:t>
            </a:r>
            <a:r>
              <a:rPr lang="en-US" sz="600" b="1" dirty="0">
                <a:solidFill>
                  <a:schemeClr val="accent3"/>
                </a:solidFill>
                <a:latin typeface="Source Sans Pro"/>
                <a:ea typeface="Source Sans Pro"/>
              </a:rPr>
              <a:t>. adferiad.org. </a:t>
            </a:r>
            <a:r>
              <a:rPr lang="en-US" sz="600" b="1" dirty="0">
                <a:solidFill>
                  <a:srgbClr val="196B24"/>
                </a:solidFill>
                <a:latin typeface="Source Sans Pro"/>
                <a:ea typeface="Source Sans Pro"/>
                <a:hlinkClick r:id="rId15">
                  <a:extLst>
                    <a:ext uri="{A12FA001-AC4F-418D-AE19-62706E023703}">
                      <ahyp:hlinkClr xmlns:ahyp="http://schemas.microsoft.com/office/drawing/2018/hyperlinkcolor" val="tx"/>
                    </a:ext>
                  </a:extLst>
                </a:hlinkClick>
              </a:rPr>
              <a:t>https://adferiad.org/services/cultural-competence-certification-scheme/</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err="1">
                <a:solidFill>
                  <a:schemeClr val="accent3"/>
                </a:solidFill>
                <a:latin typeface="Source Sans Pro"/>
                <a:ea typeface="Source Sans Pro"/>
              </a:rPr>
              <a:t>Mugumbate</a:t>
            </a:r>
            <a:r>
              <a:rPr lang="en-US" sz="600" b="1" dirty="0">
                <a:solidFill>
                  <a:schemeClr val="accent3"/>
                </a:solidFill>
                <a:latin typeface="Source Sans Pro"/>
                <a:ea typeface="Source Sans Pro"/>
              </a:rPr>
              <a:t>, R., &amp; Gina, I. (2023). Culturally Respectful and Competent Practice: What It Looks Like for </a:t>
            </a:r>
            <a:r>
              <a:rPr lang="en-US" sz="600" b="1" dirty="0" err="1">
                <a:solidFill>
                  <a:schemeClr val="accent3"/>
                </a:solidFill>
                <a:latin typeface="Source Sans Pro"/>
                <a:ea typeface="Source Sans Pro"/>
              </a:rPr>
              <a:t>Organisations</a:t>
            </a:r>
            <a:r>
              <a:rPr lang="en-US" sz="600" b="1" dirty="0">
                <a:solidFill>
                  <a:schemeClr val="accent3"/>
                </a:solidFill>
                <a:latin typeface="Source Sans Pro"/>
                <a:ea typeface="Source Sans Pro"/>
              </a:rPr>
              <a:t> Providing Services to Migrant Youth within the Illawarra Region of New South Wales, Australia. </a:t>
            </a:r>
            <a:r>
              <a:rPr lang="en-US" sz="600" b="1" i="1" dirty="0">
                <a:solidFill>
                  <a:schemeClr val="accent3"/>
                </a:solidFill>
                <a:latin typeface="Source Sans Pro"/>
                <a:ea typeface="Source Sans Pro"/>
              </a:rPr>
              <a:t>Social Sciences (Basel)</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12</a:t>
            </a:r>
            <a:r>
              <a:rPr lang="en-US" sz="600" b="1" dirty="0">
                <a:solidFill>
                  <a:schemeClr val="accent3"/>
                </a:solidFill>
                <a:latin typeface="Source Sans Pro"/>
                <a:ea typeface="Source Sans Pro"/>
              </a:rPr>
              <a:t>(10), 576. </a:t>
            </a:r>
            <a:r>
              <a:rPr lang="en-US" sz="600" b="1" dirty="0">
                <a:solidFill>
                  <a:srgbClr val="196B24"/>
                </a:solidFill>
                <a:latin typeface="Source Sans Pro"/>
                <a:ea typeface="Source Sans Pro"/>
                <a:hlinkClick r:id="rId16">
                  <a:extLst>
                    <a:ext uri="{A12FA001-AC4F-418D-AE19-62706E023703}">
                      <ahyp:hlinkClr xmlns:ahyp="http://schemas.microsoft.com/office/drawing/2018/hyperlinkcolor" val="tx"/>
                    </a:ext>
                  </a:extLst>
                </a:hlinkClick>
              </a:rPr>
              <a:t>https://doi.org/10.3390/socsci12100576</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a:solidFill>
                  <a:schemeClr val="accent3"/>
                </a:solidFill>
                <a:latin typeface="Source Sans Pro"/>
                <a:ea typeface="Source Sans Pro"/>
              </a:rPr>
              <a:t>Horwitz, R., Brener, L., </a:t>
            </a:r>
            <a:r>
              <a:rPr lang="en-US" sz="600" b="1" dirty="0" err="1">
                <a:solidFill>
                  <a:schemeClr val="accent3"/>
                </a:solidFill>
                <a:latin typeface="Source Sans Pro"/>
                <a:ea typeface="Source Sans Pro"/>
              </a:rPr>
              <a:t>Prankumar</a:t>
            </a:r>
            <a:r>
              <a:rPr lang="en-US" sz="600" b="1" dirty="0">
                <a:solidFill>
                  <a:schemeClr val="accent3"/>
                </a:solidFill>
                <a:latin typeface="Source Sans Pro"/>
                <a:ea typeface="Source Sans Pro"/>
              </a:rPr>
              <a:t>, S. K., Jesus, T., Jaworski, A., Jadran, A., &amp; Bryant, J. (2024). Understanding cultural inclusion in alcohol and other drug services in New South Wales, Australia and assessing the acceptability of a cultural inclusion audit. </a:t>
            </a:r>
            <a:r>
              <a:rPr lang="en-US" sz="600" b="1" i="1" dirty="0">
                <a:solidFill>
                  <a:schemeClr val="accent3"/>
                </a:solidFill>
                <a:latin typeface="Source Sans Pro"/>
                <a:ea typeface="Source Sans Pro"/>
              </a:rPr>
              <a:t>Drug and Alcohol Review</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43</a:t>
            </a:r>
            <a:r>
              <a:rPr lang="en-US" sz="600" b="1" dirty="0">
                <a:solidFill>
                  <a:schemeClr val="accent3"/>
                </a:solidFill>
                <a:latin typeface="Source Sans Pro"/>
                <a:ea typeface="Source Sans Pro"/>
              </a:rPr>
              <a:t>(7), 1798–1808. </a:t>
            </a:r>
            <a:r>
              <a:rPr lang="en-US" sz="600" b="1" dirty="0">
                <a:solidFill>
                  <a:srgbClr val="196B24"/>
                </a:solidFill>
                <a:latin typeface="Source Sans Pro"/>
                <a:ea typeface="Source Sans Pro"/>
                <a:hlinkClick r:id="rId17">
                  <a:extLst>
                    <a:ext uri="{A12FA001-AC4F-418D-AE19-62706E023703}">
                      <ahyp:hlinkClr xmlns:ahyp="http://schemas.microsoft.com/office/drawing/2018/hyperlinkcolor" val="tx"/>
                    </a:ext>
                  </a:extLst>
                </a:hlinkClick>
              </a:rPr>
              <a:t>https://doi.org/10.1111/dar.13883</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345"/>
              </a:lnSpc>
              <a:buAutoNum type="arabicPeriod"/>
            </a:pPr>
            <a:r>
              <a:rPr lang="en-US" sz="600" b="1" dirty="0">
                <a:solidFill>
                  <a:schemeClr val="accent3"/>
                </a:solidFill>
                <a:latin typeface="Source Sans Pro"/>
                <a:ea typeface="Source Sans Pro"/>
              </a:rPr>
              <a:t>Doran, F., Wrigley, B., &amp; Lewis, S. (2019). Exploring cultural safety with Nurse Academics. Research findings suggest time to “step up.” </a:t>
            </a:r>
            <a:r>
              <a:rPr lang="en-US" sz="600" b="1" i="1" dirty="0">
                <a:solidFill>
                  <a:schemeClr val="accent3"/>
                </a:solidFill>
                <a:latin typeface="Source Sans Pro"/>
                <a:ea typeface="Source Sans Pro"/>
              </a:rPr>
              <a:t>Contemporary Nurse : A Journal for the Australian Nursing Profession</a:t>
            </a:r>
            <a:r>
              <a:rPr lang="en-US" sz="600" b="1" dirty="0">
                <a:solidFill>
                  <a:schemeClr val="accent3"/>
                </a:solidFill>
                <a:latin typeface="Source Sans Pro"/>
                <a:ea typeface="Source Sans Pro"/>
              </a:rPr>
              <a:t>, </a:t>
            </a:r>
            <a:r>
              <a:rPr lang="en-US" sz="600" b="1" i="1" dirty="0">
                <a:solidFill>
                  <a:schemeClr val="accent3"/>
                </a:solidFill>
                <a:latin typeface="Source Sans Pro"/>
                <a:ea typeface="Source Sans Pro"/>
              </a:rPr>
              <a:t>55</a:t>
            </a:r>
            <a:r>
              <a:rPr lang="en-US" sz="600" b="1" dirty="0">
                <a:solidFill>
                  <a:schemeClr val="accent3"/>
                </a:solidFill>
                <a:latin typeface="Source Sans Pro"/>
                <a:ea typeface="Source Sans Pro"/>
              </a:rPr>
              <a:t>(2–3), 156–170. </a:t>
            </a:r>
            <a:r>
              <a:rPr lang="en-US" sz="600" b="1" dirty="0">
                <a:solidFill>
                  <a:srgbClr val="196B24"/>
                </a:solidFill>
                <a:latin typeface="Source Sans Pro"/>
                <a:ea typeface="Source Sans Pro"/>
                <a:hlinkClick r:id="rId18">
                  <a:extLst>
                    <a:ext uri="{A12FA001-AC4F-418D-AE19-62706E023703}">
                      <ahyp:hlinkClr xmlns:ahyp="http://schemas.microsoft.com/office/drawing/2018/hyperlinkcolor" val="tx"/>
                    </a:ext>
                  </a:extLst>
                </a:hlinkClick>
              </a:rPr>
              <a:t>https://doi.org/10.1080/10376178.2019.1640619</a:t>
            </a:r>
            <a:r>
              <a:rPr lang="en-US" sz="600" b="1" dirty="0">
                <a:solidFill>
                  <a:schemeClr val="accent3"/>
                </a:solidFill>
                <a:latin typeface="Franklin Gothic Book"/>
              </a:rPr>
              <a:t> </a:t>
            </a:r>
            <a:endParaRPr lang="en-US" sz="600" dirty="0">
              <a:solidFill>
                <a:schemeClr val="accent3"/>
              </a:solidFill>
              <a:latin typeface="Franklin Gothic Book"/>
            </a:endParaRPr>
          </a:p>
          <a:p>
            <a:pPr marL="342900" indent="-342900">
              <a:lnSpc>
                <a:spcPts val="1848"/>
              </a:lnSpc>
              <a:buAutoNum type="arabicPeriod"/>
            </a:pPr>
            <a:r>
              <a:rPr lang="en-US" sz="600" b="1" dirty="0">
                <a:solidFill>
                  <a:schemeClr val="accent3"/>
                </a:solidFill>
                <a:latin typeface="Calibri"/>
                <a:ea typeface="Calibri"/>
                <a:cs typeface="Calibri"/>
              </a:rPr>
              <a:t>Mansfield, M. (2025). </a:t>
            </a:r>
            <a:r>
              <a:rPr lang="en-US" sz="600" b="1" i="1" dirty="0">
                <a:solidFill>
                  <a:schemeClr val="accent3"/>
                </a:solidFill>
                <a:latin typeface="Calibri"/>
                <a:ea typeface="Calibri"/>
                <a:cs typeface="Calibri"/>
              </a:rPr>
              <a:t>A decade on, six things the world can learn from </a:t>
            </a:r>
            <a:r>
              <a:rPr lang="en-US" sz="600" b="1" i="1" dirty="0" err="1">
                <a:solidFill>
                  <a:schemeClr val="accent3"/>
                </a:solidFill>
                <a:latin typeface="Calibri"/>
                <a:ea typeface="Calibri"/>
                <a:cs typeface="Calibri"/>
              </a:rPr>
              <a:t>Wales’</a:t>
            </a:r>
            <a:r>
              <a:rPr lang="en-US" sz="600" b="1" i="1" dirty="0">
                <a:solidFill>
                  <a:schemeClr val="accent3"/>
                </a:solidFill>
                <a:latin typeface="Calibri"/>
                <a:ea typeface="Calibri"/>
                <a:cs typeface="Calibri"/>
              </a:rPr>
              <a:t> innovative future generations law</a:t>
            </a:r>
            <a:r>
              <a:rPr lang="en-US" sz="600" b="1" dirty="0">
                <a:solidFill>
                  <a:schemeClr val="accent3"/>
                </a:solidFill>
                <a:latin typeface="Calibri"/>
                <a:ea typeface="Calibri"/>
                <a:cs typeface="Calibri"/>
              </a:rPr>
              <a:t>. [online] </a:t>
            </a:r>
            <a:r>
              <a:rPr lang="en-US" sz="600" b="1" dirty="0" err="1">
                <a:solidFill>
                  <a:schemeClr val="accent3"/>
                </a:solidFill>
                <a:latin typeface="Calibri"/>
                <a:ea typeface="Calibri"/>
                <a:cs typeface="Calibri"/>
              </a:rPr>
              <a:t>Nation.Cymru</a:t>
            </a:r>
            <a:r>
              <a:rPr lang="en-US" sz="600" b="1" dirty="0">
                <a:solidFill>
                  <a:schemeClr val="accent3"/>
                </a:solidFill>
                <a:latin typeface="Calibri"/>
                <a:ea typeface="Calibri"/>
                <a:cs typeface="Calibri"/>
              </a:rPr>
              <a:t>. Available at: </a:t>
            </a:r>
            <a:r>
              <a:rPr lang="en-US" sz="600" b="1" dirty="0">
                <a:solidFill>
                  <a:srgbClr val="196B24"/>
                </a:solidFill>
                <a:latin typeface="Calibri"/>
                <a:ea typeface="Calibri"/>
                <a:cs typeface="Calibri"/>
                <a:hlinkClick r:id="rId19">
                  <a:extLst>
                    <a:ext uri="{A12FA001-AC4F-418D-AE19-62706E023703}">
                      <ahyp:hlinkClr xmlns:ahyp="http://schemas.microsoft.com/office/drawing/2018/hyperlinkcolor" val="tx"/>
                    </a:ext>
                  </a:extLst>
                </a:hlinkClick>
              </a:rPr>
              <a:t>https://nation.cymru/feature/a-decade-on-six-things-the-world-can-learn-from-wales-innovative-future-generations-law/</a:t>
            </a:r>
            <a:r>
              <a:rPr lang="en-US" sz="600" b="1" dirty="0">
                <a:solidFill>
                  <a:schemeClr val="accent3"/>
                </a:solidFill>
                <a:latin typeface="Calibri"/>
                <a:ea typeface="Calibri"/>
                <a:cs typeface="Calibri"/>
              </a:rPr>
              <a:t> [Accessed 5 Dec. 2025]. </a:t>
            </a:r>
            <a:endParaRPr lang="en-US" sz="600" dirty="0">
              <a:solidFill>
                <a:schemeClr val="accent3"/>
              </a:solidFill>
              <a:latin typeface="Calibri"/>
              <a:ea typeface="Calibri"/>
              <a:cs typeface="Calibri"/>
            </a:endParaRPr>
          </a:p>
          <a:p>
            <a:pPr algn="ctr"/>
            <a:br>
              <a:rPr lang="en-US" dirty="0"/>
            </a:br>
            <a:endParaRPr lang="en-US" dirty="0"/>
          </a:p>
        </p:txBody>
      </p:sp>
      <p:pic>
        <p:nvPicPr>
          <p:cNvPr id="9" name="Picture 8" descr="Group 2, Grouped object">
            <a:extLst>
              <a:ext uri="{FF2B5EF4-FFF2-40B4-BE49-F238E27FC236}">
                <a16:creationId xmlns:a16="http://schemas.microsoft.com/office/drawing/2014/main" id="{5E7A102C-1EE8-2ECD-EE4D-D733FD9CE4B6}"/>
              </a:ext>
            </a:extLst>
          </p:cNvPr>
          <p:cNvPicPr>
            <a:picLocks noChangeAspect="1"/>
          </p:cNvPicPr>
          <p:nvPr/>
        </p:nvPicPr>
        <p:blipFill>
          <a:blip r:embed="rId2"/>
          <a:stretch>
            <a:fillRect/>
          </a:stretch>
        </p:blipFill>
        <p:spPr>
          <a:xfrm>
            <a:off x="-1173" y="0"/>
            <a:ext cx="3447836" cy="6858000"/>
          </a:xfrm>
          <a:prstGeom prst="rect">
            <a:avLst/>
          </a:prstGeom>
        </p:spPr>
      </p:pic>
      <p:sp>
        <p:nvSpPr>
          <p:cNvPr id="13" name="Smiley Face 12">
            <a:extLst>
              <a:ext uri="{FF2B5EF4-FFF2-40B4-BE49-F238E27FC236}">
                <a16:creationId xmlns:a16="http://schemas.microsoft.com/office/drawing/2014/main" id="{36ACE45B-B78D-F20E-761A-7657CE9B0181}"/>
              </a:ext>
            </a:extLst>
          </p:cNvPr>
          <p:cNvSpPr/>
          <p:nvPr/>
        </p:nvSpPr>
        <p:spPr>
          <a:xfrm>
            <a:off x="1177636" y="106382"/>
            <a:ext cx="914399" cy="914399"/>
          </a:xfrm>
          <a:prstGeom prst="smileyFace">
            <a:avLst/>
          </a:prstGeom>
          <a:solidFill>
            <a:schemeClr val="accent3"/>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9">
            <a:extLst>
              <a:ext uri="{FF2B5EF4-FFF2-40B4-BE49-F238E27FC236}">
                <a16:creationId xmlns:a16="http://schemas.microsoft.com/office/drawing/2014/main" id="{35DCE1BE-279D-DC6C-6006-5A7460B10510}"/>
              </a:ext>
            </a:extLst>
          </p:cNvPr>
          <p:cNvSpPr txBox="1"/>
          <p:nvPr/>
        </p:nvSpPr>
        <p:spPr>
          <a:xfrm>
            <a:off x="1254332" y="1129807"/>
            <a:ext cx="3176651" cy="453053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a:solidFill>
                  <a:srgbClr val="196B24"/>
                </a:solidFill>
                <a:latin typeface="Forte Forward"/>
                <a:cs typeface="Segoe UI"/>
              </a:rPr>
              <a:t>IN CONCULSION </a:t>
            </a:r>
            <a:endParaRPr lang="en-US" dirty="0">
              <a:solidFill>
                <a:srgbClr val="000000"/>
              </a:solidFill>
              <a:latin typeface="Aptos"/>
              <a:cs typeface="Segoe UI"/>
            </a:endParaRPr>
          </a:p>
          <a:p>
            <a:pPr>
              <a:lnSpc>
                <a:spcPct val="150000"/>
              </a:lnSpc>
            </a:pPr>
            <a:r>
              <a:rPr lang="en-US" sz="1200" dirty="0">
                <a:solidFill>
                  <a:srgbClr val="196B24"/>
                </a:solidFill>
                <a:latin typeface="Forte Forward"/>
                <a:cs typeface="Segoe UI"/>
              </a:rPr>
              <a:t>Advancing cultural competence in </a:t>
            </a:r>
            <a:r>
              <a:rPr lang="en-US" sz="1200" err="1">
                <a:solidFill>
                  <a:srgbClr val="196B24"/>
                </a:solidFill>
                <a:latin typeface="Forte Forward"/>
                <a:cs typeface="Segoe UI"/>
              </a:rPr>
              <a:t>Wales’</a:t>
            </a:r>
            <a:r>
              <a:rPr lang="en-US" sz="1200" dirty="0">
                <a:solidFill>
                  <a:srgbClr val="196B24"/>
                </a:solidFill>
                <a:latin typeface="Forte Forward"/>
                <a:cs typeface="Segoe UI"/>
              </a:rPr>
              <a:t> public services would benefit from clear policy frameworks with defined accountability, integration of cultural competence into broader training programs, validated models and assessment tools, and training approaches that are both acceptable and effective for professionals working with diverse populations. Collectively, these elements support equitable service delivery and address systemic barriers faced by ethnic minority groups</a:t>
            </a:r>
            <a:r>
              <a:rPr lang="en-US" sz="1200" dirty="0">
                <a:latin typeface="Forte Forward"/>
                <a:cs typeface="Segoe UI"/>
              </a:rPr>
              <a:t>​</a:t>
            </a:r>
            <a:endParaRPr lang="en-US">
              <a:latin typeface="Aptos"/>
              <a:cs typeface="Segoe UI"/>
            </a:endParaRPr>
          </a:p>
          <a:p>
            <a:pPr algn="ctr" rtl="0">
              <a:lnSpc>
                <a:spcPct val="150000"/>
              </a:lnSpc>
            </a:pPr>
            <a:endParaRPr lang="en-US" dirty="0">
              <a:latin typeface="Aptos"/>
              <a:cs typeface="Segoe UI"/>
            </a:endParaRPr>
          </a:p>
        </p:txBody>
      </p:sp>
      <p:sp>
        <p:nvSpPr>
          <p:cNvPr id="17" name="TextBox 16">
            <a:extLst>
              <a:ext uri="{FF2B5EF4-FFF2-40B4-BE49-F238E27FC236}">
                <a16:creationId xmlns:a16="http://schemas.microsoft.com/office/drawing/2014/main" id="{6D999BEF-C5D3-70C7-D025-5CF567438936}"/>
              </a:ext>
            </a:extLst>
          </p:cNvPr>
          <p:cNvSpPr txBox="1"/>
          <p:nvPr/>
        </p:nvSpPr>
        <p:spPr>
          <a:xfrm>
            <a:off x="0" y="3692071"/>
            <a:ext cx="609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300">
                <a:solidFill>
                  <a:srgbClr val="007236"/>
                </a:solidFill>
                <a:latin typeface="Franklin Gothic Demi"/>
                <a:ea typeface="Segoe UI"/>
                <a:cs typeface="Segoe UI"/>
              </a:rPr>
              <a:t>Dorothy Apio </a:t>
            </a:r>
            <a:r>
              <a:rPr lang="en-US" sz="1300">
                <a:latin typeface="Franklin Gothic Demi"/>
                <a:ea typeface="Segoe UI"/>
                <a:cs typeface="Segoe UI"/>
              </a:rPr>
              <a:t>​</a:t>
            </a:r>
          </a:p>
          <a:p>
            <a:pPr rtl="0"/>
            <a:r>
              <a:rPr lang="en-US" sz="1300">
                <a:solidFill>
                  <a:srgbClr val="007236"/>
                </a:solidFill>
                <a:latin typeface="Franklin Gothic Demi"/>
                <a:ea typeface="Segoe UI"/>
                <a:cs typeface="Segoe UI"/>
              </a:rPr>
              <a:t>1705644  </a:t>
            </a:r>
            <a:r>
              <a:rPr lang="en-US" sz="1300">
                <a:latin typeface="Franklin Gothic Demi"/>
                <a:ea typeface="Segoe UI"/>
                <a:cs typeface="Segoe UI"/>
              </a:rPr>
              <a:t>​</a:t>
            </a:r>
          </a:p>
          <a:p>
            <a:pPr algn="ctr"/>
            <a:endParaRPr lang="en-US"/>
          </a:p>
        </p:txBody>
      </p:sp>
    </p:spTree>
    <p:extLst>
      <p:ext uri="{BB962C8B-B14F-4D97-AF65-F5344CB8AC3E}">
        <p14:creationId xmlns:p14="http://schemas.microsoft.com/office/powerpoint/2010/main" val="2900264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 Enhancing Cultural Competence in Wales’s Public Services: Policy Recommendations for Inclusive Service Delivery” </vt:lpstr>
      <vt:lpstr>PowerPoint Presentation</vt:lpstr>
      <vt:lpstr>PowerPoint Presentation</vt:lpstr>
      <vt:lpstr> evidence from New South Wales highlights challenges related to policy clarity and accountability in cultural awareness training. Ineffective coordination and fragmented training efforts have limited the impact of these programs. The integration of Aboriginal cultural awareness into broader cross-cultural training frameworks has been proposed to improve long-term health outcomes and increase staff engagement. 5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1335</cp:revision>
  <dcterms:created xsi:type="dcterms:W3CDTF">2025-12-05T11:12:00Z</dcterms:created>
  <dcterms:modified xsi:type="dcterms:W3CDTF">2025-12-05T17:54:27Z</dcterms:modified>
</cp:coreProperties>
</file>