
<file path=[Content_Types].xml><?xml version="1.0" encoding="utf-8"?>
<Types xmlns="http://schemas.openxmlformats.org/package/2006/content-types">
  <Default Extension="emf" ContentType="image/x-emf"/>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Masters/slideMaster6.xml" ContentType="application/vnd.openxmlformats-officedocument.presentationml.slideMaster+xml"/>
  <Override PartName="/ppt/slideMasters/slideMaster7.xml" ContentType="application/vnd.openxmlformats-officedocument.presentationml.slideMaster+xml"/>
  <Override PartName="/ppt/slideMasters/slideMaster8.xml" ContentType="application/vnd.openxmlformats-officedocument.presentationml.slideMaster+xml"/>
  <Override PartName="/ppt/slideMasters/slideMaster9.xml" ContentType="application/vnd.openxmlformats-officedocument.presentationml.slideMaster+xml"/>
  <Override PartName="/ppt/slideMasters/slideMaster10.xml" ContentType="application/vnd.openxmlformats-officedocument.presentationml.slideMaster+xml"/>
  <Override PartName="/ppt/slideMasters/slideMaster11.xml" ContentType="application/vnd.openxmlformats-officedocument.presentationml.slideMaster+xml"/>
  <Override PartName="/ppt/slideMasters/slideMaster12.xml" ContentType="application/vnd.openxmlformats-officedocument.presentationml.slideMaster+xml"/>
  <Override PartName="/ppt/slideMasters/slideMaster13.xml" ContentType="application/vnd.openxmlformats-officedocument.presentationml.slideMaster+xml"/>
  <Override PartName="/ppt/slideMasters/slideMaster14.xml" ContentType="application/vnd.openxmlformats-officedocument.presentationml.slideMaster+xml"/>
  <Override PartName="/ppt/slideMasters/slideMaster15.xml" ContentType="application/vnd.openxmlformats-officedocument.presentationml.slideMaster+xml"/>
  <Override PartName="/ppt/slideMasters/slideMaster16.xml" ContentType="application/vnd.openxmlformats-officedocument.presentationml.slideMaster+xml"/>
  <Override PartName="/ppt/slideMasters/slideMaster17.xml" ContentType="application/vnd.openxmlformats-officedocument.presentationml.slideMaster+xml"/>
  <Override PartName="/ppt/slideMasters/slideMaster18.xml" ContentType="application/vnd.openxmlformats-officedocument.presentationml.slideMaster+xml"/>
  <Override PartName="/ppt/slideMasters/slideMaster19.xml" ContentType="application/vnd.openxmlformats-officedocument.presentationml.slideMaster+xml"/>
  <Override PartName="/ppt/slideMasters/slideMaster20.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theme/theme2.xml" ContentType="application/vnd.openxmlformats-officedocument.theme+xml"/>
  <Override PartName="/ppt/slideLayouts/slideLayout3.xml" ContentType="application/vnd.openxmlformats-officedocument.presentationml.slideLayout+xml"/>
  <Override PartName="/ppt/theme/theme3.xml" ContentType="application/vnd.openxmlformats-officedocument.theme+xml"/>
  <Override PartName="/ppt/slideLayouts/slideLayout4.xml" ContentType="application/vnd.openxmlformats-officedocument.presentationml.slideLayout+xml"/>
  <Override PartName="/ppt/theme/theme4.xml" ContentType="application/vnd.openxmlformats-officedocument.theme+xml"/>
  <Override PartName="/ppt/slideLayouts/slideLayout5.xml" ContentType="application/vnd.openxmlformats-officedocument.presentationml.slideLayout+xml"/>
  <Override PartName="/ppt/theme/theme5.xml" ContentType="application/vnd.openxmlformats-officedocument.theme+xml"/>
  <Override PartName="/ppt/slideLayouts/slideLayout6.xml" ContentType="application/vnd.openxmlformats-officedocument.presentationml.slideLayout+xml"/>
  <Override PartName="/ppt/theme/theme6.xml" ContentType="application/vnd.openxmlformats-officedocument.theme+xml"/>
  <Override PartName="/ppt/slideLayouts/slideLayout7.xml" ContentType="application/vnd.openxmlformats-officedocument.presentationml.slideLayout+xml"/>
  <Override PartName="/ppt/theme/theme7.xml" ContentType="application/vnd.openxmlformats-officedocument.theme+xml"/>
  <Override PartName="/ppt/slideLayouts/slideLayout8.xml" ContentType="application/vnd.openxmlformats-officedocument.presentationml.slideLayout+xml"/>
  <Override PartName="/ppt/theme/theme8.xml" ContentType="application/vnd.openxmlformats-officedocument.theme+xml"/>
  <Override PartName="/ppt/slideLayouts/slideLayout9.xml" ContentType="application/vnd.openxmlformats-officedocument.presentationml.slideLayout+xml"/>
  <Override PartName="/ppt/theme/theme9.xml" ContentType="application/vnd.openxmlformats-officedocument.theme+xml"/>
  <Override PartName="/ppt/slideLayouts/slideLayout10.xml" ContentType="application/vnd.openxmlformats-officedocument.presentationml.slideLayout+xml"/>
  <Override PartName="/ppt/theme/theme10.xml" ContentType="application/vnd.openxmlformats-officedocument.theme+xml"/>
  <Override PartName="/ppt/slideLayouts/slideLayout11.xml" ContentType="application/vnd.openxmlformats-officedocument.presentationml.slideLayout+xml"/>
  <Override PartName="/ppt/theme/theme11.xml" ContentType="application/vnd.openxmlformats-officedocument.theme+xml"/>
  <Override PartName="/ppt/slideLayouts/slideLayout12.xml" ContentType="application/vnd.openxmlformats-officedocument.presentationml.slideLayout+xml"/>
  <Override PartName="/ppt/theme/theme12.xml" ContentType="application/vnd.openxmlformats-officedocument.theme+xml"/>
  <Override PartName="/ppt/slideLayouts/slideLayout13.xml" ContentType="application/vnd.openxmlformats-officedocument.presentationml.slideLayout+xml"/>
  <Override PartName="/ppt/theme/theme13.xml" ContentType="application/vnd.openxmlformats-officedocument.theme+xml"/>
  <Override PartName="/ppt/slideLayouts/slideLayout14.xml" ContentType="application/vnd.openxmlformats-officedocument.presentationml.slideLayout+xml"/>
  <Override PartName="/ppt/theme/theme14.xml" ContentType="application/vnd.openxmlformats-officedocument.theme+xml"/>
  <Override PartName="/ppt/slideLayouts/slideLayout15.xml" ContentType="application/vnd.openxmlformats-officedocument.presentationml.slideLayout+xml"/>
  <Override PartName="/ppt/theme/theme15.xml" ContentType="application/vnd.openxmlformats-officedocument.theme+xml"/>
  <Override PartName="/ppt/slideLayouts/slideLayout16.xml" ContentType="application/vnd.openxmlformats-officedocument.presentationml.slideLayout+xml"/>
  <Override PartName="/ppt/theme/theme16.xml" ContentType="application/vnd.openxmlformats-officedocument.theme+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theme/theme17.xml" ContentType="application/vnd.openxmlformats-officedocument.theme+xml"/>
  <Override PartName="/ppt/slideLayouts/slideLayout25.xml" ContentType="application/vnd.openxmlformats-officedocument.presentationml.slideLayout+xml"/>
  <Override PartName="/ppt/theme/theme18.xml" ContentType="application/vnd.openxmlformats-officedocument.theme+xml"/>
  <Override PartName="/ppt/slideLayouts/slideLayout26.xml" ContentType="application/vnd.openxmlformats-officedocument.presentationml.slideLayout+xml"/>
  <Override PartName="/ppt/theme/theme19.xml" ContentType="application/vnd.openxmlformats-officedocument.theme+xml"/>
  <Override PartName="/ppt/slideLayouts/slideLayout27.xml" ContentType="application/vnd.openxmlformats-officedocument.presentationml.slideLayout+xml"/>
  <Override PartName="/ppt/theme/theme20.xml" ContentType="application/vnd.openxmlformats-officedocument.theme+xml"/>
  <Override PartName="/ppt/theme/theme21.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51" r:id="rId4"/>
    <p:sldMasterId id="2147483650" r:id="rId5"/>
    <p:sldMasterId id="2147483652" r:id="rId6"/>
    <p:sldMasterId id="2147483653" r:id="rId7"/>
    <p:sldMasterId id="2147483654" r:id="rId8"/>
    <p:sldMasterId id="2147483655" r:id="rId9"/>
    <p:sldMasterId id="2147483656" r:id="rId10"/>
    <p:sldMasterId id="2147483657" r:id="rId11"/>
    <p:sldMasterId id="2147483658" r:id="rId12"/>
    <p:sldMasterId id="2147483660" r:id="rId13"/>
    <p:sldMasterId id="2147483659" r:id="rId14"/>
    <p:sldMasterId id="2147483661" r:id="rId15"/>
    <p:sldMasterId id="2147483662" r:id="rId16"/>
    <p:sldMasterId id="2147483663" r:id="rId17"/>
    <p:sldMasterId id="2147483664" r:id="rId18"/>
    <p:sldMasterId id="2147483665" r:id="rId19"/>
    <p:sldMasterId id="2147483666" r:id="rId20"/>
    <p:sldMasterId id="2147483673" r:id="rId21"/>
    <p:sldMasterId id="2147483670" r:id="rId22"/>
    <p:sldMasterId id="2147483671" r:id="rId23"/>
  </p:sldMasterIdLst>
  <p:notesMasterIdLst>
    <p:notesMasterId r:id="rId41"/>
  </p:notesMasterIdLst>
  <p:sldIdLst>
    <p:sldId id="258" r:id="rId24"/>
    <p:sldId id="261" r:id="rId25"/>
    <p:sldId id="297" r:id="rId26"/>
    <p:sldId id="308" r:id="rId27"/>
    <p:sldId id="309" r:id="rId28"/>
    <p:sldId id="310" r:id="rId29"/>
    <p:sldId id="311" r:id="rId30"/>
    <p:sldId id="312" r:id="rId31"/>
    <p:sldId id="298" r:id="rId32"/>
    <p:sldId id="302" r:id="rId33"/>
    <p:sldId id="299" r:id="rId34"/>
    <p:sldId id="300" r:id="rId35"/>
    <p:sldId id="301" r:id="rId36"/>
    <p:sldId id="303" r:id="rId37"/>
    <p:sldId id="306" r:id="rId38"/>
    <p:sldId id="304" r:id="rId39"/>
    <p:sldId id="307" r:id="rId40"/>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EAF3D153-B01F-6142-B9DA-6B52DE88CCB1}" v="64" dt="2022-09-06T10:57:08.934"/>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21115"/>
    <p:restoredTop sz="76320"/>
  </p:normalViewPr>
  <p:slideViewPr>
    <p:cSldViewPr snapToGrid="0">
      <p:cViewPr varScale="1">
        <p:scale>
          <a:sx n="80" d="100"/>
          <a:sy n="80" d="100"/>
        </p:scale>
        <p:origin x="1488" y="192"/>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Master" Target="slideMasters/slideMaster10.xml"/><Relationship Id="rId18" Type="http://schemas.openxmlformats.org/officeDocument/2006/relationships/slideMaster" Target="slideMasters/slideMaster15.xml"/><Relationship Id="rId26" Type="http://schemas.openxmlformats.org/officeDocument/2006/relationships/slide" Target="slides/slide3.xml"/><Relationship Id="rId39" Type="http://schemas.openxmlformats.org/officeDocument/2006/relationships/slide" Target="slides/slide16.xml"/><Relationship Id="rId21" Type="http://schemas.openxmlformats.org/officeDocument/2006/relationships/slideMaster" Target="slideMasters/slideMaster18.xml"/><Relationship Id="rId34" Type="http://schemas.openxmlformats.org/officeDocument/2006/relationships/slide" Target="slides/slide11.xml"/><Relationship Id="rId42" Type="http://schemas.openxmlformats.org/officeDocument/2006/relationships/presProps" Target="presProps.xml"/><Relationship Id="rId7" Type="http://schemas.openxmlformats.org/officeDocument/2006/relationships/slideMaster" Target="slideMasters/slideMaster4.xml"/><Relationship Id="rId2" Type="http://schemas.openxmlformats.org/officeDocument/2006/relationships/customXml" Target="../customXml/item2.xml"/><Relationship Id="rId16" Type="http://schemas.openxmlformats.org/officeDocument/2006/relationships/slideMaster" Target="slideMasters/slideMaster13.xml"/><Relationship Id="rId29" Type="http://schemas.openxmlformats.org/officeDocument/2006/relationships/slide" Target="slides/slide6.xml"/><Relationship Id="rId1" Type="http://schemas.openxmlformats.org/officeDocument/2006/relationships/customXml" Target="../customXml/item1.xml"/><Relationship Id="rId6" Type="http://schemas.openxmlformats.org/officeDocument/2006/relationships/slideMaster" Target="slideMasters/slideMaster3.xml"/><Relationship Id="rId11" Type="http://schemas.openxmlformats.org/officeDocument/2006/relationships/slideMaster" Target="slideMasters/slideMaster8.xml"/><Relationship Id="rId24" Type="http://schemas.openxmlformats.org/officeDocument/2006/relationships/slide" Target="slides/slide1.xml"/><Relationship Id="rId32" Type="http://schemas.openxmlformats.org/officeDocument/2006/relationships/slide" Target="slides/slide9.xml"/><Relationship Id="rId37" Type="http://schemas.openxmlformats.org/officeDocument/2006/relationships/slide" Target="slides/slide14.xml"/><Relationship Id="rId40" Type="http://schemas.openxmlformats.org/officeDocument/2006/relationships/slide" Target="slides/slide17.xml"/><Relationship Id="rId45" Type="http://schemas.openxmlformats.org/officeDocument/2006/relationships/tableStyles" Target="tableStyles.xml"/><Relationship Id="rId5" Type="http://schemas.openxmlformats.org/officeDocument/2006/relationships/slideMaster" Target="slideMasters/slideMaster2.xml"/><Relationship Id="rId15" Type="http://schemas.openxmlformats.org/officeDocument/2006/relationships/slideMaster" Target="slideMasters/slideMaster12.xml"/><Relationship Id="rId23" Type="http://schemas.openxmlformats.org/officeDocument/2006/relationships/slideMaster" Target="slideMasters/slideMaster20.xml"/><Relationship Id="rId28" Type="http://schemas.openxmlformats.org/officeDocument/2006/relationships/slide" Target="slides/slide5.xml"/><Relationship Id="rId36" Type="http://schemas.openxmlformats.org/officeDocument/2006/relationships/slide" Target="slides/slide13.xml"/><Relationship Id="rId10" Type="http://schemas.openxmlformats.org/officeDocument/2006/relationships/slideMaster" Target="slideMasters/slideMaster7.xml"/><Relationship Id="rId19" Type="http://schemas.openxmlformats.org/officeDocument/2006/relationships/slideMaster" Target="slideMasters/slideMaster16.xml"/><Relationship Id="rId31" Type="http://schemas.openxmlformats.org/officeDocument/2006/relationships/slide" Target="slides/slide8.xml"/><Relationship Id="rId44" Type="http://schemas.openxmlformats.org/officeDocument/2006/relationships/theme" Target="theme/theme1.xml"/><Relationship Id="rId4" Type="http://schemas.openxmlformats.org/officeDocument/2006/relationships/slideMaster" Target="slideMasters/slideMaster1.xml"/><Relationship Id="rId9" Type="http://schemas.openxmlformats.org/officeDocument/2006/relationships/slideMaster" Target="slideMasters/slideMaster6.xml"/><Relationship Id="rId14" Type="http://schemas.openxmlformats.org/officeDocument/2006/relationships/slideMaster" Target="slideMasters/slideMaster11.xml"/><Relationship Id="rId22" Type="http://schemas.openxmlformats.org/officeDocument/2006/relationships/slideMaster" Target="slideMasters/slideMaster19.xml"/><Relationship Id="rId27" Type="http://schemas.openxmlformats.org/officeDocument/2006/relationships/slide" Target="slides/slide4.xml"/><Relationship Id="rId30" Type="http://schemas.openxmlformats.org/officeDocument/2006/relationships/slide" Target="slides/slide7.xml"/><Relationship Id="rId35" Type="http://schemas.openxmlformats.org/officeDocument/2006/relationships/slide" Target="slides/slide12.xml"/><Relationship Id="rId43" Type="http://schemas.openxmlformats.org/officeDocument/2006/relationships/viewProps" Target="viewProps.xml"/><Relationship Id="rId8" Type="http://schemas.openxmlformats.org/officeDocument/2006/relationships/slideMaster" Target="slideMasters/slideMaster5.xml"/><Relationship Id="rId3" Type="http://schemas.openxmlformats.org/officeDocument/2006/relationships/customXml" Target="../customXml/item3.xml"/><Relationship Id="rId12" Type="http://schemas.openxmlformats.org/officeDocument/2006/relationships/slideMaster" Target="slideMasters/slideMaster9.xml"/><Relationship Id="rId17" Type="http://schemas.openxmlformats.org/officeDocument/2006/relationships/slideMaster" Target="slideMasters/slideMaster14.xml"/><Relationship Id="rId25" Type="http://schemas.openxmlformats.org/officeDocument/2006/relationships/slide" Target="slides/slide2.xml"/><Relationship Id="rId33" Type="http://schemas.openxmlformats.org/officeDocument/2006/relationships/slide" Target="slides/slide10.xml"/><Relationship Id="rId38" Type="http://schemas.openxmlformats.org/officeDocument/2006/relationships/slide" Target="slides/slide15.xml"/><Relationship Id="rId46" Type="http://schemas.microsoft.com/office/2015/10/relationships/revisionInfo" Target="revisionInfo.xml"/><Relationship Id="rId20" Type="http://schemas.openxmlformats.org/officeDocument/2006/relationships/slideMaster" Target="slideMasters/slideMaster17.xml"/><Relationship Id="rId41" Type="http://schemas.openxmlformats.org/officeDocument/2006/relationships/notesMaster" Target="notesMasters/notesMaster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1.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970C3845-DBF7-EA46-9A69-12178B975D64}" type="datetimeFigureOut">
              <a:rPr lang="en-US" smtClean="0"/>
              <a:t>9/14/22</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CA0126CA-006B-2740-A5FB-370B23BF5F2D}" type="slidenum">
              <a:rPr lang="en-US" smtClean="0"/>
              <a:t>‹#›</a:t>
            </a:fld>
            <a:endParaRPr lang="en-US"/>
          </a:p>
        </p:txBody>
      </p:sp>
    </p:spTree>
    <p:extLst>
      <p:ext uri="{BB962C8B-B14F-4D97-AF65-F5344CB8AC3E}">
        <p14:creationId xmlns:p14="http://schemas.microsoft.com/office/powerpoint/2010/main" val="207499358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3" Type="http://schemas.openxmlformats.org/officeDocument/2006/relationships/hyperlink" Target="https://en.wikipedia.org/wiki/TL;DR" TargetMode="External"/><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fontAlgn="base"/>
            <a:r>
              <a:rPr lang="en-GB" sz="1200" b="0" i="0" u="none" strike="noStrike" kern="1200" dirty="0">
                <a:solidFill>
                  <a:schemeClr val="tx1"/>
                </a:solidFill>
                <a:effectLst/>
                <a:latin typeface="+mn-lt"/>
                <a:ea typeface="+mn-ea"/>
                <a:cs typeface="+mn-cs"/>
              </a:rPr>
              <a:t>While the reader sees the abstract first, the author should expect to write it last. We live in a </a:t>
            </a:r>
            <a:r>
              <a:rPr lang="en-GB" sz="1200" b="0" i="0" u="none" strike="noStrike" kern="1200" dirty="0">
                <a:solidFill>
                  <a:schemeClr val="tx1"/>
                </a:solidFill>
                <a:effectLst/>
                <a:latin typeface="+mn-lt"/>
                <a:ea typeface="+mn-ea"/>
                <a:cs typeface="+mn-cs"/>
                <a:hlinkClick r:id="rId3"/>
              </a:rPr>
              <a:t>tl;dr</a:t>
            </a:r>
            <a:r>
              <a:rPr lang="en-GB" sz="1200" b="0" i="0" u="none" strike="noStrike" kern="1200" dirty="0">
                <a:solidFill>
                  <a:schemeClr val="tx1"/>
                </a:solidFill>
                <a:effectLst/>
                <a:latin typeface="+mn-lt"/>
                <a:ea typeface="+mn-ea"/>
                <a:cs typeface="+mn-cs"/>
              </a:rPr>
              <a:t> world. Summarize any professional document more than a few paragraphs long, for the benefit of a busy reader who may be reading hundreds of similar documents each day. An abstract is a compressed summary that boils down the most important contents into a few sentences.</a:t>
            </a:r>
          </a:p>
          <a:p>
            <a:pPr fontAlgn="base"/>
            <a:r>
              <a:rPr lang="en-GB" sz="1200" b="0" i="0" u="none" strike="noStrike" kern="1200" dirty="0">
                <a:solidFill>
                  <a:schemeClr val="tx1"/>
                </a:solidFill>
                <a:effectLst/>
                <a:latin typeface="+mn-lt"/>
                <a:ea typeface="+mn-ea"/>
                <a:cs typeface="+mn-cs"/>
              </a:rPr>
              <a:t>An abstract is not a list of promises. Don’t think of it like a “stay tuned, we’ll tell you who won the big game and we’ll show you the best plays after these messages from our sponsor” teaser. Instead, an abstract actually gives the final scores, names the most valuable player, and breaks down the game-winning play.</a:t>
            </a:r>
          </a:p>
          <a:p>
            <a:pPr fontAlgn="base"/>
            <a:r>
              <a:rPr lang="en-GB" sz="1200" b="0" i="0" u="none" strike="noStrike" kern="1200" dirty="0">
                <a:solidFill>
                  <a:schemeClr val="tx1"/>
                </a:solidFill>
                <a:effectLst/>
                <a:latin typeface="+mn-lt"/>
                <a:ea typeface="+mn-ea"/>
                <a:cs typeface="+mn-cs"/>
              </a:rPr>
              <a:t>In general, break the whole process up into smaller stages, and describe each stage in order. If the process is part of a continuing cycle (such as the evaporation and condensation of water), say so. </a:t>
            </a:r>
            <a:r>
              <a:rPr lang="en-GB" sz="1200" b="1" i="0" u="none" strike="noStrike" kern="1200" dirty="0">
                <a:solidFill>
                  <a:schemeClr val="tx1"/>
                </a:solidFill>
                <a:effectLst/>
                <a:latin typeface="+mn-lt"/>
                <a:ea typeface="+mn-ea"/>
                <a:cs typeface="+mn-cs"/>
              </a:rPr>
              <a:t>Caution</a:t>
            </a:r>
            <a:r>
              <a:rPr lang="en-GB" sz="1200" b="0" i="0" u="none" strike="noStrike" kern="1200" dirty="0">
                <a:solidFill>
                  <a:schemeClr val="tx1"/>
                </a:solidFill>
                <a:effectLst/>
                <a:latin typeface="+mn-lt"/>
                <a:ea typeface="+mn-ea"/>
                <a:cs typeface="+mn-cs"/>
              </a:rPr>
              <a:t>: Students who are unfamiliar with the “process analysis” genre sometimes confuse it with</a:t>
            </a:r>
            <a:r>
              <a:rPr lang="en-GB" sz="1200" b="1" i="0" u="none" strike="noStrike" kern="1200" dirty="0">
                <a:solidFill>
                  <a:schemeClr val="tx1"/>
                </a:solidFill>
                <a:effectLst/>
                <a:latin typeface="+mn-lt"/>
                <a:ea typeface="+mn-ea"/>
                <a:cs typeface="+mn-cs"/>
              </a:rPr>
              <a:t> “helpful hints,”</a:t>
            </a:r>
            <a:r>
              <a:rPr lang="en-GB" sz="1200" b="0" i="0" u="none" strike="noStrike" kern="1200" dirty="0">
                <a:solidFill>
                  <a:schemeClr val="tx1"/>
                </a:solidFill>
                <a:effectLst/>
                <a:latin typeface="+mn-lt"/>
                <a:ea typeface="+mn-ea"/>
                <a:cs typeface="+mn-cs"/>
              </a:rPr>
              <a:t> by which I mean a collection of many details that do not need to take place in any particular order.</a:t>
            </a:r>
          </a:p>
          <a:p>
            <a:endParaRPr lang="en-US" dirty="0"/>
          </a:p>
        </p:txBody>
      </p:sp>
      <p:sp>
        <p:nvSpPr>
          <p:cNvPr id="4" name="Slide Number Placeholder 3"/>
          <p:cNvSpPr>
            <a:spLocks noGrp="1"/>
          </p:cNvSpPr>
          <p:nvPr>
            <p:ph type="sldNum" sz="quarter" idx="5"/>
          </p:nvPr>
        </p:nvSpPr>
        <p:spPr/>
        <p:txBody>
          <a:bodyPr/>
          <a:lstStyle/>
          <a:p>
            <a:fld id="{CA0126CA-006B-2740-A5FB-370B23BF5F2D}" type="slidenum">
              <a:rPr lang="en-US" smtClean="0"/>
              <a:t>11</a:t>
            </a:fld>
            <a:endParaRPr lang="en-US"/>
          </a:p>
        </p:txBody>
      </p:sp>
    </p:spTree>
    <p:extLst>
      <p:ext uri="{BB962C8B-B14F-4D97-AF65-F5344CB8AC3E}">
        <p14:creationId xmlns:p14="http://schemas.microsoft.com/office/powerpoint/2010/main" val="2003988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fontAlgn="base"/>
            <a:r>
              <a:rPr lang="en-GB" sz="1200" b="0" i="0" u="none" strike="noStrike" kern="1200" dirty="0">
                <a:solidFill>
                  <a:schemeClr val="tx1"/>
                </a:solidFill>
                <a:effectLst/>
                <a:latin typeface="+mn-lt"/>
                <a:ea typeface="+mn-ea"/>
                <a:cs typeface="+mn-cs"/>
              </a:rPr>
              <a:t>As part of a brief paragraph (or, for a shorter document, possibly the same paragraph as the introduction), answer the question, “</a:t>
            </a:r>
            <a:r>
              <a:rPr lang="en-GB" sz="1200" b="1" i="0" u="none" strike="noStrike" kern="1200" dirty="0">
                <a:solidFill>
                  <a:schemeClr val="tx1"/>
                </a:solidFill>
                <a:effectLst/>
                <a:latin typeface="+mn-lt"/>
                <a:ea typeface="+mn-ea"/>
                <a:cs typeface="+mn-cs"/>
              </a:rPr>
              <a:t>How does it happen?</a:t>
            </a:r>
            <a:r>
              <a:rPr lang="en-GB" sz="1200" b="0" i="0" u="none" strike="noStrike" kern="1200" dirty="0">
                <a:solidFill>
                  <a:schemeClr val="tx1"/>
                </a:solidFill>
                <a:effectLst/>
                <a:latin typeface="+mn-lt"/>
                <a:ea typeface="+mn-ea"/>
                <a:cs typeface="+mn-cs"/>
              </a:rPr>
              <a:t>”</a:t>
            </a:r>
          </a:p>
          <a:p>
            <a:pPr fontAlgn="base"/>
            <a:r>
              <a:rPr lang="en-GB" sz="1200" b="0" i="0" u="none" strike="noStrike" kern="1200" dirty="0">
                <a:solidFill>
                  <a:schemeClr val="tx1"/>
                </a:solidFill>
                <a:effectLst/>
                <a:latin typeface="+mn-lt"/>
                <a:ea typeface="+mn-ea"/>
                <a:cs typeface="+mn-cs"/>
              </a:rPr>
              <a:t>Provide any necessary context, such as</a:t>
            </a:r>
          </a:p>
          <a:p>
            <a:pPr fontAlgn="base"/>
            <a:r>
              <a:rPr lang="en-GB" sz="1200" b="0" i="0" u="none" strike="noStrike" kern="1200" dirty="0">
                <a:solidFill>
                  <a:schemeClr val="tx1"/>
                </a:solidFill>
                <a:effectLst/>
                <a:latin typeface="+mn-lt"/>
                <a:ea typeface="+mn-ea"/>
                <a:cs typeface="+mn-cs"/>
              </a:rPr>
              <a:t>Who or what performs the action each step?</a:t>
            </a:r>
          </a:p>
          <a:p>
            <a:pPr fontAlgn="base"/>
            <a:r>
              <a:rPr lang="en-GB" sz="1200" b="0" i="0" u="none" strike="noStrike" kern="1200" dirty="0">
                <a:solidFill>
                  <a:schemeClr val="tx1"/>
                </a:solidFill>
                <a:effectLst/>
                <a:latin typeface="+mn-lt"/>
                <a:ea typeface="+mn-ea"/>
                <a:cs typeface="+mn-cs"/>
              </a:rPr>
              <a:t>What local conditions or circumstances might affect each stage?</a:t>
            </a:r>
          </a:p>
          <a:p>
            <a:pPr fontAlgn="base"/>
            <a:r>
              <a:rPr lang="en-GB" sz="1200" b="0" i="0" u="none" strike="noStrike" kern="1200" dirty="0">
                <a:solidFill>
                  <a:schemeClr val="tx1"/>
                </a:solidFill>
                <a:effectLst/>
                <a:latin typeface="+mn-lt"/>
                <a:ea typeface="+mn-ea"/>
                <a:cs typeface="+mn-cs"/>
              </a:rPr>
              <a:t>How is each stage of the process significant to the overall process?</a:t>
            </a:r>
          </a:p>
          <a:p>
            <a:pPr fontAlgn="base"/>
            <a:r>
              <a:rPr lang="en-GB" sz="1200" b="0" i="0" u="none" strike="noStrike" kern="1200" dirty="0">
                <a:solidFill>
                  <a:schemeClr val="tx1"/>
                </a:solidFill>
                <a:effectLst/>
                <a:latin typeface="+mn-lt"/>
                <a:ea typeface="+mn-ea"/>
                <a:cs typeface="+mn-cs"/>
              </a:rPr>
              <a:t>Give a concise overview of the process. This brief description should stand alone — that is, it should not refer to details, facts, or terms that aren’t explained within the summary.</a:t>
            </a:r>
          </a:p>
          <a:p>
            <a:pPr fontAlgn="base"/>
            <a:r>
              <a:rPr lang="en-GB" sz="1200" b="0" i="0" u="none" strike="noStrike" kern="1200" dirty="0">
                <a:solidFill>
                  <a:schemeClr val="tx1"/>
                </a:solidFill>
                <a:effectLst/>
                <a:latin typeface="+mn-lt"/>
                <a:ea typeface="+mn-ea"/>
                <a:cs typeface="+mn-cs"/>
              </a:rPr>
              <a:t>You will probably have an easier time writing this section if you save it until you have written out the complete description. Conclude this section by </a:t>
            </a:r>
            <a:r>
              <a:rPr lang="en-GB" sz="1200" b="1" i="0" u="none" strike="noStrike" kern="1200" dirty="0">
                <a:solidFill>
                  <a:schemeClr val="tx1"/>
                </a:solidFill>
                <a:effectLst/>
                <a:latin typeface="+mn-lt"/>
                <a:ea typeface="+mn-ea"/>
                <a:cs typeface="+mn-cs"/>
              </a:rPr>
              <a:t>breaking the process up into stages</a:t>
            </a:r>
            <a:r>
              <a:rPr lang="en-GB" sz="1200" b="0" i="0" u="none" strike="noStrike" kern="1200" dirty="0">
                <a:solidFill>
                  <a:schemeClr val="tx1"/>
                </a:solidFill>
                <a:effectLst/>
                <a:latin typeface="+mn-lt"/>
                <a:ea typeface="+mn-ea"/>
                <a:cs typeface="+mn-cs"/>
              </a:rPr>
              <a:t>: “The principle stages of writing process are planning, drafting, revising, and proofreading.”</a:t>
            </a:r>
          </a:p>
          <a:p>
            <a:endParaRPr lang="en-US" dirty="0"/>
          </a:p>
        </p:txBody>
      </p:sp>
      <p:sp>
        <p:nvSpPr>
          <p:cNvPr id="4" name="Slide Number Placeholder 3"/>
          <p:cNvSpPr>
            <a:spLocks noGrp="1"/>
          </p:cNvSpPr>
          <p:nvPr>
            <p:ph type="sldNum" sz="quarter" idx="5"/>
          </p:nvPr>
        </p:nvSpPr>
        <p:spPr/>
        <p:txBody>
          <a:bodyPr/>
          <a:lstStyle/>
          <a:p>
            <a:fld id="{CA0126CA-006B-2740-A5FB-370B23BF5F2D}" type="slidenum">
              <a:rPr lang="en-US" smtClean="0"/>
              <a:t>13</a:t>
            </a:fld>
            <a:endParaRPr lang="en-US"/>
          </a:p>
        </p:txBody>
      </p:sp>
    </p:spTree>
    <p:extLst>
      <p:ext uri="{BB962C8B-B14F-4D97-AF65-F5344CB8AC3E}">
        <p14:creationId xmlns:p14="http://schemas.microsoft.com/office/powerpoint/2010/main" val="44115583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fontAlgn="base"/>
            <a:r>
              <a:rPr lang="en-GB" sz="1200" b="0" i="0" u="none" strike="noStrike" kern="1200" dirty="0">
                <a:solidFill>
                  <a:schemeClr val="tx1"/>
                </a:solidFill>
                <a:effectLst/>
                <a:latin typeface="+mn-lt"/>
                <a:ea typeface="+mn-ea"/>
                <a:cs typeface="+mn-cs"/>
              </a:rPr>
              <a:t>For each step in your description, write a miniature process description:</a:t>
            </a:r>
          </a:p>
          <a:p>
            <a:pPr fontAlgn="base"/>
            <a:endParaRPr lang="en-GB" sz="1200" b="1" i="0" u="none" strike="noStrike" kern="1200" dirty="0">
              <a:solidFill>
                <a:schemeClr val="tx1"/>
              </a:solidFill>
              <a:effectLst/>
              <a:latin typeface="+mn-lt"/>
              <a:ea typeface="+mn-ea"/>
              <a:cs typeface="+mn-cs"/>
            </a:endParaRPr>
          </a:p>
          <a:p>
            <a:pPr fontAlgn="base"/>
            <a:r>
              <a:rPr lang="en-GB" sz="1200" b="1" i="0" u="none" strike="noStrike" kern="1200" dirty="0">
                <a:solidFill>
                  <a:schemeClr val="tx1"/>
                </a:solidFill>
                <a:effectLst/>
                <a:latin typeface="+mn-lt"/>
                <a:ea typeface="+mn-ea"/>
                <a:cs typeface="+mn-cs"/>
              </a:rPr>
              <a:t>define </a:t>
            </a:r>
            <a:r>
              <a:rPr lang="en-GB" sz="1200" b="0" i="0" u="none" strike="noStrike" kern="1200" dirty="0">
                <a:solidFill>
                  <a:schemeClr val="tx1"/>
                </a:solidFill>
                <a:effectLst/>
                <a:latin typeface="+mn-lt"/>
                <a:ea typeface="+mn-ea"/>
                <a:cs typeface="+mn-cs"/>
              </a:rPr>
              <a:t>the step and state its </a:t>
            </a:r>
            <a:r>
              <a:rPr lang="en-GB" sz="1200" b="1" i="0" u="none" strike="noStrike" kern="1200" dirty="0">
                <a:solidFill>
                  <a:schemeClr val="tx1"/>
                </a:solidFill>
                <a:effectLst/>
                <a:latin typeface="+mn-lt"/>
                <a:ea typeface="+mn-ea"/>
                <a:cs typeface="+mn-cs"/>
              </a:rPr>
              <a:t>purpose </a:t>
            </a:r>
            <a:r>
              <a:rPr lang="en-GB" sz="1200" b="0" i="0" u="none" strike="noStrike" kern="1200" dirty="0">
                <a:solidFill>
                  <a:schemeClr val="tx1"/>
                </a:solidFill>
                <a:effectLst/>
                <a:latin typeface="+mn-lt"/>
                <a:ea typeface="+mn-ea"/>
                <a:cs typeface="+mn-cs"/>
              </a:rPr>
              <a:t>(or function within the process) providing the necessary </a:t>
            </a:r>
            <a:r>
              <a:rPr lang="en-GB" sz="1200" b="1" i="0" u="none" strike="noStrike" kern="1200" dirty="0">
                <a:solidFill>
                  <a:schemeClr val="tx1"/>
                </a:solidFill>
                <a:effectLst/>
                <a:latin typeface="+mn-lt"/>
                <a:ea typeface="+mn-ea"/>
                <a:cs typeface="+mn-cs"/>
              </a:rPr>
              <a:t>context</a:t>
            </a:r>
            <a:r>
              <a:rPr lang="en-GB" sz="1200" b="0" i="0" u="none" strike="noStrike" kern="1200" dirty="0">
                <a:solidFill>
                  <a:schemeClr val="tx1"/>
                </a:solidFill>
                <a:effectLst/>
                <a:latin typeface="+mn-lt"/>
                <a:ea typeface="+mn-ea"/>
                <a:cs typeface="+mn-cs"/>
              </a:rPr>
              <a:t>, and include brief mechanism descriptions for any components that may be involved.</a:t>
            </a:r>
          </a:p>
          <a:p>
            <a:pPr fontAlgn="base"/>
            <a:r>
              <a:rPr lang="en-GB" sz="1200" b="0" i="0" u="none" strike="noStrike" kern="1200" dirty="0">
                <a:solidFill>
                  <a:schemeClr val="tx1"/>
                </a:solidFill>
                <a:effectLst/>
                <a:latin typeface="+mn-lt"/>
                <a:ea typeface="+mn-ea"/>
                <a:cs typeface="+mn-cs"/>
              </a:rPr>
              <a:t>This would probably be the longest section of your document. Depending on the complexity of your process, you might divide up your process into sections, and treat each one as a separate subsection, concluding each subsection with a description of how this process fits in with the other subsections.</a:t>
            </a:r>
          </a:p>
          <a:p>
            <a:pPr fontAlgn="base"/>
            <a:endParaRPr lang="en-GB" sz="1200" b="0" i="0" u="none" strike="noStrike" kern="1200" dirty="0">
              <a:solidFill>
                <a:schemeClr val="tx1"/>
              </a:solidFill>
              <a:effectLst/>
              <a:latin typeface="+mn-lt"/>
              <a:ea typeface="+mn-ea"/>
              <a:cs typeface="+mn-cs"/>
            </a:endParaRPr>
          </a:p>
          <a:p>
            <a:pPr fontAlgn="base"/>
            <a:r>
              <a:rPr lang="en-GB" sz="1200" b="0" i="0" u="none" strike="noStrike" kern="1200" dirty="0">
                <a:solidFill>
                  <a:schemeClr val="tx1"/>
                </a:solidFill>
                <a:effectLst/>
                <a:latin typeface="+mn-lt"/>
                <a:ea typeface="+mn-ea"/>
                <a:cs typeface="+mn-cs"/>
              </a:rPr>
              <a:t>If you do break your process down into substages, before you launch into the details of any subsection, begin with a general introduction that orients your reader to all the major stages your document is going to cover.</a:t>
            </a:r>
          </a:p>
          <a:p>
            <a:pPr fontAlgn="base"/>
            <a:endParaRPr lang="en-GB" sz="1200" b="0" i="0" u="none" strike="noStrike" kern="1200" dirty="0">
              <a:solidFill>
                <a:schemeClr val="tx1"/>
              </a:solidFill>
              <a:effectLst/>
              <a:latin typeface="+mn-lt"/>
              <a:ea typeface="+mn-ea"/>
              <a:cs typeface="+mn-cs"/>
            </a:endParaRPr>
          </a:p>
          <a:p>
            <a:pPr fontAlgn="base"/>
            <a:r>
              <a:rPr lang="en-GB" sz="1200" b="0" i="0" u="none" strike="noStrike" kern="1200" dirty="0">
                <a:solidFill>
                  <a:schemeClr val="tx1"/>
                </a:solidFill>
                <a:effectLst/>
                <a:latin typeface="+mn-lt"/>
                <a:ea typeface="+mn-ea"/>
                <a:cs typeface="+mn-cs"/>
              </a:rPr>
              <a:t>A local table of contents can help readers skip to just the section they’re interested in.</a:t>
            </a:r>
          </a:p>
          <a:p>
            <a:pPr fontAlgn="base"/>
            <a:endParaRPr lang="en-GB" sz="1200" b="0" i="0" u="none" strike="noStrike" kern="1200" dirty="0">
              <a:solidFill>
                <a:schemeClr val="tx1"/>
              </a:solidFill>
              <a:effectLst/>
              <a:latin typeface="+mn-lt"/>
              <a:ea typeface="+mn-ea"/>
              <a:cs typeface="+mn-cs"/>
            </a:endParaRPr>
          </a:p>
          <a:p>
            <a:pPr fontAlgn="base"/>
            <a:r>
              <a:rPr lang="en-GB" sz="1200" b="0" i="0" u="none" strike="noStrike" kern="1200" dirty="0">
                <a:solidFill>
                  <a:schemeClr val="tx1"/>
                </a:solidFill>
                <a:effectLst/>
                <a:latin typeface="+mn-lt"/>
                <a:ea typeface="+mn-ea"/>
                <a:cs typeface="+mn-cs"/>
              </a:rPr>
              <a:t>Because a process takes place over time, you should probably organize each subsection chronologically; however, if various components of a process happen at the same time, you might instead organize this section in some other way (such as starting at the top and moving down, or starting with what is most important and moving on to what is less important, or starting with what non-experts perceive with their senses and moving on to what experts can perceive with specialized equipment).</a:t>
            </a:r>
          </a:p>
          <a:p>
            <a:pPr fontAlgn="base"/>
            <a:endParaRPr lang="en-GB" sz="1200" b="0" i="0" u="none" strike="noStrike" kern="1200" dirty="0">
              <a:solidFill>
                <a:schemeClr val="tx1"/>
              </a:solidFill>
              <a:effectLst/>
              <a:latin typeface="+mn-lt"/>
              <a:ea typeface="+mn-ea"/>
              <a:cs typeface="+mn-cs"/>
            </a:endParaRPr>
          </a:p>
          <a:p>
            <a:pPr fontAlgn="base"/>
            <a:endParaRPr lang="en-GB" sz="1200" b="0" i="0" u="none" strike="noStrike" kern="1200" dirty="0">
              <a:solidFill>
                <a:schemeClr val="tx1"/>
              </a:solidFill>
              <a:effectLst/>
              <a:latin typeface="+mn-lt"/>
              <a:ea typeface="+mn-ea"/>
              <a:cs typeface="+mn-cs"/>
            </a:endParaRPr>
          </a:p>
          <a:p>
            <a:pPr fontAlgn="base"/>
            <a:endParaRPr lang="en-GB" sz="1200" b="0" i="0" u="none" strike="noStrike" kern="1200" dirty="0">
              <a:solidFill>
                <a:schemeClr val="tx1"/>
              </a:solidFill>
              <a:effectLst/>
              <a:latin typeface="+mn-lt"/>
              <a:ea typeface="+mn-ea"/>
              <a:cs typeface="+mn-cs"/>
            </a:endParaRPr>
          </a:p>
          <a:p>
            <a:pPr fontAlgn="base"/>
            <a:endParaRPr lang="en-GB" sz="1200" b="0" i="0" u="none" strike="noStrike" kern="1200" dirty="0">
              <a:solidFill>
                <a:schemeClr val="tx1"/>
              </a:solidFill>
              <a:effectLst/>
              <a:latin typeface="+mn-lt"/>
              <a:ea typeface="+mn-ea"/>
              <a:cs typeface="+mn-cs"/>
            </a:endParaRPr>
          </a:p>
          <a:p>
            <a:pPr fontAlgn="base"/>
            <a:endParaRPr lang="en-GB" sz="1200" b="0" i="0" u="none" strike="noStrike" kern="1200" dirty="0">
              <a:solidFill>
                <a:schemeClr val="tx1"/>
              </a:solidFill>
              <a:effectLst/>
              <a:latin typeface="+mn-lt"/>
              <a:ea typeface="+mn-ea"/>
              <a:cs typeface="+mn-cs"/>
            </a:endParaRPr>
          </a:p>
          <a:p>
            <a:endParaRPr lang="en-US" dirty="0"/>
          </a:p>
        </p:txBody>
      </p:sp>
      <p:sp>
        <p:nvSpPr>
          <p:cNvPr id="4" name="Slide Number Placeholder 3"/>
          <p:cNvSpPr>
            <a:spLocks noGrp="1"/>
          </p:cNvSpPr>
          <p:nvPr>
            <p:ph type="sldNum" sz="quarter" idx="5"/>
          </p:nvPr>
        </p:nvSpPr>
        <p:spPr/>
        <p:txBody>
          <a:bodyPr/>
          <a:lstStyle/>
          <a:p>
            <a:fld id="{CA0126CA-006B-2740-A5FB-370B23BF5F2D}" type="slidenum">
              <a:rPr lang="en-US" smtClean="0"/>
              <a:t>14</a:t>
            </a:fld>
            <a:endParaRPr lang="en-US"/>
          </a:p>
        </p:txBody>
      </p:sp>
    </p:spTree>
    <p:extLst>
      <p:ext uri="{BB962C8B-B14F-4D97-AF65-F5344CB8AC3E}">
        <p14:creationId xmlns:p14="http://schemas.microsoft.com/office/powerpoint/2010/main" val="341979709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fontAlgn="base"/>
            <a:endParaRPr lang="en-GB" sz="1200" b="0" i="0" u="none" strike="noStrike" kern="1200" dirty="0">
              <a:solidFill>
                <a:schemeClr val="tx1"/>
              </a:solidFill>
              <a:effectLst/>
              <a:latin typeface="+mn-lt"/>
              <a:ea typeface="+mn-ea"/>
              <a:cs typeface="+mn-cs"/>
            </a:endParaRPr>
          </a:p>
          <a:p>
            <a:pPr fontAlgn="base"/>
            <a:endParaRPr lang="en-GB" sz="1200" b="0" i="0" u="none" strike="noStrike" kern="1200" dirty="0">
              <a:solidFill>
                <a:schemeClr val="tx1"/>
              </a:solidFill>
              <a:effectLst/>
              <a:latin typeface="+mn-lt"/>
              <a:ea typeface="+mn-ea"/>
              <a:cs typeface="+mn-cs"/>
            </a:endParaRPr>
          </a:p>
          <a:p>
            <a:pPr fontAlgn="base"/>
            <a:endParaRPr lang="en-GB" sz="1200" b="0" i="0" u="none" strike="noStrike" kern="1200" dirty="0">
              <a:solidFill>
                <a:schemeClr val="tx1"/>
              </a:solidFill>
              <a:effectLst/>
              <a:latin typeface="+mn-lt"/>
              <a:ea typeface="+mn-ea"/>
              <a:cs typeface="+mn-cs"/>
            </a:endParaRPr>
          </a:p>
          <a:p>
            <a:pPr fontAlgn="base"/>
            <a:endParaRPr lang="en-GB" sz="1200" b="0" i="0" u="none" strike="noStrike" kern="1200" dirty="0">
              <a:solidFill>
                <a:schemeClr val="tx1"/>
              </a:solidFill>
              <a:effectLst/>
              <a:latin typeface="+mn-lt"/>
              <a:ea typeface="+mn-ea"/>
              <a:cs typeface="+mn-cs"/>
            </a:endParaRPr>
          </a:p>
          <a:p>
            <a:pPr fontAlgn="base"/>
            <a:endParaRPr lang="en-GB" sz="1200" b="0" i="0" u="none" strike="noStrike" kern="1200" dirty="0">
              <a:solidFill>
                <a:schemeClr val="tx1"/>
              </a:solidFill>
              <a:effectLst/>
              <a:latin typeface="+mn-lt"/>
              <a:ea typeface="+mn-ea"/>
              <a:cs typeface="+mn-cs"/>
            </a:endParaRPr>
          </a:p>
          <a:p>
            <a:endParaRPr lang="en-US" dirty="0"/>
          </a:p>
        </p:txBody>
      </p:sp>
      <p:sp>
        <p:nvSpPr>
          <p:cNvPr id="4" name="Slide Number Placeholder 3"/>
          <p:cNvSpPr>
            <a:spLocks noGrp="1"/>
          </p:cNvSpPr>
          <p:nvPr>
            <p:ph type="sldNum" sz="quarter" idx="5"/>
          </p:nvPr>
        </p:nvSpPr>
        <p:spPr/>
        <p:txBody>
          <a:bodyPr/>
          <a:lstStyle/>
          <a:p>
            <a:fld id="{CA0126CA-006B-2740-A5FB-370B23BF5F2D}" type="slidenum">
              <a:rPr lang="en-US" smtClean="0"/>
              <a:t>15</a:t>
            </a:fld>
            <a:endParaRPr lang="en-US"/>
          </a:p>
        </p:txBody>
      </p:sp>
    </p:spTree>
    <p:extLst>
      <p:ext uri="{BB962C8B-B14F-4D97-AF65-F5344CB8AC3E}">
        <p14:creationId xmlns:p14="http://schemas.microsoft.com/office/powerpoint/2010/main" val="80707887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fontAlgn="base"/>
            <a:r>
              <a:rPr lang="en-GB" sz="1200" b="0" i="0" u="none" strike="noStrike" kern="1200" dirty="0">
                <a:solidFill>
                  <a:schemeClr val="tx1"/>
                </a:solidFill>
                <a:effectLst/>
                <a:latin typeface="+mn-lt"/>
                <a:ea typeface="+mn-ea"/>
                <a:cs typeface="+mn-cs"/>
              </a:rPr>
              <a:t>Without being excessively redundant, </a:t>
            </a:r>
            <a:r>
              <a:rPr lang="en-GB" sz="1200" b="1" i="0" u="none" strike="noStrike" kern="1200" dirty="0">
                <a:solidFill>
                  <a:schemeClr val="tx1"/>
                </a:solidFill>
                <a:effectLst/>
                <a:latin typeface="+mn-lt"/>
                <a:ea typeface="+mn-ea"/>
                <a:cs typeface="+mn-cs"/>
              </a:rPr>
              <a:t>review the major steps</a:t>
            </a:r>
            <a:r>
              <a:rPr lang="en-GB" sz="1200" b="0" i="0" u="none" strike="noStrike" kern="1200" dirty="0">
                <a:solidFill>
                  <a:schemeClr val="tx1"/>
                </a:solidFill>
                <a:effectLst/>
                <a:latin typeface="+mn-lt"/>
                <a:ea typeface="+mn-ea"/>
                <a:cs typeface="+mn-cs"/>
              </a:rPr>
              <a:t> in the process. Walk the reader through </a:t>
            </a:r>
            <a:r>
              <a:rPr lang="en-GB" sz="1200" b="1" i="0" u="none" strike="noStrike" kern="1200" dirty="0">
                <a:solidFill>
                  <a:schemeClr val="tx1"/>
                </a:solidFill>
                <a:effectLst/>
                <a:latin typeface="+mn-lt"/>
                <a:ea typeface="+mn-ea"/>
                <a:cs typeface="+mn-cs"/>
              </a:rPr>
              <a:t>one complete cycle</a:t>
            </a:r>
            <a:r>
              <a:rPr lang="en-GB" sz="1200" b="0" i="0" u="none" strike="noStrike" kern="1200" dirty="0">
                <a:solidFill>
                  <a:schemeClr val="tx1"/>
                </a:solidFill>
                <a:effectLst/>
                <a:latin typeface="+mn-lt"/>
                <a:ea typeface="+mn-ea"/>
                <a:cs typeface="+mn-cs"/>
              </a:rPr>
              <a:t>, emphasizing how the completion of </a:t>
            </a:r>
            <a:r>
              <a:rPr lang="en-GB" sz="1200" b="1" i="0" u="none" strike="noStrike" kern="1200" dirty="0">
                <a:solidFill>
                  <a:schemeClr val="tx1"/>
                </a:solidFill>
                <a:effectLst/>
                <a:latin typeface="+mn-lt"/>
                <a:ea typeface="+mn-ea"/>
                <a:cs typeface="+mn-cs"/>
              </a:rPr>
              <a:t>each stage contributes to the final overall effect</a:t>
            </a:r>
            <a:r>
              <a:rPr lang="en-GB" sz="1200" b="0" i="0" u="none" strike="noStrike" kern="1200" dirty="0">
                <a:solidFill>
                  <a:schemeClr val="tx1"/>
                </a:solidFill>
                <a:effectLst/>
                <a:latin typeface="+mn-lt"/>
                <a:ea typeface="+mn-ea"/>
                <a:cs typeface="+mn-cs"/>
              </a:rPr>
              <a:t>. You might provide multiple different contrasting examples, or notable exceptions that don’t perfectly fit the process you just described.</a:t>
            </a:r>
          </a:p>
          <a:p>
            <a:endParaRPr lang="en-US" dirty="0"/>
          </a:p>
        </p:txBody>
      </p:sp>
      <p:sp>
        <p:nvSpPr>
          <p:cNvPr id="4" name="Slide Number Placeholder 3"/>
          <p:cNvSpPr>
            <a:spLocks noGrp="1"/>
          </p:cNvSpPr>
          <p:nvPr>
            <p:ph type="sldNum" sz="quarter" idx="5"/>
          </p:nvPr>
        </p:nvSpPr>
        <p:spPr/>
        <p:txBody>
          <a:bodyPr/>
          <a:lstStyle/>
          <a:p>
            <a:fld id="{CA0126CA-006B-2740-A5FB-370B23BF5F2D}" type="slidenum">
              <a:rPr lang="en-US" smtClean="0"/>
              <a:t>16</a:t>
            </a:fld>
            <a:endParaRPr lang="en-US"/>
          </a:p>
        </p:txBody>
      </p:sp>
    </p:spTree>
    <p:extLst>
      <p:ext uri="{BB962C8B-B14F-4D97-AF65-F5344CB8AC3E}">
        <p14:creationId xmlns:p14="http://schemas.microsoft.com/office/powerpoint/2010/main" val="26646848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6.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Master" Target="../slideMasters/slideMaster17.xml"/></Relationships>
</file>

<file path=ppt/slideLayouts/_rels/slideLayout18.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Master" Target="../slideMasters/slideMaster17.xml"/></Relationships>
</file>

<file path=ppt/slideLayouts/_rels/slideLayout19.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Master" Target="../slideMasters/slideMaster17.xml"/></Relationships>
</file>

<file path=ppt/slideLayouts/_rels/slideLayout20.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Master" Target="../slideMasters/slideMaster17.xml"/></Relationships>
</file>

<file path=ppt/slideLayouts/_rels/slideLayout21.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Master" Target="../slideMasters/slideMaster17.xml"/></Relationships>
</file>

<file path=ppt/slideLayouts/_rels/slideLayout22.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Master" Target="../slideMasters/slideMaster17.xml"/></Relationships>
</file>

<file path=ppt/slideLayouts/_rels/slideLayout23.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Master" Target="../slideMasters/slideMaster17.xml"/></Relationships>
</file>

<file path=ppt/slideLayouts/_rels/slideLayout24.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Master" Target="../slideMasters/slideMaster17.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18.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19.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20.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Tree>
    <p:extLst>
      <p:ext uri="{BB962C8B-B14F-4D97-AF65-F5344CB8AC3E}">
        <p14:creationId xmlns:p14="http://schemas.microsoft.com/office/powerpoint/2010/main" val="127313769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E3367D72-5AB2-8643-8633-40F3233CA8FA}"/>
              </a:ext>
            </a:extLst>
          </p:cNvPr>
          <p:cNvSpPr>
            <a:spLocks noGrp="1"/>
          </p:cNvSpPr>
          <p:nvPr>
            <p:ph idx="1"/>
          </p:nvPr>
        </p:nvSpPr>
        <p:spPr>
          <a:xfrm>
            <a:off x="630810" y="1470582"/>
            <a:ext cx="5213809" cy="3751868"/>
          </a:xfrm>
          <a:prstGeom prst="rect">
            <a:avLst/>
          </a:prstGeom>
        </p:spPr>
        <p:txBody>
          <a:bodyPr vert="horz" wrap="none" lIns="0" tIns="0" rIns="0" bIns="0" rtlCol="0" anchor="t" anchorCtr="0">
            <a:noAutofit/>
          </a:bodyPr>
          <a:lstStyle>
            <a:lvl1pPr>
              <a:defRPr>
                <a:solidFill>
                  <a:schemeClr val="bg1"/>
                </a:solidFill>
              </a:defRPr>
            </a:lvl1pPr>
          </a:lstStyle>
          <a:p>
            <a:pPr lvl="0"/>
            <a:r>
              <a:rPr lang="en-GB"/>
              <a:t>Click to edit Master text styles</a:t>
            </a:r>
          </a:p>
        </p:txBody>
      </p:sp>
    </p:spTree>
    <p:extLst>
      <p:ext uri="{BB962C8B-B14F-4D97-AF65-F5344CB8AC3E}">
        <p14:creationId xmlns:p14="http://schemas.microsoft.com/office/powerpoint/2010/main" val="417546287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DF497BB8-93F1-3841-8173-4DF1241A59EB}"/>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lvl1pPr>
              <a:defRPr>
                <a:solidFill>
                  <a:schemeClr val="bg1"/>
                </a:solidFill>
              </a:defRPr>
            </a:lvl1pPr>
          </a:lstStyle>
          <a:p>
            <a:pPr lvl="0"/>
            <a:r>
              <a:rPr lang="en-GB"/>
              <a:t>Click to edit Master text styles</a:t>
            </a:r>
          </a:p>
        </p:txBody>
      </p:sp>
      <p:sp>
        <p:nvSpPr>
          <p:cNvPr id="4" name="Text Placeholder 2">
            <a:extLst>
              <a:ext uri="{FF2B5EF4-FFF2-40B4-BE49-F238E27FC236}">
                <a16:creationId xmlns:a16="http://schemas.microsoft.com/office/drawing/2014/main" id="{01F42012-9474-4F46-BD54-028036C91EB5}"/>
              </a:ext>
            </a:extLst>
          </p:cNvPr>
          <p:cNvSpPr>
            <a:spLocks noGrp="1"/>
          </p:cNvSpPr>
          <p:nvPr>
            <p:ph idx="10"/>
          </p:nvPr>
        </p:nvSpPr>
        <p:spPr>
          <a:xfrm>
            <a:off x="7026111" y="1470581"/>
            <a:ext cx="4535079" cy="3864989"/>
          </a:xfrm>
          <a:prstGeom prst="rect">
            <a:avLst/>
          </a:prstGeom>
        </p:spPr>
        <p:txBody>
          <a:bodyPr vert="horz" wrap="none" lIns="0" tIns="0" rIns="0" bIns="0" rtlCol="0" anchor="t" anchorCtr="0">
            <a:noAutofit/>
          </a:bodyPr>
          <a:lstStyle>
            <a:lvl1pPr>
              <a:defRPr>
                <a:solidFill>
                  <a:schemeClr val="bg1"/>
                </a:solidFill>
              </a:defRPr>
            </a:lvl1pPr>
          </a:lstStyle>
          <a:p>
            <a:pPr lvl="0"/>
            <a:r>
              <a:rPr lang="en-GB"/>
              <a:t>Click to edit Master text styles</a:t>
            </a:r>
          </a:p>
        </p:txBody>
      </p:sp>
    </p:spTree>
    <p:extLst>
      <p:ext uri="{BB962C8B-B14F-4D97-AF65-F5344CB8AC3E}">
        <p14:creationId xmlns:p14="http://schemas.microsoft.com/office/powerpoint/2010/main" val="11479726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2DAB39B9-1950-2646-9CCB-5BADF16EFB52}"/>
              </a:ext>
            </a:extLst>
          </p:cNvPr>
          <p:cNvSpPr>
            <a:spLocks noGrp="1"/>
          </p:cNvSpPr>
          <p:nvPr>
            <p:ph idx="1"/>
          </p:nvPr>
        </p:nvSpPr>
        <p:spPr>
          <a:xfrm>
            <a:off x="7192652" y="1470581"/>
            <a:ext cx="4242061" cy="4166648"/>
          </a:xfrm>
          <a:prstGeom prst="rect">
            <a:avLst/>
          </a:prstGeom>
        </p:spPr>
        <p:txBody>
          <a:bodyPr vert="horz" wrap="none" lIns="0" tIns="0" rIns="0" bIns="0" rtlCol="0" anchor="t" anchorCtr="0">
            <a:noAutofit/>
          </a:bodyPr>
          <a:lstStyle>
            <a:lvl1pPr>
              <a:defRPr>
                <a:solidFill>
                  <a:schemeClr val="bg1"/>
                </a:solidFill>
              </a:defRPr>
            </a:lvl1pPr>
          </a:lstStyle>
          <a:p>
            <a:pPr lvl="0"/>
            <a:r>
              <a:rPr lang="en-GB"/>
              <a:t>Click to edit Master text styles</a:t>
            </a:r>
          </a:p>
        </p:txBody>
      </p:sp>
    </p:spTree>
    <p:extLst>
      <p:ext uri="{BB962C8B-B14F-4D97-AF65-F5344CB8AC3E}">
        <p14:creationId xmlns:p14="http://schemas.microsoft.com/office/powerpoint/2010/main" val="421690508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ED6D3499-4F82-EB48-9C14-EEBFDE131237}"/>
              </a:ext>
            </a:extLst>
          </p:cNvPr>
          <p:cNvSpPr>
            <a:spLocks noGrp="1"/>
          </p:cNvSpPr>
          <p:nvPr>
            <p:ph idx="1"/>
          </p:nvPr>
        </p:nvSpPr>
        <p:spPr>
          <a:xfrm>
            <a:off x="630810" y="1470581"/>
            <a:ext cx="10803903" cy="3864989"/>
          </a:xfrm>
          <a:prstGeom prst="rect">
            <a:avLst/>
          </a:prstGeom>
        </p:spPr>
        <p:txBody>
          <a:bodyPr vert="horz" wrap="none" lIns="0" tIns="0" rIns="0" bIns="0" rtlCol="0" anchor="t" anchorCtr="0">
            <a:noAutofit/>
          </a:bodyPr>
          <a:lstStyle/>
          <a:p>
            <a:pPr lvl="0"/>
            <a:r>
              <a:rPr lang="en-GB"/>
              <a:t>Click to edit Master text styles</a:t>
            </a:r>
          </a:p>
        </p:txBody>
      </p:sp>
    </p:spTree>
    <p:extLst>
      <p:ext uri="{BB962C8B-B14F-4D97-AF65-F5344CB8AC3E}">
        <p14:creationId xmlns:p14="http://schemas.microsoft.com/office/powerpoint/2010/main" val="9492380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D816A415-C468-5944-85A1-00EECAE1DE21}"/>
              </a:ext>
            </a:extLst>
          </p:cNvPr>
          <p:cNvSpPr>
            <a:spLocks noGrp="1"/>
          </p:cNvSpPr>
          <p:nvPr>
            <p:ph idx="1"/>
          </p:nvPr>
        </p:nvSpPr>
        <p:spPr>
          <a:xfrm>
            <a:off x="630810" y="1470581"/>
            <a:ext cx="10803903" cy="3864989"/>
          </a:xfrm>
          <a:prstGeom prst="rect">
            <a:avLst/>
          </a:prstGeom>
        </p:spPr>
        <p:txBody>
          <a:bodyPr vert="horz" wrap="none" lIns="0" tIns="0" rIns="0" bIns="0" rtlCol="0" anchor="t" anchorCtr="0">
            <a:noAutofit/>
          </a:bodyPr>
          <a:lstStyle/>
          <a:p>
            <a:pPr lvl="0"/>
            <a:r>
              <a:rPr lang="en-GB"/>
              <a:t>Click to edit Master text styles</a:t>
            </a:r>
          </a:p>
        </p:txBody>
      </p:sp>
    </p:spTree>
    <p:extLst>
      <p:ext uri="{BB962C8B-B14F-4D97-AF65-F5344CB8AC3E}">
        <p14:creationId xmlns:p14="http://schemas.microsoft.com/office/powerpoint/2010/main" val="40893865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GB"/>
              <a:t>Click to edit Master text styles</a:t>
            </a:r>
          </a:p>
        </p:txBody>
      </p:sp>
      <p:sp>
        <p:nvSpPr>
          <p:cNvPr id="4" name="Text Placeholder 2">
            <a:extLst>
              <a:ext uri="{FF2B5EF4-FFF2-40B4-BE49-F238E27FC236}">
                <a16:creationId xmlns:a16="http://schemas.microsoft.com/office/drawing/2014/main" id="{C4FD0158-1FCA-E74C-B123-8A32383F3E85}"/>
              </a:ext>
            </a:extLst>
          </p:cNvPr>
          <p:cNvSpPr>
            <a:spLocks noGrp="1"/>
          </p:cNvSpPr>
          <p:nvPr>
            <p:ph idx="10"/>
          </p:nvPr>
        </p:nvSpPr>
        <p:spPr>
          <a:xfrm>
            <a:off x="7026111" y="1470581"/>
            <a:ext cx="4535079" cy="3864989"/>
          </a:xfrm>
          <a:prstGeom prst="rect">
            <a:avLst/>
          </a:prstGeom>
        </p:spPr>
        <p:txBody>
          <a:bodyPr vert="horz" wrap="none" lIns="0" tIns="0" rIns="0" bIns="0" rtlCol="0" anchor="t" anchorCtr="0">
            <a:noAutofit/>
          </a:bodyPr>
          <a:lstStyle>
            <a:lvl1pPr>
              <a:defRPr>
                <a:solidFill>
                  <a:schemeClr val="tx1"/>
                </a:solidFill>
              </a:defRPr>
            </a:lvl1pPr>
          </a:lstStyle>
          <a:p>
            <a:pPr lvl="0"/>
            <a:r>
              <a:rPr lang="en-GB"/>
              <a:t>Click to edit Master text styles</a:t>
            </a:r>
          </a:p>
        </p:txBody>
      </p:sp>
    </p:spTree>
    <p:extLst>
      <p:ext uri="{BB962C8B-B14F-4D97-AF65-F5344CB8AC3E}">
        <p14:creationId xmlns:p14="http://schemas.microsoft.com/office/powerpoint/2010/main" val="313071971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2BAABAF2-22C1-AC4B-8333-FD1A2385CB98}"/>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GB"/>
              <a:t>Click to edit Master text styles</a:t>
            </a:r>
          </a:p>
        </p:txBody>
      </p:sp>
      <p:sp>
        <p:nvSpPr>
          <p:cNvPr id="4" name="Text Placeholder 2">
            <a:extLst>
              <a:ext uri="{FF2B5EF4-FFF2-40B4-BE49-F238E27FC236}">
                <a16:creationId xmlns:a16="http://schemas.microsoft.com/office/drawing/2014/main" id="{BDBEAAAA-701D-1142-BD3E-4627645949BB}"/>
              </a:ext>
            </a:extLst>
          </p:cNvPr>
          <p:cNvSpPr>
            <a:spLocks noGrp="1"/>
          </p:cNvSpPr>
          <p:nvPr>
            <p:ph idx="10"/>
          </p:nvPr>
        </p:nvSpPr>
        <p:spPr>
          <a:xfrm>
            <a:off x="7026111" y="1470581"/>
            <a:ext cx="4535079" cy="3864989"/>
          </a:xfrm>
          <a:prstGeom prst="rect">
            <a:avLst/>
          </a:prstGeom>
        </p:spPr>
        <p:txBody>
          <a:bodyPr vert="horz" wrap="none" lIns="0" tIns="0" rIns="0" bIns="0" rtlCol="0" anchor="t" anchorCtr="0">
            <a:noAutofit/>
          </a:bodyPr>
          <a:lstStyle>
            <a:lvl1pPr>
              <a:defRPr>
                <a:solidFill>
                  <a:schemeClr val="tx1"/>
                </a:solidFill>
              </a:defRPr>
            </a:lvl1pPr>
          </a:lstStyle>
          <a:p>
            <a:pPr lvl="0"/>
            <a:r>
              <a:rPr lang="en-GB"/>
              <a:t>Click to edit Master text styles</a:t>
            </a:r>
          </a:p>
        </p:txBody>
      </p:sp>
    </p:spTree>
    <p:extLst>
      <p:ext uri="{BB962C8B-B14F-4D97-AF65-F5344CB8AC3E}">
        <p14:creationId xmlns:p14="http://schemas.microsoft.com/office/powerpoint/2010/main" val="278352986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594AE048-867B-9A4B-9A50-CA9AED7B45BD}"/>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4F9D5FEE-F4AC-D64A-9EE2-89DD7CCAA62A}"/>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155672342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3769E6E2-2C3C-634F-A2E7-89D13D5132E3}"/>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FC0E9760-8394-E24C-A197-D2A1FDDE5E28}"/>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347529612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BA0C2117-DFB0-B54B-BDD0-012C8CCE9580}"/>
              </a:ext>
            </a:extLst>
          </p:cNvPr>
          <p:cNvSpPr>
            <a:spLocks noGrp="1"/>
          </p:cNvSpPr>
          <p:nvPr>
            <p:ph type="title"/>
          </p:nvPr>
        </p:nvSpPr>
        <p:spPr>
          <a:xfrm>
            <a:off x="301657" y="1420926"/>
            <a:ext cx="11594969"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09628F5D-9BAE-634B-AE20-8E87CB48908E}"/>
              </a:ext>
            </a:extLst>
          </p:cNvPr>
          <p:cNvSpPr>
            <a:spLocks noGrp="1"/>
          </p:cNvSpPr>
          <p:nvPr>
            <p:ph idx="1"/>
          </p:nvPr>
        </p:nvSpPr>
        <p:spPr>
          <a:xfrm>
            <a:off x="301657" y="2881426"/>
            <a:ext cx="11594969" cy="3651349"/>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1597148504"/>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738CBCBA-DB53-6A4F-BFAA-F2617D64B96D}"/>
              </a:ext>
            </a:extLst>
          </p:cNvPr>
          <p:cNvSpPr>
            <a:spLocks noGrp="1"/>
          </p:cNvSpPr>
          <p:nvPr>
            <p:ph type="title"/>
          </p:nvPr>
        </p:nvSpPr>
        <p:spPr>
          <a:xfrm>
            <a:off x="301657" y="1420926"/>
            <a:ext cx="11594969"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3EFA7E1F-A405-5E4D-B3BE-1635EAA19E3F}"/>
              </a:ext>
            </a:extLst>
          </p:cNvPr>
          <p:cNvSpPr>
            <a:spLocks noGrp="1"/>
          </p:cNvSpPr>
          <p:nvPr>
            <p:ph idx="1"/>
          </p:nvPr>
        </p:nvSpPr>
        <p:spPr>
          <a:xfrm>
            <a:off x="301657" y="2881426"/>
            <a:ext cx="11594969" cy="3651349"/>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724236427"/>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3780148" y="1825625"/>
            <a:ext cx="7956222" cy="466725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196634507"/>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946B8C49-F046-7544-B210-8A57A47EE121}"/>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0C7AD169-458D-844F-87D0-E86ADE994969}"/>
              </a:ext>
            </a:extLst>
          </p:cNvPr>
          <p:cNvSpPr>
            <a:spLocks noGrp="1"/>
          </p:cNvSpPr>
          <p:nvPr>
            <p:ph idx="1"/>
          </p:nvPr>
        </p:nvSpPr>
        <p:spPr>
          <a:xfrm>
            <a:off x="3780148" y="1825625"/>
            <a:ext cx="7956222" cy="466725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2317885063"/>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4A92ADF8-47B7-6B4A-B238-A057A73B01FE}"/>
              </a:ext>
            </a:extLst>
          </p:cNvPr>
          <p:cNvSpPr>
            <a:spLocks noGrp="1"/>
          </p:cNvSpPr>
          <p:nvPr>
            <p:ph type="title"/>
          </p:nvPr>
        </p:nvSpPr>
        <p:spPr>
          <a:xfrm>
            <a:off x="367646" y="365125"/>
            <a:ext cx="8295588"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0773D9E3-3B36-3040-8C61-C6D71B056A8A}"/>
              </a:ext>
            </a:extLst>
          </p:cNvPr>
          <p:cNvSpPr>
            <a:spLocks noGrp="1"/>
          </p:cNvSpPr>
          <p:nvPr>
            <p:ph idx="1"/>
          </p:nvPr>
        </p:nvSpPr>
        <p:spPr>
          <a:xfrm>
            <a:off x="367646" y="1825625"/>
            <a:ext cx="8295588" cy="466725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763020717"/>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D221C0F8-8767-7347-8567-33EC2C43A166}"/>
              </a:ext>
            </a:extLst>
          </p:cNvPr>
          <p:cNvSpPr>
            <a:spLocks noGrp="1"/>
          </p:cNvSpPr>
          <p:nvPr>
            <p:ph type="title"/>
          </p:nvPr>
        </p:nvSpPr>
        <p:spPr>
          <a:xfrm>
            <a:off x="367646" y="365125"/>
            <a:ext cx="8295588"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C47C00D9-A76E-0A47-9B36-E891DB84A9C7}"/>
              </a:ext>
            </a:extLst>
          </p:cNvPr>
          <p:cNvSpPr>
            <a:spLocks noGrp="1"/>
          </p:cNvSpPr>
          <p:nvPr>
            <p:ph idx="1"/>
          </p:nvPr>
        </p:nvSpPr>
        <p:spPr>
          <a:xfrm>
            <a:off x="367646" y="1825625"/>
            <a:ext cx="8295588" cy="466725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2624528723"/>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preserve="1" userDrawn="1">
  <p:cSld name="logo white text_image bckgrnd">
    <p:spTree>
      <p:nvGrpSpPr>
        <p:cNvPr id="1" name=""/>
        <p:cNvGrpSpPr/>
        <p:nvPr/>
      </p:nvGrpSpPr>
      <p:grpSpPr>
        <a:xfrm>
          <a:off x="0" y="0"/>
          <a:ext cx="0" cy="0"/>
          <a:chOff x="0" y="0"/>
          <a:chExt cx="0" cy="0"/>
        </a:xfrm>
      </p:grpSpPr>
      <p:sp>
        <p:nvSpPr>
          <p:cNvPr id="6" name="Picture Placeholder 5">
            <a:extLst>
              <a:ext uri="{FF2B5EF4-FFF2-40B4-BE49-F238E27FC236}">
                <a16:creationId xmlns:a16="http://schemas.microsoft.com/office/drawing/2014/main" id="{2DCBFE8A-C6F7-A544-8F31-0CCDED409EB0}"/>
              </a:ext>
            </a:extLst>
          </p:cNvPr>
          <p:cNvSpPr>
            <a:spLocks noGrp="1"/>
          </p:cNvSpPr>
          <p:nvPr>
            <p:ph type="pic" sz="quarter" idx="11"/>
          </p:nvPr>
        </p:nvSpPr>
        <p:spPr>
          <a:xfrm>
            <a:off x="0" y="0"/>
            <a:ext cx="12192000" cy="6858000"/>
          </a:xfrm>
          <a:prstGeom prst="rect">
            <a:avLst/>
          </a:prstGeom>
        </p:spPr>
        <p:txBody>
          <a:bodyPr/>
          <a:lstStyle/>
          <a:p>
            <a:endParaRPr lang="en-US"/>
          </a:p>
        </p:txBody>
      </p:sp>
      <p:pic>
        <p:nvPicPr>
          <p:cNvPr id="7" name="Picture 6" descr="A picture containing text&#10;&#10;Description automatically generated">
            <a:extLst>
              <a:ext uri="{FF2B5EF4-FFF2-40B4-BE49-F238E27FC236}">
                <a16:creationId xmlns:a16="http://schemas.microsoft.com/office/drawing/2014/main" id="{FA6CC141-D3C3-CF46-8806-6EF9ECBF04AB}"/>
              </a:ext>
            </a:extLst>
          </p:cNvPr>
          <p:cNvPicPr>
            <a:picLocks noChangeAspect="1"/>
          </p:cNvPicPr>
          <p:nvPr userDrawn="1"/>
        </p:nvPicPr>
        <p:blipFill>
          <a:blip r:embed="rId2" cstate="screen">
            <a:extLst>
              <a:ext uri="{28A0092B-C50C-407E-A947-70E740481C1C}">
                <a14:useLocalDpi xmlns:a14="http://schemas.microsoft.com/office/drawing/2010/main"/>
              </a:ext>
            </a:extLst>
          </a:blip>
          <a:stretch>
            <a:fillRect/>
          </a:stretch>
        </p:blipFill>
        <p:spPr>
          <a:xfrm>
            <a:off x="0" y="0"/>
            <a:ext cx="12192000" cy="6858000"/>
          </a:xfrm>
          <a:prstGeom prst="rect">
            <a:avLst/>
          </a:prstGeom>
        </p:spPr>
      </p:pic>
    </p:spTree>
    <p:extLst>
      <p:ext uri="{BB962C8B-B14F-4D97-AF65-F5344CB8AC3E}">
        <p14:creationId xmlns:p14="http://schemas.microsoft.com/office/powerpoint/2010/main" val="3132846485"/>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preserve="1" userDrawn="1">
  <p:cSld name="logo white text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37C85027-557F-564E-B900-62504E7DC9C7}"/>
              </a:ext>
            </a:extLst>
          </p:cNvPr>
          <p:cNvSpPr>
            <a:spLocks noGrp="1"/>
          </p:cNvSpPr>
          <p:nvPr>
            <p:ph type="pic" sz="quarter" idx="11"/>
          </p:nvPr>
        </p:nvSpPr>
        <p:spPr>
          <a:xfrm>
            <a:off x="0" y="0"/>
            <a:ext cx="12192000" cy="6858000"/>
          </a:xfrm>
          <a:prstGeom prst="rect">
            <a:avLst/>
          </a:prstGeom>
        </p:spPr>
        <p:txBody>
          <a:bodyPr/>
          <a:lstStyle/>
          <a:p>
            <a:endParaRPr lang="en-US"/>
          </a:p>
        </p:txBody>
      </p:sp>
      <p:pic>
        <p:nvPicPr>
          <p:cNvPr id="3" name="Picture 2" descr="A picture containing text&#10;&#10;Description automatically generated">
            <a:extLst>
              <a:ext uri="{FF2B5EF4-FFF2-40B4-BE49-F238E27FC236}">
                <a16:creationId xmlns:a16="http://schemas.microsoft.com/office/drawing/2014/main" id="{01604F21-C270-C641-937C-5D69615E4757}"/>
              </a:ext>
            </a:extLst>
          </p:cNvPr>
          <p:cNvPicPr>
            <a:picLocks noChangeAspect="1"/>
          </p:cNvPicPr>
          <p:nvPr userDrawn="1"/>
        </p:nvPicPr>
        <p:blipFill>
          <a:blip r:embed="rId2" cstate="screen">
            <a:extLst>
              <a:ext uri="{28A0092B-C50C-407E-A947-70E740481C1C}">
                <a14:useLocalDpi xmlns:a14="http://schemas.microsoft.com/office/drawing/2010/main"/>
              </a:ext>
            </a:extLst>
          </a:blip>
          <a:stretch>
            <a:fillRect/>
          </a:stretch>
        </p:blipFill>
        <p:spPr>
          <a:xfrm>
            <a:off x="0" y="0"/>
            <a:ext cx="12192000" cy="6858000"/>
          </a:xfrm>
          <a:prstGeom prst="rect">
            <a:avLst/>
          </a:prstGeom>
        </p:spPr>
      </p:pic>
    </p:spTree>
    <p:extLst>
      <p:ext uri="{BB962C8B-B14F-4D97-AF65-F5344CB8AC3E}">
        <p14:creationId xmlns:p14="http://schemas.microsoft.com/office/powerpoint/2010/main" val="1638318787"/>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preserve="1" userDrawn="1">
  <p:cSld name="logo colour_image bckgrnd">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a:p>
        </p:txBody>
      </p:sp>
      <p:pic>
        <p:nvPicPr>
          <p:cNvPr id="3" name="Picture 2" descr="A picture containing text&#10;&#10;Description automatically generated">
            <a:extLst>
              <a:ext uri="{FF2B5EF4-FFF2-40B4-BE49-F238E27FC236}">
                <a16:creationId xmlns:a16="http://schemas.microsoft.com/office/drawing/2014/main" id="{DF0ADC39-9337-C84C-96D4-EC36AD5080A5}"/>
              </a:ext>
            </a:extLst>
          </p:cNvPr>
          <p:cNvPicPr>
            <a:picLocks noChangeAspect="1"/>
          </p:cNvPicPr>
          <p:nvPr userDrawn="1"/>
        </p:nvPicPr>
        <p:blipFill>
          <a:blip r:embed="rId2" cstate="screen">
            <a:extLst>
              <a:ext uri="{28A0092B-C50C-407E-A947-70E740481C1C}">
                <a14:useLocalDpi xmlns:a14="http://schemas.microsoft.com/office/drawing/2010/main"/>
              </a:ext>
            </a:extLst>
          </a:blip>
          <a:stretch>
            <a:fillRect/>
          </a:stretch>
        </p:blipFill>
        <p:spPr>
          <a:xfrm>
            <a:off x="0" y="0"/>
            <a:ext cx="12192000" cy="6858000"/>
          </a:xfrm>
          <a:prstGeom prst="rect">
            <a:avLst/>
          </a:prstGeom>
        </p:spPr>
      </p:pic>
    </p:spTree>
    <p:extLst>
      <p:ext uri="{BB962C8B-B14F-4D97-AF65-F5344CB8AC3E}">
        <p14:creationId xmlns:p14="http://schemas.microsoft.com/office/powerpoint/2010/main" val="1988994691"/>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preserve="1" userDrawn="1">
  <p:cSld name="logo colour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a:p>
        </p:txBody>
      </p:sp>
      <p:pic>
        <p:nvPicPr>
          <p:cNvPr id="5" name="Picture 4" descr="A picture containing text&#10;&#10;Description automatically generated">
            <a:extLst>
              <a:ext uri="{FF2B5EF4-FFF2-40B4-BE49-F238E27FC236}">
                <a16:creationId xmlns:a16="http://schemas.microsoft.com/office/drawing/2014/main" id="{CD7CB20A-5151-0345-9977-F500A5DBB68F}"/>
              </a:ext>
            </a:extLst>
          </p:cNvPr>
          <p:cNvPicPr>
            <a:picLocks noChangeAspect="1"/>
          </p:cNvPicPr>
          <p:nvPr userDrawn="1"/>
        </p:nvPicPr>
        <p:blipFill>
          <a:blip r:embed="rId2" cstate="screen">
            <a:extLst>
              <a:ext uri="{28A0092B-C50C-407E-A947-70E740481C1C}">
                <a14:useLocalDpi xmlns:a14="http://schemas.microsoft.com/office/drawing/2010/main"/>
              </a:ext>
            </a:extLst>
          </a:blip>
          <a:stretch>
            <a:fillRect/>
          </a:stretch>
        </p:blipFill>
        <p:spPr>
          <a:xfrm>
            <a:off x="0" y="0"/>
            <a:ext cx="12192000" cy="6858000"/>
          </a:xfrm>
          <a:prstGeom prst="rect">
            <a:avLst/>
          </a:prstGeom>
        </p:spPr>
      </p:pic>
    </p:spTree>
    <p:extLst>
      <p:ext uri="{BB962C8B-B14F-4D97-AF65-F5344CB8AC3E}">
        <p14:creationId xmlns:p14="http://schemas.microsoft.com/office/powerpoint/2010/main" val="1668414652"/>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preserve="1" userDrawn="1">
  <p:cSld name="logo white_image bckgrnd">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a:p>
        </p:txBody>
      </p:sp>
      <p:pic>
        <p:nvPicPr>
          <p:cNvPr id="6" name="Picture 5" descr="A picture containing text&#10;&#10;Description automatically generated">
            <a:extLst>
              <a:ext uri="{FF2B5EF4-FFF2-40B4-BE49-F238E27FC236}">
                <a16:creationId xmlns:a16="http://schemas.microsoft.com/office/drawing/2014/main" id="{6F16E7EC-321A-E845-A511-9309819FB9FB}"/>
              </a:ext>
            </a:extLst>
          </p:cNvPr>
          <p:cNvPicPr>
            <a:picLocks noChangeAspect="1"/>
          </p:cNvPicPr>
          <p:nvPr userDrawn="1"/>
        </p:nvPicPr>
        <p:blipFill>
          <a:blip r:embed="rId2" cstate="screen">
            <a:extLst>
              <a:ext uri="{28A0092B-C50C-407E-A947-70E740481C1C}">
                <a14:useLocalDpi xmlns:a14="http://schemas.microsoft.com/office/drawing/2010/main"/>
              </a:ext>
            </a:extLst>
          </a:blip>
          <a:stretch>
            <a:fillRect/>
          </a:stretch>
        </p:blipFill>
        <p:spPr>
          <a:xfrm>
            <a:off x="0" y="0"/>
            <a:ext cx="12192000" cy="6858000"/>
          </a:xfrm>
          <a:prstGeom prst="rect">
            <a:avLst/>
          </a:prstGeom>
        </p:spPr>
      </p:pic>
    </p:spTree>
    <p:extLst>
      <p:ext uri="{BB962C8B-B14F-4D97-AF65-F5344CB8AC3E}">
        <p14:creationId xmlns:p14="http://schemas.microsoft.com/office/powerpoint/2010/main" val="3376813219"/>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preserve="1" userDrawn="1">
  <p:cSld name="logo white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a:p>
        </p:txBody>
      </p:sp>
      <p:pic>
        <p:nvPicPr>
          <p:cNvPr id="5" name="Picture 4" descr="A picture containing text&#10;&#10;Description automatically generated">
            <a:extLst>
              <a:ext uri="{FF2B5EF4-FFF2-40B4-BE49-F238E27FC236}">
                <a16:creationId xmlns:a16="http://schemas.microsoft.com/office/drawing/2014/main" id="{727A1AA7-7246-A143-9534-34C47E4562E8}"/>
              </a:ext>
            </a:extLst>
          </p:cNvPr>
          <p:cNvPicPr>
            <a:picLocks noChangeAspect="1"/>
          </p:cNvPicPr>
          <p:nvPr userDrawn="1"/>
        </p:nvPicPr>
        <p:blipFill>
          <a:blip r:embed="rId2" cstate="screen">
            <a:extLst>
              <a:ext uri="{28A0092B-C50C-407E-A947-70E740481C1C}">
                <a14:useLocalDpi xmlns:a14="http://schemas.microsoft.com/office/drawing/2010/main"/>
              </a:ext>
            </a:extLst>
          </a:blip>
          <a:stretch>
            <a:fillRect/>
          </a:stretch>
        </p:blipFill>
        <p:spPr>
          <a:xfrm>
            <a:off x="0" y="0"/>
            <a:ext cx="12192000" cy="6858000"/>
          </a:xfrm>
          <a:prstGeom prst="rect">
            <a:avLst/>
          </a:prstGeom>
        </p:spPr>
      </p:pic>
    </p:spTree>
    <p:extLst>
      <p:ext uri="{BB962C8B-B14F-4D97-AF65-F5344CB8AC3E}">
        <p14:creationId xmlns:p14="http://schemas.microsoft.com/office/powerpoint/2010/main" val="1322761775"/>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preserve="1" userDrawn="1">
  <p:cSld name="logo mono_image bckgrnd">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a:p>
        </p:txBody>
      </p:sp>
      <p:pic>
        <p:nvPicPr>
          <p:cNvPr id="6" name="Picture 5" descr="Shape&#10;&#10;Description automatically generated with medium confidence">
            <a:extLst>
              <a:ext uri="{FF2B5EF4-FFF2-40B4-BE49-F238E27FC236}">
                <a16:creationId xmlns:a16="http://schemas.microsoft.com/office/drawing/2014/main" id="{DF7E1276-06FD-3A4E-A9FD-24D0E92EAD0D}"/>
              </a:ext>
            </a:extLst>
          </p:cNvPr>
          <p:cNvPicPr>
            <a:picLocks noChangeAspect="1"/>
          </p:cNvPicPr>
          <p:nvPr userDrawn="1"/>
        </p:nvPicPr>
        <p:blipFill>
          <a:blip r:embed="rId2" cstate="screen">
            <a:extLst>
              <a:ext uri="{28A0092B-C50C-407E-A947-70E740481C1C}">
                <a14:useLocalDpi xmlns:a14="http://schemas.microsoft.com/office/drawing/2010/main"/>
              </a:ext>
            </a:extLst>
          </a:blip>
          <a:stretch>
            <a:fillRect/>
          </a:stretch>
        </p:blipFill>
        <p:spPr>
          <a:xfrm>
            <a:off x="0" y="0"/>
            <a:ext cx="12192000" cy="6858000"/>
          </a:xfrm>
          <a:prstGeom prst="rect">
            <a:avLst/>
          </a:prstGeom>
        </p:spPr>
      </p:pic>
    </p:spTree>
    <p:extLst>
      <p:ext uri="{BB962C8B-B14F-4D97-AF65-F5344CB8AC3E}">
        <p14:creationId xmlns:p14="http://schemas.microsoft.com/office/powerpoint/2010/main" val="1402491513"/>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preserve="1" userDrawn="1">
  <p:cSld name="logo mono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a:p>
        </p:txBody>
      </p:sp>
      <p:pic>
        <p:nvPicPr>
          <p:cNvPr id="5" name="Picture 4" descr="Shape&#10;&#10;Description automatically generated with medium confidence">
            <a:extLst>
              <a:ext uri="{FF2B5EF4-FFF2-40B4-BE49-F238E27FC236}">
                <a16:creationId xmlns:a16="http://schemas.microsoft.com/office/drawing/2014/main" id="{71967FB5-4373-9146-B347-1A00A0CD5A53}"/>
              </a:ext>
            </a:extLst>
          </p:cNvPr>
          <p:cNvPicPr>
            <a:picLocks noChangeAspect="1"/>
          </p:cNvPicPr>
          <p:nvPr userDrawn="1"/>
        </p:nvPicPr>
        <p:blipFill>
          <a:blip r:embed="rId2" cstate="screen">
            <a:extLst>
              <a:ext uri="{28A0092B-C50C-407E-A947-70E740481C1C}">
                <a14:useLocalDpi xmlns:a14="http://schemas.microsoft.com/office/drawing/2010/main"/>
              </a:ext>
            </a:extLst>
          </a:blip>
          <a:stretch>
            <a:fillRect/>
          </a:stretch>
        </p:blipFill>
        <p:spPr>
          <a:xfrm>
            <a:off x="0" y="0"/>
            <a:ext cx="12192000" cy="6858000"/>
          </a:xfrm>
          <a:prstGeom prst="rect">
            <a:avLst/>
          </a:prstGeom>
        </p:spPr>
      </p:pic>
    </p:spTree>
    <p:extLst>
      <p:ext uri="{BB962C8B-B14F-4D97-AF65-F5344CB8AC3E}">
        <p14:creationId xmlns:p14="http://schemas.microsoft.com/office/powerpoint/2010/main" val="2661865558"/>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Tree>
    <p:extLst>
      <p:ext uri="{BB962C8B-B14F-4D97-AF65-F5344CB8AC3E}">
        <p14:creationId xmlns:p14="http://schemas.microsoft.com/office/powerpoint/2010/main" val="324980695"/>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Tree>
    <p:extLst>
      <p:ext uri="{BB962C8B-B14F-4D97-AF65-F5344CB8AC3E}">
        <p14:creationId xmlns:p14="http://schemas.microsoft.com/office/powerpoint/2010/main" val="3583415931"/>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Tree>
    <p:extLst>
      <p:ext uri="{BB962C8B-B14F-4D97-AF65-F5344CB8AC3E}">
        <p14:creationId xmlns:p14="http://schemas.microsoft.com/office/powerpoint/2010/main" val="3714548059"/>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theme" Target="../theme/theme1.xml"/><Relationship Id="rId1" Type="http://schemas.openxmlformats.org/officeDocument/2006/relationships/slideLayout" Target="../slideLayouts/slideLayout1.xml"/></Relationships>
</file>

<file path=ppt/slideMasters/_rels/slideMaster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theme" Target="../theme/theme2.xml"/><Relationship Id="rId1" Type="http://schemas.openxmlformats.org/officeDocument/2006/relationships/slideLayout" Target="../slideLayouts/slideLayout2.xml"/></Relationships>
</file>

<file path=ppt/slideMasters/_rels/slideMaster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theme" Target="../theme/theme3.xml"/><Relationship Id="rId1" Type="http://schemas.openxmlformats.org/officeDocument/2006/relationships/slideLayout" Target="../slideLayouts/slideLayout3.xml"/></Relationships>
</file>

<file path=ppt/slideMasters/_rels/slideMaster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theme" Target="../theme/theme4.xml"/><Relationship Id="rId1" Type="http://schemas.openxmlformats.org/officeDocument/2006/relationships/slideLayout" Target="../slideLayouts/slideLayout4.xml"/></Relationships>
</file>

<file path=ppt/slideMasters/_rels/slideMaster5.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theme" Target="../theme/theme5.xml"/><Relationship Id="rId1" Type="http://schemas.openxmlformats.org/officeDocument/2006/relationships/slideLayout" Target="../slideLayouts/slideLayout5.xml"/></Relationships>
</file>

<file path=ppt/slideMasters/_rels/slideMaster6.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theme" Target="../theme/theme6.xml"/><Relationship Id="rId1" Type="http://schemas.openxmlformats.org/officeDocument/2006/relationships/slideLayout" Target="../slideLayouts/slideLayout6.xml"/></Relationships>
</file>

<file path=ppt/slideMasters/_rels/slideMaster7.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theme" Target="../theme/theme7.xml"/><Relationship Id="rId1" Type="http://schemas.openxmlformats.org/officeDocument/2006/relationships/slideLayout" Target="../slideLayouts/slideLayout7.xml"/></Relationships>
</file>

<file path=ppt/slideMasters/_rels/slideMaster8.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theme" Target="../theme/theme8.xml"/><Relationship Id="rId1" Type="http://schemas.openxmlformats.org/officeDocument/2006/relationships/slideLayout" Target="../slideLayouts/slideLayout8.xml"/></Relationships>
</file>

<file path=ppt/slideMasters/_rels/slideMaster9.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theme" Target="../theme/theme9.xml"/><Relationship Id="rId1" Type="http://schemas.openxmlformats.org/officeDocument/2006/relationships/slideLayout" Target="../slideLayouts/slideLayout9.xml"/></Relationships>
</file>

<file path=ppt/slideMasters/_rels/slideMaster10.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theme" Target="../theme/theme10.xml"/><Relationship Id="rId1" Type="http://schemas.openxmlformats.org/officeDocument/2006/relationships/slideLayout" Target="../slideLayouts/slideLayout10.xml"/></Relationships>
</file>

<file path=ppt/slideMasters/_rels/slideMaster11.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theme" Target="../theme/theme11.xml"/><Relationship Id="rId1" Type="http://schemas.openxmlformats.org/officeDocument/2006/relationships/slideLayout" Target="../slideLayouts/slideLayout11.xml"/></Relationships>
</file>

<file path=ppt/slideMasters/_rels/slideMaster12.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theme" Target="../theme/theme12.xml"/><Relationship Id="rId1" Type="http://schemas.openxmlformats.org/officeDocument/2006/relationships/slideLayout" Target="../slideLayouts/slideLayout12.xml"/></Relationships>
</file>

<file path=ppt/slideMasters/_rels/slideMaster13.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theme" Target="../theme/theme13.xml"/><Relationship Id="rId1" Type="http://schemas.openxmlformats.org/officeDocument/2006/relationships/slideLayout" Target="../slideLayouts/slideLayout13.xml"/></Relationships>
</file>

<file path=ppt/slideMasters/_rels/slideMaster14.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theme" Target="../theme/theme14.xml"/><Relationship Id="rId1" Type="http://schemas.openxmlformats.org/officeDocument/2006/relationships/slideLayout" Target="../slideLayouts/slideLayout14.xml"/></Relationships>
</file>

<file path=ppt/slideMasters/_rels/slideMaster15.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theme" Target="../theme/theme15.xml"/><Relationship Id="rId1" Type="http://schemas.openxmlformats.org/officeDocument/2006/relationships/slideLayout" Target="../slideLayouts/slideLayout15.xml"/></Relationships>
</file>

<file path=ppt/slideMasters/_rels/slideMaster16.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theme" Target="../theme/theme16.xml"/><Relationship Id="rId1" Type="http://schemas.openxmlformats.org/officeDocument/2006/relationships/slideLayout" Target="../slideLayouts/slideLayout16.xml"/></Relationships>
</file>

<file path=ppt/slideMasters/_rels/slideMaster17.xml.rels><?xml version="1.0" encoding="UTF-8" standalone="yes"?>
<Relationships xmlns="http://schemas.openxmlformats.org/package/2006/relationships"><Relationship Id="rId8" Type="http://schemas.openxmlformats.org/officeDocument/2006/relationships/slideLayout" Target="../slideLayouts/slideLayout24.xml"/><Relationship Id="rId3" Type="http://schemas.openxmlformats.org/officeDocument/2006/relationships/slideLayout" Target="../slideLayouts/slideLayout19.xml"/><Relationship Id="rId7" Type="http://schemas.openxmlformats.org/officeDocument/2006/relationships/slideLayout" Target="../slideLayouts/slideLayout23.xml"/><Relationship Id="rId2" Type="http://schemas.openxmlformats.org/officeDocument/2006/relationships/slideLayout" Target="../slideLayouts/slideLayout18.xml"/><Relationship Id="rId1" Type="http://schemas.openxmlformats.org/officeDocument/2006/relationships/slideLayout" Target="../slideLayouts/slideLayout17.xml"/><Relationship Id="rId6" Type="http://schemas.openxmlformats.org/officeDocument/2006/relationships/slideLayout" Target="../slideLayouts/slideLayout22.xml"/><Relationship Id="rId5" Type="http://schemas.openxmlformats.org/officeDocument/2006/relationships/slideLayout" Target="../slideLayouts/slideLayout21.xml"/><Relationship Id="rId4" Type="http://schemas.openxmlformats.org/officeDocument/2006/relationships/slideLayout" Target="../slideLayouts/slideLayout20.xml"/><Relationship Id="rId9" Type="http://schemas.openxmlformats.org/officeDocument/2006/relationships/theme" Target="../theme/theme17.xml"/></Relationships>
</file>

<file path=ppt/slideMasters/_rels/slideMaster18.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theme" Target="../theme/theme18.xml"/><Relationship Id="rId1" Type="http://schemas.openxmlformats.org/officeDocument/2006/relationships/slideLayout" Target="../slideLayouts/slideLayout25.xml"/></Relationships>
</file>

<file path=ppt/slideMasters/_rels/slideMaster19.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theme" Target="../theme/theme19.xml"/><Relationship Id="rId1" Type="http://schemas.openxmlformats.org/officeDocument/2006/relationships/slideLayout" Target="../slideLayouts/slideLayout26.xml"/></Relationships>
</file>

<file path=ppt/slideMasters/_rels/slideMaster20.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theme" Target="../theme/theme20.xml"/><Relationship Id="rId1" Type="http://schemas.openxmlformats.org/officeDocument/2006/relationships/slideLayout" Target="../slideLayouts/slideLayout27.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a:extLst>
              <a:ext uri="{FF2B5EF4-FFF2-40B4-BE49-F238E27FC236}">
                <a16:creationId xmlns:a16="http://schemas.microsoft.com/office/drawing/2014/main" id="{F0FD76DA-018B-3547-8990-82DB73013FC5}"/>
              </a:ext>
            </a:extLst>
          </p:cNvPr>
          <p:cNvPicPr>
            <a:picLocks noChangeAspect="1"/>
          </p:cNvPicPr>
          <p:nvPr userDrawn="1"/>
        </p:nvPicPr>
        <p:blipFill>
          <a:blip r:embed="rId3" cstate="screen">
            <a:extLst>
              <a:ext uri="{28A0092B-C50C-407E-A947-70E740481C1C}">
                <a14:useLocalDpi xmlns:a14="http://schemas.microsoft.com/office/drawing/2010/main"/>
              </a:ext>
            </a:extLst>
          </a:blip>
          <a:stretch>
            <a:fillRect/>
          </a:stretch>
        </p:blipFill>
        <p:spPr>
          <a:xfrm>
            <a:off x="0" y="0"/>
            <a:ext cx="12192000" cy="6858000"/>
          </a:xfrm>
          <a:prstGeom prst="rect">
            <a:avLst/>
          </a:prstGeom>
        </p:spPr>
      </p:pic>
    </p:spTree>
    <p:extLst>
      <p:ext uri="{BB962C8B-B14F-4D97-AF65-F5344CB8AC3E}">
        <p14:creationId xmlns:p14="http://schemas.microsoft.com/office/powerpoint/2010/main" val="332921129"/>
      </p:ext>
    </p:extLst>
  </p:cSld>
  <p:clrMap bg1="lt1" tx1="dk1" bg2="lt2" tx2="dk2" accent1="accent1" accent2="accent2" accent3="accent3" accent4="accent4" accent5="accent5" accent6="accent6" hlink="hlink" folHlink="folHlink"/>
  <p:sldLayoutIdLst>
    <p:sldLayoutId id="2147483674"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A screenshot of a building&#10;&#10;Description automatically generated with low confidence">
            <a:extLst>
              <a:ext uri="{FF2B5EF4-FFF2-40B4-BE49-F238E27FC236}">
                <a16:creationId xmlns:a16="http://schemas.microsoft.com/office/drawing/2014/main" id="{652246B8-F90A-D54D-9365-58AB53D76FF0}"/>
              </a:ext>
            </a:extLst>
          </p:cNvPr>
          <p:cNvPicPr>
            <a:picLocks noChangeAspect="1"/>
          </p:cNvPicPr>
          <p:nvPr userDrawn="1"/>
        </p:nvPicPr>
        <p:blipFill>
          <a:blip r:embed="rId3" cstate="screen">
            <a:extLst>
              <a:ext uri="{28A0092B-C50C-407E-A947-70E740481C1C}">
                <a14:useLocalDpi xmlns:a14="http://schemas.microsoft.com/office/drawing/2010/main"/>
              </a:ext>
            </a:extLst>
          </a:blip>
          <a:stretch>
            <a:fillRect/>
          </a:stretch>
        </p:blipFill>
        <p:spPr>
          <a:xfrm>
            <a:off x="0" y="12111"/>
            <a:ext cx="12192000" cy="6858000"/>
          </a:xfrm>
          <a:prstGeom prst="rect">
            <a:avLst/>
          </a:prstGeom>
        </p:spPr>
      </p:pic>
    </p:spTree>
    <p:extLst>
      <p:ext uri="{BB962C8B-B14F-4D97-AF65-F5344CB8AC3E}">
        <p14:creationId xmlns:p14="http://schemas.microsoft.com/office/powerpoint/2010/main" val="3994187330"/>
      </p:ext>
    </p:extLst>
  </p:cSld>
  <p:clrMap bg1="lt1" tx1="dk1" bg2="lt2" tx2="dk2" accent1="accent1" accent2="accent2" accent3="accent3" accent4="accent4" accent5="accent5" accent6="accent6" hlink="hlink" folHlink="folHlink"/>
  <p:sldLayoutIdLst>
    <p:sldLayoutId id="2147483675"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Arial" panose="020B0604020202020204" pitchFamily="34" charset="0"/>
          <a:ea typeface="+mn-ea"/>
          <a:cs typeface="Arial" panose="020B0604020202020204" pitchFamily="34" charset="0"/>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DBBAB934-017A-D042-9617-3501BD1449E9}"/>
              </a:ext>
            </a:extLst>
          </p:cNvPr>
          <p:cNvPicPr>
            <a:picLocks noChangeAspect="1"/>
          </p:cNvPicPr>
          <p:nvPr userDrawn="1"/>
        </p:nvPicPr>
        <p:blipFill>
          <a:blip r:embed="rId3" cstate="screen">
            <a:extLst>
              <a:ext uri="{28A0092B-C50C-407E-A947-70E740481C1C}">
                <a14:useLocalDpi xmlns:a14="http://schemas.microsoft.com/office/drawing/2010/main"/>
              </a:ext>
            </a:extLst>
          </a:blip>
          <a:stretch>
            <a:fillRect/>
          </a:stretch>
        </p:blipFill>
        <p:spPr>
          <a:xfrm>
            <a:off x="0" y="12111"/>
            <a:ext cx="12192000" cy="6858000"/>
          </a:xfrm>
          <a:prstGeom prst="rect">
            <a:avLst/>
          </a:prstGeom>
        </p:spPr>
      </p:pic>
    </p:spTree>
    <p:extLst>
      <p:ext uri="{BB962C8B-B14F-4D97-AF65-F5344CB8AC3E}">
        <p14:creationId xmlns:p14="http://schemas.microsoft.com/office/powerpoint/2010/main" val="99430989"/>
      </p:ext>
    </p:extLst>
  </p:cSld>
  <p:clrMap bg1="lt1" tx1="dk1" bg2="lt2" tx2="dk2" accent1="accent1" accent2="accent2" accent3="accent3" accent4="accent4" accent5="accent5" accent6="accent6" hlink="hlink" folHlink="folHlink"/>
  <p:sldLayoutIdLst>
    <p:sldLayoutId id="2147483676"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A2D7B8D1-75EF-D947-959C-87044A2449FF}"/>
              </a:ext>
            </a:extLst>
          </p:cNvPr>
          <p:cNvPicPr>
            <a:picLocks noChangeAspect="1"/>
          </p:cNvPicPr>
          <p:nvPr userDrawn="1"/>
        </p:nvPicPr>
        <p:blipFill>
          <a:blip r:embed="rId3" cstate="screen">
            <a:extLst>
              <a:ext uri="{28A0092B-C50C-407E-A947-70E740481C1C}">
                <a14:useLocalDpi xmlns:a14="http://schemas.microsoft.com/office/drawing/2010/main"/>
              </a:ext>
            </a:extLst>
          </a:blip>
          <a:stretch>
            <a:fillRect/>
          </a:stretch>
        </p:blipFill>
        <p:spPr>
          <a:xfrm>
            <a:off x="0" y="0"/>
            <a:ext cx="12192000" cy="6858000"/>
          </a:xfrm>
          <a:prstGeom prst="rect">
            <a:avLst/>
          </a:prstGeom>
        </p:spPr>
      </p:pic>
    </p:spTree>
    <p:extLst>
      <p:ext uri="{BB962C8B-B14F-4D97-AF65-F5344CB8AC3E}">
        <p14:creationId xmlns:p14="http://schemas.microsoft.com/office/powerpoint/2010/main" val="503966888"/>
      </p:ext>
    </p:extLst>
  </p:cSld>
  <p:clrMap bg1="lt1" tx1="dk1" bg2="lt2" tx2="dk2" accent1="accent1" accent2="accent2" accent3="accent3" accent4="accent4" accent5="accent5" accent6="accent6" hlink="hlink" folHlink="folHlink"/>
  <p:sldLayoutIdLst>
    <p:sldLayoutId id="2147483677"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5.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10;&#10;Description automatically generated with low confidence">
            <a:extLst>
              <a:ext uri="{FF2B5EF4-FFF2-40B4-BE49-F238E27FC236}">
                <a16:creationId xmlns:a16="http://schemas.microsoft.com/office/drawing/2014/main" id="{8561490A-6980-ED46-8095-7572CAE878CD}"/>
              </a:ext>
            </a:extLst>
          </p:cNvPr>
          <p:cNvPicPr>
            <a:picLocks noChangeAspect="1"/>
          </p:cNvPicPr>
          <p:nvPr userDrawn="1"/>
        </p:nvPicPr>
        <p:blipFill>
          <a:blip r:embed="rId3" cstate="screen">
            <a:extLst>
              <a:ext uri="{28A0092B-C50C-407E-A947-70E740481C1C}">
                <a14:useLocalDpi xmlns:a14="http://schemas.microsoft.com/office/drawing/2010/main"/>
              </a:ext>
            </a:extLst>
          </a:blip>
          <a:stretch>
            <a:fillRect/>
          </a:stretch>
        </p:blipFill>
        <p:spPr>
          <a:xfrm>
            <a:off x="0" y="0"/>
            <a:ext cx="12192000" cy="6858000"/>
          </a:xfrm>
          <a:prstGeom prst="rect">
            <a:avLst/>
          </a:prstGeom>
        </p:spPr>
      </p:pic>
      <p:sp>
        <p:nvSpPr>
          <p:cNvPr id="9" name="Text Placeholder 2">
            <a:extLst>
              <a:ext uri="{FF2B5EF4-FFF2-40B4-BE49-F238E27FC236}">
                <a16:creationId xmlns:a16="http://schemas.microsoft.com/office/drawing/2014/main" id="{04C61A7C-4809-A943-A5D0-A39547C69297}"/>
              </a:ext>
            </a:extLst>
          </p:cNvPr>
          <p:cNvSpPr>
            <a:spLocks noGrp="1"/>
          </p:cNvSpPr>
          <p:nvPr>
            <p:ph type="body" idx="1"/>
          </p:nvPr>
        </p:nvSpPr>
        <p:spPr>
          <a:xfrm>
            <a:off x="630810" y="1470581"/>
            <a:ext cx="10803903" cy="3864989"/>
          </a:xfrm>
          <a:prstGeom prst="rect">
            <a:avLst/>
          </a:prstGeom>
        </p:spPr>
        <p:txBody>
          <a:bodyPr vert="horz" wrap="none" lIns="0" tIns="0" rIns="0" bIns="0" rtlCol="0" anchor="t" anchorCtr="0">
            <a:noAutofit/>
          </a:bodyPr>
          <a:lstStyle/>
          <a:p>
            <a:pPr lvl="0"/>
            <a:r>
              <a:rPr lang="en-GB"/>
              <a:t>Click to edit Master text styles</a:t>
            </a:r>
          </a:p>
        </p:txBody>
      </p:sp>
    </p:spTree>
    <p:extLst>
      <p:ext uri="{BB962C8B-B14F-4D97-AF65-F5344CB8AC3E}">
        <p14:creationId xmlns:p14="http://schemas.microsoft.com/office/powerpoint/2010/main" val="19418140"/>
      </p:ext>
    </p:extLst>
  </p:cSld>
  <p:clrMap bg1="lt1" tx1="dk1" bg2="lt2" tx2="dk2" accent1="accent1" accent2="accent2" accent3="accent3" accent4="accent4" accent5="accent5" accent6="accent6" hlink="hlink" folHlink="folHlink"/>
  <p:sldLayoutIdLst>
    <p:sldLayoutId id="2147483678"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6.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 website&#10;&#10;Description automatically generated">
            <a:extLst>
              <a:ext uri="{FF2B5EF4-FFF2-40B4-BE49-F238E27FC236}">
                <a16:creationId xmlns:a16="http://schemas.microsoft.com/office/drawing/2014/main" id="{DFB84B04-0FF3-C442-88A6-731D9253B970}"/>
              </a:ext>
            </a:extLst>
          </p:cNvPr>
          <p:cNvPicPr>
            <a:picLocks noChangeAspect="1"/>
          </p:cNvPicPr>
          <p:nvPr userDrawn="1"/>
        </p:nvPicPr>
        <p:blipFill>
          <a:blip r:embed="rId3" cstate="screen">
            <a:extLst>
              <a:ext uri="{28A0092B-C50C-407E-A947-70E740481C1C}">
                <a14:useLocalDpi xmlns:a14="http://schemas.microsoft.com/office/drawing/2010/main"/>
              </a:ext>
            </a:extLst>
          </a:blip>
          <a:stretch>
            <a:fillRect/>
          </a:stretch>
        </p:blipFill>
        <p:spPr>
          <a:xfrm>
            <a:off x="0" y="0"/>
            <a:ext cx="12192000" cy="6858000"/>
          </a:xfrm>
          <a:prstGeom prst="rect">
            <a:avLst/>
          </a:prstGeom>
        </p:spPr>
      </p:pic>
      <p:sp>
        <p:nvSpPr>
          <p:cNvPr id="9" name="Text Placeholder 2">
            <a:extLst>
              <a:ext uri="{FF2B5EF4-FFF2-40B4-BE49-F238E27FC236}">
                <a16:creationId xmlns:a16="http://schemas.microsoft.com/office/drawing/2014/main" id="{1F471F12-1C66-E44E-AD4E-4DC26AA43AE8}"/>
              </a:ext>
            </a:extLst>
          </p:cNvPr>
          <p:cNvSpPr>
            <a:spLocks noGrp="1"/>
          </p:cNvSpPr>
          <p:nvPr>
            <p:ph type="body" idx="1"/>
          </p:nvPr>
        </p:nvSpPr>
        <p:spPr>
          <a:xfrm>
            <a:off x="630810" y="1470581"/>
            <a:ext cx="10803903" cy="3864989"/>
          </a:xfrm>
          <a:prstGeom prst="rect">
            <a:avLst/>
          </a:prstGeom>
        </p:spPr>
        <p:txBody>
          <a:bodyPr vert="horz" wrap="none" lIns="0" tIns="0" rIns="0" bIns="0" rtlCol="0" anchor="t" anchorCtr="0">
            <a:noAutofit/>
          </a:bodyPr>
          <a:lstStyle/>
          <a:p>
            <a:pPr lvl="0"/>
            <a:r>
              <a:rPr lang="en-GB"/>
              <a:t>Click to edit Master text styles</a:t>
            </a:r>
          </a:p>
        </p:txBody>
      </p:sp>
    </p:spTree>
    <p:extLst>
      <p:ext uri="{BB962C8B-B14F-4D97-AF65-F5344CB8AC3E}">
        <p14:creationId xmlns:p14="http://schemas.microsoft.com/office/powerpoint/2010/main" val="1086982509"/>
      </p:ext>
    </p:extLst>
  </p:cSld>
  <p:clrMap bg1="lt1" tx1="dk1" bg2="lt2" tx2="dk2" accent1="accent1" accent2="accent2" accent3="accent3" accent4="accent4" accent5="accent5" accent6="accent6" hlink="hlink" folHlink="folHlink"/>
  <p:sldLayoutIdLst>
    <p:sldLayoutId id="2147483679"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7.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10;&#10;Description automatically generated with medium confidence">
            <a:extLst>
              <a:ext uri="{FF2B5EF4-FFF2-40B4-BE49-F238E27FC236}">
                <a16:creationId xmlns:a16="http://schemas.microsoft.com/office/drawing/2014/main" id="{239F8A73-144A-9540-B398-7210BE8543A5}"/>
              </a:ext>
            </a:extLst>
          </p:cNvPr>
          <p:cNvPicPr>
            <a:picLocks noChangeAspect="1"/>
          </p:cNvPicPr>
          <p:nvPr userDrawn="1"/>
        </p:nvPicPr>
        <p:blipFill>
          <a:blip r:embed="rId3" cstate="screen">
            <a:extLst>
              <a:ext uri="{28A0092B-C50C-407E-A947-70E740481C1C}">
                <a14:useLocalDpi xmlns:a14="http://schemas.microsoft.com/office/drawing/2010/main"/>
              </a:ext>
            </a:extLst>
          </a:blip>
          <a:stretch>
            <a:fillRect/>
          </a:stretch>
        </p:blipFill>
        <p:spPr>
          <a:xfrm>
            <a:off x="0" y="0"/>
            <a:ext cx="12192000" cy="6858000"/>
          </a:xfrm>
          <a:prstGeom prst="rect">
            <a:avLst/>
          </a:prstGeom>
        </p:spPr>
      </p:pic>
      <p:sp>
        <p:nvSpPr>
          <p:cNvPr id="9" name="Text Placeholder 2">
            <a:extLst>
              <a:ext uri="{FF2B5EF4-FFF2-40B4-BE49-F238E27FC236}">
                <a16:creationId xmlns:a16="http://schemas.microsoft.com/office/drawing/2014/main" id="{AC265FAA-23A0-0C4C-B5BB-9498790FB078}"/>
              </a:ext>
            </a:extLst>
          </p:cNvPr>
          <p:cNvSpPr>
            <a:spLocks noGrp="1"/>
          </p:cNvSpPr>
          <p:nvPr>
            <p:ph type="body" idx="1"/>
          </p:nvPr>
        </p:nvSpPr>
        <p:spPr>
          <a:xfrm>
            <a:off x="630810" y="1470581"/>
            <a:ext cx="4535079" cy="3864989"/>
          </a:xfrm>
          <a:prstGeom prst="rect">
            <a:avLst/>
          </a:prstGeom>
        </p:spPr>
        <p:txBody>
          <a:bodyPr vert="horz" wrap="none" lIns="0" tIns="0" rIns="0" bIns="0" rtlCol="0" anchor="t" anchorCtr="0">
            <a:noAutofit/>
          </a:bodyPr>
          <a:lstStyle/>
          <a:p>
            <a:pPr lvl="0"/>
            <a:r>
              <a:rPr lang="en-GB"/>
              <a:t>Click to edit Master text styles</a:t>
            </a:r>
          </a:p>
        </p:txBody>
      </p:sp>
    </p:spTree>
    <p:extLst>
      <p:ext uri="{BB962C8B-B14F-4D97-AF65-F5344CB8AC3E}">
        <p14:creationId xmlns:p14="http://schemas.microsoft.com/office/powerpoint/2010/main" val="537362470"/>
      </p:ext>
    </p:extLst>
  </p:cSld>
  <p:clrMap bg1="lt1" tx1="dk1" bg2="lt2" tx2="dk2" accent1="accent1" accent2="accent2" accent3="accent3" accent4="accent4" accent5="accent5" accent6="accent6" hlink="hlink" folHlink="folHlink"/>
  <p:sldLayoutIdLst>
    <p:sldLayoutId id="2147483680"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8.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251BAB70-5F78-8E45-BF3D-7FB372DD419C}"/>
              </a:ext>
            </a:extLst>
          </p:cNvPr>
          <p:cNvPicPr>
            <a:picLocks noChangeAspect="1"/>
          </p:cNvPicPr>
          <p:nvPr userDrawn="1"/>
        </p:nvPicPr>
        <p:blipFill>
          <a:blip r:embed="rId3" cstate="screen">
            <a:extLst>
              <a:ext uri="{28A0092B-C50C-407E-A947-70E740481C1C}">
                <a14:useLocalDpi xmlns:a14="http://schemas.microsoft.com/office/drawing/2010/main"/>
              </a:ext>
            </a:extLst>
          </a:blip>
          <a:stretch>
            <a:fillRect/>
          </a:stretch>
        </p:blipFill>
        <p:spPr>
          <a:xfrm>
            <a:off x="0" y="0"/>
            <a:ext cx="12192000" cy="6858000"/>
          </a:xfrm>
          <a:prstGeom prst="rect">
            <a:avLst/>
          </a:prstGeom>
        </p:spPr>
      </p:pic>
      <p:sp>
        <p:nvSpPr>
          <p:cNvPr id="9" name="Text Placeholder 2">
            <a:extLst>
              <a:ext uri="{FF2B5EF4-FFF2-40B4-BE49-F238E27FC236}">
                <a16:creationId xmlns:a16="http://schemas.microsoft.com/office/drawing/2014/main" id="{5E0E4F28-8131-874E-B467-742C87EEE44C}"/>
              </a:ext>
            </a:extLst>
          </p:cNvPr>
          <p:cNvSpPr>
            <a:spLocks noGrp="1"/>
          </p:cNvSpPr>
          <p:nvPr>
            <p:ph type="body" idx="1"/>
          </p:nvPr>
        </p:nvSpPr>
        <p:spPr>
          <a:xfrm>
            <a:off x="630810" y="1470581"/>
            <a:ext cx="4535079" cy="3864989"/>
          </a:xfrm>
          <a:prstGeom prst="rect">
            <a:avLst/>
          </a:prstGeom>
        </p:spPr>
        <p:txBody>
          <a:bodyPr vert="horz" wrap="none" lIns="0" tIns="0" rIns="0" bIns="0" rtlCol="0" anchor="t" anchorCtr="0">
            <a:noAutofit/>
          </a:bodyPr>
          <a:lstStyle/>
          <a:p>
            <a:pPr lvl="0"/>
            <a:r>
              <a:rPr lang="en-GB"/>
              <a:t>Click to edit Master text styles</a:t>
            </a:r>
          </a:p>
        </p:txBody>
      </p:sp>
    </p:spTree>
    <p:extLst>
      <p:ext uri="{BB962C8B-B14F-4D97-AF65-F5344CB8AC3E}">
        <p14:creationId xmlns:p14="http://schemas.microsoft.com/office/powerpoint/2010/main" val="3275634550"/>
      </p:ext>
    </p:extLst>
  </p:cSld>
  <p:clrMap bg1="lt1" tx1="dk1" bg2="lt2" tx2="dk2" accent1="accent1" accent2="accent2" accent3="accent3" accent4="accent4" accent5="accent5" accent6="accent6" hlink="hlink" folHlink="folHlink"/>
  <p:sldLayoutIdLst>
    <p:sldLayoutId id="2147483681"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9.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10;&#10;Description automatically generated with medium confidence">
            <a:extLst>
              <a:ext uri="{FF2B5EF4-FFF2-40B4-BE49-F238E27FC236}">
                <a16:creationId xmlns:a16="http://schemas.microsoft.com/office/drawing/2014/main" id="{4939C035-3B3A-3141-87AF-3CED54A86634}"/>
              </a:ext>
            </a:extLst>
          </p:cNvPr>
          <p:cNvPicPr>
            <a:picLocks noChangeAspect="1"/>
          </p:cNvPicPr>
          <p:nvPr userDrawn="1"/>
        </p:nvPicPr>
        <p:blipFill>
          <a:blip r:embed="rId3" cstate="screen">
            <a:extLst>
              <a:ext uri="{28A0092B-C50C-407E-A947-70E740481C1C}">
                <a14:useLocalDpi xmlns:a14="http://schemas.microsoft.com/office/drawing/2010/main"/>
              </a:ext>
            </a:extLst>
          </a:blip>
          <a:stretch>
            <a:fillRect/>
          </a:stretch>
        </p:blipFill>
        <p:spPr>
          <a:xfrm>
            <a:off x="0" y="0"/>
            <a:ext cx="12192000" cy="6858000"/>
          </a:xfrm>
          <a:prstGeom prst="rect">
            <a:avLst/>
          </a:prstGeom>
        </p:spPr>
      </p:pic>
      <p:sp>
        <p:nvSpPr>
          <p:cNvPr id="2" name="Title Placeholder 1">
            <a:extLst>
              <a:ext uri="{FF2B5EF4-FFF2-40B4-BE49-F238E27FC236}">
                <a16:creationId xmlns:a16="http://schemas.microsoft.com/office/drawing/2014/main" id="{29291BCB-9C09-E24A-899A-13554DBEFA2E}"/>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E6273185-EDC6-2448-AE66-1EE933FA5C73}"/>
              </a:ext>
            </a:extLst>
          </p:cNvPr>
          <p:cNvSpPr>
            <a:spLocks noGrp="1"/>
          </p:cNvSpPr>
          <p:nvPr>
            <p:ph type="body" idx="1"/>
          </p:nvPr>
        </p:nvSpPr>
        <p:spPr>
          <a:xfrm>
            <a:off x="358219" y="1825625"/>
            <a:ext cx="11481847"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1384196811"/>
      </p:ext>
    </p:extLst>
  </p:cSld>
  <p:clrMap bg1="lt1" tx1="dk1" bg2="lt2" tx2="dk2" accent1="accent1" accent2="accent2" accent3="accent3" accent4="accent4" accent5="accent5" accent6="accent6" hlink="hlink" folHlink="folHlink"/>
  <p:sldLayoutIdLst>
    <p:sldLayoutId id="2147483682"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0.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8A66B088-E0A6-B04B-A848-48BB056A166C}"/>
              </a:ext>
            </a:extLst>
          </p:cNvPr>
          <p:cNvPicPr>
            <a:picLocks noChangeAspect="1"/>
          </p:cNvPicPr>
          <p:nvPr userDrawn="1"/>
        </p:nvPicPr>
        <p:blipFill>
          <a:blip r:embed="rId3" cstate="screen">
            <a:extLst>
              <a:ext uri="{28A0092B-C50C-407E-A947-70E740481C1C}">
                <a14:useLocalDpi xmlns:a14="http://schemas.microsoft.com/office/drawing/2010/main"/>
              </a:ext>
            </a:extLst>
          </a:blip>
          <a:stretch>
            <a:fillRect/>
          </a:stretch>
        </p:blipFill>
        <p:spPr>
          <a:xfrm>
            <a:off x="0" y="0"/>
            <a:ext cx="12192000" cy="6858000"/>
          </a:xfrm>
          <a:prstGeom prst="rect">
            <a:avLst/>
          </a:prstGeom>
        </p:spPr>
      </p:pic>
      <p:sp>
        <p:nvSpPr>
          <p:cNvPr id="2" name="Title Placeholder 1">
            <a:extLst>
              <a:ext uri="{FF2B5EF4-FFF2-40B4-BE49-F238E27FC236}">
                <a16:creationId xmlns:a16="http://schemas.microsoft.com/office/drawing/2014/main" id="{A0237886-34D3-1D41-A6F8-63E649878554}"/>
              </a:ext>
            </a:extLst>
          </p:cNvPr>
          <p:cNvSpPr>
            <a:spLocks noGrp="1"/>
          </p:cNvSpPr>
          <p:nvPr>
            <p:ph type="title"/>
          </p:nvPr>
        </p:nvSpPr>
        <p:spPr>
          <a:xfrm>
            <a:off x="320511" y="365125"/>
            <a:ext cx="11557262"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A0F1874A-6B5E-4345-A666-BDEBFF41900B}"/>
              </a:ext>
            </a:extLst>
          </p:cNvPr>
          <p:cNvSpPr>
            <a:spLocks noGrp="1"/>
          </p:cNvSpPr>
          <p:nvPr>
            <p:ph type="body" idx="1"/>
          </p:nvPr>
        </p:nvSpPr>
        <p:spPr>
          <a:xfrm>
            <a:off x="320511" y="1825625"/>
            <a:ext cx="11557262"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2215794927"/>
      </p:ext>
    </p:extLst>
  </p:cSld>
  <p:clrMap bg1="lt1" tx1="dk1" bg2="lt2" tx2="dk2" accent1="accent1" accent2="accent2" accent3="accent3" accent4="accent4" accent5="accent5" accent6="accent6" hlink="hlink" folHlink="folHlink"/>
  <p:sldLayoutIdLst>
    <p:sldLayoutId id="2147483683"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text, application&#10;&#10;Description automatically generated with medium confidence">
            <a:extLst>
              <a:ext uri="{FF2B5EF4-FFF2-40B4-BE49-F238E27FC236}">
                <a16:creationId xmlns:a16="http://schemas.microsoft.com/office/drawing/2014/main" id="{5B8E6985-ED3E-5140-B1DC-7EB25AF90A75}"/>
              </a:ext>
            </a:extLst>
          </p:cNvPr>
          <p:cNvPicPr>
            <a:picLocks noChangeAspect="1"/>
          </p:cNvPicPr>
          <p:nvPr userDrawn="1"/>
        </p:nvPicPr>
        <p:blipFill>
          <a:blip r:embed="rId3" cstate="screen">
            <a:extLst>
              <a:ext uri="{28A0092B-C50C-407E-A947-70E740481C1C}">
                <a14:useLocalDpi xmlns:a14="http://schemas.microsoft.com/office/drawing/2010/main"/>
              </a:ext>
            </a:extLst>
          </a:blip>
          <a:stretch>
            <a:fillRect/>
          </a:stretch>
        </p:blipFill>
        <p:spPr>
          <a:xfrm>
            <a:off x="0" y="0"/>
            <a:ext cx="12192000" cy="6858000"/>
          </a:xfrm>
          <a:prstGeom prst="rect">
            <a:avLst/>
          </a:prstGeom>
        </p:spPr>
      </p:pic>
      <p:sp>
        <p:nvSpPr>
          <p:cNvPr id="2" name="Title Placeholder 1">
            <a:extLst>
              <a:ext uri="{FF2B5EF4-FFF2-40B4-BE49-F238E27FC236}">
                <a16:creationId xmlns:a16="http://schemas.microsoft.com/office/drawing/2014/main" id="{D6999A67-4D82-1343-ADCB-91ABB33698E2}"/>
              </a:ext>
            </a:extLst>
          </p:cNvPr>
          <p:cNvSpPr>
            <a:spLocks noGrp="1"/>
          </p:cNvSpPr>
          <p:nvPr>
            <p:ph type="title"/>
          </p:nvPr>
        </p:nvSpPr>
        <p:spPr>
          <a:xfrm>
            <a:off x="319725" y="1383220"/>
            <a:ext cx="115580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DEEF9B43-36A1-A24C-9E5C-E80D6AD9221F}"/>
              </a:ext>
            </a:extLst>
          </p:cNvPr>
          <p:cNvSpPr>
            <a:spLocks noGrp="1"/>
          </p:cNvSpPr>
          <p:nvPr>
            <p:ph type="body" idx="1"/>
          </p:nvPr>
        </p:nvSpPr>
        <p:spPr>
          <a:xfrm>
            <a:off x="319725" y="2843720"/>
            <a:ext cx="11558047" cy="3698482"/>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1800093731"/>
      </p:ext>
    </p:extLst>
  </p:cSld>
  <p:clrMap bg1="lt1" tx1="dk1" bg2="lt2" tx2="dk2" accent1="accent1" accent2="accent2" accent3="accent3" accent4="accent4" accent5="accent5" accent6="accent6" hlink="hlink" folHlink="folHlink"/>
  <p:sldLayoutIdLst>
    <p:sldLayoutId id="2147483684"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AFD05A6E-26E7-4B4E-8DE8-CB8D0F5570F8}"/>
              </a:ext>
            </a:extLst>
          </p:cNvPr>
          <p:cNvPicPr>
            <a:picLocks noChangeAspect="1"/>
          </p:cNvPicPr>
          <p:nvPr userDrawn="1"/>
        </p:nvPicPr>
        <p:blipFill>
          <a:blip r:embed="rId3" cstate="screen">
            <a:extLst>
              <a:ext uri="{28A0092B-C50C-407E-A947-70E740481C1C}">
                <a14:useLocalDpi xmlns:a14="http://schemas.microsoft.com/office/drawing/2010/main"/>
              </a:ext>
            </a:extLst>
          </a:blip>
          <a:stretch>
            <a:fillRect/>
          </a:stretch>
        </p:blipFill>
        <p:spPr>
          <a:xfrm>
            <a:off x="0" y="9427"/>
            <a:ext cx="12192000" cy="6858000"/>
          </a:xfrm>
          <a:prstGeom prst="rect">
            <a:avLst/>
          </a:prstGeom>
        </p:spPr>
      </p:pic>
      <p:sp>
        <p:nvSpPr>
          <p:cNvPr id="2" name="Title Placeholder 1">
            <a:extLst>
              <a:ext uri="{FF2B5EF4-FFF2-40B4-BE49-F238E27FC236}">
                <a16:creationId xmlns:a16="http://schemas.microsoft.com/office/drawing/2014/main" id="{787BDEAF-B28A-E341-BAF2-958203DC71C8}"/>
              </a:ext>
            </a:extLst>
          </p:cNvPr>
          <p:cNvSpPr>
            <a:spLocks noGrp="1"/>
          </p:cNvSpPr>
          <p:nvPr>
            <p:ph type="title"/>
          </p:nvPr>
        </p:nvSpPr>
        <p:spPr>
          <a:xfrm>
            <a:off x="301657" y="1420926"/>
            <a:ext cx="11594969"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E36AE5CE-D53C-2D4A-A704-799BDE06A29D}"/>
              </a:ext>
            </a:extLst>
          </p:cNvPr>
          <p:cNvSpPr>
            <a:spLocks noGrp="1"/>
          </p:cNvSpPr>
          <p:nvPr>
            <p:ph type="body" idx="1"/>
          </p:nvPr>
        </p:nvSpPr>
        <p:spPr>
          <a:xfrm>
            <a:off x="301657" y="2881426"/>
            <a:ext cx="11594969" cy="3651349"/>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3508390215"/>
      </p:ext>
    </p:extLst>
  </p:cSld>
  <p:clrMap bg1="lt1" tx1="dk1" bg2="lt2" tx2="dk2" accent1="accent1" accent2="accent2" accent3="accent3" accent4="accent4" accent5="accent5" accent6="accent6" hlink="hlink" folHlink="folHlink"/>
  <p:sldLayoutIdLst>
    <p:sldLayoutId id="2147483685"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A picture containing graphical user interface&#10;&#10;Description automatically generated">
            <a:extLst>
              <a:ext uri="{FF2B5EF4-FFF2-40B4-BE49-F238E27FC236}">
                <a16:creationId xmlns:a16="http://schemas.microsoft.com/office/drawing/2014/main" id="{FDFDA30E-911E-924E-87B8-67036FC886EE}"/>
              </a:ext>
            </a:extLst>
          </p:cNvPr>
          <p:cNvPicPr>
            <a:picLocks noChangeAspect="1"/>
          </p:cNvPicPr>
          <p:nvPr userDrawn="1"/>
        </p:nvPicPr>
        <p:blipFill>
          <a:blip r:embed="rId3" cstate="screen">
            <a:extLst>
              <a:ext uri="{28A0092B-C50C-407E-A947-70E740481C1C}">
                <a14:useLocalDpi xmlns:a14="http://schemas.microsoft.com/office/drawing/2010/main"/>
              </a:ext>
            </a:extLst>
          </a:blip>
          <a:stretch>
            <a:fillRect/>
          </a:stretch>
        </p:blipFill>
        <p:spPr>
          <a:xfrm>
            <a:off x="0" y="0"/>
            <a:ext cx="12192000" cy="6858000"/>
          </a:xfrm>
          <a:prstGeom prst="rect">
            <a:avLst/>
          </a:prstGeom>
        </p:spPr>
      </p:pic>
      <p:sp>
        <p:nvSpPr>
          <p:cNvPr id="2" name="Title Placeholder 1">
            <a:extLst>
              <a:ext uri="{FF2B5EF4-FFF2-40B4-BE49-F238E27FC236}">
                <a16:creationId xmlns:a16="http://schemas.microsoft.com/office/drawing/2014/main" id="{D12D4C3F-9A76-2E42-B34F-7CEA258C0E94}"/>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43413055-A589-1D46-8D68-568B73DF5B4F}"/>
              </a:ext>
            </a:extLst>
          </p:cNvPr>
          <p:cNvSpPr>
            <a:spLocks noGrp="1"/>
          </p:cNvSpPr>
          <p:nvPr>
            <p:ph type="body" idx="1"/>
          </p:nvPr>
        </p:nvSpPr>
        <p:spPr>
          <a:xfrm>
            <a:off x="3780148" y="1825625"/>
            <a:ext cx="7956222" cy="466725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2581267852"/>
      </p:ext>
    </p:extLst>
  </p:cSld>
  <p:clrMap bg1="lt1" tx1="dk1" bg2="lt2" tx2="dk2" accent1="accent1" accent2="accent2" accent3="accent3" accent4="accent4" accent5="accent5" accent6="accent6" hlink="hlink" folHlink="folHlink"/>
  <p:sldLayoutIdLst>
    <p:sldLayoutId id="2147483686"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A picture containing graphical user interface&#10;&#10;Description automatically generated">
            <a:extLst>
              <a:ext uri="{FF2B5EF4-FFF2-40B4-BE49-F238E27FC236}">
                <a16:creationId xmlns:a16="http://schemas.microsoft.com/office/drawing/2014/main" id="{44C1E5E2-1953-F94D-BA36-344020BF6A90}"/>
              </a:ext>
            </a:extLst>
          </p:cNvPr>
          <p:cNvPicPr>
            <a:picLocks noChangeAspect="1"/>
          </p:cNvPicPr>
          <p:nvPr userDrawn="1"/>
        </p:nvPicPr>
        <p:blipFill>
          <a:blip r:embed="rId3" cstate="screen">
            <a:extLst>
              <a:ext uri="{28A0092B-C50C-407E-A947-70E740481C1C}">
                <a14:useLocalDpi xmlns:a14="http://schemas.microsoft.com/office/drawing/2010/main"/>
              </a:ext>
            </a:extLst>
          </a:blip>
          <a:stretch>
            <a:fillRect/>
          </a:stretch>
        </p:blipFill>
        <p:spPr>
          <a:xfrm>
            <a:off x="0" y="0"/>
            <a:ext cx="12192000" cy="6858000"/>
          </a:xfrm>
          <a:prstGeom prst="rect">
            <a:avLst/>
          </a:prstGeom>
        </p:spPr>
      </p:pic>
      <p:sp>
        <p:nvSpPr>
          <p:cNvPr id="9" name="Title Placeholder 1">
            <a:extLst>
              <a:ext uri="{FF2B5EF4-FFF2-40B4-BE49-F238E27FC236}">
                <a16:creationId xmlns:a16="http://schemas.microsoft.com/office/drawing/2014/main" id="{846CF1DF-DD44-224C-A546-3E1E2E3B8DD6}"/>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10" name="Text Placeholder 2">
            <a:extLst>
              <a:ext uri="{FF2B5EF4-FFF2-40B4-BE49-F238E27FC236}">
                <a16:creationId xmlns:a16="http://schemas.microsoft.com/office/drawing/2014/main" id="{59022366-0B75-6F48-AD0F-02EC835D7932}"/>
              </a:ext>
            </a:extLst>
          </p:cNvPr>
          <p:cNvSpPr>
            <a:spLocks noGrp="1"/>
          </p:cNvSpPr>
          <p:nvPr>
            <p:ph type="body" idx="1"/>
          </p:nvPr>
        </p:nvSpPr>
        <p:spPr>
          <a:xfrm>
            <a:off x="3780148" y="1825625"/>
            <a:ext cx="7956222" cy="466725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1372220361"/>
      </p:ext>
    </p:extLst>
  </p:cSld>
  <p:clrMap bg1="lt1" tx1="dk1" bg2="lt2" tx2="dk2" accent1="accent1" accent2="accent2" accent3="accent3" accent4="accent4" accent5="accent5" accent6="accent6" hlink="hlink" folHlink="folHlink"/>
  <p:sldLayoutIdLst>
    <p:sldLayoutId id="2147483687"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5.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A screenshot of a computer&#10;&#10;Description automatically generated with medium confidence">
            <a:extLst>
              <a:ext uri="{FF2B5EF4-FFF2-40B4-BE49-F238E27FC236}">
                <a16:creationId xmlns:a16="http://schemas.microsoft.com/office/drawing/2014/main" id="{7D2BEAE9-BB48-F248-AB05-5997B0428915}"/>
              </a:ext>
            </a:extLst>
          </p:cNvPr>
          <p:cNvPicPr>
            <a:picLocks noChangeAspect="1"/>
          </p:cNvPicPr>
          <p:nvPr userDrawn="1"/>
        </p:nvPicPr>
        <p:blipFill>
          <a:blip r:embed="rId3" cstate="screen">
            <a:extLst>
              <a:ext uri="{28A0092B-C50C-407E-A947-70E740481C1C}">
                <a14:useLocalDpi xmlns:a14="http://schemas.microsoft.com/office/drawing/2010/main"/>
              </a:ext>
            </a:extLst>
          </a:blip>
          <a:stretch>
            <a:fillRect/>
          </a:stretch>
        </p:blipFill>
        <p:spPr>
          <a:xfrm>
            <a:off x="0" y="0"/>
            <a:ext cx="12192000" cy="6858000"/>
          </a:xfrm>
          <a:prstGeom prst="rect">
            <a:avLst/>
          </a:prstGeom>
        </p:spPr>
      </p:pic>
      <p:sp>
        <p:nvSpPr>
          <p:cNvPr id="9" name="Title Placeholder 1">
            <a:extLst>
              <a:ext uri="{FF2B5EF4-FFF2-40B4-BE49-F238E27FC236}">
                <a16:creationId xmlns:a16="http://schemas.microsoft.com/office/drawing/2014/main" id="{5F599EEE-BCD6-714D-9202-CD1509AFE4E5}"/>
              </a:ext>
            </a:extLst>
          </p:cNvPr>
          <p:cNvSpPr>
            <a:spLocks noGrp="1"/>
          </p:cNvSpPr>
          <p:nvPr>
            <p:ph type="title"/>
          </p:nvPr>
        </p:nvSpPr>
        <p:spPr>
          <a:xfrm>
            <a:off x="367646" y="365125"/>
            <a:ext cx="8295588"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10" name="Text Placeholder 2">
            <a:extLst>
              <a:ext uri="{FF2B5EF4-FFF2-40B4-BE49-F238E27FC236}">
                <a16:creationId xmlns:a16="http://schemas.microsoft.com/office/drawing/2014/main" id="{D8EE71EC-2AC3-BF46-B2FA-DA688BA7E203}"/>
              </a:ext>
            </a:extLst>
          </p:cNvPr>
          <p:cNvSpPr>
            <a:spLocks noGrp="1"/>
          </p:cNvSpPr>
          <p:nvPr>
            <p:ph type="body" idx="1"/>
          </p:nvPr>
        </p:nvSpPr>
        <p:spPr>
          <a:xfrm>
            <a:off x="367646" y="1825625"/>
            <a:ext cx="8295588" cy="466725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741040061"/>
      </p:ext>
    </p:extLst>
  </p:cSld>
  <p:clrMap bg1="lt1" tx1="dk1" bg2="lt2" tx2="dk2" accent1="accent1" accent2="accent2" accent3="accent3" accent4="accent4" accent5="accent5" accent6="accent6" hlink="hlink" folHlink="folHlink"/>
  <p:sldLayoutIdLst>
    <p:sldLayoutId id="2147483688"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6.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12" name="Picture 11" descr="A screenshot of a computer&#10;&#10;Description automatically generated">
            <a:extLst>
              <a:ext uri="{FF2B5EF4-FFF2-40B4-BE49-F238E27FC236}">
                <a16:creationId xmlns:a16="http://schemas.microsoft.com/office/drawing/2014/main" id="{CFFC19FE-DD40-FF48-B65B-C885291D438B}"/>
              </a:ext>
            </a:extLst>
          </p:cNvPr>
          <p:cNvPicPr>
            <a:picLocks noChangeAspect="1"/>
          </p:cNvPicPr>
          <p:nvPr userDrawn="1"/>
        </p:nvPicPr>
        <p:blipFill>
          <a:blip r:embed="rId3" cstate="screen">
            <a:extLst>
              <a:ext uri="{28A0092B-C50C-407E-A947-70E740481C1C}">
                <a14:useLocalDpi xmlns:a14="http://schemas.microsoft.com/office/drawing/2010/main"/>
              </a:ext>
            </a:extLst>
          </a:blip>
          <a:stretch>
            <a:fillRect/>
          </a:stretch>
        </p:blipFill>
        <p:spPr>
          <a:xfrm>
            <a:off x="0" y="0"/>
            <a:ext cx="12192000" cy="6858000"/>
          </a:xfrm>
          <a:prstGeom prst="rect">
            <a:avLst/>
          </a:prstGeom>
        </p:spPr>
      </p:pic>
      <p:sp>
        <p:nvSpPr>
          <p:cNvPr id="9" name="Title Placeholder 1">
            <a:extLst>
              <a:ext uri="{FF2B5EF4-FFF2-40B4-BE49-F238E27FC236}">
                <a16:creationId xmlns:a16="http://schemas.microsoft.com/office/drawing/2014/main" id="{9A889E4D-83E5-4448-9028-B2B53F3B6374}"/>
              </a:ext>
            </a:extLst>
          </p:cNvPr>
          <p:cNvSpPr>
            <a:spLocks noGrp="1"/>
          </p:cNvSpPr>
          <p:nvPr>
            <p:ph type="title"/>
          </p:nvPr>
        </p:nvSpPr>
        <p:spPr>
          <a:xfrm>
            <a:off x="367646" y="365125"/>
            <a:ext cx="8295588"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10" name="Text Placeholder 2">
            <a:extLst>
              <a:ext uri="{FF2B5EF4-FFF2-40B4-BE49-F238E27FC236}">
                <a16:creationId xmlns:a16="http://schemas.microsoft.com/office/drawing/2014/main" id="{30E283CE-FBE6-DF40-B49B-94A7FF1EBFB1}"/>
              </a:ext>
            </a:extLst>
          </p:cNvPr>
          <p:cNvSpPr>
            <a:spLocks noGrp="1"/>
          </p:cNvSpPr>
          <p:nvPr>
            <p:ph type="body" idx="1"/>
          </p:nvPr>
        </p:nvSpPr>
        <p:spPr>
          <a:xfrm>
            <a:off x="367646" y="1825625"/>
            <a:ext cx="8295588" cy="466725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58822457"/>
      </p:ext>
    </p:extLst>
  </p:cSld>
  <p:clrMap bg1="lt1" tx1="dk1" bg2="lt2" tx2="dk2" accent1="accent1" accent2="accent2" accent3="accent3" accent4="accent4" accent5="accent5" accent6="accent6" hlink="hlink" folHlink="folHlink"/>
  <p:sldLayoutIdLst>
    <p:sldLayoutId id="2147483689"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7.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754378712"/>
      </p:ext>
    </p:extLst>
  </p:cSld>
  <p:clrMap bg1="lt1" tx1="dk1" bg2="lt2" tx2="dk2" accent1="accent1" accent2="accent2" accent3="accent3" accent4="accent4" accent5="accent5" accent6="accent6" hlink="hlink" folHlink="folHlink"/>
  <p:sldLayoutIdLst>
    <p:sldLayoutId id="2147483690" r:id="rId1"/>
    <p:sldLayoutId id="2147483698" r:id="rId2"/>
    <p:sldLayoutId id="2147483699" r:id="rId3"/>
    <p:sldLayoutId id="2147483700" r:id="rId4"/>
    <p:sldLayoutId id="2147483701" r:id="rId5"/>
    <p:sldLayoutId id="2147483703" r:id="rId6"/>
    <p:sldLayoutId id="2147483704" r:id="rId7"/>
    <p:sldLayoutId id="2147483705" r:id="rId8"/>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8.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picture containing text&#10;&#10;Description automatically generated">
            <a:extLst>
              <a:ext uri="{FF2B5EF4-FFF2-40B4-BE49-F238E27FC236}">
                <a16:creationId xmlns:a16="http://schemas.microsoft.com/office/drawing/2014/main" id="{6FC97BDC-4AE5-5B4F-9174-C56779FB876A}"/>
              </a:ext>
            </a:extLst>
          </p:cNvPr>
          <p:cNvPicPr>
            <a:picLocks noChangeAspect="1"/>
          </p:cNvPicPr>
          <p:nvPr userDrawn="1"/>
        </p:nvPicPr>
        <p:blipFill>
          <a:blip r:embed="rId3" cstate="screen">
            <a:extLst>
              <a:ext uri="{28A0092B-C50C-407E-A947-70E740481C1C}">
                <a14:useLocalDpi xmlns:a14="http://schemas.microsoft.com/office/drawing/2010/main"/>
              </a:ext>
            </a:extLst>
          </a:blip>
          <a:stretch>
            <a:fillRect/>
          </a:stretch>
        </p:blipFill>
        <p:spPr>
          <a:xfrm>
            <a:off x="0" y="0"/>
            <a:ext cx="12192000" cy="6858000"/>
          </a:xfrm>
          <a:prstGeom prst="rect">
            <a:avLst/>
          </a:prstGeom>
        </p:spPr>
      </p:pic>
    </p:spTree>
    <p:extLst>
      <p:ext uri="{BB962C8B-B14F-4D97-AF65-F5344CB8AC3E}">
        <p14:creationId xmlns:p14="http://schemas.microsoft.com/office/powerpoint/2010/main" val="130175223"/>
      </p:ext>
    </p:extLst>
  </p:cSld>
  <p:clrMap bg1="lt1" tx1="dk1" bg2="lt2" tx2="dk2" accent1="accent1" accent2="accent2" accent3="accent3" accent4="accent4" accent5="accent5" accent6="accent6" hlink="hlink" folHlink="folHlink"/>
  <p:sldLayoutIdLst>
    <p:sldLayoutId id="2147483693"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9.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3" name="Picture 2" descr="Shape&#10;&#10;Description automatically generated with medium confidence">
            <a:extLst>
              <a:ext uri="{FF2B5EF4-FFF2-40B4-BE49-F238E27FC236}">
                <a16:creationId xmlns:a16="http://schemas.microsoft.com/office/drawing/2014/main" id="{0A9F7686-190C-1F40-BEEB-680ECBB5F76A}"/>
              </a:ext>
            </a:extLst>
          </p:cNvPr>
          <p:cNvPicPr>
            <a:picLocks noChangeAspect="1"/>
          </p:cNvPicPr>
          <p:nvPr userDrawn="1"/>
        </p:nvPicPr>
        <p:blipFill>
          <a:blip r:embed="rId3" cstate="screen">
            <a:extLst>
              <a:ext uri="{28A0092B-C50C-407E-A947-70E740481C1C}">
                <a14:useLocalDpi xmlns:a14="http://schemas.microsoft.com/office/drawing/2010/main"/>
              </a:ext>
            </a:extLst>
          </a:blip>
          <a:stretch>
            <a:fillRect/>
          </a:stretch>
        </p:blipFill>
        <p:spPr>
          <a:xfrm>
            <a:off x="0" y="0"/>
            <a:ext cx="12192000" cy="6858000"/>
          </a:xfrm>
          <a:prstGeom prst="rect">
            <a:avLst/>
          </a:prstGeom>
        </p:spPr>
      </p:pic>
    </p:spTree>
    <p:extLst>
      <p:ext uri="{BB962C8B-B14F-4D97-AF65-F5344CB8AC3E}">
        <p14:creationId xmlns:p14="http://schemas.microsoft.com/office/powerpoint/2010/main" val="217095490"/>
      </p:ext>
    </p:extLst>
  </p:cSld>
  <p:clrMap bg1="lt1" tx1="dk1" bg2="lt2" tx2="dk2" accent1="accent1" accent2="accent2" accent3="accent3" accent4="accent4" accent5="accent5" accent6="accent6" hlink="hlink" folHlink="folHlink"/>
  <p:sldLayoutIdLst>
    <p:sldLayoutId id="2147483696"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0.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Shape&#10;&#10;Description automatically generated with medium confidence">
            <a:extLst>
              <a:ext uri="{FF2B5EF4-FFF2-40B4-BE49-F238E27FC236}">
                <a16:creationId xmlns:a16="http://schemas.microsoft.com/office/drawing/2014/main" id="{E0330C9C-EE50-174D-9971-646EB3635715}"/>
              </a:ext>
            </a:extLst>
          </p:cNvPr>
          <p:cNvPicPr>
            <a:picLocks noChangeAspect="1"/>
          </p:cNvPicPr>
          <p:nvPr userDrawn="1"/>
        </p:nvPicPr>
        <p:blipFill>
          <a:blip r:embed="rId3" cstate="screen">
            <a:extLst>
              <a:ext uri="{28A0092B-C50C-407E-A947-70E740481C1C}">
                <a14:useLocalDpi xmlns:a14="http://schemas.microsoft.com/office/drawing/2010/main"/>
              </a:ext>
            </a:extLst>
          </a:blip>
          <a:stretch>
            <a:fillRect/>
          </a:stretch>
        </p:blipFill>
        <p:spPr>
          <a:xfrm>
            <a:off x="0" y="0"/>
            <a:ext cx="12192000" cy="6858000"/>
          </a:xfrm>
          <a:prstGeom prst="rect">
            <a:avLst/>
          </a:prstGeom>
        </p:spPr>
      </p:pic>
    </p:spTree>
    <p:extLst>
      <p:ext uri="{BB962C8B-B14F-4D97-AF65-F5344CB8AC3E}">
        <p14:creationId xmlns:p14="http://schemas.microsoft.com/office/powerpoint/2010/main" val="1743180627"/>
      </p:ext>
    </p:extLst>
  </p:cSld>
  <p:clrMap bg1="lt1" tx1="dk1" bg2="lt2" tx2="dk2" accent1="accent1" accent2="accent2" accent3="accent3" accent4="accent4" accent5="accent5" accent6="accent6" hlink="hlink" folHlink="folHlink"/>
  <p:sldLayoutIdLst>
    <p:sldLayoutId id="2147483697"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3.xml.rels><?xml version="1.0" encoding="UTF-8" standalone="yes"?>
<Relationships xmlns="http://schemas.openxmlformats.org/package/2006/relationships"><Relationship Id="rId2" Type="http://schemas.openxmlformats.org/officeDocument/2006/relationships/image" Target="../media/image25.png"/><Relationship Id="rId1" Type="http://schemas.openxmlformats.org/officeDocument/2006/relationships/slideLayout" Target="../slideLayouts/slideLayout6.xml"/></Relationships>
</file>

<file path=ppt/slides/_rels/slide4.xml.rels><?xml version="1.0" encoding="UTF-8" standalone="yes"?>
<Relationships xmlns="http://schemas.openxmlformats.org/package/2006/relationships"><Relationship Id="rId2" Type="http://schemas.openxmlformats.org/officeDocument/2006/relationships/image" Target="../media/image26.png"/><Relationship Id="rId1" Type="http://schemas.openxmlformats.org/officeDocument/2006/relationships/slideLayout" Target="../slideLayouts/slideLayout6.xml"/></Relationships>
</file>

<file path=ppt/slides/_rels/slide5.xml.rels><?xml version="1.0" encoding="UTF-8" standalone="yes"?>
<Relationships xmlns="http://schemas.openxmlformats.org/package/2006/relationships"><Relationship Id="rId2" Type="http://schemas.openxmlformats.org/officeDocument/2006/relationships/image" Target="../media/image27.png"/><Relationship Id="rId1" Type="http://schemas.openxmlformats.org/officeDocument/2006/relationships/slideLayout" Target="../slideLayouts/slideLayout6.xml"/></Relationships>
</file>

<file path=ppt/slides/_rels/slide6.xml.rels><?xml version="1.0" encoding="UTF-8" standalone="yes"?>
<Relationships xmlns="http://schemas.openxmlformats.org/package/2006/relationships"><Relationship Id="rId2" Type="http://schemas.openxmlformats.org/officeDocument/2006/relationships/image" Target="../media/image28.png"/><Relationship Id="rId1" Type="http://schemas.openxmlformats.org/officeDocument/2006/relationships/slideLayout" Target="../slideLayouts/slideLayout6.xml"/></Relationships>
</file>

<file path=ppt/slides/_rels/slide7.xml.rels><?xml version="1.0" encoding="UTF-8" standalone="yes"?>
<Relationships xmlns="http://schemas.openxmlformats.org/package/2006/relationships"><Relationship Id="rId2" Type="http://schemas.openxmlformats.org/officeDocument/2006/relationships/image" Target="../media/image29.jpeg"/><Relationship Id="rId1" Type="http://schemas.openxmlformats.org/officeDocument/2006/relationships/slideLayout" Target="../slideLayouts/slideLayout6.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0.xml.rels><?xml version="1.0" encoding="UTF-8" standalone="yes"?>
<Relationships xmlns="http://schemas.openxmlformats.org/package/2006/relationships"><Relationship Id="rId2" Type="http://schemas.openxmlformats.org/officeDocument/2006/relationships/image" Target="../media/image30.jpeg"/><Relationship Id="rId1" Type="http://schemas.openxmlformats.org/officeDocument/2006/relationships/slideLayout" Target="../slideLayouts/slideLayout3.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6.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6.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6.xml"/></Relationships>
</file>

<file path=ppt/slides/_rels/slide15.xml.rels><?xml version="1.0" encoding="UTF-8" standalone="yes"?>
<Relationships xmlns="http://schemas.openxmlformats.org/package/2006/relationships"><Relationship Id="rId3" Type="http://schemas.openxmlformats.org/officeDocument/2006/relationships/image" Target="../media/image31.png"/><Relationship Id="rId2" Type="http://schemas.openxmlformats.org/officeDocument/2006/relationships/notesSlide" Target="../notesSlides/notesSlide4.xml"/><Relationship Id="rId1" Type="http://schemas.openxmlformats.org/officeDocument/2006/relationships/slideLayout" Target="../slideLayouts/slideLayout6.xml"/><Relationship Id="rId4" Type="http://schemas.openxmlformats.org/officeDocument/2006/relationships/image" Target="../media/image32.emf"/></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6.xml"/></Relationships>
</file>

<file path=ppt/slides/_rels/slide17.xml.rels><?xml version="1.0" encoding="UTF-8" standalone="yes"?>
<Relationships xmlns="http://schemas.openxmlformats.org/package/2006/relationships"><Relationship Id="rId2" Type="http://schemas.openxmlformats.org/officeDocument/2006/relationships/image" Target="../media/image33.jpeg"/><Relationship Id="rId1" Type="http://schemas.openxmlformats.org/officeDocument/2006/relationships/slideLayout" Target="../slideLayouts/slideLayout6.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Tree>
    <p:extLst>
      <p:ext uri="{BB962C8B-B14F-4D97-AF65-F5344CB8AC3E}">
        <p14:creationId xmlns:p14="http://schemas.microsoft.com/office/powerpoint/2010/main" val="1633222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25FD0F18-690A-4C6B-A981-8859C96F33FD}"/>
              </a:ext>
            </a:extLst>
          </p:cNvPr>
          <p:cNvSpPr>
            <a:spLocks noGrp="1"/>
          </p:cNvSpPr>
          <p:nvPr>
            <p:ph idx="1"/>
          </p:nvPr>
        </p:nvSpPr>
        <p:spPr>
          <a:xfrm>
            <a:off x="594819" y="1307431"/>
            <a:ext cx="11002361" cy="2160018"/>
          </a:xfrm>
        </p:spPr>
        <p:txBody>
          <a:bodyPr wrap="square"/>
          <a:lstStyle/>
          <a:p>
            <a:pPr lvl="0" algn="just">
              <a:spcBef>
                <a:spcPts val="1200"/>
              </a:spcBef>
            </a:pPr>
            <a:r>
              <a:rPr lang="en-GB" b="1" dirty="0"/>
              <a:t>What is Process Analysis? </a:t>
            </a:r>
            <a:r>
              <a:rPr lang="en-GB" dirty="0"/>
              <a:t>A form of technical writing designed to convey to the reader how a change takes place through a series of stages.</a:t>
            </a:r>
          </a:p>
          <a:p>
            <a:pPr lvl="0" algn="just">
              <a:spcBef>
                <a:spcPts val="1200"/>
              </a:spcBef>
            </a:pPr>
            <a:endParaRPr lang="en-GB" sz="900" dirty="0"/>
          </a:p>
          <a:p>
            <a:pPr lvl="0" algn="just">
              <a:spcBef>
                <a:spcPts val="1200"/>
              </a:spcBef>
            </a:pPr>
            <a:r>
              <a:rPr lang="en-GB" sz="2400" b="1" dirty="0"/>
              <a:t>What is it for? </a:t>
            </a:r>
            <a:r>
              <a:rPr lang="en-GB" sz="2400" dirty="0"/>
              <a:t>The reader of a process analysis is typically interested in understanding the chronological components of a system that operates largely without the reader's direct actions (such as how the body digests an apple), while the reader of a set of instructions intends to use the instructions in order to accomplish a specific, limited task (such as how to bake an apple pie)</a:t>
            </a:r>
          </a:p>
          <a:p>
            <a:pPr lvl="0" algn="just">
              <a:spcBef>
                <a:spcPts val="1200"/>
              </a:spcBef>
            </a:pPr>
            <a:endParaRPr lang="en-GB" sz="2000" dirty="0"/>
          </a:p>
          <a:p>
            <a:pPr lvl="0" algn="just">
              <a:spcBef>
                <a:spcPts val="1200"/>
              </a:spcBef>
            </a:pPr>
            <a:r>
              <a:rPr lang="en-GB" sz="2000" b="1" dirty="0">
                <a:latin typeface="Arial" panose="020B0604020202020204" pitchFamily="34" charset="0"/>
                <a:ea typeface="Times New Roman" panose="02020603050405020304" pitchFamily="18" charset="0"/>
              </a:rPr>
              <a:t>How is it presented? </a:t>
            </a:r>
            <a:r>
              <a:rPr lang="en-GB" sz="2400" dirty="0">
                <a:ea typeface="Times New Roman" panose="02020603050405020304" pitchFamily="18" charset="0"/>
              </a:rPr>
              <a:t>A short report </a:t>
            </a:r>
            <a:r>
              <a:rPr lang="en-GB" sz="2400" dirty="0"/>
              <a:t>designed to help a reader understand how a change takes place over time, through a series of stages.</a:t>
            </a:r>
            <a:endParaRPr lang="en-GB" sz="2000" b="1" dirty="0">
              <a:latin typeface="Arial" panose="020B0604020202020204" pitchFamily="34" charset="0"/>
              <a:ea typeface="Times New Roman" panose="02020603050405020304" pitchFamily="18" charset="0"/>
            </a:endParaRPr>
          </a:p>
          <a:p>
            <a:endParaRPr lang="en-GB" sz="3200" dirty="0"/>
          </a:p>
        </p:txBody>
      </p:sp>
      <p:sp>
        <p:nvSpPr>
          <p:cNvPr id="3" name="Content Placeholder 1">
            <a:extLst>
              <a:ext uri="{FF2B5EF4-FFF2-40B4-BE49-F238E27FC236}">
                <a16:creationId xmlns:a16="http://schemas.microsoft.com/office/drawing/2014/main" id="{6D531DC8-54AC-4DF3-BD43-AC8621A80189}"/>
              </a:ext>
            </a:extLst>
          </p:cNvPr>
          <p:cNvSpPr txBox="1">
            <a:spLocks/>
          </p:cNvSpPr>
          <p:nvPr/>
        </p:nvSpPr>
        <p:spPr>
          <a:xfrm>
            <a:off x="4883252" y="424008"/>
            <a:ext cx="4437822" cy="883423"/>
          </a:xfrm>
          <a:prstGeom prst="rect">
            <a:avLst/>
          </a:prstGeom>
        </p:spPr>
        <p:txBody>
          <a:bodyPr vert="horz" wrap="none" lIns="0" tIns="0" rIns="0" bIns="0" rtlCol="0" anchor="t" anchorCtr="0">
            <a:noAutofit/>
          </a:bodyPr>
          <a:lst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lgn="ctr"/>
            <a:r>
              <a:rPr lang="en-GB" sz="4400" dirty="0"/>
              <a:t>Process Analysis</a:t>
            </a:r>
          </a:p>
        </p:txBody>
      </p:sp>
    </p:spTree>
    <p:extLst>
      <p:ext uri="{BB962C8B-B14F-4D97-AF65-F5344CB8AC3E}">
        <p14:creationId xmlns:p14="http://schemas.microsoft.com/office/powerpoint/2010/main" val="387242779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 name="Content Placeholder 1">
            <a:extLst>
              <a:ext uri="{FF2B5EF4-FFF2-40B4-BE49-F238E27FC236}">
                <a16:creationId xmlns:a16="http://schemas.microsoft.com/office/drawing/2014/main" id="{6D531DC8-54AC-4DF3-BD43-AC8621A80189}"/>
              </a:ext>
            </a:extLst>
          </p:cNvPr>
          <p:cNvSpPr txBox="1">
            <a:spLocks/>
          </p:cNvSpPr>
          <p:nvPr/>
        </p:nvSpPr>
        <p:spPr>
          <a:xfrm>
            <a:off x="648930" y="1497171"/>
            <a:ext cx="3505495" cy="1622321"/>
          </a:xfrm>
          <a:prstGeom prst="rect">
            <a:avLst/>
          </a:prstGeom>
        </p:spPr>
        <p:txBody>
          <a:bodyPr vert="horz" lIns="91440" tIns="45720" rIns="91440" bIns="45720" rtlCol="0" anchor="ctr" anchorCtr="0">
            <a:normAutofit/>
          </a:bodyPr>
          <a:lst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spcBef>
                <a:spcPct val="0"/>
              </a:spcBef>
              <a:spcAft>
                <a:spcPts val="600"/>
              </a:spcAft>
            </a:pPr>
            <a:r>
              <a:rPr lang="en-US" sz="3700" kern="1200" dirty="0">
                <a:latin typeface="+mj-lt"/>
                <a:ea typeface="+mj-ea"/>
                <a:cs typeface="+mj-cs"/>
              </a:rPr>
              <a:t>Process Analysis Loop</a:t>
            </a:r>
          </a:p>
        </p:txBody>
      </p:sp>
      <p:sp>
        <p:nvSpPr>
          <p:cNvPr id="2" name="Content Placeholder 1">
            <a:extLst>
              <a:ext uri="{FF2B5EF4-FFF2-40B4-BE49-F238E27FC236}">
                <a16:creationId xmlns:a16="http://schemas.microsoft.com/office/drawing/2014/main" id="{25FD0F18-690A-4C6B-A981-8859C96F33FD}"/>
              </a:ext>
            </a:extLst>
          </p:cNvPr>
          <p:cNvSpPr>
            <a:spLocks noGrp="1"/>
          </p:cNvSpPr>
          <p:nvPr>
            <p:ph idx="1"/>
          </p:nvPr>
        </p:nvSpPr>
        <p:spPr>
          <a:xfrm>
            <a:off x="648931" y="2438400"/>
            <a:ext cx="3505494" cy="3785419"/>
          </a:xfrm>
        </p:spPr>
        <p:txBody>
          <a:bodyPr vert="horz" lIns="91440" tIns="45720" rIns="91440" bIns="45720" rtlCol="0">
            <a:normAutofit/>
          </a:bodyPr>
          <a:lstStyle/>
          <a:p>
            <a:pPr lvl="0">
              <a:spcBef>
                <a:spcPts val="1200"/>
              </a:spcBef>
            </a:pPr>
            <a:endParaRPr lang="en-US" sz="2000" b="1" dirty="0">
              <a:solidFill>
                <a:schemeClr val="tx1"/>
              </a:solidFill>
            </a:endParaRPr>
          </a:p>
          <a:p>
            <a:endParaRPr lang="en-US" sz="2000" dirty="0">
              <a:solidFill>
                <a:schemeClr val="tx1"/>
              </a:solidFill>
            </a:endParaRPr>
          </a:p>
        </p:txBody>
      </p:sp>
      <p:sp>
        <p:nvSpPr>
          <p:cNvPr id="10" name="Rectangle 9">
            <a:extLst>
              <a:ext uri="{FF2B5EF4-FFF2-40B4-BE49-F238E27FC236}">
                <a16:creationId xmlns:a16="http://schemas.microsoft.com/office/drawing/2014/main" id="{5E39A796-BE83-48B1-B33F-35C4A32AAB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39056" y="0"/>
            <a:ext cx="7552944" cy="6858000"/>
          </a:xfrm>
          <a:prstGeom prst="rect">
            <a:avLst/>
          </a:prstGeom>
          <a:solidFill>
            <a:srgbClr val="C8CA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ounded Rectangle 9">
            <a:extLst>
              <a:ext uri="{FF2B5EF4-FFF2-40B4-BE49-F238E27FC236}">
                <a16:creationId xmlns:a16="http://schemas.microsoft.com/office/drawing/2014/main" id="{72F84B47-E267-4194-8194-831DB7B5547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23688" y="557784"/>
            <a:ext cx="6584098" cy="5739187"/>
          </a:xfrm>
          <a:prstGeom prst="roundRect">
            <a:avLst>
              <a:gd name="adj" fmla="val 0"/>
            </a:avLst>
          </a:prstGeom>
          <a:solidFill>
            <a:srgbClr val="FFFFFF"/>
          </a:solidFill>
          <a:ln w="9525">
            <a:solidFill>
              <a:srgbClr val="C8CACA"/>
            </a:solidFill>
          </a:ln>
          <a:effectLst>
            <a:outerShdw blurRad="57150" dist="19050" dir="5400000" algn="t" rotWithShape="0">
              <a:prstClr val="black">
                <a:alpha val="6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a:extLst>
              <a:ext uri="{FF2B5EF4-FFF2-40B4-BE49-F238E27FC236}">
                <a16:creationId xmlns:a16="http://schemas.microsoft.com/office/drawing/2014/main" id="{1E3B256C-02D1-CC65-BBF0-72C93E6CE250}"/>
              </a:ext>
            </a:extLst>
          </p:cNvPr>
          <p:cNvPicPr>
            <a:picLocks noChangeAspect="1"/>
          </p:cNvPicPr>
          <p:nvPr/>
        </p:nvPicPr>
        <p:blipFill>
          <a:blip r:embed="rId2" cstate="screen">
            <a:extLst>
              <a:ext uri="{28A0092B-C50C-407E-A947-70E740481C1C}">
                <a14:useLocalDpi xmlns:a14="http://schemas.microsoft.com/office/drawing/2010/main"/>
              </a:ext>
            </a:extLst>
          </a:blip>
          <a:stretch>
            <a:fillRect/>
          </a:stretch>
        </p:blipFill>
        <p:spPr>
          <a:xfrm>
            <a:off x="5405862" y="1335660"/>
            <a:ext cx="6019331" cy="4183434"/>
          </a:xfrm>
          <a:prstGeom prst="rect">
            <a:avLst/>
          </a:prstGeom>
          <a:effectLst/>
        </p:spPr>
      </p:pic>
    </p:spTree>
    <p:extLst>
      <p:ext uri="{BB962C8B-B14F-4D97-AF65-F5344CB8AC3E}">
        <p14:creationId xmlns:p14="http://schemas.microsoft.com/office/powerpoint/2010/main" val="76050594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descr="Diagram&#10;&#10;Description automatically generated">
            <a:extLst>
              <a:ext uri="{FF2B5EF4-FFF2-40B4-BE49-F238E27FC236}">
                <a16:creationId xmlns:a16="http://schemas.microsoft.com/office/drawing/2014/main" id="{AEC914E8-68DC-B399-F807-5AB2F8D11A6E}"/>
              </a:ext>
            </a:extLst>
          </p:cNvPr>
          <p:cNvPicPr>
            <a:picLocks noGrp="1" noChangeAspect="1"/>
          </p:cNvPicPr>
          <p:nvPr>
            <p:ph idx="1"/>
          </p:nvPr>
        </p:nvPicPr>
        <p:blipFill>
          <a:blip r:embed="rId2" cstate="screen">
            <a:extLst>
              <a:ext uri="{28A0092B-C50C-407E-A947-70E740481C1C}">
                <a14:useLocalDpi xmlns:a14="http://schemas.microsoft.com/office/drawing/2010/main"/>
              </a:ext>
            </a:extLst>
          </a:blip>
          <a:stretch>
            <a:fillRect/>
          </a:stretch>
        </p:blipFill>
        <p:spPr>
          <a:xfrm>
            <a:off x="4607908" y="523541"/>
            <a:ext cx="6935162" cy="5196165"/>
          </a:xfrm>
        </p:spPr>
      </p:pic>
      <p:sp>
        <p:nvSpPr>
          <p:cNvPr id="5" name="Content Placeholder 1">
            <a:extLst>
              <a:ext uri="{FF2B5EF4-FFF2-40B4-BE49-F238E27FC236}">
                <a16:creationId xmlns:a16="http://schemas.microsoft.com/office/drawing/2014/main" id="{596775AF-682C-9093-F8FA-021A95FC5364}"/>
              </a:ext>
            </a:extLst>
          </p:cNvPr>
          <p:cNvSpPr txBox="1">
            <a:spLocks/>
          </p:cNvSpPr>
          <p:nvPr/>
        </p:nvSpPr>
        <p:spPr>
          <a:xfrm>
            <a:off x="648930" y="1497171"/>
            <a:ext cx="3505495" cy="1622321"/>
          </a:xfrm>
          <a:prstGeom prst="rect">
            <a:avLst/>
          </a:prstGeom>
        </p:spPr>
        <p:txBody>
          <a:bodyPr vert="horz" lIns="91440" tIns="45720" rIns="91440" bIns="45720" rtlCol="0" anchor="ctr" anchorCtr="0">
            <a:normAutofit/>
          </a:bodyPr>
          <a:lst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spcBef>
                <a:spcPct val="0"/>
              </a:spcBef>
              <a:spcAft>
                <a:spcPts val="600"/>
              </a:spcAft>
            </a:pPr>
            <a:r>
              <a:rPr lang="en-US" sz="3700" kern="1200" dirty="0">
                <a:latin typeface="+mj-lt"/>
                <a:ea typeface="+mj-ea"/>
                <a:cs typeface="+mj-cs"/>
              </a:rPr>
              <a:t>Process Analysis </a:t>
            </a:r>
            <a:r>
              <a:rPr lang="en-US" sz="3700" dirty="0">
                <a:latin typeface="+mj-lt"/>
                <a:ea typeface="+mj-ea"/>
                <a:cs typeface="+mj-cs"/>
              </a:rPr>
              <a:t>Symbols</a:t>
            </a:r>
            <a:endParaRPr lang="en-US" sz="3700" kern="1200" dirty="0">
              <a:latin typeface="+mj-lt"/>
              <a:ea typeface="+mj-ea"/>
              <a:cs typeface="+mj-cs"/>
            </a:endParaRPr>
          </a:p>
        </p:txBody>
      </p:sp>
    </p:spTree>
    <p:extLst>
      <p:ext uri="{BB962C8B-B14F-4D97-AF65-F5344CB8AC3E}">
        <p14:creationId xmlns:p14="http://schemas.microsoft.com/office/powerpoint/2010/main" val="316441014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descr="Diagram, timeline&#10;&#10;Description automatically generated">
            <a:extLst>
              <a:ext uri="{FF2B5EF4-FFF2-40B4-BE49-F238E27FC236}">
                <a16:creationId xmlns:a16="http://schemas.microsoft.com/office/drawing/2014/main" id="{C18008AB-66D3-34F8-902E-271CC4A4DC18}"/>
              </a:ext>
            </a:extLst>
          </p:cNvPr>
          <p:cNvPicPr>
            <a:picLocks noGrp="1" noChangeAspect="1"/>
          </p:cNvPicPr>
          <p:nvPr>
            <p:ph idx="1"/>
          </p:nvPr>
        </p:nvPicPr>
        <p:blipFill rotWithShape="1">
          <a:blip r:embed="rId2" cstate="screen">
            <a:extLst>
              <a:ext uri="{28A0092B-C50C-407E-A947-70E740481C1C}">
                <a14:useLocalDpi xmlns:a14="http://schemas.microsoft.com/office/drawing/2010/main"/>
              </a:ext>
            </a:extLst>
          </a:blip>
          <a:srcRect/>
          <a:stretch/>
        </p:blipFill>
        <p:spPr>
          <a:xfrm>
            <a:off x="4274985" y="800216"/>
            <a:ext cx="7795394" cy="5007025"/>
          </a:xfrm>
        </p:spPr>
      </p:pic>
      <p:sp>
        <p:nvSpPr>
          <p:cNvPr id="5" name="Content Placeholder 1">
            <a:extLst>
              <a:ext uri="{FF2B5EF4-FFF2-40B4-BE49-F238E27FC236}">
                <a16:creationId xmlns:a16="http://schemas.microsoft.com/office/drawing/2014/main" id="{427FFBD3-1B74-06BA-3BAA-FC55DB54064E}"/>
              </a:ext>
            </a:extLst>
          </p:cNvPr>
          <p:cNvSpPr txBox="1">
            <a:spLocks/>
          </p:cNvSpPr>
          <p:nvPr/>
        </p:nvSpPr>
        <p:spPr>
          <a:xfrm>
            <a:off x="312046" y="1620253"/>
            <a:ext cx="3505495" cy="1622321"/>
          </a:xfrm>
          <a:prstGeom prst="rect">
            <a:avLst/>
          </a:prstGeom>
        </p:spPr>
        <p:txBody>
          <a:bodyPr vert="horz" lIns="91440" tIns="45720" rIns="91440" bIns="45720" rtlCol="0" anchor="ctr" anchorCtr="0">
            <a:normAutofit/>
          </a:bodyPr>
          <a:lst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spcBef>
                <a:spcPct val="0"/>
              </a:spcBef>
              <a:spcAft>
                <a:spcPts val="600"/>
              </a:spcAft>
            </a:pPr>
            <a:r>
              <a:rPr lang="en-US" sz="3700" dirty="0">
                <a:latin typeface="+mj-lt"/>
                <a:ea typeface="+mj-ea"/>
                <a:cs typeface="+mj-cs"/>
              </a:rPr>
              <a:t>Benefits of using process analysis</a:t>
            </a:r>
            <a:endParaRPr lang="en-US" sz="3700" kern="1200" dirty="0">
              <a:latin typeface="+mj-lt"/>
              <a:ea typeface="+mj-ea"/>
              <a:cs typeface="+mj-cs"/>
            </a:endParaRPr>
          </a:p>
        </p:txBody>
      </p:sp>
    </p:spTree>
    <p:extLst>
      <p:ext uri="{BB962C8B-B14F-4D97-AF65-F5344CB8AC3E}">
        <p14:creationId xmlns:p14="http://schemas.microsoft.com/office/powerpoint/2010/main" val="135743785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descr="Diagram, timeline&#10;&#10;Description automatically generated">
            <a:extLst>
              <a:ext uri="{FF2B5EF4-FFF2-40B4-BE49-F238E27FC236}">
                <a16:creationId xmlns:a16="http://schemas.microsoft.com/office/drawing/2014/main" id="{74A82B88-99A9-81A9-2DD6-AFD28EFA6594}"/>
              </a:ext>
            </a:extLst>
          </p:cNvPr>
          <p:cNvPicPr>
            <a:picLocks noGrp="1" noChangeAspect="1"/>
          </p:cNvPicPr>
          <p:nvPr>
            <p:ph idx="1"/>
          </p:nvPr>
        </p:nvPicPr>
        <p:blipFill rotWithShape="1">
          <a:blip r:embed="rId2" cstate="screen">
            <a:extLst>
              <a:ext uri="{28A0092B-C50C-407E-A947-70E740481C1C}">
                <a14:useLocalDpi xmlns:a14="http://schemas.microsoft.com/office/drawing/2010/main"/>
              </a:ext>
            </a:extLst>
          </a:blip>
          <a:srcRect/>
          <a:stretch/>
        </p:blipFill>
        <p:spPr>
          <a:xfrm>
            <a:off x="3330346" y="577516"/>
            <a:ext cx="8472247" cy="5197642"/>
          </a:xfrm>
        </p:spPr>
      </p:pic>
      <p:sp>
        <p:nvSpPr>
          <p:cNvPr id="2" name="Content Placeholder 1">
            <a:extLst>
              <a:ext uri="{FF2B5EF4-FFF2-40B4-BE49-F238E27FC236}">
                <a16:creationId xmlns:a16="http://schemas.microsoft.com/office/drawing/2014/main" id="{96A4A13C-7F55-BEB9-ADDF-79583225CFC3}"/>
              </a:ext>
            </a:extLst>
          </p:cNvPr>
          <p:cNvSpPr txBox="1">
            <a:spLocks/>
          </p:cNvSpPr>
          <p:nvPr/>
        </p:nvSpPr>
        <p:spPr>
          <a:xfrm>
            <a:off x="167667" y="1806679"/>
            <a:ext cx="3505495" cy="1622321"/>
          </a:xfrm>
          <a:prstGeom prst="rect">
            <a:avLst/>
          </a:prstGeom>
        </p:spPr>
        <p:txBody>
          <a:bodyPr vert="horz" lIns="91440" tIns="45720" rIns="91440" bIns="45720" rtlCol="0" anchor="ctr" anchorCtr="0">
            <a:normAutofit/>
          </a:bodyPr>
          <a:lst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spcBef>
                <a:spcPct val="0"/>
              </a:spcBef>
              <a:spcAft>
                <a:spcPts val="600"/>
              </a:spcAft>
            </a:pPr>
            <a:r>
              <a:rPr lang="en-US" sz="3700" dirty="0">
                <a:latin typeface="+mj-lt"/>
                <a:ea typeface="+mj-ea"/>
                <a:cs typeface="+mj-cs"/>
              </a:rPr>
              <a:t>Benefits of using process analysis</a:t>
            </a:r>
            <a:endParaRPr lang="en-US" sz="3700" kern="1200" dirty="0">
              <a:latin typeface="+mj-lt"/>
              <a:ea typeface="+mj-ea"/>
              <a:cs typeface="+mj-cs"/>
            </a:endParaRPr>
          </a:p>
        </p:txBody>
      </p:sp>
    </p:spTree>
    <p:extLst>
      <p:ext uri="{BB962C8B-B14F-4D97-AF65-F5344CB8AC3E}">
        <p14:creationId xmlns:p14="http://schemas.microsoft.com/office/powerpoint/2010/main" val="18689197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1">
            <a:extLst>
              <a:ext uri="{FF2B5EF4-FFF2-40B4-BE49-F238E27FC236}">
                <a16:creationId xmlns:a16="http://schemas.microsoft.com/office/drawing/2014/main" id="{507255FB-1640-ECE9-BBD4-5A1D1F7A36DF}"/>
              </a:ext>
            </a:extLst>
          </p:cNvPr>
          <p:cNvSpPr txBox="1">
            <a:spLocks/>
          </p:cNvSpPr>
          <p:nvPr/>
        </p:nvSpPr>
        <p:spPr>
          <a:xfrm>
            <a:off x="4140224" y="146980"/>
            <a:ext cx="6561051" cy="883423"/>
          </a:xfrm>
          <a:prstGeom prst="rect">
            <a:avLst/>
          </a:prstGeom>
        </p:spPr>
        <p:txBody>
          <a:bodyPr vert="horz" wrap="none" lIns="0" tIns="0" rIns="0" bIns="0" rtlCol="0" anchor="t" anchorCtr="0">
            <a:noAutofit/>
          </a:bodyPr>
          <a:lst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lgn="ctr"/>
            <a:r>
              <a:rPr lang="en-GB" dirty="0"/>
              <a:t>Process Analysis Exercise – </a:t>
            </a:r>
          </a:p>
          <a:p>
            <a:pPr algn="ctr"/>
            <a:r>
              <a:rPr lang="en-GB" dirty="0"/>
              <a:t>Arming Distance for RPG 22 </a:t>
            </a:r>
          </a:p>
        </p:txBody>
      </p:sp>
      <p:sp>
        <p:nvSpPr>
          <p:cNvPr id="6" name="Decision 5">
            <a:extLst>
              <a:ext uri="{FF2B5EF4-FFF2-40B4-BE49-F238E27FC236}">
                <a16:creationId xmlns:a16="http://schemas.microsoft.com/office/drawing/2014/main" id="{D0E25063-4A94-841C-8732-9E0C1CDAD0A7}"/>
              </a:ext>
            </a:extLst>
          </p:cNvPr>
          <p:cNvSpPr/>
          <p:nvPr/>
        </p:nvSpPr>
        <p:spPr>
          <a:xfrm>
            <a:off x="4688372" y="2037499"/>
            <a:ext cx="1674393" cy="1114612"/>
          </a:xfrm>
          <a:prstGeom prst="flowChartDecision">
            <a:avLst/>
          </a:prstGeom>
          <a:solidFill>
            <a:schemeClr val="accent2">
              <a:lumMod val="7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1200" dirty="0"/>
              <a:t>Capability OK?</a:t>
            </a:r>
          </a:p>
        </p:txBody>
      </p:sp>
      <p:sp>
        <p:nvSpPr>
          <p:cNvPr id="7" name="Rectangle 6">
            <a:extLst>
              <a:ext uri="{FF2B5EF4-FFF2-40B4-BE49-F238E27FC236}">
                <a16:creationId xmlns:a16="http://schemas.microsoft.com/office/drawing/2014/main" id="{8495C60B-5306-2C86-B451-23F927EF9742}"/>
              </a:ext>
            </a:extLst>
          </p:cNvPr>
          <p:cNvSpPr/>
          <p:nvPr/>
        </p:nvSpPr>
        <p:spPr>
          <a:xfrm>
            <a:off x="8133555" y="2145794"/>
            <a:ext cx="1378911" cy="694823"/>
          </a:xfrm>
          <a:prstGeom prst="rect">
            <a:avLst/>
          </a:prstGeom>
          <a:solidFill>
            <a:srgbClr val="FFC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Analysis</a:t>
            </a:r>
          </a:p>
        </p:txBody>
      </p:sp>
      <p:sp>
        <p:nvSpPr>
          <p:cNvPr id="8" name="Decision 7">
            <a:extLst>
              <a:ext uri="{FF2B5EF4-FFF2-40B4-BE49-F238E27FC236}">
                <a16:creationId xmlns:a16="http://schemas.microsoft.com/office/drawing/2014/main" id="{F2D79A50-968D-FFB3-060E-98FF91081DFE}"/>
              </a:ext>
            </a:extLst>
          </p:cNvPr>
          <p:cNvSpPr/>
          <p:nvPr/>
        </p:nvSpPr>
        <p:spPr>
          <a:xfrm>
            <a:off x="4327800" y="3421377"/>
            <a:ext cx="1674393" cy="1114612"/>
          </a:xfrm>
          <a:prstGeom prst="flowChartDecision">
            <a:avLst/>
          </a:prstGeom>
          <a:solidFill>
            <a:schemeClr val="accent2">
              <a:lumMod val="7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1600" dirty="0"/>
              <a:t>Modify Design?</a:t>
            </a:r>
          </a:p>
        </p:txBody>
      </p:sp>
      <p:sp>
        <p:nvSpPr>
          <p:cNvPr id="9" name="Rectangle 8">
            <a:extLst>
              <a:ext uri="{FF2B5EF4-FFF2-40B4-BE49-F238E27FC236}">
                <a16:creationId xmlns:a16="http://schemas.microsoft.com/office/drawing/2014/main" id="{34BE417B-688B-4D3E-69BF-DC76A254943F}"/>
              </a:ext>
            </a:extLst>
          </p:cNvPr>
          <p:cNvSpPr/>
          <p:nvPr/>
        </p:nvSpPr>
        <p:spPr>
          <a:xfrm>
            <a:off x="8563235" y="3487095"/>
            <a:ext cx="1378911" cy="694823"/>
          </a:xfrm>
          <a:prstGeom prst="rect">
            <a:avLst/>
          </a:prstGeom>
          <a:solidFill>
            <a:srgbClr val="FFC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1600" dirty="0"/>
              <a:t>Improvement</a:t>
            </a:r>
          </a:p>
        </p:txBody>
      </p:sp>
      <p:sp>
        <p:nvSpPr>
          <p:cNvPr id="10" name="Terminator 9">
            <a:extLst>
              <a:ext uri="{FF2B5EF4-FFF2-40B4-BE49-F238E27FC236}">
                <a16:creationId xmlns:a16="http://schemas.microsoft.com/office/drawing/2014/main" id="{CD25154F-E4A8-EABC-9E11-9C240FA712DA}"/>
              </a:ext>
            </a:extLst>
          </p:cNvPr>
          <p:cNvSpPr/>
          <p:nvPr/>
        </p:nvSpPr>
        <p:spPr>
          <a:xfrm>
            <a:off x="6022522" y="1144772"/>
            <a:ext cx="1730676" cy="755186"/>
          </a:xfrm>
          <a:prstGeom prst="flowChartTerminator">
            <a:avLst/>
          </a:prstGeom>
          <a:solidFill>
            <a:schemeClr val="bg2">
              <a:lumMod val="1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Trial Event</a:t>
            </a:r>
          </a:p>
        </p:txBody>
      </p:sp>
      <p:sp>
        <p:nvSpPr>
          <p:cNvPr id="11" name="Decision 10">
            <a:extLst>
              <a:ext uri="{FF2B5EF4-FFF2-40B4-BE49-F238E27FC236}">
                <a16:creationId xmlns:a16="http://schemas.microsoft.com/office/drawing/2014/main" id="{7285BC5E-3541-C96D-F1E9-8124CF90C1ED}"/>
              </a:ext>
            </a:extLst>
          </p:cNvPr>
          <p:cNvSpPr/>
          <p:nvPr/>
        </p:nvSpPr>
        <p:spPr>
          <a:xfrm>
            <a:off x="6284261" y="3033992"/>
            <a:ext cx="1674393" cy="1114612"/>
          </a:xfrm>
          <a:prstGeom prst="flowChartDecision">
            <a:avLst/>
          </a:prstGeom>
          <a:solidFill>
            <a:schemeClr val="accent2">
              <a:lumMod val="7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1200" dirty="0"/>
              <a:t>Capability OK?</a:t>
            </a:r>
          </a:p>
        </p:txBody>
      </p:sp>
      <p:sp>
        <p:nvSpPr>
          <p:cNvPr id="12" name="Rectangle 11">
            <a:extLst>
              <a:ext uri="{FF2B5EF4-FFF2-40B4-BE49-F238E27FC236}">
                <a16:creationId xmlns:a16="http://schemas.microsoft.com/office/drawing/2014/main" id="{7EBC9107-9E52-19B0-3FED-393DF20B2124}"/>
              </a:ext>
            </a:extLst>
          </p:cNvPr>
          <p:cNvSpPr/>
          <p:nvPr/>
        </p:nvSpPr>
        <p:spPr>
          <a:xfrm>
            <a:off x="6683770" y="4503633"/>
            <a:ext cx="1378911" cy="694823"/>
          </a:xfrm>
          <a:prstGeom prst="rect">
            <a:avLst/>
          </a:prstGeom>
          <a:solidFill>
            <a:srgbClr val="FFC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Quality Control</a:t>
            </a:r>
          </a:p>
        </p:txBody>
      </p:sp>
      <p:sp>
        <p:nvSpPr>
          <p:cNvPr id="13" name="Document 12">
            <a:extLst>
              <a:ext uri="{FF2B5EF4-FFF2-40B4-BE49-F238E27FC236}">
                <a16:creationId xmlns:a16="http://schemas.microsoft.com/office/drawing/2014/main" id="{E9171D49-D7F8-1C9D-6D86-CD1A9BB9CE0C}"/>
              </a:ext>
            </a:extLst>
          </p:cNvPr>
          <p:cNvSpPr/>
          <p:nvPr/>
        </p:nvSpPr>
        <p:spPr>
          <a:xfrm>
            <a:off x="4688372" y="4891794"/>
            <a:ext cx="1336700" cy="904718"/>
          </a:xfrm>
          <a:prstGeom prst="flowChartDocumen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Trial Document</a:t>
            </a:r>
          </a:p>
        </p:txBody>
      </p:sp>
      <p:sp>
        <p:nvSpPr>
          <p:cNvPr id="14" name="Rectangle 13">
            <a:extLst>
              <a:ext uri="{FF2B5EF4-FFF2-40B4-BE49-F238E27FC236}">
                <a16:creationId xmlns:a16="http://schemas.microsoft.com/office/drawing/2014/main" id="{F561B391-CAE9-56AE-2AB4-4BDCEE6041CB}"/>
              </a:ext>
            </a:extLst>
          </p:cNvPr>
          <p:cNvSpPr/>
          <p:nvPr/>
        </p:nvSpPr>
        <p:spPr>
          <a:xfrm>
            <a:off x="10425242" y="1259160"/>
            <a:ext cx="1378911" cy="694823"/>
          </a:xfrm>
          <a:prstGeom prst="rect">
            <a:avLst/>
          </a:prstGeom>
          <a:solidFill>
            <a:srgbClr val="FFC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1600" dirty="0"/>
              <a:t>Measurement</a:t>
            </a:r>
          </a:p>
        </p:txBody>
      </p:sp>
      <p:sp>
        <p:nvSpPr>
          <p:cNvPr id="19" name="Connector 18">
            <a:extLst>
              <a:ext uri="{FF2B5EF4-FFF2-40B4-BE49-F238E27FC236}">
                <a16:creationId xmlns:a16="http://schemas.microsoft.com/office/drawing/2014/main" id="{6DF9A7EC-F127-FFB2-FBE3-1841F7336765}"/>
              </a:ext>
            </a:extLst>
          </p:cNvPr>
          <p:cNvSpPr/>
          <p:nvPr/>
        </p:nvSpPr>
        <p:spPr>
          <a:xfrm>
            <a:off x="10301728" y="2679577"/>
            <a:ext cx="311149" cy="322079"/>
          </a:xfrm>
          <a:prstGeom prst="flowChartConnector">
            <a:avLst/>
          </a:prstGeom>
          <a:solidFill>
            <a:srgbClr val="00B05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Y</a:t>
            </a:r>
          </a:p>
        </p:txBody>
      </p:sp>
      <p:sp>
        <p:nvSpPr>
          <p:cNvPr id="20" name="Connector 19">
            <a:extLst>
              <a:ext uri="{FF2B5EF4-FFF2-40B4-BE49-F238E27FC236}">
                <a16:creationId xmlns:a16="http://schemas.microsoft.com/office/drawing/2014/main" id="{79E94262-11B0-1635-BE6E-0A4A66F647A0}"/>
              </a:ext>
            </a:extLst>
          </p:cNvPr>
          <p:cNvSpPr/>
          <p:nvPr/>
        </p:nvSpPr>
        <p:spPr>
          <a:xfrm>
            <a:off x="10959122" y="3430259"/>
            <a:ext cx="311149" cy="322079"/>
          </a:xfrm>
          <a:prstGeom prst="flowChartConnector">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N</a:t>
            </a:r>
          </a:p>
        </p:txBody>
      </p:sp>
      <p:sp>
        <p:nvSpPr>
          <p:cNvPr id="21" name="Connector 20">
            <a:extLst>
              <a:ext uri="{FF2B5EF4-FFF2-40B4-BE49-F238E27FC236}">
                <a16:creationId xmlns:a16="http://schemas.microsoft.com/office/drawing/2014/main" id="{1BEBF3B0-9093-658E-6037-6659C7AA4B08}"/>
              </a:ext>
            </a:extLst>
          </p:cNvPr>
          <p:cNvSpPr/>
          <p:nvPr/>
        </p:nvSpPr>
        <p:spPr>
          <a:xfrm>
            <a:off x="10308459" y="2103941"/>
            <a:ext cx="311149" cy="322079"/>
          </a:xfrm>
          <a:prstGeom prst="flowChartConnector">
            <a:avLst/>
          </a:prstGeom>
          <a:solidFill>
            <a:srgbClr val="00B05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Y</a:t>
            </a:r>
          </a:p>
        </p:txBody>
      </p:sp>
      <p:sp>
        <p:nvSpPr>
          <p:cNvPr id="22" name="Connector 21">
            <a:extLst>
              <a:ext uri="{FF2B5EF4-FFF2-40B4-BE49-F238E27FC236}">
                <a16:creationId xmlns:a16="http://schemas.microsoft.com/office/drawing/2014/main" id="{BF6D8C55-8C4D-B53B-9BE6-CC2AB4E37ECD}"/>
              </a:ext>
            </a:extLst>
          </p:cNvPr>
          <p:cNvSpPr/>
          <p:nvPr/>
        </p:nvSpPr>
        <p:spPr>
          <a:xfrm>
            <a:off x="11367501" y="3913876"/>
            <a:ext cx="311149" cy="322079"/>
          </a:xfrm>
          <a:prstGeom prst="flowChartConnector">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N</a:t>
            </a:r>
          </a:p>
        </p:txBody>
      </p:sp>
      <p:sp>
        <p:nvSpPr>
          <p:cNvPr id="23" name="Connector 22">
            <a:extLst>
              <a:ext uri="{FF2B5EF4-FFF2-40B4-BE49-F238E27FC236}">
                <a16:creationId xmlns:a16="http://schemas.microsoft.com/office/drawing/2014/main" id="{29E6460A-C995-E169-9B20-0704423B1AFE}"/>
              </a:ext>
            </a:extLst>
          </p:cNvPr>
          <p:cNvSpPr/>
          <p:nvPr/>
        </p:nvSpPr>
        <p:spPr>
          <a:xfrm>
            <a:off x="10803547" y="2450811"/>
            <a:ext cx="311149" cy="322079"/>
          </a:xfrm>
          <a:prstGeom prst="flowChartConnector">
            <a:avLst/>
          </a:prstGeom>
          <a:solidFill>
            <a:srgbClr val="00B05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Y</a:t>
            </a:r>
          </a:p>
        </p:txBody>
      </p:sp>
      <p:sp>
        <p:nvSpPr>
          <p:cNvPr id="24" name="Connector 23">
            <a:extLst>
              <a:ext uri="{FF2B5EF4-FFF2-40B4-BE49-F238E27FC236}">
                <a16:creationId xmlns:a16="http://schemas.microsoft.com/office/drawing/2014/main" id="{EDD4E2BF-19B7-0B6D-F8F1-976D12A895E5}"/>
              </a:ext>
            </a:extLst>
          </p:cNvPr>
          <p:cNvSpPr/>
          <p:nvPr/>
        </p:nvSpPr>
        <p:spPr>
          <a:xfrm>
            <a:off x="10390126" y="4342594"/>
            <a:ext cx="311149" cy="322079"/>
          </a:xfrm>
          <a:prstGeom prst="flowChartConnector">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N</a:t>
            </a:r>
          </a:p>
        </p:txBody>
      </p:sp>
      <p:sp>
        <p:nvSpPr>
          <p:cNvPr id="37" name="Rectangle 36">
            <a:extLst>
              <a:ext uri="{FF2B5EF4-FFF2-40B4-BE49-F238E27FC236}">
                <a16:creationId xmlns:a16="http://schemas.microsoft.com/office/drawing/2014/main" id="{3D007583-7F8F-C1B2-6A70-1FD91C06C9B1}"/>
              </a:ext>
            </a:extLst>
          </p:cNvPr>
          <p:cNvSpPr/>
          <p:nvPr/>
        </p:nvSpPr>
        <p:spPr>
          <a:xfrm>
            <a:off x="8718719" y="1205134"/>
            <a:ext cx="1378911" cy="694824"/>
          </a:xfrm>
          <a:prstGeom prst="rect">
            <a:avLst/>
          </a:prstGeom>
          <a:solidFill>
            <a:srgbClr val="FFC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Redesign</a:t>
            </a:r>
          </a:p>
        </p:txBody>
      </p:sp>
      <p:pic>
        <p:nvPicPr>
          <p:cNvPr id="78" name="Picture 77">
            <a:extLst>
              <a:ext uri="{FF2B5EF4-FFF2-40B4-BE49-F238E27FC236}">
                <a16:creationId xmlns:a16="http://schemas.microsoft.com/office/drawing/2014/main" id="{A280F864-2FF9-F0BF-3B94-E75A3004CF8A}"/>
              </a:ext>
            </a:extLst>
          </p:cNvPr>
          <p:cNvPicPr>
            <a:picLocks noChangeAspect="1"/>
          </p:cNvPicPr>
          <p:nvPr/>
        </p:nvPicPr>
        <p:blipFill>
          <a:blip r:embed="rId2"/>
          <a:stretch>
            <a:fillRect/>
          </a:stretch>
        </p:blipFill>
        <p:spPr>
          <a:xfrm>
            <a:off x="320389" y="1522365"/>
            <a:ext cx="4050957" cy="2191672"/>
          </a:xfrm>
          <a:prstGeom prst="rect">
            <a:avLst/>
          </a:prstGeom>
        </p:spPr>
      </p:pic>
      <p:sp>
        <p:nvSpPr>
          <p:cNvPr id="2" name="TextBox 1">
            <a:extLst>
              <a:ext uri="{FF2B5EF4-FFF2-40B4-BE49-F238E27FC236}">
                <a16:creationId xmlns:a16="http://schemas.microsoft.com/office/drawing/2014/main" id="{95775CAB-E95B-4F57-CA8A-7891B6AE8978}"/>
              </a:ext>
            </a:extLst>
          </p:cNvPr>
          <p:cNvSpPr txBox="1"/>
          <p:nvPr/>
        </p:nvSpPr>
        <p:spPr>
          <a:xfrm>
            <a:off x="265463" y="3903468"/>
            <a:ext cx="3457756" cy="1323439"/>
          </a:xfrm>
          <a:prstGeom prst="rect">
            <a:avLst/>
          </a:prstGeom>
          <a:noFill/>
        </p:spPr>
        <p:txBody>
          <a:bodyPr wrap="square" rtlCol="0">
            <a:spAutoFit/>
          </a:bodyPr>
          <a:lstStyle/>
          <a:p>
            <a:pPr marL="342900" indent="-342900">
              <a:buFont typeface="Arial" panose="020B0604020202020204" pitchFamily="34" charset="0"/>
              <a:buChar char="•"/>
            </a:pPr>
            <a:r>
              <a:rPr lang="en-US" sz="2000" dirty="0">
                <a:solidFill>
                  <a:schemeClr val="bg1"/>
                </a:solidFill>
              </a:rPr>
              <a:t>Muzzle velocity 133ms</a:t>
            </a:r>
            <a:r>
              <a:rPr lang="en-US" sz="2000" baseline="30000" dirty="0">
                <a:solidFill>
                  <a:schemeClr val="bg1"/>
                </a:solidFill>
              </a:rPr>
              <a:t>-1</a:t>
            </a:r>
          </a:p>
          <a:p>
            <a:pPr marL="342900" indent="-342900">
              <a:buFont typeface="Arial" panose="020B0604020202020204" pitchFamily="34" charset="0"/>
              <a:buChar char="•"/>
            </a:pPr>
            <a:r>
              <a:rPr lang="en-US" sz="2000" dirty="0">
                <a:solidFill>
                  <a:schemeClr val="bg1"/>
                </a:solidFill>
              </a:rPr>
              <a:t>Effective Range 150-200 m</a:t>
            </a:r>
          </a:p>
          <a:p>
            <a:pPr marL="342900" indent="-342900">
              <a:buFont typeface="Arial" panose="020B0604020202020204" pitchFamily="34" charset="0"/>
              <a:buChar char="•"/>
            </a:pPr>
            <a:r>
              <a:rPr lang="en-US" sz="2000" dirty="0">
                <a:solidFill>
                  <a:schemeClr val="bg1"/>
                </a:solidFill>
              </a:rPr>
              <a:t>Maximum firing range 200m</a:t>
            </a:r>
          </a:p>
          <a:p>
            <a:pPr marL="342900" indent="-342900">
              <a:buFont typeface="Arial" panose="020B0604020202020204" pitchFamily="34" charset="0"/>
              <a:buChar char="•"/>
            </a:pPr>
            <a:r>
              <a:rPr lang="en-US" sz="2000" dirty="0">
                <a:solidFill>
                  <a:schemeClr val="bg1"/>
                </a:solidFill>
              </a:rPr>
              <a:t>Arming distance 25m</a:t>
            </a:r>
          </a:p>
        </p:txBody>
      </p:sp>
    </p:spTree>
    <p:extLst>
      <p:ext uri="{BB962C8B-B14F-4D97-AF65-F5344CB8AC3E}">
        <p14:creationId xmlns:p14="http://schemas.microsoft.com/office/powerpoint/2010/main" val="249513717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1">
            <a:extLst>
              <a:ext uri="{FF2B5EF4-FFF2-40B4-BE49-F238E27FC236}">
                <a16:creationId xmlns:a16="http://schemas.microsoft.com/office/drawing/2014/main" id="{507255FB-1640-ECE9-BBD4-5A1D1F7A36DF}"/>
              </a:ext>
            </a:extLst>
          </p:cNvPr>
          <p:cNvSpPr txBox="1">
            <a:spLocks/>
          </p:cNvSpPr>
          <p:nvPr/>
        </p:nvSpPr>
        <p:spPr>
          <a:xfrm>
            <a:off x="4058557" y="232181"/>
            <a:ext cx="6561051" cy="883423"/>
          </a:xfrm>
          <a:prstGeom prst="rect">
            <a:avLst/>
          </a:prstGeom>
        </p:spPr>
        <p:txBody>
          <a:bodyPr vert="horz" wrap="none" lIns="0" tIns="0" rIns="0" bIns="0" rtlCol="0" anchor="t" anchorCtr="0">
            <a:noAutofit/>
          </a:bodyPr>
          <a:lst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lgn="ctr"/>
            <a:r>
              <a:rPr lang="en-GB" dirty="0"/>
              <a:t>Process Analysis Exercise – </a:t>
            </a:r>
          </a:p>
          <a:p>
            <a:pPr algn="ctr"/>
            <a:r>
              <a:rPr lang="en-GB" dirty="0"/>
              <a:t>Arming Distance for RPG 22 </a:t>
            </a:r>
          </a:p>
        </p:txBody>
      </p:sp>
      <p:grpSp>
        <p:nvGrpSpPr>
          <p:cNvPr id="71" name="Group 70">
            <a:extLst>
              <a:ext uri="{FF2B5EF4-FFF2-40B4-BE49-F238E27FC236}">
                <a16:creationId xmlns:a16="http://schemas.microsoft.com/office/drawing/2014/main" id="{6F21EE27-2065-7F59-AB04-F8ADE1632352}"/>
              </a:ext>
            </a:extLst>
          </p:cNvPr>
          <p:cNvGrpSpPr/>
          <p:nvPr/>
        </p:nvGrpSpPr>
        <p:grpSpPr>
          <a:xfrm>
            <a:off x="1154417" y="1083231"/>
            <a:ext cx="10524233" cy="4384770"/>
            <a:chOff x="196732" y="622963"/>
            <a:chExt cx="11998901" cy="4859318"/>
          </a:xfrm>
        </p:grpSpPr>
        <p:sp>
          <p:nvSpPr>
            <p:cNvPr id="6" name="Decision 5">
              <a:extLst>
                <a:ext uri="{FF2B5EF4-FFF2-40B4-BE49-F238E27FC236}">
                  <a16:creationId xmlns:a16="http://schemas.microsoft.com/office/drawing/2014/main" id="{D0E25063-4A94-841C-8732-9E0C1CDAD0A7}"/>
                </a:ext>
              </a:extLst>
            </p:cNvPr>
            <p:cNvSpPr/>
            <p:nvPr/>
          </p:nvSpPr>
          <p:spPr>
            <a:xfrm>
              <a:off x="4786747" y="2401017"/>
              <a:ext cx="1909011" cy="1235242"/>
            </a:xfrm>
            <a:prstGeom prst="flowChartDecision">
              <a:avLst/>
            </a:prstGeom>
            <a:solidFill>
              <a:schemeClr val="accent2">
                <a:lumMod val="7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1200" dirty="0"/>
                <a:t>Capability OK?</a:t>
              </a:r>
            </a:p>
          </p:txBody>
        </p:sp>
        <p:sp>
          <p:nvSpPr>
            <p:cNvPr id="7" name="Rectangle 6">
              <a:extLst>
                <a:ext uri="{FF2B5EF4-FFF2-40B4-BE49-F238E27FC236}">
                  <a16:creationId xmlns:a16="http://schemas.microsoft.com/office/drawing/2014/main" id="{8495C60B-5306-2C86-B451-23F927EF9742}"/>
                </a:ext>
              </a:extLst>
            </p:cNvPr>
            <p:cNvSpPr/>
            <p:nvPr/>
          </p:nvSpPr>
          <p:spPr>
            <a:xfrm>
              <a:off x="7631553" y="2650457"/>
              <a:ext cx="1572126" cy="770021"/>
            </a:xfrm>
            <a:prstGeom prst="rect">
              <a:avLst/>
            </a:prstGeom>
            <a:solidFill>
              <a:srgbClr val="FFC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Analysis</a:t>
              </a:r>
            </a:p>
          </p:txBody>
        </p:sp>
        <p:sp>
          <p:nvSpPr>
            <p:cNvPr id="8" name="Decision 7">
              <a:extLst>
                <a:ext uri="{FF2B5EF4-FFF2-40B4-BE49-F238E27FC236}">
                  <a16:creationId xmlns:a16="http://schemas.microsoft.com/office/drawing/2014/main" id="{F2D79A50-968D-FFB3-060E-98FF91081DFE}"/>
                </a:ext>
              </a:extLst>
            </p:cNvPr>
            <p:cNvSpPr/>
            <p:nvPr/>
          </p:nvSpPr>
          <p:spPr>
            <a:xfrm>
              <a:off x="9850464" y="2417846"/>
              <a:ext cx="1909011" cy="1235242"/>
            </a:xfrm>
            <a:prstGeom prst="flowChartDecision">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1600" dirty="0"/>
                <a:t>Modify Design?</a:t>
              </a:r>
            </a:p>
          </p:txBody>
        </p:sp>
        <p:sp>
          <p:nvSpPr>
            <p:cNvPr id="9" name="Rectangle 8">
              <a:extLst>
                <a:ext uri="{FF2B5EF4-FFF2-40B4-BE49-F238E27FC236}">
                  <a16:creationId xmlns:a16="http://schemas.microsoft.com/office/drawing/2014/main" id="{34BE417B-688B-4D3E-69BF-DC76A254943F}"/>
                </a:ext>
              </a:extLst>
            </p:cNvPr>
            <p:cNvSpPr/>
            <p:nvPr/>
          </p:nvSpPr>
          <p:spPr>
            <a:xfrm>
              <a:off x="10018906" y="4455980"/>
              <a:ext cx="1572126" cy="770021"/>
            </a:xfrm>
            <a:prstGeom prst="rect">
              <a:avLst/>
            </a:prstGeom>
            <a:solidFill>
              <a:srgbClr val="FFC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1600" dirty="0"/>
                <a:t>Improvement</a:t>
              </a:r>
            </a:p>
          </p:txBody>
        </p:sp>
        <p:sp>
          <p:nvSpPr>
            <p:cNvPr id="10" name="Terminator 9">
              <a:extLst>
                <a:ext uri="{FF2B5EF4-FFF2-40B4-BE49-F238E27FC236}">
                  <a16:creationId xmlns:a16="http://schemas.microsoft.com/office/drawing/2014/main" id="{CD25154F-E4A8-EABC-9E11-9C240FA712DA}"/>
                </a:ext>
              </a:extLst>
            </p:cNvPr>
            <p:cNvSpPr/>
            <p:nvPr/>
          </p:nvSpPr>
          <p:spPr>
            <a:xfrm>
              <a:off x="196732" y="2600181"/>
              <a:ext cx="1973180" cy="836917"/>
            </a:xfrm>
            <a:prstGeom prst="flowChartTerminator">
              <a:avLst/>
            </a:prstGeom>
            <a:solidFill>
              <a:schemeClr val="bg2">
                <a:lumMod val="1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Trial Event</a:t>
              </a:r>
            </a:p>
          </p:txBody>
        </p:sp>
        <p:sp>
          <p:nvSpPr>
            <p:cNvPr id="11" name="Decision 10">
              <a:extLst>
                <a:ext uri="{FF2B5EF4-FFF2-40B4-BE49-F238E27FC236}">
                  <a16:creationId xmlns:a16="http://schemas.microsoft.com/office/drawing/2014/main" id="{7285BC5E-3541-C96D-F1E9-8124CF90C1ED}"/>
                </a:ext>
              </a:extLst>
            </p:cNvPr>
            <p:cNvSpPr/>
            <p:nvPr/>
          </p:nvSpPr>
          <p:spPr>
            <a:xfrm>
              <a:off x="7489284" y="4247039"/>
              <a:ext cx="1909011" cy="1235242"/>
            </a:xfrm>
            <a:prstGeom prst="flowChartDecision">
              <a:avLst/>
            </a:prstGeom>
            <a:solidFill>
              <a:schemeClr val="accent2">
                <a:lumMod val="7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1200" dirty="0"/>
                <a:t>Capability OK?</a:t>
              </a:r>
            </a:p>
          </p:txBody>
        </p:sp>
        <p:sp>
          <p:nvSpPr>
            <p:cNvPr id="12" name="Rectangle 11">
              <a:extLst>
                <a:ext uri="{FF2B5EF4-FFF2-40B4-BE49-F238E27FC236}">
                  <a16:creationId xmlns:a16="http://schemas.microsoft.com/office/drawing/2014/main" id="{7EBC9107-9E52-19B0-3FED-393DF20B2124}"/>
                </a:ext>
              </a:extLst>
            </p:cNvPr>
            <p:cNvSpPr/>
            <p:nvPr/>
          </p:nvSpPr>
          <p:spPr>
            <a:xfrm>
              <a:off x="4938316" y="4504106"/>
              <a:ext cx="1572126" cy="770021"/>
            </a:xfrm>
            <a:prstGeom prst="rect">
              <a:avLst/>
            </a:prstGeom>
            <a:solidFill>
              <a:srgbClr val="FFC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Quality Control</a:t>
              </a:r>
            </a:p>
          </p:txBody>
        </p:sp>
        <p:sp>
          <p:nvSpPr>
            <p:cNvPr id="13" name="Document 12">
              <a:extLst>
                <a:ext uri="{FF2B5EF4-FFF2-40B4-BE49-F238E27FC236}">
                  <a16:creationId xmlns:a16="http://schemas.microsoft.com/office/drawing/2014/main" id="{E9171D49-D7F8-1C9D-6D86-CD1A9BB9CE0C}"/>
                </a:ext>
              </a:extLst>
            </p:cNvPr>
            <p:cNvSpPr/>
            <p:nvPr/>
          </p:nvSpPr>
          <p:spPr>
            <a:xfrm>
              <a:off x="2659077" y="4419879"/>
              <a:ext cx="1524000" cy="1002632"/>
            </a:xfrm>
            <a:prstGeom prst="flowChartDocumen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Trial Procedure</a:t>
              </a:r>
            </a:p>
          </p:txBody>
        </p:sp>
        <p:sp>
          <p:nvSpPr>
            <p:cNvPr id="14" name="Rectangle 13">
              <a:extLst>
                <a:ext uri="{FF2B5EF4-FFF2-40B4-BE49-F238E27FC236}">
                  <a16:creationId xmlns:a16="http://schemas.microsoft.com/office/drawing/2014/main" id="{F561B391-CAE9-56AE-2AB4-4BDCEE6041CB}"/>
                </a:ext>
              </a:extLst>
            </p:cNvPr>
            <p:cNvSpPr/>
            <p:nvPr/>
          </p:nvSpPr>
          <p:spPr>
            <a:xfrm>
              <a:off x="2654091" y="2633629"/>
              <a:ext cx="1572126" cy="770021"/>
            </a:xfrm>
            <a:prstGeom prst="rect">
              <a:avLst/>
            </a:prstGeom>
            <a:solidFill>
              <a:srgbClr val="FFC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1600" dirty="0"/>
                <a:t>Measurement</a:t>
              </a:r>
            </a:p>
          </p:txBody>
        </p:sp>
        <p:cxnSp>
          <p:nvCxnSpPr>
            <p:cNvPr id="16" name="Straight Arrow Connector 15">
              <a:extLst>
                <a:ext uri="{FF2B5EF4-FFF2-40B4-BE49-F238E27FC236}">
                  <a16:creationId xmlns:a16="http://schemas.microsoft.com/office/drawing/2014/main" id="{EE0E989F-4F74-45DF-3A62-FF6035DCEA5C}"/>
                </a:ext>
              </a:extLst>
            </p:cNvPr>
            <p:cNvCxnSpPr>
              <a:stCxn id="10" idx="3"/>
              <a:endCxn id="14" idx="1"/>
            </p:cNvCxnSpPr>
            <p:nvPr/>
          </p:nvCxnSpPr>
          <p:spPr>
            <a:xfrm flipV="1">
              <a:off x="2169912" y="3018639"/>
              <a:ext cx="484179" cy="1"/>
            </a:xfrm>
            <a:prstGeom prst="straightConnector1">
              <a:avLst/>
            </a:prstGeom>
            <a:ln w="57150">
              <a:solidFill>
                <a:schemeClr val="bg1"/>
              </a:solidFill>
              <a:tailEnd type="triangle"/>
            </a:ln>
          </p:spPr>
          <p:style>
            <a:lnRef idx="1">
              <a:schemeClr val="accent1"/>
            </a:lnRef>
            <a:fillRef idx="0">
              <a:schemeClr val="accent1"/>
            </a:fillRef>
            <a:effectRef idx="0">
              <a:schemeClr val="accent1"/>
            </a:effectRef>
            <a:fontRef idx="minor">
              <a:schemeClr val="tx1"/>
            </a:fontRef>
          </p:style>
        </p:cxnSp>
        <p:cxnSp>
          <p:nvCxnSpPr>
            <p:cNvPr id="17" name="Straight Arrow Connector 16">
              <a:extLst>
                <a:ext uri="{FF2B5EF4-FFF2-40B4-BE49-F238E27FC236}">
                  <a16:creationId xmlns:a16="http://schemas.microsoft.com/office/drawing/2014/main" id="{6CA93C64-4061-8BE7-A59A-C9DDEB708EDC}"/>
                </a:ext>
              </a:extLst>
            </p:cNvPr>
            <p:cNvCxnSpPr>
              <a:cxnSpLocks/>
              <a:endCxn id="6" idx="1"/>
            </p:cNvCxnSpPr>
            <p:nvPr/>
          </p:nvCxnSpPr>
          <p:spPr>
            <a:xfrm flipV="1">
              <a:off x="4310759" y="3018638"/>
              <a:ext cx="475988" cy="1"/>
            </a:xfrm>
            <a:prstGeom prst="straightConnector1">
              <a:avLst/>
            </a:prstGeom>
            <a:ln w="57150">
              <a:solidFill>
                <a:schemeClr val="bg1"/>
              </a:solidFill>
              <a:tailEnd type="triangle"/>
            </a:ln>
          </p:spPr>
          <p:style>
            <a:lnRef idx="1">
              <a:schemeClr val="accent1"/>
            </a:lnRef>
            <a:fillRef idx="0">
              <a:schemeClr val="accent1"/>
            </a:fillRef>
            <a:effectRef idx="0">
              <a:schemeClr val="accent1"/>
            </a:effectRef>
            <a:fontRef idx="minor">
              <a:schemeClr val="tx1"/>
            </a:fontRef>
          </p:style>
        </p:cxnSp>
        <p:sp>
          <p:nvSpPr>
            <p:cNvPr id="19" name="Connector 18">
              <a:extLst>
                <a:ext uri="{FF2B5EF4-FFF2-40B4-BE49-F238E27FC236}">
                  <a16:creationId xmlns:a16="http://schemas.microsoft.com/office/drawing/2014/main" id="{6DF9A7EC-F127-FFB2-FBE3-1841F7336765}"/>
                </a:ext>
              </a:extLst>
            </p:cNvPr>
            <p:cNvSpPr/>
            <p:nvPr/>
          </p:nvSpPr>
          <p:spPr>
            <a:xfrm>
              <a:off x="5563878" y="3912469"/>
              <a:ext cx="354748" cy="356937"/>
            </a:xfrm>
            <a:prstGeom prst="flowChartConnector">
              <a:avLst/>
            </a:prstGeom>
            <a:solidFill>
              <a:srgbClr val="00B05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Y</a:t>
              </a:r>
            </a:p>
          </p:txBody>
        </p:sp>
        <p:sp>
          <p:nvSpPr>
            <p:cNvPr id="20" name="Connector 19">
              <a:extLst>
                <a:ext uri="{FF2B5EF4-FFF2-40B4-BE49-F238E27FC236}">
                  <a16:creationId xmlns:a16="http://schemas.microsoft.com/office/drawing/2014/main" id="{79E94262-11B0-1635-BE6E-0A4A66F647A0}"/>
                </a:ext>
              </a:extLst>
            </p:cNvPr>
            <p:cNvSpPr/>
            <p:nvPr/>
          </p:nvSpPr>
          <p:spPr>
            <a:xfrm>
              <a:off x="8274050" y="3653088"/>
              <a:ext cx="354748" cy="356937"/>
            </a:xfrm>
            <a:prstGeom prst="flowChartConnector">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N</a:t>
              </a:r>
            </a:p>
          </p:txBody>
        </p:sp>
        <p:sp>
          <p:nvSpPr>
            <p:cNvPr id="21" name="Connector 20">
              <a:extLst>
                <a:ext uri="{FF2B5EF4-FFF2-40B4-BE49-F238E27FC236}">
                  <a16:creationId xmlns:a16="http://schemas.microsoft.com/office/drawing/2014/main" id="{1BEBF3B0-9093-658E-6037-6659C7AA4B08}"/>
                </a:ext>
              </a:extLst>
            </p:cNvPr>
            <p:cNvSpPr/>
            <p:nvPr/>
          </p:nvSpPr>
          <p:spPr>
            <a:xfrm>
              <a:off x="10633449" y="1754141"/>
              <a:ext cx="354748" cy="356937"/>
            </a:xfrm>
            <a:prstGeom prst="flowChartConnector">
              <a:avLst/>
            </a:prstGeom>
            <a:solidFill>
              <a:srgbClr val="00B05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Y</a:t>
              </a:r>
            </a:p>
          </p:txBody>
        </p:sp>
        <p:sp>
          <p:nvSpPr>
            <p:cNvPr id="22" name="Connector 21">
              <a:extLst>
                <a:ext uri="{FF2B5EF4-FFF2-40B4-BE49-F238E27FC236}">
                  <a16:creationId xmlns:a16="http://schemas.microsoft.com/office/drawing/2014/main" id="{BF6D8C55-8C4D-B53B-9BE6-CC2AB4E37ECD}"/>
                </a:ext>
              </a:extLst>
            </p:cNvPr>
            <p:cNvSpPr/>
            <p:nvPr/>
          </p:nvSpPr>
          <p:spPr>
            <a:xfrm>
              <a:off x="11840885" y="3759959"/>
              <a:ext cx="354748" cy="356937"/>
            </a:xfrm>
            <a:prstGeom prst="flowChartConnector">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N</a:t>
              </a:r>
            </a:p>
          </p:txBody>
        </p:sp>
        <p:sp>
          <p:nvSpPr>
            <p:cNvPr id="23" name="Connector 22">
              <a:extLst>
                <a:ext uri="{FF2B5EF4-FFF2-40B4-BE49-F238E27FC236}">
                  <a16:creationId xmlns:a16="http://schemas.microsoft.com/office/drawing/2014/main" id="{29E6460A-C995-E169-9B20-0704423B1AFE}"/>
                </a:ext>
              </a:extLst>
            </p:cNvPr>
            <p:cNvSpPr/>
            <p:nvPr/>
          </p:nvSpPr>
          <p:spPr>
            <a:xfrm>
              <a:off x="6812457" y="4697892"/>
              <a:ext cx="354748" cy="356937"/>
            </a:xfrm>
            <a:prstGeom prst="flowChartConnector">
              <a:avLst/>
            </a:prstGeom>
            <a:solidFill>
              <a:srgbClr val="00B05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Y</a:t>
              </a:r>
            </a:p>
          </p:txBody>
        </p:sp>
        <p:sp>
          <p:nvSpPr>
            <p:cNvPr id="24" name="Connector 23">
              <a:extLst>
                <a:ext uri="{FF2B5EF4-FFF2-40B4-BE49-F238E27FC236}">
                  <a16:creationId xmlns:a16="http://schemas.microsoft.com/office/drawing/2014/main" id="{EDD4E2BF-19B7-0B6D-F8F1-976D12A895E5}"/>
                </a:ext>
              </a:extLst>
            </p:cNvPr>
            <p:cNvSpPr/>
            <p:nvPr/>
          </p:nvSpPr>
          <p:spPr>
            <a:xfrm>
              <a:off x="6992268" y="2840169"/>
              <a:ext cx="354748" cy="356937"/>
            </a:xfrm>
            <a:prstGeom prst="flowChartConnector">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N</a:t>
              </a:r>
            </a:p>
          </p:txBody>
        </p:sp>
        <p:cxnSp>
          <p:nvCxnSpPr>
            <p:cNvPr id="26" name="Straight Arrow Connector 25">
              <a:extLst>
                <a:ext uri="{FF2B5EF4-FFF2-40B4-BE49-F238E27FC236}">
                  <a16:creationId xmlns:a16="http://schemas.microsoft.com/office/drawing/2014/main" id="{8AB97701-BA77-EF0B-8D0D-1E39FAFA25D7}"/>
                </a:ext>
              </a:extLst>
            </p:cNvPr>
            <p:cNvCxnSpPr>
              <a:stCxn id="6" idx="2"/>
              <a:endCxn id="19" idx="0"/>
            </p:cNvCxnSpPr>
            <p:nvPr/>
          </p:nvCxnSpPr>
          <p:spPr>
            <a:xfrm flipH="1">
              <a:off x="5741252" y="3636259"/>
              <a:ext cx="1" cy="276210"/>
            </a:xfrm>
            <a:prstGeom prst="straightConnector1">
              <a:avLst/>
            </a:prstGeom>
            <a:ln w="57150">
              <a:solidFill>
                <a:schemeClr val="bg1"/>
              </a:solidFill>
              <a:tailEnd type="triangle"/>
            </a:ln>
          </p:spPr>
          <p:style>
            <a:lnRef idx="1">
              <a:schemeClr val="accent1"/>
            </a:lnRef>
            <a:fillRef idx="0">
              <a:schemeClr val="accent1"/>
            </a:fillRef>
            <a:effectRef idx="0">
              <a:schemeClr val="accent1"/>
            </a:effectRef>
            <a:fontRef idx="minor">
              <a:schemeClr val="tx1"/>
            </a:fontRef>
          </p:style>
        </p:cxnSp>
        <p:cxnSp>
          <p:nvCxnSpPr>
            <p:cNvPr id="28" name="Straight Arrow Connector 27">
              <a:extLst>
                <a:ext uri="{FF2B5EF4-FFF2-40B4-BE49-F238E27FC236}">
                  <a16:creationId xmlns:a16="http://schemas.microsoft.com/office/drawing/2014/main" id="{601FFBE3-2A42-686C-FBC1-44FBF291CD45}"/>
                </a:ext>
              </a:extLst>
            </p:cNvPr>
            <p:cNvCxnSpPr>
              <a:stCxn id="19" idx="4"/>
              <a:endCxn id="12" idx="0"/>
            </p:cNvCxnSpPr>
            <p:nvPr/>
          </p:nvCxnSpPr>
          <p:spPr>
            <a:xfrm flipH="1">
              <a:off x="5724379" y="4269406"/>
              <a:ext cx="16873" cy="234700"/>
            </a:xfrm>
            <a:prstGeom prst="straightConnector1">
              <a:avLst/>
            </a:prstGeom>
            <a:ln w="57150">
              <a:solidFill>
                <a:schemeClr val="bg1"/>
              </a:solidFill>
              <a:tailEnd type="triangle"/>
            </a:ln>
          </p:spPr>
          <p:style>
            <a:lnRef idx="1">
              <a:schemeClr val="accent1"/>
            </a:lnRef>
            <a:fillRef idx="0">
              <a:schemeClr val="accent1"/>
            </a:fillRef>
            <a:effectRef idx="0">
              <a:schemeClr val="accent1"/>
            </a:effectRef>
            <a:fontRef idx="minor">
              <a:schemeClr val="tx1"/>
            </a:fontRef>
          </p:style>
        </p:cxnSp>
        <p:cxnSp>
          <p:nvCxnSpPr>
            <p:cNvPr id="30" name="Straight Arrow Connector 29">
              <a:extLst>
                <a:ext uri="{FF2B5EF4-FFF2-40B4-BE49-F238E27FC236}">
                  <a16:creationId xmlns:a16="http://schemas.microsoft.com/office/drawing/2014/main" id="{B4106BA1-2417-D542-A326-73A1915E5F02}"/>
                </a:ext>
              </a:extLst>
            </p:cNvPr>
            <p:cNvCxnSpPr>
              <a:stCxn id="6" idx="3"/>
              <a:endCxn id="24" idx="2"/>
            </p:cNvCxnSpPr>
            <p:nvPr/>
          </p:nvCxnSpPr>
          <p:spPr>
            <a:xfrm>
              <a:off x="6695758" y="3018638"/>
              <a:ext cx="296510" cy="0"/>
            </a:xfrm>
            <a:prstGeom prst="straightConnector1">
              <a:avLst/>
            </a:prstGeom>
            <a:ln w="57150">
              <a:solidFill>
                <a:schemeClr val="bg1"/>
              </a:solidFill>
              <a:tailEnd type="triangle"/>
            </a:ln>
          </p:spPr>
          <p:style>
            <a:lnRef idx="1">
              <a:schemeClr val="accent1"/>
            </a:lnRef>
            <a:fillRef idx="0">
              <a:schemeClr val="accent1"/>
            </a:fillRef>
            <a:effectRef idx="0">
              <a:schemeClr val="accent1"/>
            </a:effectRef>
            <a:fontRef idx="minor">
              <a:schemeClr val="tx1"/>
            </a:fontRef>
          </p:style>
        </p:cxnSp>
        <p:cxnSp>
          <p:nvCxnSpPr>
            <p:cNvPr id="32" name="Straight Arrow Connector 31">
              <a:extLst>
                <a:ext uri="{FF2B5EF4-FFF2-40B4-BE49-F238E27FC236}">
                  <a16:creationId xmlns:a16="http://schemas.microsoft.com/office/drawing/2014/main" id="{A606489B-DB63-247E-345C-CE1A290552F5}"/>
                </a:ext>
              </a:extLst>
            </p:cNvPr>
            <p:cNvCxnSpPr>
              <a:stCxn id="24" idx="6"/>
              <a:endCxn id="7" idx="1"/>
            </p:cNvCxnSpPr>
            <p:nvPr/>
          </p:nvCxnSpPr>
          <p:spPr>
            <a:xfrm>
              <a:off x="7347016" y="3018638"/>
              <a:ext cx="284537" cy="16830"/>
            </a:xfrm>
            <a:prstGeom prst="straightConnector1">
              <a:avLst/>
            </a:prstGeom>
            <a:ln w="57150">
              <a:solidFill>
                <a:schemeClr val="bg1"/>
              </a:solidFill>
              <a:tailEnd type="triangle"/>
            </a:ln>
          </p:spPr>
          <p:style>
            <a:lnRef idx="1">
              <a:schemeClr val="accent1"/>
            </a:lnRef>
            <a:fillRef idx="0">
              <a:schemeClr val="accent1"/>
            </a:fillRef>
            <a:effectRef idx="0">
              <a:schemeClr val="accent1"/>
            </a:effectRef>
            <a:fontRef idx="minor">
              <a:schemeClr val="tx1"/>
            </a:fontRef>
          </p:style>
        </p:cxnSp>
        <p:cxnSp>
          <p:nvCxnSpPr>
            <p:cNvPr id="34" name="Straight Arrow Connector 33">
              <a:extLst>
                <a:ext uri="{FF2B5EF4-FFF2-40B4-BE49-F238E27FC236}">
                  <a16:creationId xmlns:a16="http://schemas.microsoft.com/office/drawing/2014/main" id="{3CA59663-43E9-DC47-965E-EE203304D201}"/>
                </a:ext>
              </a:extLst>
            </p:cNvPr>
            <p:cNvCxnSpPr>
              <a:cxnSpLocks/>
              <a:stCxn id="7" idx="3"/>
              <a:endCxn id="8" idx="1"/>
            </p:cNvCxnSpPr>
            <p:nvPr/>
          </p:nvCxnSpPr>
          <p:spPr>
            <a:xfrm flipV="1">
              <a:off x="9203679" y="3035467"/>
              <a:ext cx="646785" cy="1"/>
            </a:xfrm>
            <a:prstGeom prst="straightConnector1">
              <a:avLst/>
            </a:prstGeom>
            <a:ln w="57150">
              <a:solidFill>
                <a:schemeClr val="bg1"/>
              </a:solidFill>
              <a:tailEnd type="triangle"/>
            </a:ln>
          </p:spPr>
          <p:style>
            <a:lnRef idx="1">
              <a:schemeClr val="accent1"/>
            </a:lnRef>
            <a:fillRef idx="0">
              <a:schemeClr val="accent1"/>
            </a:fillRef>
            <a:effectRef idx="0">
              <a:schemeClr val="accent1"/>
            </a:effectRef>
            <a:fontRef idx="minor">
              <a:schemeClr val="tx1"/>
            </a:fontRef>
          </p:style>
        </p:cxnSp>
        <p:sp>
          <p:nvSpPr>
            <p:cNvPr id="37" name="Rectangle 36">
              <a:extLst>
                <a:ext uri="{FF2B5EF4-FFF2-40B4-BE49-F238E27FC236}">
                  <a16:creationId xmlns:a16="http://schemas.microsoft.com/office/drawing/2014/main" id="{3D007583-7F8F-C1B2-6A70-1FD91C06C9B1}"/>
                </a:ext>
              </a:extLst>
            </p:cNvPr>
            <p:cNvSpPr/>
            <p:nvPr/>
          </p:nvSpPr>
          <p:spPr>
            <a:xfrm>
              <a:off x="10018906" y="622963"/>
              <a:ext cx="1572126" cy="770022"/>
            </a:xfrm>
            <a:prstGeom prst="rect">
              <a:avLst/>
            </a:prstGeom>
            <a:solidFill>
              <a:srgbClr val="FFC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Redesign</a:t>
              </a:r>
            </a:p>
          </p:txBody>
        </p:sp>
        <p:cxnSp>
          <p:nvCxnSpPr>
            <p:cNvPr id="39" name="Straight Arrow Connector 38">
              <a:extLst>
                <a:ext uri="{FF2B5EF4-FFF2-40B4-BE49-F238E27FC236}">
                  <a16:creationId xmlns:a16="http://schemas.microsoft.com/office/drawing/2014/main" id="{DC2B1A7D-87F4-2979-20C9-573A2A069D2C}"/>
                </a:ext>
              </a:extLst>
            </p:cNvPr>
            <p:cNvCxnSpPr>
              <a:stCxn id="8" idx="0"/>
              <a:endCxn id="21" idx="4"/>
            </p:cNvCxnSpPr>
            <p:nvPr/>
          </p:nvCxnSpPr>
          <p:spPr>
            <a:xfrm flipV="1">
              <a:off x="10804970" y="2111078"/>
              <a:ext cx="5854" cy="306767"/>
            </a:xfrm>
            <a:prstGeom prst="straightConnector1">
              <a:avLst/>
            </a:prstGeom>
            <a:ln w="57150">
              <a:solidFill>
                <a:schemeClr val="bg1"/>
              </a:solidFill>
              <a:tailEnd type="triangle"/>
            </a:ln>
          </p:spPr>
          <p:style>
            <a:lnRef idx="1">
              <a:schemeClr val="accent1"/>
            </a:lnRef>
            <a:fillRef idx="0">
              <a:schemeClr val="accent1"/>
            </a:fillRef>
            <a:effectRef idx="0">
              <a:schemeClr val="accent1"/>
            </a:effectRef>
            <a:fontRef idx="minor">
              <a:schemeClr val="tx1"/>
            </a:fontRef>
          </p:style>
        </p:cxnSp>
        <p:cxnSp>
          <p:nvCxnSpPr>
            <p:cNvPr id="41" name="Straight Arrow Connector 40">
              <a:extLst>
                <a:ext uri="{FF2B5EF4-FFF2-40B4-BE49-F238E27FC236}">
                  <a16:creationId xmlns:a16="http://schemas.microsoft.com/office/drawing/2014/main" id="{7B3B6C12-78BE-1A80-104E-E3E8860C6922}"/>
                </a:ext>
              </a:extLst>
            </p:cNvPr>
            <p:cNvCxnSpPr>
              <a:stCxn id="21" idx="0"/>
              <a:endCxn id="37" idx="2"/>
            </p:cNvCxnSpPr>
            <p:nvPr/>
          </p:nvCxnSpPr>
          <p:spPr>
            <a:xfrm flipH="1" flipV="1">
              <a:off x="10804970" y="1392985"/>
              <a:ext cx="5854" cy="361156"/>
            </a:xfrm>
            <a:prstGeom prst="straightConnector1">
              <a:avLst/>
            </a:prstGeom>
            <a:ln w="57150">
              <a:solidFill>
                <a:schemeClr val="bg1"/>
              </a:solidFill>
              <a:tailEnd type="triangle"/>
            </a:ln>
          </p:spPr>
          <p:style>
            <a:lnRef idx="1">
              <a:schemeClr val="accent1"/>
            </a:lnRef>
            <a:fillRef idx="0">
              <a:schemeClr val="accent1"/>
            </a:fillRef>
            <a:effectRef idx="0">
              <a:schemeClr val="accent1"/>
            </a:effectRef>
            <a:fontRef idx="minor">
              <a:schemeClr val="tx1"/>
            </a:fontRef>
          </p:style>
        </p:cxnSp>
        <p:cxnSp>
          <p:nvCxnSpPr>
            <p:cNvPr id="45" name="Elbow Connector 44">
              <a:extLst>
                <a:ext uri="{FF2B5EF4-FFF2-40B4-BE49-F238E27FC236}">
                  <a16:creationId xmlns:a16="http://schemas.microsoft.com/office/drawing/2014/main" id="{95525349-1BC2-A578-DC98-4DA0B7C74152}"/>
                </a:ext>
              </a:extLst>
            </p:cNvPr>
            <p:cNvCxnSpPr>
              <a:cxnSpLocks/>
              <a:stCxn id="37" idx="1"/>
            </p:cNvCxnSpPr>
            <p:nvPr/>
          </p:nvCxnSpPr>
          <p:spPr>
            <a:xfrm rot="10800000" flipV="1">
              <a:off x="1205991" y="1007974"/>
              <a:ext cx="8812915" cy="1625650"/>
            </a:xfrm>
            <a:prstGeom prst="bentConnector3">
              <a:avLst>
                <a:gd name="adj1" fmla="val 99870"/>
              </a:avLst>
            </a:prstGeom>
            <a:ln w="57150">
              <a:solidFill>
                <a:schemeClr val="bg1"/>
              </a:solidFill>
              <a:tailEnd type="triangle"/>
            </a:ln>
          </p:spPr>
          <p:style>
            <a:lnRef idx="1">
              <a:schemeClr val="accent1"/>
            </a:lnRef>
            <a:fillRef idx="0">
              <a:schemeClr val="accent1"/>
            </a:fillRef>
            <a:effectRef idx="0">
              <a:schemeClr val="accent1"/>
            </a:effectRef>
            <a:fontRef idx="minor">
              <a:schemeClr val="tx1"/>
            </a:fontRef>
          </p:style>
        </p:cxnSp>
        <p:cxnSp>
          <p:nvCxnSpPr>
            <p:cNvPr id="47" name="Straight Arrow Connector 46">
              <a:extLst>
                <a:ext uri="{FF2B5EF4-FFF2-40B4-BE49-F238E27FC236}">
                  <a16:creationId xmlns:a16="http://schemas.microsoft.com/office/drawing/2014/main" id="{5232A2E8-13DB-294A-A45E-8946FA19C3B1}"/>
                </a:ext>
              </a:extLst>
            </p:cNvPr>
            <p:cNvCxnSpPr>
              <a:stCxn id="11" idx="1"/>
              <a:endCxn id="23" idx="6"/>
            </p:cNvCxnSpPr>
            <p:nvPr/>
          </p:nvCxnSpPr>
          <p:spPr>
            <a:xfrm flipH="1">
              <a:off x="7167206" y="4864660"/>
              <a:ext cx="322078" cy="11701"/>
            </a:xfrm>
            <a:prstGeom prst="straightConnector1">
              <a:avLst/>
            </a:prstGeom>
            <a:ln w="57150">
              <a:solidFill>
                <a:schemeClr val="bg1"/>
              </a:solidFill>
              <a:tailEnd type="triangle"/>
            </a:ln>
          </p:spPr>
          <p:style>
            <a:lnRef idx="1">
              <a:schemeClr val="accent1"/>
            </a:lnRef>
            <a:fillRef idx="0">
              <a:schemeClr val="accent1"/>
            </a:fillRef>
            <a:effectRef idx="0">
              <a:schemeClr val="accent1"/>
            </a:effectRef>
            <a:fontRef idx="minor">
              <a:schemeClr val="tx1"/>
            </a:fontRef>
          </p:style>
        </p:cxnSp>
        <p:cxnSp>
          <p:nvCxnSpPr>
            <p:cNvPr id="49" name="Straight Arrow Connector 48">
              <a:extLst>
                <a:ext uri="{FF2B5EF4-FFF2-40B4-BE49-F238E27FC236}">
                  <a16:creationId xmlns:a16="http://schemas.microsoft.com/office/drawing/2014/main" id="{23B8F830-2F8E-BC25-31DA-EA49074A1AE0}"/>
                </a:ext>
              </a:extLst>
            </p:cNvPr>
            <p:cNvCxnSpPr>
              <a:cxnSpLocks/>
              <a:stCxn id="23" idx="2"/>
              <a:endCxn id="12" idx="3"/>
            </p:cNvCxnSpPr>
            <p:nvPr/>
          </p:nvCxnSpPr>
          <p:spPr>
            <a:xfrm flipH="1">
              <a:off x="6510441" y="4876361"/>
              <a:ext cx="302016" cy="12755"/>
            </a:xfrm>
            <a:prstGeom prst="straightConnector1">
              <a:avLst/>
            </a:prstGeom>
            <a:ln w="57150">
              <a:solidFill>
                <a:schemeClr val="bg1"/>
              </a:solidFill>
              <a:tailEnd type="triangle"/>
            </a:ln>
          </p:spPr>
          <p:style>
            <a:lnRef idx="1">
              <a:schemeClr val="accent1"/>
            </a:lnRef>
            <a:fillRef idx="0">
              <a:schemeClr val="accent1"/>
            </a:fillRef>
            <a:effectRef idx="0">
              <a:schemeClr val="accent1"/>
            </a:effectRef>
            <a:fontRef idx="minor">
              <a:schemeClr val="tx1"/>
            </a:fontRef>
          </p:style>
        </p:cxnSp>
        <p:cxnSp>
          <p:nvCxnSpPr>
            <p:cNvPr id="54" name="Straight Arrow Connector 53">
              <a:extLst>
                <a:ext uri="{FF2B5EF4-FFF2-40B4-BE49-F238E27FC236}">
                  <a16:creationId xmlns:a16="http://schemas.microsoft.com/office/drawing/2014/main" id="{E5A4EACB-AB58-1E02-2729-7184AE844B64}"/>
                </a:ext>
              </a:extLst>
            </p:cNvPr>
            <p:cNvCxnSpPr>
              <a:cxnSpLocks/>
              <a:stCxn id="9" idx="1"/>
              <a:endCxn id="11" idx="3"/>
            </p:cNvCxnSpPr>
            <p:nvPr/>
          </p:nvCxnSpPr>
          <p:spPr>
            <a:xfrm flipH="1">
              <a:off x="9398295" y="4840991"/>
              <a:ext cx="620611" cy="23670"/>
            </a:xfrm>
            <a:prstGeom prst="straightConnector1">
              <a:avLst/>
            </a:prstGeom>
            <a:ln w="57150">
              <a:solidFill>
                <a:schemeClr val="bg1"/>
              </a:solidFill>
              <a:tailEnd type="triangle"/>
            </a:ln>
          </p:spPr>
          <p:style>
            <a:lnRef idx="1">
              <a:schemeClr val="accent1"/>
            </a:lnRef>
            <a:fillRef idx="0">
              <a:schemeClr val="accent1"/>
            </a:fillRef>
            <a:effectRef idx="0">
              <a:schemeClr val="accent1"/>
            </a:effectRef>
            <a:fontRef idx="minor">
              <a:schemeClr val="tx1"/>
            </a:fontRef>
          </p:style>
        </p:cxnSp>
        <p:cxnSp>
          <p:nvCxnSpPr>
            <p:cNvPr id="56" name="Elbow Connector 55">
              <a:extLst>
                <a:ext uri="{FF2B5EF4-FFF2-40B4-BE49-F238E27FC236}">
                  <a16:creationId xmlns:a16="http://schemas.microsoft.com/office/drawing/2014/main" id="{63AF36ED-5653-07B6-22F2-3897C9AF4C62}"/>
                </a:ext>
              </a:extLst>
            </p:cNvPr>
            <p:cNvCxnSpPr>
              <a:cxnSpLocks/>
              <a:stCxn id="8" idx="3"/>
            </p:cNvCxnSpPr>
            <p:nvPr/>
          </p:nvCxnSpPr>
          <p:spPr>
            <a:xfrm>
              <a:off x="11759475" y="3035467"/>
              <a:ext cx="258789" cy="724492"/>
            </a:xfrm>
            <a:prstGeom prst="bentConnector2">
              <a:avLst/>
            </a:prstGeom>
            <a:ln w="57150">
              <a:solidFill>
                <a:schemeClr val="bg1"/>
              </a:solidFill>
              <a:tailEnd type="triangle"/>
            </a:ln>
          </p:spPr>
          <p:style>
            <a:lnRef idx="1">
              <a:schemeClr val="accent1"/>
            </a:lnRef>
            <a:fillRef idx="0">
              <a:schemeClr val="accent1"/>
            </a:fillRef>
            <a:effectRef idx="0">
              <a:schemeClr val="accent1"/>
            </a:effectRef>
            <a:fontRef idx="minor">
              <a:schemeClr val="tx1"/>
            </a:fontRef>
          </p:style>
        </p:cxnSp>
        <p:cxnSp>
          <p:nvCxnSpPr>
            <p:cNvPr id="58" name="Elbow Connector 57">
              <a:extLst>
                <a:ext uri="{FF2B5EF4-FFF2-40B4-BE49-F238E27FC236}">
                  <a16:creationId xmlns:a16="http://schemas.microsoft.com/office/drawing/2014/main" id="{B50D33A8-3352-E1F5-072C-666979E05DB1}"/>
                </a:ext>
              </a:extLst>
            </p:cNvPr>
            <p:cNvCxnSpPr>
              <a:stCxn id="22" idx="4"/>
              <a:endCxn id="9" idx="3"/>
            </p:cNvCxnSpPr>
            <p:nvPr/>
          </p:nvCxnSpPr>
          <p:spPr>
            <a:xfrm rot="5400000">
              <a:off x="11442599" y="4265331"/>
              <a:ext cx="724095" cy="427227"/>
            </a:xfrm>
            <a:prstGeom prst="bentConnector2">
              <a:avLst/>
            </a:prstGeom>
            <a:ln w="57150">
              <a:solidFill>
                <a:schemeClr val="bg1"/>
              </a:solidFill>
              <a:tailEnd type="triangle"/>
            </a:ln>
          </p:spPr>
          <p:style>
            <a:lnRef idx="1">
              <a:schemeClr val="accent1"/>
            </a:lnRef>
            <a:fillRef idx="0">
              <a:schemeClr val="accent1"/>
            </a:fillRef>
            <a:effectRef idx="0">
              <a:schemeClr val="accent1"/>
            </a:effectRef>
            <a:fontRef idx="minor">
              <a:schemeClr val="tx1"/>
            </a:fontRef>
          </p:style>
        </p:cxnSp>
        <p:cxnSp>
          <p:nvCxnSpPr>
            <p:cNvPr id="60" name="Straight Arrow Connector 59">
              <a:extLst>
                <a:ext uri="{FF2B5EF4-FFF2-40B4-BE49-F238E27FC236}">
                  <a16:creationId xmlns:a16="http://schemas.microsoft.com/office/drawing/2014/main" id="{776519E7-782A-76B7-01CD-7249DE1A5DE7}"/>
                </a:ext>
              </a:extLst>
            </p:cNvPr>
            <p:cNvCxnSpPr>
              <a:stCxn id="11" idx="0"/>
              <a:endCxn id="20" idx="4"/>
            </p:cNvCxnSpPr>
            <p:nvPr/>
          </p:nvCxnSpPr>
          <p:spPr>
            <a:xfrm flipV="1">
              <a:off x="8443790" y="4010025"/>
              <a:ext cx="7634" cy="237013"/>
            </a:xfrm>
            <a:prstGeom prst="straightConnector1">
              <a:avLst/>
            </a:prstGeom>
            <a:ln w="57150">
              <a:solidFill>
                <a:schemeClr val="bg1"/>
              </a:solidFill>
              <a:tailEnd type="triangle"/>
            </a:ln>
          </p:spPr>
          <p:style>
            <a:lnRef idx="1">
              <a:schemeClr val="accent1"/>
            </a:lnRef>
            <a:fillRef idx="0">
              <a:schemeClr val="accent1"/>
            </a:fillRef>
            <a:effectRef idx="0">
              <a:schemeClr val="accent1"/>
            </a:effectRef>
            <a:fontRef idx="minor">
              <a:schemeClr val="tx1"/>
            </a:fontRef>
          </p:style>
        </p:cxnSp>
        <p:cxnSp>
          <p:nvCxnSpPr>
            <p:cNvPr id="62" name="Elbow Connector 61">
              <a:extLst>
                <a:ext uri="{FF2B5EF4-FFF2-40B4-BE49-F238E27FC236}">
                  <a16:creationId xmlns:a16="http://schemas.microsoft.com/office/drawing/2014/main" id="{086B8B23-8F0B-E10A-AC8B-86CB098DA4B9}"/>
                </a:ext>
              </a:extLst>
            </p:cNvPr>
            <p:cNvCxnSpPr>
              <a:stCxn id="20" idx="6"/>
              <a:endCxn id="8" idx="2"/>
            </p:cNvCxnSpPr>
            <p:nvPr/>
          </p:nvCxnSpPr>
          <p:spPr>
            <a:xfrm flipV="1">
              <a:off x="8628798" y="3653088"/>
              <a:ext cx="2176172" cy="178469"/>
            </a:xfrm>
            <a:prstGeom prst="bentConnector2">
              <a:avLst/>
            </a:prstGeom>
            <a:ln w="57150">
              <a:solidFill>
                <a:schemeClr val="bg1"/>
              </a:solidFill>
              <a:tailEnd type="triangle"/>
            </a:ln>
          </p:spPr>
          <p:style>
            <a:lnRef idx="1">
              <a:schemeClr val="accent1"/>
            </a:lnRef>
            <a:fillRef idx="0">
              <a:schemeClr val="accent1"/>
            </a:fillRef>
            <a:effectRef idx="0">
              <a:schemeClr val="accent1"/>
            </a:effectRef>
            <a:fontRef idx="minor">
              <a:schemeClr val="tx1"/>
            </a:fontRef>
          </p:style>
        </p:cxnSp>
        <p:cxnSp>
          <p:nvCxnSpPr>
            <p:cNvPr id="67" name="Straight Arrow Connector 66">
              <a:extLst>
                <a:ext uri="{FF2B5EF4-FFF2-40B4-BE49-F238E27FC236}">
                  <a16:creationId xmlns:a16="http://schemas.microsoft.com/office/drawing/2014/main" id="{CA1C9434-8D71-99A3-8636-933ED3600CC5}"/>
                </a:ext>
              </a:extLst>
            </p:cNvPr>
            <p:cNvCxnSpPr>
              <a:cxnSpLocks/>
              <a:endCxn id="13" idx="3"/>
            </p:cNvCxnSpPr>
            <p:nvPr/>
          </p:nvCxnSpPr>
          <p:spPr>
            <a:xfrm flipH="1">
              <a:off x="4183077" y="4895494"/>
              <a:ext cx="723693" cy="25701"/>
            </a:xfrm>
            <a:prstGeom prst="straightConnector1">
              <a:avLst/>
            </a:prstGeom>
            <a:ln w="57150">
              <a:solidFill>
                <a:schemeClr val="bg1"/>
              </a:solidFill>
              <a:tailEnd type="triangle"/>
            </a:ln>
          </p:spPr>
          <p:style>
            <a:lnRef idx="1">
              <a:schemeClr val="accent1"/>
            </a:lnRef>
            <a:fillRef idx="0">
              <a:schemeClr val="accent1"/>
            </a:fillRef>
            <a:effectRef idx="0">
              <a:schemeClr val="accent1"/>
            </a:effectRef>
            <a:fontRef idx="minor">
              <a:schemeClr val="tx1"/>
            </a:fontRef>
          </p:style>
        </p:cxnSp>
        <p:cxnSp>
          <p:nvCxnSpPr>
            <p:cNvPr id="69" name="Elbow Connector 68">
              <a:extLst>
                <a:ext uri="{FF2B5EF4-FFF2-40B4-BE49-F238E27FC236}">
                  <a16:creationId xmlns:a16="http://schemas.microsoft.com/office/drawing/2014/main" id="{CF61F7A7-3962-B01D-CEB8-A5F5E8664A8D}"/>
                </a:ext>
              </a:extLst>
            </p:cNvPr>
            <p:cNvCxnSpPr>
              <a:cxnSpLocks/>
              <a:stCxn id="13" idx="1"/>
              <a:endCxn id="10" idx="2"/>
            </p:cNvCxnSpPr>
            <p:nvPr/>
          </p:nvCxnSpPr>
          <p:spPr>
            <a:xfrm rot="10800000">
              <a:off x="1183323" y="3437099"/>
              <a:ext cx="1475754" cy="1484098"/>
            </a:xfrm>
            <a:prstGeom prst="bentConnector2">
              <a:avLst/>
            </a:prstGeom>
            <a:ln w="57150">
              <a:solidFill>
                <a:schemeClr val="bg1"/>
              </a:solidFill>
              <a:tailEnd type="triangle"/>
            </a:ln>
          </p:spPr>
          <p:style>
            <a:lnRef idx="1">
              <a:schemeClr val="accent1"/>
            </a:lnRef>
            <a:fillRef idx="0">
              <a:schemeClr val="accent1"/>
            </a:fillRef>
            <a:effectRef idx="0">
              <a:schemeClr val="accent1"/>
            </a:effectRef>
            <a:fontRef idx="minor">
              <a:schemeClr val="tx1"/>
            </a:fontRef>
          </p:style>
        </p:cxnSp>
      </p:grpSp>
    </p:spTree>
    <p:extLst>
      <p:ext uri="{BB962C8B-B14F-4D97-AF65-F5344CB8AC3E}">
        <p14:creationId xmlns:p14="http://schemas.microsoft.com/office/powerpoint/2010/main" val="285888447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25FD0F18-690A-4C6B-A981-8859C96F33FD}"/>
              </a:ext>
            </a:extLst>
          </p:cNvPr>
          <p:cNvSpPr>
            <a:spLocks noGrp="1"/>
          </p:cNvSpPr>
          <p:nvPr>
            <p:ph idx="1"/>
          </p:nvPr>
        </p:nvSpPr>
        <p:spPr>
          <a:xfrm>
            <a:off x="594819" y="1307431"/>
            <a:ext cx="11002361" cy="2160018"/>
          </a:xfrm>
        </p:spPr>
        <p:txBody>
          <a:bodyPr wrap="square"/>
          <a:lstStyle/>
          <a:p>
            <a:pPr lvl="0" algn="just">
              <a:spcBef>
                <a:spcPts val="1200"/>
              </a:spcBef>
            </a:pPr>
            <a:r>
              <a:rPr lang="en-GB" sz="3200" b="1" dirty="0"/>
              <a:t>Format of Process Analysis Report:</a:t>
            </a:r>
          </a:p>
          <a:p>
            <a:pPr lvl="0" algn="just">
              <a:spcBef>
                <a:spcPts val="1200"/>
              </a:spcBef>
            </a:pPr>
            <a:endParaRPr lang="en-GB" sz="900" b="1" dirty="0"/>
          </a:p>
          <a:p>
            <a:pPr marL="457200" lvl="0" indent="-457200" algn="just">
              <a:spcBef>
                <a:spcPts val="1200"/>
              </a:spcBef>
              <a:buFont typeface="Wingdings" pitchFamily="2" charset="2"/>
              <a:buChar char="Ø"/>
            </a:pPr>
            <a:r>
              <a:rPr lang="en-GB" sz="3200" dirty="0"/>
              <a:t>Title</a:t>
            </a:r>
          </a:p>
          <a:p>
            <a:pPr marL="457200" lvl="0" indent="-457200" algn="just">
              <a:spcBef>
                <a:spcPts val="1200"/>
              </a:spcBef>
              <a:buFont typeface="Wingdings" pitchFamily="2" charset="2"/>
              <a:buChar char="Ø"/>
            </a:pPr>
            <a:r>
              <a:rPr lang="en-GB" sz="3200" dirty="0"/>
              <a:t>Abstract</a:t>
            </a:r>
          </a:p>
          <a:p>
            <a:pPr marL="457200" lvl="0" indent="-457200" algn="just">
              <a:spcBef>
                <a:spcPts val="1200"/>
              </a:spcBef>
              <a:buFont typeface="Wingdings" pitchFamily="2" charset="2"/>
              <a:buChar char="Ø"/>
            </a:pPr>
            <a:r>
              <a:rPr lang="en-GB" sz="3200" dirty="0"/>
              <a:t>Introduction</a:t>
            </a:r>
          </a:p>
          <a:p>
            <a:pPr marL="457200" lvl="0" indent="-457200" algn="just">
              <a:spcBef>
                <a:spcPts val="1200"/>
              </a:spcBef>
              <a:buFont typeface="Wingdings" pitchFamily="2" charset="2"/>
              <a:buChar char="Ø"/>
            </a:pPr>
            <a:r>
              <a:rPr lang="en-GB" sz="3200" dirty="0"/>
              <a:t>Outline description</a:t>
            </a:r>
          </a:p>
          <a:p>
            <a:pPr marL="457200" lvl="0" indent="-457200" algn="just">
              <a:spcBef>
                <a:spcPts val="1200"/>
              </a:spcBef>
              <a:buFont typeface="Wingdings" pitchFamily="2" charset="2"/>
              <a:buChar char="Ø"/>
            </a:pPr>
            <a:r>
              <a:rPr lang="en-GB" sz="3200" dirty="0"/>
              <a:t>Step-by-step description</a:t>
            </a:r>
          </a:p>
          <a:p>
            <a:pPr marL="457200" lvl="0" indent="-457200" algn="just">
              <a:spcBef>
                <a:spcPts val="1200"/>
              </a:spcBef>
              <a:buFont typeface="Wingdings" pitchFamily="2" charset="2"/>
              <a:buChar char="Ø"/>
            </a:pPr>
            <a:r>
              <a:rPr lang="en-GB" sz="3200" dirty="0"/>
              <a:t>Conclusion</a:t>
            </a:r>
          </a:p>
          <a:p>
            <a:pPr lvl="0" algn="just">
              <a:spcBef>
                <a:spcPts val="1200"/>
              </a:spcBef>
            </a:pPr>
            <a:endParaRPr lang="en-GB" sz="3200" dirty="0"/>
          </a:p>
        </p:txBody>
      </p:sp>
      <p:sp>
        <p:nvSpPr>
          <p:cNvPr id="3" name="Content Placeholder 1">
            <a:extLst>
              <a:ext uri="{FF2B5EF4-FFF2-40B4-BE49-F238E27FC236}">
                <a16:creationId xmlns:a16="http://schemas.microsoft.com/office/drawing/2014/main" id="{6D531DC8-54AC-4DF3-BD43-AC8621A80189}"/>
              </a:ext>
            </a:extLst>
          </p:cNvPr>
          <p:cNvSpPr txBox="1">
            <a:spLocks/>
          </p:cNvSpPr>
          <p:nvPr/>
        </p:nvSpPr>
        <p:spPr>
          <a:xfrm>
            <a:off x="4883252" y="424008"/>
            <a:ext cx="4437822" cy="883423"/>
          </a:xfrm>
          <a:prstGeom prst="rect">
            <a:avLst/>
          </a:prstGeom>
        </p:spPr>
        <p:txBody>
          <a:bodyPr vert="horz" wrap="none" lIns="0" tIns="0" rIns="0" bIns="0" rtlCol="0" anchor="t" anchorCtr="0">
            <a:noAutofit/>
          </a:bodyPr>
          <a:lst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lgn="ctr"/>
            <a:r>
              <a:rPr lang="en-GB" sz="4400" dirty="0"/>
              <a:t>Process Analysis</a:t>
            </a:r>
          </a:p>
        </p:txBody>
      </p:sp>
    </p:spTree>
    <p:extLst>
      <p:ext uri="{BB962C8B-B14F-4D97-AF65-F5344CB8AC3E}">
        <p14:creationId xmlns:p14="http://schemas.microsoft.com/office/powerpoint/2010/main" val="145944402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D17B8307-C6D1-DE61-9632-E2B438244403}"/>
              </a:ext>
            </a:extLst>
          </p:cNvPr>
          <p:cNvSpPr>
            <a:spLocks noGrp="1"/>
          </p:cNvSpPr>
          <p:nvPr>
            <p:ph idx="1"/>
          </p:nvPr>
        </p:nvSpPr>
        <p:spPr/>
        <p:txBody>
          <a:bodyPr/>
          <a:lstStyle/>
          <a:p>
            <a:r>
              <a:rPr lang="en-US" dirty="0"/>
              <a:t>Title</a:t>
            </a:r>
          </a:p>
          <a:p>
            <a:endParaRPr lang="en-US" dirty="0"/>
          </a:p>
          <a:p>
            <a:r>
              <a:rPr lang="en-US" dirty="0"/>
              <a:t>Short and punchy</a:t>
            </a:r>
          </a:p>
        </p:txBody>
      </p:sp>
      <p:sp>
        <p:nvSpPr>
          <p:cNvPr id="3" name="Content Placeholder 2">
            <a:extLst>
              <a:ext uri="{FF2B5EF4-FFF2-40B4-BE49-F238E27FC236}">
                <a16:creationId xmlns:a16="http://schemas.microsoft.com/office/drawing/2014/main" id="{816FF519-0B30-6C28-AE60-90C05F7CE5D4}"/>
              </a:ext>
            </a:extLst>
          </p:cNvPr>
          <p:cNvSpPr>
            <a:spLocks noGrp="1"/>
          </p:cNvSpPr>
          <p:nvPr>
            <p:ph idx="10"/>
          </p:nvPr>
        </p:nvSpPr>
        <p:spPr>
          <a:xfrm>
            <a:off x="4371474" y="1202662"/>
            <a:ext cx="7371347" cy="1075317"/>
          </a:xfrm>
          <a:solidFill>
            <a:schemeClr val="tx1"/>
          </a:solidFill>
        </p:spPr>
        <p:txBody>
          <a:bodyPr wrap="square"/>
          <a:lstStyle/>
          <a:p>
            <a:r>
              <a:rPr lang="en-US" sz="3200" dirty="0"/>
              <a:t>Improved regulation of explosive chemical precursors used in the manufacture of IEDs</a:t>
            </a:r>
          </a:p>
        </p:txBody>
      </p:sp>
      <p:pic>
        <p:nvPicPr>
          <p:cNvPr id="7" name="Picture 6">
            <a:extLst>
              <a:ext uri="{FF2B5EF4-FFF2-40B4-BE49-F238E27FC236}">
                <a16:creationId xmlns:a16="http://schemas.microsoft.com/office/drawing/2014/main" id="{D6366686-D817-7425-FCA1-0325156D889C}"/>
              </a:ext>
            </a:extLst>
          </p:cNvPr>
          <p:cNvPicPr>
            <a:picLocks noChangeAspect="1"/>
          </p:cNvPicPr>
          <p:nvPr/>
        </p:nvPicPr>
        <p:blipFill>
          <a:blip r:embed="rId2" cstate="screen">
            <a:extLst>
              <a:ext uri="{28A0092B-C50C-407E-A947-70E740481C1C}">
                <a14:useLocalDpi xmlns:a14="http://schemas.microsoft.com/office/drawing/2010/main"/>
              </a:ext>
            </a:extLst>
          </a:blip>
          <a:stretch>
            <a:fillRect/>
          </a:stretch>
        </p:blipFill>
        <p:spPr>
          <a:xfrm>
            <a:off x="4831527" y="2545898"/>
            <a:ext cx="6729663" cy="3757395"/>
          </a:xfrm>
          <a:prstGeom prst="rect">
            <a:avLst/>
          </a:prstGeom>
        </p:spPr>
      </p:pic>
    </p:spTree>
    <p:extLst>
      <p:ext uri="{BB962C8B-B14F-4D97-AF65-F5344CB8AC3E}">
        <p14:creationId xmlns:p14="http://schemas.microsoft.com/office/powerpoint/2010/main" val="390827939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1">
            <a:extLst>
              <a:ext uri="{FF2B5EF4-FFF2-40B4-BE49-F238E27FC236}">
                <a16:creationId xmlns:a16="http://schemas.microsoft.com/office/drawing/2014/main" id="{B199B793-2F74-49BD-3BD0-E9B4D3B4C442}"/>
              </a:ext>
            </a:extLst>
          </p:cNvPr>
          <p:cNvSpPr txBox="1">
            <a:spLocks/>
          </p:cNvSpPr>
          <p:nvPr/>
        </p:nvSpPr>
        <p:spPr>
          <a:xfrm>
            <a:off x="4883252" y="424008"/>
            <a:ext cx="4437822" cy="883423"/>
          </a:xfrm>
          <a:prstGeom prst="rect">
            <a:avLst/>
          </a:prstGeom>
        </p:spPr>
        <p:txBody>
          <a:bodyPr vert="horz" wrap="none" lIns="0" tIns="0" rIns="0" bIns="0" rtlCol="0" anchor="t" anchorCtr="0">
            <a:noAutofit/>
          </a:bodyPr>
          <a:lst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lgn="ctr"/>
            <a:r>
              <a:rPr lang="en-GB" sz="4400" dirty="0"/>
              <a:t>Abstract</a:t>
            </a:r>
          </a:p>
        </p:txBody>
      </p:sp>
      <p:sp>
        <p:nvSpPr>
          <p:cNvPr id="4" name="Content Placeholder 1">
            <a:extLst>
              <a:ext uri="{FF2B5EF4-FFF2-40B4-BE49-F238E27FC236}">
                <a16:creationId xmlns:a16="http://schemas.microsoft.com/office/drawing/2014/main" id="{AC8FD99D-E0A2-BF5E-C95D-D26387C64272}"/>
              </a:ext>
            </a:extLst>
          </p:cNvPr>
          <p:cNvSpPr txBox="1">
            <a:spLocks/>
          </p:cNvSpPr>
          <p:nvPr/>
        </p:nvSpPr>
        <p:spPr>
          <a:xfrm>
            <a:off x="594819" y="3585410"/>
            <a:ext cx="11002361" cy="2160018"/>
          </a:xfrm>
          <a:prstGeom prst="rect">
            <a:avLst/>
          </a:prstGeom>
        </p:spPr>
        <p:txBody>
          <a:bodyPr vert="horz" wrap="square" lIns="0" tIns="0" rIns="0" bIns="0" rtlCol="0" anchor="t" anchorCtr="0">
            <a:noAutofit/>
          </a:bodyPr>
          <a:lst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lgn="just">
              <a:spcBef>
                <a:spcPts val="1200"/>
              </a:spcBef>
            </a:pPr>
            <a:endParaRPr lang="en-GB" sz="3200" dirty="0"/>
          </a:p>
        </p:txBody>
      </p:sp>
      <p:sp>
        <p:nvSpPr>
          <p:cNvPr id="10" name="Content Placeholder 5">
            <a:extLst>
              <a:ext uri="{FF2B5EF4-FFF2-40B4-BE49-F238E27FC236}">
                <a16:creationId xmlns:a16="http://schemas.microsoft.com/office/drawing/2014/main" id="{3B549C28-3728-7E07-4E1B-26FC695363AC}"/>
              </a:ext>
            </a:extLst>
          </p:cNvPr>
          <p:cNvSpPr>
            <a:spLocks noGrp="1"/>
          </p:cNvSpPr>
          <p:nvPr>
            <p:ph idx="1"/>
          </p:nvPr>
        </p:nvSpPr>
        <p:spPr>
          <a:xfrm>
            <a:off x="594819" y="1445337"/>
            <a:ext cx="10800000" cy="3449149"/>
          </a:xfrm>
        </p:spPr>
        <p:txBody>
          <a:bodyPr wrap="square">
            <a:spAutoFit/>
          </a:bodyPr>
          <a:lstStyle/>
          <a:p>
            <a:r>
              <a:rPr lang="en-GB" dirty="0"/>
              <a:t>An abstract is a compressed summary that boils down the most important</a:t>
            </a:r>
          </a:p>
          <a:p>
            <a:r>
              <a:rPr lang="en-GB" dirty="0"/>
              <a:t>contents of the process analysis into a few sentences:</a:t>
            </a:r>
          </a:p>
          <a:p>
            <a:endParaRPr lang="en-GB" dirty="0"/>
          </a:p>
          <a:p>
            <a:r>
              <a:rPr lang="en-GB" sz="2000" i="1" dirty="0"/>
              <a:t>Improvised explosive devices (IEDs) have generated over 137,000 civilian casualties in the past decade, more than any other explosive weapon system in the same period with a far-reaching impact on personal security freedoms across 50 affected countries. This process analysis consolidates existing risk management processes to control the availability of chemical precursors used in the manufacture of home-made explosives (HME).</a:t>
            </a:r>
          </a:p>
          <a:p>
            <a:endParaRPr lang="en-US" dirty="0"/>
          </a:p>
        </p:txBody>
      </p:sp>
    </p:spTree>
    <p:extLst>
      <p:ext uri="{BB962C8B-B14F-4D97-AF65-F5344CB8AC3E}">
        <p14:creationId xmlns:p14="http://schemas.microsoft.com/office/powerpoint/2010/main" val="220039756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25FD0F18-690A-4C6B-A981-8859C96F33FD}"/>
              </a:ext>
            </a:extLst>
          </p:cNvPr>
          <p:cNvSpPr>
            <a:spLocks noGrp="1"/>
          </p:cNvSpPr>
          <p:nvPr>
            <p:ph idx="1"/>
          </p:nvPr>
        </p:nvSpPr>
        <p:spPr>
          <a:xfrm>
            <a:off x="594819" y="1227221"/>
            <a:ext cx="11002361" cy="2160018"/>
          </a:xfrm>
        </p:spPr>
        <p:txBody>
          <a:bodyPr wrap="square"/>
          <a:lstStyle/>
          <a:p>
            <a:pPr lvl="0" algn="just">
              <a:spcBef>
                <a:spcPts val="1200"/>
              </a:spcBef>
            </a:pPr>
            <a:endParaRPr lang="en-GB" sz="3200" dirty="0"/>
          </a:p>
          <a:p>
            <a:pPr fontAlgn="base"/>
            <a:r>
              <a:rPr lang="en-GB" dirty="0"/>
              <a:t>A good introduction is a concise paragraph that will accomplish two things:</a:t>
            </a:r>
          </a:p>
          <a:p>
            <a:pPr fontAlgn="base"/>
            <a:endParaRPr lang="en-GB" dirty="0"/>
          </a:p>
          <a:p>
            <a:pPr marL="457200" indent="-457200" fontAlgn="base">
              <a:buFont typeface="Wingdings" pitchFamily="2" charset="2"/>
              <a:buChar char="Ø"/>
            </a:pPr>
            <a:r>
              <a:rPr lang="en-GB" dirty="0"/>
              <a:t>define the overall process in a single sentence.</a:t>
            </a:r>
          </a:p>
          <a:p>
            <a:pPr marL="457200" indent="-457200" fontAlgn="base">
              <a:buFont typeface="Wingdings" pitchFamily="2" charset="2"/>
              <a:buChar char="Ø"/>
            </a:pPr>
            <a:r>
              <a:rPr lang="en-GB" dirty="0"/>
              <a:t>describe the document (you are describing the scope and purpose of the document you are writing; this is not the place to demonstrate your ability to introduce the field of knowledge you are about to draw on in order to help your reader understand the process)</a:t>
            </a:r>
          </a:p>
          <a:p>
            <a:pPr lvl="0" algn="just">
              <a:spcBef>
                <a:spcPts val="1200"/>
              </a:spcBef>
            </a:pPr>
            <a:endParaRPr lang="en-GB" sz="3200" dirty="0"/>
          </a:p>
        </p:txBody>
      </p:sp>
      <p:sp>
        <p:nvSpPr>
          <p:cNvPr id="3" name="Content Placeholder 1">
            <a:extLst>
              <a:ext uri="{FF2B5EF4-FFF2-40B4-BE49-F238E27FC236}">
                <a16:creationId xmlns:a16="http://schemas.microsoft.com/office/drawing/2014/main" id="{6D531DC8-54AC-4DF3-BD43-AC8621A80189}"/>
              </a:ext>
            </a:extLst>
          </p:cNvPr>
          <p:cNvSpPr txBox="1">
            <a:spLocks/>
          </p:cNvSpPr>
          <p:nvPr/>
        </p:nvSpPr>
        <p:spPr>
          <a:xfrm>
            <a:off x="4883252" y="424008"/>
            <a:ext cx="4437822" cy="883423"/>
          </a:xfrm>
          <a:prstGeom prst="rect">
            <a:avLst/>
          </a:prstGeom>
        </p:spPr>
        <p:txBody>
          <a:bodyPr vert="horz" wrap="none" lIns="0" tIns="0" rIns="0" bIns="0" rtlCol="0" anchor="t" anchorCtr="0">
            <a:noAutofit/>
          </a:bodyPr>
          <a:lst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lgn="ctr"/>
            <a:r>
              <a:rPr lang="en-GB" sz="4400" dirty="0"/>
              <a:t>Introduction</a:t>
            </a:r>
          </a:p>
        </p:txBody>
      </p:sp>
    </p:spTree>
    <p:extLst>
      <p:ext uri="{BB962C8B-B14F-4D97-AF65-F5344CB8AC3E}">
        <p14:creationId xmlns:p14="http://schemas.microsoft.com/office/powerpoint/2010/main" val="306579614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25FD0F18-690A-4C6B-A981-8859C96F33FD}"/>
              </a:ext>
            </a:extLst>
          </p:cNvPr>
          <p:cNvSpPr>
            <a:spLocks noGrp="1"/>
          </p:cNvSpPr>
          <p:nvPr>
            <p:ph idx="1"/>
          </p:nvPr>
        </p:nvSpPr>
        <p:spPr>
          <a:xfrm>
            <a:off x="594819" y="1227221"/>
            <a:ext cx="11002361" cy="4251158"/>
          </a:xfrm>
        </p:spPr>
        <p:txBody>
          <a:bodyPr wrap="square"/>
          <a:lstStyle/>
          <a:p>
            <a:pPr lvl="0" algn="just">
              <a:spcBef>
                <a:spcPts val="1200"/>
              </a:spcBef>
            </a:pPr>
            <a:endParaRPr lang="en-GB" sz="3200" dirty="0"/>
          </a:p>
          <a:p>
            <a:pPr fontAlgn="base"/>
            <a:endParaRPr lang="en-GB" sz="3200" dirty="0"/>
          </a:p>
          <a:p>
            <a:pPr fontAlgn="base"/>
            <a:endParaRPr lang="en-GB" sz="3200" dirty="0"/>
          </a:p>
          <a:p>
            <a:pPr fontAlgn="base"/>
            <a:endParaRPr lang="en-GB" sz="3200" dirty="0"/>
          </a:p>
        </p:txBody>
      </p:sp>
      <p:sp>
        <p:nvSpPr>
          <p:cNvPr id="3" name="Content Placeholder 1">
            <a:extLst>
              <a:ext uri="{FF2B5EF4-FFF2-40B4-BE49-F238E27FC236}">
                <a16:creationId xmlns:a16="http://schemas.microsoft.com/office/drawing/2014/main" id="{6D531DC8-54AC-4DF3-BD43-AC8621A80189}"/>
              </a:ext>
            </a:extLst>
          </p:cNvPr>
          <p:cNvSpPr txBox="1">
            <a:spLocks/>
          </p:cNvSpPr>
          <p:nvPr/>
        </p:nvSpPr>
        <p:spPr>
          <a:xfrm>
            <a:off x="4883252" y="424008"/>
            <a:ext cx="4437822" cy="883423"/>
          </a:xfrm>
          <a:prstGeom prst="rect">
            <a:avLst/>
          </a:prstGeom>
        </p:spPr>
        <p:txBody>
          <a:bodyPr vert="horz" wrap="none" lIns="0" tIns="0" rIns="0" bIns="0" rtlCol="0" anchor="t" anchorCtr="0">
            <a:noAutofit/>
          </a:bodyPr>
          <a:lst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lgn="ctr"/>
            <a:r>
              <a:rPr lang="en-GB" sz="4400" dirty="0"/>
              <a:t>Outline Description</a:t>
            </a:r>
          </a:p>
        </p:txBody>
      </p:sp>
      <p:sp>
        <p:nvSpPr>
          <p:cNvPr id="4" name="Content Placeholder 1">
            <a:extLst>
              <a:ext uri="{FF2B5EF4-FFF2-40B4-BE49-F238E27FC236}">
                <a16:creationId xmlns:a16="http://schemas.microsoft.com/office/drawing/2014/main" id="{A9A4548E-D331-C120-9B41-C05A9E38F1C5}"/>
              </a:ext>
            </a:extLst>
          </p:cNvPr>
          <p:cNvSpPr txBox="1">
            <a:spLocks/>
          </p:cNvSpPr>
          <p:nvPr/>
        </p:nvSpPr>
        <p:spPr>
          <a:xfrm>
            <a:off x="747219" y="1379621"/>
            <a:ext cx="11002361" cy="2160018"/>
          </a:xfrm>
          <a:prstGeom prst="rect">
            <a:avLst/>
          </a:prstGeom>
        </p:spPr>
        <p:txBody>
          <a:bodyPr vert="horz" wrap="square" lIns="0" tIns="0" rIns="0" bIns="0" rtlCol="0" anchor="t" anchorCtr="0">
            <a:noAutofit/>
          </a:bodyPr>
          <a:lst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lgn="just">
              <a:spcBef>
                <a:spcPts val="1200"/>
              </a:spcBef>
            </a:pPr>
            <a:endParaRPr lang="en-GB" sz="3200" dirty="0"/>
          </a:p>
          <a:p>
            <a:pPr marL="457200" indent="-457200" fontAlgn="base">
              <a:buFont typeface="Wingdings" pitchFamily="2" charset="2"/>
              <a:buChar char="Ø"/>
            </a:pPr>
            <a:r>
              <a:rPr lang="en-GB" sz="3200" dirty="0"/>
              <a:t>How does this happen?</a:t>
            </a:r>
          </a:p>
          <a:p>
            <a:pPr marL="457200" indent="-457200" fontAlgn="base">
              <a:buFont typeface="Wingdings" pitchFamily="2" charset="2"/>
              <a:buChar char="Ø"/>
            </a:pPr>
            <a:r>
              <a:rPr lang="en-GB" sz="3200" dirty="0"/>
              <a:t>Concise overview</a:t>
            </a:r>
          </a:p>
          <a:p>
            <a:pPr marL="457200" indent="-457200" fontAlgn="base">
              <a:buFont typeface="Wingdings" pitchFamily="2" charset="2"/>
              <a:buChar char="Ø"/>
            </a:pPr>
            <a:r>
              <a:rPr lang="en-GB" sz="3200" dirty="0"/>
              <a:t>Break the process up in to stages</a:t>
            </a:r>
          </a:p>
          <a:p>
            <a:pPr fontAlgn="base"/>
            <a:endParaRPr lang="en-GB" sz="3200" dirty="0"/>
          </a:p>
          <a:p>
            <a:pPr fontAlgn="base"/>
            <a:r>
              <a:rPr lang="en-GB" sz="3200" dirty="0"/>
              <a:t>In the example provided, this section describes inconsistency in regulation and weakness in the supply chain</a:t>
            </a:r>
          </a:p>
        </p:txBody>
      </p:sp>
    </p:spTree>
    <p:extLst>
      <p:ext uri="{BB962C8B-B14F-4D97-AF65-F5344CB8AC3E}">
        <p14:creationId xmlns:p14="http://schemas.microsoft.com/office/powerpoint/2010/main" val="3202272544"/>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25FD0F18-690A-4C6B-A981-8859C96F33FD}"/>
              </a:ext>
            </a:extLst>
          </p:cNvPr>
          <p:cNvSpPr>
            <a:spLocks noGrp="1"/>
          </p:cNvSpPr>
          <p:nvPr>
            <p:ph idx="1"/>
          </p:nvPr>
        </p:nvSpPr>
        <p:spPr>
          <a:xfrm>
            <a:off x="594819" y="1227221"/>
            <a:ext cx="11002361" cy="4251158"/>
          </a:xfrm>
        </p:spPr>
        <p:txBody>
          <a:bodyPr wrap="square"/>
          <a:lstStyle/>
          <a:p>
            <a:pPr lvl="0" algn="just">
              <a:spcBef>
                <a:spcPts val="1200"/>
              </a:spcBef>
            </a:pPr>
            <a:endParaRPr lang="en-GB" sz="3200" dirty="0"/>
          </a:p>
          <a:p>
            <a:pPr fontAlgn="base"/>
            <a:endParaRPr lang="en-GB" sz="3200" dirty="0"/>
          </a:p>
          <a:p>
            <a:pPr fontAlgn="base"/>
            <a:endParaRPr lang="en-GB" sz="3200" dirty="0"/>
          </a:p>
          <a:p>
            <a:pPr fontAlgn="base"/>
            <a:endParaRPr lang="en-GB" sz="3200" dirty="0"/>
          </a:p>
        </p:txBody>
      </p:sp>
      <p:sp>
        <p:nvSpPr>
          <p:cNvPr id="3" name="Content Placeholder 1">
            <a:extLst>
              <a:ext uri="{FF2B5EF4-FFF2-40B4-BE49-F238E27FC236}">
                <a16:creationId xmlns:a16="http://schemas.microsoft.com/office/drawing/2014/main" id="{6D531DC8-54AC-4DF3-BD43-AC8621A80189}"/>
              </a:ext>
            </a:extLst>
          </p:cNvPr>
          <p:cNvSpPr txBox="1">
            <a:spLocks/>
          </p:cNvSpPr>
          <p:nvPr/>
        </p:nvSpPr>
        <p:spPr>
          <a:xfrm>
            <a:off x="5316388" y="343798"/>
            <a:ext cx="4437822" cy="883423"/>
          </a:xfrm>
          <a:prstGeom prst="rect">
            <a:avLst/>
          </a:prstGeom>
        </p:spPr>
        <p:txBody>
          <a:bodyPr vert="horz" wrap="none" lIns="0" tIns="0" rIns="0" bIns="0" rtlCol="0" anchor="t" anchorCtr="0">
            <a:noAutofit/>
          </a:bodyPr>
          <a:lst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lgn="ctr"/>
            <a:r>
              <a:rPr lang="en-GB" sz="4400" dirty="0"/>
              <a:t>Step-by-Step Description</a:t>
            </a:r>
          </a:p>
        </p:txBody>
      </p:sp>
      <p:sp>
        <p:nvSpPr>
          <p:cNvPr id="4" name="Content Placeholder 1">
            <a:extLst>
              <a:ext uri="{FF2B5EF4-FFF2-40B4-BE49-F238E27FC236}">
                <a16:creationId xmlns:a16="http://schemas.microsoft.com/office/drawing/2014/main" id="{A9A4548E-D331-C120-9B41-C05A9E38F1C5}"/>
              </a:ext>
            </a:extLst>
          </p:cNvPr>
          <p:cNvSpPr txBox="1">
            <a:spLocks/>
          </p:cNvSpPr>
          <p:nvPr/>
        </p:nvSpPr>
        <p:spPr>
          <a:xfrm>
            <a:off x="747219" y="1395663"/>
            <a:ext cx="11002361" cy="2160018"/>
          </a:xfrm>
          <a:prstGeom prst="rect">
            <a:avLst/>
          </a:prstGeom>
        </p:spPr>
        <p:txBody>
          <a:bodyPr vert="horz" wrap="square" lIns="0" tIns="0" rIns="0" bIns="0" rtlCol="0" anchor="t" anchorCtr="0">
            <a:noAutofit/>
          </a:bodyPr>
          <a:lst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457200" indent="-457200" fontAlgn="base">
              <a:buFont typeface="Wingdings" pitchFamily="2" charset="2"/>
              <a:buChar char="Ø"/>
            </a:pPr>
            <a:r>
              <a:rPr lang="en-GB" sz="3200" dirty="0"/>
              <a:t>Define step and state its purpose</a:t>
            </a:r>
          </a:p>
          <a:p>
            <a:pPr marL="457200" indent="-457200" fontAlgn="base">
              <a:buFont typeface="Wingdings" pitchFamily="2" charset="2"/>
              <a:buChar char="Ø"/>
            </a:pPr>
            <a:r>
              <a:rPr lang="en-GB" sz="3200" dirty="0"/>
              <a:t>Provide context</a:t>
            </a:r>
          </a:p>
          <a:p>
            <a:pPr marL="457200" indent="-457200" fontAlgn="base">
              <a:buFont typeface="Wingdings" pitchFamily="2" charset="2"/>
              <a:buChar char="Ø"/>
            </a:pPr>
            <a:r>
              <a:rPr lang="en-GB" sz="3200" dirty="0"/>
              <a:t>Table of contents and figures etc</a:t>
            </a:r>
          </a:p>
          <a:p>
            <a:pPr marL="457200" indent="-457200" fontAlgn="base">
              <a:buFont typeface="Wingdings" pitchFamily="2" charset="2"/>
              <a:buChar char="Ø"/>
            </a:pPr>
            <a:r>
              <a:rPr lang="en-GB" sz="3200" dirty="0"/>
              <a:t>Is there a chronology? If so, stick to it.</a:t>
            </a:r>
          </a:p>
          <a:p>
            <a:pPr marL="457200" indent="-457200" fontAlgn="base">
              <a:buFont typeface="Wingdings" pitchFamily="2" charset="2"/>
              <a:buChar char="Ø"/>
            </a:pPr>
            <a:r>
              <a:rPr lang="en-GB" sz="3200" dirty="0"/>
              <a:t>Can you summarise everything into a table or diagram?</a:t>
            </a:r>
          </a:p>
          <a:p>
            <a:pPr fontAlgn="base"/>
            <a:endParaRPr lang="en-GB" sz="3200" dirty="0"/>
          </a:p>
          <a:p>
            <a:pPr fontAlgn="base"/>
            <a:r>
              <a:rPr lang="en-GB" sz="3200" dirty="0"/>
              <a:t>In example: regulation, case studies and risk assessment</a:t>
            </a:r>
          </a:p>
        </p:txBody>
      </p:sp>
    </p:spTree>
    <p:extLst>
      <p:ext uri="{BB962C8B-B14F-4D97-AF65-F5344CB8AC3E}">
        <p14:creationId xmlns:p14="http://schemas.microsoft.com/office/powerpoint/2010/main" val="1893072095"/>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 name="Content Placeholder 1">
            <a:extLst>
              <a:ext uri="{FF2B5EF4-FFF2-40B4-BE49-F238E27FC236}">
                <a16:creationId xmlns:a16="http://schemas.microsoft.com/office/drawing/2014/main" id="{6D531DC8-54AC-4DF3-BD43-AC8621A80189}"/>
              </a:ext>
            </a:extLst>
          </p:cNvPr>
          <p:cNvSpPr txBox="1">
            <a:spLocks/>
          </p:cNvSpPr>
          <p:nvPr/>
        </p:nvSpPr>
        <p:spPr>
          <a:xfrm>
            <a:off x="5454203" y="178934"/>
            <a:ext cx="6422849" cy="1676603"/>
          </a:xfrm>
          <a:prstGeom prst="rect">
            <a:avLst/>
          </a:prstGeom>
        </p:spPr>
        <p:txBody>
          <a:bodyPr vert="horz" lIns="91440" tIns="45720" rIns="91440" bIns="45720" rtlCol="0" anchor="ctr" anchorCtr="0">
            <a:normAutofit/>
          </a:bodyPr>
          <a:lst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spcBef>
                <a:spcPct val="0"/>
              </a:spcBef>
              <a:spcAft>
                <a:spcPts val="600"/>
              </a:spcAft>
            </a:pPr>
            <a:r>
              <a:rPr lang="en-US" sz="4400" kern="1200" dirty="0">
                <a:latin typeface="+mj-lt"/>
                <a:ea typeface="+mj-ea"/>
                <a:cs typeface="+mj-cs"/>
              </a:rPr>
              <a:t>Step-by-Step Description</a:t>
            </a:r>
          </a:p>
        </p:txBody>
      </p:sp>
      <p:sp>
        <p:nvSpPr>
          <p:cNvPr id="10" name="Rectangle 9">
            <a:extLst>
              <a:ext uri="{FF2B5EF4-FFF2-40B4-BE49-F238E27FC236}">
                <a16:creationId xmlns:a16="http://schemas.microsoft.com/office/drawing/2014/main" id="{8E20FA99-AAAC-4AF3-9FAE-707420324F1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636008" cy="6858000"/>
          </a:xfrm>
          <a:prstGeom prst="rect">
            <a:avLst/>
          </a:prstGeom>
          <a:solidFill>
            <a:srgbClr val="53266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 name="Rounded Rectangle 9">
            <a:extLst>
              <a:ext uri="{FF2B5EF4-FFF2-40B4-BE49-F238E27FC236}">
                <a16:creationId xmlns:a16="http://schemas.microsoft.com/office/drawing/2014/main" id="{9573BE85-6043-4C3A-A7DD-483A0A5FB74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4632" y="559407"/>
            <a:ext cx="3666744" cy="5739187"/>
          </a:xfrm>
          <a:prstGeom prst="roundRect">
            <a:avLst>
              <a:gd name="adj" fmla="val 0"/>
            </a:avLst>
          </a:prstGeom>
          <a:solidFill>
            <a:srgbClr val="FFFFFF"/>
          </a:solidFill>
          <a:ln w="9525">
            <a:solidFill>
              <a:srgbClr val="C8CACA"/>
            </a:solidFill>
          </a:ln>
          <a:effectLst>
            <a:outerShdw blurRad="57150" dist="19050" dir="5400000" algn="t" rotWithShape="0">
              <a:prstClr val="black">
                <a:alpha val="6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5" name="Picture 4" descr="A screenshot of a computer&#10;&#10;Description automatically generated with low confidence">
            <a:extLst>
              <a:ext uri="{FF2B5EF4-FFF2-40B4-BE49-F238E27FC236}">
                <a16:creationId xmlns:a16="http://schemas.microsoft.com/office/drawing/2014/main" id="{EAF0683B-743C-4021-A97E-A772256E664F}"/>
              </a:ext>
            </a:extLst>
          </p:cNvPr>
          <p:cNvPicPr>
            <a:picLocks noChangeAspect="1"/>
          </p:cNvPicPr>
          <p:nvPr/>
        </p:nvPicPr>
        <p:blipFill>
          <a:blip r:embed="rId3" cstate="screen">
            <a:extLst>
              <a:ext uri="{28A0092B-C50C-407E-A947-70E740481C1C}">
                <a14:useLocalDpi xmlns:a14="http://schemas.microsoft.com/office/drawing/2010/main"/>
              </a:ext>
            </a:extLst>
          </a:blip>
          <a:stretch>
            <a:fillRect/>
          </a:stretch>
        </p:blipFill>
        <p:spPr>
          <a:xfrm>
            <a:off x="851078" y="877824"/>
            <a:ext cx="2933852" cy="5102352"/>
          </a:xfrm>
          <a:prstGeom prst="rect">
            <a:avLst/>
          </a:prstGeom>
          <a:effectLst/>
        </p:spPr>
      </p:pic>
      <p:sp>
        <p:nvSpPr>
          <p:cNvPr id="2" name="Content Placeholder 1">
            <a:extLst>
              <a:ext uri="{FF2B5EF4-FFF2-40B4-BE49-F238E27FC236}">
                <a16:creationId xmlns:a16="http://schemas.microsoft.com/office/drawing/2014/main" id="{25FD0F18-690A-4C6B-A981-8859C96F33FD}"/>
              </a:ext>
            </a:extLst>
          </p:cNvPr>
          <p:cNvSpPr>
            <a:spLocks noGrp="1"/>
          </p:cNvSpPr>
          <p:nvPr>
            <p:ph idx="1"/>
          </p:nvPr>
        </p:nvSpPr>
        <p:spPr>
          <a:xfrm>
            <a:off x="5214581" y="2438400"/>
            <a:ext cx="6422848" cy="3785419"/>
          </a:xfrm>
        </p:spPr>
        <p:txBody>
          <a:bodyPr vert="horz" lIns="91440" tIns="45720" rIns="91440" bIns="45720" rtlCol="0">
            <a:normAutofit/>
          </a:bodyPr>
          <a:lstStyle/>
          <a:p>
            <a:pPr lvl="0" indent="-228600">
              <a:spcBef>
                <a:spcPts val="1200"/>
              </a:spcBef>
              <a:buFont typeface="Arial" panose="020B0604020202020204" pitchFamily="34" charset="0"/>
              <a:buChar char="•"/>
            </a:pPr>
            <a:endParaRPr lang="en-US" sz="2000">
              <a:solidFill>
                <a:schemeClr val="tx1"/>
              </a:solidFill>
            </a:endParaRPr>
          </a:p>
          <a:p>
            <a:pPr indent="-228600" fontAlgn="base">
              <a:buFont typeface="Arial" panose="020B0604020202020204" pitchFamily="34" charset="0"/>
              <a:buChar char="•"/>
            </a:pPr>
            <a:endParaRPr lang="en-US" sz="2000">
              <a:solidFill>
                <a:schemeClr val="tx1"/>
              </a:solidFill>
            </a:endParaRPr>
          </a:p>
          <a:p>
            <a:pPr indent="-228600" fontAlgn="base">
              <a:buFont typeface="Arial" panose="020B0604020202020204" pitchFamily="34" charset="0"/>
              <a:buChar char="•"/>
            </a:pPr>
            <a:endParaRPr lang="en-US" sz="2000">
              <a:solidFill>
                <a:schemeClr val="tx1"/>
              </a:solidFill>
            </a:endParaRPr>
          </a:p>
          <a:p>
            <a:pPr indent="-228600" fontAlgn="base">
              <a:buFont typeface="Arial" panose="020B0604020202020204" pitchFamily="34" charset="0"/>
              <a:buChar char="•"/>
            </a:pPr>
            <a:endParaRPr lang="en-US" sz="2000">
              <a:solidFill>
                <a:schemeClr val="tx1"/>
              </a:solidFill>
            </a:endParaRPr>
          </a:p>
        </p:txBody>
      </p:sp>
      <p:pic>
        <p:nvPicPr>
          <p:cNvPr id="6" name="Picture 5">
            <a:extLst>
              <a:ext uri="{FF2B5EF4-FFF2-40B4-BE49-F238E27FC236}">
                <a16:creationId xmlns:a16="http://schemas.microsoft.com/office/drawing/2014/main" id="{F89B5602-5613-BEA0-24EE-48FAC2B7524E}"/>
              </a:ext>
            </a:extLst>
          </p:cNvPr>
          <p:cNvPicPr>
            <a:picLocks noChangeAspect="1"/>
          </p:cNvPicPr>
          <p:nvPr/>
        </p:nvPicPr>
        <p:blipFill>
          <a:blip r:embed="rId4"/>
          <a:stretch>
            <a:fillRect/>
          </a:stretch>
        </p:blipFill>
        <p:spPr>
          <a:xfrm>
            <a:off x="5454205" y="1384113"/>
            <a:ext cx="5943600" cy="4622800"/>
          </a:xfrm>
          <a:prstGeom prst="rect">
            <a:avLst/>
          </a:prstGeom>
          <a:solidFill>
            <a:schemeClr val="bg2">
              <a:lumMod val="90000"/>
            </a:schemeClr>
          </a:solidFill>
        </p:spPr>
      </p:pic>
    </p:spTree>
    <p:extLst>
      <p:ext uri="{BB962C8B-B14F-4D97-AF65-F5344CB8AC3E}">
        <p14:creationId xmlns:p14="http://schemas.microsoft.com/office/powerpoint/2010/main" val="1119071843"/>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25FD0F18-690A-4C6B-A981-8859C96F33FD}"/>
              </a:ext>
            </a:extLst>
          </p:cNvPr>
          <p:cNvSpPr>
            <a:spLocks noGrp="1"/>
          </p:cNvSpPr>
          <p:nvPr>
            <p:ph idx="1"/>
          </p:nvPr>
        </p:nvSpPr>
        <p:spPr>
          <a:xfrm>
            <a:off x="594819" y="1227221"/>
            <a:ext cx="11002361" cy="4251158"/>
          </a:xfrm>
        </p:spPr>
        <p:txBody>
          <a:bodyPr wrap="square"/>
          <a:lstStyle/>
          <a:p>
            <a:pPr lvl="0" algn="just">
              <a:spcBef>
                <a:spcPts val="1200"/>
              </a:spcBef>
            </a:pPr>
            <a:endParaRPr lang="en-GB" sz="3200" dirty="0"/>
          </a:p>
          <a:p>
            <a:pPr fontAlgn="base"/>
            <a:endParaRPr lang="en-GB" sz="3200" dirty="0"/>
          </a:p>
          <a:p>
            <a:pPr fontAlgn="base"/>
            <a:endParaRPr lang="en-GB" sz="3200" dirty="0"/>
          </a:p>
          <a:p>
            <a:pPr fontAlgn="base"/>
            <a:endParaRPr lang="en-GB" sz="3200" dirty="0"/>
          </a:p>
        </p:txBody>
      </p:sp>
      <p:sp>
        <p:nvSpPr>
          <p:cNvPr id="3" name="Content Placeholder 1">
            <a:extLst>
              <a:ext uri="{FF2B5EF4-FFF2-40B4-BE49-F238E27FC236}">
                <a16:creationId xmlns:a16="http://schemas.microsoft.com/office/drawing/2014/main" id="{6D531DC8-54AC-4DF3-BD43-AC8621A80189}"/>
              </a:ext>
            </a:extLst>
          </p:cNvPr>
          <p:cNvSpPr txBox="1">
            <a:spLocks/>
          </p:cNvSpPr>
          <p:nvPr/>
        </p:nvSpPr>
        <p:spPr>
          <a:xfrm>
            <a:off x="5316388" y="343798"/>
            <a:ext cx="4437822" cy="883423"/>
          </a:xfrm>
          <a:prstGeom prst="rect">
            <a:avLst/>
          </a:prstGeom>
        </p:spPr>
        <p:txBody>
          <a:bodyPr vert="horz" wrap="none" lIns="0" tIns="0" rIns="0" bIns="0" rtlCol="0" anchor="t" anchorCtr="0">
            <a:noAutofit/>
          </a:bodyPr>
          <a:lst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lgn="ctr"/>
            <a:r>
              <a:rPr lang="en-GB" sz="4400" dirty="0"/>
              <a:t>Conclusion</a:t>
            </a:r>
          </a:p>
        </p:txBody>
      </p:sp>
      <p:sp>
        <p:nvSpPr>
          <p:cNvPr id="4" name="Content Placeholder 1">
            <a:extLst>
              <a:ext uri="{FF2B5EF4-FFF2-40B4-BE49-F238E27FC236}">
                <a16:creationId xmlns:a16="http://schemas.microsoft.com/office/drawing/2014/main" id="{A9A4548E-D331-C120-9B41-C05A9E38F1C5}"/>
              </a:ext>
            </a:extLst>
          </p:cNvPr>
          <p:cNvSpPr txBox="1">
            <a:spLocks/>
          </p:cNvSpPr>
          <p:nvPr/>
        </p:nvSpPr>
        <p:spPr>
          <a:xfrm>
            <a:off x="811387" y="2110644"/>
            <a:ext cx="11002361" cy="2160018"/>
          </a:xfrm>
          <a:prstGeom prst="rect">
            <a:avLst/>
          </a:prstGeom>
        </p:spPr>
        <p:txBody>
          <a:bodyPr vert="horz" wrap="square" lIns="0" tIns="0" rIns="0" bIns="0" rtlCol="0" anchor="t" anchorCtr="0">
            <a:noAutofit/>
          </a:bodyPr>
          <a:lst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457200" indent="-457200" fontAlgn="base">
              <a:buFont typeface="Wingdings" pitchFamily="2" charset="2"/>
              <a:buChar char="Ø"/>
            </a:pPr>
            <a:r>
              <a:rPr lang="en-GB" sz="3200" dirty="0"/>
              <a:t>What does your process analysis identify?</a:t>
            </a:r>
          </a:p>
          <a:p>
            <a:pPr marL="457200" indent="-457200" fontAlgn="base">
              <a:buFont typeface="Wingdings" pitchFamily="2" charset="2"/>
              <a:buChar char="Ø"/>
            </a:pPr>
            <a:r>
              <a:rPr lang="en-GB" sz="3200" dirty="0"/>
              <a:t>Walk the reader through one complete cycle</a:t>
            </a:r>
          </a:p>
          <a:p>
            <a:pPr marL="457200" indent="-457200" fontAlgn="base">
              <a:buFont typeface="Wingdings" pitchFamily="2" charset="2"/>
              <a:buChar char="Ø"/>
            </a:pPr>
            <a:r>
              <a:rPr lang="en-GB" sz="3200" dirty="0"/>
              <a:t>What is the overall effect?</a:t>
            </a:r>
          </a:p>
          <a:p>
            <a:pPr marL="457200" indent="-457200" fontAlgn="base">
              <a:buFont typeface="Wingdings" pitchFamily="2" charset="2"/>
              <a:buChar char="Ø"/>
            </a:pPr>
            <a:r>
              <a:rPr lang="en-GB" sz="3200" dirty="0"/>
              <a:t>What is the reader’s key take-away?</a:t>
            </a:r>
          </a:p>
          <a:p>
            <a:pPr fontAlgn="base"/>
            <a:endParaRPr lang="en-GB" sz="3200" dirty="0"/>
          </a:p>
        </p:txBody>
      </p:sp>
    </p:spTree>
    <p:extLst>
      <p:ext uri="{BB962C8B-B14F-4D97-AF65-F5344CB8AC3E}">
        <p14:creationId xmlns:p14="http://schemas.microsoft.com/office/powerpoint/2010/main" val="1421896692"/>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A25668AA-DEF7-6302-9C7D-6F2D2476398B}"/>
              </a:ext>
            </a:extLst>
          </p:cNvPr>
          <p:cNvSpPr>
            <a:spLocks noGrp="1"/>
          </p:cNvSpPr>
          <p:nvPr>
            <p:ph idx="1"/>
          </p:nvPr>
        </p:nvSpPr>
        <p:spPr/>
        <p:txBody>
          <a:bodyPr wrap="square"/>
          <a:lstStyle/>
          <a:p>
            <a:r>
              <a:rPr lang="en-US" dirty="0"/>
              <a:t>Questions?</a:t>
            </a:r>
          </a:p>
        </p:txBody>
      </p:sp>
      <p:pic>
        <p:nvPicPr>
          <p:cNvPr id="4" name="Picture 3" descr="A picture containing rock, old, stone, surrounded&#10;&#10;Description automatically generated">
            <a:extLst>
              <a:ext uri="{FF2B5EF4-FFF2-40B4-BE49-F238E27FC236}">
                <a16:creationId xmlns:a16="http://schemas.microsoft.com/office/drawing/2014/main" id="{600BCF75-6322-1C5B-3BA9-25A606669742}"/>
              </a:ext>
            </a:extLst>
          </p:cNvPr>
          <p:cNvPicPr>
            <a:picLocks noChangeAspect="1"/>
          </p:cNvPicPr>
          <p:nvPr/>
        </p:nvPicPr>
        <p:blipFill rotWithShape="1">
          <a:blip r:embed="rId2" cstate="screen">
            <a:extLst>
              <a:ext uri="{28A0092B-C50C-407E-A947-70E740481C1C}">
                <a14:useLocalDpi xmlns:a14="http://schemas.microsoft.com/office/drawing/2010/main"/>
              </a:ext>
            </a:extLst>
          </a:blip>
          <a:srcRect/>
          <a:stretch/>
        </p:blipFill>
        <p:spPr>
          <a:xfrm>
            <a:off x="4459705" y="1192024"/>
            <a:ext cx="6609348" cy="4473952"/>
          </a:xfrm>
          <a:prstGeom prst="rect">
            <a:avLst/>
          </a:prstGeom>
        </p:spPr>
      </p:pic>
    </p:spTree>
    <p:extLst>
      <p:ext uri="{BB962C8B-B14F-4D97-AF65-F5344CB8AC3E}">
        <p14:creationId xmlns:p14="http://schemas.microsoft.com/office/powerpoint/2010/main" val="745015825"/>
      </p:ext>
    </p:extLst>
  </p:cSld>
  <p:clrMapOvr>
    <a:masterClrMapping/>
  </p:clrMapOvr>
</p:sld>
</file>

<file path=ppt/theme/theme1.xml><?xml version="1.0" encoding="utf-8"?>
<a:theme xmlns:a="http://schemas.openxmlformats.org/drawingml/2006/main" name="UWTSD 200_Title Pag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UWTSD 200_Title Pag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UWTSD 200_Title Pag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UWTSD 200_Title Pag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5.xml><?xml version="1.0" encoding="utf-8"?>
<a:theme xmlns:a="http://schemas.openxmlformats.org/drawingml/2006/main" name="UWTSD 200_Subtitl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6.xml><?xml version="1.0" encoding="utf-8"?>
<a:theme xmlns:a="http://schemas.openxmlformats.org/drawingml/2006/main" name="UWTSD 200_Subtitl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7.xml><?xml version="1.0" encoding="utf-8"?>
<a:theme xmlns:a="http://schemas.openxmlformats.org/drawingml/2006/main" name="UWTSD 200_Subtitl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8.xml><?xml version="1.0" encoding="utf-8"?>
<a:theme xmlns:a="http://schemas.openxmlformats.org/drawingml/2006/main" name="UWTSD 200_Subtitle 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9.xml><?xml version="1.0" encoding="utf-8"?>
<a:theme xmlns:a="http://schemas.openxmlformats.org/drawingml/2006/main" name="UWTSD 200_Text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0.xml><?xml version="1.0" encoding="utf-8"?>
<a:theme xmlns:a="http://schemas.openxmlformats.org/drawingml/2006/main" name="UWTSD 200_Text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1.xml><?xml version="1.0" encoding="utf-8"?>
<a:theme xmlns:a="http://schemas.openxmlformats.org/drawingml/2006/main" name="UWTSD 200_Text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2.xml><?xml version="1.0" encoding="utf-8"?>
<a:theme xmlns:a="http://schemas.openxmlformats.org/drawingml/2006/main" name="UWTSD 200_Text 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3.xml><?xml version="1.0" encoding="utf-8"?>
<a:theme xmlns:a="http://schemas.openxmlformats.org/drawingml/2006/main" name="UWTSD 200_Text 5">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4.xml><?xml version="1.0" encoding="utf-8"?>
<a:theme xmlns:a="http://schemas.openxmlformats.org/drawingml/2006/main" name="UWTSD 200_Text 6">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5.xml><?xml version="1.0" encoding="utf-8"?>
<a:theme xmlns:a="http://schemas.openxmlformats.org/drawingml/2006/main" name="UWTSD 200_Text 7">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6.xml><?xml version="1.0" encoding="utf-8"?>
<a:theme xmlns:a="http://schemas.openxmlformats.org/drawingml/2006/main" name="UWTSD 200_Text 8">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7.xml><?xml version="1.0" encoding="utf-8"?>
<a:theme xmlns:a="http://schemas.openxmlformats.org/drawingml/2006/main" name="UWTSD Logo Variations with Image Behind">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8.xml><?xml version="1.0" encoding="utf-8"?>
<a:theme xmlns:a="http://schemas.openxmlformats.org/drawingml/2006/main" name="UWTSD Logo Full Colour_Bottom Left">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9.xml><?xml version="1.0" encoding="utf-8"?>
<a:theme xmlns:a="http://schemas.openxmlformats.org/drawingml/2006/main" name="UWTSD Logo only mono_top left">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0.xml><?xml version="1.0" encoding="utf-8"?>
<a:theme xmlns:a="http://schemas.openxmlformats.org/drawingml/2006/main" name="UWTSD Logo only mono_bottom left">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p:properties xmlns:p="http://schemas.microsoft.com/office/2006/metadata/properties" xmlns:xsi="http://www.w3.org/2001/XMLSchema-instance" xmlns:pc="http://schemas.microsoft.com/office/infopath/2007/PartnerControls">
  <documentManagement/>
</p:properties>
</file>

<file path=customXml/item3.xml><?xml version="1.0" encoding="utf-8"?>
<ct:contentTypeSchema xmlns:ct="http://schemas.microsoft.com/office/2006/metadata/contentType" xmlns:ma="http://schemas.microsoft.com/office/2006/metadata/properties/metaAttributes" ct:_="" ma:_="" ma:contentTypeName="Document" ma:contentTypeID="0x010100A22DCA5D1B256B479227F480D2542598" ma:contentTypeVersion="11" ma:contentTypeDescription="Create a new document." ma:contentTypeScope="" ma:versionID="68ca945a54677db2e29a42d1f8357fb2">
  <xsd:schema xmlns:xsd="http://www.w3.org/2001/XMLSchema" xmlns:xs="http://www.w3.org/2001/XMLSchema" xmlns:p="http://schemas.microsoft.com/office/2006/metadata/properties" xmlns:ns2="211f9404-bca0-4bcf-9c1d-965ccb6f8d2d" xmlns:ns3="303dbf9b-b85b-46a0-94f1-894078c07ecd" targetNamespace="http://schemas.microsoft.com/office/2006/metadata/properties" ma:root="true" ma:fieldsID="c8ebb72be4a4c714af0916efcabc7353" ns2:_="" ns3:_="">
    <xsd:import namespace="211f9404-bca0-4bcf-9c1d-965ccb6f8d2d"/>
    <xsd:import namespace="303dbf9b-b85b-46a0-94f1-894078c07ecd"/>
    <xsd:element name="properties">
      <xsd:complexType>
        <xsd:sequence>
          <xsd:element name="documentManagement">
            <xsd:complexType>
              <xsd:all>
                <xsd:element ref="ns2:MediaServiceMetadata" minOccurs="0"/>
                <xsd:element ref="ns2:MediaServiceFastMetadata" minOccurs="0"/>
                <xsd:element ref="ns3:SharedWithUsers" minOccurs="0"/>
                <xsd:element ref="ns3:SharedWithDetails" minOccurs="0"/>
                <xsd:element ref="ns2:MediaServiceAutoKeyPoints" minOccurs="0"/>
                <xsd:element ref="ns2:MediaServiceKeyPoints" minOccurs="0"/>
                <xsd:element ref="ns2:MediaServiceAutoTags" minOccurs="0"/>
                <xsd:element ref="ns2:MediaServiceOCR" minOccurs="0"/>
                <xsd:element ref="ns2:MediaServiceGenerationTime" minOccurs="0"/>
                <xsd:element ref="ns2:MediaServiceEventHashCode" minOccurs="0"/>
                <xsd:element ref="ns2:MediaServiceDateTaken"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211f9404-bca0-4bcf-9c1d-965ccb6f8d2d"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2" nillable="true" ma:displayName="MediaServiceAutoKeyPoints" ma:hidden="true" ma:internalName="MediaServiceAutoKeyPoints" ma:readOnly="true">
      <xsd:simpleType>
        <xsd:restriction base="dms:Note"/>
      </xsd:simpleType>
    </xsd:element>
    <xsd:element name="MediaServiceKeyPoints" ma:index="13" nillable="true" ma:displayName="KeyPoints" ma:internalName="MediaServiceKeyPoints" ma:readOnly="true">
      <xsd:simpleType>
        <xsd:restriction base="dms:Note">
          <xsd:maxLength value="255"/>
        </xsd:restriction>
      </xsd:simpleType>
    </xsd:element>
    <xsd:element name="MediaServiceAutoTags" ma:index="14" nillable="true" ma:displayName="Tags" ma:internalName="MediaServiceAutoTags" ma:readOnly="true">
      <xsd:simpleType>
        <xsd:restriction base="dms:Text"/>
      </xsd:simpleType>
    </xsd:element>
    <xsd:element name="MediaServiceOCR" ma:index="15" nillable="true" ma:displayName="Extracted Text" ma:internalName="MediaServiceOCR" ma:readOnly="true">
      <xsd:simpleType>
        <xsd:restriction base="dms:Note">
          <xsd:maxLength value="255"/>
        </xsd:restriction>
      </xsd:simpleType>
    </xsd:element>
    <xsd:element name="MediaServiceGenerationTime" ma:index="16" nillable="true" ma:displayName="MediaServiceGenerationTime" ma:hidden="true" ma:internalName="MediaServiceGenerationTime" ma:readOnly="true">
      <xsd:simpleType>
        <xsd:restriction base="dms:Text"/>
      </xsd:simpleType>
    </xsd:element>
    <xsd:element name="MediaServiceEventHashCode" ma:index="17" nillable="true" ma:displayName="MediaServiceEventHashCode" ma:hidden="true" ma:internalName="MediaServiceEventHashCode" ma:readOnly="true">
      <xsd:simpleType>
        <xsd:restriction base="dms:Text"/>
      </xsd:simpleType>
    </xsd:element>
    <xsd:element name="MediaServiceDateTaken" ma:index="18" nillable="true" ma:displayName="MediaServiceDateTaken" ma:hidden="true" ma:internalName="MediaServiceDateTaken"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303dbf9b-b85b-46a0-94f1-894078c07ecd" elementFormDefault="qualified">
    <xsd:import namespace="http://schemas.microsoft.com/office/2006/documentManagement/types"/>
    <xsd:import namespace="http://schemas.microsoft.com/office/infopath/2007/PartnerControls"/>
    <xsd:element name="SharedWithUsers" ma:index="10"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1"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DAEDFBF8-727B-4366-BD16-3E84A7D12848}">
  <ds:schemaRefs>
    <ds:schemaRef ds:uri="http://schemas.microsoft.com/sharepoint/v3/contenttype/forms"/>
  </ds:schemaRefs>
</ds:datastoreItem>
</file>

<file path=customXml/itemProps2.xml><?xml version="1.0" encoding="utf-8"?>
<ds:datastoreItem xmlns:ds="http://schemas.openxmlformats.org/officeDocument/2006/customXml" ds:itemID="{67D09DC4-48CE-45C2-9393-0A8E48C8FD95}">
  <ds:schemaRefs>
    <ds:schemaRef ds:uri="http://schemas.microsoft.com/office/2006/metadata/properties"/>
    <ds:schemaRef ds:uri="http://schemas.microsoft.com/office/infopath/2007/PartnerControls"/>
  </ds:schemaRefs>
</ds:datastoreItem>
</file>

<file path=customXml/itemProps3.xml><?xml version="1.0" encoding="utf-8"?>
<ds:datastoreItem xmlns:ds="http://schemas.openxmlformats.org/officeDocument/2006/customXml" ds:itemID="{59A90DE1-5030-4590-8AE5-55F67A0F029B}">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211f9404-bca0-4bcf-9c1d-965ccb6f8d2d"/>
    <ds:schemaRef ds:uri="303dbf9b-b85b-46a0-94f1-894078c07ecd"/>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otalTime>549</TotalTime>
  <Words>1219</Words>
  <Application>Microsoft Macintosh PowerPoint</Application>
  <PresentationFormat>Widescreen</PresentationFormat>
  <Paragraphs>138</Paragraphs>
  <Slides>17</Slides>
  <Notes>5</Notes>
  <HiddenSlides>0</HiddenSlides>
  <MMClips>0</MMClips>
  <ScaleCrop>false</ScaleCrop>
  <HeadingPairs>
    <vt:vector size="6" baseType="variant">
      <vt:variant>
        <vt:lpstr>Fonts Used</vt:lpstr>
      </vt:variant>
      <vt:variant>
        <vt:i4>4</vt:i4>
      </vt:variant>
      <vt:variant>
        <vt:lpstr>Theme</vt:lpstr>
      </vt:variant>
      <vt:variant>
        <vt:i4>20</vt:i4>
      </vt:variant>
      <vt:variant>
        <vt:lpstr>Slide Titles</vt:lpstr>
      </vt:variant>
      <vt:variant>
        <vt:i4>17</vt:i4>
      </vt:variant>
    </vt:vector>
  </HeadingPairs>
  <TitlesOfParts>
    <vt:vector size="41" baseType="lpstr">
      <vt:lpstr>Arial</vt:lpstr>
      <vt:lpstr>Calibri</vt:lpstr>
      <vt:lpstr>Calibri Light</vt:lpstr>
      <vt:lpstr>Wingdings</vt:lpstr>
      <vt:lpstr>UWTSD 200_Title Page</vt:lpstr>
      <vt:lpstr>UWTSD 200_Title Page 1</vt:lpstr>
      <vt:lpstr>UWTSD 200_Title Page 2</vt:lpstr>
      <vt:lpstr>UWTSD 200_Title Page 3</vt:lpstr>
      <vt:lpstr>UWTSD 200_Subtitle 1</vt:lpstr>
      <vt:lpstr>UWTSD 200_Subtitle 2</vt:lpstr>
      <vt:lpstr>UWTSD 200_Subtitle 3</vt:lpstr>
      <vt:lpstr>UWTSD 200_Subtitle 4</vt:lpstr>
      <vt:lpstr>UWTSD 200_Text 1</vt:lpstr>
      <vt:lpstr>UWTSD 200_Text 2</vt:lpstr>
      <vt:lpstr>UWTSD 200_Text 3</vt:lpstr>
      <vt:lpstr>UWTSD 200_Text 4</vt:lpstr>
      <vt:lpstr>UWTSD 200_Text 5</vt:lpstr>
      <vt:lpstr>UWTSD 200_Text 6</vt:lpstr>
      <vt:lpstr>UWTSD 200_Text 7</vt:lpstr>
      <vt:lpstr>UWTSD 200_Text 8</vt:lpstr>
      <vt:lpstr>UWTSD Logo Variations with Image Behind</vt:lpstr>
      <vt:lpstr>UWTSD Logo Full Colour_Bottom Left</vt:lpstr>
      <vt:lpstr>UWTSD Logo only mono_top left</vt:lpstr>
      <vt:lpstr>UWTSD Logo only mono_bottom left</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Manager/>
  <Company/>
  <LinksUpToDate>false</LinksUpToDate>
  <SharedDoc>false</SharedDoc>
  <HyperlinkBase/>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subject>Process Analysis</dc:subject>
  <dc:creator>Gareth Collett</dc:creator>
  <cp:keywords/>
  <dc:description/>
  <cp:lastModifiedBy>Gareth Collett</cp:lastModifiedBy>
  <cp:revision>35</cp:revision>
  <dcterms:created xsi:type="dcterms:W3CDTF">2021-03-09T15:35:42Z</dcterms:created>
  <dcterms:modified xsi:type="dcterms:W3CDTF">2022-09-14T07:09:40Z</dcterms:modified>
  <cp:category/>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0x010100A22DCA5D1B256B479227F480D2542598</vt:lpwstr>
  </property>
</Properties>
</file>