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61" r:id="rId3"/>
    <p:sldId id="258" r:id="rId4"/>
    <p:sldId id="262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E68F9-0809-4082-A0BA-AF76DFEFE417}" v="253" dt="2023-02-09T11:25:31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 toma" userId="a7aa004d85c0298a" providerId="LiveId" clId="{AABE68F9-0809-4082-A0BA-AF76DFEFE417}"/>
    <pc:docChg chg="undo custSel addSld delSld modSld sldOrd addMainMaster delMainMaster">
      <pc:chgData name="andrei toma" userId="a7aa004d85c0298a" providerId="LiveId" clId="{AABE68F9-0809-4082-A0BA-AF76DFEFE417}" dt="2023-02-09T22:59:18.210" v="2443" actId="207"/>
      <pc:docMkLst>
        <pc:docMk/>
      </pc:docMkLst>
      <pc:sldChg chg="addSp delSp modSp mod setBg modClrScheme setClrOvrMap delDesignElem chgLayout">
        <pc:chgData name="andrei toma" userId="a7aa004d85c0298a" providerId="LiveId" clId="{AABE68F9-0809-4082-A0BA-AF76DFEFE417}" dt="2023-02-07T23:20:00.578" v="1936" actId="255"/>
        <pc:sldMkLst>
          <pc:docMk/>
          <pc:sldMk cId="3089930655" sldId="256"/>
        </pc:sldMkLst>
        <pc:spChg chg="mod">
          <ac:chgData name="andrei toma" userId="a7aa004d85c0298a" providerId="LiveId" clId="{AABE68F9-0809-4082-A0BA-AF76DFEFE417}" dt="2023-02-07T23:20:00.578" v="1936" actId="255"/>
          <ac:spMkLst>
            <pc:docMk/>
            <pc:sldMk cId="3089930655" sldId="256"/>
            <ac:spMk id="2" creationId="{F26E6CAA-CA2A-9F0D-A4AB-11B464C8F6E3}"/>
          </ac:spMkLst>
        </pc:spChg>
        <pc:spChg chg="mod ord">
          <ac:chgData name="andrei toma" userId="a7aa004d85c0298a" providerId="LiveId" clId="{AABE68F9-0809-4082-A0BA-AF76DFEFE417}" dt="2023-02-07T12:23:24.616" v="1373" actId="207"/>
          <ac:spMkLst>
            <pc:docMk/>
            <pc:sldMk cId="3089930655" sldId="256"/>
            <ac:spMk id="3" creationId="{923BBDEE-82E2-50D2-81EB-FE96AD565DA4}"/>
          </ac:spMkLst>
        </pc:spChg>
        <pc:spChg chg="add del">
          <ac:chgData name="andrei toma" userId="a7aa004d85c0298a" providerId="LiveId" clId="{AABE68F9-0809-4082-A0BA-AF76DFEFE417}" dt="2023-02-07T11:08:11.375" v="715" actId="26606"/>
          <ac:spMkLst>
            <pc:docMk/>
            <pc:sldMk cId="3089930655" sldId="256"/>
            <ac:spMk id="9" creationId="{733E0473-C315-42D8-A82A-A2FE49DC67DA}"/>
          </ac:spMkLst>
        </pc:spChg>
        <pc:spChg chg="add del">
          <ac:chgData name="andrei toma" userId="a7aa004d85c0298a" providerId="LiveId" clId="{AABE68F9-0809-4082-A0BA-AF76DFEFE417}" dt="2023-02-07T11:08:11.375" v="715" actId="26606"/>
          <ac:spMkLst>
            <pc:docMk/>
            <pc:sldMk cId="3089930655" sldId="256"/>
            <ac:spMk id="11" creationId="{AD23A251-68F2-43E5-812B-4BBAE1AF535E}"/>
          </ac:spMkLst>
        </pc:spChg>
        <pc:spChg chg="add del">
          <ac:chgData name="andrei toma" userId="a7aa004d85c0298a" providerId="LiveId" clId="{AABE68F9-0809-4082-A0BA-AF76DFEFE417}" dt="2023-02-07T11:08:11.358" v="714" actId="26606"/>
          <ac:spMkLst>
            <pc:docMk/>
            <pc:sldMk cId="3089930655" sldId="256"/>
            <ac:spMk id="26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8:11.358" v="714" actId="26606"/>
          <ac:spMkLst>
            <pc:docMk/>
            <pc:sldMk cId="3089930655" sldId="256"/>
            <ac:spMk id="28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8:11.358" v="714" actId="26606"/>
          <ac:spMkLst>
            <pc:docMk/>
            <pc:sldMk cId="3089930655" sldId="256"/>
            <ac:spMk id="47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1:08:11.358" v="714" actId="26606"/>
          <ac:spMkLst>
            <pc:docMk/>
            <pc:sldMk cId="3089930655" sldId="256"/>
            <ac:spMk id="49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1:41:08.464" v="947" actId="26606"/>
          <ac:spMkLst>
            <pc:docMk/>
            <pc:sldMk cId="3089930655" sldId="256"/>
            <ac:spMk id="60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1:08.464" v="947" actId="26606"/>
          <ac:spMkLst>
            <pc:docMk/>
            <pc:sldMk cId="3089930655" sldId="256"/>
            <ac:spMk id="61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2:14:46.550" v="1284" actId="26606"/>
          <ac:spMkLst>
            <pc:docMk/>
            <pc:sldMk cId="3089930655" sldId="256"/>
            <ac:spMk id="69" creationId="{5B986EF0-8540-483D-9DDE-1F168FAAC78F}"/>
          </ac:spMkLst>
        </pc:spChg>
        <pc:spChg chg="add del">
          <ac:chgData name="andrei toma" userId="a7aa004d85c0298a" providerId="LiveId" clId="{AABE68F9-0809-4082-A0BA-AF76DFEFE417}" dt="2023-02-07T11:41:08.464" v="947" actId="26606"/>
          <ac:spMkLst>
            <pc:docMk/>
            <pc:sldMk cId="3089930655" sldId="256"/>
            <ac:spMk id="78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1:41:08.464" v="947" actId="26606"/>
          <ac:spMkLst>
            <pc:docMk/>
            <pc:sldMk cId="3089930655" sldId="256"/>
            <ac:spMk id="79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40:23.736" v="934" actId="26606"/>
          <ac:spMkLst>
            <pc:docMk/>
            <pc:sldMk cId="3089930655" sldId="256"/>
            <ac:spMk id="90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0:23.736" v="934" actId="26606"/>
          <ac:spMkLst>
            <pc:docMk/>
            <pc:sldMk cId="3089930655" sldId="256"/>
            <ac:spMk id="92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96" creationId="{F384E378-44EE-43CF-80E1-ECE2AF785894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98" creationId="{58606AA2-E69C-4A42-8D9F-E9747752DDDE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00" creationId="{8D56DBB4-69C9-48F4-94E5-3F0B9E8D7662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02" creationId="{772E76EB-531B-4745-BE92-4AE3CFF5F21E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04" creationId="{DC16CFC8-F3C3-4765-9768-9F10E6B531C6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06" creationId="{F868898F-D22E-4E6A-8DD3-FE24FF0F73CC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08" creationId="{21B65DAB-5A32-48EC-A4A4-64E6D1CD0B4B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10" creationId="{08EC2A46-C18F-4863-B4EB-B7B873FD0226}"/>
          </ac:spMkLst>
        </pc:spChg>
        <pc:spChg chg="add del">
          <ac:chgData name="andrei toma" userId="a7aa004d85c0298a" providerId="LiveId" clId="{AABE68F9-0809-4082-A0BA-AF76DFEFE417}" dt="2023-02-07T11:40:23.736" v="934" actId="26606"/>
          <ac:spMkLst>
            <pc:docMk/>
            <pc:sldMk cId="3089930655" sldId="256"/>
            <ac:spMk id="111" creationId="{BB4ECDFC-8958-4B83-B01F-58AEFB867BAF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12" creationId="{CE8EA60C-5FEB-439D-82C1-E1A33B9ED97C}"/>
          </ac:spMkLst>
        </pc:spChg>
        <pc:spChg chg="add del">
          <ac:chgData name="andrei toma" userId="a7aa004d85c0298a" providerId="LiveId" clId="{AABE68F9-0809-4082-A0BA-AF76DFEFE417}" dt="2023-02-07T11:40:23.736" v="934" actId="26606"/>
          <ac:spMkLst>
            <pc:docMk/>
            <pc:sldMk cId="3089930655" sldId="256"/>
            <ac:spMk id="113" creationId="{C1D68778-F94A-4C5B-9118-3B992BB975DD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14" creationId="{4BD9DC6E-71EF-4302-BD87-C70C8AFCB7D8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16" creationId="{71CABA3D-675F-405D-9552-216F2DDD1285}"/>
          </ac:spMkLst>
        </pc:spChg>
        <pc:spChg chg="add del">
          <ac:chgData name="andrei toma" userId="a7aa004d85c0298a" providerId="LiveId" clId="{AABE68F9-0809-4082-A0BA-AF76DFEFE417}" dt="2023-02-07T11:40:29.411" v="936" actId="26606"/>
          <ac:spMkLst>
            <pc:docMk/>
            <pc:sldMk cId="3089930655" sldId="256"/>
            <ac:spMk id="122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0:29.411" v="936" actId="26606"/>
          <ac:spMkLst>
            <pc:docMk/>
            <pc:sldMk cId="3089930655" sldId="256"/>
            <ac:spMk id="12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27" creationId="{C016CF18-8176-46FE-A2E3-D7A2317706E1}"/>
          </ac:spMkLst>
        </pc:spChg>
        <pc:spChg chg="add del">
          <ac:chgData name="andrei toma" userId="a7aa004d85c0298a" providerId="LiveId" clId="{AABE68F9-0809-4082-A0BA-AF76DFEFE417}" dt="2023-02-07T11:40:29.411" v="936" actId="26606"/>
          <ac:spMkLst>
            <pc:docMk/>
            <pc:sldMk cId="3089930655" sldId="256"/>
            <ac:spMk id="140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1:40:29.411" v="936" actId="26606"/>
          <ac:spMkLst>
            <pc:docMk/>
            <pc:sldMk cId="3089930655" sldId="256"/>
            <ac:spMk id="141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49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50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52" creationId="{560F069F-BF33-4AEF-A173-7308180611CB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53" creationId="{53AF7B10-F29D-4656-8AF5-FDCC456EF684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54" creationId="{3B4A8199-77F1-4A71-A2FE-9B97CA3899BB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57" creationId="{A6E41830-A777-4B97-805C-BD085B1560F3}"/>
          </ac:spMkLst>
        </pc:spChg>
        <pc:spChg chg="add del">
          <ac:chgData name="andrei toma" userId="a7aa004d85c0298a" providerId="LiveId" clId="{AABE68F9-0809-4082-A0BA-AF76DFEFE417}" dt="2023-02-07T11:40:38.039" v="938" actId="26606"/>
          <ac:spMkLst>
            <pc:docMk/>
            <pc:sldMk cId="3089930655" sldId="256"/>
            <ac:spMk id="159" creationId="{FEC75E8B-0AB8-4F5E-9871-18D4F48BE399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62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6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80" creationId="{4E30456D-43C0-469A-8A5F-EFD61DCEB070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81" creationId="{173E55DA-BD2B-4E6F-A0DF-F6F8B7AFB1BE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82" creationId="{14E52A7E-D14B-4665-A982-36A1E5727943}"/>
          </ac:spMkLst>
        </pc:spChg>
        <pc:spChg chg="add del">
          <ac:chgData name="andrei toma" userId="a7aa004d85c0298a" providerId="LiveId" clId="{AABE68F9-0809-4082-A0BA-AF76DFEFE417}" dt="2023-02-07T11:40:49.948" v="940" actId="26606"/>
          <ac:spMkLst>
            <pc:docMk/>
            <pc:sldMk cId="3089930655" sldId="256"/>
            <ac:spMk id="187" creationId="{B82F73F8-AE36-4658-ADE1-9E56256FFE6E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89" creationId="{D6A5485D-4AF6-47BA-8BB1-44D0639B9FA6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90" creationId="{E9B141D4-C8D6-48AA-95E4-9D7277D2A93D}"/>
          </ac:spMkLst>
        </pc:spChg>
        <pc:spChg chg="add del">
          <ac:chgData name="andrei toma" userId="a7aa004d85c0298a" providerId="LiveId" clId="{AABE68F9-0809-4082-A0BA-AF76DFEFE417}" dt="2023-02-07T11:41:02.865" v="942" actId="26606"/>
          <ac:spMkLst>
            <pc:docMk/>
            <pc:sldMk cId="3089930655" sldId="256"/>
            <ac:spMk id="191" creationId="{9150435D-CA82-40CE-954B-EAF77FB12920}"/>
          </ac:spMkLst>
        </pc:spChg>
        <pc:spChg chg="add del">
          <ac:chgData name="andrei toma" userId="a7aa004d85c0298a" providerId="LiveId" clId="{AABE68F9-0809-4082-A0BA-AF76DFEFE417}" dt="2023-02-07T11:41:06.483" v="944" actId="26606"/>
          <ac:spMkLst>
            <pc:docMk/>
            <pc:sldMk cId="3089930655" sldId="256"/>
            <ac:spMk id="193" creationId="{E2748806-3AF5-4078-830A-C1F26BF1B200}"/>
          </ac:spMkLst>
        </pc:spChg>
        <pc:spChg chg="add del">
          <ac:chgData name="andrei toma" userId="a7aa004d85c0298a" providerId="LiveId" clId="{AABE68F9-0809-4082-A0BA-AF76DFEFE417}" dt="2023-02-07T11:41:06.483" v="944" actId="26606"/>
          <ac:spMkLst>
            <pc:docMk/>
            <pc:sldMk cId="3089930655" sldId="256"/>
            <ac:spMk id="194" creationId="{34FBEBF3-C941-4CB0-8AC2-3B50E1371BBF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1" creationId="{E2748806-3AF5-4078-830A-C1F26BF1B200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2" creationId="{36C5C053-F6BB-464B-BDD2-9D811A2494A2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3" creationId="{8315D1CC-8D02-4016-AD7A-097E77AAE387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4" creationId="{1CB84D5D-9C64-4481-B8AD-C109F7DB3FC6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5" creationId="{01A9D26D-082A-4101-8D75-863B7B7AB81D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6" creationId="{A0FE0BA4-FE6E-4B91-9A1B-E373720BD3D5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7" creationId="{80E6F154-6DA5-4544-8945-8AF8DE20A63E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8" creationId="{85558ED7-8ED9-4B7F-8138-C5B8A0EC1937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09" creationId="{13E9F88F-5950-42B0-B9A3-898F91835B3F}"/>
          </ac:spMkLst>
        </pc:spChg>
        <pc:spChg chg="add del">
          <ac:chgData name="andrei toma" userId="a7aa004d85c0298a" providerId="LiveId" clId="{AABE68F9-0809-4082-A0BA-AF76DFEFE417}" dt="2023-02-07T11:41:08.448" v="946" actId="26606"/>
          <ac:spMkLst>
            <pc:docMk/>
            <pc:sldMk cId="3089930655" sldId="256"/>
            <ac:spMk id="210" creationId="{34FBEBF3-C941-4CB0-8AC2-3B50E1371BBF}"/>
          </ac:spMkLst>
        </pc:spChg>
        <pc:spChg chg="add del">
          <ac:chgData name="andrei toma" userId="a7aa004d85c0298a" providerId="LiveId" clId="{AABE68F9-0809-4082-A0BA-AF76DFEFE417}" dt="2023-02-07T12:08:38.260" v="1222" actId="26606"/>
          <ac:spMkLst>
            <pc:docMk/>
            <pc:sldMk cId="3089930655" sldId="256"/>
            <ac:spMk id="212" creationId="{E2748806-3AF5-4078-830A-C1F26BF1B200}"/>
          </ac:spMkLst>
        </pc:spChg>
        <pc:spChg chg="add del">
          <ac:chgData name="andrei toma" userId="a7aa004d85c0298a" providerId="LiveId" clId="{AABE68F9-0809-4082-A0BA-AF76DFEFE417}" dt="2023-02-07T12:08:38.260" v="1222" actId="26606"/>
          <ac:spMkLst>
            <pc:docMk/>
            <pc:sldMk cId="3089930655" sldId="256"/>
            <ac:spMk id="213" creationId="{34FBEBF3-C941-4CB0-8AC2-3B50E1371BBF}"/>
          </ac:spMkLst>
        </pc:spChg>
        <pc:spChg chg="add del">
          <ac:chgData name="andrei toma" userId="a7aa004d85c0298a" providerId="LiveId" clId="{AABE68F9-0809-4082-A0BA-AF76DFEFE417}" dt="2023-02-07T12:08:38.228" v="1221" actId="26606"/>
          <ac:spMkLst>
            <pc:docMk/>
            <pc:sldMk cId="3089930655" sldId="256"/>
            <ac:spMk id="223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2:08:38.228" v="1221" actId="26606"/>
          <ac:spMkLst>
            <pc:docMk/>
            <pc:sldMk cId="3089930655" sldId="256"/>
            <ac:spMk id="225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2:08:38.228" v="1221" actId="26606"/>
          <ac:spMkLst>
            <pc:docMk/>
            <pc:sldMk cId="3089930655" sldId="256"/>
            <ac:spMk id="244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2:08:38.228" v="1221" actId="26606"/>
          <ac:spMkLst>
            <pc:docMk/>
            <pc:sldMk cId="3089930655" sldId="256"/>
            <ac:spMk id="246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3089930655" sldId="256"/>
            <ac:spMk id="257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3089930655" sldId="256"/>
            <ac:spMk id="258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3089930655" sldId="256"/>
            <ac:spMk id="275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3089930655" sldId="256"/>
            <ac:spMk id="276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2:14:46.550" v="1284" actId="26606"/>
          <ac:spMkLst>
            <pc:docMk/>
            <pc:sldMk cId="3089930655" sldId="256"/>
            <ac:spMk id="310" creationId="{D706AE2E-B17B-43A3-84F8-9C0FE9466CD5}"/>
          </ac:spMkLst>
        </pc:spChg>
        <pc:spChg chg="add del">
          <ac:chgData name="andrei toma" userId="a7aa004d85c0298a" providerId="LiveId" clId="{AABE68F9-0809-4082-A0BA-AF76DFEFE417}" dt="2023-02-07T12:14:52.624" v="1286" actId="26606"/>
          <ac:spMkLst>
            <pc:docMk/>
            <pc:sldMk cId="3089930655" sldId="256"/>
            <ac:spMk id="328" creationId="{29EF3596-DF97-4605-88C4-E1D6634C1B19}"/>
          </ac:spMkLst>
        </pc:spChg>
        <pc:spChg chg="add del">
          <ac:chgData name="andrei toma" userId="a7aa004d85c0298a" providerId="LiveId" clId="{AABE68F9-0809-4082-A0BA-AF76DFEFE417}" dt="2023-02-07T12:14:52.624" v="1286" actId="26606"/>
          <ac:spMkLst>
            <pc:docMk/>
            <pc:sldMk cId="3089930655" sldId="256"/>
            <ac:spMk id="346" creationId="{0F4BA0F2-1035-4F3D-B3FE-C551450E423A}"/>
          </ac:spMkLst>
        </pc:spChg>
        <pc:spChg chg="add del mod">
          <ac:chgData name="andrei toma" userId="a7aa004d85c0298a" providerId="LiveId" clId="{AABE68F9-0809-4082-A0BA-AF76DFEFE417}" dt="2023-02-07T12:21:01.024" v="1339"/>
          <ac:spMkLst>
            <pc:docMk/>
            <pc:sldMk cId="3089930655" sldId="256"/>
            <ac:spMk id="475" creationId="{FD08074F-35DE-B851-2CC1-ED274BEA1012}"/>
          </ac:spMkLst>
        </pc:spChg>
        <pc:spChg chg="add del mod">
          <ac:chgData name="andrei toma" userId="a7aa004d85c0298a" providerId="LiveId" clId="{AABE68F9-0809-4082-A0BA-AF76DFEFE417}" dt="2023-02-07T12:21:01.024" v="1339"/>
          <ac:spMkLst>
            <pc:docMk/>
            <pc:sldMk cId="3089930655" sldId="256"/>
            <ac:spMk id="476" creationId="{3B7655D4-6F6E-CBA5-75F8-441B8CB61C3E}"/>
          </ac:spMkLst>
        </pc:spChg>
        <pc:spChg chg="add del mod">
          <ac:chgData name="andrei toma" userId="a7aa004d85c0298a" providerId="LiveId" clId="{AABE68F9-0809-4082-A0BA-AF76DFEFE417}" dt="2023-02-07T12:21:00.643" v="1337"/>
          <ac:spMkLst>
            <pc:docMk/>
            <pc:sldMk cId="3089930655" sldId="256"/>
            <ac:spMk id="477" creationId="{521C3FA5-0BBA-10C0-1C19-3E711771748C}"/>
          </ac:spMkLst>
        </pc:spChg>
        <pc:spChg chg="add del mod">
          <ac:chgData name="andrei toma" userId="a7aa004d85c0298a" providerId="LiveId" clId="{AABE68F9-0809-4082-A0BA-AF76DFEFE417}" dt="2023-02-07T12:21:00.643" v="1337"/>
          <ac:spMkLst>
            <pc:docMk/>
            <pc:sldMk cId="3089930655" sldId="256"/>
            <ac:spMk id="478" creationId="{458F91E6-1C0F-87E1-ED68-C2EE30E2B8A9}"/>
          </ac:spMkLst>
        </pc:spChg>
        <pc:spChg chg="add del mod">
          <ac:chgData name="andrei toma" userId="a7aa004d85c0298a" providerId="LiveId" clId="{AABE68F9-0809-4082-A0BA-AF76DFEFE417}" dt="2023-02-07T12:21:00.450" v="1335"/>
          <ac:spMkLst>
            <pc:docMk/>
            <pc:sldMk cId="3089930655" sldId="256"/>
            <ac:spMk id="479" creationId="{089CA884-5F19-E628-2353-176E66BDCFA8}"/>
          </ac:spMkLst>
        </pc:spChg>
        <pc:spChg chg="add del mod">
          <ac:chgData name="andrei toma" userId="a7aa004d85c0298a" providerId="LiveId" clId="{AABE68F9-0809-4082-A0BA-AF76DFEFE417}" dt="2023-02-07T12:21:00.450" v="1335"/>
          <ac:spMkLst>
            <pc:docMk/>
            <pc:sldMk cId="3089930655" sldId="256"/>
            <ac:spMk id="480" creationId="{C617B7F0-C133-DCD9-9A04-1BF6407306DB}"/>
          </ac:spMkLst>
        </pc:spChg>
        <pc:grpChg chg="add del">
          <ac:chgData name="andrei toma" userId="a7aa004d85c0298a" providerId="LiveId" clId="{AABE68F9-0809-4082-A0BA-AF76DFEFE417}" dt="2023-02-07T12:14:23.279" v="1272" actId="26606"/>
          <ac:grpSpMkLst>
            <pc:docMk/>
            <pc:sldMk cId="3089930655" sldId="256"/>
            <ac:grpSpMk id="6" creationId="{316DCFC9-6877-407C-8170-608FCB8E35AE}"/>
          </ac:grpSpMkLst>
        </pc:grpChg>
        <pc:grpChg chg="add del">
          <ac:chgData name="andrei toma" userId="a7aa004d85c0298a" providerId="LiveId" clId="{AABE68F9-0809-4082-A0BA-AF76DFEFE417}" dt="2023-02-07T12:14:23.279" v="1272" actId="26606"/>
          <ac:grpSpMkLst>
            <pc:docMk/>
            <pc:sldMk cId="3089930655" sldId="256"/>
            <ac:grpSpMk id="8" creationId="{89353FE7-0D03-4AD2-8B8A-60A06F6BDA4C}"/>
          </ac:grpSpMkLst>
        </pc:grpChg>
        <pc:grpChg chg="add del">
          <ac:chgData name="andrei toma" userId="a7aa004d85c0298a" providerId="LiveId" clId="{AABE68F9-0809-4082-A0BA-AF76DFEFE417}" dt="2023-02-07T11:08:11.375" v="715" actId="26606"/>
          <ac:grpSpMkLst>
            <pc:docMk/>
            <pc:sldMk cId="3089930655" sldId="256"/>
            <ac:grpSpMk id="13" creationId="{0350AF23-2606-421F-AB7B-23D9B48F3E9B}"/>
          </ac:grpSpMkLst>
        </pc:grpChg>
        <pc:grpChg chg="add del">
          <ac:chgData name="andrei toma" userId="a7aa004d85c0298a" providerId="LiveId" clId="{AABE68F9-0809-4082-A0BA-AF76DFEFE417}" dt="2023-02-07T11:08:11.358" v="714" actId="26606"/>
          <ac:grpSpMkLst>
            <pc:docMk/>
            <pc:sldMk cId="3089930655" sldId="256"/>
            <ac:grpSpMk id="30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2:14:24.680" v="1274" actId="26606"/>
          <ac:grpSpMkLst>
            <pc:docMk/>
            <pc:sldMk cId="3089930655" sldId="256"/>
            <ac:grpSpMk id="39" creationId="{AD579530-1077-46B3-BD5C-81BB270A1D5B}"/>
          </ac:grpSpMkLst>
        </pc:grpChg>
        <pc:grpChg chg="add del">
          <ac:chgData name="andrei toma" userId="a7aa004d85c0298a" providerId="LiveId" clId="{AABE68F9-0809-4082-A0BA-AF76DFEFE417}" dt="2023-02-07T12:14:24.680" v="1274" actId="26606"/>
          <ac:grpSpMkLst>
            <pc:docMk/>
            <pc:sldMk cId="3089930655" sldId="256"/>
            <ac:grpSpMk id="42" creationId="{83F79A5F-63B5-4802-B39B-BF0F89DDDA15}"/>
          </ac:grpSpMkLst>
        </pc:grpChg>
        <pc:grpChg chg="add del">
          <ac:chgData name="andrei toma" userId="a7aa004d85c0298a" providerId="LiveId" clId="{AABE68F9-0809-4082-A0BA-AF76DFEFE417}" dt="2023-02-07T11:08:11.358" v="714" actId="26606"/>
          <ac:grpSpMkLst>
            <pc:docMk/>
            <pc:sldMk cId="3089930655" sldId="256"/>
            <ac:grpSpMk id="51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2:14:26.827" v="1276" actId="26606"/>
          <ac:grpSpMkLst>
            <pc:docMk/>
            <pc:sldMk cId="3089930655" sldId="256"/>
            <ac:grpSpMk id="52" creationId="{74872A0B-8668-4500-9509-EAA581B26C24}"/>
          </ac:grpSpMkLst>
        </pc:grpChg>
        <pc:grpChg chg="add del">
          <ac:chgData name="andrei toma" userId="a7aa004d85c0298a" providerId="LiveId" clId="{AABE68F9-0809-4082-A0BA-AF76DFEFE417}" dt="2023-02-07T12:14:26.827" v="1276" actId="26606"/>
          <ac:grpSpMkLst>
            <pc:docMk/>
            <pc:sldMk cId="3089930655" sldId="256"/>
            <ac:grpSpMk id="56" creationId="{240590EE-5428-41AA-95B2-96FCC1CE67A7}"/>
          </ac:grpSpMkLst>
        </pc:grpChg>
        <pc:grpChg chg="add del">
          <ac:chgData name="andrei toma" userId="a7aa004d85c0298a" providerId="LiveId" clId="{AABE68F9-0809-4082-A0BA-AF76DFEFE417}" dt="2023-02-07T11:41:08.464" v="947" actId="26606"/>
          <ac:grpSpMkLst>
            <pc:docMk/>
            <pc:sldMk cId="3089930655" sldId="256"/>
            <ac:grpSpMk id="62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1:08.464" v="947" actId="26606"/>
          <ac:grpSpMkLst>
            <pc:docMk/>
            <pc:sldMk cId="3089930655" sldId="256"/>
            <ac:grpSpMk id="80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1:40:23.736" v="934" actId="26606"/>
          <ac:grpSpMkLst>
            <pc:docMk/>
            <pc:sldMk cId="3089930655" sldId="256"/>
            <ac:grpSpMk id="9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0:23.736" v="934" actId="26606"/>
          <ac:grpSpMkLst>
            <pc:docMk/>
            <pc:sldMk cId="3089930655" sldId="256"/>
            <ac:grpSpMk id="115" creationId="{B29252B9-8F48-4CC0-A640-09C8A8C24E31}"/>
          </ac:grpSpMkLst>
        </pc:grpChg>
        <pc:grpChg chg="add del">
          <ac:chgData name="andrei toma" userId="a7aa004d85c0298a" providerId="LiveId" clId="{AABE68F9-0809-4082-A0BA-AF76DFEFE417}" dt="2023-02-07T12:14:26.827" v="1276" actId="26606"/>
          <ac:grpSpMkLst>
            <pc:docMk/>
            <pc:sldMk cId="3089930655" sldId="256"/>
            <ac:grpSpMk id="118" creationId="{A838DBA2-246D-4087-AE0A-6EA2B4B65AF3}"/>
          </ac:grpSpMkLst>
        </pc:grpChg>
        <pc:grpChg chg="add del">
          <ac:chgData name="andrei toma" userId="a7aa004d85c0298a" providerId="LiveId" clId="{AABE68F9-0809-4082-A0BA-AF76DFEFE417}" dt="2023-02-07T11:40:38.039" v="938" actId="26606"/>
          <ac:grpSpMkLst>
            <pc:docMk/>
            <pc:sldMk cId="3089930655" sldId="256"/>
            <ac:grpSpMk id="119" creationId="{129892FD-8819-457B-A027-AEAC7271066F}"/>
          </ac:grpSpMkLst>
        </pc:grpChg>
        <pc:grpChg chg="add del">
          <ac:chgData name="andrei toma" userId="a7aa004d85c0298a" providerId="LiveId" clId="{AABE68F9-0809-4082-A0BA-AF76DFEFE417}" dt="2023-02-07T11:40:29.411" v="936" actId="26606"/>
          <ac:grpSpMkLst>
            <pc:docMk/>
            <pc:sldMk cId="3089930655" sldId="256"/>
            <ac:grpSpMk id="12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0:29.411" v="936" actId="26606"/>
          <ac:grpSpMkLst>
            <pc:docMk/>
            <pc:sldMk cId="3089930655" sldId="256"/>
            <ac:grpSpMk id="142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1:40:38.039" v="938" actId="26606"/>
          <ac:grpSpMkLst>
            <pc:docMk/>
            <pc:sldMk cId="3089930655" sldId="256"/>
            <ac:grpSpMk id="151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0:49.948" v="940" actId="26606"/>
          <ac:grpSpMkLst>
            <pc:docMk/>
            <pc:sldMk cId="3089930655" sldId="256"/>
            <ac:grpSpMk id="16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2:14:28.095" v="1278" actId="26606"/>
          <ac:grpSpMkLst>
            <pc:docMk/>
            <pc:sldMk cId="3089930655" sldId="256"/>
            <ac:grpSpMk id="172" creationId="{A838DBA2-246D-4087-AE0A-6EA2B4B65AF3}"/>
          </ac:grpSpMkLst>
        </pc:grpChg>
        <pc:grpChg chg="add del">
          <ac:chgData name="andrei toma" userId="a7aa004d85c0298a" providerId="LiveId" clId="{AABE68F9-0809-4082-A0BA-AF76DFEFE417}" dt="2023-02-07T11:40:49.948" v="940" actId="26606"/>
          <ac:grpSpMkLst>
            <pc:docMk/>
            <pc:sldMk cId="3089930655" sldId="256"/>
            <ac:grpSpMk id="183" creationId="{EDF75AED-D188-48BA-B1ED-FED81521A684}"/>
          </ac:grpSpMkLst>
        </pc:grpChg>
        <pc:grpChg chg="add del">
          <ac:chgData name="andrei toma" userId="a7aa004d85c0298a" providerId="LiveId" clId="{AABE68F9-0809-4082-A0BA-AF76DFEFE417}" dt="2023-02-07T12:14:28.095" v="1278" actId="26606"/>
          <ac:grpSpMkLst>
            <pc:docMk/>
            <pc:sldMk cId="3089930655" sldId="256"/>
            <ac:grpSpMk id="185" creationId="{8E1DDAD8-1D10-4640-A034-BE90015E37B6}"/>
          </ac:grpSpMkLst>
        </pc:grpChg>
        <pc:grpChg chg="add del">
          <ac:chgData name="andrei toma" userId="a7aa004d85c0298a" providerId="LiveId" clId="{AABE68F9-0809-4082-A0BA-AF76DFEFE417}" dt="2023-02-07T12:14:28.095" v="1278" actId="26606"/>
          <ac:grpSpMkLst>
            <pc:docMk/>
            <pc:sldMk cId="3089930655" sldId="256"/>
            <ac:grpSpMk id="188" creationId="{FD642FB6-2808-4BC5-AE0B-7302C24B78A5}"/>
          </ac:grpSpMkLst>
        </pc:grpChg>
        <pc:grpChg chg="add del">
          <ac:chgData name="andrei toma" userId="a7aa004d85c0298a" providerId="LiveId" clId="{AABE68F9-0809-4082-A0BA-AF76DFEFE417}" dt="2023-02-07T11:41:06.483" v="944" actId="26606"/>
          <ac:grpSpMkLst>
            <pc:docMk/>
            <pc:sldMk cId="3089930655" sldId="256"/>
            <ac:grpSpMk id="195" creationId="{AFCA5498-D019-48A6-B194-72CE1ABB0B3A}"/>
          </ac:grpSpMkLst>
        </pc:grpChg>
        <pc:grpChg chg="add del">
          <ac:chgData name="andrei toma" userId="a7aa004d85c0298a" providerId="LiveId" clId="{AABE68F9-0809-4082-A0BA-AF76DFEFE417}" dt="2023-02-07T12:08:38.260" v="1222" actId="26606"/>
          <ac:grpSpMkLst>
            <pc:docMk/>
            <pc:sldMk cId="3089930655" sldId="256"/>
            <ac:grpSpMk id="214" creationId="{AFCA5498-D019-48A6-B194-72CE1ABB0B3A}"/>
          </ac:grpSpMkLst>
        </pc:grpChg>
        <pc:grpChg chg="add del">
          <ac:chgData name="andrei toma" userId="a7aa004d85c0298a" providerId="LiveId" clId="{AABE68F9-0809-4082-A0BA-AF76DFEFE417}" dt="2023-02-07T12:08:38.228" v="1221" actId="26606"/>
          <ac:grpSpMkLst>
            <pc:docMk/>
            <pc:sldMk cId="3089930655" sldId="256"/>
            <ac:grpSpMk id="227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2:14:29.509" v="1280" actId="26606"/>
          <ac:grpSpMkLst>
            <pc:docMk/>
            <pc:sldMk cId="3089930655" sldId="256"/>
            <ac:grpSpMk id="229" creationId="{A838DBA2-246D-4087-AE0A-6EA2B4B65AF3}"/>
          </ac:grpSpMkLst>
        </pc:grpChg>
        <pc:grpChg chg="add del">
          <ac:chgData name="andrei toma" userId="a7aa004d85c0298a" providerId="LiveId" clId="{AABE68F9-0809-4082-A0BA-AF76DFEFE417}" dt="2023-02-07T12:14:29.509" v="1280" actId="26606"/>
          <ac:grpSpMkLst>
            <pc:docMk/>
            <pc:sldMk cId="3089930655" sldId="256"/>
            <ac:grpSpMk id="238" creationId="{A0B38558-5389-4817-936F-FD62560CAC11}"/>
          </ac:grpSpMkLst>
        </pc:grpChg>
        <pc:grpChg chg="add del">
          <ac:chgData name="andrei toma" userId="a7aa004d85c0298a" providerId="LiveId" clId="{AABE68F9-0809-4082-A0BA-AF76DFEFE417}" dt="2023-02-07T12:14:29.509" v="1280" actId="26606"/>
          <ac:grpSpMkLst>
            <pc:docMk/>
            <pc:sldMk cId="3089930655" sldId="256"/>
            <ac:grpSpMk id="239" creationId="{15502586-682B-4EDF-9515-674BB4E1CD13}"/>
          </ac:grpSpMkLst>
        </pc:grpChg>
        <pc:grpChg chg="add del">
          <ac:chgData name="andrei toma" userId="a7aa004d85c0298a" providerId="LiveId" clId="{AABE68F9-0809-4082-A0BA-AF76DFEFE417}" dt="2023-02-07T12:08:38.228" v="1221" actId="26606"/>
          <ac:grpSpMkLst>
            <pc:docMk/>
            <pc:sldMk cId="3089930655" sldId="256"/>
            <ac:grpSpMk id="248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2:14:44.226" v="1282" actId="26606"/>
          <ac:grpSpMkLst>
            <pc:docMk/>
            <pc:sldMk cId="3089930655" sldId="256"/>
            <ac:grpSpMk id="250" creationId="{A838DBA2-246D-4087-AE0A-6EA2B4B65AF3}"/>
          </ac:grpSpMkLst>
        </pc:grpChg>
        <pc:grpChg chg="add del">
          <ac:chgData name="andrei toma" userId="a7aa004d85c0298a" providerId="LiveId" clId="{AABE68F9-0809-4082-A0BA-AF76DFEFE417}" dt="2023-02-07T12:12:45.267" v="1250"/>
          <ac:grpSpMkLst>
            <pc:docMk/>
            <pc:sldMk cId="3089930655" sldId="256"/>
            <ac:grpSpMk id="259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2:12:45.267" v="1250"/>
          <ac:grpSpMkLst>
            <pc:docMk/>
            <pc:sldMk cId="3089930655" sldId="256"/>
            <ac:grpSpMk id="277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2:14:44.226" v="1282" actId="26606"/>
          <ac:grpSpMkLst>
            <pc:docMk/>
            <pc:sldMk cId="3089930655" sldId="256"/>
            <ac:grpSpMk id="288" creationId="{9AE4726C-1831-4FE3-9A11-227F0DC2F0BC}"/>
          </ac:grpSpMkLst>
        </pc:grpChg>
        <pc:grpChg chg="add del">
          <ac:chgData name="andrei toma" userId="a7aa004d85c0298a" providerId="LiveId" clId="{AABE68F9-0809-4082-A0BA-AF76DFEFE417}" dt="2023-02-07T12:14:44.226" v="1282" actId="26606"/>
          <ac:grpSpMkLst>
            <pc:docMk/>
            <pc:sldMk cId="3089930655" sldId="256"/>
            <ac:grpSpMk id="290" creationId="{E916825F-759B-4F1A-BA80-AF7137691EC5}"/>
          </ac:grpSpMkLst>
        </pc:grpChg>
        <pc:grpChg chg="add del">
          <ac:chgData name="andrei toma" userId="a7aa004d85c0298a" providerId="LiveId" clId="{AABE68F9-0809-4082-A0BA-AF76DFEFE417}" dt="2023-02-07T12:14:46.550" v="1284" actId="26606"/>
          <ac:grpSpMkLst>
            <pc:docMk/>
            <pc:sldMk cId="3089930655" sldId="256"/>
            <ac:grpSpMk id="311" creationId="{CEFFB8CF-3E94-42D7-849C-841E7744B2C9}"/>
          </ac:grpSpMkLst>
        </pc:grpChg>
        <pc:grpChg chg="add del">
          <ac:chgData name="andrei toma" userId="a7aa004d85c0298a" providerId="LiveId" clId="{AABE68F9-0809-4082-A0BA-AF76DFEFE417}" dt="2023-02-07T12:14:52.624" v="1286" actId="26606"/>
          <ac:grpSpMkLst>
            <pc:docMk/>
            <pc:sldMk cId="3089930655" sldId="256"/>
            <ac:grpSpMk id="329" creationId="{A04CF5AE-1525-458C-805A-277612287C4F}"/>
          </ac:grpSpMkLst>
        </pc:grpChg>
        <pc:grpChg chg="add del">
          <ac:chgData name="andrei toma" userId="a7aa004d85c0298a" providerId="LiveId" clId="{AABE68F9-0809-4082-A0BA-AF76DFEFE417}" dt="2023-02-07T12:15:04.886" v="1293" actId="26606"/>
          <ac:grpSpMkLst>
            <pc:docMk/>
            <pc:sldMk cId="3089930655" sldId="256"/>
            <ac:grpSpMk id="349" creationId="{EB95AFDF-FA7D-4311-9C65-6D507D92F474}"/>
          </ac:grpSpMkLst>
        </pc:grpChg>
        <pc:grpChg chg="add del">
          <ac:chgData name="andrei toma" userId="a7aa004d85c0298a" providerId="LiveId" clId="{AABE68F9-0809-4082-A0BA-AF76DFEFE417}" dt="2023-02-07T12:15:01.697" v="1290" actId="26606"/>
          <ac:grpSpMkLst>
            <pc:docMk/>
            <pc:sldMk cId="3089930655" sldId="256"/>
            <ac:grpSpMk id="362" creationId="{096A8A5D-137F-4A8A-9811-F7A867F02E3F}"/>
          </ac:grpSpMkLst>
        </pc:grpChg>
        <pc:grpChg chg="add del">
          <ac:chgData name="andrei toma" userId="a7aa004d85c0298a" providerId="LiveId" clId="{AABE68F9-0809-4082-A0BA-AF76DFEFE417}" dt="2023-02-07T12:15:04.855" v="1292" actId="26606"/>
          <ac:grpSpMkLst>
            <pc:docMk/>
            <pc:sldMk cId="3089930655" sldId="256"/>
            <ac:grpSpMk id="364" creationId="{A838DBA2-246D-4087-AE0A-6EA2B4B65AF3}"/>
          </ac:grpSpMkLst>
        </pc:grpChg>
        <pc:grpChg chg="add del">
          <ac:chgData name="andrei toma" userId="a7aa004d85c0298a" providerId="LiveId" clId="{AABE68F9-0809-4082-A0BA-AF76DFEFE417}" dt="2023-02-07T12:15:01.697" v="1290" actId="26606"/>
          <ac:grpSpMkLst>
            <pc:docMk/>
            <pc:sldMk cId="3089930655" sldId="256"/>
            <ac:grpSpMk id="366" creationId="{0FA686C7-6B08-416F-AEF3-C204079363A8}"/>
          </ac:grpSpMkLst>
        </pc:grpChg>
        <pc:grpChg chg="add del">
          <ac:chgData name="andrei toma" userId="a7aa004d85c0298a" providerId="LiveId" clId="{AABE68F9-0809-4082-A0BA-AF76DFEFE417}" dt="2023-02-07T12:15:04.855" v="1292" actId="26606"/>
          <ac:grpSpMkLst>
            <pc:docMk/>
            <pc:sldMk cId="3089930655" sldId="256"/>
            <ac:grpSpMk id="405" creationId="{9AE4726C-1831-4FE3-9A11-227F0DC2F0BC}"/>
          </ac:grpSpMkLst>
        </pc:grpChg>
        <pc:grpChg chg="add del">
          <ac:chgData name="andrei toma" userId="a7aa004d85c0298a" providerId="LiveId" clId="{AABE68F9-0809-4082-A0BA-AF76DFEFE417}" dt="2023-02-07T12:15:04.855" v="1292" actId="26606"/>
          <ac:grpSpMkLst>
            <pc:docMk/>
            <pc:sldMk cId="3089930655" sldId="256"/>
            <ac:grpSpMk id="409" creationId="{E916825F-759B-4F1A-BA80-AF7137691EC5}"/>
          </ac:grpSpMkLst>
        </pc:grpChg>
        <pc:grpChg chg="add del">
          <ac:chgData name="andrei toma" userId="a7aa004d85c0298a" providerId="LiveId" clId="{AABE68F9-0809-4082-A0BA-AF76DFEFE417}" dt="2023-02-07T12:15:01.697" v="1290" actId="26606"/>
          <ac:grpSpMkLst>
            <pc:docMk/>
            <pc:sldMk cId="3089930655" sldId="256"/>
            <ac:grpSpMk id="422" creationId="{4C78E281-F596-4ECB-979A-89D89452AAD7}"/>
          </ac:grpSpMkLst>
        </pc:grpChg>
        <pc:grpChg chg="add del">
          <ac:chgData name="andrei toma" userId="a7aa004d85c0298a" providerId="LiveId" clId="{AABE68F9-0809-4082-A0BA-AF76DFEFE417}" dt="2023-02-07T12:15:10.728" v="1296"/>
          <ac:grpSpMkLst>
            <pc:docMk/>
            <pc:sldMk cId="3089930655" sldId="256"/>
            <ac:grpSpMk id="468" creationId="{316DCFC9-6877-407C-8170-608FCB8E35AE}"/>
          </ac:grpSpMkLst>
        </pc:grpChg>
        <pc:grpChg chg="add del">
          <ac:chgData name="andrei toma" userId="a7aa004d85c0298a" providerId="LiveId" clId="{AABE68F9-0809-4082-A0BA-AF76DFEFE417}" dt="2023-02-07T12:15:10.728" v="1296"/>
          <ac:grpSpMkLst>
            <pc:docMk/>
            <pc:sldMk cId="3089930655" sldId="256"/>
            <ac:grpSpMk id="470" creationId="{89353FE7-0D03-4AD2-8B8A-60A06F6BDA4C}"/>
          </ac:grpSpMkLst>
        </pc:grpChg>
        <pc:picChg chg="add mod ord">
          <ac:chgData name="andrei toma" userId="a7aa004d85c0298a" providerId="LiveId" clId="{AABE68F9-0809-4082-A0BA-AF76DFEFE417}" dt="2023-02-07T12:23:29.481" v="1374" actId="1076"/>
          <ac:picMkLst>
            <pc:docMk/>
            <pc:sldMk cId="3089930655" sldId="256"/>
            <ac:picMk id="4" creationId="{34770212-AEE3-856C-A519-BA3495001F2E}"/>
          </ac:picMkLst>
        </pc:picChg>
        <pc:picChg chg="add del">
          <ac:chgData name="andrei toma" userId="a7aa004d85c0298a" providerId="LiveId" clId="{AABE68F9-0809-4082-A0BA-AF76DFEFE417}" dt="2023-02-07T12:14:26.827" v="1276" actId="26606"/>
          <ac:picMkLst>
            <pc:docMk/>
            <pc:sldMk cId="3089930655" sldId="256"/>
            <ac:picMk id="55" creationId="{59FACE42-44B0-4185-8ED4-9043A78C8600}"/>
          </ac:picMkLst>
        </pc:picChg>
        <pc:picChg chg="add del">
          <ac:chgData name="andrei toma" userId="a7aa004d85c0298a" providerId="LiveId" clId="{AABE68F9-0809-4082-A0BA-AF76DFEFE417}" dt="2023-02-07T12:14:46.550" v="1284" actId="26606"/>
          <ac:picMkLst>
            <pc:docMk/>
            <pc:sldMk cId="3089930655" sldId="256"/>
            <ac:picMk id="67" creationId="{3631D3C9-4C1D-4B3A-A737-E6E780042405}"/>
          </ac:picMkLst>
        </pc:picChg>
        <pc:picChg chg="add del">
          <ac:chgData name="andrei toma" userId="a7aa004d85c0298a" providerId="LiveId" clId="{AABE68F9-0809-4082-A0BA-AF76DFEFE417}" dt="2023-02-07T11:40:38.039" v="938" actId="26606"/>
          <ac:picMkLst>
            <pc:docMk/>
            <pc:sldMk cId="3089930655" sldId="256"/>
            <ac:picMk id="117" creationId="{0E907DCB-F583-4DD6-BE7C-61A30E6B8F55}"/>
          </ac:picMkLst>
        </pc:picChg>
        <pc:picChg chg="add del">
          <ac:chgData name="andrei toma" userId="a7aa004d85c0298a" providerId="LiveId" clId="{AABE68F9-0809-4082-A0BA-AF76DFEFE417}" dt="2023-02-07T11:40:49.948" v="940" actId="26606"/>
          <ac:picMkLst>
            <pc:docMk/>
            <pc:sldMk cId="3089930655" sldId="256"/>
            <ac:picMk id="125" creationId="{3F06BFBA-4D90-4D74-9853-F1E5040614F5}"/>
          </ac:picMkLst>
        </pc:picChg>
        <pc:picChg chg="add del">
          <ac:chgData name="andrei toma" userId="a7aa004d85c0298a" providerId="LiveId" clId="{AABE68F9-0809-4082-A0BA-AF76DFEFE417}" dt="2023-02-07T11:40:49.948" v="940" actId="26606"/>
          <ac:picMkLst>
            <pc:docMk/>
            <pc:sldMk cId="3089930655" sldId="256"/>
            <ac:picMk id="129" creationId="{D8A58F6A-0145-417A-9CF6-AD4198648A92}"/>
          </ac:picMkLst>
        </pc:picChg>
        <pc:picChg chg="add del">
          <ac:chgData name="andrei toma" userId="a7aa004d85c0298a" providerId="LiveId" clId="{AABE68F9-0809-4082-A0BA-AF76DFEFE417}" dt="2023-02-07T11:40:49.948" v="940" actId="26606"/>
          <ac:picMkLst>
            <pc:docMk/>
            <pc:sldMk cId="3089930655" sldId="256"/>
            <ac:picMk id="131" creationId="{BD4E3174-E6D1-4DF1-8E44-1E44417B5B56}"/>
          </ac:picMkLst>
        </pc:picChg>
        <pc:picChg chg="add del">
          <ac:chgData name="andrei toma" userId="a7aa004d85c0298a" providerId="LiveId" clId="{AABE68F9-0809-4082-A0BA-AF76DFEFE417}" dt="2023-02-07T11:40:38.039" v="938" actId="26606"/>
          <ac:picMkLst>
            <pc:docMk/>
            <pc:sldMk cId="3089930655" sldId="256"/>
            <ac:picMk id="158" creationId="{BDD8656F-2395-4199-AF9B-9B9483E12CC4}"/>
          </ac:picMkLst>
        </pc:picChg>
        <pc:picChg chg="add del">
          <ac:chgData name="andrei toma" userId="a7aa004d85c0298a" providerId="LiveId" clId="{AABE68F9-0809-4082-A0BA-AF76DFEFE417}" dt="2023-02-07T11:40:38.039" v="938" actId="26606"/>
          <ac:picMkLst>
            <pc:docMk/>
            <pc:sldMk cId="3089930655" sldId="256"/>
            <ac:picMk id="160" creationId="{345DECC5-8E8D-4C9B-8390-74A016944A6C}"/>
          </ac:picMkLst>
        </pc:picChg>
        <pc:picChg chg="add del">
          <ac:chgData name="andrei toma" userId="a7aa004d85c0298a" providerId="LiveId" clId="{AABE68F9-0809-4082-A0BA-AF76DFEFE417}" dt="2023-02-07T12:14:28.095" v="1278" actId="26606"/>
          <ac:picMkLst>
            <pc:docMk/>
            <pc:sldMk cId="3089930655" sldId="256"/>
            <ac:picMk id="171" creationId="{59FACE42-44B0-4185-8ED4-9043A78C8600}"/>
          </ac:picMkLst>
        </pc:picChg>
        <pc:picChg chg="add del">
          <ac:chgData name="andrei toma" userId="a7aa004d85c0298a" providerId="LiveId" clId="{AABE68F9-0809-4082-A0BA-AF76DFEFE417}" dt="2023-02-07T12:14:29.509" v="1280" actId="26606"/>
          <ac:picMkLst>
            <pc:docMk/>
            <pc:sldMk cId="3089930655" sldId="256"/>
            <ac:picMk id="228" creationId="{59FACE42-44B0-4185-8ED4-9043A78C8600}"/>
          </ac:picMkLst>
        </pc:picChg>
        <pc:picChg chg="add del">
          <ac:chgData name="andrei toma" userId="a7aa004d85c0298a" providerId="LiveId" clId="{AABE68F9-0809-4082-A0BA-AF76DFEFE417}" dt="2023-02-07T12:14:44.226" v="1282" actId="26606"/>
          <ac:picMkLst>
            <pc:docMk/>
            <pc:sldMk cId="3089930655" sldId="256"/>
            <ac:picMk id="249" creationId="{59FACE42-44B0-4185-8ED4-9043A78C8600}"/>
          </ac:picMkLst>
        </pc:picChg>
        <pc:picChg chg="add del">
          <ac:chgData name="andrei toma" userId="a7aa004d85c0298a" providerId="LiveId" clId="{AABE68F9-0809-4082-A0BA-AF76DFEFE417}" dt="2023-02-07T12:14:52.624" v="1286" actId="26606"/>
          <ac:picMkLst>
            <pc:docMk/>
            <pc:sldMk cId="3089930655" sldId="256"/>
            <ac:picMk id="345" creationId="{EE045C80-5D28-4F64-9892-322DA1D2378F}"/>
          </ac:picMkLst>
        </pc:picChg>
        <pc:picChg chg="add del">
          <ac:chgData name="andrei toma" userId="a7aa004d85c0298a" providerId="LiveId" clId="{AABE68F9-0809-4082-A0BA-AF76DFEFE417}" dt="2023-02-07T12:15:04.886" v="1293" actId="26606"/>
          <ac:picMkLst>
            <pc:docMk/>
            <pc:sldMk cId="3089930655" sldId="256"/>
            <ac:picMk id="348" creationId="{5FF7B57D-FF7B-48B3-9F60-9BCEEECF9E76}"/>
          </ac:picMkLst>
        </pc:picChg>
        <pc:picChg chg="add del">
          <ac:chgData name="andrei toma" userId="a7aa004d85c0298a" providerId="LiveId" clId="{AABE68F9-0809-4082-A0BA-AF76DFEFE417}" dt="2023-02-07T12:15:04.855" v="1292" actId="26606"/>
          <ac:picMkLst>
            <pc:docMk/>
            <pc:sldMk cId="3089930655" sldId="256"/>
            <ac:picMk id="464" creationId="{59FACE42-44B0-4185-8ED4-9043A78C8600}"/>
          </ac:picMkLst>
        </pc:picChg>
        <pc:inkChg chg="add mod">
          <ac:chgData name="andrei toma" userId="a7aa004d85c0298a" providerId="LiveId" clId="{AABE68F9-0809-4082-A0BA-AF76DFEFE417}" dt="2023-02-07T12:15:04.886" v="1293" actId="26606"/>
          <ac:inkMkLst>
            <pc:docMk/>
            <pc:sldMk cId="3089930655" sldId="256"/>
            <ac:inkMk id="5" creationId="{E5E6A4EC-AE2A-402C-5124-6CED26F19808}"/>
          </ac:inkMkLst>
        </pc:inkChg>
        <pc:inkChg chg="add">
          <ac:chgData name="andrei toma" userId="a7aa004d85c0298a" providerId="LiveId" clId="{AABE68F9-0809-4082-A0BA-AF76DFEFE417}" dt="2023-02-07T12:15:30.286" v="1302" actId="9405"/>
          <ac:inkMkLst>
            <pc:docMk/>
            <pc:sldMk cId="3089930655" sldId="256"/>
            <ac:inkMk id="467" creationId="{EB1898F1-5582-8396-720E-04EC282CAFB5}"/>
          </ac:inkMkLst>
        </pc:inkChg>
        <pc:inkChg chg="add">
          <ac:chgData name="andrei toma" userId="a7aa004d85c0298a" providerId="LiveId" clId="{AABE68F9-0809-4082-A0BA-AF76DFEFE417}" dt="2023-02-07T12:16:08.354" v="1312" actId="9405"/>
          <ac:inkMkLst>
            <pc:docMk/>
            <pc:sldMk cId="3089930655" sldId="256"/>
            <ac:inkMk id="471" creationId="{59EEE5B5-3718-4854-4F40-B658C363C326}"/>
          </ac:inkMkLst>
        </pc:inkChg>
        <pc:inkChg chg="add">
          <ac:chgData name="andrei toma" userId="a7aa004d85c0298a" providerId="LiveId" clId="{AABE68F9-0809-4082-A0BA-AF76DFEFE417}" dt="2023-02-07T12:16:16.733" v="1313" actId="9405"/>
          <ac:inkMkLst>
            <pc:docMk/>
            <pc:sldMk cId="3089930655" sldId="256"/>
            <ac:inkMk id="472" creationId="{A4916179-FFE0-23D0-69F6-F4FE166C30AD}"/>
          </ac:inkMkLst>
        </pc:inkChg>
        <pc:inkChg chg="add del">
          <ac:chgData name="andrei toma" userId="a7aa004d85c0298a" providerId="LiveId" clId="{AABE68F9-0809-4082-A0BA-AF76DFEFE417}" dt="2023-02-07T12:21:33.046" v="1353" actId="9405"/>
          <ac:inkMkLst>
            <pc:docMk/>
            <pc:sldMk cId="3089930655" sldId="256"/>
            <ac:inkMk id="473" creationId="{D8D907BE-BD01-52C9-73B9-CA8D908DB361}"/>
          </ac:inkMkLst>
        </pc:inkChg>
        <pc:inkChg chg="add del">
          <ac:chgData name="andrei toma" userId="a7aa004d85c0298a" providerId="LiveId" clId="{AABE68F9-0809-4082-A0BA-AF76DFEFE417}" dt="2023-02-07T12:21:02.680" v="1345" actId="9405"/>
          <ac:inkMkLst>
            <pc:docMk/>
            <pc:sldMk cId="3089930655" sldId="256"/>
            <ac:inkMk id="474" creationId="{55C26E4B-B41A-2A3A-7334-29F5C9E2B25C}"/>
          </ac:inkMkLst>
        </pc:inkChg>
        <pc:inkChg chg="add del">
          <ac:chgData name="andrei toma" userId="a7aa004d85c0298a" providerId="LiveId" clId="{AABE68F9-0809-4082-A0BA-AF76DFEFE417}" dt="2023-02-07T12:21:00.080" v="1333" actId="9405"/>
          <ac:inkMkLst>
            <pc:docMk/>
            <pc:sldMk cId="3089930655" sldId="256"/>
            <ac:inkMk id="481" creationId="{8F6F9C5F-0E8F-66B2-FF6D-18C88479378E}"/>
          </ac:inkMkLst>
        </pc:inkChg>
      </pc:sldChg>
      <pc:sldChg chg="addSp delSp modSp new del mod setBg modAnim delDesignElem">
        <pc:chgData name="andrei toma" userId="a7aa004d85c0298a" providerId="LiveId" clId="{AABE68F9-0809-4082-A0BA-AF76DFEFE417}" dt="2023-02-07T12:01:58.859" v="1055" actId="2696"/>
        <pc:sldMkLst>
          <pc:docMk/>
          <pc:sldMk cId="2200049359" sldId="257"/>
        </pc:sldMkLst>
        <pc:spChg chg="add del mod">
          <ac:chgData name="andrei toma" userId="a7aa004d85c0298a" providerId="LiveId" clId="{AABE68F9-0809-4082-A0BA-AF76DFEFE417}" dt="2023-02-07T10:47:52.292" v="491" actId="26606"/>
          <ac:spMkLst>
            <pc:docMk/>
            <pc:sldMk cId="2200049359" sldId="257"/>
            <ac:spMk id="2" creationId="{BB93E5F0-9AE6-E863-CF66-1919C2DEAC51}"/>
          </ac:spMkLst>
        </pc:spChg>
        <pc:spChg chg="add del">
          <ac:chgData name="andrei toma" userId="a7aa004d85c0298a" providerId="LiveId" clId="{AABE68F9-0809-4082-A0BA-AF76DFEFE417}" dt="2023-02-07T10:45:49.318" v="458" actId="26606"/>
          <ac:spMkLst>
            <pc:docMk/>
            <pc:sldMk cId="2200049359" sldId="257"/>
            <ac:spMk id="8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5:49.318" v="458" actId="26606"/>
          <ac:spMkLst>
            <pc:docMk/>
            <pc:sldMk cId="2200049359" sldId="257"/>
            <ac:spMk id="10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5:49.318" v="458" actId="26606"/>
          <ac:spMkLst>
            <pc:docMk/>
            <pc:sldMk cId="2200049359" sldId="257"/>
            <ac:spMk id="29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0:45:49.318" v="458" actId="26606"/>
          <ac:spMkLst>
            <pc:docMk/>
            <pc:sldMk cId="2200049359" sldId="257"/>
            <ac:spMk id="31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0:45:59.989" v="460" actId="26606"/>
          <ac:spMkLst>
            <pc:docMk/>
            <pc:sldMk cId="2200049359" sldId="257"/>
            <ac:spMk id="42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5:59.989" v="460" actId="26606"/>
          <ac:spMkLst>
            <pc:docMk/>
            <pc:sldMk cId="2200049359" sldId="257"/>
            <ac:spMk id="4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5:59.989" v="460" actId="26606"/>
          <ac:spMkLst>
            <pc:docMk/>
            <pc:sldMk cId="2200049359" sldId="257"/>
            <ac:spMk id="60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0:45:59.989" v="460" actId="26606"/>
          <ac:spMkLst>
            <pc:docMk/>
            <pc:sldMk cId="2200049359" sldId="257"/>
            <ac:spMk id="61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0:46:44.995" v="470" actId="26606"/>
          <ac:spMkLst>
            <pc:docMk/>
            <pc:sldMk cId="2200049359" sldId="257"/>
            <ac:spMk id="80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6:44.995" v="470" actId="26606"/>
          <ac:spMkLst>
            <pc:docMk/>
            <pc:sldMk cId="2200049359" sldId="257"/>
            <ac:spMk id="81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6:44.995" v="470" actId="26606"/>
          <ac:spMkLst>
            <pc:docMk/>
            <pc:sldMk cId="2200049359" sldId="257"/>
            <ac:spMk id="83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0:46:44.995" v="470" actId="26606"/>
          <ac:spMkLst>
            <pc:docMk/>
            <pc:sldMk cId="2200049359" sldId="257"/>
            <ac:spMk id="84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0:46:54.558" v="472" actId="26606"/>
          <ac:spMkLst>
            <pc:docMk/>
            <pc:sldMk cId="2200049359" sldId="257"/>
            <ac:spMk id="88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6:54.558" v="472" actId="26606"/>
          <ac:spMkLst>
            <pc:docMk/>
            <pc:sldMk cId="2200049359" sldId="257"/>
            <ac:spMk id="89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6:54.558" v="472" actId="26606"/>
          <ac:spMkLst>
            <pc:docMk/>
            <pc:sldMk cId="2200049359" sldId="257"/>
            <ac:spMk id="106" creationId="{E292F5BF-9B19-4AA1-9CFD-668C68E89505}"/>
          </ac:spMkLst>
        </pc:spChg>
        <pc:spChg chg="add del">
          <ac:chgData name="andrei toma" userId="a7aa004d85c0298a" providerId="LiveId" clId="{AABE68F9-0809-4082-A0BA-AF76DFEFE417}" dt="2023-02-07T10:46:54.558" v="472" actId="26606"/>
          <ac:spMkLst>
            <pc:docMk/>
            <pc:sldMk cId="2200049359" sldId="257"/>
            <ac:spMk id="107" creationId="{A38F725B-F103-44AE-A014-C549F832FB49}"/>
          </ac:spMkLst>
        </pc:spChg>
        <pc:spChg chg="add del">
          <ac:chgData name="andrei toma" userId="a7aa004d85c0298a" providerId="LiveId" clId="{AABE68F9-0809-4082-A0BA-AF76DFEFE417}" dt="2023-02-07T10:46:54.558" v="472" actId="26606"/>
          <ac:spMkLst>
            <pc:docMk/>
            <pc:sldMk cId="2200049359" sldId="257"/>
            <ac:spMk id="108" creationId="{6B336017-F12B-485C-B5E1-B6971DA0CDC5}"/>
          </ac:spMkLst>
        </pc:spChg>
        <pc:spChg chg="add del">
          <ac:chgData name="andrei toma" userId="a7aa004d85c0298a" providerId="LiveId" clId="{AABE68F9-0809-4082-A0BA-AF76DFEFE417}" dt="2023-02-07T10:46:57.098" v="474" actId="26606"/>
          <ac:spMkLst>
            <pc:docMk/>
            <pc:sldMk cId="2200049359" sldId="257"/>
            <ac:spMk id="117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6:57.098" v="474" actId="26606"/>
          <ac:spMkLst>
            <pc:docMk/>
            <pc:sldMk cId="2200049359" sldId="257"/>
            <ac:spMk id="118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6:57.098" v="474" actId="26606"/>
          <ac:spMkLst>
            <pc:docMk/>
            <pc:sldMk cId="2200049359" sldId="257"/>
            <ac:spMk id="120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0:46:57.098" v="474" actId="26606"/>
          <ac:spMkLst>
            <pc:docMk/>
            <pc:sldMk cId="2200049359" sldId="257"/>
            <ac:spMk id="121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0:47:05.101" v="476" actId="26606"/>
          <ac:spMkLst>
            <pc:docMk/>
            <pc:sldMk cId="2200049359" sldId="257"/>
            <ac:spMk id="125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7:05.101" v="476" actId="26606"/>
          <ac:spMkLst>
            <pc:docMk/>
            <pc:sldMk cId="2200049359" sldId="257"/>
            <ac:spMk id="126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7:05.101" v="476" actId="26606"/>
          <ac:spMkLst>
            <pc:docMk/>
            <pc:sldMk cId="2200049359" sldId="257"/>
            <ac:spMk id="143" creationId="{E292F5BF-9B19-4AA1-9CFD-668C68E89505}"/>
          </ac:spMkLst>
        </pc:spChg>
        <pc:spChg chg="add del">
          <ac:chgData name="andrei toma" userId="a7aa004d85c0298a" providerId="LiveId" clId="{AABE68F9-0809-4082-A0BA-AF76DFEFE417}" dt="2023-02-07T10:47:05.101" v="476" actId="26606"/>
          <ac:spMkLst>
            <pc:docMk/>
            <pc:sldMk cId="2200049359" sldId="257"/>
            <ac:spMk id="144" creationId="{A38F725B-F103-44AE-A014-C549F832FB49}"/>
          </ac:spMkLst>
        </pc:spChg>
        <pc:spChg chg="add del">
          <ac:chgData name="andrei toma" userId="a7aa004d85c0298a" providerId="LiveId" clId="{AABE68F9-0809-4082-A0BA-AF76DFEFE417}" dt="2023-02-07T10:47:05.101" v="476" actId="26606"/>
          <ac:spMkLst>
            <pc:docMk/>
            <pc:sldMk cId="2200049359" sldId="257"/>
            <ac:spMk id="145" creationId="{6B336017-F12B-485C-B5E1-B6971DA0CDC5}"/>
          </ac:spMkLst>
        </pc:spChg>
        <pc:spChg chg="add del">
          <ac:chgData name="andrei toma" userId="a7aa004d85c0298a" providerId="LiveId" clId="{AABE68F9-0809-4082-A0BA-AF76DFEFE417}" dt="2023-02-07T10:47:12.597" v="478" actId="26606"/>
          <ac:spMkLst>
            <pc:docMk/>
            <pc:sldMk cId="2200049359" sldId="257"/>
            <ac:spMk id="154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7:12.597" v="478" actId="26606"/>
          <ac:spMkLst>
            <pc:docMk/>
            <pc:sldMk cId="2200049359" sldId="257"/>
            <ac:spMk id="155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7:12.597" v="478" actId="26606"/>
          <ac:spMkLst>
            <pc:docMk/>
            <pc:sldMk cId="2200049359" sldId="257"/>
            <ac:spMk id="157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0:47:12.597" v="478" actId="26606"/>
          <ac:spMkLst>
            <pc:docMk/>
            <pc:sldMk cId="2200049359" sldId="257"/>
            <ac:spMk id="158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0:47:12.597" v="478" actId="26606"/>
          <ac:spMkLst>
            <pc:docMk/>
            <pc:sldMk cId="2200049359" sldId="257"/>
            <ac:spMk id="159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0:47:24.274" v="482" actId="26606"/>
          <ac:spMkLst>
            <pc:docMk/>
            <pc:sldMk cId="2200049359" sldId="257"/>
            <ac:spMk id="164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7:24.274" v="482" actId="26606"/>
          <ac:spMkLst>
            <pc:docMk/>
            <pc:sldMk cId="2200049359" sldId="257"/>
            <ac:spMk id="165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7:24.274" v="482" actId="26606"/>
          <ac:spMkLst>
            <pc:docMk/>
            <pc:sldMk cId="2200049359" sldId="257"/>
            <ac:spMk id="167" creationId="{E292F5BF-9B19-4AA1-9CFD-668C68E89505}"/>
          </ac:spMkLst>
        </pc:spChg>
        <pc:spChg chg="add del">
          <ac:chgData name="andrei toma" userId="a7aa004d85c0298a" providerId="LiveId" clId="{AABE68F9-0809-4082-A0BA-AF76DFEFE417}" dt="2023-02-07T10:47:24.274" v="482" actId="26606"/>
          <ac:spMkLst>
            <pc:docMk/>
            <pc:sldMk cId="2200049359" sldId="257"/>
            <ac:spMk id="168" creationId="{A38F725B-F103-44AE-A014-C549F832FB49}"/>
          </ac:spMkLst>
        </pc:spChg>
        <pc:spChg chg="add del">
          <ac:chgData name="andrei toma" userId="a7aa004d85c0298a" providerId="LiveId" clId="{AABE68F9-0809-4082-A0BA-AF76DFEFE417}" dt="2023-02-07T10:47:24.274" v="482" actId="26606"/>
          <ac:spMkLst>
            <pc:docMk/>
            <pc:sldMk cId="2200049359" sldId="257"/>
            <ac:spMk id="169" creationId="{6B336017-F12B-485C-B5E1-B6971DA0CDC5}"/>
          </ac:spMkLst>
        </pc:spChg>
        <pc:spChg chg="add del">
          <ac:chgData name="andrei toma" userId="a7aa004d85c0298a" providerId="LiveId" clId="{AABE68F9-0809-4082-A0BA-AF76DFEFE417}" dt="2023-02-07T10:47:40.741" v="484" actId="26606"/>
          <ac:spMkLst>
            <pc:docMk/>
            <pc:sldMk cId="2200049359" sldId="257"/>
            <ac:spMk id="173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7:40.741" v="484" actId="26606"/>
          <ac:spMkLst>
            <pc:docMk/>
            <pc:sldMk cId="2200049359" sldId="257"/>
            <ac:spMk id="174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7:40.741" v="484" actId="26606"/>
          <ac:spMkLst>
            <pc:docMk/>
            <pc:sldMk cId="2200049359" sldId="257"/>
            <ac:spMk id="191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0:47:40.741" v="484" actId="26606"/>
          <ac:spMkLst>
            <pc:docMk/>
            <pc:sldMk cId="2200049359" sldId="257"/>
            <ac:spMk id="192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0:47:43.293" v="486" actId="26606"/>
          <ac:spMkLst>
            <pc:docMk/>
            <pc:sldMk cId="2200049359" sldId="257"/>
            <ac:spMk id="202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47:43.293" v="486" actId="26606"/>
          <ac:spMkLst>
            <pc:docMk/>
            <pc:sldMk cId="2200049359" sldId="257"/>
            <ac:spMk id="20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47:43.293" v="486" actId="26606"/>
          <ac:spMkLst>
            <pc:docMk/>
            <pc:sldMk cId="2200049359" sldId="257"/>
            <ac:spMk id="205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0:47:43.293" v="486" actId="26606"/>
          <ac:spMkLst>
            <pc:docMk/>
            <pc:sldMk cId="2200049359" sldId="257"/>
            <ac:spMk id="206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0:47:43.293" v="486" actId="26606"/>
          <ac:spMkLst>
            <pc:docMk/>
            <pc:sldMk cId="2200049359" sldId="257"/>
            <ac:spMk id="207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0:52:12.337" v="534" actId="26606"/>
          <ac:spMkLst>
            <pc:docMk/>
            <pc:sldMk cId="2200049359" sldId="257"/>
            <ac:spMk id="221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222" creationId="{941006B6-95E1-492D-9FD7-040A72398F88}"/>
          </ac:spMkLst>
        </pc:spChg>
        <pc:spChg chg="add del">
          <ac:chgData name="andrei toma" userId="a7aa004d85c0298a" providerId="LiveId" clId="{AABE68F9-0809-4082-A0BA-AF76DFEFE417}" dt="2023-02-07T10:52:12.337" v="534" actId="26606"/>
          <ac:spMkLst>
            <pc:docMk/>
            <pc:sldMk cId="2200049359" sldId="257"/>
            <ac:spMk id="22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224" creationId="{49379D54-29DB-45A9-BB6E-B484D32B8E2C}"/>
          </ac:spMkLst>
        </pc:spChg>
        <pc:spChg chg="add del">
          <ac:chgData name="andrei toma" userId="a7aa004d85c0298a" providerId="LiveId" clId="{AABE68F9-0809-4082-A0BA-AF76DFEFE417}" dt="2023-02-07T10:52:12.337" v="534" actId="26606"/>
          <ac:spMkLst>
            <pc:docMk/>
            <pc:sldMk cId="2200049359" sldId="257"/>
            <ac:spMk id="242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0:52:12.337" v="534" actId="26606"/>
          <ac:spMkLst>
            <pc:docMk/>
            <pc:sldMk cId="2200049359" sldId="257"/>
            <ac:spMk id="244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248" creationId="{FC95B8E3-CBB0-4A5C-B65B-59C12D44BB27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250" creationId="{0EA710C0-F536-4B31-8D0F-28E2F0893A50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53" creationId="{1EB81D2D-4A5D-43DD-83E3-B4BA44D3F270}"/>
          </ac:spMkLst>
        </pc:spChg>
        <pc:spChg chg="add del">
          <ac:chgData name="andrei toma" userId="a7aa004d85c0298a" providerId="LiveId" clId="{AABE68F9-0809-4082-A0BA-AF76DFEFE417}" dt="2023-02-07T10:52:34.043" v="540" actId="26606"/>
          <ac:spMkLst>
            <pc:docMk/>
            <pc:sldMk cId="2200049359" sldId="257"/>
            <ac:spMk id="254" creationId="{6859B3BF-E9F2-4912-A417-7D3FD77BEB84}"/>
          </ac:spMkLst>
        </pc:spChg>
        <pc:spChg chg="add del">
          <ac:chgData name="andrei toma" userId="a7aa004d85c0298a" providerId="LiveId" clId="{AABE68F9-0809-4082-A0BA-AF76DFEFE417}" dt="2023-02-07T10:52:22.166" v="536" actId="26606"/>
          <ac:spMkLst>
            <pc:docMk/>
            <pc:sldMk cId="2200049359" sldId="257"/>
            <ac:spMk id="256" creationId="{0C8EB39E-F5CC-4423-8A63-792CCF86D5A3}"/>
          </ac:spMkLst>
        </pc:spChg>
        <pc:spChg chg="add del">
          <ac:chgData name="andrei toma" userId="a7aa004d85c0298a" providerId="LiveId" clId="{AABE68F9-0809-4082-A0BA-AF76DFEFE417}" dt="2023-02-07T10:52:22.166" v="536" actId="26606"/>
          <ac:spMkLst>
            <pc:docMk/>
            <pc:sldMk cId="2200049359" sldId="257"/>
            <ac:spMk id="257" creationId="{C54FE861-227E-449C-8271-1CD5B36B82FF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260" creationId="{17AE16AB-F0AB-4AC3-BD8F-336B5D98CD58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262" creationId="{6C819BFF-25C5-425C-8CD1-789F7A30D26B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264" creationId="{20BE49C6-06E3-4324-91A8-F25B7DA1D564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266" creationId="{578ABC8A-B58F-4AAE-8F6F-A07EB9D6DDE6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72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7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75" creationId="{941006B6-95E1-492D-9FD7-040A72398F88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76" creationId="{49379D54-29DB-45A9-BB6E-B484D32B8E2C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78" creationId="{2F65C719-2EA6-4758-A292-FC4F1EA5D8FC}"/>
          </ac:spMkLst>
        </pc:spChg>
        <pc:spChg chg="add del">
          <ac:chgData name="andrei toma" userId="a7aa004d85c0298a" providerId="LiveId" clId="{AABE68F9-0809-4082-A0BA-AF76DFEFE417}" dt="2023-02-07T10:52:26.314" v="538" actId="26606"/>
          <ac:spMkLst>
            <pc:docMk/>
            <pc:sldMk cId="2200049359" sldId="257"/>
            <ac:spMk id="280" creationId="{2C5E56DD-8E3F-4E0C-A8D5-A66C0FA3B9E7}"/>
          </ac:spMkLst>
        </pc:spChg>
        <pc:spChg chg="add del">
          <ac:chgData name="andrei toma" userId="a7aa004d85c0298a" providerId="LiveId" clId="{AABE68F9-0809-4082-A0BA-AF76DFEFE417}" dt="2023-02-07T10:52:34.043" v="540" actId="26606"/>
          <ac:spMkLst>
            <pc:docMk/>
            <pc:sldMk cId="2200049359" sldId="257"/>
            <ac:spMk id="283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52:34.043" v="540" actId="26606"/>
          <ac:spMkLst>
            <pc:docMk/>
            <pc:sldMk cId="2200049359" sldId="257"/>
            <ac:spMk id="284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52:34.043" v="540" actId="26606"/>
          <ac:spMkLst>
            <pc:docMk/>
            <pc:sldMk cId="2200049359" sldId="257"/>
            <ac:spMk id="301" creationId="{77889169-379D-4FD8-915F-A11C1EC5BCD2}"/>
          </ac:spMkLst>
        </pc:spChg>
        <pc:spChg chg="add del">
          <ac:chgData name="andrei toma" userId="a7aa004d85c0298a" providerId="LiveId" clId="{AABE68F9-0809-4082-A0BA-AF76DFEFE417}" dt="2023-02-07T10:52:34.043" v="540" actId="26606"/>
          <ac:spMkLst>
            <pc:docMk/>
            <pc:sldMk cId="2200049359" sldId="257"/>
            <ac:spMk id="302" creationId="{4215B73D-D047-4FE7-9B7F-1C897694A168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2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3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5" creationId="{55D20674-CF0C-4687-81B6-A613F871AF46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6" creationId="{C2BD3211-5B9B-40DA-8BD0-C3426AE78CEE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7" creationId="{AD8121B6-45E6-447F-87B8-58EDD064ED93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8" creationId="{11EB61F8-34CD-4251-9B31-59AB92843F5F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19" creationId="{033FA5DB-69DC-4137-9264-5F838B99043F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20" creationId="{5E98D956-6B7A-4A94-B508-F7A30E642105}"/>
          </ac:spMkLst>
        </pc:spChg>
        <pc:spChg chg="add del">
          <ac:chgData name="andrei toma" userId="a7aa004d85c0298a" providerId="LiveId" clId="{AABE68F9-0809-4082-A0BA-AF76DFEFE417}" dt="2023-02-07T11:07:53.547" v="712" actId="26606"/>
          <ac:spMkLst>
            <pc:docMk/>
            <pc:sldMk cId="2200049359" sldId="257"/>
            <ac:spMk id="321" creationId="{D6A3D2FC-6F98-4157-94A8-7D7FBD56EF86}"/>
          </ac:spMkLst>
        </pc:spChg>
        <pc:spChg chg="add del">
          <ac:chgData name="andrei toma" userId="a7aa004d85c0298a" providerId="LiveId" clId="{AABE68F9-0809-4082-A0BA-AF76DFEFE417}" dt="2023-02-07T11:09:10.330" v="726" actId="26606"/>
          <ac:spMkLst>
            <pc:docMk/>
            <pc:sldMk cId="2200049359" sldId="257"/>
            <ac:spMk id="326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9:10.330" v="726" actId="26606"/>
          <ac:spMkLst>
            <pc:docMk/>
            <pc:sldMk cId="2200049359" sldId="257"/>
            <ac:spMk id="328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9:10.330" v="726" actId="26606"/>
          <ac:spMkLst>
            <pc:docMk/>
            <pc:sldMk cId="2200049359" sldId="257"/>
            <ac:spMk id="347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1:09:10.330" v="726" actId="26606"/>
          <ac:spMkLst>
            <pc:docMk/>
            <pc:sldMk cId="2200049359" sldId="257"/>
            <ac:spMk id="349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08:18.648" v="717" actId="26606"/>
          <ac:spMkLst>
            <pc:docMk/>
            <pc:sldMk cId="2200049359" sldId="257"/>
            <ac:spMk id="364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8:18.648" v="717" actId="26606"/>
          <ac:spMkLst>
            <pc:docMk/>
            <pc:sldMk cId="2200049359" sldId="257"/>
            <ac:spMk id="366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8:18.648" v="717" actId="26606"/>
          <ac:spMkLst>
            <pc:docMk/>
            <pc:sldMk cId="2200049359" sldId="257"/>
            <ac:spMk id="385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1:08:18.648" v="717" actId="26606"/>
          <ac:spMkLst>
            <pc:docMk/>
            <pc:sldMk cId="2200049359" sldId="257"/>
            <ac:spMk id="387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396" creationId="{1EB81D2D-4A5D-43DD-83E3-B4BA44D3F270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397" creationId="{B56B1CE0-B809-48BD-983D-1A0954E66A23}"/>
          </ac:spMkLst>
        </pc:spChg>
        <pc:spChg chg="add del">
          <ac:chgData name="andrei toma" userId="a7aa004d85c0298a" providerId="LiveId" clId="{AABE68F9-0809-4082-A0BA-AF76DFEFE417}" dt="2023-02-07T11:08:56.101" v="719" actId="26606"/>
          <ac:spMkLst>
            <pc:docMk/>
            <pc:sldMk cId="2200049359" sldId="257"/>
            <ac:spMk id="399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8:56.101" v="719" actId="26606"/>
          <ac:spMkLst>
            <pc:docMk/>
            <pc:sldMk cId="2200049359" sldId="257"/>
            <ac:spMk id="400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02" creationId="{EA0178DB-17D1-4B21-8EE1-0C944D21DD8D}"/>
          </ac:spMkLst>
        </pc:spChg>
        <pc:spChg chg="add del">
          <ac:chgData name="andrei toma" userId="a7aa004d85c0298a" providerId="LiveId" clId="{AABE68F9-0809-4082-A0BA-AF76DFEFE417}" dt="2023-02-07T11:08:56.101" v="719" actId="26606"/>
          <ac:spMkLst>
            <pc:docMk/>
            <pc:sldMk cId="2200049359" sldId="257"/>
            <ac:spMk id="417" creationId="{733E0473-C315-42D8-A82A-A2FE49DC67DA}"/>
          </ac:spMkLst>
        </pc:spChg>
        <pc:spChg chg="add del">
          <ac:chgData name="andrei toma" userId="a7aa004d85c0298a" providerId="LiveId" clId="{AABE68F9-0809-4082-A0BA-AF76DFEFE417}" dt="2023-02-07T11:08:56.101" v="719" actId="26606"/>
          <ac:spMkLst>
            <pc:docMk/>
            <pc:sldMk cId="2200049359" sldId="257"/>
            <ac:spMk id="418" creationId="{AD23A251-68F2-43E5-812B-4BBAE1AF535E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429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430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432" creationId="{78A800E9-59AA-4236-BBAB-17EB4F4A4A05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433" creationId="{6E699192-21F6-4F14-8403-395CA94BB677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436" creationId="{296E930F-771A-4A40-89CC-647BB01D5D60}"/>
          </ac:spMkLst>
        </pc:spChg>
        <pc:spChg chg="add del">
          <ac:chgData name="andrei toma" userId="a7aa004d85c0298a" providerId="LiveId" clId="{AABE68F9-0809-4082-A0BA-AF76DFEFE417}" dt="2023-02-07T11:08:58.037" v="721" actId="26606"/>
          <ac:spMkLst>
            <pc:docMk/>
            <pc:sldMk cId="2200049359" sldId="257"/>
            <ac:spMk id="438" creationId="{959685EF-BB5C-426C-A880-6D00B69F5A71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41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42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59" creationId="{096EB0D9-0E3B-4CE8-AEF1-31B5E8C6E32A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60" creationId="{68AC2319-61EF-4CF9-A249-7C5159095F76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61" creationId="{E2142AD8-F4F0-41F1-A59F-410D1CC365AD}"/>
          </ac:spMkLst>
        </pc:spChg>
        <pc:spChg chg="add del">
          <ac:chgData name="andrei toma" userId="a7aa004d85c0298a" providerId="LiveId" clId="{AABE68F9-0809-4082-A0BA-AF76DFEFE417}" dt="2023-02-07T11:09:00.129" v="723" actId="26606"/>
          <ac:spMkLst>
            <pc:docMk/>
            <pc:sldMk cId="2200049359" sldId="257"/>
            <ac:spMk id="468" creationId="{10C2373C-C0B7-4A53-964E-345391B3FA95}"/>
          </ac:spMkLst>
        </pc:spChg>
        <pc:spChg chg="add del">
          <ac:chgData name="andrei toma" userId="a7aa004d85c0298a" providerId="LiveId" clId="{AABE68F9-0809-4082-A0BA-AF76DFEFE417}" dt="2023-02-07T11:09:10.251" v="725" actId="26606"/>
          <ac:spMkLst>
            <pc:docMk/>
            <pc:sldMk cId="2200049359" sldId="257"/>
            <ac:spMk id="470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09:10.251" v="725" actId="26606"/>
          <ac:spMkLst>
            <pc:docMk/>
            <pc:sldMk cId="2200049359" sldId="257"/>
            <ac:spMk id="471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09:10.251" v="725" actId="26606"/>
          <ac:spMkLst>
            <pc:docMk/>
            <pc:sldMk cId="2200049359" sldId="257"/>
            <ac:spMk id="473" creationId="{6965FEFA-9F19-4A53-8995-C4B3D0DBE4E6}"/>
          </ac:spMkLst>
        </pc:spChg>
        <pc:spChg chg="add del">
          <ac:chgData name="andrei toma" userId="a7aa004d85c0298a" providerId="LiveId" clId="{AABE68F9-0809-4082-A0BA-AF76DFEFE417}" dt="2023-02-07T11:09:10.251" v="725" actId="26606"/>
          <ac:spMkLst>
            <pc:docMk/>
            <pc:sldMk cId="2200049359" sldId="257"/>
            <ac:spMk id="474" creationId="{30DFCF12-97D2-4E81-A77E-27A35C3921B9}"/>
          </ac:spMkLst>
        </pc:spChg>
        <pc:spChg chg="add del">
          <ac:chgData name="andrei toma" userId="a7aa004d85c0298a" providerId="LiveId" clId="{AABE68F9-0809-4082-A0BA-AF76DFEFE417}" dt="2023-02-07T11:09:10.251" v="725" actId="26606"/>
          <ac:spMkLst>
            <pc:docMk/>
            <pc:sldMk cId="2200049359" sldId="257"/>
            <ac:spMk id="477" creationId="{DC69F35D-48F8-4A61-BD90-D1E56008733D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480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481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498" creationId="{941006B6-95E1-492D-9FD7-040A72398F88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499" creationId="{49379D54-29DB-45A9-BB6E-B484D32B8E2C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506" creationId="{2F65C719-2EA6-4758-A292-FC4F1EA5D8FC}"/>
          </ac:spMkLst>
        </pc:spChg>
        <pc:spChg chg="add del">
          <ac:chgData name="andrei toma" userId="a7aa004d85c0298a" providerId="LiveId" clId="{AABE68F9-0809-4082-A0BA-AF76DFEFE417}" dt="2023-02-07T11:46:04.752" v="1003" actId="26606"/>
          <ac:spMkLst>
            <pc:docMk/>
            <pc:sldMk cId="2200049359" sldId="257"/>
            <ac:spMk id="508" creationId="{2C5E56DD-8E3F-4E0C-A8D5-A66C0FA3B9E7}"/>
          </ac:spMkLst>
        </pc:spChg>
        <pc:spChg chg="add del">
          <ac:chgData name="andrei toma" userId="a7aa004d85c0298a" providerId="LiveId" clId="{AABE68F9-0809-4082-A0BA-AF76DFEFE417}" dt="2023-02-07T11:45:41.700" v="1000" actId="26606"/>
          <ac:spMkLst>
            <pc:docMk/>
            <pc:sldMk cId="2200049359" sldId="257"/>
            <ac:spMk id="514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5:41.700" v="1000" actId="26606"/>
          <ac:spMkLst>
            <pc:docMk/>
            <pc:sldMk cId="2200049359" sldId="257"/>
            <ac:spMk id="516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5:41.700" v="1000" actId="26606"/>
          <ac:spMkLst>
            <pc:docMk/>
            <pc:sldMk cId="2200049359" sldId="257"/>
            <ac:spMk id="535" creationId="{D209D7C9-6D5E-4AB9-B50F-C0160FF18EFD}"/>
          </ac:spMkLst>
        </pc:spChg>
        <pc:spChg chg="add del">
          <ac:chgData name="andrei toma" userId="a7aa004d85c0298a" providerId="LiveId" clId="{AABE68F9-0809-4082-A0BA-AF76DFEFE417}" dt="2023-02-07T11:45:41.700" v="1000" actId="26606"/>
          <ac:spMkLst>
            <pc:docMk/>
            <pc:sldMk cId="2200049359" sldId="257"/>
            <ac:spMk id="537" creationId="{C81A27CC-E945-4905-9D46-3D497F9C4E9A}"/>
          </ac:spMkLst>
        </pc:spChg>
        <pc:spChg chg="add del">
          <ac:chgData name="andrei toma" userId="a7aa004d85c0298a" providerId="LiveId" clId="{AABE68F9-0809-4082-A0BA-AF76DFEFE417}" dt="2023-02-07T11:45:41.700" v="1000" actId="26606"/>
          <ac:spMkLst>
            <pc:docMk/>
            <pc:sldMk cId="2200049359" sldId="257"/>
            <ac:spMk id="539" creationId="{FB1720E7-4310-42AF-AC72-8FE5912E9E0F}"/>
          </ac:spMkLst>
        </pc:spChg>
        <pc:spChg chg="add del">
          <ac:chgData name="andrei toma" userId="a7aa004d85c0298a" providerId="LiveId" clId="{AABE68F9-0809-4082-A0BA-AF76DFEFE417}" dt="2023-02-07T11:45:41.700" v="1000" actId="26606"/>
          <ac:spMkLst>
            <pc:docMk/>
            <pc:sldMk cId="2200049359" sldId="257"/>
            <ac:spMk id="551" creationId="{0D12ED7B-BE6F-4DBA-B397-D3A54C97D405}"/>
          </ac:spMkLst>
        </pc:spChg>
        <pc:spChg chg="add del">
          <ac:chgData name="andrei toma" userId="a7aa004d85c0298a" providerId="LiveId" clId="{AABE68F9-0809-4082-A0BA-AF76DFEFE417}" dt="2023-02-07T11:46:04.751" v="1002" actId="26606"/>
          <ac:spMkLst>
            <pc:docMk/>
            <pc:sldMk cId="2200049359" sldId="257"/>
            <ac:spMk id="555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46:04.751" v="1002" actId="26606"/>
          <ac:spMkLst>
            <pc:docMk/>
            <pc:sldMk cId="2200049359" sldId="257"/>
            <ac:spMk id="556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46:04.751" v="1002" actId="26606"/>
          <ac:spMkLst>
            <pc:docMk/>
            <pc:sldMk cId="2200049359" sldId="257"/>
            <ac:spMk id="573" creationId="{1FD5705B-63E0-4364-B909-EC902FEAAC07}"/>
          </ac:spMkLst>
        </pc:spChg>
        <pc:spChg chg="add del">
          <ac:chgData name="andrei toma" userId="a7aa004d85c0298a" providerId="LiveId" clId="{AABE68F9-0809-4082-A0BA-AF76DFEFE417}" dt="2023-02-07T11:46:04.751" v="1002" actId="26606"/>
          <ac:spMkLst>
            <pc:docMk/>
            <pc:sldMk cId="2200049359" sldId="257"/>
            <ac:spMk id="574" creationId="{0B7E355D-DAEA-4421-B67A-FA13C0FBDCE8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584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585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587" creationId="{733E0473-C315-42D8-A82A-A2FE49DC67DA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588" creationId="{AD23A251-68F2-43E5-812B-4BBAE1AF535E}"/>
          </ac:spMkLst>
        </pc:spChg>
        <pc:spChg chg="add del">
          <ac:chgData name="andrei toma" userId="a7aa004d85c0298a" providerId="LiveId" clId="{AABE68F9-0809-4082-A0BA-AF76DFEFE417}" dt="2023-02-07T11:50:01.756" v="1011" actId="26606"/>
          <ac:spMkLst>
            <pc:docMk/>
            <pc:sldMk cId="2200049359" sldId="257"/>
            <ac:spMk id="596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50:01.756" v="1011" actId="26606"/>
          <ac:spMkLst>
            <pc:docMk/>
            <pc:sldMk cId="2200049359" sldId="257"/>
            <ac:spMk id="598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50:01.756" v="1011" actId="26606"/>
          <ac:spMkLst>
            <pc:docMk/>
            <pc:sldMk cId="2200049359" sldId="257"/>
            <ac:spMk id="617" creationId="{77889169-379D-4FD8-915F-A11C1EC5BCD2}"/>
          </ac:spMkLst>
        </pc:spChg>
        <pc:spChg chg="add del">
          <ac:chgData name="andrei toma" userId="a7aa004d85c0298a" providerId="LiveId" clId="{AABE68F9-0809-4082-A0BA-AF76DFEFE417}" dt="2023-02-07T11:50:01.756" v="1011" actId="26606"/>
          <ac:spMkLst>
            <pc:docMk/>
            <pc:sldMk cId="2200049359" sldId="257"/>
            <ac:spMk id="619" creationId="{4215B73D-D047-4FE7-9B7F-1C897694A168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23" creationId="{4367F11F-2232-4568-B54F-DF74B4CD2EC0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628" creationId="{1EB81D2D-4A5D-43DD-83E3-B4BA44D3F270}"/>
          </ac:spMkLst>
        </pc:spChg>
        <pc:spChg chg="add del">
          <ac:chgData name="andrei toma" userId="a7aa004d85c0298a" providerId="LiveId" clId="{AABE68F9-0809-4082-A0BA-AF76DFEFE417}" dt="2023-02-07T11:50:01.756" v="1011" actId="26606"/>
          <ac:spMkLst>
            <pc:docMk/>
            <pc:sldMk cId="2200049359" sldId="257"/>
            <ac:spMk id="629" creationId="{6859B3BF-E9F2-4912-A417-7D3FD77BEB84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632" creationId="{2F65C719-2EA6-4758-A292-FC4F1EA5D8FC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635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636" creationId="{2C5E56DD-8E3F-4E0C-A8D5-A66C0FA3B9E7}"/>
          </ac:spMkLst>
        </pc:spChg>
        <pc:spChg chg="add del">
          <ac:chgData name="andrei toma" userId="a7aa004d85c0298a" providerId="LiveId" clId="{AABE68F9-0809-4082-A0BA-AF76DFEFE417}" dt="2023-02-07T11:50:18.440" v="1013" actId="26606"/>
          <ac:spMkLst>
            <pc:docMk/>
            <pc:sldMk cId="2200049359" sldId="257"/>
            <ac:spMk id="637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41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42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44" creationId="{0CBF4AF3-1FFF-4C82-B0B7-47AA478F8FD4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45" creationId="{CC1CE8EB-17C7-48ED-93BB-68AAF4252BC8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46" creationId="{0DE24258-85B1-4E6E-A337-B31F041A70F6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51" creationId="{4CBF482D-10D8-4A81-9EC7-930170D311A1}"/>
          </ac:spMkLst>
        </pc:spChg>
        <pc:spChg chg="add del">
          <ac:chgData name="andrei toma" userId="a7aa004d85c0298a" providerId="LiveId" clId="{AABE68F9-0809-4082-A0BA-AF76DFEFE417}" dt="2023-02-07T11:50:24.960" v="1015" actId="26606"/>
          <ac:spMkLst>
            <pc:docMk/>
            <pc:sldMk cId="2200049359" sldId="257"/>
            <ac:spMk id="653" creationId="{019856C1-F303-49D3-8D05-506B9125A1E2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656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657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674" creationId="{77889169-379D-4FD8-915F-A11C1EC5BCD2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675" creationId="{4215B73D-D047-4FE7-9B7F-1C897694A168}"/>
          </ac:spMkLst>
        </pc:spChg>
        <pc:spChg chg="add del">
          <ac:chgData name="andrei toma" userId="a7aa004d85c0298a" providerId="LiveId" clId="{AABE68F9-0809-4082-A0BA-AF76DFEFE417}" dt="2023-02-07T11:50:33.743" v="1017" actId="26606"/>
          <ac:spMkLst>
            <pc:docMk/>
            <pc:sldMk cId="2200049359" sldId="257"/>
            <ac:spMk id="680" creationId="{6859B3BF-E9F2-4912-A417-7D3FD77BEB84}"/>
          </ac:spMkLst>
        </pc:spChg>
        <pc:grpChg chg="add del">
          <ac:chgData name="andrei toma" userId="a7aa004d85c0298a" providerId="LiveId" clId="{AABE68F9-0809-4082-A0BA-AF76DFEFE417}" dt="2023-02-07T10:45:49.318" v="458" actId="26606"/>
          <ac:grpSpMkLst>
            <pc:docMk/>
            <pc:sldMk cId="2200049359" sldId="257"/>
            <ac:grpSpMk id="12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5:49.318" v="458" actId="26606"/>
          <ac:grpSpMkLst>
            <pc:docMk/>
            <pc:sldMk cId="2200049359" sldId="257"/>
            <ac:grpSpMk id="33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0:47:12.597" v="478" actId="26606"/>
          <ac:grpSpMkLst>
            <pc:docMk/>
            <pc:sldMk cId="2200049359" sldId="257"/>
            <ac:grpSpMk id="35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0:45:59.989" v="460" actId="26606"/>
          <ac:grpSpMkLst>
            <pc:docMk/>
            <pc:sldMk cId="2200049359" sldId="257"/>
            <ac:grpSpMk id="4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5:59.989" v="460" actId="26606"/>
          <ac:grpSpMkLst>
            <pc:docMk/>
            <pc:sldMk cId="2200049359" sldId="257"/>
            <ac:grpSpMk id="62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0:46:44.995" v="470" actId="26606"/>
          <ac:grpSpMkLst>
            <pc:docMk/>
            <pc:sldMk cId="2200049359" sldId="257"/>
            <ac:grpSpMk id="82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6:44.995" v="470" actId="26606"/>
          <ac:grpSpMkLst>
            <pc:docMk/>
            <pc:sldMk cId="2200049359" sldId="257"/>
            <ac:grpSpMk id="85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0:46:54.558" v="472" actId="26606"/>
          <ac:grpSpMkLst>
            <pc:docMk/>
            <pc:sldMk cId="2200049359" sldId="257"/>
            <ac:grpSpMk id="90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6:54.558" v="472" actId="26606"/>
          <ac:grpSpMkLst>
            <pc:docMk/>
            <pc:sldMk cId="2200049359" sldId="257"/>
            <ac:grpSpMk id="109" creationId="{F5A61916-5232-4B70-82EC-D57A132B45C1}"/>
          </ac:grpSpMkLst>
        </pc:grpChg>
        <pc:grpChg chg="add del">
          <ac:chgData name="andrei toma" userId="a7aa004d85c0298a" providerId="LiveId" clId="{AABE68F9-0809-4082-A0BA-AF76DFEFE417}" dt="2023-02-07T10:46:57.098" v="474" actId="26606"/>
          <ac:grpSpMkLst>
            <pc:docMk/>
            <pc:sldMk cId="2200049359" sldId="257"/>
            <ac:grpSpMk id="119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6:57.098" v="474" actId="26606"/>
          <ac:grpSpMkLst>
            <pc:docMk/>
            <pc:sldMk cId="2200049359" sldId="257"/>
            <ac:grpSpMk id="122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0:47:05.101" v="476" actId="26606"/>
          <ac:grpSpMkLst>
            <pc:docMk/>
            <pc:sldMk cId="2200049359" sldId="257"/>
            <ac:grpSpMk id="127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7:05.101" v="476" actId="26606"/>
          <ac:grpSpMkLst>
            <pc:docMk/>
            <pc:sldMk cId="2200049359" sldId="257"/>
            <ac:grpSpMk id="146" creationId="{F5A61916-5232-4B70-82EC-D57A132B45C1}"/>
          </ac:grpSpMkLst>
        </pc:grpChg>
        <pc:grpChg chg="add del">
          <ac:chgData name="andrei toma" userId="a7aa004d85c0298a" providerId="LiveId" clId="{AABE68F9-0809-4082-A0BA-AF76DFEFE417}" dt="2023-02-07T10:47:12.597" v="478" actId="26606"/>
          <ac:grpSpMkLst>
            <pc:docMk/>
            <pc:sldMk cId="2200049359" sldId="257"/>
            <ac:grpSpMk id="156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7:24.274" v="482" actId="26606"/>
          <ac:grpSpMkLst>
            <pc:docMk/>
            <pc:sldMk cId="2200049359" sldId="257"/>
            <ac:grpSpMk id="166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7:24.274" v="482" actId="26606"/>
          <ac:grpSpMkLst>
            <pc:docMk/>
            <pc:sldMk cId="2200049359" sldId="257"/>
            <ac:grpSpMk id="170" creationId="{F5A61916-5232-4B70-82EC-D57A132B45C1}"/>
          </ac:grpSpMkLst>
        </pc:grpChg>
        <pc:grpChg chg="add del">
          <ac:chgData name="andrei toma" userId="a7aa004d85c0298a" providerId="LiveId" clId="{AABE68F9-0809-4082-A0BA-AF76DFEFE417}" dt="2023-02-07T10:47:40.741" v="484" actId="26606"/>
          <ac:grpSpMkLst>
            <pc:docMk/>
            <pc:sldMk cId="2200049359" sldId="257"/>
            <ac:grpSpMk id="175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7:40.741" v="484" actId="26606"/>
          <ac:grpSpMkLst>
            <pc:docMk/>
            <pc:sldMk cId="2200049359" sldId="257"/>
            <ac:grpSpMk id="193" creationId="{9215E110-AB5D-437B-9906-4A431F695EDF}"/>
          </ac:grpSpMkLst>
        </pc:grpChg>
        <pc:grpChg chg="add del">
          <ac:chgData name="andrei toma" userId="a7aa004d85c0298a" providerId="LiveId" clId="{AABE68F9-0809-4082-A0BA-AF76DFEFE417}" dt="2023-02-07T10:47:43.293" v="486" actId="26606"/>
          <ac:grpSpMkLst>
            <pc:docMk/>
            <pc:sldMk cId="2200049359" sldId="257"/>
            <ac:grpSpMk id="20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47:43.293" v="486" actId="26606"/>
          <ac:grpSpMkLst>
            <pc:docMk/>
            <pc:sldMk cId="2200049359" sldId="257"/>
            <ac:grpSpMk id="208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0:52:12.337" v="534" actId="26606"/>
          <ac:grpSpMkLst>
            <pc:docMk/>
            <pc:sldMk cId="2200049359" sldId="257"/>
            <ac:grpSpMk id="225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50:18.440" v="1013" actId="26606"/>
          <ac:grpSpMkLst>
            <pc:docMk/>
            <pc:sldMk cId="2200049359" sldId="257"/>
            <ac:grpSpMk id="226" creationId="{7788984A-8A19-40C5-822D-729C03EC3C94}"/>
          </ac:grpSpMkLst>
        </pc:grpChg>
        <pc:grpChg chg="add del">
          <ac:chgData name="andrei toma" userId="a7aa004d85c0298a" providerId="LiveId" clId="{AABE68F9-0809-4082-A0BA-AF76DFEFE417}" dt="2023-02-07T10:52:12.337" v="534" actId="26606"/>
          <ac:grpSpMkLst>
            <pc:docMk/>
            <pc:sldMk cId="2200049359" sldId="257"/>
            <ac:grpSpMk id="246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0:52:22.166" v="536" actId="26606"/>
          <ac:grpSpMkLst>
            <pc:docMk/>
            <pc:sldMk cId="2200049359" sldId="257"/>
            <ac:grpSpMk id="258" creationId="{8F829F1E-D282-43B9-9EB0-01369851AFA6}"/>
          </ac:grpSpMkLst>
        </pc:grpChg>
        <pc:grpChg chg="add del">
          <ac:chgData name="andrei toma" userId="a7aa004d85c0298a" providerId="LiveId" clId="{AABE68F9-0809-4082-A0BA-AF76DFEFE417}" dt="2023-02-07T10:52:26.314" v="538" actId="26606"/>
          <ac:grpSpMkLst>
            <pc:docMk/>
            <pc:sldMk cId="2200049359" sldId="257"/>
            <ac:grpSpMk id="27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52:26.314" v="538" actId="26606"/>
          <ac:grpSpMkLst>
            <pc:docMk/>
            <pc:sldMk cId="2200049359" sldId="257"/>
            <ac:grpSpMk id="277" creationId="{7788984A-8A19-40C5-822D-729C03EC3C94}"/>
          </ac:grpSpMkLst>
        </pc:grpChg>
        <pc:grpChg chg="add del">
          <ac:chgData name="andrei toma" userId="a7aa004d85c0298a" providerId="LiveId" clId="{AABE68F9-0809-4082-A0BA-AF76DFEFE417}" dt="2023-02-07T10:52:34.043" v="540" actId="26606"/>
          <ac:grpSpMkLst>
            <pc:docMk/>
            <pc:sldMk cId="2200049359" sldId="257"/>
            <ac:grpSpMk id="285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52:34.043" v="540" actId="26606"/>
          <ac:grpSpMkLst>
            <pc:docMk/>
            <pc:sldMk cId="2200049359" sldId="257"/>
            <ac:grpSpMk id="303" creationId="{D25992B3-326F-4D73-95CD-6F59E814C2DB}"/>
          </ac:grpSpMkLst>
        </pc:grpChg>
        <pc:grpChg chg="add del">
          <ac:chgData name="andrei toma" userId="a7aa004d85c0298a" providerId="LiveId" clId="{AABE68F9-0809-4082-A0BA-AF76DFEFE417}" dt="2023-02-07T11:07:53.547" v="712" actId="26606"/>
          <ac:grpSpMkLst>
            <pc:docMk/>
            <pc:sldMk cId="2200049359" sldId="257"/>
            <ac:grpSpMk id="31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9:10.330" v="726" actId="26606"/>
          <ac:grpSpMkLst>
            <pc:docMk/>
            <pc:sldMk cId="2200049359" sldId="257"/>
            <ac:grpSpMk id="330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9:10.330" v="726" actId="26606"/>
          <ac:grpSpMkLst>
            <pc:docMk/>
            <pc:sldMk cId="2200049359" sldId="257"/>
            <ac:grpSpMk id="351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1:08:18.648" v="717" actId="26606"/>
          <ac:grpSpMkLst>
            <pc:docMk/>
            <pc:sldMk cId="2200049359" sldId="257"/>
            <ac:grpSpMk id="368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8:18.648" v="717" actId="26606"/>
          <ac:grpSpMkLst>
            <pc:docMk/>
            <pc:sldMk cId="2200049359" sldId="257"/>
            <ac:grpSpMk id="389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1:08:56.101" v="719" actId="26606"/>
          <ac:grpSpMkLst>
            <pc:docMk/>
            <pc:sldMk cId="2200049359" sldId="257"/>
            <ac:grpSpMk id="401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8:56.101" v="719" actId="26606"/>
          <ac:grpSpMkLst>
            <pc:docMk/>
            <pc:sldMk cId="2200049359" sldId="257"/>
            <ac:grpSpMk id="419" creationId="{0350AF23-2606-421F-AB7B-23D9B48F3E9B}"/>
          </ac:grpSpMkLst>
        </pc:grpChg>
        <pc:grpChg chg="add del">
          <ac:chgData name="andrei toma" userId="a7aa004d85c0298a" providerId="LiveId" clId="{AABE68F9-0809-4082-A0BA-AF76DFEFE417}" dt="2023-02-07T11:08:58.037" v="721" actId="26606"/>
          <ac:grpSpMkLst>
            <pc:docMk/>
            <pc:sldMk cId="2200049359" sldId="257"/>
            <ac:grpSpMk id="431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8:58.037" v="721" actId="26606"/>
          <ac:grpSpMkLst>
            <pc:docMk/>
            <pc:sldMk cId="2200049359" sldId="257"/>
            <ac:grpSpMk id="434" creationId="{3943458F-D2A1-4BD3-8574-8BA74FD36C19}"/>
          </ac:grpSpMkLst>
        </pc:grpChg>
        <pc:grpChg chg="add del">
          <ac:chgData name="andrei toma" userId="a7aa004d85c0298a" providerId="LiveId" clId="{AABE68F9-0809-4082-A0BA-AF76DFEFE417}" dt="2023-02-07T11:09:00.129" v="723" actId="26606"/>
          <ac:grpSpMkLst>
            <pc:docMk/>
            <pc:sldMk cId="2200049359" sldId="257"/>
            <ac:grpSpMk id="443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9:00.129" v="723" actId="26606"/>
          <ac:grpSpMkLst>
            <pc:docMk/>
            <pc:sldMk cId="2200049359" sldId="257"/>
            <ac:grpSpMk id="462" creationId="{C05A329F-18E8-4EB4-A8B7-A33F563A6685}"/>
          </ac:grpSpMkLst>
        </pc:grpChg>
        <pc:grpChg chg="add del">
          <ac:chgData name="andrei toma" userId="a7aa004d85c0298a" providerId="LiveId" clId="{AABE68F9-0809-4082-A0BA-AF76DFEFE417}" dt="2023-02-07T11:09:10.251" v="725" actId="26606"/>
          <ac:grpSpMkLst>
            <pc:docMk/>
            <pc:sldMk cId="2200049359" sldId="257"/>
            <ac:grpSpMk id="472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09:10.251" v="725" actId="26606"/>
          <ac:grpSpMkLst>
            <pc:docMk/>
            <pc:sldMk cId="2200049359" sldId="257"/>
            <ac:grpSpMk id="475" creationId="{88C16691-9DA5-4C39-AF4D-8B07E2FEB0B5}"/>
          </ac:grpSpMkLst>
        </pc:grpChg>
        <pc:grpChg chg="add del">
          <ac:chgData name="andrei toma" userId="a7aa004d85c0298a" providerId="LiveId" clId="{AABE68F9-0809-4082-A0BA-AF76DFEFE417}" dt="2023-02-07T11:46:04.752" v="1003" actId="26606"/>
          <ac:grpSpMkLst>
            <pc:docMk/>
            <pc:sldMk cId="2200049359" sldId="257"/>
            <ac:grpSpMk id="482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6:04.752" v="1003" actId="26606"/>
          <ac:grpSpMkLst>
            <pc:docMk/>
            <pc:sldMk cId="2200049359" sldId="257"/>
            <ac:grpSpMk id="500" creationId="{7788984A-8A19-40C5-822D-729C03EC3C94}"/>
          </ac:grpSpMkLst>
        </pc:grpChg>
        <pc:grpChg chg="add del">
          <ac:chgData name="andrei toma" userId="a7aa004d85c0298a" providerId="LiveId" clId="{AABE68F9-0809-4082-A0BA-AF76DFEFE417}" dt="2023-02-07T11:45:41.700" v="1000" actId="26606"/>
          <ac:grpSpMkLst>
            <pc:docMk/>
            <pc:sldMk cId="2200049359" sldId="257"/>
            <ac:grpSpMk id="518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5:41.700" v="1000" actId="26606"/>
          <ac:grpSpMkLst>
            <pc:docMk/>
            <pc:sldMk cId="2200049359" sldId="257"/>
            <ac:grpSpMk id="541" creationId="{5EFFD2A5-0E57-466C-821B-D8B2C841E46D}"/>
          </ac:grpSpMkLst>
        </pc:grpChg>
        <pc:grpChg chg="add del">
          <ac:chgData name="andrei toma" userId="a7aa004d85c0298a" providerId="LiveId" clId="{AABE68F9-0809-4082-A0BA-AF76DFEFE417}" dt="2023-02-07T11:46:04.751" v="1002" actId="26606"/>
          <ac:grpSpMkLst>
            <pc:docMk/>
            <pc:sldMk cId="2200049359" sldId="257"/>
            <ac:grpSpMk id="557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46:04.751" v="1002" actId="26606"/>
          <ac:grpSpMkLst>
            <pc:docMk/>
            <pc:sldMk cId="2200049359" sldId="257"/>
            <ac:grpSpMk id="575" creationId="{61D9147E-6246-4344-B99C-7E58532D8CB5}"/>
          </ac:grpSpMkLst>
        </pc:grpChg>
        <pc:grpChg chg="add del">
          <ac:chgData name="andrei toma" userId="a7aa004d85c0298a" providerId="LiveId" clId="{AABE68F9-0809-4082-A0BA-AF76DFEFE417}" dt="2023-02-07T11:50:33.743" v="1017" actId="26606"/>
          <ac:grpSpMkLst>
            <pc:docMk/>
            <pc:sldMk cId="2200049359" sldId="257"/>
            <ac:grpSpMk id="586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50:33.743" v="1017" actId="26606"/>
          <ac:grpSpMkLst>
            <pc:docMk/>
            <pc:sldMk cId="2200049359" sldId="257"/>
            <ac:grpSpMk id="589" creationId="{0350AF23-2606-421F-AB7B-23D9B48F3E9B}"/>
          </ac:grpSpMkLst>
        </pc:grpChg>
        <pc:grpChg chg="add del">
          <ac:chgData name="andrei toma" userId="a7aa004d85c0298a" providerId="LiveId" clId="{AABE68F9-0809-4082-A0BA-AF76DFEFE417}" dt="2023-02-07T11:50:01.756" v="1011" actId="26606"/>
          <ac:grpSpMkLst>
            <pc:docMk/>
            <pc:sldMk cId="2200049359" sldId="257"/>
            <ac:grpSpMk id="600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50:01.756" v="1011" actId="26606"/>
          <ac:grpSpMkLst>
            <pc:docMk/>
            <pc:sldMk cId="2200049359" sldId="257"/>
            <ac:grpSpMk id="621" creationId="{D25992B3-326F-4D73-95CD-6F59E814C2DB}"/>
          </ac:grpSpMkLst>
        </pc:grpChg>
        <pc:grpChg chg="add del">
          <ac:chgData name="andrei toma" userId="a7aa004d85c0298a" providerId="LiveId" clId="{AABE68F9-0809-4082-A0BA-AF76DFEFE417}" dt="2023-02-07T11:50:24.960" v="1015" actId="26606"/>
          <ac:grpSpMkLst>
            <pc:docMk/>
            <pc:sldMk cId="2200049359" sldId="257"/>
            <ac:grpSpMk id="627" creationId="{564F8F62-EADE-475F-B2D6-FD08F4F02C68}"/>
          </ac:grpSpMkLst>
        </pc:grpChg>
        <pc:grpChg chg="add del">
          <ac:chgData name="andrei toma" userId="a7aa004d85c0298a" providerId="LiveId" clId="{AABE68F9-0809-4082-A0BA-AF76DFEFE417}" dt="2023-02-07T11:50:18.440" v="1013" actId="26606"/>
          <ac:grpSpMkLst>
            <pc:docMk/>
            <pc:sldMk cId="2200049359" sldId="257"/>
            <ac:grpSpMk id="639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50:24.960" v="1015" actId="26606"/>
          <ac:grpSpMkLst>
            <pc:docMk/>
            <pc:sldMk cId="2200049359" sldId="257"/>
            <ac:grpSpMk id="643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50:33.743" v="1017" actId="26606"/>
          <ac:grpSpMkLst>
            <pc:docMk/>
            <pc:sldMk cId="2200049359" sldId="257"/>
            <ac:grpSpMk id="658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1:50:33.743" v="1017" actId="26606"/>
          <ac:grpSpMkLst>
            <pc:docMk/>
            <pc:sldMk cId="2200049359" sldId="257"/>
            <ac:grpSpMk id="676" creationId="{D25992B3-326F-4D73-95CD-6F59E814C2DB}"/>
          </ac:grpSpMkLst>
        </pc:grpChg>
        <pc:graphicFrameChg chg="add del">
          <ac:chgData name="andrei toma" userId="a7aa004d85c0298a" providerId="LiveId" clId="{AABE68F9-0809-4082-A0BA-AF76DFEFE417}" dt="2023-02-07T10:45:49.318" v="458" actId="26606"/>
          <ac:graphicFrameMkLst>
            <pc:docMk/>
            <pc:sldMk cId="2200049359" sldId="257"/>
            <ac:graphicFrameMk id="4" creationId="{18EA0B5D-B142-8BD2-E2ED-7D7FD712E16C}"/>
          </ac:graphicFrameMkLst>
        </pc:graphicFrameChg>
        <pc:graphicFrameChg chg="add del">
          <ac:chgData name="andrei toma" userId="a7aa004d85c0298a" providerId="LiveId" clId="{AABE68F9-0809-4082-A0BA-AF76DFEFE417}" dt="2023-02-07T10:45:59.989" v="460" actId="26606"/>
          <ac:graphicFrameMkLst>
            <pc:docMk/>
            <pc:sldMk cId="2200049359" sldId="257"/>
            <ac:graphicFrameMk id="70" creationId="{EE8C78A9-5AF5-C0A5-98ED-E02A852AE293}"/>
          </ac:graphicFrameMkLst>
        </pc:graphicFrameChg>
        <pc:graphicFrameChg chg="add del">
          <ac:chgData name="andrei toma" userId="a7aa004d85c0298a" providerId="LiveId" clId="{AABE68F9-0809-4082-A0BA-AF76DFEFE417}" dt="2023-02-07T10:46:02.351" v="462" actId="26606"/>
          <ac:graphicFrameMkLst>
            <pc:docMk/>
            <pc:sldMk cId="2200049359" sldId="257"/>
            <ac:graphicFrameMk id="72" creationId="{A3952497-05BA-E045-2F67-B851E10F4994}"/>
          </ac:graphicFrameMkLst>
        </pc:graphicFrameChg>
        <pc:graphicFrameChg chg="add del">
          <ac:chgData name="andrei toma" userId="a7aa004d85c0298a" providerId="LiveId" clId="{AABE68F9-0809-4082-A0BA-AF76DFEFE417}" dt="2023-02-07T10:46:04.278" v="464" actId="26606"/>
          <ac:graphicFrameMkLst>
            <pc:docMk/>
            <pc:sldMk cId="2200049359" sldId="257"/>
            <ac:graphicFrameMk id="74" creationId="{7128430E-3DAD-66CF-B68B-502E9C19CDF5}"/>
          </ac:graphicFrameMkLst>
        </pc:graphicFrameChg>
        <pc:graphicFrameChg chg="add del">
          <ac:chgData name="andrei toma" userId="a7aa004d85c0298a" providerId="LiveId" clId="{AABE68F9-0809-4082-A0BA-AF76DFEFE417}" dt="2023-02-07T10:46:06.029" v="466" actId="26606"/>
          <ac:graphicFrameMkLst>
            <pc:docMk/>
            <pc:sldMk cId="2200049359" sldId="257"/>
            <ac:graphicFrameMk id="76" creationId="{5EC320CF-186A-AEB8-5BB9-455FB4737DDF}"/>
          </ac:graphicFrameMkLst>
        </pc:graphicFrameChg>
        <pc:graphicFrameChg chg="add del">
          <ac:chgData name="andrei toma" userId="a7aa004d85c0298a" providerId="LiveId" clId="{AABE68F9-0809-4082-A0BA-AF76DFEFE417}" dt="2023-02-07T10:46:24.663" v="468" actId="26606"/>
          <ac:graphicFrameMkLst>
            <pc:docMk/>
            <pc:sldMk cId="2200049359" sldId="257"/>
            <ac:graphicFrameMk id="78" creationId="{A3952497-05BA-E045-2F67-B851E10F4994}"/>
          </ac:graphicFrameMkLst>
        </pc:graphicFrameChg>
        <pc:graphicFrameChg chg="add del">
          <ac:chgData name="andrei toma" userId="a7aa004d85c0298a" providerId="LiveId" clId="{AABE68F9-0809-4082-A0BA-AF76DFEFE417}" dt="2023-02-07T10:46:44.995" v="470" actId="26606"/>
          <ac:graphicFrameMkLst>
            <pc:docMk/>
            <pc:sldMk cId="2200049359" sldId="257"/>
            <ac:graphicFrameMk id="86" creationId="{EE8C78A9-5AF5-C0A5-98ED-E02A852AE293}"/>
          </ac:graphicFrameMkLst>
        </pc:graphicFrameChg>
        <pc:graphicFrameChg chg="add del">
          <ac:chgData name="andrei toma" userId="a7aa004d85c0298a" providerId="LiveId" clId="{AABE68F9-0809-4082-A0BA-AF76DFEFE417}" dt="2023-02-07T10:46:54.558" v="472" actId="26606"/>
          <ac:graphicFrameMkLst>
            <pc:docMk/>
            <pc:sldMk cId="2200049359" sldId="257"/>
            <ac:graphicFrameMk id="115" creationId="{4F5D4956-AE8D-7425-24B3-89396DEA9B69}"/>
          </ac:graphicFrameMkLst>
        </pc:graphicFrameChg>
        <pc:graphicFrameChg chg="add del">
          <ac:chgData name="andrei toma" userId="a7aa004d85c0298a" providerId="LiveId" clId="{AABE68F9-0809-4082-A0BA-AF76DFEFE417}" dt="2023-02-07T10:46:57.098" v="474" actId="26606"/>
          <ac:graphicFrameMkLst>
            <pc:docMk/>
            <pc:sldMk cId="2200049359" sldId="257"/>
            <ac:graphicFrameMk id="123" creationId="{18EA0B5D-B142-8BD2-E2ED-7D7FD712E16C}"/>
          </ac:graphicFrameMkLst>
        </pc:graphicFrameChg>
        <pc:graphicFrameChg chg="add del">
          <ac:chgData name="andrei toma" userId="a7aa004d85c0298a" providerId="LiveId" clId="{AABE68F9-0809-4082-A0BA-AF76DFEFE417}" dt="2023-02-07T10:47:05.101" v="476" actId="26606"/>
          <ac:graphicFrameMkLst>
            <pc:docMk/>
            <pc:sldMk cId="2200049359" sldId="257"/>
            <ac:graphicFrameMk id="152" creationId="{4F5D4956-AE8D-7425-24B3-89396DEA9B69}"/>
          </ac:graphicFrameMkLst>
        </pc:graphicFrameChg>
        <pc:graphicFrameChg chg="add del">
          <ac:chgData name="andrei toma" userId="a7aa004d85c0298a" providerId="LiveId" clId="{AABE68F9-0809-4082-A0BA-AF76DFEFE417}" dt="2023-02-07T10:47:12.597" v="478" actId="26606"/>
          <ac:graphicFrameMkLst>
            <pc:docMk/>
            <pc:sldMk cId="2200049359" sldId="257"/>
            <ac:graphicFrameMk id="160" creationId="{3D8C2728-132A-C6CE-DD58-DA3BA6CD6007}"/>
          </ac:graphicFrameMkLst>
        </pc:graphicFrameChg>
        <pc:graphicFrameChg chg="add del">
          <ac:chgData name="andrei toma" userId="a7aa004d85c0298a" providerId="LiveId" clId="{AABE68F9-0809-4082-A0BA-AF76DFEFE417}" dt="2023-02-07T10:47:22.777" v="480" actId="26606"/>
          <ac:graphicFrameMkLst>
            <pc:docMk/>
            <pc:sldMk cId="2200049359" sldId="257"/>
            <ac:graphicFrameMk id="162" creationId="{A3952497-05BA-E045-2F67-B851E10F4994}"/>
          </ac:graphicFrameMkLst>
        </pc:graphicFrameChg>
        <pc:graphicFrameChg chg="add del">
          <ac:chgData name="andrei toma" userId="a7aa004d85c0298a" providerId="LiveId" clId="{AABE68F9-0809-4082-A0BA-AF76DFEFE417}" dt="2023-02-07T10:47:24.274" v="482" actId="26606"/>
          <ac:graphicFrameMkLst>
            <pc:docMk/>
            <pc:sldMk cId="2200049359" sldId="257"/>
            <ac:graphicFrameMk id="171" creationId="{4F5D4956-AE8D-7425-24B3-89396DEA9B69}"/>
          </ac:graphicFrameMkLst>
        </pc:graphicFrameChg>
        <pc:graphicFrameChg chg="add del">
          <ac:chgData name="andrei toma" userId="a7aa004d85c0298a" providerId="LiveId" clId="{AABE68F9-0809-4082-A0BA-AF76DFEFE417}" dt="2023-02-07T10:47:40.741" v="484" actId="26606"/>
          <ac:graphicFrameMkLst>
            <pc:docMk/>
            <pc:sldMk cId="2200049359" sldId="257"/>
            <ac:graphicFrameMk id="200" creationId="{1E67356C-D306-A590-1421-320B3B2EA1E1}"/>
          </ac:graphicFrameMkLst>
        </pc:graphicFrameChg>
        <pc:graphicFrameChg chg="add del">
          <ac:chgData name="andrei toma" userId="a7aa004d85c0298a" providerId="LiveId" clId="{AABE68F9-0809-4082-A0BA-AF76DFEFE417}" dt="2023-02-07T10:47:43.293" v="486" actId="26606"/>
          <ac:graphicFrameMkLst>
            <pc:docMk/>
            <pc:sldMk cId="2200049359" sldId="257"/>
            <ac:graphicFrameMk id="210" creationId="{3D8C2728-132A-C6CE-DD58-DA3BA6CD6007}"/>
          </ac:graphicFrameMkLst>
        </pc:graphicFrameChg>
        <pc:graphicFrameChg chg="add del">
          <ac:chgData name="andrei toma" userId="a7aa004d85c0298a" providerId="LiveId" clId="{AABE68F9-0809-4082-A0BA-AF76DFEFE417}" dt="2023-02-07T10:47:49.246" v="488" actId="26606"/>
          <ac:graphicFrameMkLst>
            <pc:docMk/>
            <pc:sldMk cId="2200049359" sldId="257"/>
            <ac:graphicFrameMk id="212" creationId="{7128430E-3DAD-66CF-B68B-502E9C19CDF5}"/>
          </ac:graphicFrameMkLst>
        </pc:graphicFrameChg>
        <pc:graphicFrameChg chg="add del">
          <ac:chgData name="andrei toma" userId="a7aa004d85c0298a" providerId="LiveId" clId="{AABE68F9-0809-4082-A0BA-AF76DFEFE417}" dt="2023-02-07T10:47:52.276" v="490" actId="26606"/>
          <ac:graphicFrameMkLst>
            <pc:docMk/>
            <pc:sldMk cId="2200049359" sldId="257"/>
            <ac:graphicFrameMk id="214" creationId="{5EC320CF-186A-AEB8-5BB9-455FB4737DDF}"/>
          </ac:graphicFrameMkLst>
        </pc:graphicFrameChg>
        <pc:graphicFrameChg chg="add mod modGraphic">
          <ac:chgData name="andrei toma" userId="a7aa004d85c0298a" providerId="LiveId" clId="{AABE68F9-0809-4082-A0BA-AF76DFEFE417}" dt="2023-02-07T11:50:33.743" v="1017" actId="26606"/>
          <ac:graphicFrameMkLst>
            <pc:docMk/>
            <pc:sldMk cId="2200049359" sldId="257"/>
            <ac:graphicFrameMk id="216" creationId="{A3952497-05BA-E045-2F67-B851E10F4994}"/>
          </ac:graphicFrameMkLst>
        </pc:graphicFrameChg>
        <pc:picChg chg="add del">
          <ac:chgData name="andrei toma" userId="a7aa004d85c0298a" providerId="LiveId" clId="{AABE68F9-0809-4082-A0BA-AF76DFEFE417}" dt="2023-02-07T10:52:26.314" v="538" actId="26606"/>
          <ac:picMkLst>
            <pc:docMk/>
            <pc:sldMk cId="2200049359" sldId="257"/>
            <ac:picMk id="255" creationId="{E5F766D2-1C59-4C70-A884-24EAB1331964}"/>
          </ac:picMkLst>
        </pc:picChg>
        <pc:picChg chg="add del">
          <ac:chgData name="andrei toma" userId="a7aa004d85c0298a" providerId="LiveId" clId="{AABE68F9-0809-4082-A0BA-AF76DFEFE417}" dt="2023-02-07T10:52:26.314" v="538" actId="26606"/>
          <ac:picMkLst>
            <pc:docMk/>
            <pc:sldMk cId="2200049359" sldId="257"/>
            <ac:picMk id="279" creationId="{DC7B765F-32A2-4B8F-A76D-42508FA15F6F}"/>
          </ac:picMkLst>
        </pc:picChg>
        <pc:picChg chg="add del">
          <ac:chgData name="andrei toma" userId="a7aa004d85c0298a" providerId="LiveId" clId="{AABE68F9-0809-4082-A0BA-AF76DFEFE417}" dt="2023-02-07T10:52:26.314" v="538" actId="26606"/>
          <ac:picMkLst>
            <pc:docMk/>
            <pc:sldMk cId="2200049359" sldId="257"/>
            <ac:picMk id="281" creationId="{02E7361F-1D0D-47E5-9E7F-B79CC35DEED1}"/>
          </ac:picMkLst>
        </pc:picChg>
        <pc:picChg chg="add del">
          <ac:chgData name="andrei toma" userId="a7aa004d85c0298a" providerId="LiveId" clId="{AABE68F9-0809-4082-A0BA-AF76DFEFE417}" dt="2023-02-07T10:52:34.043" v="540" actId="26606"/>
          <ac:picMkLst>
            <pc:docMk/>
            <pc:sldMk cId="2200049359" sldId="257"/>
            <ac:picMk id="309" creationId="{B93890BA-3DA0-4FE5-95C0-FB4DD439A377}"/>
          </ac:picMkLst>
        </pc:picChg>
        <pc:picChg chg="add del">
          <ac:chgData name="andrei toma" userId="a7aa004d85c0298a" providerId="LiveId" clId="{AABE68F9-0809-4082-A0BA-AF76DFEFE417}" dt="2023-02-07T10:52:34.043" v="540" actId="26606"/>
          <ac:picMkLst>
            <pc:docMk/>
            <pc:sldMk cId="2200049359" sldId="257"/>
            <ac:picMk id="310" creationId="{0B6C5D7A-F5E9-44AE-9B0E-DA0C97AD7B1C}"/>
          </ac:picMkLst>
        </pc:picChg>
        <pc:picChg chg="add del">
          <ac:chgData name="andrei toma" userId="a7aa004d85c0298a" providerId="LiveId" clId="{AABE68F9-0809-4082-A0BA-AF76DFEFE417}" dt="2023-02-07T11:46:04.752" v="1003" actId="26606"/>
          <ac:picMkLst>
            <pc:docMk/>
            <pc:sldMk cId="2200049359" sldId="257"/>
            <ac:picMk id="398" creationId="{E5F766D2-1C59-4C70-A884-24EAB1331964}"/>
          </ac:picMkLst>
        </pc:picChg>
        <pc:picChg chg="add del">
          <ac:chgData name="andrei toma" userId="a7aa004d85c0298a" providerId="LiveId" clId="{AABE68F9-0809-4082-A0BA-AF76DFEFE417}" dt="2023-02-07T11:09:00.129" v="723" actId="26606"/>
          <ac:picMkLst>
            <pc:docMk/>
            <pc:sldMk cId="2200049359" sldId="257"/>
            <ac:picMk id="404" creationId="{B4443D71-4F2B-4B94-9102-DC868EF9AC18}"/>
          </ac:picMkLst>
        </pc:picChg>
        <pc:picChg chg="add del">
          <ac:chgData name="andrei toma" userId="a7aa004d85c0298a" providerId="LiveId" clId="{AABE68F9-0809-4082-A0BA-AF76DFEFE417}" dt="2023-02-07T11:09:00.129" v="723" actId="26606"/>
          <ac:picMkLst>
            <pc:docMk/>
            <pc:sldMk cId="2200049359" sldId="257"/>
            <ac:picMk id="406" creationId="{5F099849-AE01-4438-8587-1EE9DC8CED61}"/>
          </ac:picMkLst>
        </pc:picChg>
        <pc:picChg chg="add del">
          <ac:chgData name="andrei toma" userId="a7aa004d85c0298a" providerId="LiveId" clId="{AABE68F9-0809-4082-A0BA-AF76DFEFE417}" dt="2023-02-07T11:08:58.037" v="721" actId="26606"/>
          <ac:picMkLst>
            <pc:docMk/>
            <pc:sldMk cId="2200049359" sldId="257"/>
            <ac:picMk id="435" creationId="{4EAD4589-99C4-4B59-A66B-6309221E53EB}"/>
          </ac:picMkLst>
        </pc:picChg>
        <pc:picChg chg="add del">
          <ac:chgData name="andrei toma" userId="a7aa004d85c0298a" providerId="LiveId" clId="{AABE68F9-0809-4082-A0BA-AF76DFEFE417}" dt="2023-02-07T11:08:58.037" v="721" actId="26606"/>
          <ac:picMkLst>
            <pc:docMk/>
            <pc:sldMk cId="2200049359" sldId="257"/>
            <ac:picMk id="437" creationId="{D3D987A7-35C0-4565-A7C6-C63D097703FD}"/>
          </ac:picMkLst>
        </pc:picChg>
        <pc:picChg chg="add del">
          <ac:chgData name="andrei toma" userId="a7aa004d85c0298a" providerId="LiveId" clId="{AABE68F9-0809-4082-A0BA-AF76DFEFE417}" dt="2023-02-07T11:08:58.037" v="721" actId="26606"/>
          <ac:picMkLst>
            <pc:docMk/>
            <pc:sldMk cId="2200049359" sldId="257"/>
            <ac:picMk id="439" creationId="{1568449F-6304-4899-AB88-CD103A4A5A64}"/>
          </ac:picMkLst>
        </pc:picChg>
        <pc:picChg chg="add del">
          <ac:chgData name="andrei toma" userId="a7aa004d85c0298a" providerId="LiveId" clId="{AABE68F9-0809-4082-A0BA-AF76DFEFE417}" dt="2023-02-07T11:09:10.251" v="725" actId="26606"/>
          <ac:picMkLst>
            <pc:docMk/>
            <pc:sldMk cId="2200049359" sldId="257"/>
            <ac:picMk id="476" creationId="{88F56DA4-2446-4D2D-A013-FC97DA4D105F}"/>
          </ac:picMkLst>
        </pc:picChg>
        <pc:picChg chg="add del">
          <ac:chgData name="andrei toma" userId="a7aa004d85c0298a" providerId="LiveId" clId="{AABE68F9-0809-4082-A0BA-AF76DFEFE417}" dt="2023-02-07T11:09:10.251" v="725" actId="26606"/>
          <ac:picMkLst>
            <pc:docMk/>
            <pc:sldMk cId="2200049359" sldId="257"/>
            <ac:picMk id="478" creationId="{C5DA7232-C8C3-4303-B245-7279E431A81B}"/>
          </ac:picMkLst>
        </pc:picChg>
        <pc:picChg chg="add del">
          <ac:chgData name="andrei toma" userId="a7aa004d85c0298a" providerId="LiveId" clId="{AABE68F9-0809-4082-A0BA-AF76DFEFE417}" dt="2023-02-07T11:46:04.752" v="1003" actId="26606"/>
          <ac:picMkLst>
            <pc:docMk/>
            <pc:sldMk cId="2200049359" sldId="257"/>
            <ac:picMk id="507" creationId="{DC7B765F-32A2-4B8F-A76D-42508FA15F6F}"/>
          </ac:picMkLst>
        </pc:picChg>
        <pc:picChg chg="add del">
          <ac:chgData name="andrei toma" userId="a7aa004d85c0298a" providerId="LiveId" clId="{AABE68F9-0809-4082-A0BA-AF76DFEFE417}" dt="2023-02-07T11:46:04.752" v="1003" actId="26606"/>
          <ac:picMkLst>
            <pc:docMk/>
            <pc:sldMk cId="2200049359" sldId="257"/>
            <ac:picMk id="509" creationId="{02E7361F-1D0D-47E5-9E7F-B79CC35DEED1}"/>
          </ac:picMkLst>
        </pc:picChg>
        <pc:picChg chg="add del">
          <ac:chgData name="andrei toma" userId="a7aa004d85c0298a" providerId="LiveId" clId="{AABE68F9-0809-4082-A0BA-AF76DFEFE417}" dt="2023-02-07T11:45:41.700" v="1000" actId="26606"/>
          <ac:picMkLst>
            <pc:docMk/>
            <pc:sldMk cId="2200049359" sldId="257"/>
            <ac:picMk id="549" creationId="{42E135F0-3E22-4668-8905-DF9073C9360A}"/>
          </ac:picMkLst>
        </pc:picChg>
        <pc:picChg chg="add del">
          <ac:chgData name="andrei toma" userId="a7aa004d85c0298a" providerId="LiveId" clId="{AABE68F9-0809-4082-A0BA-AF76DFEFE417}" dt="2023-02-07T11:45:41.700" v="1000" actId="26606"/>
          <ac:picMkLst>
            <pc:docMk/>
            <pc:sldMk cId="2200049359" sldId="257"/>
            <ac:picMk id="553" creationId="{9261E5D4-2BDB-4D13-9B4F-822CB40907D0}"/>
          </ac:picMkLst>
        </pc:picChg>
        <pc:picChg chg="add del">
          <ac:chgData name="andrei toma" userId="a7aa004d85c0298a" providerId="LiveId" clId="{AABE68F9-0809-4082-A0BA-AF76DFEFE417}" dt="2023-02-07T11:50:24.960" v="1015" actId="26606"/>
          <ac:picMkLst>
            <pc:docMk/>
            <pc:sldMk cId="2200049359" sldId="257"/>
            <ac:picMk id="625" creationId="{E037FA98-54B2-442C-AF35-677486D6A132}"/>
          </ac:picMkLst>
        </pc:picChg>
        <pc:picChg chg="add del">
          <ac:chgData name="andrei toma" userId="a7aa004d85c0298a" providerId="LiveId" clId="{AABE68F9-0809-4082-A0BA-AF76DFEFE417}" dt="2023-02-07T11:50:18.440" v="1013" actId="26606"/>
          <ac:picMkLst>
            <pc:docMk/>
            <pc:sldMk cId="2200049359" sldId="257"/>
            <ac:picMk id="630" creationId="{E5F766D2-1C59-4C70-A884-24EAB1331964}"/>
          </ac:picMkLst>
        </pc:picChg>
        <pc:picChg chg="add del">
          <ac:chgData name="andrei toma" userId="a7aa004d85c0298a" providerId="LiveId" clId="{AABE68F9-0809-4082-A0BA-AF76DFEFE417}" dt="2023-02-07T11:50:01.756" v="1011" actId="26606"/>
          <ac:picMkLst>
            <pc:docMk/>
            <pc:sldMk cId="2200049359" sldId="257"/>
            <ac:picMk id="631" creationId="{B93890BA-3DA0-4FE5-95C0-FB4DD439A377}"/>
          </ac:picMkLst>
        </pc:picChg>
        <pc:picChg chg="add del">
          <ac:chgData name="andrei toma" userId="a7aa004d85c0298a" providerId="LiveId" clId="{AABE68F9-0809-4082-A0BA-AF76DFEFE417}" dt="2023-02-07T11:50:01.756" v="1011" actId="26606"/>
          <ac:picMkLst>
            <pc:docMk/>
            <pc:sldMk cId="2200049359" sldId="257"/>
            <ac:picMk id="633" creationId="{0B6C5D7A-F5E9-44AE-9B0E-DA0C97AD7B1C}"/>
          </ac:picMkLst>
        </pc:picChg>
        <pc:picChg chg="add del">
          <ac:chgData name="andrei toma" userId="a7aa004d85c0298a" providerId="LiveId" clId="{AABE68F9-0809-4082-A0BA-AF76DFEFE417}" dt="2023-02-07T11:50:18.440" v="1013" actId="26606"/>
          <ac:picMkLst>
            <pc:docMk/>
            <pc:sldMk cId="2200049359" sldId="257"/>
            <ac:picMk id="634" creationId="{DC7B765F-32A2-4B8F-A76D-42508FA15F6F}"/>
          </ac:picMkLst>
        </pc:picChg>
        <pc:picChg chg="add del">
          <ac:chgData name="andrei toma" userId="a7aa004d85c0298a" providerId="LiveId" clId="{AABE68F9-0809-4082-A0BA-AF76DFEFE417}" dt="2023-02-07T11:50:18.440" v="1013" actId="26606"/>
          <ac:picMkLst>
            <pc:docMk/>
            <pc:sldMk cId="2200049359" sldId="257"/>
            <ac:picMk id="638" creationId="{02E7361F-1D0D-47E5-9E7F-B79CC35DEED1}"/>
          </ac:picMkLst>
        </pc:picChg>
        <pc:picChg chg="add del">
          <ac:chgData name="andrei toma" userId="a7aa004d85c0298a" providerId="LiveId" clId="{AABE68F9-0809-4082-A0BA-AF76DFEFE417}" dt="2023-02-07T11:50:24.960" v="1015" actId="26606"/>
          <ac:picMkLst>
            <pc:docMk/>
            <pc:sldMk cId="2200049359" sldId="257"/>
            <ac:picMk id="652" creationId="{5F8F6105-75B8-40C3-B758-8DDBDA3F33FB}"/>
          </ac:picMkLst>
        </pc:picChg>
        <pc:picChg chg="add del">
          <ac:chgData name="andrei toma" userId="a7aa004d85c0298a" providerId="LiveId" clId="{AABE68F9-0809-4082-A0BA-AF76DFEFE417}" dt="2023-02-07T11:50:24.960" v="1015" actId="26606"/>
          <ac:picMkLst>
            <pc:docMk/>
            <pc:sldMk cId="2200049359" sldId="257"/>
            <ac:picMk id="654" creationId="{F0593034-98F2-4E2D-ABE1-84AD1526E23D}"/>
          </ac:picMkLst>
        </pc:picChg>
        <pc:picChg chg="add del">
          <ac:chgData name="andrei toma" userId="a7aa004d85c0298a" providerId="LiveId" clId="{AABE68F9-0809-4082-A0BA-AF76DFEFE417}" dt="2023-02-07T11:50:33.743" v="1017" actId="26606"/>
          <ac:picMkLst>
            <pc:docMk/>
            <pc:sldMk cId="2200049359" sldId="257"/>
            <ac:picMk id="681" creationId="{B93890BA-3DA0-4FE5-95C0-FB4DD439A377}"/>
          </ac:picMkLst>
        </pc:picChg>
        <pc:picChg chg="add del">
          <ac:chgData name="andrei toma" userId="a7aa004d85c0298a" providerId="LiveId" clId="{AABE68F9-0809-4082-A0BA-AF76DFEFE417}" dt="2023-02-07T11:50:33.743" v="1017" actId="26606"/>
          <ac:picMkLst>
            <pc:docMk/>
            <pc:sldMk cId="2200049359" sldId="257"/>
            <ac:picMk id="682" creationId="{0B6C5D7A-F5E9-44AE-9B0E-DA0C97AD7B1C}"/>
          </ac:picMkLst>
        </pc:picChg>
      </pc:sldChg>
      <pc:sldChg chg="addSp delSp modSp new mod setBg delDesignElem">
        <pc:chgData name="andrei toma" userId="a7aa004d85c0298a" providerId="LiveId" clId="{AABE68F9-0809-4082-A0BA-AF76DFEFE417}" dt="2023-02-09T10:44:23.841" v="2234" actId="20577"/>
        <pc:sldMkLst>
          <pc:docMk/>
          <pc:sldMk cId="726057679" sldId="258"/>
        </pc:sldMkLst>
        <pc:spChg chg="add del mod">
          <ac:chgData name="andrei toma" userId="a7aa004d85c0298a" providerId="LiveId" clId="{AABE68F9-0809-4082-A0BA-AF76DFEFE417}" dt="2023-02-07T10:56:47.935" v="597" actId="26606"/>
          <ac:spMkLst>
            <pc:docMk/>
            <pc:sldMk cId="726057679" sldId="258"/>
            <ac:spMk id="2" creationId="{1BFCCFB9-6CA4-32EF-EECA-B7C062F61504}"/>
          </ac:spMkLst>
        </pc:spChg>
        <pc:spChg chg="add mod">
          <ac:chgData name="andrei toma" userId="a7aa004d85c0298a" providerId="LiveId" clId="{AABE68F9-0809-4082-A0BA-AF76DFEFE417}" dt="2023-02-09T10:44:23.841" v="2234" actId="20577"/>
          <ac:spMkLst>
            <pc:docMk/>
            <pc:sldMk cId="726057679" sldId="258"/>
            <ac:spMk id="2" creationId="{C9955EFA-1417-84FF-09BC-AF6561F01C3D}"/>
          </ac:spMkLst>
        </pc:spChg>
        <pc:spChg chg="del">
          <ac:chgData name="andrei toma" userId="a7aa004d85c0298a" providerId="LiveId" clId="{AABE68F9-0809-4082-A0BA-AF76DFEFE417}" dt="2023-02-07T10:56:35.297" v="589" actId="931"/>
          <ac:spMkLst>
            <pc:docMk/>
            <pc:sldMk cId="726057679" sldId="258"/>
            <ac:spMk id="3" creationId="{5CFC5715-3A90-D344-8F6A-BC5732A3F4AD}"/>
          </ac:spMkLst>
        </pc:spChg>
        <pc:spChg chg="add del mod">
          <ac:chgData name="andrei toma" userId="a7aa004d85c0298a" providerId="LiveId" clId="{AABE68F9-0809-4082-A0BA-AF76DFEFE417}" dt="2023-02-07T11:23:02.209" v="773" actId="21"/>
          <ac:spMkLst>
            <pc:docMk/>
            <pc:sldMk cId="726057679" sldId="258"/>
            <ac:spMk id="6" creationId="{67D1C039-69FE-66BE-1F69-3BF982F9092B}"/>
          </ac:spMkLst>
        </pc:spChg>
        <pc:spChg chg="add del mod">
          <ac:chgData name="andrei toma" userId="a7aa004d85c0298a" providerId="LiveId" clId="{AABE68F9-0809-4082-A0BA-AF76DFEFE417}" dt="2023-02-07T11:24:24.928" v="786" actId="21"/>
          <ac:spMkLst>
            <pc:docMk/>
            <pc:sldMk cId="726057679" sldId="258"/>
            <ac:spMk id="9" creationId="{2CE9EFFE-E2B5-1D1B-DDEA-6979515B7F79}"/>
          </ac:spMkLst>
        </pc:spChg>
        <pc:spChg chg="add del">
          <ac:chgData name="andrei toma" userId="a7aa004d85c0298a" providerId="LiveId" clId="{AABE68F9-0809-4082-A0BA-AF76DFEFE417}" dt="2023-02-07T10:56:43.817" v="594" actId="26606"/>
          <ac:spMkLst>
            <pc:docMk/>
            <pc:sldMk cId="726057679" sldId="258"/>
            <ac:spMk id="10" creationId="{D36A8EFD-0533-890B-EB49-9B5CD35CBACB}"/>
          </ac:spMkLst>
        </pc:spChg>
        <pc:spChg chg="add del">
          <ac:chgData name="andrei toma" userId="a7aa004d85c0298a" providerId="LiveId" clId="{AABE68F9-0809-4082-A0BA-AF76DFEFE417}" dt="2023-02-07T10:56:47.919" v="596" actId="26606"/>
          <ac:spMkLst>
            <pc:docMk/>
            <pc:sldMk cId="726057679" sldId="258"/>
            <ac:spMk id="11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56:43.817" v="594" actId="26606"/>
          <ac:spMkLst>
            <pc:docMk/>
            <pc:sldMk cId="726057679" sldId="258"/>
            <ac:spMk id="13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0:56:43.817" v="594" actId="26606"/>
          <ac:spMkLst>
            <pc:docMk/>
            <pc:sldMk cId="726057679" sldId="258"/>
            <ac:spMk id="15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0:56:47.919" v="596" actId="26606"/>
          <ac:spMkLst>
            <pc:docMk/>
            <pc:sldMk cId="726057679" sldId="258"/>
            <ac:spMk id="31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56:47.919" v="596" actId="26606"/>
          <ac:spMkLst>
            <pc:docMk/>
            <pc:sldMk cId="726057679" sldId="258"/>
            <ac:spMk id="32" creationId="{776A889F-0F1E-4EC0-989C-71D43A66B983}"/>
          </ac:spMkLst>
        </pc:spChg>
        <pc:spChg chg="add del">
          <ac:chgData name="andrei toma" userId="a7aa004d85c0298a" providerId="LiveId" clId="{AABE68F9-0809-4082-A0BA-AF76DFEFE417}" dt="2023-02-07T10:56:47.919" v="596" actId="26606"/>
          <ac:spMkLst>
            <pc:docMk/>
            <pc:sldMk cId="726057679" sldId="258"/>
            <ac:spMk id="34" creationId="{5C1E9B40-3653-4365-9709-CC7634395AC3}"/>
          </ac:spMkLst>
        </pc:spChg>
        <pc:spChg chg="add del mod">
          <ac:chgData name="andrei toma" userId="a7aa004d85c0298a" providerId="LiveId" clId="{AABE68F9-0809-4082-A0BA-AF76DFEFE417}" dt="2023-02-07T12:06:49.067" v="1216" actId="21"/>
          <ac:spMkLst>
            <pc:docMk/>
            <pc:sldMk cId="726057679" sldId="258"/>
            <ac:spMk id="60" creationId="{B62212B2-69BA-BAEC-8302-9795DB6EC3D2}"/>
          </ac:spMkLst>
        </pc:spChg>
        <pc:spChg chg="add del">
          <ac:chgData name="andrei toma" userId="a7aa004d85c0298a" providerId="LiveId" clId="{AABE68F9-0809-4082-A0BA-AF76DFEFE417}" dt="2023-02-07T10:58:16.091" v="612" actId="26606"/>
          <ac:spMkLst>
            <pc:docMk/>
            <pc:sldMk cId="726057679" sldId="258"/>
            <ac:spMk id="61" creationId="{BB4ECDFC-8958-4B83-B01F-58AEFB867BAF}"/>
          </ac:spMkLst>
        </pc:spChg>
        <pc:spChg chg="add del">
          <ac:chgData name="andrei toma" userId="a7aa004d85c0298a" providerId="LiveId" clId="{AABE68F9-0809-4082-A0BA-AF76DFEFE417}" dt="2023-02-07T10:58:16.091" v="612" actId="26606"/>
          <ac:spMkLst>
            <pc:docMk/>
            <pc:sldMk cId="726057679" sldId="258"/>
            <ac:spMk id="62" creationId="{C1D68778-F94A-4C5B-9118-3B992BB975DD}"/>
          </ac:spMkLst>
        </pc:spChg>
        <pc:spChg chg="add mod">
          <ac:chgData name="andrei toma" userId="a7aa004d85c0298a" providerId="LiveId" clId="{AABE68F9-0809-4082-A0BA-AF76DFEFE417}" dt="2023-02-07T23:10:18.134" v="1786" actId="113"/>
          <ac:spMkLst>
            <pc:docMk/>
            <pc:sldMk cId="726057679" sldId="258"/>
            <ac:spMk id="63" creationId="{1BFCCFB9-6CA4-32EF-EECA-B7C062F61504}"/>
          </ac:spMkLst>
        </pc:spChg>
        <pc:spChg chg="add del">
          <ac:chgData name="andrei toma" userId="a7aa004d85c0298a" providerId="LiveId" clId="{AABE68F9-0809-4082-A0BA-AF76DFEFE417}" dt="2023-02-07T10:58:16.091" v="612" actId="26606"/>
          <ac:spMkLst>
            <pc:docMk/>
            <pc:sldMk cId="726057679" sldId="258"/>
            <ac:spMk id="64" creationId="{7C6742B5-A8FE-4B8E-8210-10E685503239}"/>
          </ac:spMkLst>
        </pc:spChg>
        <pc:spChg chg="add del mod">
          <ac:chgData name="andrei toma" userId="a7aa004d85c0298a" providerId="LiveId" clId="{AABE68F9-0809-4082-A0BA-AF76DFEFE417}" dt="2023-02-07T12:01:23.839" v="1049"/>
          <ac:spMkLst>
            <pc:docMk/>
            <pc:sldMk cId="726057679" sldId="258"/>
            <ac:spMk id="66" creationId="{C27552B7-2B93-C26C-B92C-E19776F9FAEA}"/>
          </ac:spMkLst>
        </pc:spChg>
        <pc:spChg chg="add del mod">
          <ac:chgData name="andrei toma" userId="a7aa004d85c0298a" providerId="LiveId" clId="{AABE68F9-0809-4082-A0BA-AF76DFEFE417}" dt="2023-02-07T12:01:23.839" v="1049"/>
          <ac:spMkLst>
            <pc:docMk/>
            <pc:sldMk cId="726057679" sldId="258"/>
            <ac:spMk id="67" creationId="{B41FC8E1-0352-5DA1-50E5-313A5C1445BC}"/>
          </ac:spMkLst>
        </pc:spChg>
        <pc:spChg chg="add del">
          <ac:chgData name="andrei toma" userId="a7aa004d85c0298a" providerId="LiveId" clId="{AABE68F9-0809-4082-A0BA-AF76DFEFE417}" dt="2023-02-07T10:59:49.677" v="639" actId="26606"/>
          <ac:spMkLst>
            <pc:docMk/>
            <pc:sldMk cId="726057679" sldId="258"/>
            <ac:spMk id="70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59:49.677" v="639" actId="26606"/>
          <ac:spMkLst>
            <pc:docMk/>
            <pc:sldMk cId="726057679" sldId="258"/>
            <ac:spMk id="72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59:49.677" v="639" actId="26606"/>
          <ac:spMkLst>
            <pc:docMk/>
            <pc:sldMk cId="726057679" sldId="258"/>
            <ac:spMk id="91" creationId="{1D7050A3-B1DE-4865-BAE7-B35015408F00}"/>
          </ac:spMkLst>
        </pc:spChg>
        <pc:spChg chg="add del">
          <ac:chgData name="andrei toma" userId="a7aa004d85c0298a" providerId="LiveId" clId="{AABE68F9-0809-4082-A0BA-AF76DFEFE417}" dt="2023-02-07T10:59:49.677" v="639" actId="26606"/>
          <ac:spMkLst>
            <pc:docMk/>
            <pc:sldMk cId="726057679" sldId="258"/>
            <ac:spMk id="93" creationId="{50401EF1-C054-4118-87E7-1621168ADBF1}"/>
          </ac:spMkLst>
        </pc:spChg>
        <pc:spChg chg="add del mod">
          <ac:chgData name="andrei toma" userId="a7aa004d85c0298a" providerId="LiveId" clId="{AABE68F9-0809-4082-A0BA-AF76DFEFE417}" dt="2023-02-09T10:42:29.096" v="2170" actId="14100"/>
          <ac:spMkLst>
            <pc:docMk/>
            <pc:sldMk cId="726057679" sldId="258"/>
            <ac:spMk id="104" creationId="{871DF595-E7B3-6145-F650-4D8422D6F4F4}"/>
          </ac:spMkLst>
        </pc:spChg>
        <pc:spChg chg="add del">
          <ac:chgData name="andrei toma" userId="a7aa004d85c0298a" providerId="LiveId" clId="{AABE68F9-0809-4082-A0BA-AF76DFEFE417}" dt="2023-02-07T11:22:58.176" v="772" actId="26606"/>
          <ac:spMkLst>
            <pc:docMk/>
            <pc:sldMk cId="726057679" sldId="258"/>
            <ac:spMk id="107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1:22:58.176" v="772" actId="26606"/>
          <ac:spMkLst>
            <pc:docMk/>
            <pc:sldMk cId="726057679" sldId="258"/>
            <ac:spMk id="109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1:56:07.529" v="1028" actId="26606"/>
          <ac:spMkLst>
            <pc:docMk/>
            <pc:sldMk cId="726057679" sldId="258"/>
            <ac:spMk id="110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1:56:07.529" v="1028" actId="26606"/>
          <ac:spMkLst>
            <pc:docMk/>
            <pc:sldMk cId="726057679" sldId="258"/>
            <ac:spMk id="112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22:55.936" v="769" actId="26606"/>
          <ac:spMkLst>
            <pc:docMk/>
            <pc:sldMk cId="726057679" sldId="258"/>
            <ac:spMk id="121" creationId="{2BAAE733-5830-4749-BF05-48553257C489}"/>
          </ac:spMkLst>
        </pc:spChg>
        <pc:spChg chg="add del">
          <ac:chgData name="andrei toma" userId="a7aa004d85c0298a" providerId="LiveId" clId="{AABE68F9-0809-4082-A0BA-AF76DFEFE417}" dt="2023-02-07T11:22:55.936" v="769" actId="26606"/>
          <ac:spMkLst>
            <pc:docMk/>
            <pc:sldMk cId="726057679" sldId="258"/>
            <ac:spMk id="123" creationId="{22850350-D759-47A0-A2FA-8B445C6D9D20}"/>
          </ac:spMkLst>
        </pc:spChg>
        <pc:spChg chg="add del">
          <ac:chgData name="andrei toma" userId="a7aa004d85c0298a" providerId="LiveId" clId="{AABE68F9-0809-4082-A0BA-AF76DFEFE417}" dt="2023-02-07T11:56:51.921" v="1030" actId="26606"/>
          <ac:spMkLst>
            <pc:docMk/>
            <pc:sldMk cId="726057679" sldId="258"/>
            <ac:spMk id="124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1:56:51.921" v="1030" actId="26606"/>
          <ac:spMkLst>
            <pc:docMk/>
            <pc:sldMk cId="726057679" sldId="258"/>
            <ac:spMk id="126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22:55.936" v="769" actId="26606"/>
          <ac:spMkLst>
            <pc:docMk/>
            <pc:sldMk cId="726057679" sldId="258"/>
            <ac:spMk id="131" creationId="{A419A7E2-0698-4FEF-A4DB-E337876009CC}"/>
          </ac:spMkLst>
        </pc:spChg>
        <pc:spChg chg="add del">
          <ac:chgData name="andrei toma" userId="a7aa004d85c0298a" providerId="LiveId" clId="{AABE68F9-0809-4082-A0BA-AF76DFEFE417}" dt="2023-02-07T11:22:58.159" v="771" actId="26606"/>
          <ac:spMkLst>
            <pc:docMk/>
            <pc:sldMk cId="726057679" sldId="258"/>
            <ac:spMk id="137" creationId="{8427DF8B-AF40-4916-BF81-7B4B1D6A063D}"/>
          </ac:spMkLst>
        </pc:spChg>
        <pc:spChg chg="add del">
          <ac:chgData name="andrei toma" userId="a7aa004d85c0298a" providerId="LiveId" clId="{AABE68F9-0809-4082-A0BA-AF76DFEFE417}" dt="2023-02-07T11:22:58.159" v="771" actId="26606"/>
          <ac:spMkLst>
            <pc:docMk/>
            <pc:sldMk cId="726057679" sldId="258"/>
            <ac:spMk id="138" creationId="{6AE0E191-47BD-46BD-846E-E994713F2C91}"/>
          </ac:spMkLst>
        </pc:spChg>
        <pc:spChg chg="add del">
          <ac:chgData name="andrei toma" userId="a7aa004d85c0298a" providerId="LiveId" clId="{AABE68F9-0809-4082-A0BA-AF76DFEFE417}" dt="2023-02-07T11:22:58.159" v="771" actId="26606"/>
          <ac:spMkLst>
            <pc:docMk/>
            <pc:sldMk cId="726057679" sldId="258"/>
            <ac:spMk id="139" creationId="{D60DC0FE-B192-4898-9A42-DD3CA1061184}"/>
          </ac:spMkLst>
        </pc:spChg>
        <pc:spChg chg="add del">
          <ac:chgData name="andrei toma" userId="a7aa004d85c0298a" providerId="LiveId" clId="{AABE68F9-0809-4082-A0BA-AF76DFEFE417}" dt="2023-02-07T11:24:12.383" v="785" actId="26606"/>
          <ac:spMkLst>
            <pc:docMk/>
            <pc:sldMk cId="726057679" sldId="258"/>
            <ac:spMk id="145" creationId="{4F8E18AC-903E-4B46-8CC0-FE20E612CE37}"/>
          </ac:spMkLst>
        </pc:spChg>
        <pc:spChg chg="add del">
          <ac:chgData name="andrei toma" userId="a7aa004d85c0298a" providerId="LiveId" clId="{AABE68F9-0809-4082-A0BA-AF76DFEFE417}" dt="2023-02-07T11:24:12.383" v="785" actId="26606"/>
          <ac:spMkLst>
            <pc:docMk/>
            <pc:sldMk cId="726057679" sldId="258"/>
            <ac:spMk id="146" creationId="{3DEE38FB-0763-470C-8A5E-44456B5130D7}"/>
          </ac:spMkLst>
        </pc:spChg>
        <pc:spChg chg="add del">
          <ac:chgData name="andrei toma" userId="a7aa004d85c0298a" providerId="LiveId" clId="{AABE68F9-0809-4082-A0BA-AF76DFEFE417}" dt="2023-02-07T11:24:12.383" v="785" actId="26606"/>
          <ac:spMkLst>
            <pc:docMk/>
            <pc:sldMk cId="726057679" sldId="258"/>
            <ac:spMk id="147" creationId="{F1D6E6C0-11C7-4A38-BD12-80741960B53C}"/>
          </ac:spMkLst>
        </pc:spChg>
        <pc:spChg chg="add del">
          <ac:chgData name="andrei toma" userId="a7aa004d85c0298a" providerId="LiveId" clId="{AABE68F9-0809-4082-A0BA-AF76DFEFE417}" dt="2023-02-07T12:01:21.007" v="1047" actId="26606"/>
          <ac:spMkLst>
            <pc:docMk/>
            <pc:sldMk cId="726057679" sldId="258"/>
            <ac:spMk id="148" creationId="{92663A72-E771-41D4-96AA-28C1B2172245}"/>
          </ac:spMkLst>
        </pc:spChg>
        <pc:spChg chg="add del">
          <ac:chgData name="andrei toma" userId="a7aa004d85c0298a" providerId="LiveId" clId="{AABE68F9-0809-4082-A0BA-AF76DFEFE417}" dt="2023-02-07T12:01:21.007" v="1047" actId="26606"/>
          <ac:spMkLst>
            <pc:docMk/>
            <pc:sldMk cId="726057679" sldId="258"/>
            <ac:spMk id="149" creationId="{88164F59-4B09-4DB4-A99F-97C71DE46B10}"/>
          </ac:spMkLst>
        </pc:spChg>
        <pc:spChg chg="add del">
          <ac:chgData name="andrei toma" userId="a7aa004d85c0298a" providerId="LiveId" clId="{AABE68F9-0809-4082-A0BA-AF76DFEFE417}" dt="2023-02-07T12:01:21.007" v="1047" actId="26606"/>
          <ac:spMkLst>
            <pc:docMk/>
            <pc:sldMk cId="726057679" sldId="258"/>
            <ac:spMk id="150" creationId="{6B336017-F12B-485C-B5E1-B6971DA0CDC5}"/>
          </ac:spMkLst>
        </pc:spChg>
        <pc:spChg chg="add del">
          <ac:chgData name="andrei toma" userId="a7aa004d85c0298a" providerId="LiveId" clId="{AABE68F9-0809-4082-A0BA-AF76DFEFE417}" dt="2023-02-07T12:01:18.516" v="1045" actId="26606"/>
          <ac:spMkLst>
            <pc:docMk/>
            <pc:sldMk cId="726057679" sldId="258"/>
            <ac:spMk id="154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2:01:18.516" v="1045" actId="26606"/>
          <ac:spMkLst>
            <pc:docMk/>
            <pc:sldMk cId="726057679" sldId="258"/>
            <ac:spMk id="155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2:01:18.516" v="1045" actId="26606"/>
          <ac:spMkLst>
            <pc:docMk/>
            <pc:sldMk cId="726057679" sldId="258"/>
            <ac:spMk id="156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1:24:07.678" v="778" actId="26606"/>
          <ac:spMkLst>
            <pc:docMk/>
            <pc:sldMk cId="726057679" sldId="258"/>
            <ac:spMk id="157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1:24:07.678" v="778" actId="26606"/>
          <ac:spMkLst>
            <pc:docMk/>
            <pc:sldMk cId="726057679" sldId="258"/>
            <ac:spMk id="159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1:24:08.885" v="780" actId="26606"/>
          <ac:spMkLst>
            <pc:docMk/>
            <pc:sldMk cId="726057679" sldId="258"/>
            <ac:spMk id="168" creationId="{BB4ECDFC-8958-4B83-B01F-58AEFB867BAF}"/>
          </ac:spMkLst>
        </pc:spChg>
        <pc:spChg chg="add del">
          <ac:chgData name="andrei toma" userId="a7aa004d85c0298a" providerId="LiveId" clId="{AABE68F9-0809-4082-A0BA-AF76DFEFE417}" dt="2023-02-07T11:24:08.885" v="780" actId="26606"/>
          <ac:spMkLst>
            <pc:docMk/>
            <pc:sldMk cId="726057679" sldId="258"/>
            <ac:spMk id="169" creationId="{C1D68778-F94A-4C5B-9118-3B992BB975DD}"/>
          </ac:spMkLst>
        </pc:spChg>
        <pc:spChg chg="add del">
          <ac:chgData name="andrei toma" userId="a7aa004d85c0298a" providerId="LiveId" clId="{AABE68F9-0809-4082-A0BA-AF76DFEFE417}" dt="2023-02-07T11:24:10.891" v="782" actId="26606"/>
          <ac:spMkLst>
            <pc:docMk/>
            <pc:sldMk cId="726057679" sldId="258"/>
            <ac:spMk id="177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1:24:10.891" v="782" actId="26606"/>
          <ac:spMkLst>
            <pc:docMk/>
            <pc:sldMk cId="726057679" sldId="258"/>
            <ac:spMk id="178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1:24:12.367" v="784" actId="26606"/>
          <ac:spMkLst>
            <pc:docMk/>
            <pc:sldMk cId="726057679" sldId="258"/>
            <ac:spMk id="183" creationId="{4F8E18AC-903E-4B46-8CC0-FE20E612CE37}"/>
          </ac:spMkLst>
        </pc:spChg>
        <pc:spChg chg="add del">
          <ac:chgData name="andrei toma" userId="a7aa004d85c0298a" providerId="LiveId" clId="{AABE68F9-0809-4082-A0BA-AF76DFEFE417}" dt="2023-02-07T11:24:12.367" v="784" actId="26606"/>
          <ac:spMkLst>
            <pc:docMk/>
            <pc:sldMk cId="726057679" sldId="258"/>
            <ac:spMk id="184" creationId="{3DEE38FB-0763-470C-8A5E-44456B5130D7}"/>
          </ac:spMkLst>
        </pc:spChg>
        <pc:spChg chg="add del">
          <ac:chgData name="andrei toma" userId="a7aa004d85c0298a" providerId="LiveId" clId="{AABE68F9-0809-4082-A0BA-AF76DFEFE417}" dt="2023-02-07T11:24:12.367" v="784" actId="26606"/>
          <ac:spMkLst>
            <pc:docMk/>
            <pc:sldMk cId="726057679" sldId="258"/>
            <ac:spMk id="185" creationId="{F1D6E6C0-11C7-4A38-BD12-80741960B53C}"/>
          </ac:spMkLst>
        </pc:spChg>
        <pc:spChg chg="add del">
          <ac:chgData name="andrei toma" userId="a7aa004d85c0298a" providerId="LiveId" clId="{AABE68F9-0809-4082-A0BA-AF76DFEFE417}" dt="2023-02-07T11:27:04.028" v="808" actId="26606"/>
          <ac:spMkLst>
            <pc:docMk/>
            <pc:sldMk cId="726057679" sldId="258"/>
            <ac:spMk id="195" creationId="{BB4ECDFC-8958-4B83-B01F-58AEFB867BAF}"/>
          </ac:spMkLst>
        </pc:spChg>
        <pc:spChg chg="add del">
          <ac:chgData name="andrei toma" userId="a7aa004d85c0298a" providerId="LiveId" clId="{AABE68F9-0809-4082-A0BA-AF76DFEFE417}" dt="2023-02-07T11:27:04.028" v="808" actId="26606"/>
          <ac:spMkLst>
            <pc:docMk/>
            <pc:sldMk cId="726057679" sldId="258"/>
            <ac:spMk id="196" creationId="{C1D68778-F94A-4C5B-9118-3B992BB975DD}"/>
          </ac:spMkLst>
        </pc:spChg>
        <pc:spChg chg="add del">
          <ac:chgData name="andrei toma" userId="a7aa004d85c0298a" providerId="LiveId" clId="{AABE68F9-0809-4082-A0BA-AF76DFEFE417}" dt="2023-02-07T11:26:17.518" v="791" actId="26606"/>
          <ac:spMkLst>
            <pc:docMk/>
            <pc:sldMk cId="726057679" sldId="258"/>
            <ac:spMk id="202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1:26:17.518" v="791" actId="26606"/>
          <ac:spMkLst>
            <pc:docMk/>
            <pc:sldMk cId="726057679" sldId="258"/>
            <ac:spMk id="204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1:26:25.443" v="795" actId="26606"/>
          <ac:spMkLst>
            <pc:docMk/>
            <pc:sldMk cId="726057679" sldId="258"/>
            <ac:spMk id="212" creationId="{17664B09-3BFD-479E-87EB-34EFABCCB923}"/>
          </ac:spMkLst>
        </pc:spChg>
        <pc:spChg chg="add del">
          <ac:chgData name="andrei toma" userId="a7aa004d85c0298a" providerId="LiveId" clId="{AABE68F9-0809-4082-A0BA-AF76DFEFE417}" dt="2023-02-07T11:26:23.433" v="793" actId="26606"/>
          <ac:spMkLst>
            <pc:docMk/>
            <pc:sldMk cId="726057679" sldId="258"/>
            <ac:spMk id="213" creationId="{BB4ECDFC-8958-4B83-B01F-58AEFB867BAF}"/>
          </ac:spMkLst>
        </pc:spChg>
        <pc:spChg chg="add del">
          <ac:chgData name="andrei toma" userId="a7aa004d85c0298a" providerId="LiveId" clId="{AABE68F9-0809-4082-A0BA-AF76DFEFE417}" dt="2023-02-07T11:26:23.433" v="793" actId="26606"/>
          <ac:spMkLst>
            <pc:docMk/>
            <pc:sldMk cId="726057679" sldId="258"/>
            <ac:spMk id="214" creationId="{C1D68778-F94A-4C5B-9118-3B992BB975DD}"/>
          </ac:spMkLst>
        </pc:spChg>
        <pc:spChg chg="add del">
          <ac:chgData name="andrei toma" userId="a7aa004d85c0298a" providerId="LiveId" clId="{AABE68F9-0809-4082-A0BA-AF76DFEFE417}" dt="2023-02-07T11:26:58.261" v="801" actId="26606"/>
          <ac:spMkLst>
            <pc:docMk/>
            <pc:sldMk cId="726057679" sldId="258"/>
            <ac:spMk id="216" creationId="{1C4103B9-97DA-4038-B315-BA54539DC3AB}"/>
          </ac:spMkLst>
        </pc:spChg>
        <pc:spChg chg="add del">
          <ac:chgData name="andrei toma" userId="a7aa004d85c0298a" providerId="LiveId" clId="{AABE68F9-0809-4082-A0BA-AF76DFEFE417}" dt="2023-02-07T11:26:25.443" v="795" actId="26606"/>
          <ac:spMkLst>
            <pc:docMk/>
            <pc:sldMk cId="726057679" sldId="258"/>
            <ac:spMk id="222" creationId="{B7FE4429-4098-4DC5-8AAF-CD576D5A4D03}"/>
          </ac:spMkLst>
        </pc:spChg>
        <pc:spChg chg="add del">
          <ac:chgData name="andrei toma" userId="a7aa004d85c0298a" providerId="LiveId" clId="{AABE68F9-0809-4082-A0BA-AF76DFEFE417}" dt="2023-02-07T11:26:25.443" v="795" actId="26606"/>
          <ac:spMkLst>
            <pc:docMk/>
            <pc:sldMk cId="726057679" sldId="258"/>
            <ac:spMk id="223" creationId="{EE5B5ABD-C761-4C9B-9350-8CA2F38DE572}"/>
          </ac:spMkLst>
        </pc:spChg>
        <pc:spChg chg="add del">
          <ac:chgData name="andrei toma" userId="a7aa004d85c0298a" providerId="LiveId" clId="{AABE68F9-0809-4082-A0BA-AF76DFEFE417}" dt="2023-02-07T11:26:25.443" v="795" actId="26606"/>
          <ac:spMkLst>
            <pc:docMk/>
            <pc:sldMk cId="726057679" sldId="258"/>
            <ac:spMk id="226" creationId="{1C4103B9-97DA-4038-B315-BA54539DC3AB}"/>
          </ac:spMkLst>
        </pc:spChg>
        <pc:spChg chg="add del">
          <ac:chgData name="andrei toma" userId="a7aa004d85c0298a" providerId="LiveId" clId="{AABE68F9-0809-4082-A0BA-AF76DFEFE417}" dt="2023-02-07T11:26:27.693" v="797" actId="26606"/>
          <ac:spMkLst>
            <pc:docMk/>
            <pc:sldMk cId="726057679" sldId="258"/>
            <ac:spMk id="229" creationId="{4F8E18AC-903E-4B46-8CC0-FE20E612CE37}"/>
          </ac:spMkLst>
        </pc:spChg>
        <pc:spChg chg="add del">
          <ac:chgData name="andrei toma" userId="a7aa004d85c0298a" providerId="LiveId" clId="{AABE68F9-0809-4082-A0BA-AF76DFEFE417}" dt="2023-02-07T11:26:27.693" v="797" actId="26606"/>
          <ac:spMkLst>
            <pc:docMk/>
            <pc:sldMk cId="726057679" sldId="258"/>
            <ac:spMk id="230" creationId="{3DEE38FB-0763-470C-8A5E-44456B5130D7}"/>
          </ac:spMkLst>
        </pc:spChg>
        <pc:spChg chg="add del">
          <ac:chgData name="andrei toma" userId="a7aa004d85c0298a" providerId="LiveId" clId="{AABE68F9-0809-4082-A0BA-AF76DFEFE417}" dt="2023-02-07T11:26:27.693" v="797" actId="26606"/>
          <ac:spMkLst>
            <pc:docMk/>
            <pc:sldMk cId="726057679" sldId="258"/>
            <ac:spMk id="231" creationId="{F1D6E6C0-11C7-4A38-BD12-80741960B53C}"/>
          </ac:spMkLst>
        </pc:spChg>
        <pc:spChg chg="add del mod">
          <ac:chgData name="andrei toma" userId="a7aa004d85c0298a" providerId="LiveId" clId="{AABE68F9-0809-4082-A0BA-AF76DFEFE417}" dt="2023-02-07T12:32:01.493" v="1458" actId="931"/>
          <ac:spMkLst>
            <pc:docMk/>
            <pc:sldMk cId="726057679" sldId="258"/>
            <ac:spMk id="239" creationId="{DEC04491-E626-0B74-EF09-A302366AB82A}"/>
          </ac:spMkLst>
        </pc:spChg>
        <pc:spChg chg="add del">
          <ac:chgData name="andrei toma" userId="a7aa004d85c0298a" providerId="LiveId" clId="{AABE68F9-0809-4082-A0BA-AF76DFEFE417}" dt="2023-02-07T11:26:55.597" v="799" actId="26606"/>
          <ac:spMkLst>
            <pc:docMk/>
            <pc:sldMk cId="726057679" sldId="258"/>
            <ac:spMk id="240" creationId="{2BAAE733-5830-4749-BF05-48553257C489}"/>
          </ac:spMkLst>
        </pc:spChg>
        <pc:spChg chg="add del">
          <ac:chgData name="andrei toma" userId="a7aa004d85c0298a" providerId="LiveId" clId="{AABE68F9-0809-4082-A0BA-AF76DFEFE417}" dt="2023-02-07T11:26:55.597" v="799" actId="26606"/>
          <ac:spMkLst>
            <pc:docMk/>
            <pc:sldMk cId="726057679" sldId="258"/>
            <ac:spMk id="241" creationId="{22850350-D759-47A0-A2FA-8B445C6D9D20}"/>
          </ac:spMkLst>
        </pc:spChg>
        <pc:spChg chg="add del">
          <ac:chgData name="andrei toma" userId="a7aa004d85c0298a" providerId="LiveId" clId="{AABE68F9-0809-4082-A0BA-AF76DFEFE417}" dt="2023-02-07T11:26:55.597" v="799" actId="26606"/>
          <ac:spMkLst>
            <pc:docMk/>
            <pc:sldMk cId="726057679" sldId="258"/>
            <ac:spMk id="243" creationId="{A419A7E2-0698-4FEF-A4DB-E337876009CC}"/>
          </ac:spMkLst>
        </pc:spChg>
        <pc:spChg chg="add del">
          <ac:chgData name="andrei toma" userId="a7aa004d85c0298a" providerId="LiveId" clId="{AABE68F9-0809-4082-A0BA-AF76DFEFE417}" dt="2023-02-07T11:26:58.261" v="801" actId="26606"/>
          <ac:spMkLst>
            <pc:docMk/>
            <pc:sldMk cId="726057679" sldId="258"/>
            <ac:spMk id="247" creationId="{B7FE4429-4098-4DC5-8AAF-CD576D5A4D03}"/>
          </ac:spMkLst>
        </pc:spChg>
        <pc:spChg chg="add del">
          <ac:chgData name="andrei toma" userId="a7aa004d85c0298a" providerId="LiveId" clId="{AABE68F9-0809-4082-A0BA-AF76DFEFE417}" dt="2023-02-07T11:26:58.261" v="801" actId="26606"/>
          <ac:spMkLst>
            <pc:docMk/>
            <pc:sldMk cId="726057679" sldId="258"/>
            <ac:spMk id="248" creationId="{EE5B5ABD-C761-4C9B-9350-8CA2F38DE572}"/>
          </ac:spMkLst>
        </pc:spChg>
        <pc:spChg chg="add del">
          <ac:chgData name="andrei toma" userId="a7aa004d85c0298a" providerId="LiveId" clId="{AABE68F9-0809-4082-A0BA-AF76DFEFE417}" dt="2023-02-07T11:26:58.261" v="801" actId="26606"/>
          <ac:spMkLst>
            <pc:docMk/>
            <pc:sldMk cId="726057679" sldId="258"/>
            <ac:spMk id="254" creationId="{17664B09-3BFD-479E-87EB-34EFABCCB923}"/>
          </ac:spMkLst>
        </pc:spChg>
        <pc:spChg chg="add del">
          <ac:chgData name="andrei toma" userId="a7aa004d85c0298a" providerId="LiveId" clId="{AABE68F9-0809-4082-A0BA-AF76DFEFE417}" dt="2023-02-07T11:27:00.775" v="803" actId="26606"/>
          <ac:spMkLst>
            <pc:docMk/>
            <pc:sldMk cId="726057679" sldId="258"/>
            <ac:spMk id="257" creationId="{8427DF8B-AF40-4916-BF81-7B4B1D6A063D}"/>
          </ac:spMkLst>
        </pc:spChg>
        <pc:spChg chg="add del">
          <ac:chgData name="andrei toma" userId="a7aa004d85c0298a" providerId="LiveId" clId="{AABE68F9-0809-4082-A0BA-AF76DFEFE417}" dt="2023-02-07T11:27:00.775" v="803" actId="26606"/>
          <ac:spMkLst>
            <pc:docMk/>
            <pc:sldMk cId="726057679" sldId="258"/>
            <ac:spMk id="258" creationId="{6AE0E191-47BD-46BD-846E-E994713F2C91}"/>
          </ac:spMkLst>
        </pc:spChg>
        <pc:spChg chg="add del">
          <ac:chgData name="andrei toma" userId="a7aa004d85c0298a" providerId="LiveId" clId="{AABE68F9-0809-4082-A0BA-AF76DFEFE417}" dt="2023-02-07T11:27:00.775" v="803" actId="26606"/>
          <ac:spMkLst>
            <pc:docMk/>
            <pc:sldMk cId="726057679" sldId="258"/>
            <ac:spMk id="259" creationId="{D60DC0FE-B192-4898-9A42-DD3CA1061184}"/>
          </ac:spMkLst>
        </pc:spChg>
        <pc:spChg chg="add del mod">
          <ac:chgData name="andrei toma" userId="a7aa004d85c0298a" providerId="LiveId" clId="{AABE68F9-0809-4082-A0BA-AF76DFEFE417}" dt="2023-02-07T23:13:01.004" v="1791" actId="21"/>
          <ac:spMkLst>
            <pc:docMk/>
            <pc:sldMk cId="726057679" sldId="258"/>
            <ac:spMk id="262" creationId="{EED56C51-AF20-C32C-5519-AFFEB586ED2F}"/>
          </ac:spMkLst>
        </pc:spChg>
        <pc:spChg chg="add del">
          <ac:chgData name="andrei toma" userId="a7aa004d85c0298a" providerId="LiveId" clId="{AABE68F9-0809-4082-A0BA-AF76DFEFE417}" dt="2023-02-07T11:27:01.840" v="805" actId="26606"/>
          <ac:spMkLst>
            <pc:docMk/>
            <pc:sldMk cId="726057679" sldId="258"/>
            <ac:spMk id="263" creationId="{6965FEFA-9F19-4A53-8995-C4B3D0DBE4E6}"/>
          </ac:spMkLst>
        </pc:spChg>
        <pc:spChg chg="add del">
          <ac:chgData name="andrei toma" userId="a7aa004d85c0298a" providerId="LiveId" clId="{AABE68F9-0809-4082-A0BA-AF76DFEFE417}" dt="2023-02-07T11:27:01.840" v="805" actId="26606"/>
          <ac:spMkLst>
            <pc:docMk/>
            <pc:sldMk cId="726057679" sldId="258"/>
            <ac:spMk id="264" creationId="{30DFCF12-97D2-4E81-A77E-27A35C3921B9}"/>
          </ac:spMkLst>
        </pc:spChg>
        <pc:spChg chg="add del">
          <ac:chgData name="andrei toma" userId="a7aa004d85c0298a" providerId="LiveId" clId="{AABE68F9-0809-4082-A0BA-AF76DFEFE417}" dt="2023-02-07T11:27:01.840" v="805" actId="26606"/>
          <ac:spMkLst>
            <pc:docMk/>
            <pc:sldMk cId="726057679" sldId="258"/>
            <ac:spMk id="272" creationId="{DC69F35D-48F8-4A61-BD90-D1E56008733D}"/>
          </ac:spMkLst>
        </pc:spChg>
        <pc:spChg chg="add del">
          <ac:chgData name="andrei toma" userId="a7aa004d85c0298a" providerId="LiveId" clId="{AABE68F9-0809-4082-A0BA-AF76DFEFE417}" dt="2023-02-07T11:27:04.028" v="807" actId="26606"/>
          <ac:spMkLst>
            <pc:docMk/>
            <pc:sldMk cId="726057679" sldId="258"/>
            <ac:spMk id="275" creationId="{4D47D7CD-06A5-4710-B816-F23F56C52C16}"/>
          </ac:spMkLst>
        </pc:spChg>
        <pc:spChg chg="add del">
          <ac:chgData name="andrei toma" userId="a7aa004d85c0298a" providerId="LiveId" clId="{AABE68F9-0809-4082-A0BA-AF76DFEFE417}" dt="2023-02-07T11:27:04.028" v="807" actId="26606"/>
          <ac:spMkLst>
            <pc:docMk/>
            <pc:sldMk cId="726057679" sldId="258"/>
            <ac:spMk id="276" creationId="{8058D9C7-7C50-4582-9A60-0569A536A190}"/>
          </ac:spMkLst>
        </pc:spChg>
        <pc:spChg chg="add del">
          <ac:chgData name="andrei toma" userId="a7aa004d85c0298a" providerId="LiveId" clId="{AABE68F9-0809-4082-A0BA-AF76DFEFE417}" dt="2023-02-07T11:46:16.725" v="1004" actId="26606"/>
          <ac:spMkLst>
            <pc:docMk/>
            <pc:sldMk cId="726057679" sldId="258"/>
            <ac:spMk id="281" creationId="{BB4ECDFC-8958-4B83-B01F-58AEFB867BAF}"/>
          </ac:spMkLst>
        </pc:spChg>
        <pc:spChg chg="add del">
          <ac:chgData name="andrei toma" userId="a7aa004d85c0298a" providerId="LiveId" clId="{AABE68F9-0809-4082-A0BA-AF76DFEFE417}" dt="2023-02-07T11:46:16.725" v="1004" actId="26606"/>
          <ac:spMkLst>
            <pc:docMk/>
            <pc:sldMk cId="726057679" sldId="258"/>
            <ac:spMk id="282" creationId="{C1D68778-F94A-4C5B-9118-3B992BB975DD}"/>
          </ac:spMkLst>
        </pc:spChg>
        <pc:spChg chg="add mod">
          <ac:chgData name="andrei toma" userId="a7aa004d85c0298a" providerId="LiveId" clId="{AABE68F9-0809-4082-A0BA-AF76DFEFE417}" dt="2023-02-07T23:13:41.586" v="1796" actId="1076"/>
          <ac:spMkLst>
            <pc:docMk/>
            <pc:sldMk cId="726057679" sldId="258"/>
            <ac:spMk id="288" creationId="{DB767AB9-C8C8-9D9C-6F01-01BE63AFD619}"/>
          </ac:spMkLst>
        </pc:spChg>
        <pc:spChg chg="add del">
          <ac:chgData name="andrei toma" userId="a7aa004d85c0298a" providerId="LiveId" clId="{AABE68F9-0809-4082-A0BA-AF76DFEFE417}" dt="2023-02-07T12:08:01.156" v="1219" actId="26606"/>
          <ac:spMkLst>
            <pc:docMk/>
            <pc:sldMk cId="726057679" sldId="258"/>
            <ac:spMk id="292" creationId="{8427DF8B-AF40-4916-BF81-7B4B1D6A063D}"/>
          </ac:spMkLst>
        </pc:spChg>
        <pc:spChg chg="add del">
          <ac:chgData name="andrei toma" userId="a7aa004d85c0298a" providerId="LiveId" clId="{AABE68F9-0809-4082-A0BA-AF76DFEFE417}" dt="2023-02-07T12:08:01.156" v="1219" actId="26606"/>
          <ac:spMkLst>
            <pc:docMk/>
            <pc:sldMk cId="726057679" sldId="258"/>
            <ac:spMk id="294" creationId="{6AE0E191-47BD-46BD-846E-E994713F2C91}"/>
          </ac:spMkLst>
        </pc:spChg>
        <pc:spChg chg="add del">
          <ac:chgData name="andrei toma" userId="a7aa004d85c0298a" providerId="LiveId" clId="{AABE68F9-0809-4082-A0BA-AF76DFEFE417}" dt="2023-02-07T12:08:01.156" v="1219" actId="26606"/>
          <ac:spMkLst>
            <pc:docMk/>
            <pc:sldMk cId="726057679" sldId="258"/>
            <ac:spMk id="296" creationId="{D60DC0FE-B192-4898-9A42-DD3CA1061184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726057679" sldId="258"/>
            <ac:spMk id="309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2:13:25.133" v="1253" actId="26606"/>
          <ac:spMkLst>
            <pc:docMk/>
            <pc:sldMk cId="726057679" sldId="258"/>
            <ac:spMk id="310" creationId="{C2E4E997-8672-4FFD-B8EC-9932A8E4714B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726057679" sldId="258"/>
            <ac:spMk id="311" creationId="{493D7220-9A41-4B89-8A05-2E854925EDA1}"/>
          </ac:spMkLst>
        </pc:spChg>
        <pc:spChg chg="add del">
          <ac:chgData name="andrei toma" userId="a7aa004d85c0298a" providerId="LiveId" clId="{AABE68F9-0809-4082-A0BA-AF76DFEFE417}" dt="2023-02-07T12:15:10.728" v="1296"/>
          <ac:spMkLst>
            <pc:docMk/>
            <pc:sldMk cId="726057679" sldId="258"/>
            <ac:spMk id="361" creationId="{C2E4E997-8672-4FFD-B8EC-9932A8E4714B}"/>
          </ac:spMkLst>
        </pc:spChg>
        <pc:grpChg chg="add del">
          <ac:chgData name="andrei toma" userId="a7aa004d85c0298a" providerId="LiveId" clId="{AABE68F9-0809-4082-A0BA-AF76DFEFE417}" dt="2023-02-07T10:56:43.817" v="594" actId="26606"/>
          <ac:grpSpMkLst>
            <pc:docMk/>
            <pc:sldMk cId="726057679" sldId="258"/>
            <ac:grpSpMk id="17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0:56:47.919" v="596" actId="26606"/>
          <ac:grpSpMkLst>
            <pc:docMk/>
            <pc:sldMk cId="726057679" sldId="258"/>
            <ac:grpSpMk id="33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56:47.919" v="596" actId="26606"/>
          <ac:grpSpMkLst>
            <pc:docMk/>
            <pc:sldMk cId="726057679" sldId="258"/>
            <ac:grpSpMk id="36" creationId="{2714B81D-9688-4C51-8B27-493551676567}"/>
          </ac:grpSpMkLst>
        </pc:grpChg>
        <pc:grpChg chg="add del">
          <ac:chgData name="andrei toma" userId="a7aa004d85c0298a" providerId="LiveId" clId="{AABE68F9-0809-4082-A0BA-AF76DFEFE417}" dt="2023-02-07T10:58:16.091" v="612" actId="26606"/>
          <ac:grpSpMkLst>
            <pc:docMk/>
            <pc:sldMk cId="726057679" sldId="258"/>
            <ac:grpSpMk id="65" creationId="{B29252B9-8F48-4CC0-A640-09C8A8C24E31}"/>
          </ac:grpSpMkLst>
        </pc:grpChg>
        <pc:grpChg chg="add mod">
          <ac:chgData name="andrei toma" userId="a7aa004d85c0298a" providerId="LiveId" clId="{AABE68F9-0809-4082-A0BA-AF76DFEFE417}" dt="2023-02-07T12:30:15.090" v="1436" actId="26606"/>
          <ac:grpSpMkLst>
            <pc:docMk/>
            <pc:sldMk cId="726057679" sldId="258"/>
            <ac:grpSpMk id="73" creationId="{30A5F150-EF3C-D425-F118-A18A01BA168B}"/>
          </ac:grpSpMkLst>
        </pc:grpChg>
        <pc:grpChg chg="add del">
          <ac:chgData name="andrei toma" userId="a7aa004d85c0298a" providerId="LiveId" clId="{AABE68F9-0809-4082-A0BA-AF76DFEFE417}" dt="2023-02-07T10:59:49.677" v="639" actId="26606"/>
          <ac:grpSpMkLst>
            <pc:docMk/>
            <pc:sldMk cId="726057679" sldId="258"/>
            <ac:grpSpMk id="74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59:49.677" v="639" actId="26606"/>
          <ac:grpSpMkLst>
            <pc:docMk/>
            <pc:sldMk cId="726057679" sldId="258"/>
            <ac:grpSpMk id="95" creationId="{499E7689-E646-4066-9AD0-62F46B462A37}"/>
          </ac:grpSpMkLst>
        </pc:grpChg>
        <pc:grpChg chg="add del">
          <ac:chgData name="andrei toma" userId="a7aa004d85c0298a" providerId="LiveId" clId="{AABE68F9-0809-4082-A0BA-AF76DFEFE417}" dt="2023-02-07T11:22:58.176" v="772" actId="26606"/>
          <ac:grpSpMkLst>
            <pc:docMk/>
            <pc:sldMk cId="726057679" sldId="258"/>
            <ac:grpSpMk id="111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1:56:07.529" v="1028" actId="26606"/>
          <ac:grpSpMkLst>
            <pc:docMk/>
            <pc:sldMk cId="726057679" sldId="258"/>
            <ac:grpSpMk id="114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2:01:21.007" v="1047" actId="26606"/>
          <ac:grpSpMkLst>
            <pc:docMk/>
            <pc:sldMk cId="726057679" sldId="258"/>
            <ac:grpSpMk id="116" creationId="{C2C078FA-5775-45CB-A8F3-53B3F1AD2B99}"/>
          </ac:grpSpMkLst>
        </pc:grpChg>
        <pc:grpChg chg="add del">
          <ac:chgData name="andrei toma" userId="a7aa004d85c0298a" providerId="LiveId" clId="{AABE68F9-0809-4082-A0BA-AF76DFEFE417}" dt="2023-02-07T11:22:55.936" v="769" actId="26606"/>
          <ac:grpSpMkLst>
            <pc:docMk/>
            <pc:sldMk cId="726057679" sldId="258"/>
            <ac:grpSpMk id="125" creationId="{E001E6B1-E6EC-4718-9B43-2BF6443E1058}"/>
          </ac:grpSpMkLst>
        </pc:grpChg>
        <pc:grpChg chg="add del">
          <ac:chgData name="andrei toma" userId="a7aa004d85c0298a" providerId="LiveId" clId="{AABE68F9-0809-4082-A0BA-AF76DFEFE417}" dt="2023-02-07T11:24:12.383" v="785" actId="26606"/>
          <ac:grpSpMkLst>
            <pc:docMk/>
            <pc:sldMk cId="726057679" sldId="258"/>
            <ac:grpSpMk id="127" creationId="{2B16E781-E64A-4007-B0F1-5A50135A4276}"/>
          </ac:grpSpMkLst>
        </pc:grpChg>
        <pc:grpChg chg="add del">
          <ac:chgData name="andrei toma" userId="a7aa004d85c0298a" providerId="LiveId" clId="{AABE68F9-0809-4082-A0BA-AF76DFEFE417}" dt="2023-02-07T11:56:51.921" v="1030" actId="26606"/>
          <ac:grpSpMkLst>
            <pc:docMk/>
            <pc:sldMk cId="726057679" sldId="258"/>
            <ac:grpSpMk id="129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1:22:58.159" v="771" actId="26606"/>
          <ac:grpSpMkLst>
            <pc:docMk/>
            <pc:sldMk cId="726057679" sldId="258"/>
            <ac:grpSpMk id="140" creationId="{47154ABD-A760-4C29-A394-422706C2C032}"/>
          </ac:grpSpMkLst>
        </pc:grpChg>
        <pc:grpChg chg="add del">
          <ac:chgData name="andrei toma" userId="a7aa004d85c0298a" providerId="LiveId" clId="{AABE68F9-0809-4082-A0BA-AF76DFEFE417}" dt="2023-02-07T11:24:07.678" v="778" actId="26606"/>
          <ac:grpSpMkLst>
            <pc:docMk/>
            <pc:sldMk cId="726057679" sldId="258"/>
            <ac:grpSpMk id="161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2:01:18.516" v="1045" actId="26606"/>
          <ac:grpSpMkLst>
            <pc:docMk/>
            <pc:sldMk cId="726057679" sldId="258"/>
            <ac:grpSpMk id="163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1:24:08.885" v="780" actId="26606"/>
          <ac:grpSpMkLst>
            <pc:docMk/>
            <pc:sldMk cId="726057679" sldId="258"/>
            <ac:grpSpMk id="170" creationId="{B29252B9-8F48-4CC0-A640-09C8A8C24E31}"/>
          </ac:grpSpMkLst>
        </pc:grpChg>
        <pc:grpChg chg="add del">
          <ac:chgData name="andrei toma" userId="a7aa004d85c0298a" providerId="LiveId" clId="{AABE68F9-0809-4082-A0BA-AF76DFEFE417}" dt="2023-02-07T11:24:10.891" v="782" actId="26606"/>
          <ac:grpSpMkLst>
            <pc:docMk/>
            <pc:sldMk cId="726057679" sldId="258"/>
            <ac:grpSpMk id="179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1:24:12.367" v="784" actId="26606"/>
          <ac:grpSpMkLst>
            <pc:docMk/>
            <pc:sldMk cId="726057679" sldId="258"/>
            <ac:grpSpMk id="186" creationId="{2B16E781-E64A-4007-B0F1-5A50135A4276}"/>
          </ac:grpSpMkLst>
        </pc:grpChg>
        <pc:grpChg chg="add mod">
          <ac:chgData name="andrei toma" userId="a7aa004d85c0298a" providerId="LiveId" clId="{AABE68F9-0809-4082-A0BA-AF76DFEFE417}" dt="2023-02-07T12:30:15.090" v="1436" actId="26606"/>
          <ac:grpSpMkLst>
            <pc:docMk/>
            <pc:sldMk cId="726057679" sldId="258"/>
            <ac:grpSpMk id="194" creationId="{AFFEFA73-2890-E47A-55F2-2AAAC6728111}"/>
          </ac:grpSpMkLst>
        </pc:grpChg>
        <pc:grpChg chg="add del">
          <ac:chgData name="andrei toma" userId="a7aa004d85c0298a" providerId="LiveId" clId="{AABE68F9-0809-4082-A0BA-AF76DFEFE417}" dt="2023-02-07T11:27:04.028" v="808" actId="26606"/>
          <ac:grpSpMkLst>
            <pc:docMk/>
            <pc:sldMk cId="726057679" sldId="258"/>
            <ac:grpSpMk id="197" creationId="{B29252B9-8F48-4CC0-A640-09C8A8C24E31}"/>
          </ac:grpSpMkLst>
        </pc:grpChg>
        <pc:grpChg chg="add del">
          <ac:chgData name="andrei toma" userId="a7aa004d85c0298a" providerId="LiveId" clId="{AABE68F9-0809-4082-A0BA-AF76DFEFE417}" dt="2023-02-07T11:26:17.518" v="791" actId="26606"/>
          <ac:grpSpMkLst>
            <pc:docMk/>
            <pc:sldMk cId="726057679" sldId="258"/>
            <ac:grpSpMk id="206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1:27:00.775" v="803" actId="26606"/>
          <ac:grpSpMkLst>
            <pc:docMk/>
            <pc:sldMk cId="726057679" sldId="258"/>
            <ac:grpSpMk id="208" creationId="{47154ABD-A760-4C29-A394-422706C2C032}"/>
          </ac:grpSpMkLst>
        </pc:grpChg>
        <pc:grpChg chg="add del">
          <ac:chgData name="andrei toma" userId="a7aa004d85c0298a" providerId="LiveId" clId="{AABE68F9-0809-4082-A0BA-AF76DFEFE417}" dt="2023-02-07T11:26:23.433" v="793" actId="26606"/>
          <ac:grpSpMkLst>
            <pc:docMk/>
            <pc:sldMk cId="726057679" sldId="258"/>
            <ac:grpSpMk id="215" creationId="{B29252B9-8F48-4CC0-A640-09C8A8C24E31}"/>
          </ac:grpSpMkLst>
        </pc:grpChg>
        <pc:grpChg chg="add del">
          <ac:chgData name="andrei toma" userId="a7aa004d85c0298a" providerId="LiveId" clId="{AABE68F9-0809-4082-A0BA-AF76DFEFE417}" dt="2023-02-07T11:26:25.443" v="795" actId="26606"/>
          <ac:grpSpMkLst>
            <pc:docMk/>
            <pc:sldMk cId="726057679" sldId="258"/>
            <ac:grpSpMk id="224" creationId="{70CB5E2F-AED0-4F2F-B2E5-9F34F74F72B5}"/>
          </ac:grpSpMkLst>
        </pc:grpChg>
        <pc:grpChg chg="add del">
          <ac:chgData name="andrei toma" userId="a7aa004d85c0298a" providerId="LiveId" clId="{AABE68F9-0809-4082-A0BA-AF76DFEFE417}" dt="2023-02-07T11:26:27.693" v="797" actId="26606"/>
          <ac:grpSpMkLst>
            <pc:docMk/>
            <pc:sldMk cId="726057679" sldId="258"/>
            <ac:grpSpMk id="232" creationId="{2B16E781-E64A-4007-B0F1-5A50135A4276}"/>
          </ac:grpSpMkLst>
        </pc:grpChg>
        <pc:grpChg chg="add del">
          <ac:chgData name="andrei toma" userId="a7aa004d85c0298a" providerId="LiveId" clId="{AABE68F9-0809-4082-A0BA-AF76DFEFE417}" dt="2023-02-07T11:26:55.597" v="799" actId="26606"/>
          <ac:grpSpMkLst>
            <pc:docMk/>
            <pc:sldMk cId="726057679" sldId="258"/>
            <ac:grpSpMk id="242" creationId="{E001E6B1-E6EC-4718-9B43-2BF6443E1058}"/>
          </ac:grpSpMkLst>
        </pc:grpChg>
        <pc:grpChg chg="add del">
          <ac:chgData name="andrei toma" userId="a7aa004d85c0298a" providerId="LiveId" clId="{AABE68F9-0809-4082-A0BA-AF76DFEFE417}" dt="2023-02-07T11:26:58.261" v="801" actId="26606"/>
          <ac:grpSpMkLst>
            <pc:docMk/>
            <pc:sldMk cId="726057679" sldId="258"/>
            <ac:grpSpMk id="249" creationId="{70CB5E2F-AED0-4F2F-B2E5-9F34F74F72B5}"/>
          </ac:grpSpMkLst>
        </pc:grpChg>
        <pc:grpChg chg="add del">
          <ac:chgData name="andrei toma" userId="a7aa004d85c0298a" providerId="LiveId" clId="{AABE68F9-0809-4082-A0BA-AF76DFEFE417}" dt="2023-02-07T11:27:01.840" v="805" actId="26606"/>
          <ac:grpSpMkLst>
            <pc:docMk/>
            <pc:sldMk cId="726057679" sldId="258"/>
            <ac:grpSpMk id="265" creationId="{88C16691-9DA5-4C39-AF4D-8B07E2FEB0B5}"/>
          </ac:grpSpMkLst>
        </pc:grpChg>
        <pc:grpChg chg="add del">
          <ac:chgData name="andrei toma" userId="a7aa004d85c0298a" providerId="LiveId" clId="{AABE68F9-0809-4082-A0BA-AF76DFEFE417}" dt="2023-02-07T11:27:04.028" v="807" actId="26606"/>
          <ac:grpSpMkLst>
            <pc:docMk/>
            <pc:sldMk cId="726057679" sldId="258"/>
            <ac:grpSpMk id="277" creationId="{A5A42520-81F5-4CA6-A7DA-9CD71733ABEC}"/>
          </ac:grpSpMkLst>
        </pc:grpChg>
        <pc:grpChg chg="add del">
          <ac:chgData name="andrei toma" userId="a7aa004d85c0298a" providerId="LiveId" clId="{AABE68F9-0809-4082-A0BA-AF76DFEFE417}" dt="2023-02-07T11:46:16.725" v="1004" actId="26606"/>
          <ac:grpSpMkLst>
            <pc:docMk/>
            <pc:sldMk cId="726057679" sldId="258"/>
            <ac:grpSpMk id="283" creationId="{B29252B9-8F48-4CC0-A640-09C8A8C24E31}"/>
          </ac:grpSpMkLst>
        </pc:grpChg>
        <pc:grpChg chg="add del">
          <ac:chgData name="andrei toma" userId="a7aa004d85c0298a" providerId="LiveId" clId="{AABE68F9-0809-4082-A0BA-AF76DFEFE417}" dt="2023-02-07T12:08:01.156" v="1219" actId="26606"/>
          <ac:grpSpMkLst>
            <pc:docMk/>
            <pc:sldMk cId="726057679" sldId="258"/>
            <ac:grpSpMk id="298" creationId="{47154ABD-A760-4C29-A394-422706C2C032}"/>
          </ac:grpSpMkLst>
        </pc:grpChg>
        <pc:grpChg chg="add del">
          <ac:chgData name="andrei toma" userId="a7aa004d85c0298a" providerId="LiveId" clId="{AABE68F9-0809-4082-A0BA-AF76DFEFE417}" dt="2023-02-07T12:13:25.133" v="1253" actId="26606"/>
          <ac:grpSpMkLst>
            <pc:docMk/>
            <pc:sldMk cId="726057679" sldId="258"/>
            <ac:grpSpMk id="307" creationId="{453E4DEE-E996-40F8-8635-0FF43D7348F9}"/>
          </ac:grpSpMkLst>
        </pc:grpChg>
        <pc:grpChg chg="add del">
          <ac:chgData name="andrei toma" userId="a7aa004d85c0298a" providerId="LiveId" clId="{AABE68F9-0809-4082-A0BA-AF76DFEFE417}" dt="2023-02-07T12:12:45.267" v="1250"/>
          <ac:grpSpMkLst>
            <pc:docMk/>
            <pc:sldMk cId="726057679" sldId="258"/>
            <ac:grpSpMk id="313" creationId="{C1F869AB-954B-4EAB-8260-60AE9C8D0C6F}"/>
          </ac:grpSpMkLst>
        </pc:grpChg>
        <pc:grpChg chg="add del">
          <ac:chgData name="andrei toma" userId="a7aa004d85c0298a" providerId="LiveId" clId="{AABE68F9-0809-4082-A0BA-AF76DFEFE417}" dt="2023-02-07T12:13:26.602" v="1255" actId="26606"/>
          <ac:grpSpMkLst>
            <pc:docMk/>
            <pc:sldMk cId="726057679" sldId="258"/>
            <ac:grpSpMk id="349" creationId="{A0B38558-5389-4817-936F-FD62560CAC11}"/>
          </ac:grpSpMkLst>
        </pc:grpChg>
        <pc:grpChg chg="add del">
          <ac:chgData name="andrei toma" userId="a7aa004d85c0298a" providerId="LiveId" clId="{AABE68F9-0809-4082-A0BA-AF76DFEFE417}" dt="2023-02-07T12:13:26.602" v="1255" actId="26606"/>
          <ac:grpSpMkLst>
            <pc:docMk/>
            <pc:sldMk cId="726057679" sldId="258"/>
            <ac:grpSpMk id="352" creationId="{15502586-682B-4EDF-9515-674BB4E1CD13}"/>
          </ac:grpSpMkLst>
        </pc:grpChg>
        <pc:grpChg chg="add del">
          <ac:chgData name="andrei toma" userId="a7aa004d85c0298a" providerId="LiveId" clId="{AABE68F9-0809-4082-A0BA-AF76DFEFE417}" dt="2023-02-07T12:15:10.728" v="1296"/>
          <ac:grpSpMkLst>
            <pc:docMk/>
            <pc:sldMk cId="726057679" sldId="258"/>
            <ac:grpSpMk id="363" creationId="{453E4DEE-E996-40F8-8635-0FF43D7348F9}"/>
          </ac:grpSpMkLst>
        </pc:grpChg>
        <pc:graphicFrameChg chg="add del mod modGraphic">
          <ac:chgData name="andrei toma" userId="a7aa004d85c0298a" providerId="LiveId" clId="{AABE68F9-0809-4082-A0BA-AF76DFEFE417}" dt="2023-02-07T12:01:21.007" v="1047" actId="26606"/>
          <ac:graphicFrameMkLst>
            <pc:docMk/>
            <pc:sldMk cId="726057679" sldId="258"/>
            <ac:graphicFrameMk id="152" creationId="{673BDE7A-68CE-4902-A5F2-03840E909E3D}"/>
          </ac:graphicFrameMkLst>
        </pc:graphicFrameChg>
        <pc:graphicFrameChg chg="add del">
          <ac:chgData name="andrei toma" userId="a7aa004d85c0298a" providerId="LiveId" clId="{AABE68F9-0809-4082-A0BA-AF76DFEFE417}" dt="2023-02-07T12:29:15.030" v="1424" actId="26606"/>
          <ac:graphicFrameMkLst>
            <pc:docMk/>
            <pc:sldMk cId="726057679" sldId="258"/>
            <ac:graphicFrameMk id="199" creationId="{0BDF0E34-1DEE-271B-9DBC-2C15D66E929E}"/>
          </ac:graphicFrameMkLst>
        </pc:graphicFrameChg>
        <pc:graphicFrameChg chg="add del">
          <ac:chgData name="andrei toma" userId="a7aa004d85c0298a" providerId="LiveId" clId="{AABE68F9-0809-4082-A0BA-AF76DFEFE417}" dt="2023-02-07T12:30:28.990" v="1438" actId="26606"/>
          <ac:graphicFrameMkLst>
            <pc:docMk/>
            <pc:sldMk cId="726057679" sldId="258"/>
            <ac:graphicFrameMk id="200" creationId="{73C59090-D956-A77E-5D69-3B798592B60A}"/>
          </ac:graphicFrameMkLst>
        </pc:graphicFrameChg>
        <pc:graphicFrameChg chg="add del">
          <ac:chgData name="andrei toma" userId="a7aa004d85c0298a" providerId="LiveId" clId="{AABE68F9-0809-4082-A0BA-AF76DFEFE417}" dt="2023-02-07T12:29:18.567" v="1426" actId="26606"/>
          <ac:graphicFrameMkLst>
            <pc:docMk/>
            <pc:sldMk cId="726057679" sldId="258"/>
            <ac:graphicFrameMk id="201" creationId="{75893A00-5BCC-53A5-B20E-FA9B8AD37EFC}"/>
          </ac:graphicFrameMkLst>
        </pc:graphicFrameChg>
        <pc:graphicFrameChg chg="add del">
          <ac:chgData name="andrei toma" userId="a7aa004d85c0298a" providerId="LiveId" clId="{AABE68F9-0809-4082-A0BA-AF76DFEFE417}" dt="2023-02-07T12:29:22.652" v="1428" actId="26606"/>
          <ac:graphicFrameMkLst>
            <pc:docMk/>
            <pc:sldMk cId="726057679" sldId="258"/>
            <ac:graphicFrameMk id="203" creationId="{91A4C809-A9A1-AE69-16DC-C6B390ACD132}"/>
          </ac:graphicFrameMkLst>
        </pc:graphicFrameChg>
        <pc:graphicFrameChg chg="add del">
          <ac:chgData name="andrei toma" userId="a7aa004d85c0298a" providerId="LiveId" clId="{AABE68F9-0809-4082-A0BA-AF76DFEFE417}" dt="2023-02-07T12:29:25.577" v="1430" actId="26606"/>
          <ac:graphicFrameMkLst>
            <pc:docMk/>
            <pc:sldMk cId="726057679" sldId="258"/>
            <ac:graphicFrameMk id="205" creationId="{9E3C08D6-EBD6-7569-2406-EE63F2D7864E}"/>
          </ac:graphicFrameMkLst>
        </pc:graphicFrameChg>
        <pc:graphicFrameChg chg="add del">
          <ac:chgData name="andrei toma" userId="a7aa004d85c0298a" providerId="LiveId" clId="{AABE68F9-0809-4082-A0BA-AF76DFEFE417}" dt="2023-02-07T12:30:15.090" v="1436" actId="26606"/>
          <ac:graphicFrameMkLst>
            <pc:docMk/>
            <pc:sldMk cId="726057679" sldId="258"/>
            <ac:graphicFrameMk id="207" creationId="{0BDF0E34-1DEE-271B-9DBC-2C15D66E929E}"/>
          </ac:graphicFrameMkLst>
        </pc:graphicFrameChg>
        <pc:graphicFrameChg chg="add del">
          <ac:chgData name="andrei toma" userId="a7aa004d85c0298a" providerId="LiveId" clId="{AABE68F9-0809-4082-A0BA-AF76DFEFE417}" dt="2023-02-07T12:30:30.676" v="1440" actId="26606"/>
          <ac:graphicFrameMkLst>
            <pc:docMk/>
            <pc:sldMk cId="726057679" sldId="258"/>
            <ac:graphicFrameMk id="209" creationId="{1FD2E0C0-4F23-88BC-83AF-060F8895F4A7}"/>
          </ac:graphicFrameMkLst>
        </pc:graphicFrameChg>
        <pc:graphicFrameChg chg="add del">
          <ac:chgData name="andrei toma" userId="a7aa004d85c0298a" providerId="LiveId" clId="{AABE68F9-0809-4082-A0BA-AF76DFEFE417}" dt="2023-02-07T12:30:33.008" v="1442" actId="26606"/>
          <ac:graphicFrameMkLst>
            <pc:docMk/>
            <pc:sldMk cId="726057679" sldId="258"/>
            <ac:graphicFrameMk id="211" creationId="{9B3B1276-C571-6D97-1CF8-CF3B1D616718}"/>
          </ac:graphicFrameMkLst>
        </pc:graphicFrameChg>
        <pc:picChg chg="add del mod">
          <ac:chgData name="andrei toma" userId="a7aa004d85c0298a" providerId="LiveId" clId="{AABE68F9-0809-4082-A0BA-AF76DFEFE417}" dt="2023-02-07T11:23:02.209" v="773" actId="21"/>
          <ac:picMkLst>
            <pc:docMk/>
            <pc:sldMk cId="726057679" sldId="258"/>
            <ac:picMk id="5" creationId="{F93E7826-9C69-5ED0-3CB9-B5D2474CB69F}"/>
          </ac:picMkLst>
        </pc:picChg>
        <pc:picChg chg="add del mod ord">
          <ac:chgData name="andrei toma" userId="a7aa004d85c0298a" providerId="LiveId" clId="{AABE68F9-0809-4082-A0BA-AF76DFEFE417}" dt="2023-02-07T11:24:24.928" v="786" actId="21"/>
          <ac:picMkLst>
            <pc:docMk/>
            <pc:sldMk cId="726057679" sldId="258"/>
            <ac:picMk id="8" creationId="{1BFC76A0-E172-2F3A-EE0D-6548236DE5BB}"/>
          </ac:picMkLst>
        </pc:picChg>
        <pc:picChg chg="add del mod">
          <ac:chgData name="andrei toma" userId="a7aa004d85c0298a" providerId="LiveId" clId="{AABE68F9-0809-4082-A0BA-AF76DFEFE417}" dt="2023-02-07T12:06:49.067" v="1216" actId="21"/>
          <ac:picMkLst>
            <pc:docMk/>
            <pc:sldMk cId="726057679" sldId="258"/>
            <ac:picMk id="14" creationId="{58F84324-27E7-F52D-CB85-DCB85FDD7E21}"/>
          </ac:picMkLst>
        </pc:picChg>
        <pc:picChg chg="add del">
          <ac:chgData name="andrei toma" userId="a7aa004d85c0298a" providerId="LiveId" clId="{AABE68F9-0809-4082-A0BA-AF76DFEFE417}" dt="2023-02-07T11:56:07.529" v="1028" actId="26606"/>
          <ac:picMkLst>
            <pc:docMk/>
            <pc:sldMk cId="726057679" sldId="258"/>
            <ac:picMk id="106" creationId="{EB9B3D5B-3EFF-758E-8101-EF7D8635240D}"/>
          </ac:picMkLst>
        </pc:picChg>
        <pc:picChg chg="add del">
          <ac:chgData name="andrei toma" userId="a7aa004d85c0298a" providerId="LiveId" clId="{AABE68F9-0809-4082-A0BA-AF76DFEFE417}" dt="2023-02-07T11:56:51.921" v="1030" actId="26606"/>
          <ac:picMkLst>
            <pc:docMk/>
            <pc:sldMk cId="726057679" sldId="258"/>
            <ac:picMk id="128" creationId="{D1998211-C522-C935-520A-65AF9AD91FB6}"/>
          </ac:picMkLst>
        </pc:picChg>
        <pc:picChg chg="add del">
          <ac:chgData name="andrei toma" userId="a7aa004d85c0298a" providerId="LiveId" clId="{AABE68F9-0809-4082-A0BA-AF76DFEFE417}" dt="2023-02-07T11:22:55.936" v="769" actId="26606"/>
          <ac:picMkLst>
            <pc:docMk/>
            <pc:sldMk cId="726057679" sldId="258"/>
            <ac:picMk id="133" creationId="{5E3012D0-3AE4-4594-B37E-2622C81C012D}"/>
          </ac:picMkLst>
        </pc:picChg>
        <pc:picChg chg="add del">
          <ac:chgData name="andrei toma" userId="a7aa004d85c0298a" providerId="LiveId" clId="{AABE68F9-0809-4082-A0BA-AF76DFEFE417}" dt="2023-02-07T11:22:55.936" v="769" actId="26606"/>
          <ac:picMkLst>
            <pc:docMk/>
            <pc:sldMk cId="726057679" sldId="258"/>
            <ac:picMk id="135" creationId="{62AE1365-C56B-4B6A-BA5F-D16C105C68E6}"/>
          </ac:picMkLst>
        </pc:picChg>
        <pc:picChg chg="add del">
          <ac:chgData name="andrei toma" userId="a7aa004d85c0298a" providerId="LiveId" clId="{AABE68F9-0809-4082-A0BA-AF76DFEFE417}" dt="2023-02-07T11:26:58.261" v="801" actId="26606"/>
          <ac:picMkLst>
            <pc:docMk/>
            <pc:sldMk cId="726057679" sldId="258"/>
            <ac:picMk id="218" creationId="{4E0D328F-62A8-4AE4-B043-4A60DF1115B3}"/>
          </ac:picMkLst>
        </pc:picChg>
        <pc:picChg chg="add del">
          <ac:chgData name="andrei toma" userId="a7aa004d85c0298a" providerId="LiveId" clId="{AABE68F9-0809-4082-A0BA-AF76DFEFE417}" dt="2023-02-07T11:26:25.443" v="795" actId="26606"/>
          <ac:picMkLst>
            <pc:docMk/>
            <pc:sldMk cId="726057679" sldId="258"/>
            <ac:picMk id="225" creationId="{79DD2249-4D2E-4AE0-84AA-21B343E33DFC}"/>
          </ac:picMkLst>
        </pc:picChg>
        <pc:picChg chg="add del">
          <ac:chgData name="andrei toma" userId="a7aa004d85c0298a" providerId="LiveId" clId="{AABE68F9-0809-4082-A0BA-AF76DFEFE417}" dt="2023-02-07T11:26:25.443" v="795" actId="26606"/>
          <ac:picMkLst>
            <pc:docMk/>
            <pc:sldMk cId="726057679" sldId="258"/>
            <ac:picMk id="227" creationId="{4E0D328F-62A8-4AE4-B043-4A60DF1115B3}"/>
          </ac:picMkLst>
        </pc:picChg>
        <pc:picChg chg="add del mod">
          <ac:chgData name="andrei toma" userId="a7aa004d85c0298a" providerId="LiveId" clId="{AABE68F9-0809-4082-A0BA-AF76DFEFE417}" dt="2023-02-07T12:32:01.493" v="1458" actId="931"/>
          <ac:picMkLst>
            <pc:docMk/>
            <pc:sldMk cId="726057679" sldId="258"/>
            <ac:picMk id="228" creationId="{71C5A751-B86B-D481-4A02-AEBFBA551BA5}"/>
          </ac:picMkLst>
        </pc:picChg>
        <pc:picChg chg="add del">
          <ac:chgData name="andrei toma" userId="a7aa004d85c0298a" providerId="LiveId" clId="{AABE68F9-0809-4082-A0BA-AF76DFEFE417}" dt="2023-02-07T11:26:55.597" v="799" actId="26606"/>
          <ac:picMkLst>
            <pc:docMk/>
            <pc:sldMk cId="726057679" sldId="258"/>
            <ac:picMk id="244" creationId="{5E3012D0-3AE4-4594-B37E-2622C81C012D}"/>
          </ac:picMkLst>
        </pc:picChg>
        <pc:picChg chg="add del">
          <ac:chgData name="andrei toma" userId="a7aa004d85c0298a" providerId="LiveId" clId="{AABE68F9-0809-4082-A0BA-AF76DFEFE417}" dt="2023-02-07T11:26:55.597" v="799" actId="26606"/>
          <ac:picMkLst>
            <pc:docMk/>
            <pc:sldMk cId="726057679" sldId="258"/>
            <ac:picMk id="245" creationId="{62AE1365-C56B-4B6A-BA5F-D16C105C68E6}"/>
          </ac:picMkLst>
        </pc:picChg>
        <pc:picChg chg="add del">
          <ac:chgData name="andrei toma" userId="a7aa004d85c0298a" providerId="LiveId" clId="{AABE68F9-0809-4082-A0BA-AF76DFEFE417}" dt="2023-02-07T11:26:58.261" v="801" actId="26606"/>
          <ac:picMkLst>
            <pc:docMk/>
            <pc:sldMk cId="726057679" sldId="258"/>
            <ac:picMk id="255" creationId="{79DD2249-4D2E-4AE0-84AA-21B343E33DFC}"/>
          </ac:picMkLst>
        </pc:picChg>
        <pc:picChg chg="add del mod">
          <ac:chgData name="andrei toma" userId="a7aa004d85c0298a" providerId="LiveId" clId="{AABE68F9-0809-4082-A0BA-AF76DFEFE417}" dt="2023-02-07T23:13:01.004" v="1791" actId="21"/>
          <ac:picMkLst>
            <pc:docMk/>
            <pc:sldMk cId="726057679" sldId="258"/>
            <ac:picMk id="256" creationId="{351C8300-CE12-7B60-6ABB-A25A357ADF80}"/>
          </ac:picMkLst>
        </pc:picChg>
        <pc:picChg chg="add del">
          <ac:chgData name="andrei toma" userId="a7aa004d85c0298a" providerId="LiveId" clId="{AABE68F9-0809-4082-A0BA-AF76DFEFE417}" dt="2023-02-07T11:27:01.840" v="805" actId="26606"/>
          <ac:picMkLst>
            <pc:docMk/>
            <pc:sldMk cId="726057679" sldId="258"/>
            <ac:picMk id="271" creationId="{88F56DA4-2446-4D2D-A013-FC97DA4D105F}"/>
          </ac:picMkLst>
        </pc:picChg>
        <pc:picChg chg="add del">
          <ac:chgData name="andrei toma" userId="a7aa004d85c0298a" providerId="LiveId" clId="{AABE68F9-0809-4082-A0BA-AF76DFEFE417}" dt="2023-02-07T11:27:01.840" v="805" actId="26606"/>
          <ac:picMkLst>
            <pc:docMk/>
            <pc:sldMk cId="726057679" sldId="258"/>
            <ac:picMk id="273" creationId="{C5DA7232-C8C3-4303-B245-7279E431A81B}"/>
          </ac:picMkLst>
        </pc:picChg>
        <pc:picChg chg="add mod">
          <ac:chgData name="andrei toma" userId="a7aa004d85c0298a" providerId="LiveId" clId="{AABE68F9-0809-4082-A0BA-AF76DFEFE417}" dt="2023-02-07T23:13:41.586" v="1796" actId="1076"/>
          <ac:picMkLst>
            <pc:docMk/>
            <pc:sldMk cId="726057679" sldId="258"/>
            <ac:picMk id="280" creationId="{A8BBAA02-4361-6275-C2C6-A0CDBEC62C95}"/>
          </ac:picMkLst>
        </pc:picChg>
        <pc:picChg chg="add del mod ord">
          <ac:chgData name="andrei toma" userId="a7aa004d85c0298a" providerId="LiveId" clId="{AABE68F9-0809-4082-A0BA-AF76DFEFE417}" dt="2023-02-07T12:28:55.785" v="1422" actId="21"/>
          <ac:picMkLst>
            <pc:docMk/>
            <pc:sldMk cId="726057679" sldId="258"/>
            <ac:picMk id="305" creationId="{BDBE9FFE-7761-1FBA-F7B7-59F5642753F3}"/>
          </ac:picMkLst>
        </pc:picChg>
        <pc:picChg chg="add del">
          <ac:chgData name="andrei toma" userId="a7aa004d85c0298a" providerId="LiveId" clId="{AABE68F9-0809-4082-A0BA-AF76DFEFE417}" dt="2023-02-07T12:13:25.133" v="1253" actId="26606"/>
          <ac:picMkLst>
            <pc:docMk/>
            <pc:sldMk cId="726057679" sldId="258"/>
            <ac:picMk id="312" creationId="{FE6BA9E6-1D9E-4D30-B528-D49FA1342E4E}"/>
          </ac:picMkLst>
        </pc:picChg>
        <pc:picChg chg="add del">
          <ac:chgData name="andrei toma" userId="a7aa004d85c0298a" providerId="LiveId" clId="{AABE68F9-0809-4082-A0BA-AF76DFEFE417}" dt="2023-02-07T12:15:10.728" v="1296"/>
          <ac:picMkLst>
            <pc:docMk/>
            <pc:sldMk cId="726057679" sldId="258"/>
            <ac:picMk id="362" creationId="{FE6BA9E6-1D9E-4D30-B528-D49FA1342E4E}"/>
          </ac:picMkLst>
        </pc:picChg>
        <pc:inkChg chg="add mod">
          <ac:chgData name="andrei toma" userId="a7aa004d85c0298a" providerId="LiveId" clId="{AABE68F9-0809-4082-A0BA-AF76DFEFE417}" dt="2023-02-07T12:13:32.595" v="1260"/>
          <ac:inkMkLst>
            <pc:docMk/>
            <pc:sldMk cId="726057679" sldId="258"/>
            <ac:inkMk id="68" creationId="{0954E94D-AA7D-353E-25CE-2FCED69EF580}"/>
          </ac:inkMkLst>
        </pc:inkChg>
        <pc:inkChg chg="add mod">
          <ac:chgData name="andrei toma" userId="a7aa004d85c0298a" providerId="LiveId" clId="{AABE68F9-0809-4082-A0BA-AF76DFEFE417}" dt="2023-02-07T12:13:32.595" v="1260"/>
          <ac:inkMkLst>
            <pc:docMk/>
            <pc:sldMk cId="726057679" sldId="258"/>
            <ac:inkMk id="69" creationId="{DC68971B-A4BB-17D8-6ECB-D560985E042E}"/>
          </ac:inkMkLst>
        </pc:inkChg>
        <pc:inkChg chg="add mod">
          <ac:chgData name="andrei toma" userId="a7aa004d85c0298a" providerId="LiveId" clId="{AABE68F9-0809-4082-A0BA-AF76DFEFE417}" dt="2023-02-07T12:13:32.595" v="1260"/>
          <ac:inkMkLst>
            <pc:docMk/>
            <pc:sldMk cId="726057679" sldId="258"/>
            <ac:inkMk id="71" creationId="{64AB07F0-4178-F286-F848-B117F9547068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90" creationId="{8E26EF2D-0D58-C41A-D57E-A83309FA9F63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92" creationId="{E3CF14DC-D0B8-A714-B451-C2270876960C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94" creationId="{58ABCF2F-1250-238C-4000-71489F912B41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101" creationId="{F4B332D6-DEF7-00F2-1AFB-D68F3D903CDF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102" creationId="{EACB0A27-5D34-A87C-628C-DBAA7046C1DA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103" creationId="{45F91796-A87A-DEDC-4474-F37A8114A826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105" creationId="{50EE68D6-1708-EADA-3FC9-D1E78E553F1D}"/>
          </ac:inkMkLst>
        </pc:inkChg>
        <pc:inkChg chg="add mod">
          <ac:chgData name="andrei toma" userId="a7aa004d85c0298a" providerId="LiveId" clId="{AABE68F9-0809-4082-A0BA-AF76DFEFE417}" dt="2023-02-07T12:15:46.790" v="1311"/>
          <ac:inkMkLst>
            <pc:docMk/>
            <pc:sldMk cId="726057679" sldId="258"/>
            <ac:inkMk id="153" creationId="{376D82D4-B7FA-D842-217D-62A7989EC353}"/>
          </ac:inkMkLst>
        </pc:inkChg>
        <pc:inkChg chg="add mod">
          <ac:chgData name="andrei toma" userId="a7aa004d85c0298a" providerId="LiveId" clId="{AABE68F9-0809-4082-A0BA-AF76DFEFE417}" dt="2023-02-07T12:15:46.790" v="1311"/>
          <ac:inkMkLst>
            <pc:docMk/>
            <pc:sldMk cId="726057679" sldId="258"/>
            <ac:inkMk id="176" creationId="{E24E4137-5A2D-A6DC-0199-7D32E7089E0B}"/>
          </ac:inkMkLst>
        </pc:inkChg>
        <pc:inkChg chg="add mod">
          <ac:chgData name="andrei toma" userId="a7aa004d85c0298a" providerId="LiveId" clId="{AABE68F9-0809-4082-A0BA-AF76DFEFE417}" dt="2023-02-07T12:30:15.090" v="1436" actId="26606"/>
          <ac:inkMkLst>
            <pc:docMk/>
            <pc:sldMk cId="726057679" sldId="258"/>
            <ac:inkMk id="182" creationId="{1B12568D-3245-A094-4614-FCCAA0B9935C}"/>
          </ac:inkMkLst>
        </pc:inkChg>
        <pc:inkChg chg="add del">
          <ac:chgData name="andrei toma" userId="a7aa004d85c0298a" providerId="LiveId" clId="{AABE68F9-0809-4082-A0BA-AF76DFEFE417}" dt="2023-02-07T12:21:04.825" v="1350" actId="9405"/>
          <ac:inkMkLst>
            <pc:docMk/>
            <pc:sldMk cId="726057679" sldId="258"/>
            <ac:inkMk id="198" creationId="{5E1644C4-6433-B15D-2CD6-DA012CEA92B6}"/>
          </ac:inkMkLst>
        </pc:inkChg>
      </pc:sldChg>
      <pc:sldChg chg="new del">
        <pc:chgData name="andrei toma" userId="a7aa004d85c0298a" providerId="LiveId" clId="{AABE68F9-0809-4082-A0BA-AF76DFEFE417}" dt="2023-02-07T10:48:22.711" v="493" actId="2696"/>
        <pc:sldMkLst>
          <pc:docMk/>
          <pc:sldMk cId="941386243" sldId="258"/>
        </pc:sldMkLst>
      </pc:sldChg>
      <pc:sldChg chg="addSp delSp modSp new del mod setBg">
        <pc:chgData name="andrei toma" userId="a7aa004d85c0298a" providerId="LiveId" clId="{AABE68F9-0809-4082-A0BA-AF76DFEFE417}" dt="2023-02-07T10:56:02.592" v="587" actId="2696"/>
        <pc:sldMkLst>
          <pc:docMk/>
          <pc:sldMk cId="1625901385" sldId="258"/>
        </pc:sldMkLst>
        <pc:spChg chg="mo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2" creationId="{F6509CB7-A7A7-1DAE-FC36-989884C5E3C8}"/>
          </ac:spMkLst>
        </pc:spChg>
        <pc:spChg chg="add del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3" creationId="{593654BA-7CCD-50CA-9A7D-A5CF837B8972}"/>
          </ac:spMkLst>
        </pc:spChg>
        <pc:spChg chg="add mod">
          <ac:chgData name="andrei toma" userId="a7aa004d85c0298a" providerId="LiveId" clId="{AABE68F9-0809-4082-A0BA-AF76DFEFE417}" dt="2023-02-07T10:55:52.003" v="586" actId="962"/>
          <ac:spMkLst>
            <pc:docMk/>
            <pc:sldMk cId="1625901385" sldId="258"/>
            <ac:spMk id="7" creationId="{41932A8D-FE1E-3BBA-23E9-09AB798D548F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9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11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30" creationId="{55D20674-CF0C-4687-81B6-A613F871AF46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32" creationId="{C2BD3211-5B9B-40DA-8BD0-C3426AE78CEE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34" creationId="{AD8121B6-45E6-447F-87B8-58EDD064ED93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36" creationId="{FC95B8E3-CBB0-4A5C-B65B-59C12D44BB27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38" creationId="{0EA710C0-F536-4B31-8D0F-28E2F0893A50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40" creationId="{11EB61F8-34CD-4251-9B31-59AB92843F5F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42" creationId="{033FA5DB-69DC-4137-9264-5F838B99043F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44" creationId="{5E98D956-6B7A-4A94-B508-F7A30E642105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46" creationId="{D6A3D2FC-6F98-4157-94A8-7D7FBD56EF86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48" creationId="{17AE16AB-F0AB-4AC3-BD8F-336B5D98CD58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50" creationId="{6C819BFF-25C5-425C-8CD1-789F7A30D26B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52" creationId="{20BE49C6-06E3-4324-91A8-F25B7DA1D564}"/>
          </ac:spMkLst>
        </pc:spChg>
        <pc:spChg chg="add del">
          <ac:chgData name="andrei toma" userId="a7aa004d85c0298a" providerId="LiveId" clId="{AABE68F9-0809-4082-A0BA-AF76DFEFE417}" dt="2023-02-07T10:54:50.282" v="580" actId="26606"/>
          <ac:spMkLst>
            <pc:docMk/>
            <pc:sldMk cId="1625901385" sldId="258"/>
            <ac:spMk id="54" creationId="{578ABC8A-B58F-4AAE-8F6F-A07EB9D6DDE6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56" creationId="{99B5B3C5-A599-465B-B2B9-866E8B2087CE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57" creationId="{25C84982-7DD0-43B1-8A2D-BFA4DF1B4E60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74" creationId="{55D20674-CF0C-4687-81B6-A613F871AF46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76" creationId="{C2BD3211-5B9B-40DA-8BD0-C3426AE78CEE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77" creationId="{AD8121B6-45E6-447F-87B8-58EDD064ED93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78" creationId="{FC95B8E3-CBB0-4A5C-B65B-59C12D44BB27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79" creationId="{0EA710C0-F536-4B31-8D0F-28E2F0893A50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0" creationId="{11EB61F8-34CD-4251-9B31-59AB92843F5F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1" creationId="{033FA5DB-69DC-4137-9264-5F838B99043F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2" creationId="{5E98D956-6B7A-4A94-B508-F7A30E642105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3" creationId="{D6A3D2FC-6F98-4157-94A8-7D7FBD56EF86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4" creationId="{17AE16AB-F0AB-4AC3-BD8F-336B5D98CD58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5" creationId="{6C819BFF-25C5-425C-8CD1-789F7A30D26B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6" creationId="{20BE49C6-06E3-4324-91A8-F25B7DA1D564}"/>
          </ac:spMkLst>
        </pc:spChg>
        <pc:spChg chg="add del">
          <ac:chgData name="andrei toma" userId="a7aa004d85c0298a" providerId="LiveId" clId="{AABE68F9-0809-4082-A0BA-AF76DFEFE417}" dt="2023-02-07T10:54:53.886" v="582" actId="26606"/>
          <ac:spMkLst>
            <pc:docMk/>
            <pc:sldMk cId="1625901385" sldId="258"/>
            <ac:spMk id="87" creationId="{578ABC8A-B58F-4AAE-8F6F-A07EB9D6DDE6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89" creationId="{99B5B3C5-A599-465B-B2B9-866E8B2087CE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0" creationId="{25C84982-7DD0-43B1-8A2D-BFA4DF1B4E60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2" creationId="{94DA0203-BFB4-49DB-A205-51AD7549D42A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4" creationId="{652F1BB8-9F6C-45D6-898D-65348D26BFCC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5" creationId="{DA09ABEB-FBB2-4784-AB42-132C2B7B86EA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6" creationId="{4E19B7D6-ACF5-4FD5-9847-AA489F05BBCB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7" creationId="{2DC3951C-8573-4092-BB1C-895AB62DC18A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8" creationId="{D897F30D-1513-46A2-A047-AEC827A0ED77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99" creationId="{5484E33B-84C6-44AB-B37B-AD40DD864397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100" creationId="{032C2FFF-1C26-4710-B2B8-9DB486DAE135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101" creationId="{F6D50462-DF3B-4889-8D2A-9B6BE774163C}"/>
          </ac:spMkLst>
        </pc:spChg>
        <pc:spChg chg="add">
          <ac:chgData name="andrei toma" userId="a7aa004d85c0298a" providerId="LiveId" clId="{AABE68F9-0809-4082-A0BA-AF76DFEFE417}" dt="2023-02-07T10:54:53.918" v="583" actId="26606"/>
          <ac:spMkLst>
            <pc:docMk/>
            <pc:sldMk cId="1625901385" sldId="258"/>
            <ac:spMk id="102" creationId="{A4661B72-AE95-451D-822D-E19815CF12F6}"/>
          </ac:spMkLst>
        </pc:spChg>
        <pc:grpChg chg="add del">
          <ac:chgData name="andrei toma" userId="a7aa004d85c0298a" providerId="LiveId" clId="{AABE68F9-0809-4082-A0BA-AF76DFEFE417}" dt="2023-02-07T10:54:50.282" v="580" actId="26606"/>
          <ac:grpSpMkLst>
            <pc:docMk/>
            <pc:sldMk cId="1625901385" sldId="258"/>
            <ac:grpSpMk id="13" creationId="{1D912E1C-3BBA-42F0-A3EE-FEC382E7230A}"/>
          </ac:grpSpMkLst>
        </pc:grpChg>
        <pc:grpChg chg="add del">
          <ac:chgData name="andrei toma" userId="a7aa004d85c0298a" providerId="LiveId" clId="{AABE68F9-0809-4082-A0BA-AF76DFEFE417}" dt="2023-02-07T10:54:53.886" v="582" actId="26606"/>
          <ac:grpSpMkLst>
            <pc:docMk/>
            <pc:sldMk cId="1625901385" sldId="258"/>
            <ac:grpSpMk id="58" creationId="{1D912E1C-3BBA-42F0-A3EE-FEC382E7230A}"/>
          </ac:grpSpMkLst>
        </pc:grpChg>
        <pc:grpChg chg="add">
          <ac:chgData name="andrei toma" userId="a7aa004d85c0298a" providerId="LiveId" clId="{AABE68F9-0809-4082-A0BA-AF76DFEFE417}" dt="2023-02-07T10:54:53.918" v="583" actId="26606"/>
          <ac:grpSpMkLst>
            <pc:docMk/>
            <pc:sldMk cId="1625901385" sldId="258"/>
            <ac:grpSpMk id="91" creationId="{1D912E1C-3BBA-42F0-A3EE-FEC382E7230A}"/>
          </ac:grpSpMkLst>
        </pc:grpChg>
        <pc:picChg chg="add del">
          <ac:chgData name="andrei toma" userId="a7aa004d85c0298a" providerId="LiveId" clId="{AABE68F9-0809-4082-A0BA-AF76DFEFE417}" dt="2023-02-07T10:54:50.282" v="580" actId="26606"/>
          <ac:picMkLst>
            <pc:docMk/>
            <pc:sldMk cId="1625901385" sldId="258"/>
            <ac:picMk id="5" creationId="{67BB0790-F73F-6964-8A89-1ADF47BE3A59}"/>
          </ac:picMkLst>
        </pc:picChg>
        <pc:picChg chg="add mod">
          <ac:chgData name="andrei toma" userId="a7aa004d85c0298a" providerId="LiveId" clId="{AABE68F9-0809-4082-A0BA-AF76DFEFE417}" dt="2023-02-07T10:55:52.003" v="586" actId="962"/>
          <ac:picMkLst>
            <pc:docMk/>
            <pc:sldMk cId="1625901385" sldId="258"/>
            <ac:picMk id="6" creationId="{C29F126E-FB1C-9198-F1CE-F82D9DC5B2F8}"/>
          </ac:picMkLst>
        </pc:picChg>
        <pc:picChg chg="add del">
          <ac:chgData name="andrei toma" userId="a7aa004d85c0298a" providerId="LiveId" clId="{AABE68F9-0809-4082-A0BA-AF76DFEFE417}" dt="2023-02-07T10:54:53.886" v="582" actId="26606"/>
          <ac:picMkLst>
            <pc:docMk/>
            <pc:sldMk cId="1625901385" sldId="258"/>
            <ac:picMk id="75" creationId="{C806C589-BF72-672F-B81E-507031A1073C}"/>
          </ac:picMkLst>
        </pc:picChg>
        <pc:picChg chg="add">
          <ac:chgData name="andrei toma" userId="a7aa004d85c0298a" providerId="LiveId" clId="{AABE68F9-0809-4082-A0BA-AF76DFEFE417}" dt="2023-02-07T10:54:53.918" v="583" actId="26606"/>
          <ac:picMkLst>
            <pc:docMk/>
            <pc:sldMk cId="1625901385" sldId="258"/>
            <ac:picMk id="93" creationId="{66EE4D36-FD2A-A3EF-39E4-C0D34673DB3A}"/>
          </ac:picMkLst>
        </pc:picChg>
      </pc:sldChg>
      <pc:sldChg chg="addSp delSp modSp new del mod setBg delDesignElem">
        <pc:chgData name="andrei toma" userId="a7aa004d85c0298a" providerId="LiveId" clId="{AABE68F9-0809-4082-A0BA-AF76DFEFE417}" dt="2023-02-07T12:24:26.971" v="1376" actId="2696"/>
        <pc:sldMkLst>
          <pc:docMk/>
          <pc:sldMk cId="1206042902" sldId="259"/>
        </pc:sldMkLst>
        <pc:spChg chg="mod">
          <ac:chgData name="andrei toma" userId="a7aa004d85c0298a" providerId="LiveId" clId="{AABE68F9-0809-4082-A0BA-AF76DFEFE417}" dt="2023-02-07T12:01:19.796" v="1046" actId="26606"/>
          <ac:spMkLst>
            <pc:docMk/>
            <pc:sldMk cId="1206042902" sldId="259"/>
            <ac:spMk id="2" creationId="{E929C686-D2B4-967C-5834-47C507014E34}"/>
          </ac:spMkLst>
        </pc:spChg>
        <pc:spChg chg="add del mod">
          <ac:chgData name="andrei toma" userId="a7aa004d85c0298a" providerId="LiveId" clId="{AABE68F9-0809-4082-A0BA-AF76DFEFE417}" dt="2023-02-07T11:48:47.288" v="1009" actId="26606"/>
          <ac:spMkLst>
            <pc:docMk/>
            <pc:sldMk cId="1206042902" sldId="259"/>
            <ac:spMk id="3" creationId="{1767170C-980C-BCF2-53FD-496FC7AED498}"/>
          </ac:spMkLst>
        </pc:spChg>
        <pc:spChg chg="add del">
          <ac:chgData name="andrei toma" userId="a7aa004d85c0298a" providerId="LiveId" clId="{AABE68F9-0809-4082-A0BA-AF76DFEFE417}" dt="2023-02-07T11:48:45.046" v="1006" actId="26606"/>
          <ac:spMkLst>
            <pc:docMk/>
            <pc:sldMk cId="1206042902" sldId="259"/>
            <ac:spMk id="9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1:48:45.046" v="1006" actId="26606"/>
          <ac:spMkLst>
            <pc:docMk/>
            <pc:sldMk cId="1206042902" sldId="259"/>
            <ac:spMk id="11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1:48:45.046" v="1006" actId="26606"/>
          <ac:spMkLst>
            <pc:docMk/>
            <pc:sldMk cId="1206042902" sldId="259"/>
            <ac:spMk id="13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1:48:47.273" v="1008" actId="26606"/>
          <ac:spMkLst>
            <pc:docMk/>
            <pc:sldMk cId="1206042902" sldId="259"/>
            <ac:spMk id="23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1:48:47.273" v="1008" actId="26606"/>
          <ac:spMkLst>
            <pc:docMk/>
            <pc:sldMk cId="1206042902" sldId="259"/>
            <ac:spMk id="24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1:48:47.273" v="1008" actId="26606"/>
          <ac:spMkLst>
            <pc:docMk/>
            <pc:sldMk cId="1206042902" sldId="259"/>
            <ac:spMk id="25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1206042902" sldId="259"/>
            <ac:spMk id="35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1206042902" sldId="259"/>
            <ac:spMk id="36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1:57:03.670" v="1033" actId="26606"/>
          <ac:spMkLst>
            <pc:docMk/>
            <pc:sldMk cId="1206042902" sldId="259"/>
            <ac:spMk id="44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1:57:03.670" v="1033" actId="26606"/>
          <ac:spMkLst>
            <pc:docMk/>
            <pc:sldMk cId="1206042902" sldId="259"/>
            <ac:spMk id="46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1:57:06.699" v="1035" actId="26606"/>
          <ac:spMkLst>
            <pc:docMk/>
            <pc:sldMk cId="1206042902" sldId="259"/>
            <ac:spMk id="57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1:57:06.699" v="1035" actId="26606"/>
          <ac:spMkLst>
            <pc:docMk/>
            <pc:sldMk cId="1206042902" sldId="259"/>
            <ac:spMk id="58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1:57:06.699" v="1035" actId="26606"/>
          <ac:spMkLst>
            <pc:docMk/>
            <pc:sldMk cId="1206042902" sldId="259"/>
            <ac:spMk id="59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1:57:08.537" v="1037" actId="26606"/>
          <ac:spMkLst>
            <pc:docMk/>
            <pc:sldMk cId="1206042902" sldId="259"/>
            <ac:spMk id="67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1:57:08.537" v="1037" actId="26606"/>
          <ac:spMkLst>
            <pc:docMk/>
            <pc:sldMk cId="1206042902" sldId="259"/>
            <ac:spMk id="68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1:57:10.745" v="1039" actId="26606"/>
          <ac:spMkLst>
            <pc:docMk/>
            <pc:sldMk cId="1206042902" sldId="259"/>
            <ac:spMk id="71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1:57:10.745" v="1039" actId="26606"/>
          <ac:spMkLst>
            <pc:docMk/>
            <pc:sldMk cId="1206042902" sldId="259"/>
            <ac:spMk id="72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1:57:10.745" v="1039" actId="26606"/>
          <ac:spMkLst>
            <pc:docMk/>
            <pc:sldMk cId="1206042902" sldId="259"/>
            <ac:spMk id="73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2:01:19.796" v="1046" actId="26606"/>
          <ac:spMkLst>
            <pc:docMk/>
            <pc:sldMk cId="1206042902" sldId="259"/>
            <ac:spMk id="81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2:01:19.796" v="1046" actId="26606"/>
          <ac:spMkLst>
            <pc:docMk/>
            <pc:sldMk cId="1206042902" sldId="259"/>
            <ac:spMk id="82" creationId="{493D7220-9A41-4B89-8A05-2E854925EDA1}"/>
          </ac:spMkLst>
        </pc:spChg>
        <pc:grpChg chg="add del">
          <ac:chgData name="andrei toma" userId="a7aa004d85c0298a" providerId="LiveId" clId="{AABE68F9-0809-4082-A0BA-AF76DFEFE417}" dt="2023-02-07T11:48:45.046" v="1006" actId="26606"/>
          <ac:grpSpMkLst>
            <pc:docMk/>
            <pc:sldMk cId="1206042902" sldId="259"/>
            <ac:grpSpMk id="15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1:48:47.273" v="1008" actId="26606"/>
          <ac:grpSpMkLst>
            <pc:docMk/>
            <pc:sldMk cId="1206042902" sldId="259"/>
            <ac:grpSpMk id="26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2:12:45.267" v="1250"/>
          <ac:grpSpMkLst>
            <pc:docMk/>
            <pc:sldMk cId="1206042902" sldId="259"/>
            <ac:grpSpMk id="37" creationId="{0D65577D-83CF-47FA-954E-60C70AFDBB28}"/>
          </ac:grpSpMkLst>
        </pc:grpChg>
        <pc:grpChg chg="mod">
          <ac:chgData name="andrei toma" userId="a7aa004d85c0298a" providerId="LiveId" clId="{AABE68F9-0809-4082-A0BA-AF76DFEFE417}" dt="2023-02-07T12:21:01.220" v="1341"/>
          <ac:grpSpMkLst>
            <pc:docMk/>
            <pc:sldMk cId="1206042902" sldId="259"/>
            <ac:grpSpMk id="42" creationId="{11100A11-DFCE-3EF3-9697-8FFDF7F8F194}"/>
          </ac:grpSpMkLst>
        </pc:grpChg>
        <pc:grpChg chg="add del">
          <ac:chgData name="andrei toma" userId="a7aa004d85c0298a" providerId="LiveId" clId="{AABE68F9-0809-4082-A0BA-AF76DFEFE417}" dt="2023-02-07T11:57:03.670" v="1033" actId="26606"/>
          <ac:grpSpMkLst>
            <pc:docMk/>
            <pc:sldMk cId="1206042902" sldId="259"/>
            <ac:grpSpMk id="48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1:57:06.699" v="1035" actId="26606"/>
          <ac:grpSpMkLst>
            <pc:docMk/>
            <pc:sldMk cId="1206042902" sldId="259"/>
            <ac:grpSpMk id="60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1:57:08.537" v="1037" actId="26606"/>
          <ac:grpSpMkLst>
            <pc:docMk/>
            <pc:sldMk cId="1206042902" sldId="259"/>
            <ac:grpSpMk id="69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1:57:10.745" v="1039" actId="26606"/>
          <ac:grpSpMkLst>
            <pc:docMk/>
            <pc:sldMk cId="1206042902" sldId="259"/>
            <ac:grpSpMk id="74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2:01:19.796" v="1046" actId="26606"/>
          <ac:grpSpMkLst>
            <pc:docMk/>
            <pc:sldMk cId="1206042902" sldId="259"/>
            <ac:grpSpMk id="83" creationId="{9215E110-AB5D-437B-9906-4A431F695EDF}"/>
          </ac:grpSpMkLst>
        </pc:grpChg>
        <pc:graphicFrameChg chg="add del">
          <ac:chgData name="andrei toma" userId="a7aa004d85c0298a" providerId="LiveId" clId="{AABE68F9-0809-4082-A0BA-AF76DFEFE417}" dt="2023-02-07T11:48:45.046" v="1006" actId="26606"/>
          <ac:graphicFrameMkLst>
            <pc:docMk/>
            <pc:sldMk cId="1206042902" sldId="259"/>
            <ac:graphicFrameMk id="5" creationId="{6609B2FC-5ADF-F93F-99EC-D92A555544BA}"/>
          </ac:graphicFrameMkLst>
        </pc:graphicFrameChg>
        <pc:graphicFrameChg chg="add del">
          <ac:chgData name="andrei toma" userId="a7aa004d85c0298a" providerId="LiveId" clId="{AABE68F9-0809-4082-A0BA-AF76DFEFE417}" dt="2023-02-07T11:48:47.273" v="1008" actId="26606"/>
          <ac:graphicFrameMkLst>
            <pc:docMk/>
            <pc:sldMk cId="1206042902" sldId="259"/>
            <ac:graphicFrameMk id="33" creationId="{DBC240B8-7021-F710-DDBD-005744C07E2E}"/>
          </ac:graphicFrameMkLst>
        </pc:graphicFrameChg>
        <pc:graphicFrameChg chg="add mod modGraphic">
          <ac:chgData name="andrei toma" userId="a7aa004d85c0298a" providerId="LiveId" clId="{AABE68F9-0809-4082-A0BA-AF76DFEFE417}" dt="2023-02-07T12:01:45.769" v="1054"/>
          <ac:graphicFrameMkLst>
            <pc:docMk/>
            <pc:sldMk cId="1206042902" sldId="259"/>
            <ac:graphicFrameMk id="39" creationId="{316E4259-781B-9524-1E50-72DCD7919A8D}"/>
          </ac:graphicFrameMkLst>
        </pc:graphicFrameChg>
        <pc:inkChg chg="add">
          <ac:chgData name="andrei toma" userId="a7aa004d85c0298a" providerId="LiveId" clId="{AABE68F9-0809-4082-A0BA-AF76DFEFE417}" dt="2023-02-07T12:14:05.701" v="1265" actId="9405"/>
          <ac:inkMkLst>
            <pc:docMk/>
            <pc:sldMk cId="1206042902" sldId="259"/>
            <ac:inkMk id="4" creationId="{1810FBC2-A5A3-EF86-D00F-5CE3CEBB5D7D}"/>
          </ac:inkMkLst>
        </pc:inkChg>
        <pc:inkChg chg="add">
          <ac:chgData name="andrei toma" userId="a7aa004d85c0298a" providerId="LiveId" clId="{AABE68F9-0809-4082-A0BA-AF76DFEFE417}" dt="2023-02-07T12:14:06.454" v="1266" actId="9405"/>
          <ac:inkMkLst>
            <pc:docMk/>
            <pc:sldMk cId="1206042902" sldId="259"/>
            <ac:inkMk id="6" creationId="{A8315CDB-2523-8B59-E8CF-037D5EE03CC1}"/>
          </ac:inkMkLst>
        </pc:inkChg>
        <pc:inkChg chg="add">
          <ac:chgData name="andrei toma" userId="a7aa004d85c0298a" providerId="LiveId" clId="{AABE68F9-0809-4082-A0BA-AF76DFEFE417}" dt="2023-02-07T12:14:07.439" v="1267" actId="9405"/>
          <ac:inkMkLst>
            <pc:docMk/>
            <pc:sldMk cId="1206042902" sldId="259"/>
            <ac:inkMk id="7" creationId="{9179645B-C8B4-7356-FCE2-4856B9E17D84}"/>
          </ac:inkMkLst>
        </pc:inkChg>
        <pc:inkChg chg="add">
          <ac:chgData name="andrei toma" userId="a7aa004d85c0298a" providerId="LiveId" clId="{AABE68F9-0809-4082-A0BA-AF76DFEFE417}" dt="2023-02-07T12:14:07.902" v="1268" actId="9405"/>
          <ac:inkMkLst>
            <pc:docMk/>
            <pc:sldMk cId="1206042902" sldId="259"/>
            <ac:inkMk id="8" creationId="{B90206E7-DBD3-C9A8-65C4-5694994A24B0}"/>
          </ac:inkMkLst>
        </pc:inkChg>
        <pc:inkChg chg="add">
          <ac:chgData name="andrei toma" userId="a7aa004d85c0298a" providerId="LiveId" clId="{AABE68F9-0809-4082-A0BA-AF76DFEFE417}" dt="2023-02-07T12:14:08.472" v="1269" actId="9405"/>
          <ac:inkMkLst>
            <pc:docMk/>
            <pc:sldMk cId="1206042902" sldId="259"/>
            <ac:inkMk id="10" creationId="{4097E916-518E-B4C1-61E1-2BCBCA65FADF}"/>
          </ac:inkMkLst>
        </pc:inkChg>
        <pc:inkChg chg="add">
          <ac:chgData name="andrei toma" userId="a7aa004d85c0298a" providerId="LiveId" clId="{AABE68F9-0809-4082-A0BA-AF76DFEFE417}" dt="2023-02-07T12:14:11.633" v="1270" actId="9405"/>
          <ac:inkMkLst>
            <pc:docMk/>
            <pc:sldMk cId="1206042902" sldId="259"/>
            <ac:inkMk id="12" creationId="{A8298664-7827-4B2A-5975-3D6012FC80C2}"/>
          </ac:inkMkLst>
        </pc:inkChg>
        <pc:inkChg chg="add del">
          <ac:chgData name="andrei toma" userId="a7aa004d85c0298a" providerId="LiveId" clId="{AABE68F9-0809-4082-A0BA-AF76DFEFE417}" dt="2023-02-07T12:21:02.357" v="1344" actId="9405"/>
          <ac:inkMkLst>
            <pc:docMk/>
            <pc:sldMk cId="1206042902" sldId="259"/>
            <ac:inkMk id="22" creationId="{BB57A210-56B8-B2A6-2ACA-8D9E7B2DC776}"/>
          </ac:inkMkLst>
        </pc:inkChg>
        <pc:inkChg chg="add del mod">
          <ac:chgData name="andrei toma" userId="a7aa004d85c0298a" providerId="LiveId" clId="{AABE68F9-0809-4082-A0BA-AF76DFEFE417}" dt="2023-02-07T12:21:02.043" v="1343" actId="9405"/>
          <ac:inkMkLst>
            <pc:docMk/>
            <pc:sldMk cId="1206042902" sldId="259"/>
            <ac:inkMk id="34" creationId="{ACC9A8FD-7596-DAE0-5101-5C2723A8B381}"/>
          </ac:inkMkLst>
        </pc:inkChg>
        <pc:inkChg chg="add del mod">
          <ac:chgData name="andrei toma" userId="a7aa004d85c0298a" providerId="LiveId" clId="{AABE68F9-0809-4082-A0BA-AF76DFEFE417}" dt="2023-02-07T12:21:01.375" v="1342" actId="9405"/>
          <ac:inkMkLst>
            <pc:docMk/>
            <pc:sldMk cId="1206042902" sldId="259"/>
            <ac:inkMk id="40" creationId="{9E9D5949-F893-06F8-8E47-0EAA1E1E9168}"/>
          </ac:inkMkLst>
        </pc:inkChg>
        <pc:inkChg chg="add del">
          <ac:chgData name="andrei toma" userId="a7aa004d85c0298a" providerId="LiveId" clId="{AABE68F9-0809-4082-A0BA-AF76DFEFE417}" dt="2023-02-07T12:21:01.220" v="1341"/>
          <ac:inkMkLst>
            <pc:docMk/>
            <pc:sldMk cId="1206042902" sldId="259"/>
            <ac:inkMk id="41" creationId="{1A0812EF-A055-211E-BD79-A009C359143D}"/>
          </ac:inkMkLst>
        </pc:inkChg>
      </pc:sldChg>
      <pc:sldChg chg="new del">
        <pc:chgData name="andrei toma" userId="a7aa004d85c0298a" providerId="LiveId" clId="{AABE68F9-0809-4082-A0BA-AF76DFEFE417}" dt="2023-02-07T12:07:12.468" v="1218" actId="2696"/>
        <pc:sldMkLst>
          <pc:docMk/>
          <pc:sldMk cId="2423786429" sldId="260"/>
        </pc:sldMkLst>
      </pc:sldChg>
      <pc:sldChg chg="addSp delSp modSp new mod modTransition setBg delDesignElem">
        <pc:chgData name="andrei toma" userId="a7aa004d85c0298a" providerId="LiveId" clId="{AABE68F9-0809-4082-A0BA-AF76DFEFE417}" dt="2023-02-07T22:22:02.502" v="1491" actId="27636"/>
        <pc:sldMkLst>
          <pc:docMk/>
          <pc:sldMk cId="2398175719" sldId="261"/>
        </pc:sldMkLst>
        <pc:spChg chg="mod">
          <ac:chgData name="andrei toma" userId="a7aa004d85c0298a" providerId="LiveId" clId="{AABE68F9-0809-4082-A0BA-AF76DFEFE417}" dt="2023-02-07T22:22:02.502" v="1491" actId="27636"/>
          <ac:spMkLst>
            <pc:docMk/>
            <pc:sldMk cId="2398175719" sldId="261"/>
            <ac:spMk id="2" creationId="{2788C31A-1666-E57F-606E-F6AB4EEDE7C7}"/>
          </ac:spMkLst>
        </pc:spChg>
        <pc:spChg chg="add del mod">
          <ac:chgData name="andrei toma" userId="a7aa004d85c0298a" providerId="LiveId" clId="{AABE68F9-0809-4082-A0BA-AF76DFEFE417}" dt="2023-02-07T12:11:19.266" v="1241" actId="26606"/>
          <ac:spMkLst>
            <pc:docMk/>
            <pc:sldMk cId="2398175719" sldId="261"/>
            <ac:spMk id="3" creationId="{35BA246A-6ED2-62AD-80A9-FBC53DBBA000}"/>
          </ac:spMkLst>
        </pc:spChg>
        <pc:spChg chg="add del">
          <ac:chgData name="andrei toma" userId="a7aa004d85c0298a" providerId="LiveId" clId="{AABE68F9-0809-4082-A0BA-AF76DFEFE417}" dt="2023-02-07T12:11:14.982" v="1236" actId="26606"/>
          <ac:spMkLst>
            <pc:docMk/>
            <pc:sldMk cId="2398175719" sldId="261"/>
            <ac:spMk id="9" creationId="{92663A72-E771-41D4-96AA-28C1B2172245}"/>
          </ac:spMkLst>
        </pc:spChg>
        <pc:spChg chg="add del">
          <ac:chgData name="andrei toma" userId="a7aa004d85c0298a" providerId="LiveId" clId="{AABE68F9-0809-4082-A0BA-AF76DFEFE417}" dt="2023-02-07T12:11:14.982" v="1236" actId="26606"/>
          <ac:spMkLst>
            <pc:docMk/>
            <pc:sldMk cId="2398175719" sldId="261"/>
            <ac:spMk id="11" creationId="{88164F59-4B09-4DB4-A99F-97C71DE46B10}"/>
          </ac:spMkLst>
        </pc:spChg>
        <pc:spChg chg="add del">
          <ac:chgData name="andrei toma" userId="a7aa004d85c0298a" providerId="LiveId" clId="{AABE68F9-0809-4082-A0BA-AF76DFEFE417}" dt="2023-02-07T12:11:14.982" v="1236" actId="26606"/>
          <ac:spMkLst>
            <pc:docMk/>
            <pc:sldMk cId="2398175719" sldId="261"/>
            <ac:spMk id="13" creationId="{6B336017-F12B-485C-B5E1-B6971DA0CDC5}"/>
          </ac:spMkLst>
        </pc:spChg>
        <pc:spChg chg="add del">
          <ac:chgData name="andrei toma" userId="a7aa004d85c0298a" providerId="LiveId" clId="{AABE68F9-0809-4082-A0BA-AF76DFEFE417}" dt="2023-02-07T12:11:18.105" v="1238" actId="26606"/>
          <ac:spMkLst>
            <pc:docMk/>
            <pc:sldMk cId="2398175719" sldId="261"/>
            <ac:spMk id="22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2:11:18.105" v="1238" actId="26606"/>
          <ac:spMkLst>
            <pc:docMk/>
            <pc:sldMk cId="2398175719" sldId="261"/>
            <ac:spMk id="23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2:11:18.105" v="1238" actId="26606"/>
          <ac:spMkLst>
            <pc:docMk/>
            <pc:sldMk cId="2398175719" sldId="261"/>
            <ac:spMk id="24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2:11:19.241" v="1240" actId="26606"/>
          <ac:spMkLst>
            <pc:docMk/>
            <pc:sldMk cId="2398175719" sldId="261"/>
            <ac:spMk id="33" creationId="{57908DE9-5647-483E-B731-49D34A839B3F}"/>
          </ac:spMkLst>
        </pc:spChg>
        <pc:spChg chg="add del">
          <ac:chgData name="andrei toma" userId="a7aa004d85c0298a" providerId="LiveId" clId="{AABE68F9-0809-4082-A0BA-AF76DFEFE417}" dt="2023-02-07T12:11:19.241" v="1240" actId="26606"/>
          <ac:spMkLst>
            <pc:docMk/>
            <pc:sldMk cId="2398175719" sldId="261"/>
            <ac:spMk id="34" creationId="{926962B4-5DCE-4745-A877-F7237DA68D7F}"/>
          </ac:spMkLst>
        </pc:spChg>
        <pc:spChg chg="add del">
          <ac:chgData name="andrei toma" userId="a7aa004d85c0298a" providerId="LiveId" clId="{AABE68F9-0809-4082-A0BA-AF76DFEFE417}" dt="2023-02-07T12:11:19.241" v="1240" actId="26606"/>
          <ac:spMkLst>
            <pc:docMk/>
            <pc:sldMk cId="2398175719" sldId="261"/>
            <ac:spMk id="35" creationId="{FFC31C6D-653C-4C57-B226-ED6CE571F611}"/>
          </ac:spMkLst>
        </pc:spChg>
        <pc:spChg chg="add del">
          <ac:chgData name="andrei toma" userId="a7aa004d85c0298a" providerId="LiveId" clId="{AABE68F9-0809-4082-A0BA-AF76DFEFE417}" dt="2023-02-07T12:12:01.372" v="1244" actId="26606"/>
          <ac:spMkLst>
            <pc:docMk/>
            <pc:sldMk cId="2398175719" sldId="261"/>
            <ac:spMk id="40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2:12:01.372" v="1244" actId="26606"/>
          <ac:spMkLst>
            <pc:docMk/>
            <pc:sldMk cId="2398175719" sldId="261"/>
            <ac:spMk id="41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2:12:01.343" v="1243" actId="26606"/>
          <ac:spMkLst>
            <pc:docMk/>
            <pc:sldMk cId="2398175719" sldId="261"/>
            <ac:spMk id="54" creationId="{53B739BF-52FC-4875-B392-4044CC04F091}"/>
          </ac:spMkLst>
        </pc:spChg>
        <pc:spChg chg="add del">
          <ac:chgData name="andrei toma" userId="a7aa004d85c0298a" providerId="LiveId" clId="{AABE68F9-0809-4082-A0BA-AF76DFEFE417}" dt="2023-02-07T12:12:01.343" v="1243" actId="26606"/>
          <ac:spMkLst>
            <pc:docMk/>
            <pc:sldMk cId="2398175719" sldId="261"/>
            <ac:spMk id="56" creationId="{3AA1CAD8-1CD4-40E6-B88B-9D4FF5C3D072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2398175719" sldId="261"/>
            <ac:spMk id="67" creationId="{458183E0-58D3-4C7F-97F0-2494113B38F6}"/>
          </ac:spMkLst>
        </pc:spChg>
        <pc:spChg chg="add del">
          <ac:chgData name="andrei toma" userId="a7aa004d85c0298a" providerId="LiveId" clId="{AABE68F9-0809-4082-A0BA-AF76DFEFE417}" dt="2023-02-07T12:12:45.267" v="1250"/>
          <ac:spMkLst>
            <pc:docMk/>
            <pc:sldMk cId="2398175719" sldId="261"/>
            <ac:spMk id="68" creationId="{493D7220-9A41-4B89-8A05-2E854925EDA1}"/>
          </ac:spMkLst>
        </pc:spChg>
        <pc:grpChg chg="add del">
          <ac:chgData name="andrei toma" userId="a7aa004d85c0298a" providerId="LiveId" clId="{AABE68F9-0809-4082-A0BA-AF76DFEFE417}" dt="2023-02-07T12:11:14.982" v="1236" actId="26606"/>
          <ac:grpSpMkLst>
            <pc:docMk/>
            <pc:sldMk cId="2398175719" sldId="261"/>
            <ac:grpSpMk id="15" creationId="{C2C078FA-5775-45CB-A8F3-53B3F1AD2B99}"/>
          </ac:grpSpMkLst>
        </pc:grpChg>
        <pc:grpChg chg="add del">
          <ac:chgData name="andrei toma" userId="a7aa004d85c0298a" providerId="LiveId" clId="{AABE68F9-0809-4082-A0BA-AF76DFEFE417}" dt="2023-02-07T12:11:18.105" v="1238" actId="26606"/>
          <ac:grpSpMkLst>
            <pc:docMk/>
            <pc:sldMk cId="2398175719" sldId="261"/>
            <ac:grpSpMk id="25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2:11:19.241" v="1240" actId="26606"/>
          <ac:grpSpMkLst>
            <pc:docMk/>
            <pc:sldMk cId="2398175719" sldId="261"/>
            <ac:grpSpMk id="36" creationId="{C310B041-3468-403A-926B-E3C1CF4433A2}"/>
          </ac:grpSpMkLst>
        </pc:grpChg>
        <pc:grpChg chg="add del">
          <ac:chgData name="andrei toma" userId="a7aa004d85c0298a" providerId="LiveId" clId="{AABE68F9-0809-4082-A0BA-AF76DFEFE417}" dt="2023-02-07T12:12:01.372" v="1244" actId="26606"/>
          <ac:grpSpMkLst>
            <pc:docMk/>
            <pc:sldMk cId="2398175719" sldId="261"/>
            <ac:grpSpMk id="42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2:12:01.343" v="1243" actId="26606"/>
          <ac:grpSpMkLst>
            <pc:docMk/>
            <pc:sldMk cId="2398175719" sldId="261"/>
            <ac:grpSpMk id="58" creationId="{0D65577D-83CF-47FA-954E-60C70AFDBB28}"/>
          </ac:grpSpMkLst>
        </pc:grpChg>
        <pc:grpChg chg="add del">
          <ac:chgData name="andrei toma" userId="a7aa004d85c0298a" providerId="LiveId" clId="{AABE68F9-0809-4082-A0BA-AF76DFEFE417}" dt="2023-02-07T12:12:45.267" v="1250"/>
          <ac:grpSpMkLst>
            <pc:docMk/>
            <pc:sldMk cId="2398175719" sldId="261"/>
            <ac:grpSpMk id="69" creationId="{9215E110-AB5D-437B-9906-4A431F695EDF}"/>
          </ac:grpSpMkLst>
        </pc:grpChg>
        <pc:graphicFrameChg chg="add del">
          <ac:chgData name="andrei toma" userId="a7aa004d85c0298a" providerId="LiveId" clId="{AABE68F9-0809-4082-A0BA-AF76DFEFE417}" dt="2023-02-07T12:11:14.982" v="1236" actId="26606"/>
          <ac:graphicFrameMkLst>
            <pc:docMk/>
            <pc:sldMk cId="2398175719" sldId="261"/>
            <ac:graphicFrameMk id="5" creationId="{2888F5F0-B1CE-9DBB-8943-FFB4E1F99C82}"/>
          </ac:graphicFrameMkLst>
        </pc:graphicFrameChg>
        <pc:graphicFrameChg chg="add del">
          <ac:chgData name="andrei toma" userId="a7aa004d85c0298a" providerId="LiveId" clId="{AABE68F9-0809-4082-A0BA-AF76DFEFE417}" dt="2023-02-07T12:11:18.105" v="1238" actId="26606"/>
          <ac:graphicFrameMkLst>
            <pc:docMk/>
            <pc:sldMk cId="2398175719" sldId="261"/>
            <ac:graphicFrameMk id="31" creationId="{C79E2310-D61F-5F9C-BB72-13B68D31C96B}"/>
          </ac:graphicFrameMkLst>
        </pc:graphicFrameChg>
        <pc:graphicFrameChg chg="add del">
          <ac:chgData name="andrei toma" userId="a7aa004d85c0298a" providerId="LiveId" clId="{AABE68F9-0809-4082-A0BA-AF76DFEFE417}" dt="2023-02-07T12:11:19.241" v="1240" actId="26606"/>
          <ac:graphicFrameMkLst>
            <pc:docMk/>
            <pc:sldMk cId="2398175719" sldId="261"/>
            <ac:graphicFrameMk id="38" creationId="{A8CACC5F-0A55-E0E4-93B5-23F78C2983F8}"/>
          </ac:graphicFrameMkLst>
        </pc:graphicFrameChg>
        <pc:graphicFrameChg chg="add mod ord modGraphic">
          <ac:chgData name="andrei toma" userId="a7aa004d85c0298a" providerId="LiveId" clId="{AABE68F9-0809-4082-A0BA-AF76DFEFE417}" dt="2023-02-07T12:23:46.680" v="1375" actId="26606"/>
          <ac:graphicFrameMkLst>
            <pc:docMk/>
            <pc:sldMk cId="2398175719" sldId="261"/>
            <ac:graphicFrameMk id="49" creationId="{1B9E1AC8-E51F-1FDF-703D-46DE838BFE35}"/>
          </ac:graphicFrameMkLst>
        </pc:graphicFrameChg>
        <pc:inkChg chg="add mod">
          <ac:chgData name="andrei toma" userId="a7aa004d85c0298a" providerId="LiveId" clId="{AABE68F9-0809-4082-A0BA-AF76DFEFE417}" dt="2023-02-07T12:23:46.680" v="1375" actId="26606"/>
          <ac:inkMkLst>
            <pc:docMk/>
            <pc:sldMk cId="2398175719" sldId="261"/>
            <ac:inkMk id="4" creationId="{DD68782E-B929-0928-41FB-E91B57C2F0E1}"/>
          </ac:inkMkLst>
        </pc:inkChg>
        <pc:inkChg chg="add del">
          <ac:chgData name="andrei toma" userId="a7aa004d85c0298a" providerId="LiveId" clId="{AABE68F9-0809-4082-A0BA-AF76DFEFE417}" dt="2023-02-07T12:21:31.993" v="1352" actId="9405"/>
          <ac:inkMkLst>
            <pc:docMk/>
            <pc:sldMk cId="2398175719" sldId="261"/>
            <ac:inkMk id="6" creationId="{0460538E-AD2B-C1FB-8F67-5CCDE7016A4E}"/>
          </ac:inkMkLst>
        </pc:inkChg>
        <pc:inkChg chg="add del">
          <ac:chgData name="andrei toma" userId="a7aa004d85c0298a" providerId="LiveId" clId="{AABE68F9-0809-4082-A0BA-AF76DFEFE417}" dt="2023-02-07T12:21:17.416" v="1351" actId="9405"/>
          <ac:inkMkLst>
            <pc:docMk/>
            <pc:sldMk cId="2398175719" sldId="261"/>
            <ac:inkMk id="7" creationId="{9DE1D99E-2129-BE3B-F11D-398E40AD6DBE}"/>
          </ac:inkMkLst>
        </pc:inkChg>
      </pc:sldChg>
      <pc:sldChg chg="modSp new del mod ord">
        <pc:chgData name="andrei toma" userId="a7aa004d85c0298a" providerId="LiveId" clId="{AABE68F9-0809-4082-A0BA-AF76DFEFE417}" dt="2023-02-07T12:27:47.417" v="1405" actId="2696"/>
        <pc:sldMkLst>
          <pc:docMk/>
          <pc:sldMk cId="126382638" sldId="262"/>
        </pc:sldMkLst>
        <pc:spChg chg="mod">
          <ac:chgData name="andrei toma" userId="a7aa004d85c0298a" providerId="LiveId" clId="{AABE68F9-0809-4082-A0BA-AF76DFEFE417}" dt="2023-02-07T12:27:41.936" v="1404" actId="20577"/>
          <ac:spMkLst>
            <pc:docMk/>
            <pc:sldMk cId="126382638" sldId="262"/>
            <ac:spMk id="2" creationId="{D778BD7D-2684-2B0B-9DD4-06D033B8CE46}"/>
          </ac:spMkLst>
        </pc:spChg>
      </pc:sldChg>
      <pc:sldChg chg="modSp new del mod">
        <pc:chgData name="andrei toma" userId="a7aa004d85c0298a" providerId="LiveId" clId="{AABE68F9-0809-4082-A0BA-AF76DFEFE417}" dt="2023-02-07T23:03:41.393" v="1492" actId="2696"/>
        <pc:sldMkLst>
          <pc:docMk/>
          <pc:sldMk cId="1393545895" sldId="262"/>
        </pc:sldMkLst>
        <pc:spChg chg="mod">
          <ac:chgData name="andrei toma" userId="a7aa004d85c0298a" providerId="LiveId" clId="{AABE68F9-0809-4082-A0BA-AF76DFEFE417}" dt="2023-02-07T12:33:41.509" v="1488" actId="20577"/>
          <ac:spMkLst>
            <pc:docMk/>
            <pc:sldMk cId="1393545895" sldId="262"/>
            <ac:spMk id="2" creationId="{7F0CBA5C-3394-7669-A7B4-1A7346FDEFB7}"/>
          </ac:spMkLst>
        </pc:spChg>
      </pc:sldChg>
      <pc:sldChg chg="addSp delSp modSp new mod">
        <pc:chgData name="andrei toma" userId="a7aa004d85c0298a" providerId="LiveId" clId="{AABE68F9-0809-4082-A0BA-AF76DFEFE417}" dt="2023-02-09T22:59:18.210" v="2443" actId="207"/>
        <pc:sldMkLst>
          <pc:docMk/>
          <pc:sldMk cId="1640389797" sldId="262"/>
        </pc:sldMkLst>
        <pc:spChg chg="mod">
          <ac:chgData name="andrei toma" userId="a7aa004d85c0298a" providerId="LiveId" clId="{AABE68F9-0809-4082-A0BA-AF76DFEFE417}" dt="2023-02-09T22:59:18.210" v="2443" actId="207"/>
          <ac:spMkLst>
            <pc:docMk/>
            <pc:sldMk cId="1640389797" sldId="262"/>
            <ac:spMk id="2" creationId="{55F127BB-2AE4-42B9-BF13-6AE8B2387261}"/>
          </ac:spMkLst>
        </pc:spChg>
        <pc:spChg chg="mod">
          <ac:chgData name="andrei toma" userId="a7aa004d85c0298a" providerId="LiveId" clId="{AABE68F9-0809-4082-A0BA-AF76DFEFE417}" dt="2023-02-09T10:52:38.910" v="2256" actId="1076"/>
          <ac:spMkLst>
            <pc:docMk/>
            <pc:sldMk cId="1640389797" sldId="262"/>
            <ac:spMk id="3" creationId="{94CC89A6-002F-DBA2-812D-CFB1BD36309D}"/>
          </ac:spMkLst>
        </pc:spChg>
        <pc:spChg chg="add del mod">
          <ac:chgData name="andrei toma" userId="a7aa004d85c0298a" providerId="LiveId" clId="{AABE68F9-0809-4082-A0BA-AF76DFEFE417}" dt="2023-02-07T23:08:39.473" v="1759" actId="26606"/>
          <ac:spMkLst>
            <pc:docMk/>
            <pc:sldMk cId="1640389797" sldId="262"/>
            <ac:spMk id="4" creationId="{21839ED1-6E9C-D4B3-0AD3-EA3C52103065}"/>
          </ac:spMkLst>
        </pc:spChg>
        <pc:spChg chg="add del mod">
          <ac:chgData name="andrei toma" userId="a7aa004d85c0298a" providerId="LiveId" clId="{AABE68F9-0809-4082-A0BA-AF76DFEFE417}" dt="2023-02-09T10:52:34.708" v="2255"/>
          <ac:spMkLst>
            <pc:docMk/>
            <pc:sldMk cId="1640389797" sldId="262"/>
            <ac:spMk id="4" creationId="{C3F9FC61-5E5C-07A0-2B71-8B0F4745B31B}"/>
          </ac:spMkLst>
        </pc:spChg>
        <pc:spChg chg="add mod">
          <ac:chgData name="andrei toma" userId="a7aa004d85c0298a" providerId="LiveId" clId="{AABE68F9-0809-4082-A0BA-AF76DFEFE417}" dt="2023-02-09T11:32:23.560" v="2441" actId="13926"/>
          <ac:spMkLst>
            <pc:docMk/>
            <pc:sldMk cId="1640389797" sldId="262"/>
            <ac:spMk id="5" creationId="{D332DB56-2F12-DE97-9B71-FB94B2783CA8}"/>
          </ac:spMkLst>
        </pc:spChg>
        <pc:graphicFrameChg chg="add del">
          <ac:chgData name="andrei toma" userId="a7aa004d85c0298a" providerId="LiveId" clId="{AABE68F9-0809-4082-A0BA-AF76DFEFE417}" dt="2023-02-07T23:08:34.772" v="1754" actId="26606"/>
          <ac:graphicFrameMkLst>
            <pc:docMk/>
            <pc:sldMk cId="1640389797" sldId="262"/>
            <ac:graphicFrameMk id="6" creationId="{7C5E43E5-6400-3BED-DB45-71A8089D89BA}"/>
          </ac:graphicFrameMkLst>
        </pc:graphicFrameChg>
        <pc:graphicFrameChg chg="add del">
          <ac:chgData name="andrei toma" userId="a7aa004d85c0298a" providerId="LiveId" clId="{AABE68F9-0809-4082-A0BA-AF76DFEFE417}" dt="2023-02-07T23:08:36.751" v="1756" actId="26606"/>
          <ac:graphicFrameMkLst>
            <pc:docMk/>
            <pc:sldMk cId="1640389797" sldId="262"/>
            <ac:graphicFrameMk id="8" creationId="{05F80C08-05B3-8028-026F-B4ABFC187194}"/>
          </ac:graphicFrameMkLst>
        </pc:graphicFrameChg>
        <pc:graphicFrameChg chg="add del">
          <ac:chgData name="andrei toma" userId="a7aa004d85c0298a" providerId="LiveId" clId="{AABE68F9-0809-4082-A0BA-AF76DFEFE417}" dt="2023-02-07T23:08:39.454" v="1758" actId="26606"/>
          <ac:graphicFrameMkLst>
            <pc:docMk/>
            <pc:sldMk cId="1640389797" sldId="262"/>
            <ac:graphicFrameMk id="10" creationId="{77DB3B40-5AA1-1EB0-DE27-BCB2C42E7B3A}"/>
          </ac:graphicFrameMkLst>
        </pc:graphicFrameChg>
        <pc:graphicFrameChg chg="add mod modGraphic">
          <ac:chgData name="andrei toma" userId="a7aa004d85c0298a" providerId="LiveId" clId="{AABE68F9-0809-4082-A0BA-AF76DFEFE417}" dt="2023-02-09T10:38:08.654" v="2169" actId="20577"/>
          <ac:graphicFrameMkLst>
            <pc:docMk/>
            <pc:sldMk cId="1640389797" sldId="262"/>
            <ac:graphicFrameMk id="12" creationId="{05F80C08-05B3-8028-026F-B4ABFC187194}"/>
          </ac:graphicFrameMkLst>
        </pc:graphicFrameChg>
      </pc:sldChg>
      <pc:sldChg chg="modSp new del mod">
        <pc:chgData name="andrei toma" userId="a7aa004d85c0298a" providerId="LiveId" clId="{AABE68F9-0809-4082-A0BA-AF76DFEFE417}" dt="2023-02-07T12:28:09.648" v="1420" actId="2696"/>
        <pc:sldMkLst>
          <pc:docMk/>
          <pc:sldMk cId="2210067863" sldId="262"/>
        </pc:sldMkLst>
        <pc:spChg chg="mod">
          <ac:chgData name="andrei toma" userId="a7aa004d85c0298a" providerId="LiveId" clId="{AABE68F9-0809-4082-A0BA-AF76DFEFE417}" dt="2023-02-07T12:28:06.147" v="1419" actId="20577"/>
          <ac:spMkLst>
            <pc:docMk/>
            <pc:sldMk cId="2210067863" sldId="262"/>
            <ac:spMk id="2" creationId="{3F61F4DA-79B2-96BF-6DA0-0229065C89E2}"/>
          </ac:spMkLst>
        </pc:spChg>
      </pc:sldChg>
      <pc:sldChg chg="modSp new del mod">
        <pc:chgData name="andrei toma" userId="a7aa004d85c0298a" providerId="LiveId" clId="{AABE68F9-0809-4082-A0BA-AF76DFEFE417}" dt="2023-02-07T23:05:28.824" v="1527" actId="2696"/>
        <pc:sldMkLst>
          <pc:docMk/>
          <pc:sldMk cId="4237870958" sldId="262"/>
        </pc:sldMkLst>
        <pc:spChg chg="mod">
          <ac:chgData name="andrei toma" userId="a7aa004d85c0298a" providerId="LiveId" clId="{AABE68F9-0809-4082-A0BA-AF76DFEFE417}" dt="2023-02-07T23:04:00.256" v="1524" actId="20577"/>
          <ac:spMkLst>
            <pc:docMk/>
            <pc:sldMk cId="4237870958" sldId="262"/>
            <ac:spMk id="2" creationId="{918A93E8-39C3-F274-1F26-DF6AFAF931F9}"/>
          </ac:spMkLst>
        </pc:spChg>
        <pc:spChg chg="mod">
          <ac:chgData name="andrei toma" userId="a7aa004d85c0298a" providerId="LiveId" clId="{AABE68F9-0809-4082-A0BA-AF76DFEFE417}" dt="2023-02-07T23:05:18.425" v="1526" actId="20577"/>
          <ac:spMkLst>
            <pc:docMk/>
            <pc:sldMk cId="4237870958" sldId="262"/>
            <ac:spMk id="3" creationId="{CCEDDF16-33E2-CB65-E87C-15FF07B517C1}"/>
          </ac:spMkLst>
        </pc:spChg>
      </pc:sldChg>
      <pc:sldChg chg="modSp new mod">
        <pc:chgData name="andrei toma" userId="a7aa004d85c0298a" providerId="LiveId" clId="{AABE68F9-0809-4082-A0BA-AF76DFEFE417}" dt="2023-02-07T23:20:48.397" v="1984" actId="255"/>
        <pc:sldMkLst>
          <pc:docMk/>
          <pc:sldMk cId="3329987098" sldId="263"/>
        </pc:sldMkLst>
        <pc:spChg chg="mod">
          <ac:chgData name="andrei toma" userId="a7aa004d85c0298a" providerId="LiveId" clId="{AABE68F9-0809-4082-A0BA-AF76DFEFE417}" dt="2023-02-07T23:20:48.397" v="1984" actId="255"/>
          <ac:spMkLst>
            <pc:docMk/>
            <pc:sldMk cId="3329987098" sldId="263"/>
            <ac:spMk id="2" creationId="{479B231F-33DF-C73F-51A3-F71AE06B3462}"/>
          </ac:spMkLst>
        </pc:spChg>
      </pc:sldChg>
      <pc:sldChg chg="modSp new mod">
        <pc:chgData name="andrei toma" userId="a7aa004d85c0298a" providerId="LiveId" clId="{AABE68F9-0809-4082-A0BA-AF76DFEFE417}" dt="2023-02-09T11:31:56.186" v="2439" actId="20577"/>
        <pc:sldMkLst>
          <pc:docMk/>
          <pc:sldMk cId="1306803476" sldId="264"/>
        </pc:sldMkLst>
        <pc:spChg chg="mod">
          <ac:chgData name="andrei toma" userId="a7aa004d85c0298a" providerId="LiveId" clId="{AABE68F9-0809-4082-A0BA-AF76DFEFE417}" dt="2023-02-09T11:31:56.186" v="2439" actId="20577"/>
          <ac:spMkLst>
            <pc:docMk/>
            <pc:sldMk cId="1306803476" sldId="264"/>
            <ac:spMk id="2" creationId="{5AD2A84F-C059-8A9F-0618-C7C977FC2FFB}"/>
          </ac:spMkLst>
        </pc:spChg>
        <pc:spChg chg="mod">
          <ac:chgData name="andrei toma" userId="a7aa004d85c0298a" providerId="LiveId" clId="{AABE68F9-0809-4082-A0BA-AF76DFEFE417}" dt="2023-02-09T11:31:44.567" v="2437" actId="1076"/>
          <ac:spMkLst>
            <pc:docMk/>
            <pc:sldMk cId="1306803476" sldId="264"/>
            <ac:spMk id="3" creationId="{684B951B-8EBD-ACAE-58AE-EDC9B312764D}"/>
          </ac:spMkLst>
        </pc:spChg>
      </pc:sldChg>
      <pc:sldChg chg="new del">
        <pc:chgData name="andrei toma" userId="a7aa004d85c0298a" providerId="LiveId" clId="{AABE68F9-0809-4082-A0BA-AF76DFEFE417}" dt="2023-02-07T23:20:59.565" v="1986" actId="2696"/>
        <pc:sldMkLst>
          <pc:docMk/>
          <pc:sldMk cId="1773686518" sldId="264"/>
        </pc:sldMkLst>
      </pc:sldChg>
      <pc:sldMasterChg chg="del delSldLayout">
        <pc:chgData name="andrei toma" userId="a7aa004d85c0298a" providerId="LiveId" clId="{AABE68F9-0809-4082-A0BA-AF76DFEFE417}" dt="2023-02-07T10:37:29.576" v="202" actId="26606"/>
        <pc:sldMasterMkLst>
          <pc:docMk/>
          <pc:sldMasterMk cId="1518072389" sldId="2147483648"/>
        </pc:sldMasterMkLst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3493919326" sldId="2147483649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4137677026" sldId="2147483650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3153852781" sldId="2147483651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1109256703" sldId="2147483652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4117355954" sldId="2147483653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2726762089" sldId="2147483654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950537493" sldId="2147483655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2697437176" sldId="2147483656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3916896420" sldId="2147483657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2610675738" sldId="2147483658"/>
          </pc:sldLayoutMkLst>
        </pc:sldLayoutChg>
        <pc:sldLayoutChg chg="del">
          <pc:chgData name="andrei toma" userId="a7aa004d85c0298a" providerId="LiveId" clId="{AABE68F9-0809-4082-A0BA-AF76DFEFE417}" dt="2023-02-07T10:37:29.576" v="202" actId="26606"/>
          <pc:sldLayoutMkLst>
            <pc:docMk/>
            <pc:sldMasterMk cId="1518072389" sldId="2147483648"/>
            <pc:sldLayoutMk cId="1196234859" sldId="2147483659"/>
          </pc:sldLayoutMkLst>
        </pc:sldLayoutChg>
      </pc:sldMasterChg>
      <pc:sldMasterChg chg="add replId addSldLayout">
        <pc:chgData name="andrei toma" userId="a7aa004d85c0298a" providerId="LiveId" clId="{AABE68F9-0809-4082-A0BA-AF76DFEFE417}" dt="2023-02-07T10:37:29.576" v="202" actId="26606"/>
        <pc:sldMasterMkLst>
          <pc:docMk/>
          <pc:sldMasterMk cId="3762578305" sldId="2147483660"/>
        </pc:sldMasterMkLst>
        <pc:sldLayoutChg chg="ad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421698694" sldId="2147483661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1214441500" sldId="2147483662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4254768343" sldId="2147483663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3812669123" sldId="2147483664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3500859741" sldId="2147483665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4000904770" sldId="2147483666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3180833031" sldId="2147483667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3569421792" sldId="2147483668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2242942351" sldId="2147483669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1549029751" sldId="2147483670"/>
          </pc:sldLayoutMkLst>
        </pc:sldLayoutChg>
        <pc:sldLayoutChg chg="add replId">
          <pc:chgData name="andrei toma" userId="a7aa004d85c0298a" providerId="LiveId" clId="{AABE68F9-0809-4082-A0BA-AF76DFEFE417}" dt="2023-02-07T10:37:29.576" v="202" actId="26606"/>
          <pc:sldLayoutMkLst>
            <pc:docMk/>
            <pc:sldMasterMk cId="3762578305" sldId="2147483660"/>
            <pc:sldLayoutMk cId="391475840" sldId="2147483671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2A8F73-FADC-4545-BD63-BFA7B5FF2BE1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B7076E9-C4AC-412F-8E6F-AE1DE5155735}">
      <dgm:prSet/>
      <dgm:spPr/>
      <dgm:t>
        <a:bodyPr/>
        <a:lstStyle/>
        <a:p>
          <a:r>
            <a:rPr lang="en-GB" b="1"/>
            <a:t>Introduction</a:t>
          </a:r>
          <a:endParaRPr lang="en-US"/>
        </a:p>
      </dgm:t>
    </dgm:pt>
    <dgm:pt modelId="{2ECA99ED-6297-4263-9FB6-F1641AF77E8A}" type="parTrans" cxnId="{B4E193D4-A5F1-49A6-80A4-551C05AC29E8}">
      <dgm:prSet/>
      <dgm:spPr/>
      <dgm:t>
        <a:bodyPr/>
        <a:lstStyle/>
        <a:p>
          <a:endParaRPr lang="en-US"/>
        </a:p>
      </dgm:t>
    </dgm:pt>
    <dgm:pt modelId="{9B389F5D-ECE2-4939-A67C-D790B18744B0}" type="sibTrans" cxnId="{B4E193D4-A5F1-49A6-80A4-551C05AC29E8}">
      <dgm:prSet/>
      <dgm:spPr/>
      <dgm:t>
        <a:bodyPr/>
        <a:lstStyle/>
        <a:p>
          <a:endParaRPr lang="en-US"/>
        </a:p>
      </dgm:t>
    </dgm:pt>
    <dgm:pt modelId="{A67F5D40-0228-4BD4-8452-EC4677FC398A}">
      <dgm:prSet/>
      <dgm:spPr/>
      <dgm:t>
        <a:bodyPr/>
        <a:lstStyle/>
        <a:p>
          <a:r>
            <a:rPr lang="en-GB" b="1"/>
            <a:t>About Indigo Hotel</a:t>
          </a:r>
          <a:endParaRPr lang="en-US"/>
        </a:p>
      </dgm:t>
    </dgm:pt>
    <dgm:pt modelId="{198AADDC-D2BB-489C-A073-75E68C404214}" type="parTrans" cxnId="{0008E6AF-637D-4145-A13D-2A5475CEBADA}">
      <dgm:prSet/>
      <dgm:spPr/>
      <dgm:t>
        <a:bodyPr/>
        <a:lstStyle/>
        <a:p>
          <a:endParaRPr lang="en-US"/>
        </a:p>
      </dgm:t>
    </dgm:pt>
    <dgm:pt modelId="{F0692DC7-888F-48CD-9B8E-730074450AE5}" type="sibTrans" cxnId="{0008E6AF-637D-4145-A13D-2A5475CEBADA}">
      <dgm:prSet/>
      <dgm:spPr/>
      <dgm:t>
        <a:bodyPr/>
        <a:lstStyle/>
        <a:p>
          <a:endParaRPr lang="en-US"/>
        </a:p>
      </dgm:t>
    </dgm:pt>
    <dgm:pt modelId="{2E481EF0-162C-469C-8462-7DFB9EA2D0A4}">
      <dgm:prSet/>
      <dgm:spPr/>
      <dgm:t>
        <a:bodyPr/>
        <a:lstStyle/>
        <a:p>
          <a:r>
            <a:rPr lang="en-GB" b="1"/>
            <a:t>Target segmentation</a:t>
          </a:r>
          <a:endParaRPr lang="en-US"/>
        </a:p>
      </dgm:t>
    </dgm:pt>
    <dgm:pt modelId="{1879451B-3912-4C3C-833A-89A7623E0939}" type="parTrans" cxnId="{00E3EB39-C6E9-4709-B2CA-BA7E41ED30C7}">
      <dgm:prSet/>
      <dgm:spPr/>
      <dgm:t>
        <a:bodyPr/>
        <a:lstStyle/>
        <a:p>
          <a:endParaRPr lang="en-US"/>
        </a:p>
      </dgm:t>
    </dgm:pt>
    <dgm:pt modelId="{A7AD0245-2C0B-47E6-B936-DD2A4B27B961}" type="sibTrans" cxnId="{00E3EB39-C6E9-4709-B2CA-BA7E41ED30C7}">
      <dgm:prSet/>
      <dgm:spPr/>
      <dgm:t>
        <a:bodyPr/>
        <a:lstStyle/>
        <a:p>
          <a:endParaRPr lang="en-US"/>
        </a:p>
      </dgm:t>
    </dgm:pt>
    <dgm:pt modelId="{17345123-74D1-47F0-A869-E27FF6738410}">
      <dgm:prSet/>
      <dgm:spPr/>
      <dgm:t>
        <a:bodyPr/>
        <a:lstStyle/>
        <a:p>
          <a:r>
            <a:rPr lang="en-GB" b="1" dirty="0"/>
            <a:t>Why is hospitality important</a:t>
          </a:r>
          <a:endParaRPr lang="en-US" dirty="0"/>
        </a:p>
      </dgm:t>
    </dgm:pt>
    <dgm:pt modelId="{2AC3AAE7-51AC-4004-9B58-D44D761B5AFD}" type="parTrans" cxnId="{34C52710-1010-47C0-B58E-95FB622986A5}">
      <dgm:prSet/>
      <dgm:spPr/>
      <dgm:t>
        <a:bodyPr/>
        <a:lstStyle/>
        <a:p>
          <a:endParaRPr lang="en-US"/>
        </a:p>
      </dgm:t>
    </dgm:pt>
    <dgm:pt modelId="{0404816D-E621-4236-91B2-32FECCACD81B}" type="sibTrans" cxnId="{34C52710-1010-47C0-B58E-95FB622986A5}">
      <dgm:prSet/>
      <dgm:spPr/>
      <dgm:t>
        <a:bodyPr/>
        <a:lstStyle/>
        <a:p>
          <a:endParaRPr lang="en-US"/>
        </a:p>
      </dgm:t>
    </dgm:pt>
    <dgm:pt modelId="{D1ABE89F-607A-4157-80AB-F19A14629EF9}">
      <dgm:prSet/>
      <dgm:spPr/>
      <dgm:t>
        <a:bodyPr/>
        <a:lstStyle/>
        <a:p>
          <a:r>
            <a:rPr lang="en-GB" b="1"/>
            <a:t>The role of guest services</a:t>
          </a:r>
          <a:endParaRPr lang="en-US"/>
        </a:p>
      </dgm:t>
    </dgm:pt>
    <dgm:pt modelId="{42D8EBA9-46DC-419F-8212-04AA8819EAA1}" type="parTrans" cxnId="{E2993F8B-52BA-4FBC-B053-C870A51871FA}">
      <dgm:prSet/>
      <dgm:spPr/>
      <dgm:t>
        <a:bodyPr/>
        <a:lstStyle/>
        <a:p>
          <a:endParaRPr lang="en-US"/>
        </a:p>
      </dgm:t>
    </dgm:pt>
    <dgm:pt modelId="{231DA7E8-603A-488A-9A42-8D00134C014D}" type="sibTrans" cxnId="{E2993F8B-52BA-4FBC-B053-C870A51871FA}">
      <dgm:prSet/>
      <dgm:spPr/>
      <dgm:t>
        <a:bodyPr/>
        <a:lstStyle/>
        <a:p>
          <a:endParaRPr lang="en-US"/>
        </a:p>
      </dgm:t>
    </dgm:pt>
    <dgm:pt modelId="{00EDBF9F-3580-4BF8-AE48-DB8BC46D6FFB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CA36F766-915A-40B1-8132-1962A1555C06}" type="parTrans" cxnId="{20E87D46-9009-422F-99C7-0E9AE29D719E}">
      <dgm:prSet/>
      <dgm:spPr/>
      <dgm:t>
        <a:bodyPr/>
        <a:lstStyle/>
        <a:p>
          <a:endParaRPr lang="en-US"/>
        </a:p>
      </dgm:t>
    </dgm:pt>
    <dgm:pt modelId="{90302107-3892-4BA6-B555-D10C3C04EB21}" type="sibTrans" cxnId="{20E87D46-9009-422F-99C7-0E9AE29D719E}">
      <dgm:prSet/>
      <dgm:spPr/>
      <dgm:t>
        <a:bodyPr/>
        <a:lstStyle/>
        <a:p>
          <a:endParaRPr lang="en-US"/>
        </a:p>
      </dgm:t>
    </dgm:pt>
    <dgm:pt modelId="{3D66F9FE-8DE3-4A4B-B90E-DCA65A22B3E3}" type="pres">
      <dgm:prSet presAssocID="{3D2A8F73-FADC-4545-BD63-BFA7B5FF2BE1}" presName="diagram" presStyleCnt="0">
        <dgm:presLayoutVars>
          <dgm:dir/>
          <dgm:resizeHandles val="exact"/>
        </dgm:presLayoutVars>
      </dgm:prSet>
      <dgm:spPr/>
    </dgm:pt>
    <dgm:pt modelId="{6E893CF0-78AB-4EB9-A22D-B33E21F94FD0}" type="pres">
      <dgm:prSet presAssocID="{CB7076E9-C4AC-412F-8E6F-AE1DE5155735}" presName="node" presStyleLbl="node1" presStyleIdx="0" presStyleCnt="6">
        <dgm:presLayoutVars>
          <dgm:bulletEnabled val="1"/>
        </dgm:presLayoutVars>
      </dgm:prSet>
      <dgm:spPr/>
    </dgm:pt>
    <dgm:pt modelId="{3D3E8E12-AA80-41CC-84CA-60B24374FACA}" type="pres">
      <dgm:prSet presAssocID="{9B389F5D-ECE2-4939-A67C-D790B18744B0}" presName="sibTrans" presStyleCnt="0"/>
      <dgm:spPr/>
    </dgm:pt>
    <dgm:pt modelId="{193B0865-C6C1-47C6-8A57-87E2E13B0BC4}" type="pres">
      <dgm:prSet presAssocID="{A67F5D40-0228-4BD4-8452-EC4677FC398A}" presName="node" presStyleLbl="node1" presStyleIdx="1" presStyleCnt="6">
        <dgm:presLayoutVars>
          <dgm:bulletEnabled val="1"/>
        </dgm:presLayoutVars>
      </dgm:prSet>
      <dgm:spPr/>
    </dgm:pt>
    <dgm:pt modelId="{C5741B57-F9B4-4DD5-A178-4FC2DD3EAC8B}" type="pres">
      <dgm:prSet presAssocID="{F0692DC7-888F-48CD-9B8E-730074450AE5}" presName="sibTrans" presStyleCnt="0"/>
      <dgm:spPr/>
    </dgm:pt>
    <dgm:pt modelId="{F87EF75D-7862-47A9-A8CD-7CC52867F5A0}" type="pres">
      <dgm:prSet presAssocID="{2E481EF0-162C-469C-8462-7DFB9EA2D0A4}" presName="node" presStyleLbl="node1" presStyleIdx="2" presStyleCnt="6">
        <dgm:presLayoutVars>
          <dgm:bulletEnabled val="1"/>
        </dgm:presLayoutVars>
      </dgm:prSet>
      <dgm:spPr/>
    </dgm:pt>
    <dgm:pt modelId="{AD63D56F-57B9-438B-925E-67D43F1A0583}" type="pres">
      <dgm:prSet presAssocID="{A7AD0245-2C0B-47E6-B936-DD2A4B27B961}" presName="sibTrans" presStyleCnt="0"/>
      <dgm:spPr/>
    </dgm:pt>
    <dgm:pt modelId="{2F1E47F8-3712-44A5-A39B-241452572CCE}" type="pres">
      <dgm:prSet presAssocID="{17345123-74D1-47F0-A869-E27FF6738410}" presName="node" presStyleLbl="node1" presStyleIdx="3" presStyleCnt="6">
        <dgm:presLayoutVars>
          <dgm:bulletEnabled val="1"/>
        </dgm:presLayoutVars>
      </dgm:prSet>
      <dgm:spPr/>
    </dgm:pt>
    <dgm:pt modelId="{DEA1A662-6B3D-42EC-BE17-1518E1426A65}" type="pres">
      <dgm:prSet presAssocID="{0404816D-E621-4236-91B2-32FECCACD81B}" presName="sibTrans" presStyleCnt="0"/>
      <dgm:spPr/>
    </dgm:pt>
    <dgm:pt modelId="{BBEDDF76-FC11-48F9-8C91-0AAC2562DF0A}" type="pres">
      <dgm:prSet presAssocID="{D1ABE89F-607A-4157-80AB-F19A14629EF9}" presName="node" presStyleLbl="node1" presStyleIdx="4" presStyleCnt="6">
        <dgm:presLayoutVars>
          <dgm:bulletEnabled val="1"/>
        </dgm:presLayoutVars>
      </dgm:prSet>
      <dgm:spPr/>
    </dgm:pt>
    <dgm:pt modelId="{667DFEC6-0031-4415-8C53-ED28FB77534E}" type="pres">
      <dgm:prSet presAssocID="{231DA7E8-603A-488A-9A42-8D00134C014D}" presName="sibTrans" presStyleCnt="0"/>
      <dgm:spPr/>
    </dgm:pt>
    <dgm:pt modelId="{2F1352CF-7443-44D9-823A-B6C6E2CF673E}" type="pres">
      <dgm:prSet presAssocID="{00EDBF9F-3580-4BF8-AE48-DB8BC46D6FFB}" presName="node" presStyleLbl="node1" presStyleIdx="5" presStyleCnt="6">
        <dgm:presLayoutVars>
          <dgm:bulletEnabled val="1"/>
        </dgm:presLayoutVars>
      </dgm:prSet>
      <dgm:spPr/>
    </dgm:pt>
  </dgm:ptLst>
  <dgm:cxnLst>
    <dgm:cxn modelId="{34C52710-1010-47C0-B58E-95FB622986A5}" srcId="{3D2A8F73-FADC-4545-BD63-BFA7B5FF2BE1}" destId="{17345123-74D1-47F0-A869-E27FF6738410}" srcOrd="3" destOrd="0" parTransId="{2AC3AAE7-51AC-4004-9B58-D44D761B5AFD}" sibTransId="{0404816D-E621-4236-91B2-32FECCACD81B}"/>
    <dgm:cxn modelId="{A1FBD135-E99B-4DD8-AA0D-2547DBD93320}" type="presOf" srcId="{00EDBF9F-3580-4BF8-AE48-DB8BC46D6FFB}" destId="{2F1352CF-7443-44D9-823A-B6C6E2CF673E}" srcOrd="0" destOrd="0" presId="urn:microsoft.com/office/officeart/2005/8/layout/default"/>
    <dgm:cxn modelId="{89574C38-C422-40AC-9E21-E1BB993B27BC}" type="presOf" srcId="{3D2A8F73-FADC-4545-BD63-BFA7B5FF2BE1}" destId="{3D66F9FE-8DE3-4A4B-B90E-DCA65A22B3E3}" srcOrd="0" destOrd="0" presId="urn:microsoft.com/office/officeart/2005/8/layout/default"/>
    <dgm:cxn modelId="{00E3EB39-C6E9-4709-B2CA-BA7E41ED30C7}" srcId="{3D2A8F73-FADC-4545-BD63-BFA7B5FF2BE1}" destId="{2E481EF0-162C-469C-8462-7DFB9EA2D0A4}" srcOrd="2" destOrd="0" parTransId="{1879451B-3912-4C3C-833A-89A7623E0939}" sibTransId="{A7AD0245-2C0B-47E6-B936-DD2A4B27B961}"/>
    <dgm:cxn modelId="{39DA1C64-60A4-4F24-98CA-C3ED28B8AA59}" type="presOf" srcId="{CB7076E9-C4AC-412F-8E6F-AE1DE5155735}" destId="{6E893CF0-78AB-4EB9-A22D-B33E21F94FD0}" srcOrd="0" destOrd="0" presId="urn:microsoft.com/office/officeart/2005/8/layout/default"/>
    <dgm:cxn modelId="{20E87D46-9009-422F-99C7-0E9AE29D719E}" srcId="{3D2A8F73-FADC-4545-BD63-BFA7B5FF2BE1}" destId="{00EDBF9F-3580-4BF8-AE48-DB8BC46D6FFB}" srcOrd="5" destOrd="0" parTransId="{CA36F766-915A-40B1-8132-1962A1555C06}" sibTransId="{90302107-3892-4BA6-B555-D10C3C04EB21}"/>
    <dgm:cxn modelId="{828B996C-103D-44E8-9D1A-132A2DC2B9D6}" type="presOf" srcId="{D1ABE89F-607A-4157-80AB-F19A14629EF9}" destId="{BBEDDF76-FC11-48F9-8C91-0AAC2562DF0A}" srcOrd="0" destOrd="0" presId="urn:microsoft.com/office/officeart/2005/8/layout/default"/>
    <dgm:cxn modelId="{7272BE50-4F23-4F97-8E80-A552092B9D20}" type="presOf" srcId="{A67F5D40-0228-4BD4-8452-EC4677FC398A}" destId="{193B0865-C6C1-47C6-8A57-87E2E13B0BC4}" srcOrd="0" destOrd="0" presId="urn:microsoft.com/office/officeart/2005/8/layout/default"/>
    <dgm:cxn modelId="{EDA40A7B-CC7C-45E4-9346-6C87CC1CDEB8}" type="presOf" srcId="{2E481EF0-162C-469C-8462-7DFB9EA2D0A4}" destId="{F87EF75D-7862-47A9-A8CD-7CC52867F5A0}" srcOrd="0" destOrd="0" presId="urn:microsoft.com/office/officeart/2005/8/layout/default"/>
    <dgm:cxn modelId="{E2993F8B-52BA-4FBC-B053-C870A51871FA}" srcId="{3D2A8F73-FADC-4545-BD63-BFA7B5FF2BE1}" destId="{D1ABE89F-607A-4157-80AB-F19A14629EF9}" srcOrd="4" destOrd="0" parTransId="{42D8EBA9-46DC-419F-8212-04AA8819EAA1}" sibTransId="{231DA7E8-603A-488A-9A42-8D00134C014D}"/>
    <dgm:cxn modelId="{CB1E82AC-BF94-47A5-B0D8-11B29E8850BB}" type="presOf" srcId="{17345123-74D1-47F0-A869-E27FF6738410}" destId="{2F1E47F8-3712-44A5-A39B-241452572CCE}" srcOrd="0" destOrd="0" presId="urn:microsoft.com/office/officeart/2005/8/layout/default"/>
    <dgm:cxn modelId="{0008E6AF-637D-4145-A13D-2A5475CEBADA}" srcId="{3D2A8F73-FADC-4545-BD63-BFA7B5FF2BE1}" destId="{A67F5D40-0228-4BD4-8452-EC4677FC398A}" srcOrd="1" destOrd="0" parTransId="{198AADDC-D2BB-489C-A073-75E68C404214}" sibTransId="{F0692DC7-888F-48CD-9B8E-730074450AE5}"/>
    <dgm:cxn modelId="{B4E193D4-A5F1-49A6-80A4-551C05AC29E8}" srcId="{3D2A8F73-FADC-4545-BD63-BFA7B5FF2BE1}" destId="{CB7076E9-C4AC-412F-8E6F-AE1DE5155735}" srcOrd="0" destOrd="0" parTransId="{2ECA99ED-6297-4263-9FB6-F1641AF77E8A}" sibTransId="{9B389F5D-ECE2-4939-A67C-D790B18744B0}"/>
    <dgm:cxn modelId="{B2E6C215-7C12-4D47-92C0-82A3F5874B31}" type="presParOf" srcId="{3D66F9FE-8DE3-4A4B-B90E-DCA65A22B3E3}" destId="{6E893CF0-78AB-4EB9-A22D-B33E21F94FD0}" srcOrd="0" destOrd="0" presId="urn:microsoft.com/office/officeart/2005/8/layout/default"/>
    <dgm:cxn modelId="{CAE70C58-C4C4-40CC-863F-E175D17DFC37}" type="presParOf" srcId="{3D66F9FE-8DE3-4A4B-B90E-DCA65A22B3E3}" destId="{3D3E8E12-AA80-41CC-84CA-60B24374FACA}" srcOrd="1" destOrd="0" presId="urn:microsoft.com/office/officeart/2005/8/layout/default"/>
    <dgm:cxn modelId="{6C98F15E-EC06-4C99-931B-C00DAC243773}" type="presParOf" srcId="{3D66F9FE-8DE3-4A4B-B90E-DCA65A22B3E3}" destId="{193B0865-C6C1-47C6-8A57-87E2E13B0BC4}" srcOrd="2" destOrd="0" presId="urn:microsoft.com/office/officeart/2005/8/layout/default"/>
    <dgm:cxn modelId="{856B2CE0-546F-4772-A23A-0A48DDA44D27}" type="presParOf" srcId="{3D66F9FE-8DE3-4A4B-B90E-DCA65A22B3E3}" destId="{C5741B57-F9B4-4DD5-A178-4FC2DD3EAC8B}" srcOrd="3" destOrd="0" presId="urn:microsoft.com/office/officeart/2005/8/layout/default"/>
    <dgm:cxn modelId="{B6B428C7-7A35-4BCD-AA43-68B10D91D5A0}" type="presParOf" srcId="{3D66F9FE-8DE3-4A4B-B90E-DCA65A22B3E3}" destId="{F87EF75D-7862-47A9-A8CD-7CC52867F5A0}" srcOrd="4" destOrd="0" presId="urn:microsoft.com/office/officeart/2005/8/layout/default"/>
    <dgm:cxn modelId="{7ADA1419-E965-494C-B683-819722800F36}" type="presParOf" srcId="{3D66F9FE-8DE3-4A4B-B90E-DCA65A22B3E3}" destId="{AD63D56F-57B9-438B-925E-67D43F1A0583}" srcOrd="5" destOrd="0" presId="urn:microsoft.com/office/officeart/2005/8/layout/default"/>
    <dgm:cxn modelId="{726DBAB0-F093-4AFC-9201-08693019C1EB}" type="presParOf" srcId="{3D66F9FE-8DE3-4A4B-B90E-DCA65A22B3E3}" destId="{2F1E47F8-3712-44A5-A39B-241452572CCE}" srcOrd="6" destOrd="0" presId="urn:microsoft.com/office/officeart/2005/8/layout/default"/>
    <dgm:cxn modelId="{CAB1AC5E-5565-40CA-907F-9F3EB6767D6F}" type="presParOf" srcId="{3D66F9FE-8DE3-4A4B-B90E-DCA65A22B3E3}" destId="{DEA1A662-6B3D-42EC-BE17-1518E1426A65}" srcOrd="7" destOrd="0" presId="urn:microsoft.com/office/officeart/2005/8/layout/default"/>
    <dgm:cxn modelId="{A8E4AFDC-DD8B-4677-A2A9-BB8B43BA6CE5}" type="presParOf" srcId="{3D66F9FE-8DE3-4A4B-B90E-DCA65A22B3E3}" destId="{BBEDDF76-FC11-48F9-8C91-0AAC2562DF0A}" srcOrd="8" destOrd="0" presId="urn:microsoft.com/office/officeart/2005/8/layout/default"/>
    <dgm:cxn modelId="{57CACBAF-AD5A-4349-947E-2079402D8AC8}" type="presParOf" srcId="{3D66F9FE-8DE3-4A4B-B90E-DCA65A22B3E3}" destId="{667DFEC6-0031-4415-8C53-ED28FB77534E}" srcOrd="9" destOrd="0" presId="urn:microsoft.com/office/officeart/2005/8/layout/default"/>
    <dgm:cxn modelId="{FCEF3868-13FB-4075-9AE4-CB47E57C808B}" type="presParOf" srcId="{3D66F9FE-8DE3-4A4B-B90E-DCA65A22B3E3}" destId="{2F1352CF-7443-44D9-823A-B6C6E2CF673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1DEB6-8640-4C56-96A9-DCBC843B3D7E}" type="doc">
      <dgm:prSet loTypeId="urn:microsoft.com/office/officeart/2018/5/layout/IconLeaf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A6F8C2-9DB1-41F7-978E-879808E0999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b="1" dirty="0"/>
            <a:t>Don’t just meet the expectations</a:t>
          </a:r>
          <a:r>
            <a:rPr lang="en-GB" sz="2200" dirty="0"/>
            <a:t>.</a:t>
          </a:r>
          <a:endParaRPr lang="en-US" sz="2200" dirty="0"/>
        </a:p>
      </dgm:t>
    </dgm:pt>
    <dgm:pt modelId="{46C52D20-E748-493F-8400-AEE2C70080CD}" type="parTrans" cxnId="{28BF4E54-AD41-426D-84F8-F3F95AC28FBF}">
      <dgm:prSet/>
      <dgm:spPr/>
      <dgm:t>
        <a:bodyPr/>
        <a:lstStyle/>
        <a:p>
          <a:endParaRPr lang="en-US"/>
        </a:p>
      </dgm:t>
    </dgm:pt>
    <dgm:pt modelId="{BB4FED20-784B-45A1-AA63-FF21F0ACC570}" type="sibTrans" cxnId="{28BF4E54-AD41-426D-84F8-F3F95AC28F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FD08FF-2CD6-4551-81B1-9A9C963143F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b="1" dirty="0"/>
            <a:t> the extra mile</a:t>
          </a:r>
        </a:p>
      </dgm:t>
    </dgm:pt>
    <dgm:pt modelId="{E5DA1592-05D4-41AF-8C1A-523FE8B82D16}" type="parTrans" cxnId="{86584F5A-5338-49FB-8675-6A4F5D3767BD}">
      <dgm:prSet/>
      <dgm:spPr/>
      <dgm:t>
        <a:bodyPr/>
        <a:lstStyle/>
        <a:p>
          <a:endParaRPr lang="en-US"/>
        </a:p>
      </dgm:t>
    </dgm:pt>
    <dgm:pt modelId="{8CD37F88-E729-4EA4-AAA0-5E8F22FDCE53}" type="sibTrans" cxnId="{86584F5A-5338-49FB-8675-6A4F5D3767BD}">
      <dgm:prSet/>
      <dgm:spPr/>
      <dgm:t>
        <a:bodyPr/>
        <a:lstStyle/>
        <a:p>
          <a:endParaRPr lang="en-US"/>
        </a:p>
      </dgm:t>
    </dgm:pt>
    <dgm:pt modelId="{42F44D87-833C-471B-A24D-4146F0D39899}" type="pres">
      <dgm:prSet presAssocID="{4551DEB6-8640-4C56-96A9-DCBC843B3D7E}" presName="root" presStyleCnt="0">
        <dgm:presLayoutVars>
          <dgm:dir/>
          <dgm:resizeHandles val="exact"/>
        </dgm:presLayoutVars>
      </dgm:prSet>
      <dgm:spPr/>
    </dgm:pt>
    <dgm:pt modelId="{4C1325C0-EF56-4D46-BF0B-B503098FC242}" type="pres">
      <dgm:prSet presAssocID="{9BA6F8C2-9DB1-41F7-978E-879808E09991}" presName="compNode" presStyleCnt="0"/>
      <dgm:spPr/>
    </dgm:pt>
    <dgm:pt modelId="{280F87C4-23A7-4F93-B4A6-0FAEF2E71EBD}" type="pres">
      <dgm:prSet presAssocID="{9BA6F8C2-9DB1-41F7-978E-879808E09991}" presName="iconBgRect" presStyleLbl="bgShp" presStyleIdx="0" presStyleCnt="2" custLinFactNeighborX="10721" custLinFactNeighborY="8650"/>
      <dgm:spPr>
        <a:prstGeom prst="round2DiagRect">
          <a:avLst>
            <a:gd name="adj1" fmla="val 29727"/>
            <a:gd name="adj2" fmla="val 0"/>
          </a:avLst>
        </a:prstGeom>
      </dgm:spPr>
    </dgm:pt>
    <dgm:pt modelId="{F01BF6A7-A5FA-4AEA-A1FA-78FB2F872326}" type="pres">
      <dgm:prSet presAssocID="{9BA6F8C2-9DB1-41F7-978E-879808E0999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CDF62039-1489-4238-A257-0CFFB32BEAD5}" type="pres">
      <dgm:prSet presAssocID="{9BA6F8C2-9DB1-41F7-978E-879808E09991}" presName="spaceRect" presStyleCnt="0"/>
      <dgm:spPr/>
    </dgm:pt>
    <dgm:pt modelId="{A0C039ED-3759-46A3-B462-30D6525CFFD3}" type="pres">
      <dgm:prSet presAssocID="{9BA6F8C2-9DB1-41F7-978E-879808E09991}" presName="textRect" presStyleLbl="revTx" presStyleIdx="0" presStyleCnt="2">
        <dgm:presLayoutVars>
          <dgm:chMax val="1"/>
          <dgm:chPref val="1"/>
        </dgm:presLayoutVars>
      </dgm:prSet>
      <dgm:spPr/>
    </dgm:pt>
    <dgm:pt modelId="{E4511341-C737-459A-890C-4B2A124A633E}" type="pres">
      <dgm:prSet presAssocID="{BB4FED20-784B-45A1-AA63-FF21F0ACC570}" presName="sibTrans" presStyleCnt="0"/>
      <dgm:spPr/>
    </dgm:pt>
    <dgm:pt modelId="{ADACD93C-9084-47C0-95D7-5BE50BA1B699}" type="pres">
      <dgm:prSet presAssocID="{8BFD08FF-2CD6-4551-81B1-9A9C963143F1}" presName="compNode" presStyleCnt="0"/>
      <dgm:spPr/>
    </dgm:pt>
    <dgm:pt modelId="{8ABBA27F-9B1F-4CF8-B288-C6FFA556EC39}" type="pres">
      <dgm:prSet presAssocID="{8BFD08FF-2CD6-4551-81B1-9A9C963143F1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83FD088-0862-40B8-BFDD-030E66556854}" type="pres">
      <dgm:prSet presAssocID="{8BFD08FF-2CD6-4551-81B1-9A9C963143F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BAF37721-6C3B-4568-8696-43E2FF37C4F8}" type="pres">
      <dgm:prSet presAssocID="{8BFD08FF-2CD6-4551-81B1-9A9C963143F1}" presName="spaceRect" presStyleCnt="0"/>
      <dgm:spPr/>
    </dgm:pt>
    <dgm:pt modelId="{CEF32368-D66E-40A4-AEF8-4764CC080049}" type="pres">
      <dgm:prSet presAssocID="{8BFD08FF-2CD6-4551-81B1-9A9C963143F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8E64329-223B-45DF-9414-0DAA75D02C6A}" type="presOf" srcId="{8BFD08FF-2CD6-4551-81B1-9A9C963143F1}" destId="{CEF32368-D66E-40A4-AEF8-4764CC080049}" srcOrd="0" destOrd="0" presId="urn:microsoft.com/office/officeart/2018/5/layout/IconLeafLabelList"/>
    <dgm:cxn modelId="{A6205438-C1D7-48C9-B29D-1D18F540725D}" type="presOf" srcId="{9BA6F8C2-9DB1-41F7-978E-879808E09991}" destId="{A0C039ED-3759-46A3-B462-30D6525CFFD3}" srcOrd="0" destOrd="0" presId="urn:microsoft.com/office/officeart/2018/5/layout/IconLeafLabelList"/>
    <dgm:cxn modelId="{15C1D472-567A-4335-A81C-84EAEC45B42F}" type="presOf" srcId="{4551DEB6-8640-4C56-96A9-DCBC843B3D7E}" destId="{42F44D87-833C-471B-A24D-4146F0D39899}" srcOrd="0" destOrd="0" presId="urn:microsoft.com/office/officeart/2018/5/layout/IconLeafLabelList"/>
    <dgm:cxn modelId="{28BF4E54-AD41-426D-84F8-F3F95AC28FBF}" srcId="{4551DEB6-8640-4C56-96A9-DCBC843B3D7E}" destId="{9BA6F8C2-9DB1-41F7-978E-879808E09991}" srcOrd="0" destOrd="0" parTransId="{46C52D20-E748-493F-8400-AEE2C70080CD}" sibTransId="{BB4FED20-784B-45A1-AA63-FF21F0ACC570}"/>
    <dgm:cxn modelId="{86584F5A-5338-49FB-8675-6A4F5D3767BD}" srcId="{4551DEB6-8640-4C56-96A9-DCBC843B3D7E}" destId="{8BFD08FF-2CD6-4551-81B1-9A9C963143F1}" srcOrd="1" destOrd="0" parTransId="{E5DA1592-05D4-41AF-8C1A-523FE8B82D16}" sibTransId="{8CD37F88-E729-4EA4-AAA0-5E8F22FDCE53}"/>
    <dgm:cxn modelId="{1FFE94E3-0221-4886-85DD-C257406FA55D}" type="presParOf" srcId="{42F44D87-833C-471B-A24D-4146F0D39899}" destId="{4C1325C0-EF56-4D46-BF0B-B503098FC242}" srcOrd="0" destOrd="0" presId="urn:microsoft.com/office/officeart/2018/5/layout/IconLeafLabelList"/>
    <dgm:cxn modelId="{3738F33B-EC8C-492F-AD5A-35DA9AE0B90A}" type="presParOf" srcId="{4C1325C0-EF56-4D46-BF0B-B503098FC242}" destId="{280F87C4-23A7-4F93-B4A6-0FAEF2E71EBD}" srcOrd="0" destOrd="0" presId="urn:microsoft.com/office/officeart/2018/5/layout/IconLeafLabelList"/>
    <dgm:cxn modelId="{C5BC8C44-0216-40C6-B895-04CFFCF7515C}" type="presParOf" srcId="{4C1325C0-EF56-4D46-BF0B-B503098FC242}" destId="{F01BF6A7-A5FA-4AEA-A1FA-78FB2F872326}" srcOrd="1" destOrd="0" presId="urn:microsoft.com/office/officeart/2018/5/layout/IconLeafLabelList"/>
    <dgm:cxn modelId="{CF0F3413-5647-44F0-8931-754085713B3F}" type="presParOf" srcId="{4C1325C0-EF56-4D46-BF0B-B503098FC242}" destId="{CDF62039-1489-4238-A257-0CFFB32BEAD5}" srcOrd="2" destOrd="0" presId="urn:microsoft.com/office/officeart/2018/5/layout/IconLeafLabelList"/>
    <dgm:cxn modelId="{50752DB7-7C58-4D4A-A106-1A978E31C4BF}" type="presParOf" srcId="{4C1325C0-EF56-4D46-BF0B-B503098FC242}" destId="{A0C039ED-3759-46A3-B462-30D6525CFFD3}" srcOrd="3" destOrd="0" presId="urn:microsoft.com/office/officeart/2018/5/layout/IconLeafLabelList"/>
    <dgm:cxn modelId="{7501542C-6811-4E20-AAEA-75213B500D83}" type="presParOf" srcId="{42F44D87-833C-471B-A24D-4146F0D39899}" destId="{E4511341-C737-459A-890C-4B2A124A633E}" srcOrd="1" destOrd="0" presId="urn:microsoft.com/office/officeart/2018/5/layout/IconLeafLabelList"/>
    <dgm:cxn modelId="{0C7E8183-A4B0-4F51-B060-19C455B290C3}" type="presParOf" srcId="{42F44D87-833C-471B-A24D-4146F0D39899}" destId="{ADACD93C-9084-47C0-95D7-5BE50BA1B699}" srcOrd="2" destOrd="0" presId="urn:microsoft.com/office/officeart/2018/5/layout/IconLeafLabelList"/>
    <dgm:cxn modelId="{2BF1A443-042C-4E40-8DEB-69FA6030083B}" type="presParOf" srcId="{ADACD93C-9084-47C0-95D7-5BE50BA1B699}" destId="{8ABBA27F-9B1F-4CF8-B288-C6FFA556EC39}" srcOrd="0" destOrd="0" presId="urn:microsoft.com/office/officeart/2018/5/layout/IconLeafLabelList"/>
    <dgm:cxn modelId="{32D283EB-4700-4918-A1F4-D452AA311755}" type="presParOf" srcId="{ADACD93C-9084-47C0-95D7-5BE50BA1B699}" destId="{783FD088-0862-40B8-BFDD-030E66556854}" srcOrd="1" destOrd="0" presId="urn:microsoft.com/office/officeart/2018/5/layout/IconLeafLabelList"/>
    <dgm:cxn modelId="{63CA5069-537C-43C5-95D1-2E02FDF7B559}" type="presParOf" srcId="{ADACD93C-9084-47C0-95D7-5BE50BA1B699}" destId="{BAF37721-6C3B-4568-8696-43E2FF37C4F8}" srcOrd="2" destOrd="0" presId="urn:microsoft.com/office/officeart/2018/5/layout/IconLeafLabelList"/>
    <dgm:cxn modelId="{02246063-545B-4E18-8EBB-EF6389BF632C}" type="presParOf" srcId="{ADACD93C-9084-47C0-95D7-5BE50BA1B699}" destId="{CEF32368-D66E-40A4-AEF8-4764CC08004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93CF0-78AB-4EB9-A22D-B33E21F94FD0}">
      <dsp:nvSpPr>
        <dsp:cNvPr id="0" name=""/>
        <dsp:cNvSpPr/>
      </dsp:nvSpPr>
      <dsp:spPr>
        <a:xfrm>
          <a:off x="902330" y="1025"/>
          <a:ext cx="2602114" cy="15612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Introduction</a:t>
          </a:r>
          <a:endParaRPr lang="en-US" sz="3100" kern="1200"/>
        </a:p>
      </dsp:txBody>
      <dsp:txXfrm>
        <a:off x="902330" y="1025"/>
        <a:ext cx="2602114" cy="1561268"/>
      </dsp:txXfrm>
    </dsp:sp>
    <dsp:sp modelId="{193B0865-C6C1-47C6-8A57-87E2E13B0BC4}">
      <dsp:nvSpPr>
        <dsp:cNvPr id="0" name=""/>
        <dsp:cNvSpPr/>
      </dsp:nvSpPr>
      <dsp:spPr>
        <a:xfrm>
          <a:off x="3764655" y="1025"/>
          <a:ext cx="2602114" cy="15612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About Indigo Hotel</a:t>
          </a:r>
          <a:endParaRPr lang="en-US" sz="3100" kern="1200"/>
        </a:p>
      </dsp:txBody>
      <dsp:txXfrm>
        <a:off x="3764655" y="1025"/>
        <a:ext cx="2602114" cy="1561268"/>
      </dsp:txXfrm>
    </dsp:sp>
    <dsp:sp modelId="{F87EF75D-7862-47A9-A8CD-7CC52867F5A0}">
      <dsp:nvSpPr>
        <dsp:cNvPr id="0" name=""/>
        <dsp:cNvSpPr/>
      </dsp:nvSpPr>
      <dsp:spPr>
        <a:xfrm>
          <a:off x="6626980" y="1025"/>
          <a:ext cx="2602114" cy="15612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Target segmentation</a:t>
          </a:r>
          <a:endParaRPr lang="en-US" sz="3100" kern="1200"/>
        </a:p>
      </dsp:txBody>
      <dsp:txXfrm>
        <a:off x="6626980" y="1025"/>
        <a:ext cx="2602114" cy="1561268"/>
      </dsp:txXfrm>
    </dsp:sp>
    <dsp:sp modelId="{2F1E47F8-3712-44A5-A39B-241452572CCE}">
      <dsp:nvSpPr>
        <dsp:cNvPr id="0" name=""/>
        <dsp:cNvSpPr/>
      </dsp:nvSpPr>
      <dsp:spPr>
        <a:xfrm>
          <a:off x="902330" y="1822505"/>
          <a:ext cx="2602114" cy="15612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Why is hospitality important</a:t>
          </a:r>
          <a:endParaRPr lang="en-US" sz="3100" kern="1200" dirty="0"/>
        </a:p>
      </dsp:txBody>
      <dsp:txXfrm>
        <a:off x="902330" y="1822505"/>
        <a:ext cx="2602114" cy="1561268"/>
      </dsp:txXfrm>
    </dsp:sp>
    <dsp:sp modelId="{BBEDDF76-FC11-48F9-8C91-0AAC2562DF0A}">
      <dsp:nvSpPr>
        <dsp:cNvPr id="0" name=""/>
        <dsp:cNvSpPr/>
      </dsp:nvSpPr>
      <dsp:spPr>
        <a:xfrm>
          <a:off x="3764655" y="1822505"/>
          <a:ext cx="2602114" cy="15612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The role of guest services</a:t>
          </a:r>
          <a:endParaRPr lang="en-US" sz="3100" kern="1200"/>
        </a:p>
      </dsp:txBody>
      <dsp:txXfrm>
        <a:off x="3764655" y="1822505"/>
        <a:ext cx="2602114" cy="1561268"/>
      </dsp:txXfrm>
    </dsp:sp>
    <dsp:sp modelId="{2F1352CF-7443-44D9-823A-B6C6E2CF673E}">
      <dsp:nvSpPr>
        <dsp:cNvPr id="0" name=""/>
        <dsp:cNvSpPr/>
      </dsp:nvSpPr>
      <dsp:spPr>
        <a:xfrm>
          <a:off x="6626980" y="1822505"/>
          <a:ext cx="2602114" cy="156126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Conclusion</a:t>
          </a:r>
          <a:endParaRPr lang="en-US" sz="3100" kern="1200"/>
        </a:p>
      </dsp:txBody>
      <dsp:txXfrm>
        <a:off x="6626980" y="1822505"/>
        <a:ext cx="2602114" cy="15612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0F87C4-23A7-4F93-B4A6-0FAEF2E71EBD}">
      <dsp:nvSpPr>
        <dsp:cNvPr id="0" name=""/>
        <dsp:cNvSpPr/>
      </dsp:nvSpPr>
      <dsp:spPr>
        <a:xfrm>
          <a:off x="527305" y="541584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1BF6A7-A5FA-4AEA-A1FA-78FB2F872326}">
      <dsp:nvSpPr>
        <dsp:cNvPr id="0" name=""/>
        <dsp:cNvSpPr/>
      </dsp:nvSpPr>
      <dsp:spPr>
        <a:xfrm>
          <a:off x="654490" y="693640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039ED-3759-46A3-B462-30D6525CFFD3}">
      <dsp:nvSpPr>
        <dsp:cNvPr id="0" name=""/>
        <dsp:cNvSpPr/>
      </dsp:nvSpPr>
      <dsp:spPr>
        <a:xfrm>
          <a:off x="14646" y="2012703"/>
          <a:ext cx="1968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Don’t just meet the expectations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14646" y="2012703"/>
        <a:ext cx="1968750" cy="967500"/>
      </dsp:txXfrm>
    </dsp:sp>
    <dsp:sp modelId="{8ABBA27F-9B1F-4CF8-B288-C6FFA556EC39}">
      <dsp:nvSpPr>
        <dsp:cNvPr id="0" name=""/>
        <dsp:cNvSpPr/>
      </dsp:nvSpPr>
      <dsp:spPr>
        <a:xfrm>
          <a:off x="2711833" y="437703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FD088-0862-40B8-BFDD-030E66556854}">
      <dsp:nvSpPr>
        <dsp:cNvPr id="0" name=""/>
        <dsp:cNvSpPr/>
      </dsp:nvSpPr>
      <dsp:spPr>
        <a:xfrm>
          <a:off x="2967771" y="693640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32368-D66E-40A4-AEF8-4764CC080049}">
      <dsp:nvSpPr>
        <dsp:cNvPr id="0" name=""/>
        <dsp:cNvSpPr/>
      </dsp:nvSpPr>
      <dsp:spPr>
        <a:xfrm>
          <a:off x="2327927" y="2012703"/>
          <a:ext cx="1968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kern="1200" dirty="0"/>
            <a:t> the extra mile</a:t>
          </a:r>
        </a:p>
      </dsp:txBody>
      <dsp:txXfrm>
        <a:off x="2327927" y="2012703"/>
        <a:ext cx="1968750" cy="96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4:54.411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30.281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6:08.354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103 106,'-5'0,"-7"-5,-5-12,-16-22,-2-5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6:16.733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7T12:12:12.98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0"/>
      <inkml:brushProperty name="anchorY" value="0"/>
      <inkml:brushProperty name="scaleFactor" value="0.5"/>
    </inkml:brush>
  </inkml:definitions>
  <inkml:trace contextRef="#ctx0" brushRef="#br0">1 1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29.624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30.750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31.671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38.435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27 1,'0'5,"0"11,-5 9,-2 4,1 3,1 0,2-5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38.902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50.107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3:50.498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42.226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44.490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1,'0'10,"0"8,0 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45.244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0,'0'5,"0"12,0 2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45.628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29 0,'0'10,"0"8,-5 2,-6-4,-2-3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45.834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7T12:15:46.068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169 1,'-5'0,"-7"0,-5 5,-6 1,-4 11,-2 1,-1 3,5-2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C43A76A3-ADC8-4477-8FC1-B9DD55D84908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928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5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83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950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404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89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610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20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79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179763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38100353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4767022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6591437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53139935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5377770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4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64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A8D24A4-5FEC-4062-8995-EB21925B3B40}" type="datetime1">
              <a:rPr lang="en-US" smtClean="0"/>
              <a:t>2/9/2023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51054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5.jpeg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customXml" Target="../ink/ink5.xm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customXml" Target="../ink/ink11.xml"/><Relationship Id="rId18" Type="http://schemas.openxmlformats.org/officeDocument/2006/relationships/image" Target="../media/image18.png"/><Relationship Id="rId26" Type="http://schemas.openxmlformats.org/officeDocument/2006/relationships/image" Target="../media/image22.png"/><Relationship Id="rId3" Type="http://schemas.openxmlformats.org/officeDocument/2006/relationships/customXml" Target="../ink/ink6.xml"/><Relationship Id="rId21" Type="http://schemas.openxmlformats.org/officeDocument/2006/relationships/customXml" Target="../ink/ink15.xml"/><Relationship Id="rId7" Type="http://schemas.openxmlformats.org/officeDocument/2006/relationships/customXml" Target="../ink/ink8.xml"/><Relationship Id="rId12" Type="http://schemas.openxmlformats.org/officeDocument/2006/relationships/image" Target="../media/image15.png"/><Relationship Id="rId17" Type="http://schemas.openxmlformats.org/officeDocument/2006/relationships/customXml" Target="../ink/ink13.xml"/><Relationship Id="rId25" Type="http://schemas.openxmlformats.org/officeDocument/2006/relationships/customXml" Target="../ink/ink17.xml"/><Relationship Id="rId2" Type="http://schemas.openxmlformats.org/officeDocument/2006/relationships/image" Target="../media/image4.jpeg"/><Relationship Id="rId16" Type="http://schemas.openxmlformats.org/officeDocument/2006/relationships/image" Target="../media/image17.png"/><Relationship Id="rId20" Type="http://schemas.openxmlformats.org/officeDocument/2006/relationships/image" Target="../media/image19.png"/><Relationship Id="rId29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customXml" Target="../ink/ink10.xml"/><Relationship Id="rId24" Type="http://schemas.openxmlformats.org/officeDocument/2006/relationships/image" Target="../media/image21.png"/><Relationship Id="rId5" Type="http://schemas.openxmlformats.org/officeDocument/2006/relationships/customXml" Target="../ink/ink7.xml"/><Relationship Id="rId15" Type="http://schemas.openxmlformats.org/officeDocument/2006/relationships/customXml" Target="../ink/ink12.xml"/><Relationship Id="rId23" Type="http://schemas.openxmlformats.org/officeDocument/2006/relationships/customXml" Target="../ink/ink16.xml"/><Relationship Id="rId28" Type="http://schemas.openxmlformats.org/officeDocument/2006/relationships/image" Target="../media/image23.png"/><Relationship Id="rId10" Type="http://schemas.openxmlformats.org/officeDocument/2006/relationships/image" Target="../media/image14.png"/><Relationship Id="rId19" Type="http://schemas.openxmlformats.org/officeDocument/2006/relationships/customXml" Target="../ink/ink14.xml"/><Relationship Id="rId31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11.png"/><Relationship Id="rId9" Type="http://schemas.openxmlformats.org/officeDocument/2006/relationships/customXml" Target="../ink/ink9.xml"/><Relationship Id="rId14" Type="http://schemas.openxmlformats.org/officeDocument/2006/relationships/image" Target="../media/image16.png"/><Relationship Id="rId22" Type="http://schemas.openxmlformats.org/officeDocument/2006/relationships/image" Target="../media/image20.png"/><Relationship Id="rId27" Type="http://schemas.openxmlformats.org/officeDocument/2006/relationships/customXml" Target="../ink/ink18.xml"/><Relationship Id="rId30" Type="http://schemas.openxmlformats.org/officeDocument/2006/relationships/hyperlink" Target="https://www.enredando.info/refrescate-este-verano-en-la-nueva-terraza-del-hotel-indigo-madrid-gran-via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spitalitynet.org/news/4114070.html" TargetMode="External"/><Relationship Id="rId2" Type="http://schemas.openxmlformats.org/officeDocument/2006/relationships/hyperlink" Target="https://i0.wp.com/www.enredando.info/wp-content/uploads/2019/07/2019-06-04_08-08-08.jpg?resize=656%2C436&amp;ssl=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770212-AEE3-856C-A519-BA3495001F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14645" b="29089"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E6CAA-CA2A-9F0D-A4AB-11B464C8F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2328334"/>
            <a:ext cx="6858000" cy="1367896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The role and importance of Hospitality and Guest services within the hotel industry</a:t>
            </a:r>
            <a:br>
              <a:rPr lang="en-US" sz="3200" b="1" dirty="0"/>
            </a:br>
            <a:br>
              <a:rPr lang="en-US" sz="3200" b="1" dirty="0"/>
            </a:b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3BBDEE-82E2-50D2-81EB-FE96AD565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97319" y="4085513"/>
            <a:ext cx="6857999" cy="953029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bg1"/>
                </a:solidFill>
              </a:rPr>
              <a:t>Stefan Andrei Toma-2207387</a:t>
            </a:r>
          </a:p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bg1"/>
                </a:solidFill>
              </a:rPr>
              <a:t>Module-Bmih4003</a:t>
            </a:r>
          </a:p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bg1"/>
                </a:solidFill>
              </a:rPr>
              <a:t>Lecturer-Kathryn Flynn</a:t>
            </a:r>
          </a:p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5E6A4EC-AE2A-402C-5124-6CED26F19808}"/>
                  </a:ext>
                </a:extLst>
              </p14:cNvPr>
              <p14:cNvContentPartPr/>
              <p14:nvPr/>
            </p14:nvContentPartPr>
            <p14:xfrm>
              <a:off x="10836012" y="4781830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5E6A4EC-AE2A-402C-5124-6CED26F1980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818012" y="467383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6">
            <p14:nvContentPartPr>
              <p14:cNvPr id="467" name="Ink 466">
                <a:extLst>
                  <a:ext uri="{FF2B5EF4-FFF2-40B4-BE49-F238E27FC236}">
                    <a16:creationId xmlns:a16="http://schemas.microsoft.com/office/drawing/2014/main" id="{EB1898F1-5582-8396-720E-04EC282CAFB5}"/>
                  </a:ext>
                </a:extLst>
              </p14:cNvPr>
              <p14:cNvContentPartPr/>
              <p14:nvPr/>
            </p14:nvContentPartPr>
            <p14:xfrm>
              <a:off x="3604692" y="1061230"/>
              <a:ext cx="360" cy="360"/>
            </p14:xfrm>
          </p:contentPart>
        </mc:Choice>
        <mc:Fallback xmlns="">
          <p:pic>
            <p:nvPicPr>
              <p:cNvPr id="467" name="Ink 466">
                <a:extLst>
                  <a:ext uri="{FF2B5EF4-FFF2-40B4-BE49-F238E27FC236}">
                    <a16:creationId xmlns:a16="http://schemas.microsoft.com/office/drawing/2014/main" id="{EB1898F1-5582-8396-720E-04EC282CAFB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587052" y="95359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471" name="Ink 470">
                <a:extLst>
                  <a:ext uri="{FF2B5EF4-FFF2-40B4-BE49-F238E27FC236}">
                    <a16:creationId xmlns:a16="http://schemas.microsoft.com/office/drawing/2014/main" id="{59EEE5B5-3718-4854-4F40-B658C363C326}"/>
                  </a:ext>
                </a:extLst>
              </p14:cNvPr>
              <p14:cNvContentPartPr/>
              <p14:nvPr/>
            </p14:nvContentPartPr>
            <p14:xfrm>
              <a:off x="9884648" y="298390"/>
              <a:ext cx="37080" cy="38160"/>
            </p14:xfrm>
          </p:contentPart>
        </mc:Choice>
        <mc:Fallback xmlns="">
          <p:pic>
            <p:nvPicPr>
              <p:cNvPr id="471" name="Ink 470">
                <a:extLst>
                  <a:ext uri="{FF2B5EF4-FFF2-40B4-BE49-F238E27FC236}">
                    <a16:creationId xmlns:a16="http://schemas.microsoft.com/office/drawing/2014/main" id="{59EEE5B5-3718-4854-4F40-B658C363C32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867008" y="190750"/>
                <a:ext cx="72720" cy="25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0">
            <p14:nvContentPartPr>
              <p14:cNvPr id="472" name="Ink 471">
                <a:extLst>
                  <a:ext uri="{FF2B5EF4-FFF2-40B4-BE49-F238E27FC236}">
                    <a16:creationId xmlns:a16="http://schemas.microsoft.com/office/drawing/2014/main" id="{A4916179-FFE0-23D0-69F6-F4FE166C30AD}"/>
                  </a:ext>
                </a:extLst>
              </p14:cNvPr>
              <p14:cNvContentPartPr/>
              <p14:nvPr/>
            </p14:nvContentPartPr>
            <p14:xfrm>
              <a:off x="12549008" y="1397830"/>
              <a:ext cx="360" cy="360"/>
            </p14:xfrm>
          </p:contentPart>
        </mc:Choice>
        <mc:Fallback xmlns="">
          <p:pic>
            <p:nvPicPr>
              <p:cNvPr id="472" name="Ink 471">
                <a:extLst>
                  <a:ext uri="{FF2B5EF4-FFF2-40B4-BE49-F238E27FC236}">
                    <a16:creationId xmlns:a16="http://schemas.microsoft.com/office/drawing/2014/main" id="{A4916179-FFE0-23D0-69F6-F4FE166C30A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2531368" y="1290190"/>
                <a:ext cx="3600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89930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8C31A-1666-E57F-606E-F6AB4EEDE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6960" y="599091"/>
            <a:ext cx="5862144" cy="987972"/>
          </a:xfrm>
        </p:spPr>
        <p:txBody>
          <a:bodyPr>
            <a:normAutofit fontScale="90000"/>
          </a:bodyPr>
          <a:lstStyle/>
          <a:p>
            <a:r>
              <a:rPr lang="en-GB" dirty="0"/>
              <a:t>Table content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D68782E-B929-0928-41FB-E91B57C2F0E1}"/>
                  </a:ext>
                </a:extLst>
              </p14:cNvPr>
              <p14:cNvContentPartPr/>
              <p14:nvPr/>
            </p14:nvContentPartPr>
            <p14:xfrm>
              <a:off x="3604692" y="871941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D68782E-B929-0928-41FB-E91B57C2F0E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586692" y="853941"/>
                <a:ext cx="36000" cy="3600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1B9E1AC8-E51F-1FDF-703D-46DE838BFE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629326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98175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itle 1">
            <a:extLst>
              <a:ext uri="{FF2B5EF4-FFF2-40B4-BE49-F238E27FC236}">
                <a16:creationId xmlns:a16="http://schemas.microsoft.com/office/drawing/2014/main" id="{1BFCCFB9-6CA4-32EF-EECA-B7C062F61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3100" b="1" dirty="0">
                <a:solidFill>
                  <a:schemeClr val="bg1"/>
                </a:solidFill>
              </a:rPr>
              <a:t>Hotel indigo</a:t>
            </a:r>
            <a:br>
              <a:rPr lang="en-US" sz="3100" b="1" dirty="0">
                <a:solidFill>
                  <a:schemeClr val="bg1"/>
                </a:solidFill>
              </a:rPr>
            </a:br>
            <a:br>
              <a:rPr lang="en-US" sz="3100" b="1" dirty="0">
                <a:solidFill>
                  <a:schemeClr val="bg1"/>
                </a:solidFill>
              </a:rPr>
            </a:br>
            <a:r>
              <a:rPr lang="en-US" sz="3100" b="1" dirty="0">
                <a:solidFill>
                  <a:schemeClr val="bg1"/>
                </a:solidFill>
              </a:rPr>
              <a:t>      by IHG</a:t>
            </a:r>
            <a:br>
              <a:rPr lang="en-US" sz="2500" dirty="0">
                <a:solidFill>
                  <a:schemeClr val="bg1"/>
                </a:solidFill>
              </a:rPr>
            </a:br>
            <a:endParaRPr lang="en-US" sz="2500" dirty="0">
              <a:solidFill>
                <a:schemeClr val="bg1"/>
              </a:solidFill>
            </a:endParaRPr>
          </a:p>
        </p:txBody>
      </p:sp>
      <p:sp>
        <p:nvSpPr>
          <p:cNvPr id="104" name="Content Placeholder 103">
            <a:extLst>
              <a:ext uri="{FF2B5EF4-FFF2-40B4-BE49-F238E27FC236}">
                <a16:creationId xmlns:a16="http://schemas.microsoft.com/office/drawing/2014/main" id="{871DF595-E7B3-6145-F650-4D8422D6F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284" y="2249487"/>
            <a:ext cx="5245415" cy="330802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</a:rPr>
              <a:t>Brand overview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</a:rPr>
              <a:t>Global boutique brand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</a:rPr>
              <a:t>A storytelling hotel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</a:rPr>
              <a:t>Facilities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</a:rPr>
              <a:t>Guest services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000" dirty="0"/>
          </a:p>
          <a:p>
            <a:pPr>
              <a:buFont typeface="Wingdings" panose="05000000000000000000" pitchFamily="2" charset="2"/>
              <a:buChar char="Ø"/>
            </a:pPr>
            <a:endParaRPr lang="en-US" sz="2000" dirty="0"/>
          </a:p>
          <a:p>
            <a:pP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30A5F150-EF3C-D425-F118-A18A01BA168B}"/>
              </a:ext>
            </a:extLst>
          </p:cNvPr>
          <p:cNvGrpSpPr/>
          <p:nvPr/>
        </p:nvGrpSpPr>
        <p:grpSpPr>
          <a:xfrm>
            <a:off x="7483332" y="3836110"/>
            <a:ext cx="42480" cy="115920"/>
            <a:chOff x="7483332" y="3836110"/>
            <a:chExt cx="42480" cy="1159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0954E94D-AA7D-353E-25CE-2FCED69EF580}"/>
                    </a:ext>
                  </a:extLst>
                </p14:cNvPr>
                <p14:cNvContentPartPr/>
                <p14:nvPr/>
              </p14:nvContentPartPr>
              <p14:xfrm>
                <a:off x="7483332" y="3951670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0954E94D-AA7D-353E-25CE-2FCED69EF580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7465332" y="3843670"/>
                  <a:ext cx="3600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DC68971B-A4BB-17D8-6ECB-D560985E042E}"/>
                    </a:ext>
                  </a:extLst>
                </p14:cNvPr>
                <p14:cNvContentPartPr/>
                <p14:nvPr/>
              </p14:nvContentPartPr>
              <p14:xfrm>
                <a:off x="7504212" y="3930790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DC68971B-A4BB-17D8-6ECB-D560985E042E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7486212" y="3822790"/>
                  <a:ext cx="3600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64AB07F0-4178-F286-F848-B117F9547068}"/>
                    </a:ext>
                  </a:extLst>
                </p14:cNvPr>
                <p14:cNvContentPartPr/>
                <p14:nvPr/>
              </p14:nvContentPartPr>
              <p14:xfrm>
                <a:off x="7525452" y="3836110"/>
                <a:ext cx="36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64AB07F0-4178-F286-F848-B117F954706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507452" y="3728110"/>
                  <a:ext cx="36000" cy="21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9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8E26EF2D-0D58-C41A-D57E-A83309FA9F63}"/>
                  </a:ext>
                </a:extLst>
              </p14:cNvPr>
              <p14:cNvContentPartPr/>
              <p14:nvPr/>
            </p14:nvContentPartPr>
            <p14:xfrm>
              <a:off x="9197292" y="2553790"/>
              <a:ext cx="9720" cy="6012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8E26EF2D-0D58-C41A-D57E-A83309FA9F6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179292" y="2445790"/>
                <a:ext cx="45360" cy="27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1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E3CF14DC-D0B8-A714-B451-C2270876960C}"/>
                  </a:ext>
                </a:extLst>
              </p14:cNvPr>
              <p14:cNvContentPartPr/>
              <p14:nvPr/>
            </p14:nvContentPartPr>
            <p14:xfrm>
              <a:off x="7304412" y="1271830"/>
              <a:ext cx="360" cy="36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E3CF14DC-D0B8-A714-B451-C2270876960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286412" y="116383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3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58ABCF2F-1250-238C-4000-71489F912B41}"/>
                  </a:ext>
                </a:extLst>
              </p14:cNvPr>
              <p14:cNvContentPartPr/>
              <p14:nvPr/>
            </p14:nvContentPartPr>
            <p14:xfrm>
              <a:off x="4204208" y="2974630"/>
              <a:ext cx="360" cy="3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58ABCF2F-1250-238C-4000-71489F912B4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186208" y="286663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5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F4B332D6-DEF7-00F2-1AFB-D68F3D903CDF}"/>
                  </a:ext>
                </a:extLst>
              </p14:cNvPr>
              <p14:cNvContentPartPr/>
              <p14:nvPr/>
            </p14:nvContentPartPr>
            <p14:xfrm>
              <a:off x="4141208" y="2795710"/>
              <a:ext cx="360" cy="36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F4B332D6-DEF7-00F2-1AFB-D68F3D903CD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123208" y="268771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7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EACB0A27-5D34-A87C-628C-DBAA7046C1DA}"/>
                  </a:ext>
                </a:extLst>
              </p14:cNvPr>
              <p14:cNvContentPartPr/>
              <p14:nvPr/>
            </p14:nvContentPartPr>
            <p14:xfrm>
              <a:off x="5486052" y="2143750"/>
              <a:ext cx="360" cy="36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EACB0A27-5D34-A87C-628C-DBAA7046C1D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468052" y="2035750"/>
                <a:ext cx="36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9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45F91796-A87A-DEDC-4474-F37A8114A826}"/>
                  </a:ext>
                </a:extLst>
              </p14:cNvPr>
              <p14:cNvContentPartPr/>
              <p14:nvPr/>
            </p14:nvContentPartPr>
            <p14:xfrm>
              <a:off x="4403532" y="1481710"/>
              <a:ext cx="360" cy="1728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45F91796-A87A-DEDC-4474-F37A8114A82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385532" y="1373710"/>
                <a:ext cx="36000" cy="23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1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50EE68D6-1708-EADA-3FC9-D1E78E553F1D}"/>
                  </a:ext>
                </a:extLst>
              </p14:cNvPr>
              <p14:cNvContentPartPr/>
              <p14:nvPr/>
            </p14:nvContentPartPr>
            <p14:xfrm>
              <a:off x="4498572" y="2049430"/>
              <a:ext cx="360" cy="1512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50EE68D6-1708-EADA-3FC9-D1E78E553F1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480572" y="1941430"/>
                <a:ext cx="36000" cy="230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94" name="Group 193">
            <a:extLst>
              <a:ext uri="{FF2B5EF4-FFF2-40B4-BE49-F238E27FC236}">
                <a16:creationId xmlns:a16="http://schemas.microsoft.com/office/drawing/2014/main" id="{AFFEFA73-2890-E47A-55F2-2AAAC6728111}"/>
              </a:ext>
            </a:extLst>
          </p:cNvPr>
          <p:cNvGrpSpPr/>
          <p:nvPr/>
        </p:nvGrpSpPr>
        <p:grpSpPr>
          <a:xfrm>
            <a:off x="4487412" y="2301790"/>
            <a:ext cx="95400" cy="38520"/>
            <a:chOff x="4487412" y="2301790"/>
            <a:chExt cx="95400" cy="385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3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376D82D4-B7FA-D842-217D-62A7989EC353}"/>
                    </a:ext>
                  </a:extLst>
                </p14:cNvPr>
                <p14:cNvContentPartPr/>
                <p14:nvPr/>
              </p14:nvContentPartPr>
              <p14:xfrm>
                <a:off x="4572012" y="2312230"/>
                <a:ext cx="10800" cy="28080"/>
              </p14:xfrm>
            </p:contentPart>
          </mc:Choice>
          <mc:Fallback xmlns=""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376D82D4-B7FA-D842-217D-62A7989EC353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4554012" y="2204230"/>
                  <a:ext cx="46440" cy="24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25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E24E4137-5A2D-A6DC-0199-7D32E7089E0B}"/>
                    </a:ext>
                  </a:extLst>
                </p14:cNvPr>
                <p14:cNvContentPartPr/>
                <p14:nvPr/>
              </p14:nvContentPartPr>
              <p14:xfrm>
                <a:off x="4487412" y="2301790"/>
                <a:ext cx="360" cy="360"/>
              </p14:xfrm>
            </p:contentPart>
          </mc:Choice>
          <mc:Fallback xmlns=""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E24E4137-5A2D-A6DC-0199-7D32E7089E0B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4469412" y="2193790"/>
                  <a:ext cx="36000" cy="21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7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1B12568D-3245-A094-4614-FCCAA0B9935C}"/>
                  </a:ext>
                </a:extLst>
              </p14:cNvPr>
              <p14:cNvContentPartPr/>
              <p14:nvPr/>
            </p14:nvContentPartPr>
            <p14:xfrm>
              <a:off x="4290492" y="2185870"/>
              <a:ext cx="60840" cy="31680"/>
            </p14:xfrm>
          </p:contentPart>
        </mc:Choice>
        <mc:Fallback xmlns=""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1B12568D-3245-A094-4614-FCCAA0B9935C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272492" y="2076629"/>
                <a:ext cx="96480" cy="249799"/>
              </a:xfrm>
              <a:prstGeom prst="rect">
                <a:avLst/>
              </a:prstGeom>
            </p:spPr>
          </p:pic>
        </mc:Fallback>
      </mc:AlternateContent>
      <p:pic>
        <p:nvPicPr>
          <p:cNvPr id="280" name="Picture 279" descr="A restaurant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A8BBAA02-4361-6275-C2C6-A0CDBEC62C95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0"/>
              </a:ext>
            </a:extLst>
          </a:blip>
          <a:stretch>
            <a:fillRect/>
          </a:stretch>
        </p:blipFill>
        <p:spPr>
          <a:xfrm>
            <a:off x="4944189" y="1631445"/>
            <a:ext cx="6988629" cy="4640450"/>
          </a:xfrm>
          <a:prstGeom prst="rect">
            <a:avLst/>
          </a:prstGeom>
        </p:spPr>
      </p:pic>
      <p:sp>
        <p:nvSpPr>
          <p:cNvPr id="288" name="TextBox 287">
            <a:extLst>
              <a:ext uri="{FF2B5EF4-FFF2-40B4-BE49-F238E27FC236}">
                <a16:creationId xmlns:a16="http://schemas.microsoft.com/office/drawing/2014/main" id="{DB767AB9-C8C8-9D9C-6F01-01BE63AFD619}"/>
              </a:ext>
            </a:extLst>
          </p:cNvPr>
          <p:cNvSpPr txBox="1"/>
          <p:nvPr/>
        </p:nvSpPr>
        <p:spPr>
          <a:xfrm>
            <a:off x="7977074" y="6346535"/>
            <a:ext cx="39557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0" tooltip="https://www.enredando.info/refrescate-este-verano-en-la-nueva-terraza-del-hotel-indigo-madrid-gran-via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31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955EFA-1417-84FF-09BC-AF6561F01C3D}"/>
              </a:ext>
            </a:extLst>
          </p:cNvPr>
          <p:cNvSpPr txBox="1"/>
          <p:nvPr/>
        </p:nvSpPr>
        <p:spPr>
          <a:xfrm>
            <a:off x="2164702" y="5557511"/>
            <a:ext cx="18474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Photo: (Hotel Indigo, Madrid)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057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127BB-2AE4-42B9-BF13-6AE8B2387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What is hospitality and why is important</a:t>
            </a:r>
            <a:b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endParaRPr lang="en-GB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C89A6-002F-DBA2-812D-CFB1BD3630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8561" y="2740023"/>
            <a:ext cx="4995334" cy="3649134"/>
          </a:xfrm>
        </p:spPr>
        <p:txBody>
          <a:bodyPr>
            <a:normAutofit/>
          </a:bodyPr>
          <a:lstStyle/>
          <a:p>
            <a:r>
              <a:rPr lang="en-GB" sz="2400" b="1" dirty="0"/>
              <a:t>What are the guest services and what role do they play within the  hotel industry</a:t>
            </a: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05F80C08-05B3-8028-026F-B4ABFC18719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97085964"/>
              </p:ext>
            </p:extLst>
          </p:nvPr>
        </p:nvGraphicFramePr>
        <p:xfrm>
          <a:off x="6505903" y="2373294"/>
          <a:ext cx="4311324" cy="3417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32DB56-2F12-DE97-9B71-FB94B2783CA8}"/>
              </a:ext>
            </a:extLst>
          </p:cNvPr>
          <p:cNvSpPr txBox="1"/>
          <p:nvPr/>
        </p:nvSpPr>
        <p:spPr>
          <a:xfrm>
            <a:off x="1561323" y="2220686"/>
            <a:ext cx="4534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highlight>
                  <a:srgbClr val="FF00FF"/>
                </a:highlight>
              </a:rPr>
              <a:t>The WOW FACTOR</a:t>
            </a:r>
          </a:p>
        </p:txBody>
      </p:sp>
    </p:spTree>
    <p:extLst>
      <p:ext uri="{BB962C8B-B14F-4D97-AF65-F5344CB8AC3E}">
        <p14:creationId xmlns:p14="http://schemas.microsoft.com/office/powerpoint/2010/main" val="1640389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231F-33DF-C73F-51A3-F71AE06B3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3552497"/>
          </a:xfrm>
        </p:spPr>
        <p:txBody>
          <a:bodyPr/>
          <a:lstStyle/>
          <a:p>
            <a:r>
              <a:rPr lang="en-GB" dirty="0"/>
              <a:t>                                 </a:t>
            </a:r>
            <a:r>
              <a:rPr lang="en-GB" sz="54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329987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2A84F-C059-8A9F-0618-C7C977FC2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045" y="1166327"/>
            <a:ext cx="9585585" cy="98904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  <a:br>
              <a:rPr lang="en-GB" dirty="0"/>
            </a:br>
            <a:br>
              <a:rPr lang="en-GB" dirty="0"/>
            </a:b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Amin, M., Yahya, Z., </a:t>
            </a:r>
            <a:r>
              <a:rPr kumimoji="0" lang="en-GB" sz="16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Ismayatim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W.F.A., </a:t>
            </a:r>
            <a:r>
              <a:rPr kumimoji="0" lang="en-GB" sz="16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Nasharuddin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S.Z. and </a:t>
            </a:r>
            <a:r>
              <a:rPr kumimoji="0" lang="en-GB" sz="16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Kassim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E., 2013. Service quality dimension and customer satisfaction: An empirical study in the Malaysian hotel industry. </a:t>
            </a:r>
            <a:r>
              <a:rPr kumimoji="0" lang="en-GB" sz="16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Services Marketing Quarterly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GB" sz="16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34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(2), pp.115-125</a:t>
            </a:r>
            <a:b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b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Airey, D. and Tribe, J., 2010. Education for hospitality. In </a:t>
            </a:r>
            <a:r>
              <a:rPr kumimoji="0" lang="en-US" sz="16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 search of hospitality</a:t>
            </a: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 (pp. 276-292). Routledge</a:t>
            </a:r>
            <a:b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B951B-8EBD-ACAE-58AE-EDC9B3127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417" y="2705878"/>
            <a:ext cx="9972869" cy="41521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b="0" i="0" dirty="0">
                <a:effectLst/>
                <a:latin typeface="Arial" panose="020B0604020202020204" pitchFamily="34" charset="0"/>
              </a:rPr>
              <a:t>Aggett, M., 2007. What has influenced growth in the UK's boutique hotel sector?. </a:t>
            </a:r>
            <a:r>
              <a:rPr lang="en-US" sz="1600" b="0" i="1" dirty="0">
                <a:effectLst/>
                <a:latin typeface="Arial" panose="020B0604020202020204" pitchFamily="34" charset="0"/>
              </a:rPr>
              <a:t>International Journal of Contemporary Hospitality Management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Brotherton, B. ed., 2012. 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International hospitality industry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Routledge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P. Crick, A. and Spencer, A., 2011. Hospitality quality: new directions and new challenges. 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International Journal of Contemporary Hospitality Management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23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(4), pp.463-478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Ter? n-Arteaga, A.L. and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Uscanga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-Medina, S., 2011. Impact of services quality on customer satisfaction and repeat purchase attributes in hospitality industry. 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International Journal of Leisure and Tourism Marketing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(3), pp.258-269</a:t>
            </a:r>
            <a:endParaRPr lang="en-US" sz="16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b="0" i="0" dirty="0">
                <a:effectLst/>
                <a:latin typeface="Arial" panose="020B0604020202020204" pitchFamily="34" charset="0"/>
              </a:rPr>
              <a:t>Wheeler, D.F., 2006. </a:t>
            </a:r>
            <a:r>
              <a:rPr lang="en-US" sz="1600" b="0" i="1" dirty="0">
                <a:effectLst/>
                <a:latin typeface="Arial" panose="020B0604020202020204" pitchFamily="34" charset="0"/>
              </a:rPr>
              <a:t>Understanding the value of Boutique Hotels</a:t>
            </a:r>
            <a:r>
              <a:rPr lang="en-US" sz="1600" b="0" i="0" dirty="0">
                <a:effectLst/>
                <a:latin typeface="Arial" panose="020B0604020202020204" pitchFamily="34" charset="0"/>
              </a:rPr>
              <a:t> (Doctoral dissertation, Massachusetts Institute of Technology).</a:t>
            </a:r>
          </a:p>
          <a:p>
            <a:pPr marL="0" indent="0">
              <a:buNone/>
            </a:pPr>
            <a:r>
              <a:rPr lang="en-US" sz="1600" b="0" i="0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https://i0.wp.com/www.enredando.info/wp-content/uploads/2019/07/2019-06-04_08-08-08.jpg?resize=656%2C436&amp;ssl=</a:t>
            </a:r>
            <a:r>
              <a:rPr lang="en-US" sz="1600" dirty="0">
                <a:latin typeface="Arial" panose="020B0604020202020204" pitchFamily="34" charset="0"/>
              </a:rPr>
              <a:t>  (Accessed 09.02.2023)</a:t>
            </a:r>
          </a:p>
          <a:p>
            <a:pPr marL="0" indent="0">
              <a:buNone/>
            </a:pPr>
            <a:r>
              <a:rPr lang="en-US" sz="1600" b="0" i="0" dirty="0">
                <a:effectLst/>
                <a:latin typeface="Arial" panose="020B0604020202020204" pitchFamily="34" charset="0"/>
              </a:rPr>
              <a:t>Wood, R.C., 2017. 4 Hotel accommodation. </a:t>
            </a:r>
            <a:r>
              <a:rPr lang="en-US" sz="1600" b="0" i="1" dirty="0">
                <a:effectLst/>
                <a:latin typeface="Arial" panose="020B0604020202020204" pitchFamily="34" charset="0"/>
              </a:rPr>
              <a:t>Hotel Accommodation Management</a:t>
            </a:r>
            <a:r>
              <a:rPr lang="en-US" sz="1600" b="0" i="0" dirty="0">
                <a:effectLst/>
                <a:latin typeface="Arial" panose="020B0604020202020204" pitchFamily="34" charset="0"/>
              </a:rPr>
              <a:t>, p.46.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(Accessed 09.02.2023)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hlinkClick r:id="rId3"/>
              </a:rPr>
              <a:t>https://www.hospitalitynet.org/news/4114070.html</a:t>
            </a:r>
            <a:r>
              <a:rPr lang="en-GB" b="0" i="0" dirty="0">
                <a:effectLst/>
                <a:latin typeface="Arial" panose="020B0604020202020204" pitchFamily="34" charset="0"/>
              </a:rPr>
              <a:t> (Accessed 09.02.2023)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8034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975</TotalTime>
  <Words>413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Celestial</vt:lpstr>
      <vt:lpstr>The role and importance of Hospitality and Guest services within the hotel industry  </vt:lpstr>
      <vt:lpstr>Table content </vt:lpstr>
      <vt:lpstr>Hotel indigo        by IHG </vt:lpstr>
      <vt:lpstr>What is hospitality and why is important </vt:lpstr>
      <vt:lpstr>                                 Thank you </vt:lpstr>
      <vt:lpstr>References   Amin, M., Yahya, Z., Ismayatim, W.F.A., Nasharuddin, S.Z. and Kassim, E., 2013. Service quality dimension and customer satisfaction: An empirical study in the Malaysian hotel industry. Services Marketing Quarterly, 34(2), pp.115-125  Airey, D. and Tribe, J., 2010. Education for hospitality. In In search of hospitality (pp. 276-292). Routledge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andrei toma</dc:creator>
  <cp:lastModifiedBy>andrei toma</cp:lastModifiedBy>
  <cp:revision>1</cp:revision>
  <dcterms:created xsi:type="dcterms:W3CDTF">2023-02-07T10:33:41Z</dcterms:created>
  <dcterms:modified xsi:type="dcterms:W3CDTF">2023-02-09T22:59:27Z</dcterms:modified>
</cp:coreProperties>
</file>