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3" r:id="rId8"/>
    <p:sldId id="261" r:id="rId9"/>
    <p:sldId id="26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47BC9-EA84-4D7B-A3E6-A7E9E29A04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FD2D1D-3C6D-4DA1-A72B-F81AE7206B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C7BD22-7B59-4EE7-8592-EF8B4E3B8C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37A54-CE07-4DC7-BC00-25AACB9728F5}" type="datetimeFigureOut">
              <a:rPr lang="en-GB" smtClean="0"/>
              <a:t>10/12/2020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B9E6E5-D5BD-477A-97FD-CEEF2616EB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B7C90D-4E02-4DA7-ADDE-73DF8F2900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9A1D2-32AE-4AD2-9328-8F5085172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1938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82105-BB41-42A2-AE2A-3790AEDF22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8FE57A-FC76-4B08-A11B-B9F6781072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8806B1-BA35-4E7B-887E-12C7C83B8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37A54-CE07-4DC7-BC00-25AACB9728F5}" type="datetimeFigureOut">
              <a:rPr lang="en-GB" smtClean="0"/>
              <a:t>10/12/2020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7F606B-4FCC-4932-9E50-1CE753488D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56C26E-FB66-4FF5-B0EC-FAFCE51296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9A1D2-32AE-4AD2-9328-8F5085172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1686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462B6-C943-4005-BEBA-237D94A7C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FA1067-5A78-4369-8805-C0772402C7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04111F-74F7-4E92-B195-1A4DA05B50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37A54-CE07-4DC7-BC00-25AACB9728F5}" type="datetimeFigureOut">
              <a:rPr lang="en-GB" smtClean="0"/>
              <a:t>10/12/2020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EF9001-3B23-4AAB-9C19-A47331AFE9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DE11FD-B42A-445E-BBA1-1C4E47D24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9A1D2-32AE-4AD2-9328-8F5085172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7637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6F4F5-34FD-4D05-9416-CE277C33B4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1477B1-3FBA-4D47-BFB4-01CB2877F5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41C317-AC15-45F6-BE37-73358A98DE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758E3E-AC17-4F92-B2FA-7E6EA1B0EF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37A54-CE07-4DC7-BC00-25AACB9728F5}" type="datetimeFigureOut">
              <a:rPr lang="en-GB" smtClean="0"/>
              <a:t>10/12/2020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5095C-CFCC-4DB9-8B75-DF722665C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F23357-937A-4F3E-9D80-4F128F43F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9A1D2-32AE-4AD2-9328-8F5085172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9595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2FD5C-91A5-4DF1-82F3-32FA0EAD2B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DB1A93-B486-428B-A4FF-BDB81AC13D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3D0435-E22A-499C-8784-3B22F787B6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D814B19-8FC2-4159-AB8A-1A23A048EF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B0D156E-D925-4AF8-9C56-2A9AA07C3A1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6E6AD0-3774-4209-8957-6977C899E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37A54-CE07-4DC7-BC00-25AACB9728F5}" type="datetimeFigureOut">
              <a:rPr lang="en-GB" smtClean="0"/>
              <a:t>10/12/2020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5A887B-5F41-4208-A828-1902578C9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770A417-52E2-47A8-AA04-B5E64CF5A8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9A1D2-32AE-4AD2-9328-8F5085172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0539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2C0A3-7DB4-4FBB-A2AF-5D332308CD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6B7B2E-D784-404B-9FA6-3E47C1060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37A54-CE07-4DC7-BC00-25AACB9728F5}" type="datetimeFigureOut">
              <a:rPr lang="en-GB" smtClean="0"/>
              <a:t>10/12/2020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2F3B36B-C47F-4FC2-88BC-66E016672A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7885D5-477A-4D3F-9C09-7ED558003D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9A1D2-32AE-4AD2-9328-8F5085172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700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F21E262-C895-40F9-8914-60B45216BB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37A54-CE07-4DC7-BC00-25AACB9728F5}" type="datetimeFigureOut">
              <a:rPr lang="en-GB" smtClean="0"/>
              <a:t>10/12/2020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95FE13-2A8E-4947-BAA6-A2A33A8ECC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E854F6-284A-420C-8C75-1AD1557A50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9A1D2-32AE-4AD2-9328-8F5085172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76765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88672-E336-4CE3-953F-24CE1B41C3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1EAEA-4619-4B7E-A112-A783F551EB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81A11B-9FD3-42E1-A1A2-27EB47EA7B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E03AD9-BEA7-4652-871E-A20634251D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37A54-CE07-4DC7-BC00-25AACB9728F5}" type="datetimeFigureOut">
              <a:rPr lang="en-GB" smtClean="0"/>
              <a:t>10/12/2020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5E434E-06B7-42CD-8623-71BC1196EC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45360C-8E25-4EE3-817A-7E6F50B72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9A1D2-32AE-4AD2-9328-8F5085172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9119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EF643-54E5-40CE-BCF3-6F3FD14A5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30BD099-B8AD-49B1-A81E-9AC135872EB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068994-D5D0-4A13-B90C-17AB4980B8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D2F270-942F-49DB-8C14-F516A18026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37A54-CE07-4DC7-BC00-25AACB9728F5}" type="datetimeFigureOut">
              <a:rPr lang="en-GB" smtClean="0"/>
              <a:t>10/12/2020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00B810-3B97-4FFB-A1BF-551F0CD35E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3FD779-BD27-4031-936B-774E9B1419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9A1D2-32AE-4AD2-9328-8F5085172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2045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129F3-3E53-4488-9B75-E1B9BCBD0C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74380A-ED6E-4B2C-B30A-8E41286459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024C34-B152-4448-A376-04D6CC2574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37A54-CE07-4DC7-BC00-25AACB9728F5}" type="datetimeFigureOut">
              <a:rPr lang="en-GB" smtClean="0"/>
              <a:t>10/12/2020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7DEE5-91FC-4151-A4DF-1A874432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3CF41-981B-403F-ACE6-4E29ADF1E5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9A1D2-32AE-4AD2-9328-8F5085172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293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07886C-3FF8-447C-9ACD-A2D2D53AD24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BADA20-F13C-4933-BE8C-CBD63689E7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01BBF2-2321-4DDB-9018-75976F9166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37A54-CE07-4DC7-BC00-25AACB9728F5}" type="datetimeFigureOut">
              <a:rPr lang="en-GB" smtClean="0"/>
              <a:t>10/12/2020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600EE5-1A03-41D2-8AB6-4B25D28A6E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871967-1265-4FB8-97F1-FAE2DAB5F3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9A1D2-32AE-4AD2-9328-8F5085172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8415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893D95-ED79-491F-9146-9F142DC38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845B61-1D5E-4F2D-936B-A444AAFEF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4AD2AF-F316-4DD1-AB4F-81E28EC4B50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E37A54-CE07-4DC7-BC00-25AACB9728F5}" type="datetimeFigureOut">
              <a:rPr lang="en-GB" smtClean="0"/>
              <a:t>10/12/2020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27384C-ADE6-4283-B3C2-D9B0202BD4F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AEC37F-1A56-4E89-A4A5-3AED124715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E9A1D2-32AE-4AD2-9328-8F5085172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5722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Rectangle 75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FBCB679-CD3D-46E5-A131-ED9DE85E12F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8A3AA31-F5FA-4865-91B6-55E798676A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latin typeface="Consolas" panose="020B0609020204030204" pitchFamily="49" charset="0"/>
              </a:rPr>
              <a:t>Private Clement Harold Ross</a:t>
            </a:r>
            <a:br>
              <a:rPr lang="en-GB" b="1" dirty="0">
                <a:solidFill>
                  <a:srgbClr val="FFFFFF"/>
                </a:solidFill>
                <a:latin typeface="Consolas" panose="020B0609020204030204" pitchFamily="49" charset="0"/>
              </a:rPr>
            </a:br>
            <a:r>
              <a:rPr lang="en-GB" sz="4400" b="1" dirty="0">
                <a:solidFill>
                  <a:srgbClr val="FFFFFF"/>
                </a:solidFill>
                <a:latin typeface="Consolas" panose="020B0609020204030204" pitchFamily="49" charset="0"/>
              </a:rPr>
              <a:t>Service number:6601</a:t>
            </a:r>
            <a:endParaRPr lang="en-GB" b="1" dirty="0">
              <a:solidFill>
                <a:srgbClr val="FFFFFF"/>
              </a:solidFill>
              <a:latin typeface="Consolas" panose="020B0609020204030204" pitchFamily="49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1CF6AA-A638-4287-B320-8A95B2BE43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Consolas" panose="020B0609020204030204" pitchFamily="49" charset="0"/>
              </a:rPr>
              <a:t>Lydia Stokes</a:t>
            </a:r>
          </a:p>
          <a:p>
            <a:r>
              <a:rPr lang="en-GB">
                <a:solidFill>
                  <a:srgbClr val="FFFFFF"/>
                </a:solidFill>
                <a:latin typeface="Consolas" panose="020B0609020204030204" pitchFamily="49" charset="0"/>
              </a:rPr>
              <a:t>HPAR5012</a:t>
            </a:r>
          </a:p>
        </p:txBody>
      </p:sp>
    </p:spTree>
    <p:extLst>
      <p:ext uri="{BB962C8B-B14F-4D97-AF65-F5344CB8AC3E}">
        <p14:creationId xmlns:p14="http://schemas.microsoft.com/office/powerpoint/2010/main" val="13346183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22A7B3-EFB7-47B5-B2AE-3EEE29CFC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GB" sz="5600">
                <a:solidFill>
                  <a:schemeClr val="bg1"/>
                </a:solidFill>
                <a:latin typeface="Consolas" panose="020B0609020204030204" pitchFamily="49" charset="0"/>
              </a:rPr>
              <a:t>Portfolio idea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8AFA72-5FE0-4201-87E1-3590807BFC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Consolas" panose="020B0609020204030204" pitchFamily="49" charset="0"/>
              </a:rPr>
              <a:t>Following the life of Private Clement Ross from grave to life</a:t>
            </a:r>
          </a:p>
          <a:p>
            <a:r>
              <a:rPr lang="en-GB" sz="2000" dirty="0">
                <a:solidFill>
                  <a:schemeClr val="bg1"/>
                </a:solidFill>
                <a:latin typeface="Consolas" panose="020B0609020204030204" pitchFamily="49" charset="0"/>
              </a:rPr>
              <a:t>Linking the present to the past using materials e.g. buildings</a:t>
            </a:r>
          </a:p>
          <a:p>
            <a:endParaRPr lang="en-GB" sz="2000" dirty="0">
              <a:solidFill>
                <a:schemeClr val="bg1"/>
              </a:solidFill>
              <a:latin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2947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EC3509-3152-46B2-81C4-EB63F638C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GB" sz="6800">
                <a:solidFill>
                  <a:schemeClr val="bg1"/>
                </a:solidFill>
                <a:latin typeface="Consolas" panose="020B0609020204030204" pitchFamily="49" charset="0"/>
              </a:rPr>
              <a:t>Why I chose this idea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ABC8C-359A-4A55-A6C3-2D8F75AA2B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Consolas" panose="020B0609020204030204" pitchFamily="49" charset="0"/>
              </a:rPr>
              <a:t>The gravestone and its location under a tree in St Mary’s churchyard</a:t>
            </a:r>
          </a:p>
          <a:p>
            <a:r>
              <a:rPr lang="en-GB" sz="2000" dirty="0">
                <a:solidFill>
                  <a:schemeClr val="bg1"/>
                </a:solidFill>
                <a:latin typeface="Consolas" panose="020B0609020204030204" pitchFamily="49" charset="0"/>
              </a:rPr>
              <a:t>World War One is a period of history that I am familiar with</a:t>
            </a:r>
          </a:p>
          <a:p>
            <a:r>
              <a:rPr lang="en-GB" sz="2000" dirty="0">
                <a:solidFill>
                  <a:schemeClr val="bg1"/>
                </a:solidFill>
                <a:latin typeface="Consolas" panose="020B0609020204030204" pitchFamily="49" charset="0"/>
              </a:rPr>
              <a:t>This module has given me the opportunity to study the life of Private Ross</a:t>
            </a:r>
          </a:p>
        </p:txBody>
      </p:sp>
    </p:spTree>
    <p:extLst>
      <p:ext uri="{BB962C8B-B14F-4D97-AF65-F5344CB8AC3E}">
        <p14:creationId xmlns:p14="http://schemas.microsoft.com/office/powerpoint/2010/main" val="2514215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4CFB23-8437-431C-85DB-97851BB42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bg1"/>
                </a:solidFill>
                <a:latin typeface="Consolas" panose="020B0609020204030204" pitchFamily="49" charset="0"/>
              </a:rPr>
              <a:t>Methodology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DFFD6A-4B20-494F-83F7-785AE0DAE9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anchor="ctr">
            <a:normAutofit fontScale="92500"/>
          </a:bodyPr>
          <a:lstStyle/>
          <a:p>
            <a:r>
              <a:rPr lang="en-GB" sz="2000" dirty="0">
                <a:solidFill>
                  <a:schemeClr val="bg1"/>
                </a:solidFill>
                <a:latin typeface="Consolas" panose="020B0609020204030204" pitchFamily="49" charset="0"/>
              </a:rPr>
              <a:t>Types of resources?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Consolas" panose="020B0609020204030204" pitchFamily="49" charset="0"/>
              </a:rPr>
              <a:t>Military records, King’s Shropshire Light Infantry </a:t>
            </a:r>
            <a:r>
              <a:rPr lang="en-GB" sz="2000" dirty="0" err="1">
                <a:solidFill>
                  <a:schemeClr val="bg1"/>
                </a:solidFill>
                <a:latin typeface="Consolas" panose="020B0609020204030204" pitchFamily="49" charset="0"/>
              </a:rPr>
              <a:t>facebook</a:t>
            </a:r>
            <a:r>
              <a:rPr lang="en-GB" sz="2000" dirty="0">
                <a:solidFill>
                  <a:schemeClr val="bg1"/>
                </a:solidFill>
                <a:latin typeface="Consolas" panose="020B0609020204030204" pitchFamily="49" charset="0"/>
              </a:rPr>
              <a:t> page, local newspaper articles and documentary footage from World War One</a:t>
            </a:r>
          </a:p>
          <a:p>
            <a:r>
              <a:rPr lang="en-GB" sz="2000" dirty="0">
                <a:solidFill>
                  <a:schemeClr val="bg1"/>
                </a:solidFill>
                <a:latin typeface="Consolas" panose="020B0609020204030204" pitchFamily="49" charset="0"/>
              </a:rPr>
              <a:t>How the project will be achieved?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Consolas" panose="020B0609020204030204" pitchFamily="49" charset="0"/>
              </a:rPr>
              <a:t>The project will be achieved by filming around my hometown to build a picture of Clements life with narration</a:t>
            </a:r>
          </a:p>
          <a:p>
            <a:r>
              <a:rPr lang="en-GB" sz="2000" dirty="0">
                <a:solidFill>
                  <a:schemeClr val="bg1"/>
                </a:solidFill>
                <a:latin typeface="Consolas" panose="020B0609020204030204" pitchFamily="49" charset="0"/>
              </a:rPr>
              <a:t>What will have to be left out?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Consolas" panose="020B0609020204030204" pitchFamily="49" charset="0"/>
              </a:rPr>
              <a:t>If money and time were no issue, I would follow Clements journey to France and Belgium</a:t>
            </a:r>
          </a:p>
        </p:txBody>
      </p:sp>
    </p:spTree>
    <p:extLst>
      <p:ext uri="{BB962C8B-B14F-4D97-AF65-F5344CB8AC3E}">
        <p14:creationId xmlns:p14="http://schemas.microsoft.com/office/powerpoint/2010/main" val="3893274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403A7C4-59A7-4610-979B-ADEAFF39A9B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9B388D-CC1C-4FCB-9FBB-DEB0D78F1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382"/>
            <a:ext cx="10515600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  <a:latin typeface="Consolas" panose="020B0609020204030204" pitchFamily="49" charset="0"/>
              </a:rPr>
              <a:t>Progress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D36B12-66C4-4D58-A4C9-B941886DB2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167" t="29926" r="26667" b="16148"/>
          <a:stretch/>
        </p:blipFill>
        <p:spPr>
          <a:xfrm>
            <a:off x="502285" y="314431"/>
            <a:ext cx="4159885" cy="267526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5148E4E-B0FC-4ADF-9BD5-111BF9B4E05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500" t="33037" r="26917" b="15065"/>
          <a:stretch/>
        </p:blipFill>
        <p:spPr>
          <a:xfrm>
            <a:off x="7529832" y="326126"/>
            <a:ext cx="4231640" cy="265187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FFCB2EB-C422-452D-93A3-5B3B611189B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8250" t="24000" r="28917" b="11556"/>
          <a:stretch/>
        </p:blipFill>
        <p:spPr>
          <a:xfrm>
            <a:off x="3869232" y="3076575"/>
            <a:ext cx="4453536" cy="3769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15630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25">
            <a:extLst>
              <a:ext uri="{FF2B5EF4-FFF2-40B4-BE49-F238E27FC236}">
                <a16:creationId xmlns:a16="http://schemas.microsoft.com/office/drawing/2014/main" id="{A93898FF-D987-4B0E-BFB4-85F5EB356D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27">
            <a:extLst>
              <a:ext uri="{FF2B5EF4-FFF2-40B4-BE49-F238E27FC236}">
                <a16:creationId xmlns:a16="http://schemas.microsoft.com/office/drawing/2014/main" id="{612F383F-B981-4BC3-9E2B-7BE938CE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240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29">
            <a:extLst>
              <a:ext uri="{FF2B5EF4-FFF2-40B4-BE49-F238E27FC236}">
                <a16:creationId xmlns:a16="http://schemas.microsoft.com/office/drawing/2014/main" id="{5AA485AD-076E-4077-A6E6-C3C9F0C39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1">
            <a:extLst>
              <a:ext uri="{FF2B5EF4-FFF2-40B4-BE49-F238E27FC236}">
                <a16:creationId xmlns:a16="http://schemas.microsoft.com/office/drawing/2014/main" id="{58D235B8-3D10-493F-88AC-84BB404C1B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D088DBDF-80D5-4FC0-8A54-9D660B728D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4" y="0"/>
            <a:ext cx="12181172" cy="685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4D4B0F0-9045-47DC-8321-5A77FD3D54D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60000"/>
          </a:blip>
          <a:srcRect r="-1" b="18150"/>
          <a:stretch/>
        </p:blipFill>
        <p:spPr>
          <a:xfrm>
            <a:off x="0" y="10"/>
            <a:ext cx="4063767" cy="685798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96B97B6-934B-41A7-9110-30125802F63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60000"/>
          </a:blip>
          <a:srcRect r="-2" b="18151"/>
          <a:stretch/>
        </p:blipFill>
        <p:spPr>
          <a:xfrm>
            <a:off x="4064424" y="10"/>
            <a:ext cx="4063788" cy="68579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7CA2BDA-894F-4B8C-A50D-8708D9FFE7A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60000"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7200"/>
                    </a14:imgEffect>
                  </a14:imgLayer>
                </a14:imgProps>
              </a:ext>
            </a:extLst>
          </a:blip>
          <a:srcRect r="1" b="10137"/>
          <a:stretch/>
        </p:blipFill>
        <p:spPr>
          <a:xfrm>
            <a:off x="8128212" y="10"/>
            <a:ext cx="4063788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F480E8-2551-42AC-94E9-3DD722C8DB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5777" y="2399182"/>
            <a:ext cx="9801082" cy="205963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kern="1200" dirty="0">
                <a:solidFill>
                  <a:srgbClr val="FFFFFF"/>
                </a:solidFill>
                <a:latin typeface="Consolas" panose="020B0609020204030204" pitchFamily="49" charset="0"/>
              </a:rPr>
              <a:t>Photos</a:t>
            </a:r>
            <a:endParaRPr lang="en-US" sz="4800" kern="1200" dirty="0">
              <a:solidFill>
                <a:srgbClr val="FFFFFF"/>
              </a:solidFill>
              <a:latin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31074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488BD42-4F5F-481F-89C7-F3DC398E49B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EBCFED-DB11-419C-A81B-5AFB5C9A9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pPr algn="ctr"/>
            <a:r>
              <a:rPr lang="en-GB" dirty="0">
                <a:latin typeface="Consolas" panose="020B0609020204030204" pitchFamily="49" charset="0"/>
              </a:rPr>
              <a:t>Story board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A39C535-6982-4466-8E58-DACE035BE4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688" t="25695" r="20234" b="12500"/>
          <a:stretch/>
        </p:blipFill>
        <p:spPr>
          <a:xfrm>
            <a:off x="1156700" y="0"/>
            <a:ext cx="98786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36242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A46D14-32D5-4096-9265-879123783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GB" sz="7400" dirty="0">
                <a:solidFill>
                  <a:schemeClr val="bg1"/>
                </a:solidFill>
                <a:latin typeface="Consolas" panose="020B0609020204030204" pitchFamily="49" charset="0"/>
              </a:rPr>
              <a:t>Summary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37164-C445-46A6-8297-5DE85F59D0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Consolas" panose="020B0609020204030204" pitchFamily="49" charset="0"/>
              </a:rPr>
              <a:t>Bring the life of a young World War One soldier back to life 101 years after his death</a:t>
            </a:r>
          </a:p>
          <a:p>
            <a:r>
              <a:rPr lang="en-GB" sz="2000" dirty="0">
                <a:solidFill>
                  <a:schemeClr val="bg1"/>
                </a:solidFill>
                <a:latin typeface="Consolas" panose="020B0609020204030204" pitchFamily="49" charset="0"/>
              </a:rPr>
              <a:t>Connect the past and the present through what remains</a:t>
            </a:r>
          </a:p>
          <a:p>
            <a:r>
              <a:rPr lang="en-GB" sz="2000" dirty="0">
                <a:solidFill>
                  <a:schemeClr val="bg1"/>
                </a:solidFill>
                <a:latin typeface="Consolas" panose="020B0609020204030204" pitchFamily="49" charset="0"/>
              </a:rPr>
              <a:t>Could be used in primary schools around the town as an educational tool to highlight the role played by one of the towns young men in World War One</a:t>
            </a:r>
          </a:p>
        </p:txBody>
      </p:sp>
    </p:spTree>
    <p:extLst>
      <p:ext uri="{BB962C8B-B14F-4D97-AF65-F5344CB8AC3E}">
        <p14:creationId xmlns:p14="http://schemas.microsoft.com/office/powerpoint/2010/main" val="2040484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F8E70D-0E4E-4075-9722-D5FB976B03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bg1"/>
                </a:solidFill>
                <a:latin typeface="Consolas" panose="020B0609020204030204" pitchFamily="49" charset="0"/>
              </a:rPr>
              <a:t>Bibliography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12C6D-09E4-4C04-BFA8-773061B10E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numCol="2" anchor="ctr">
            <a:norm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Consolas" panose="020B0609020204030204" pitchFamily="49" charset="0"/>
              </a:rPr>
              <a:t>Ross Gazette, 2018. Remembering World War 1 in Ross-on-Wye. </a:t>
            </a:r>
            <a:r>
              <a:rPr lang="en-GB" sz="1200" i="1" dirty="0">
                <a:solidFill>
                  <a:schemeClr val="bg1"/>
                </a:solidFill>
                <a:latin typeface="Consolas" panose="020B0609020204030204" pitchFamily="49" charset="0"/>
              </a:rPr>
              <a:t>The Ross Gazette, </a:t>
            </a:r>
            <a:r>
              <a:rPr lang="en-GB" sz="1200" dirty="0">
                <a:solidFill>
                  <a:schemeClr val="bg1"/>
                </a:solidFill>
                <a:latin typeface="Consolas" panose="020B0609020204030204" pitchFamily="49" charset="0"/>
              </a:rPr>
              <a:t>14 Nov. </a:t>
            </a:r>
          </a:p>
          <a:p>
            <a:r>
              <a:rPr lang="en-GB" sz="1200" dirty="0">
                <a:solidFill>
                  <a:schemeClr val="bg1"/>
                </a:solidFill>
                <a:latin typeface="Consolas" panose="020B0609020204030204" pitchFamily="49" charset="0"/>
              </a:rPr>
              <a:t>Commonwealth War Graves. </a:t>
            </a:r>
            <a:r>
              <a:rPr lang="en-GB" sz="1200" i="1" dirty="0">
                <a:solidFill>
                  <a:schemeClr val="bg1"/>
                </a:solidFill>
                <a:latin typeface="Consolas" panose="020B0609020204030204" pitchFamily="49" charset="0"/>
              </a:rPr>
              <a:t>Private C Ross. </a:t>
            </a:r>
            <a:r>
              <a:rPr lang="en-GB" sz="1200" dirty="0">
                <a:solidFill>
                  <a:schemeClr val="bg1"/>
                </a:solidFill>
                <a:latin typeface="Consolas" panose="020B0609020204030204" pitchFamily="49" charset="0"/>
              </a:rPr>
              <a:t>[online] Available at: &lt;https://www.cwgc.org/find-records/find-war-dead/casualty-details/363799/C%20ROSS/&gt; [Accessed 24 November 2020]. </a:t>
            </a:r>
          </a:p>
          <a:p>
            <a:r>
              <a:rPr lang="en-GB" sz="1200" dirty="0">
                <a:solidFill>
                  <a:schemeClr val="bg1"/>
                </a:solidFill>
                <a:latin typeface="Consolas" panose="020B0609020204030204" pitchFamily="49" charset="0"/>
              </a:rPr>
              <a:t>Ancestry. </a:t>
            </a:r>
            <a:r>
              <a:rPr lang="en-GB" sz="1200" i="1" dirty="0">
                <a:solidFill>
                  <a:schemeClr val="bg1"/>
                </a:solidFill>
                <a:latin typeface="Consolas" panose="020B0609020204030204" pitchFamily="49" charset="0"/>
              </a:rPr>
              <a:t>My Discoveries. </a:t>
            </a:r>
            <a:r>
              <a:rPr lang="en-GB" sz="1200" dirty="0">
                <a:solidFill>
                  <a:schemeClr val="bg1"/>
                </a:solidFill>
                <a:latin typeface="Consolas" panose="020B0609020204030204" pitchFamily="49" charset="0"/>
              </a:rPr>
              <a:t>[online] Available at: &lt;https://www.ancestry.com/inst/discoveries/?emailId=N-62ef8d7a-c867-482a-bfd8-5a53128ccbbc&amp;language=en-GB&amp;ahsht=2020-11-27T11%3a48%3a10&amp;ahsh=4e7f2a26c3dd08f33195d808caca7aaa&amp;o_xid=59215&amp;o_lid=59215&amp;o_sch=Email+Programs&gt; [Accessed 27 November 2020].</a:t>
            </a:r>
            <a:endParaRPr lang="en-GB" sz="1200" i="1" dirty="0">
              <a:solidFill>
                <a:schemeClr val="bg1"/>
              </a:solidFill>
              <a:latin typeface="Consolas" panose="020B0609020204030204" pitchFamily="49" charset="0"/>
            </a:endParaRPr>
          </a:p>
          <a:p>
            <a:r>
              <a:rPr lang="en-GB" sz="1200" i="1" dirty="0">
                <a:solidFill>
                  <a:schemeClr val="bg1"/>
                </a:solidFill>
                <a:latin typeface="Consolas" panose="020B0609020204030204" pitchFamily="49" charset="0"/>
              </a:rPr>
              <a:t>They Shall Not Grow Old, </a:t>
            </a:r>
            <a:r>
              <a:rPr lang="en-GB" sz="1200" dirty="0">
                <a:solidFill>
                  <a:schemeClr val="bg1"/>
                </a:solidFill>
                <a:latin typeface="Consolas" panose="020B0609020204030204" pitchFamily="49" charset="0"/>
              </a:rPr>
              <a:t>2018 [film] Directed by Peter Jackson. United Kingdom: Warner Brothers.</a:t>
            </a:r>
            <a:endParaRPr lang="en-GB" sz="1200" i="1" dirty="0">
              <a:solidFill>
                <a:schemeClr val="bg1"/>
              </a:solidFill>
              <a:latin typeface="Consolas" panose="020B0609020204030204" pitchFamily="49" charset="0"/>
            </a:endParaRPr>
          </a:p>
          <a:p>
            <a:r>
              <a:rPr lang="en-GB" sz="1200" dirty="0">
                <a:solidFill>
                  <a:schemeClr val="bg1"/>
                </a:solidFill>
                <a:latin typeface="Consolas" panose="020B0609020204030204" pitchFamily="49" charset="0"/>
              </a:rPr>
              <a:t>Burgoyne, A. </a:t>
            </a:r>
            <a:r>
              <a:rPr lang="en-US" sz="1200" i="1" dirty="0">
                <a:solidFill>
                  <a:schemeClr val="bg1"/>
                </a:solidFill>
                <a:latin typeface="Consolas" panose="020B0609020204030204" pitchFamily="49" charset="0"/>
              </a:rPr>
              <a:t>King's Shropshire Light Infantry Battlefields. </a:t>
            </a:r>
            <a:r>
              <a:rPr lang="en-US" sz="1200" dirty="0">
                <a:solidFill>
                  <a:schemeClr val="bg1"/>
                </a:solidFill>
                <a:latin typeface="Consolas" panose="020B0609020204030204" pitchFamily="49" charset="0"/>
              </a:rPr>
              <a:t>[Facebook]. Available at: &lt;https://www.facebook.com/KSLI.Battlefields.tours&gt; [Accessed 24 November 2020]. </a:t>
            </a:r>
            <a:endParaRPr lang="en-GB" sz="1200" i="1" dirty="0">
              <a:solidFill>
                <a:schemeClr val="bg1"/>
              </a:solidFill>
              <a:latin typeface="Consolas" panose="020B0609020204030204" pitchFamily="49" charset="0"/>
            </a:endParaRPr>
          </a:p>
          <a:p>
            <a:endParaRPr lang="en-GB" sz="2000" dirty="0">
              <a:solidFill>
                <a:schemeClr val="bg1"/>
              </a:solidFill>
              <a:latin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26868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285</TotalTime>
  <Words>404</Words>
  <Application>Microsoft Office PowerPoint</Application>
  <PresentationFormat>Widescreen</PresentationFormat>
  <Paragraphs>30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Consolas</vt:lpstr>
      <vt:lpstr>Office Theme</vt:lpstr>
      <vt:lpstr>Private Clement Harold Ross Service number:6601</vt:lpstr>
      <vt:lpstr>Portfolio idea</vt:lpstr>
      <vt:lpstr>Why I chose this idea</vt:lpstr>
      <vt:lpstr>Methodology</vt:lpstr>
      <vt:lpstr>Progress</vt:lpstr>
      <vt:lpstr>Photos</vt:lpstr>
      <vt:lpstr>Story board</vt:lpstr>
      <vt:lpstr>Summary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Private Clement Harold Ross Service number:6601</dc:title>
  <dc:creator>Lydia Mary Stokes</dc:creator>
  <cp:lastModifiedBy>Lydia Mary Stokes</cp:lastModifiedBy>
  <cp:revision>10</cp:revision>
  <dcterms:created xsi:type="dcterms:W3CDTF">2020-12-10T10:18:20Z</dcterms:created>
  <dcterms:modified xsi:type="dcterms:W3CDTF">2020-12-10T15:03:45Z</dcterms:modified>
</cp:coreProperties>
</file>