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1"/>
  </p:notesMasterIdLst>
  <p:handoutMasterIdLst>
    <p:handoutMasterId r:id="rId12"/>
  </p:handoutMasterIdLst>
  <p:sldIdLst>
    <p:sldId id="264" r:id="rId2"/>
    <p:sldId id="265" r:id="rId3"/>
    <p:sldId id="266" r:id="rId4"/>
    <p:sldId id="267" r:id="rId5"/>
    <p:sldId id="268" r:id="rId6"/>
    <p:sldId id="270" r:id="rId7"/>
    <p:sldId id="269" r:id="rId8"/>
    <p:sldId id="271" r:id="rId9"/>
    <p:sldId id="272" r:id="rId10"/>
  </p:sldIdLst>
  <p:sldSz cx="12188825" cy="6858000"/>
  <p:notesSz cx="6858000" cy="9144000"/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9" pos="3839" userDrawn="1">
          <p15:clr>
            <a:srgbClr val="A4A3A4"/>
          </p15:clr>
        </p15:guide>
        <p15:guide id="10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5770" autoAdjust="0"/>
  </p:normalViewPr>
  <p:slideViewPr>
    <p:cSldViewPr showGuides="1">
      <p:cViewPr varScale="1">
        <p:scale>
          <a:sx n="110" d="100"/>
          <a:sy n="110" d="100"/>
        </p:scale>
        <p:origin x="492" y="108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3" d="100"/>
          <a:sy n="63" d="100"/>
        </p:scale>
        <p:origin x="1986" y="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73C59C-4E16-4A64-A766-34DB213E11B3}" type="datetimeFigureOut">
              <a:rPr lang="en-US">
                <a:solidFill>
                  <a:schemeClr val="tx2"/>
                </a:solidFill>
              </a:rPr>
              <a:t>4/18/2021</a:t>
            </a:fld>
            <a:endParaRPr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D77566-CD65-4859-9FA1-43956DC85B8C}" type="slidenum">
              <a:rPr>
                <a:solidFill>
                  <a:schemeClr val="tx2"/>
                </a:solidFill>
              </a:rPr>
              <a:t>‹#›</a:t>
            </a:fld>
            <a:endParaRPr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983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95CF31C-F757-429C-A789-86504F04C3BE}" type="datetimeFigureOut">
              <a:rPr lang="en-US"/>
              <a:pPr/>
              <a:t>4/18/2021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8796F01-7154-41E0-B48B-A6921757531A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4077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2383" y="1498601"/>
            <a:ext cx="7008574" cy="3298825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5400" cap="none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2383" y="4927600"/>
            <a:ext cx="7008574" cy="1244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222770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A30F4-0B4E-4E4B-BC36-C30CD13F4E17}" type="datetimeFigureOut">
              <a:rPr lang="en-US"/>
              <a:t>4/18/2021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0BA0E-20D0-4E7C-B286-26C960A6788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6352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589" y="4445000"/>
            <a:ext cx="7008574" cy="1930400"/>
          </a:xfrm>
        </p:spPr>
        <p:txBody>
          <a:bodyPr anchor="t">
            <a:normAutofit/>
          </a:bodyPr>
          <a:lstStyle>
            <a:lvl1pPr algn="l">
              <a:defRPr sz="5400" b="0" cap="none" baseline="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589" y="3124200"/>
            <a:ext cx="7008574" cy="1296987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963402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30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1706581" indent="0">
              <a:buNone/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755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4/18/2021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8933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137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730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0162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755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4/18/2021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528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4/18/2021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1676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4/18/2021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6873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961368" y="0"/>
            <a:ext cx="792273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21" y="1701800"/>
            <a:ext cx="3351927" cy="28448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21" y="4648200"/>
            <a:ext cx="3351927" cy="17272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9236" y="482600"/>
            <a:ext cx="6805427" cy="5892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F754-515F-40B9-8D24-D54D5825B3D0}" type="datetimeFigureOut">
              <a:rPr lang="en-US"/>
              <a:t>4/18/2021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6807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082258" y="0"/>
            <a:ext cx="802431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7765" y="4800600"/>
            <a:ext cx="7313295" cy="7620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2437765" y="279401"/>
            <a:ext cx="7313295" cy="4448175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37765" y="5562600"/>
            <a:ext cx="7313295" cy="8128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F754-515F-40B9-8D24-D54D5825B3D0}" type="datetimeFigureOut">
              <a:rPr lang="en-US"/>
              <a:t>4/18/2021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2133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B6C2-1084-4AED-A74A-DF028B0094EA}" type="datetimeFigureOut">
              <a:rPr lang="en-US"/>
              <a:t>4/18/2021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1043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52633" y="274638"/>
            <a:ext cx="1422030" cy="589756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309" y="274638"/>
            <a:ext cx="8532178" cy="589756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B6C2-1084-4AED-A74A-DF028B0094EA}" type="datetimeFigureOut">
              <a:rPr lang="en-US"/>
              <a:t>4/18/2021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5071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04721" y="0"/>
            <a:ext cx="11579384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309" y="1701800"/>
            <a:ext cx="10157354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309" y="6400801"/>
            <a:ext cx="2742486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fld id="{2DD204D1-F9BD-4643-8480-6EA41EB484F1}" type="datetimeFigureOut">
              <a:rPr lang="en-US" smtClean="0"/>
              <a:pPr/>
              <a:t>4/18/2021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07842" y="6400801"/>
            <a:ext cx="6216301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7146" y="6400801"/>
            <a:ext cx="1107518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fld id="{EB37DED6-D4C7-42EE-AB49-D2E39E64FD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04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9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75" r:id="rId8"/>
    <p:sldLayoutId id="2147483676" r:id="rId9"/>
    <p:sldLayoutId id="2147483677" r:id="rId10"/>
    <p:sldLayoutId id="2147483678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1218987" rtl="0" eaLnBrk="1" latinLnBrk="0" hangingPunct="1">
        <a:lnSpc>
          <a:spcPct val="85000"/>
        </a:lnSpc>
        <a:spcBef>
          <a:spcPct val="0"/>
        </a:spcBef>
        <a:buNone/>
        <a:tabLst/>
        <a:defRPr sz="4400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5000"/>
        </a:lnSpc>
        <a:spcBef>
          <a:spcPts val="1866"/>
        </a:spcBef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1392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8037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84683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11328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437973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461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264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885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2.xml"/><Relationship Id="rId1" Type="http://schemas.openxmlformats.org/officeDocument/2006/relationships/video" Target="https://www.youtube.com/embed/PTbyvLGqTR4?feature=oembed" TargetMode="Externa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s://www.canva.com/design/play?category=tACZCki4tbY&amp;type=TACQ-j4WGew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06349" y="188640"/>
            <a:ext cx="7008574" cy="3298825"/>
          </a:xfrm>
        </p:spPr>
        <p:txBody>
          <a:bodyPr>
            <a:normAutofit/>
          </a:bodyPr>
          <a:lstStyle/>
          <a:p>
            <a:pPr algn="ctr"/>
            <a:r>
              <a:rPr lang="en-GB" sz="3000" b="1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Changemakers: </a:t>
            </a:r>
            <a:r>
              <a:rPr lang="en-GB" sz="3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Building your Personal Brand for Sustainable Employment </a:t>
            </a:r>
            <a:br>
              <a:rPr lang="en-GB" sz="3000" dirty="0">
                <a:effectLst/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endParaRPr lang="en-US" sz="30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90156" y="4005064"/>
            <a:ext cx="8398669" cy="1244600"/>
          </a:xfrm>
        </p:spPr>
        <p:txBody>
          <a:bodyPr>
            <a:normAutofit/>
          </a:bodyPr>
          <a:lstStyle/>
          <a:p>
            <a:pPr algn="ctr"/>
            <a:r>
              <a:rPr lang="en-US" sz="3000" b="1" dirty="0"/>
              <a:t>Assignment 1 </a:t>
            </a:r>
            <a:endParaRPr lang="en-US" sz="3000" dirty="0"/>
          </a:p>
          <a:p>
            <a:pPr algn="ctr"/>
            <a:r>
              <a:rPr lang="en-US" sz="3000" dirty="0"/>
              <a:t>Curriculum Vitae</a:t>
            </a:r>
          </a:p>
        </p:txBody>
      </p:sp>
    </p:spTree>
    <p:extLst>
      <p:ext uri="{BB962C8B-B14F-4D97-AF65-F5344CB8AC3E}">
        <p14:creationId xmlns:p14="http://schemas.microsoft.com/office/powerpoint/2010/main" val="365034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005716-9E1B-40CE-B6FE-D44FEC87E6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</p:spPr>
        <p:txBody>
          <a:bodyPr anchor="b">
            <a:normAutofit/>
          </a:bodyPr>
          <a:lstStyle/>
          <a:p>
            <a:r>
              <a:rPr lang="en-GB" b="1" dirty="0"/>
              <a:t>What is a CV? </a:t>
            </a:r>
          </a:p>
        </p:txBody>
      </p:sp>
      <p:sp>
        <p:nvSpPr>
          <p:cNvPr id="71" name="Content Placeholder 2">
            <a:extLst>
              <a:ext uri="{FF2B5EF4-FFF2-40B4-BE49-F238E27FC236}">
                <a16:creationId xmlns:a16="http://schemas.microsoft.com/office/drawing/2014/main" id="{E5C766E1-C0B6-459E-8C2F-57BBB24F96C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17309" y="1701800"/>
            <a:ext cx="4977104" cy="4470400"/>
          </a:xfrm>
        </p:spPr>
        <p:txBody>
          <a:bodyPr>
            <a:normAutofit/>
          </a:bodyPr>
          <a:lstStyle/>
          <a:p>
            <a:r>
              <a:rPr lang="en-GB" sz="25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CV is short for Curriculum Vitae, which is a Latin phrase which loosely translated means ‘the course of my life’. </a:t>
            </a:r>
          </a:p>
          <a:p>
            <a:pPr marL="0" indent="0">
              <a:buNone/>
            </a:pPr>
            <a:endParaRPr lang="en-GB" sz="2500" b="0" i="0" dirty="0">
              <a:solidFill>
                <a:srgbClr val="222222"/>
              </a:solidFill>
              <a:effectLst/>
              <a:latin typeface="Arial" panose="020B0604020202020204" pitchFamily="34" charset="0"/>
            </a:endParaRPr>
          </a:p>
          <a:p>
            <a:r>
              <a:rPr lang="en-GB" sz="25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A CV outlines a person’s academic and professional history which is usually used for applying for jobs.</a:t>
            </a:r>
            <a:endParaRPr lang="en-US" sz="2500" dirty="0"/>
          </a:p>
        </p:txBody>
      </p:sp>
      <p:pic>
        <p:nvPicPr>
          <p:cNvPr id="1026" name="Picture 2" descr="How To Write A Good CV - career-advice.jobs.ac.uk">
            <a:extLst>
              <a:ext uri="{FF2B5EF4-FFF2-40B4-BE49-F238E27FC236}">
                <a16:creationId xmlns:a16="http://schemas.microsoft.com/office/drawing/2014/main" id="{1DE81C4D-54B4-4881-94F0-D77D9BDECC0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159" b="2"/>
          <a:stretch/>
        </p:blipFill>
        <p:spPr bwMode="auto">
          <a:xfrm>
            <a:off x="6281408" y="1052736"/>
            <a:ext cx="4977104" cy="4470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41126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DF2B605-9029-49CC-B30C-5F6C4645DC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</p:spPr>
        <p:txBody>
          <a:bodyPr anchor="b">
            <a:normAutofit/>
          </a:bodyPr>
          <a:lstStyle/>
          <a:p>
            <a:pPr algn="ctr"/>
            <a:r>
              <a:rPr lang="en-GB" b="1" dirty="0"/>
              <a:t>Why Is It Important To Have a Good CV?</a:t>
            </a:r>
          </a:p>
        </p:txBody>
      </p:sp>
      <p:pic>
        <p:nvPicPr>
          <p:cNvPr id="2050" name="Picture 2" descr="CV Writing Test! Ultimate Trivia Questions Quiz - ProProfs Quiz">
            <a:extLst>
              <a:ext uri="{FF2B5EF4-FFF2-40B4-BE49-F238E27FC236}">
                <a16:creationId xmlns:a16="http://schemas.microsoft.com/office/drawing/2014/main" id="{7187A27A-7AF9-4130-8A45-B993DA4953A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04" r="33562" b="-2"/>
          <a:stretch/>
        </p:blipFill>
        <p:spPr bwMode="auto">
          <a:xfrm>
            <a:off x="1117309" y="1701800"/>
            <a:ext cx="4977104" cy="4470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Content Placeholder 3">
            <a:extLst>
              <a:ext uri="{FF2B5EF4-FFF2-40B4-BE49-F238E27FC236}">
                <a16:creationId xmlns:a16="http://schemas.microsoft.com/office/drawing/2014/main" id="{62095D59-AE70-4C9A-A7AB-EB9BB2C181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7559" y="1473200"/>
            <a:ext cx="4977104" cy="5196160"/>
          </a:xfrm>
        </p:spPr>
        <p:txBody>
          <a:bodyPr>
            <a:normAutofit lnSpcReduction="10000"/>
          </a:bodyPr>
          <a:lstStyle/>
          <a:p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Sometimes a CV </a:t>
            </a:r>
            <a:r>
              <a:rPr lang="en-GB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 is the first contact you have with a prospective employer, and it is your chance to make a good first impression.</a:t>
            </a:r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r>
              <a:rPr lang="en-GB" i="0" dirty="0">
                <a:solidFill>
                  <a:srgbClr val="222222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You use it to show your prospective employer why they should hire you and what the benefits of having you on their team will be. It is ultimately a marketing tool – your shop window! It is far more than just a run-down of your career history, it is your passport to a new job.</a:t>
            </a:r>
            <a:endParaRPr lang="en-US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24338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8C0235-3CBB-4A12-AA9A-0F7A7E1959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</p:spPr>
        <p:txBody>
          <a:bodyPr anchor="b">
            <a:normAutofit/>
          </a:bodyPr>
          <a:lstStyle/>
          <a:p>
            <a:pPr algn="ctr"/>
            <a:r>
              <a:rPr lang="en-GB" b="1" dirty="0"/>
              <a:t>How Do I Create a Good CV?</a:t>
            </a:r>
          </a:p>
        </p:txBody>
      </p:sp>
      <p:sp>
        <p:nvSpPr>
          <p:cNvPr id="71" name="Content Placeholder 2">
            <a:extLst>
              <a:ext uri="{FF2B5EF4-FFF2-40B4-BE49-F238E27FC236}">
                <a16:creationId xmlns:a16="http://schemas.microsoft.com/office/drawing/2014/main" id="{6C717B43-5533-44B3-A7DB-1607D2602E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17309" y="1701800"/>
            <a:ext cx="4977104" cy="4470400"/>
          </a:xfrm>
        </p:spPr>
        <p:txBody>
          <a:bodyPr/>
          <a:lstStyle/>
          <a:p>
            <a:r>
              <a:rPr lang="en-GB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There are no hard and fast rules for creating a winning CV as each job is different and each employer will be looking for different things. </a:t>
            </a:r>
          </a:p>
          <a:p>
            <a:r>
              <a:rPr lang="en-GB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CV writing etiquette also changes over time, so it’s advisable to keep your CV updated and tailor it to each job that you apply for.</a:t>
            </a:r>
            <a:endParaRPr lang="en-US" dirty="0"/>
          </a:p>
        </p:txBody>
      </p:sp>
      <p:pic>
        <p:nvPicPr>
          <p:cNvPr id="3074" name="Picture 2" descr="How to write a great resume | Tes">
            <a:extLst>
              <a:ext uri="{FF2B5EF4-FFF2-40B4-BE49-F238E27FC236}">
                <a16:creationId xmlns:a16="http://schemas.microsoft.com/office/drawing/2014/main" id="{FAD8FF87-C9EB-4DBF-B1C0-D839C1361D3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342" r="3342"/>
          <a:stretch/>
        </p:blipFill>
        <p:spPr bwMode="auto">
          <a:xfrm>
            <a:off x="6297559" y="1701800"/>
            <a:ext cx="4977104" cy="4470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8119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4AE16D-C11F-4285-B418-708D450115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</p:spPr>
        <p:txBody>
          <a:bodyPr anchor="t">
            <a:normAutofit/>
          </a:bodyPr>
          <a:lstStyle/>
          <a:p>
            <a:pPr algn="ctr"/>
            <a:r>
              <a:rPr lang="en-GB" b="1" dirty="0"/>
              <a:t>What To Remember…</a:t>
            </a:r>
          </a:p>
        </p:txBody>
      </p:sp>
      <p:pic>
        <p:nvPicPr>
          <p:cNvPr id="4098" name="Picture 2" descr="Aplikasi Pembuat CV Terbaik Buat Kamu Para Jobseeker!">
            <a:extLst>
              <a:ext uri="{FF2B5EF4-FFF2-40B4-BE49-F238E27FC236}">
                <a16:creationId xmlns:a16="http://schemas.microsoft.com/office/drawing/2014/main" id="{B47D253F-5E8C-4C8B-988E-E8669A4DD8E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14" r="35538" b="-1"/>
          <a:stretch/>
        </p:blipFill>
        <p:spPr bwMode="auto">
          <a:xfrm>
            <a:off x="914162" y="1445546"/>
            <a:ext cx="4977104" cy="4470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Content Placeholder 3">
            <a:extLst>
              <a:ext uri="{FF2B5EF4-FFF2-40B4-BE49-F238E27FC236}">
                <a16:creationId xmlns:a16="http://schemas.microsoft.com/office/drawing/2014/main" id="{090E53AB-94BE-4A50-B02C-390007D5D5B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7559" y="908720"/>
            <a:ext cx="4977104" cy="5688632"/>
          </a:xfrm>
        </p:spPr>
        <p:txBody>
          <a:bodyPr>
            <a:noAutofit/>
          </a:bodyPr>
          <a:lstStyle/>
          <a:p>
            <a:pPr algn="l">
              <a:buFont typeface="Arial" panose="020B0604020202020204" pitchFamily="34" charset="0"/>
              <a:buChar char="•"/>
            </a:pPr>
            <a:r>
              <a:rPr lang="en-GB" sz="17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Don’t lie </a:t>
            </a:r>
            <a:r>
              <a:rPr lang="en-GB" sz="17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– employers often run background checks and false claims will be uncovered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7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Sell yourself </a:t>
            </a:r>
            <a:r>
              <a:rPr lang="en-GB" sz="17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– what are your unique qualities, personality traits, skills and experience that make you stand out from the crowd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7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Personal statement first</a:t>
            </a:r>
            <a:r>
              <a:rPr lang="en-GB" sz="17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– put your academic qualifications at the back, if you’re buying a new car would you want to see the technical spec or the glossy picture first?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7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Don’t leave unexplained gaps </a:t>
            </a:r>
            <a:r>
              <a:rPr lang="en-GB" sz="17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– if you had a career break to travel or raise a family, explain what skills or experience you gained from this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7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Be clear and concise</a:t>
            </a:r>
            <a:r>
              <a:rPr lang="en-GB" sz="17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– CVs should be a maximum of three pages long and should be easy to read</a:t>
            </a:r>
          </a:p>
          <a:p>
            <a:pPr algn="l">
              <a:buFont typeface="Arial" panose="020B0604020202020204" pitchFamily="34" charset="0"/>
              <a:buChar char="•"/>
            </a:pPr>
            <a:r>
              <a:rPr lang="en-GB" sz="1700" b="1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Don’t make mistakes</a:t>
            </a:r>
            <a:r>
              <a:rPr lang="en-GB" sz="1700" b="0" i="0" dirty="0">
                <a:solidFill>
                  <a:srgbClr val="222222"/>
                </a:solidFill>
                <a:effectLst/>
                <a:latin typeface="Arial" panose="020B0604020202020204" pitchFamily="34" charset="0"/>
              </a:rPr>
              <a:t> – check your spelling and grammar meticulously.</a:t>
            </a:r>
          </a:p>
          <a:p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4002216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0472E2-41BC-4664-B470-C9A1E82311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 anchor="ctr"/>
          <a:lstStyle/>
          <a:p>
            <a:pPr algn="ctr"/>
            <a:r>
              <a:rPr lang="en-GB" b="1" dirty="0"/>
              <a:t>How to Write a Good CV</a:t>
            </a:r>
          </a:p>
        </p:txBody>
      </p:sp>
      <p:pic>
        <p:nvPicPr>
          <p:cNvPr id="4" name="Online Media 3" title="How To Write a Good CV">
            <a:hlinkClick r:id="" action="ppaction://media"/>
            <a:extLst>
              <a:ext uri="{FF2B5EF4-FFF2-40B4-BE49-F238E27FC236}">
                <a16:creationId xmlns:a16="http://schemas.microsoft.com/office/drawing/2014/main" id="{2B511E26-D63F-4E25-B0AE-4C255104A1C8}"/>
              </a:ext>
            </a:extLst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2239963" y="1701800"/>
            <a:ext cx="7912100" cy="4470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364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8B9EB4-CD4E-4468-8F51-8AC3E4E3B2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</p:spPr>
        <p:txBody>
          <a:bodyPr anchor="ctr">
            <a:normAutofit/>
          </a:bodyPr>
          <a:lstStyle/>
          <a:p>
            <a:pPr algn="ctr"/>
            <a:r>
              <a:rPr lang="en-GB" b="1" dirty="0"/>
              <a:t>What To Include </a:t>
            </a:r>
          </a:p>
        </p:txBody>
      </p:sp>
      <p:sp>
        <p:nvSpPr>
          <p:cNvPr id="75" name="Content Placeholder 2">
            <a:extLst>
              <a:ext uri="{FF2B5EF4-FFF2-40B4-BE49-F238E27FC236}">
                <a16:creationId xmlns:a16="http://schemas.microsoft.com/office/drawing/2014/main" id="{1A8828A4-1BE2-451C-AF9F-CA5524B102D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17309" y="1701800"/>
            <a:ext cx="4977104" cy="4470400"/>
          </a:xfrm>
        </p:spPr>
        <p:txBody>
          <a:bodyPr/>
          <a:lstStyle/>
          <a:p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Name / Contact Details</a:t>
            </a:r>
          </a:p>
          <a:p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Key Achievements</a:t>
            </a:r>
          </a:p>
          <a:p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Employment History</a:t>
            </a:r>
          </a:p>
          <a:p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Education &amp; Qualifications </a:t>
            </a:r>
          </a:p>
          <a:p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Training</a:t>
            </a:r>
          </a:p>
          <a:p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Interests &amp; Hobbies</a:t>
            </a:r>
          </a:p>
          <a:p>
            <a:r>
              <a:rPr lang="en-US" dirty="0">
                <a:solidFill>
                  <a:schemeClr val="tx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 – x2</a:t>
            </a:r>
          </a:p>
          <a:p>
            <a:endParaRPr lang="en-US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6" name="Picture 6" descr="Catat, 8 Kesalahan pada CV yang Harus Dihindari Halaman all - Kompas.com">
            <a:extLst>
              <a:ext uri="{FF2B5EF4-FFF2-40B4-BE49-F238E27FC236}">
                <a16:creationId xmlns:a16="http://schemas.microsoft.com/office/drawing/2014/main" id="{FF89ECE8-5F05-4A0F-8AB3-FE6E8ACFA04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844" r="10488"/>
          <a:stretch/>
        </p:blipFill>
        <p:spPr bwMode="auto">
          <a:xfrm>
            <a:off x="6297559" y="1701800"/>
            <a:ext cx="4977104" cy="44704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5910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43C27C-CF1B-4CDA-AEF9-CE1575A5F7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61764" y="76200"/>
            <a:ext cx="11012899" cy="1397000"/>
          </a:xfrm>
        </p:spPr>
        <p:txBody>
          <a:bodyPr anchor="ctr"/>
          <a:lstStyle/>
          <a:p>
            <a:r>
              <a:rPr lang="en-GB" b="1" dirty="0"/>
              <a:t>What Does a CV Look Like? </a:t>
            </a:r>
          </a:p>
        </p:txBody>
      </p:sp>
      <p:pic>
        <p:nvPicPr>
          <p:cNvPr id="6146" name="Picture 2" descr="Canva - Wikipedia">
            <a:hlinkClick r:id="rId2"/>
            <a:extLst>
              <a:ext uri="{FF2B5EF4-FFF2-40B4-BE49-F238E27FC236}">
                <a16:creationId xmlns:a16="http://schemas.microsoft.com/office/drawing/2014/main" id="{ECEFF611-E324-4764-B447-154D040583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2003" y="2204864"/>
            <a:ext cx="3593182" cy="3593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8E9DC51-F804-4001-B0DA-D83029AB6F2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64348" y="0"/>
            <a:ext cx="362447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0871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7164134A-EDB6-41B3-B7DC-BF110174E7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</p:spPr>
        <p:txBody>
          <a:bodyPr anchor="ctr"/>
          <a:lstStyle/>
          <a:p>
            <a:pPr algn="ctr"/>
            <a:r>
              <a:rPr lang="en-US" b="1" dirty="0"/>
              <a:t>MS Word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1F9023B-1641-4D39-8FB2-7E4D72B53CC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1977" r="-2" b="-2"/>
          <a:stretch/>
        </p:blipFill>
        <p:spPr>
          <a:xfrm>
            <a:off x="324345" y="1196752"/>
            <a:ext cx="11540134" cy="507898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03423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Books 16x9">
  <a:themeElements>
    <a:clrScheme name="Books_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2787940.potx" id="{9A4E33EC-D715-440E-9062-8AFA4CC9E341}" vid="{0DFBCB81-4ACA-49F1-BA1C-2B43B27F1FC4}"/>
    </a:ext>
  </a:extLst>
</a:theme>
</file>

<file path=ppt/theme/theme2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Blue bookstack presentation (widescreen)</Template>
  <TotalTime>258</TotalTime>
  <Words>384</Words>
  <Application>Microsoft Office PowerPoint</Application>
  <PresentationFormat>Custom</PresentationFormat>
  <Paragraphs>31</Paragraphs>
  <Slides>9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2" baseType="lpstr">
      <vt:lpstr>Arial</vt:lpstr>
      <vt:lpstr>Century Gothic</vt:lpstr>
      <vt:lpstr>Books 16x9</vt:lpstr>
      <vt:lpstr>Changemakers: Building your Personal Brand for Sustainable Employment  </vt:lpstr>
      <vt:lpstr>What is a CV? </vt:lpstr>
      <vt:lpstr>Why Is It Important To Have a Good CV?</vt:lpstr>
      <vt:lpstr>How Do I Create a Good CV?</vt:lpstr>
      <vt:lpstr>What To Remember…</vt:lpstr>
      <vt:lpstr>How to Write a Good CV</vt:lpstr>
      <vt:lpstr>What To Include </vt:lpstr>
      <vt:lpstr>What Does a CV Look Like? </vt:lpstr>
      <vt:lpstr>MS Word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Changemakers: Building your Personal Brand for Sustainable Employment</dc:title>
  <dc:creator>Davina Evans</dc:creator>
  <cp:lastModifiedBy>Davina Evans</cp:lastModifiedBy>
  <cp:revision>27</cp:revision>
  <dcterms:created xsi:type="dcterms:W3CDTF">2021-02-28T20:52:57Z</dcterms:created>
  <dcterms:modified xsi:type="dcterms:W3CDTF">2021-04-18T20:20:45Z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CampaignTags">
    <vt:lpwstr/>
  </property>
  <property fmtid="{D5CDD505-2E9C-101B-9397-08002B2CF9AE}" pid="7" name="ScenarioTags">
    <vt:lpwstr/>
  </property>
</Properties>
</file>