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61" r:id="rId5"/>
    <p:sldId id="264" r:id="rId6"/>
    <p:sldId id="518" r:id="rId7"/>
    <p:sldId id="262" r:id="rId8"/>
    <p:sldId id="263" r:id="rId9"/>
    <p:sldId id="519" r:id="rId10"/>
    <p:sldId id="520" r:id="rId11"/>
    <p:sldId id="521" r:id="rId12"/>
    <p:sldId id="522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00" autoAdjust="0"/>
    <p:restoredTop sz="84966" autoAdjust="0"/>
  </p:normalViewPr>
  <p:slideViewPr>
    <p:cSldViewPr snapToGrid="0">
      <p:cViewPr varScale="1">
        <p:scale>
          <a:sx n="108" d="100"/>
          <a:sy n="108" d="100"/>
        </p:scale>
        <p:origin x="4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F62513-BD48-4833-84E5-9A70F241858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314269B-4BE1-4C1D-81C7-65A7F4F65FEC}">
      <dgm:prSet/>
      <dgm:spPr/>
      <dgm:t>
        <a:bodyPr/>
        <a:lstStyle/>
        <a:p>
          <a:r>
            <a:rPr lang="en-US"/>
            <a:t>1)Use the document to put a mark in the box that applies for each of the</a:t>
          </a:r>
        </a:p>
      </dgm:t>
    </dgm:pt>
    <dgm:pt modelId="{9FF1F2E0-2E68-472A-BFCC-6A7CE5ED857A}" type="parTrans" cxnId="{01513E35-A56C-49E7-89B2-25549D89FACB}">
      <dgm:prSet/>
      <dgm:spPr/>
      <dgm:t>
        <a:bodyPr/>
        <a:lstStyle/>
        <a:p>
          <a:endParaRPr lang="en-US"/>
        </a:p>
      </dgm:t>
    </dgm:pt>
    <dgm:pt modelId="{72E48B7B-372A-459C-B8D0-5DAF12CA0F63}" type="sibTrans" cxnId="{01513E35-A56C-49E7-89B2-25549D89FACB}">
      <dgm:prSet/>
      <dgm:spPr/>
      <dgm:t>
        <a:bodyPr/>
        <a:lstStyle/>
        <a:p>
          <a:endParaRPr lang="en-US"/>
        </a:p>
      </dgm:t>
    </dgm:pt>
    <dgm:pt modelId="{3D3A52C9-A41C-44CE-8D19-0680D4752696}">
      <dgm:prSet/>
      <dgm:spPr/>
      <dgm:t>
        <a:bodyPr/>
        <a:lstStyle/>
        <a:p>
          <a:r>
            <a:rPr lang="en-US"/>
            <a:t>2) In groups consider any recurring themes, and why this may be</a:t>
          </a:r>
        </a:p>
      </dgm:t>
    </dgm:pt>
    <dgm:pt modelId="{35FB6900-A10A-4E06-B017-71CCA9329E9A}" type="parTrans" cxnId="{F71A4EF3-81BD-4068-97CA-F812AC48CC0F}">
      <dgm:prSet/>
      <dgm:spPr/>
      <dgm:t>
        <a:bodyPr/>
        <a:lstStyle/>
        <a:p>
          <a:endParaRPr lang="en-US"/>
        </a:p>
      </dgm:t>
    </dgm:pt>
    <dgm:pt modelId="{9565DCC6-289D-4C38-9D22-F904A33CEE5E}" type="sibTrans" cxnId="{F71A4EF3-81BD-4068-97CA-F812AC48CC0F}">
      <dgm:prSet/>
      <dgm:spPr/>
      <dgm:t>
        <a:bodyPr/>
        <a:lstStyle/>
        <a:p>
          <a:endParaRPr lang="en-US"/>
        </a:p>
      </dgm:t>
    </dgm:pt>
    <dgm:pt modelId="{7858BC4B-67D9-4436-B147-E99BA6AAB252}">
      <dgm:prSet/>
      <dgm:spPr/>
      <dgm:t>
        <a:bodyPr/>
        <a:lstStyle/>
        <a:p>
          <a:r>
            <a:rPr lang="en-US"/>
            <a:t>3) Feedback</a:t>
          </a:r>
        </a:p>
      </dgm:t>
    </dgm:pt>
    <dgm:pt modelId="{F2724D37-5CF4-4F3B-AED0-08BB6B8BE63D}" type="parTrans" cxnId="{C5949DFD-0191-4A14-8F1C-8BF6B0A18ADC}">
      <dgm:prSet/>
      <dgm:spPr/>
      <dgm:t>
        <a:bodyPr/>
        <a:lstStyle/>
        <a:p>
          <a:endParaRPr lang="en-US"/>
        </a:p>
      </dgm:t>
    </dgm:pt>
    <dgm:pt modelId="{3EFD055B-0EC5-4D9F-958A-EF76765EF042}" type="sibTrans" cxnId="{C5949DFD-0191-4A14-8F1C-8BF6B0A18ADC}">
      <dgm:prSet/>
      <dgm:spPr/>
      <dgm:t>
        <a:bodyPr/>
        <a:lstStyle/>
        <a:p>
          <a:endParaRPr lang="en-US"/>
        </a:p>
      </dgm:t>
    </dgm:pt>
    <dgm:pt modelId="{13385580-E496-B345-96B1-D669FD7C5CED}" type="pres">
      <dgm:prSet presAssocID="{7DF62513-BD48-4833-84E5-9A70F241858A}" presName="linear" presStyleCnt="0">
        <dgm:presLayoutVars>
          <dgm:animLvl val="lvl"/>
          <dgm:resizeHandles val="exact"/>
        </dgm:presLayoutVars>
      </dgm:prSet>
      <dgm:spPr/>
    </dgm:pt>
    <dgm:pt modelId="{9195DB4E-D7C9-2C48-9ECE-2C4A442C9EB9}" type="pres">
      <dgm:prSet presAssocID="{4314269B-4BE1-4C1D-81C7-65A7F4F65FE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116EE30-1E58-7449-BF47-C692313F8B60}" type="pres">
      <dgm:prSet presAssocID="{72E48B7B-372A-459C-B8D0-5DAF12CA0F63}" presName="spacer" presStyleCnt="0"/>
      <dgm:spPr/>
    </dgm:pt>
    <dgm:pt modelId="{B26692C6-3ED8-EA4A-A247-95B6C3F68CA1}" type="pres">
      <dgm:prSet presAssocID="{3D3A52C9-A41C-44CE-8D19-0680D475269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F534BE9-484F-4F46-83C2-7FA387170FA1}" type="pres">
      <dgm:prSet presAssocID="{9565DCC6-289D-4C38-9D22-F904A33CEE5E}" presName="spacer" presStyleCnt="0"/>
      <dgm:spPr/>
    </dgm:pt>
    <dgm:pt modelId="{AE753D05-A87A-A349-9CC5-070F0FC7A90F}" type="pres">
      <dgm:prSet presAssocID="{7858BC4B-67D9-4436-B147-E99BA6AAB25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4244413-55D9-6646-8D23-B6241749ECEE}" type="presOf" srcId="{3D3A52C9-A41C-44CE-8D19-0680D4752696}" destId="{B26692C6-3ED8-EA4A-A247-95B6C3F68CA1}" srcOrd="0" destOrd="0" presId="urn:microsoft.com/office/officeart/2005/8/layout/vList2"/>
    <dgm:cxn modelId="{13A7E432-2575-654C-B826-C7786A87667E}" type="presOf" srcId="{7DF62513-BD48-4833-84E5-9A70F241858A}" destId="{13385580-E496-B345-96B1-D669FD7C5CED}" srcOrd="0" destOrd="0" presId="urn:microsoft.com/office/officeart/2005/8/layout/vList2"/>
    <dgm:cxn modelId="{01513E35-A56C-49E7-89B2-25549D89FACB}" srcId="{7DF62513-BD48-4833-84E5-9A70F241858A}" destId="{4314269B-4BE1-4C1D-81C7-65A7F4F65FEC}" srcOrd="0" destOrd="0" parTransId="{9FF1F2E0-2E68-472A-BFCC-6A7CE5ED857A}" sibTransId="{72E48B7B-372A-459C-B8D0-5DAF12CA0F63}"/>
    <dgm:cxn modelId="{BC19FC5C-F77D-B945-A565-31209E3D364B}" type="presOf" srcId="{4314269B-4BE1-4C1D-81C7-65A7F4F65FEC}" destId="{9195DB4E-D7C9-2C48-9ECE-2C4A442C9EB9}" srcOrd="0" destOrd="0" presId="urn:microsoft.com/office/officeart/2005/8/layout/vList2"/>
    <dgm:cxn modelId="{7A50E84A-57A8-994E-B834-EE2F45B1C0AC}" type="presOf" srcId="{7858BC4B-67D9-4436-B147-E99BA6AAB252}" destId="{AE753D05-A87A-A349-9CC5-070F0FC7A90F}" srcOrd="0" destOrd="0" presId="urn:microsoft.com/office/officeart/2005/8/layout/vList2"/>
    <dgm:cxn modelId="{F71A4EF3-81BD-4068-97CA-F812AC48CC0F}" srcId="{7DF62513-BD48-4833-84E5-9A70F241858A}" destId="{3D3A52C9-A41C-44CE-8D19-0680D4752696}" srcOrd="1" destOrd="0" parTransId="{35FB6900-A10A-4E06-B017-71CCA9329E9A}" sibTransId="{9565DCC6-289D-4C38-9D22-F904A33CEE5E}"/>
    <dgm:cxn modelId="{C5949DFD-0191-4A14-8F1C-8BF6B0A18ADC}" srcId="{7DF62513-BD48-4833-84E5-9A70F241858A}" destId="{7858BC4B-67D9-4436-B147-E99BA6AAB252}" srcOrd="2" destOrd="0" parTransId="{F2724D37-5CF4-4F3B-AED0-08BB6B8BE63D}" sibTransId="{3EFD055B-0EC5-4D9F-958A-EF76765EF042}"/>
    <dgm:cxn modelId="{6DB9BBB6-A89B-C04C-9D81-14ACAE188908}" type="presParOf" srcId="{13385580-E496-B345-96B1-D669FD7C5CED}" destId="{9195DB4E-D7C9-2C48-9ECE-2C4A442C9EB9}" srcOrd="0" destOrd="0" presId="urn:microsoft.com/office/officeart/2005/8/layout/vList2"/>
    <dgm:cxn modelId="{3E5541BE-39EC-6B40-A19F-12710721563F}" type="presParOf" srcId="{13385580-E496-B345-96B1-D669FD7C5CED}" destId="{5116EE30-1E58-7449-BF47-C692313F8B60}" srcOrd="1" destOrd="0" presId="urn:microsoft.com/office/officeart/2005/8/layout/vList2"/>
    <dgm:cxn modelId="{A83294A9-F602-E640-8F87-EEA420668660}" type="presParOf" srcId="{13385580-E496-B345-96B1-D669FD7C5CED}" destId="{B26692C6-3ED8-EA4A-A247-95B6C3F68CA1}" srcOrd="2" destOrd="0" presId="urn:microsoft.com/office/officeart/2005/8/layout/vList2"/>
    <dgm:cxn modelId="{497C6384-EBCE-C84A-9139-1A4D124191AF}" type="presParOf" srcId="{13385580-E496-B345-96B1-D669FD7C5CED}" destId="{8F534BE9-484F-4F46-83C2-7FA387170FA1}" srcOrd="3" destOrd="0" presId="urn:microsoft.com/office/officeart/2005/8/layout/vList2"/>
    <dgm:cxn modelId="{35846EFF-960C-ED4C-A8CF-BA5FB3106AEC}" type="presParOf" srcId="{13385580-E496-B345-96B1-D669FD7C5CED}" destId="{AE753D05-A87A-A349-9CC5-070F0FC7A90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200928-7FDE-4D82-8972-6544543179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3B1F514-1FF6-4414-96E4-C9D671C3A2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1) Back in your groups, consider how you can develop 3 areas moving forward</a:t>
          </a:r>
        </a:p>
      </dgm:t>
    </dgm:pt>
    <dgm:pt modelId="{16CA84CC-F388-4F5A-9F6D-F0E055174095}" type="parTrans" cxnId="{06B69198-D480-487A-8030-1E9F53D13677}">
      <dgm:prSet/>
      <dgm:spPr/>
      <dgm:t>
        <a:bodyPr/>
        <a:lstStyle/>
        <a:p>
          <a:endParaRPr lang="en-US"/>
        </a:p>
      </dgm:t>
    </dgm:pt>
    <dgm:pt modelId="{0AD98CF8-E530-466A-8674-BEC78A0BB2EE}" type="sibTrans" cxnId="{06B69198-D480-487A-8030-1E9F53D13677}">
      <dgm:prSet/>
      <dgm:spPr/>
      <dgm:t>
        <a:bodyPr/>
        <a:lstStyle/>
        <a:p>
          <a:endParaRPr lang="en-US"/>
        </a:p>
      </dgm:t>
    </dgm:pt>
    <dgm:pt modelId="{22CB94B2-6317-4B19-B923-60E93BF80D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2) Consider how you will evidence this? What will it look like in practice? What will the impact be on your learners?</a:t>
          </a:r>
        </a:p>
      </dgm:t>
    </dgm:pt>
    <dgm:pt modelId="{6413D613-5406-4177-8465-86BAD7A044BD}" type="parTrans" cxnId="{63F21FF8-98D0-4C07-839B-F7B95989293B}">
      <dgm:prSet/>
      <dgm:spPr/>
      <dgm:t>
        <a:bodyPr/>
        <a:lstStyle/>
        <a:p>
          <a:endParaRPr lang="en-US"/>
        </a:p>
      </dgm:t>
    </dgm:pt>
    <dgm:pt modelId="{9C343A80-E905-42F0-A3AD-0DF959C1730F}" type="sibTrans" cxnId="{63F21FF8-98D0-4C07-839B-F7B95989293B}">
      <dgm:prSet/>
      <dgm:spPr/>
      <dgm:t>
        <a:bodyPr/>
        <a:lstStyle/>
        <a:p>
          <a:endParaRPr lang="en-US"/>
        </a:p>
      </dgm:t>
    </dgm:pt>
    <dgm:pt modelId="{F643C1F1-AD95-48E6-BAE1-E3B8E3C44014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Discuss in groups if your answers could be related to the nature of the subjects in your AoLE</a:t>
          </a:r>
        </a:p>
      </dgm:t>
    </dgm:pt>
    <dgm:pt modelId="{5C986649-FD2D-4FAB-90DE-207BB7FE3C79}" type="parTrans" cxnId="{A0F731F0-1A24-41B0-B4DB-B0DE9B2D7B80}">
      <dgm:prSet/>
      <dgm:spPr/>
    </dgm:pt>
    <dgm:pt modelId="{7A100E18-9B56-46AD-8FAD-E1DA7F9068FF}" type="sibTrans" cxnId="{A0F731F0-1A24-41B0-B4DB-B0DE9B2D7B80}">
      <dgm:prSet/>
      <dgm:spPr/>
    </dgm:pt>
    <dgm:pt modelId="{442828BC-6EF5-4F08-8904-F4060B2E242E}" type="pres">
      <dgm:prSet presAssocID="{B4200928-7FDE-4D82-8972-65445431798D}" presName="root" presStyleCnt="0">
        <dgm:presLayoutVars>
          <dgm:dir/>
          <dgm:resizeHandles val="exact"/>
        </dgm:presLayoutVars>
      </dgm:prSet>
      <dgm:spPr/>
    </dgm:pt>
    <dgm:pt modelId="{C9975296-E771-4BDC-80E4-301DD30D979B}" type="pres">
      <dgm:prSet presAssocID="{43B1F514-1FF6-4414-96E4-C9D671C3A234}" presName="compNode" presStyleCnt="0"/>
      <dgm:spPr/>
    </dgm:pt>
    <dgm:pt modelId="{513F27AD-3BED-4D2A-B6DE-DAC7CA97ECFD}" type="pres">
      <dgm:prSet presAssocID="{43B1F514-1FF6-4414-96E4-C9D671C3A234}" presName="bgRect" presStyleLbl="bgShp" presStyleIdx="0" presStyleCnt="3"/>
      <dgm:spPr/>
    </dgm:pt>
    <dgm:pt modelId="{11FFCEE5-E99E-4A96-897C-D1E372FB6341}" type="pres">
      <dgm:prSet presAssocID="{43B1F514-1FF6-4414-96E4-C9D671C3A23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F64D1DD0-6689-41CE-8703-391607C7A3EC}" type="pres">
      <dgm:prSet presAssocID="{43B1F514-1FF6-4414-96E4-C9D671C3A234}" presName="spaceRect" presStyleCnt="0"/>
      <dgm:spPr/>
    </dgm:pt>
    <dgm:pt modelId="{9B1551E1-8908-4C39-8213-8FBE3D43BDDB}" type="pres">
      <dgm:prSet presAssocID="{43B1F514-1FF6-4414-96E4-C9D671C3A234}" presName="parTx" presStyleLbl="revTx" presStyleIdx="0" presStyleCnt="3">
        <dgm:presLayoutVars>
          <dgm:chMax val="0"/>
          <dgm:chPref val="0"/>
        </dgm:presLayoutVars>
      </dgm:prSet>
      <dgm:spPr/>
    </dgm:pt>
    <dgm:pt modelId="{175EE92D-FD71-4852-B7B1-D77468EAD53D}" type="pres">
      <dgm:prSet presAssocID="{0AD98CF8-E530-466A-8674-BEC78A0BB2EE}" presName="sibTrans" presStyleCnt="0"/>
      <dgm:spPr/>
    </dgm:pt>
    <dgm:pt modelId="{651EA43D-5BCC-4402-AC13-F08C3E3A6150}" type="pres">
      <dgm:prSet presAssocID="{22CB94B2-6317-4B19-B923-60E93BF80D34}" presName="compNode" presStyleCnt="0"/>
      <dgm:spPr/>
    </dgm:pt>
    <dgm:pt modelId="{06C482E7-9122-4520-8367-6E63489D1843}" type="pres">
      <dgm:prSet presAssocID="{22CB94B2-6317-4B19-B923-60E93BF80D34}" presName="bgRect" presStyleLbl="bgShp" presStyleIdx="1" presStyleCnt="3"/>
      <dgm:spPr/>
    </dgm:pt>
    <dgm:pt modelId="{116B5738-0654-4323-81E8-ADF944A46C83}" type="pres">
      <dgm:prSet presAssocID="{22CB94B2-6317-4B19-B923-60E93BF80D3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289361A8-F41C-452F-BA57-1B213F0FDBA2}" type="pres">
      <dgm:prSet presAssocID="{22CB94B2-6317-4B19-B923-60E93BF80D34}" presName="spaceRect" presStyleCnt="0"/>
      <dgm:spPr/>
    </dgm:pt>
    <dgm:pt modelId="{19B22F0B-3DAB-4765-A074-973BFEABCD72}" type="pres">
      <dgm:prSet presAssocID="{22CB94B2-6317-4B19-B923-60E93BF80D34}" presName="parTx" presStyleLbl="revTx" presStyleIdx="1" presStyleCnt="3">
        <dgm:presLayoutVars>
          <dgm:chMax val="0"/>
          <dgm:chPref val="0"/>
        </dgm:presLayoutVars>
      </dgm:prSet>
      <dgm:spPr/>
    </dgm:pt>
    <dgm:pt modelId="{B3B6F9D6-9AA9-4489-9AEF-5CBD44EE724D}" type="pres">
      <dgm:prSet presAssocID="{9C343A80-E905-42F0-A3AD-0DF959C1730F}" presName="sibTrans" presStyleCnt="0"/>
      <dgm:spPr/>
    </dgm:pt>
    <dgm:pt modelId="{6E0B7843-9392-49FA-BBA6-DE0BB3A06FF0}" type="pres">
      <dgm:prSet presAssocID="{F643C1F1-AD95-48E6-BAE1-E3B8E3C44014}" presName="compNode" presStyleCnt="0"/>
      <dgm:spPr/>
    </dgm:pt>
    <dgm:pt modelId="{A30A8B90-E65E-4EBF-9FD0-0FD1D8CD3C48}" type="pres">
      <dgm:prSet presAssocID="{F643C1F1-AD95-48E6-BAE1-E3B8E3C44014}" presName="bgRect" presStyleLbl="bgShp" presStyleIdx="2" presStyleCnt="3"/>
      <dgm:spPr/>
    </dgm:pt>
    <dgm:pt modelId="{290C0505-9EC5-4C4A-A491-E3F38B1466B9}" type="pres">
      <dgm:prSet presAssocID="{F643C1F1-AD95-48E6-BAE1-E3B8E3C44014}" presName="iconRect" presStyleLbl="node1" presStyleIdx="2" presStyleCnt="3"/>
      <dgm:spPr/>
    </dgm:pt>
    <dgm:pt modelId="{4D07A475-0BC8-4121-A170-6B0A91B86454}" type="pres">
      <dgm:prSet presAssocID="{F643C1F1-AD95-48E6-BAE1-E3B8E3C44014}" presName="spaceRect" presStyleCnt="0"/>
      <dgm:spPr/>
    </dgm:pt>
    <dgm:pt modelId="{1424A757-F8F1-4BF5-8DA1-FD1CF7C232A5}" type="pres">
      <dgm:prSet presAssocID="{F643C1F1-AD95-48E6-BAE1-E3B8E3C4401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AA8C31E-65E3-4ABF-8346-6505AE06F028}" type="presOf" srcId="{B4200928-7FDE-4D82-8972-65445431798D}" destId="{442828BC-6EF5-4F08-8904-F4060B2E242E}" srcOrd="0" destOrd="0" presId="urn:microsoft.com/office/officeart/2018/2/layout/IconVerticalSolidList"/>
    <dgm:cxn modelId="{881BD324-54F3-4A0D-914F-5897EE0C841F}" type="presOf" srcId="{22CB94B2-6317-4B19-B923-60E93BF80D34}" destId="{19B22F0B-3DAB-4765-A074-973BFEABCD72}" srcOrd="0" destOrd="0" presId="urn:microsoft.com/office/officeart/2018/2/layout/IconVerticalSolidList"/>
    <dgm:cxn modelId="{4C77A45D-B43D-4A2E-8850-65D4083BB522}" type="presOf" srcId="{F643C1F1-AD95-48E6-BAE1-E3B8E3C44014}" destId="{1424A757-F8F1-4BF5-8DA1-FD1CF7C232A5}" srcOrd="0" destOrd="0" presId="urn:microsoft.com/office/officeart/2018/2/layout/IconVerticalSolidList"/>
    <dgm:cxn modelId="{165C7771-4341-452D-BD76-D23594C29F11}" type="presOf" srcId="{43B1F514-1FF6-4414-96E4-C9D671C3A234}" destId="{9B1551E1-8908-4C39-8213-8FBE3D43BDDB}" srcOrd="0" destOrd="0" presId="urn:microsoft.com/office/officeart/2018/2/layout/IconVerticalSolidList"/>
    <dgm:cxn modelId="{06B69198-D480-487A-8030-1E9F53D13677}" srcId="{B4200928-7FDE-4D82-8972-65445431798D}" destId="{43B1F514-1FF6-4414-96E4-C9D671C3A234}" srcOrd="0" destOrd="0" parTransId="{16CA84CC-F388-4F5A-9F6D-F0E055174095}" sibTransId="{0AD98CF8-E530-466A-8674-BEC78A0BB2EE}"/>
    <dgm:cxn modelId="{A0F731F0-1A24-41B0-B4DB-B0DE9B2D7B80}" srcId="{B4200928-7FDE-4D82-8972-65445431798D}" destId="{F643C1F1-AD95-48E6-BAE1-E3B8E3C44014}" srcOrd="2" destOrd="0" parTransId="{5C986649-FD2D-4FAB-90DE-207BB7FE3C79}" sibTransId="{7A100E18-9B56-46AD-8FAD-E1DA7F9068FF}"/>
    <dgm:cxn modelId="{63F21FF8-98D0-4C07-839B-F7B95989293B}" srcId="{B4200928-7FDE-4D82-8972-65445431798D}" destId="{22CB94B2-6317-4B19-B923-60E93BF80D34}" srcOrd="1" destOrd="0" parTransId="{6413D613-5406-4177-8465-86BAD7A044BD}" sibTransId="{9C343A80-E905-42F0-A3AD-0DF959C1730F}"/>
    <dgm:cxn modelId="{8247C417-0008-4085-ADA4-CD23F5966377}" type="presParOf" srcId="{442828BC-6EF5-4F08-8904-F4060B2E242E}" destId="{C9975296-E771-4BDC-80E4-301DD30D979B}" srcOrd="0" destOrd="0" presId="urn:microsoft.com/office/officeart/2018/2/layout/IconVerticalSolidList"/>
    <dgm:cxn modelId="{9D3F726A-B327-481D-BECA-C6D7DD76A397}" type="presParOf" srcId="{C9975296-E771-4BDC-80E4-301DD30D979B}" destId="{513F27AD-3BED-4D2A-B6DE-DAC7CA97ECFD}" srcOrd="0" destOrd="0" presId="urn:microsoft.com/office/officeart/2018/2/layout/IconVerticalSolidList"/>
    <dgm:cxn modelId="{C1D2973A-F295-469E-9B89-3D21E6805D3B}" type="presParOf" srcId="{C9975296-E771-4BDC-80E4-301DD30D979B}" destId="{11FFCEE5-E99E-4A96-897C-D1E372FB6341}" srcOrd="1" destOrd="0" presId="urn:microsoft.com/office/officeart/2018/2/layout/IconVerticalSolidList"/>
    <dgm:cxn modelId="{67225085-C91C-4D65-9BFE-4A5614F786CF}" type="presParOf" srcId="{C9975296-E771-4BDC-80E4-301DD30D979B}" destId="{F64D1DD0-6689-41CE-8703-391607C7A3EC}" srcOrd="2" destOrd="0" presId="urn:microsoft.com/office/officeart/2018/2/layout/IconVerticalSolidList"/>
    <dgm:cxn modelId="{1C135CED-E343-4DCB-B807-8C7484631E15}" type="presParOf" srcId="{C9975296-E771-4BDC-80E4-301DD30D979B}" destId="{9B1551E1-8908-4C39-8213-8FBE3D43BDDB}" srcOrd="3" destOrd="0" presId="urn:microsoft.com/office/officeart/2018/2/layout/IconVerticalSolidList"/>
    <dgm:cxn modelId="{A2B0D70B-1BFC-4212-B81A-D4518BDE76BA}" type="presParOf" srcId="{442828BC-6EF5-4F08-8904-F4060B2E242E}" destId="{175EE92D-FD71-4852-B7B1-D77468EAD53D}" srcOrd="1" destOrd="0" presId="urn:microsoft.com/office/officeart/2018/2/layout/IconVerticalSolidList"/>
    <dgm:cxn modelId="{1E301E82-A31B-429E-9EAB-9D76A56D0B58}" type="presParOf" srcId="{442828BC-6EF5-4F08-8904-F4060B2E242E}" destId="{651EA43D-5BCC-4402-AC13-F08C3E3A6150}" srcOrd="2" destOrd="0" presId="urn:microsoft.com/office/officeart/2018/2/layout/IconVerticalSolidList"/>
    <dgm:cxn modelId="{A6C6E48B-A757-469B-AD72-2C37F0D04961}" type="presParOf" srcId="{651EA43D-5BCC-4402-AC13-F08C3E3A6150}" destId="{06C482E7-9122-4520-8367-6E63489D1843}" srcOrd="0" destOrd="0" presId="urn:microsoft.com/office/officeart/2018/2/layout/IconVerticalSolidList"/>
    <dgm:cxn modelId="{36F471EC-BCB9-41D8-8B03-F28E33C66FEA}" type="presParOf" srcId="{651EA43D-5BCC-4402-AC13-F08C3E3A6150}" destId="{116B5738-0654-4323-81E8-ADF944A46C83}" srcOrd="1" destOrd="0" presId="urn:microsoft.com/office/officeart/2018/2/layout/IconVerticalSolidList"/>
    <dgm:cxn modelId="{B0C366C0-9985-41E9-A190-831E83E0D669}" type="presParOf" srcId="{651EA43D-5BCC-4402-AC13-F08C3E3A6150}" destId="{289361A8-F41C-452F-BA57-1B213F0FDBA2}" srcOrd="2" destOrd="0" presId="urn:microsoft.com/office/officeart/2018/2/layout/IconVerticalSolidList"/>
    <dgm:cxn modelId="{05B2836C-913B-4233-A47A-C324A45B9DE0}" type="presParOf" srcId="{651EA43D-5BCC-4402-AC13-F08C3E3A6150}" destId="{19B22F0B-3DAB-4765-A074-973BFEABCD72}" srcOrd="3" destOrd="0" presId="urn:microsoft.com/office/officeart/2018/2/layout/IconVerticalSolidList"/>
    <dgm:cxn modelId="{1A65D3E2-E511-4915-8C5A-7D2ACD90DC77}" type="presParOf" srcId="{442828BC-6EF5-4F08-8904-F4060B2E242E}" destId="{B3B6F9D6-9AA9-4489-9AEF-5CBD44EE724D}" srcOrd="3" destOrd="0" presId="urn:microsoft.com/office/officeart/2018/2/layout/IconVerticalSolidList"/>
    <dgm:cxn modelId="{8B4A6677-C35F-48D2-8E86-10551C005A4B}" type="presParOf" srcId="{442828BC-6EF5-4F08-8904-F4060B2E242E}" destId="{6E0B7843-9392-49FA-BBA6-DE0BB3A06FF0}" srcOrd="4" destOrd="0" presId="urn:microsoft.com/office/officeart/2018/2/layout/IconVerticalSolidList"/>
    <dgm:cxn modelId="{51336B79-8FDE-4063-A280-51426152EEA3}" type="presParOf" srcId="{6E0B7843-9392-49FA-BBA6-DE0BB3A06FF0}" destId="{A30A8B90-E65E-4EBF-9FD0-0FD1D8CD3C48}" srcOrd="0" destOrd="0" presId="urn:microsoft.com/office/officeart/2018/2/layout/IconVerticalSolidList"/>
    <dgm:cxn modelId="{22288260-5981-47F4-BDC4-2BEF767AC0FC}" type="presParOf" srcId="{6E0B7843-9392-49FA-BBA6-DE0BB3A06FF0}" destId="{290C0505-9EC5-4C4A-A491-E3F38B1466B9}" srcOrd="1" destOrd="0" presId="urn:microsoft.com/office/officeart/2018/2/layout/IconVerticalSolidList"/>
    <dgm:cxn modelId="{85BC0B71-519B-44C4-BE35-2A52D0A09CD2}" type="presParOf" srcId="{6E0B7843-9392-49FA-BBA6-DE0BB3A06FF0}" destId="{4D07A475-0BC8-4121-A170-6B0A91B86454}" srcOrd="2" destOrd="0" presId="urn:microsoft.com/office/officeart/2018/2/layout/IconVerticalSolidList"/>
    <dgm:cxn modelId="{79523776-81E3-4410-8ADC-868B76C04432}" type="presParOf" srcId="{6E0B7843-9392-49FA-BBA6-DE0BB3A06FF0}" destId="{1424A757-F8F1-4BF5-8DA1-FD1CF7C232A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95DB4E-D7C9-2C48-9ECE-2C4A442C9EB9}">
      <dsp:nvSpPr>
        <dsp:cNvPr id="0" name=""/>
        <dsp:cNvSpPr/>
      </dsp:nvSpPr>
      <dsp:spPr>
        <a:xfrm>
          <a:off x="0" y="50567"/>
          <a:ext cx="6002110" cy="11536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1)Use the document to put a mark in the box that applies for each of the</a:t>
          </a:r>
        </a:p>
      </dsp:txBody>
      <dsp:txXfrm>
        <a:off x="56315" y="106882"/>
        <a:ext cx="5889480" cy="1040990"/>
      </dsp:txXfrm>
    </dsp:sp>
    <dsp:sp modelId="{B26692C6-3ED8-EA4A-A247-95B6C3F68CA1}">
      <dsp:nvSpPr>
        <dsp:cNvPr id="0" name=""/>
        <dsp:cNvSpPr/>
      </dsp:nvSpPr>
      <dsp:spPr>
        <a:xfrm>
          <a:off x="0" y="1287707"/>
          <a:ext cx="6002110" cy="115362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2) In groups consider any recurring themes, and why this may be</a:t>
          </a:r>
        </a:p>
      </dsp:txBody>
      <dsp:txXfrm>
        <a:off x="56315" y="1344022"/>
        <a:ext cx="5889480" cy="1040990"/>
      </dsp:txXfrm>
    </dsp:sp>
    <dsp:sp modelId="{AE753D05-A87A-A349-9CC5-070F0FC7A90F}">
      <dsp:nvSpPr>
        <dsp:cNvPr id="0" name=""/>
        <dsp:cNvSpPr/>
      </dsp:nvSpPr>
      <dsp:spPr>
        <a:xfrm>
          <a:off x="0" y="2524846"/>
          <a:ext cx="6002110" cy="11536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3) Feedback</a:t>
          </a:r>
        </a:p>
      </dsp:txBody>
      <dsp:txXfrm>
        <a:off x="56315" y="2581161"/>
        <a:ext cx="5889480" cy="10409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3F27AD-3BED-4D2A-B6DE-DAC7CA97ECFD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FFCEE5-E99E-4A96-897C-D1E372FB6341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1551E1-8908-4C39-8213-8FBE3D43BDDB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1) Back in your groups, consider how you can develop 3 areas moving forward</a:t>
          </a:r>
        </a:p>
      </dsp:txBody>
      <dsp:txXfrm>
        <a:off x="1437631" y="531"/>
        <a:ext cx="9077968" cy="1244702"/>
      </dsp:txXfrm>
    </dsp:sp>
    <dsp:sp modelId="{06C482E7-9122-4520-8367-6E63489D1843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6B5738-0654-4323-81E8-ADF944A46C83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22F0B-3DAB-4765-A074-973BFEABCD72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2) Consider how you will evidence this? What will it look like in practice? What will the impact be on your learners?</a:t>
          </a:r>
        </a:p>
      </dsp:txBody>
      <dsp:txXfrm>
        <a:off x="1437631" y="1556410"/>
        <a:ext cx="9077968" cy="1244702"/>
      </dsp:txXfrm>
    </dsp:sp>
    <dsp:sp modelId="{A30A8B90-E65E-4EBF-9FD0-0FD1D8CD3C48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0C0505-9EC5-4C4A-A491-E3F38B1466B9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4A757-F8F1-4BF5-8DA1-FD1CF7C232A5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Discuss in groups if your answers could be related to the nature of the subjects in your AoLE</a:t>
          </a:r>
        </a:p>
      </dsp:txBody>
      <dsp:txXfrm>
        <a:off x="1437631" y="3112289"/>
        <a:ext cx="9077968" cy="1244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C18C1-AC55-4FD8-B241-2871C591ED98}" type="datetimeFigureOut">
              <a:t>12/15/2022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AF561-202E-46BE-9770-BACAA0E6D4A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60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 to professional standards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AF561-202E-46BE-9770-BACAA0E6D4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484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Set 3</a:t>
            </a:r>
            <a:r>
              <a:rPr lang="en-GB" baseline="30000" dirty="0"/>
              <a:t>rd</a:t>
            </a:r>
            <a:r>
              <a:rPr lang="en-GB" dirty="0"/>
              <a:t> point as task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AF561-202E-46BE-9770-BACAA0E6D4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29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25 mins APK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AF561-202E-46BE-9770-BACAA0E6D4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745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55D7A80-B722-343B-BC56-3EFBC4051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br>
              <a:rPr lang="en-GB" sz="3800" b="1" dirty="0"/>
            </a:br>
            <a:r>
              <a:rPr lang="en-GB" sz="3800" b="1" dirty="0"/>
              <a:t>Revisiting Pedagogies in SciTech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32BDFAC-24FF-8B6F-BB81-BA9C9259E4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ECAD6008</a:t>
            </a:r>
          </a:p>
          <a:p>
            <a:pPr algn="l"/>
            <a:endParaRPr lang="en-GB" dirty="0"/>
          </a:p>
        </p:txBody>
      </p:sp>
      <p:sp>
        <p:nvSpPr>
          <p:cNvPr id="25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Top view of books formed into a circle">
            <a:extLst>
              <a:ext uri="{FF2B5EF4-FFF2-40B4-BE49-F238E27FC236}">
                <a16:creationId xmlns:a16="http://schemas.microsoft.com/office/drawing/2014/main" id="{9F551CB2-0D55-E3D5-DDFF-96DCF009F8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5" r="1446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022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366FD1-4498-6A43-C5F9-3E07EEAF0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3800" dirty="0"/>
            </a:br>
            <a:br>
              <a:rPr lang="en-US" sz="3800" b="1" dirty="0"/>
            </a:br>
            <a:r>
              <a:rPr lang="en-US" sz="3800" b="1" dirty="0"/>
              <a:t>Session’s aims</a:t>
            </a:r>
          </a:p>
        </p:txBody>
      </p:sp>
      <p:pic>
        <p:nvPicPr>
          <p:cNvPr id="7" name="Picture 5" descr="Target with various rings of accuracy">
            <a:extLst>
              <a:ext uri="{FF2B5EF4-FFF2-40B4-BE49-F238E27FC236}">
                <a16:creationId xmlns:a16="http://schemas.microsoft.com/office/drawing/2014/main" id="{E7414934-96D7-3ECD-C2AC-9C06DCC0EB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70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035AF1E-B17A-74D2-38A1-61D1064D9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1823" y="2706624"/>
            <a:ext cx="7217764" cy="3889048"/>
          </a:xfrm>
        </p:spPr>
        <p:txBody>
          <a:bodyPr>
            <a:normAutofit/>
          </a:bodyPr>
          <a:lstStyle/>
          <a:p>
            <a:endParaRPr lang="en-GB" sz="2200" dirty="0"/>
          </a:p>
          <a:p>
            <a:r>
              <a:rPr lang="en-GB" sz="2200" dirty="0"/>
              <a:t>Reinforce knowledge and understanding</a:t>
            </a:r>
          </a:p>
          <a:p>
            <a:r>
              <a:rPr lang="en-GB" sz="2200" dirty="0"/>
              <a:t>Apply your understanding to your professional practice</a:t>
            </a:r>
          </a:p>
          <a:p>
            <a:r>
              <a:rPr lang="en-GB" sz="2200" dirty="0"/>
              <a:t>Critically evaluate your practice</a:t>
            </a:r>
          </a:p>
          <a:p>
            <a:r>
              <a:rPr lang="en-GB" sz="2200" dirty="0"/>
              <a:t>Create a purposeful way forward for your practice</a:t>
            </a:r>
          </a:p>
        </p:txBody>
      </p:sp>
    </p:spTree>
    <p:extLst>
      <p:ext uri="{BB962C8B-B14F-4D97-AF65-F5344CB8AC3E}">
        <p14:creationId xmlns:p14="http://schemas.microsoft.com/office/powerpoint/2010/main" val="2595579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1E159-56D6-12E0-C9EF-845BE0118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4921"/>
            <a:ext cx="10515600" cy="1325563"/>
          </a:xfrm>
        </p:spPr>
        <p:txBody>
          <a:bodyPr/>
          <a:lstStyle/>
          <a:p>
            <a:r>
              <a:rPr lang="en-GB" b="1" dirty="0"/>
              <a:t>Professional Standards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639AD3-BF42-8DD1-41DA-235CAD651E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20" t="58907" r="12720" b="8306"/>
          <a:stretch/>
        </p:blipFill>
        <p:spPr>
          <a:xfrm>
            <a:off x="476651" y="2434441"/>
            <a:ext cx="11238698" cy="337161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4398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A17225-415B-5F20-0AD3-6C66DB1E7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/>
              <a:t>Activating prior knowledge about pedagogy</a:t>
            </a:r>
          </a:p>
        </p:txBody>
      </p:sp>
      <p:pic>
        <p:nvPicPr>
          <p:cNvPr id="9" name="Picture 8" descr="A group of multi coloured wooden stick figures">
            <a:extLst>
              <a:ext uri="{FF2B5EF4-FFF2-40B4-BE49-F238E27FC236}">
                <a16:creationId xmlns:a16="http://schemas.microsoft.com/office/drawing/2014/main" id="{EA603B4F-50A5-0C23-008E-31AB12A76D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20" r="3355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15FCC79-084C-AEEA-822E-FEAD9563B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/>
              <a:t>Pedagogy shapes all the decisions you make about your lessons in order to ensure inclusion, accessibility and progress for all your learners.</a:t>
            </a:r>
          </a:p>
          <a:p>
            <a:r>
              <a:rPr lang="en-US" sz="2200"/>
              <a:t>It’s therefore essential that you make the best possible pedagogical choices.</a:t>
            </a:r>
          </a:p>
          <a:p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12921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mpty speech bubbles">
            <a:extLst>
              <a:ext uri="{FF2B5EF4-FFF2-40B4-BE49-F238E27FC236}">
                <a16:creationId xmlns:a16="http://schemas.microsoft.com/office/drawing/2014/main" id="{C18B80E8-B069-5FBE-4EB3-74835B3EEC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9" b="1011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9873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6C9A2FC-7D8D-B6CE-8520-A95D26049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689118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/>
              <a:t>Think, Pair, Share, Question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C78165C-2D5B-E0D9-D16C-5D119D95D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6412" y="1712189"/>
            <a:ext cx="8246861" cy="4393982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2000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Think time – 5  minutes: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What are the sources you refer to to inform your pedagogy when planning – think broader than just documentation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Pair time – 10 minutes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Discuss and compare notes on the sources you may have used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Share time - 10 minutes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Share your discussion’s main points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A2ABA92-60FD-A0B5-F503-0F8802026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/>
              <a:t>Self Assessment Activity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4EB798-DCFA-9CCE-9E79-9E4DB03386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89" r="21562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415050D0-722A-8220-5CEA-B5FEC6FFB6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850595"/>
              </p:ext>
            </p:extLst>
          </p:nvPr>
        </p:nvGraphicFramePr>
        <p:xfrm>
          <a:off x="836680" y="2405067"/>
          <a:ext cx="6002110" cy="3729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126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9715F5-AD36-9BBF-C92C-4EC503511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/>
              <a:t>Planning ahead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E40C5ECF-636D-23C2-D0C4-425B2728AC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276817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8871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59450E-E8F8-5562-0860-37C99D8F9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000"/>
              <a:t>The Pedagogical Principles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3E6E4-981E-7FA6-D7E4-A0AD4BE90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US" sz="2200" dirty="0"/>
              <a:t>In groups, discuss and use the task sheet and note how your knowledge and understanding of these pedagogical principles has developed over the course of PTE</a:t>
            </a:r>
          </a:p>
          <a:p>
            <a:endParaRPr lang="en-US" sz="2200" dirty="0"/>
          </a:p>
          <a:p>
            <a:r>
              <a:rPr lang="en-US" sz="2200" dirty="0"/>
              <a:t>Can you give examples of where you have considered these in your practice?</a:t>
            </a:r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436F4C9C-1576-C8F0-DF97-9B7562A5CC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95" r="2665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9997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231B5-294F-6ACC-1165-828533A1A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AoLE Lens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985C0-DAFD-6B6D-4258-337EE9B21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Considering moving forward reflect on:</a:t>
            </a:r>
          </a:p>
          <a:p>
            <a:endParaRPr lang="en-US" dirty="0"/>
          </a:p>
          <a:p>
            <a:r>
              <a:rPr lang="en-US" dirty="0"/>
              <a:t>What practice you have observed or taken part in in practice that shows an approach to AoLE planning?</a:t>
            </a:r>
          </a:p>
          <a:p>
            <a:r>
              <a:rPr lang="en-US" dirty="0"/>
              <a:t>Where are there opportunities going back to PTE to plan as an AoLE?</a:t>
            </a:r>
          </a:p>
          <a:p>
            <a:r>
              <a:rPr lang="en-US" dirty="0"/>
              <a:t>What are some of the barriers to this?</a:t>
            </a:r>
          </a:p>
          <a:p>
            <a:r>
              <a:rPr lang="en-US" dirty="0"/>
              <a:t>What steps can you take to overcome them? </a:t>
            </a:r>
          </a:p>
        </p:txBody>
      </p:sp>
    </p:spTree>
    <p:extLst>
      <p:ext uri="{BB962C8B-B14F-4D97-AF65-F5344CB8AC3E}">
        <p14:creationId xmlns:p14="http://schemas.microsoft.com/office/powerpoint/2010/main" val="1249468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D70858E908D64D8C22B7FFE4C7960A" ma:contentTypeVersion="13" ma:contentTypeDescription="Create a new document." ma:contentTypeScope="" ma:versionID="1f289551d083fa5313cb6e0ce0fac016">
  <xsd:schema xmlns:xsd="http://www.w3.org/2001/XMLSchema" xmlns:xs="http://www.w3.org/2001/XMLSchema" xmlns:p="http://schemas.microsoft.com/office/2006/metadata/properties" xmlns:ns2="4bebffc6-b3af-4121-a6f6-77b124c923cd" xmlns:ns3="cece20dc-0d29-4254-a319-5ff0cdb992ff" targetNamespace="http://schemas.microsoft.com/office/2006/metadata/properties" ma:root="true" ma:fieldsID="c9e0424e04721a6be4c1bedf30f7db02" ns2:_="" ns3:_="">
    <xsd:import namespace="4bebffc6-b3af-4121-a6f6-77b124c923cd"/>
    <xsd:import namespace="cece20dc-0d29-4254-a319-5ff0cdb992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ebffc6-b3af-4121-a6f6-77b124c923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e20dc-0d29-4254-a319-5ff0cdb992f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7142454-cb73-4cb4-a9c4-227541868151}" ma:internalName="TaxCatchAll" ma:showField="CatchAllData" ma:web="cece20dc-0d29-4254-a319-5ff0cdb992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bebffc6-b3af-4121-a6f6-77b124c923cd">
      <Terms xmlns="http://schemas.microsoft.com/office/infopath/2007/PartnerControls"/>
    </lcf76f155ced4ddcb4097134ff3c332f>
    <TaxCatchAll xmlns="cece20dc-0d29-4254-a319-5ff0cdb992ff" xsi:nil="true"/>
  </documentManagement>
</p:properties>
</file>

<file path=customXml/itemProps1.xml><?xml version="1.0" encoding="utf-8"?>
<ds:datastoreItem xmlns:ds="http://schemas.openxmlformats.org/officeDocument/2006/customXml" ds:itemID="{398B9165-44AC-47B9-AC77-EA97DD5EC6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ebffc6-b3af-4121-a6f6-77b124c923cd"/>
    <ds:schemaRef ds:uri="cece20dc-0d29-4254-a319-5ff0cdb992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C64BA1-5AE2-466D-A807-037ED84DFA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2CB88F-50B5-49DB-BC97-605EF3FF04DE}">
  <ds:schemaRefs>
    <ds:schemaRef ds:uri="http://schemas.microsoft.com/office/2006/metadata/properties"/>
    <ds:schemaRef ds:uri="http://schemas.microsoft.com/office/infopath/2007/PartnerControls"/>
    <ds:schemaRef ds:uri="4bebffc6-b3af-4121-a6f6-77b124c923cd"/>
    <ds:schemaRef ds:uri="cece20dc-0d29-4254-a319-5ff0cdb992f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412</TotalTime>
  <Words>335</Words>
  <Application>Microsoft Office PowerPoint</Application>
  <PresentationFormat>Widescreen</PresentationFormat>
  <Paragraphs>44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 Revisiting Pedagogies in SciTech</vt:lpstr>
      <vt:lpstr>  Session’s aims</vt:lpstr>
      <vt:lpstr>Professional Standards</vt:lpstr>
      <vt:lpstr>Activating prior knowledge about pedagogy</vt:lpstr>
      <vt:lpstr>Think, Pair, Share, Question</vt:lpstr>
      <vt:lpstr>Self Assessment Activity</vt:lpstr>
      <vt:lpstr>Planning ahead</vt:lpstr>
      <vt:lpstr>The Pedagogical Principles</vt:lpstr>
      <vt:lpstr>The AoLE Lens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Bendall</dc:creator>
  <cp:lastModifiedBy>Karl Jones</cp:lastModifiedBy>
  <cp:revision>137</cp:revision>
  <dcterms:created xsi:type="dcterms:W3CDTF">2022-11-15T12:02:28Z</dcterms:created>
  <dcterms:modified xsi:type="dcterms:W3CDTF">2022-12-15T14:01:13Z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0x01010074D70858E908D64D8C22B7FFE4C7960A</vt:lpwstr>
  </property>
  <property fmtid="{D5CDD505-2E9C-101B-9397-08002B2CF9AE}" pid="3" name="MediaServiceImageTags">
    <vt:lpwstr/>
  </property>
</Properties>
</file>