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2" r:id="rId4"/>
    <p:sldId id="258" r:id="rId5"/>
    <p:sldId id="264" r:id="rId6"/>
    <p:sldId id="261" r:id="rId7"/>
    <p:sldId id="263" r:id="rId8"/>
    <p:sldId id="259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DCCC76-B2B6-48DE-B585-B1488AC6B064}" v="51" dt="2023-11-14T20:16:45.5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 leach" userId="ff0f57b02f2c2158" providerId="LiveId" clId="{5CDCCC76-B2B6-48DE-B585-B1488AC6B064}"/>
    <pc:docChg chg="undo custSel addSld delSld modSld sldOrd">
      <pc:chgData name="jess leach" userId="ff0f57b02f2c2158" providerId="LiveId" clId="{5CDCCC76-B2B6-48DE-B585-B1488AC6B064}" dt="2023-11-15T21:41:18.145" v="1644" actId="27636"/>
      <pc:docMkLst>
        <pc:docMk/>
      </pc:docMkLst>
      <pc:sldChg chg="addSp delSp modSp mod setBg addAnim modAnim setClrOvrMap">
        <pc:chgData name="jess leach" userId="ff0f57b02f2c2158" providerId="LiveId" clId="{5CDCCC76-B2B6-48DE-B585-B1488AC6B064}" dt="2023-11-08T10:04:38.588" v="709" actId="20577"/>
        <pc:sldMkLst>
          <pc:docMk/>
          <pc:sldMk cId="2924614196" sldId="256"/>
        </pc:sldMkLst>
        <pc:spChg chg="mod">
          <ac:chgData name="jess leach" userId="ff0f57b02f2c2158" providerId="LiveId" clId="{5CDCCC76-B2B6-48DE-B585-B1488AC6B064}" dt="2023-11-07T18:32:29.530" v="67" actId="26606"/>
          <ac:spMkLst>
            <pc:docMk/>
            <pc:sldMk cId="2924614196" sldId="256"/>
            <ac:spMk id="2" creationId="{F9885A76-CE47-60DB-A2E3-2E5DC9CA6130}"/>
          </ac:spMkLst>
        </pc:spChg>
        <pc:spChg chg="mod">
          <ac:chgData name="jess leach" userId="ff0f57b02f2c2158" providerId="LiveId" clId="{5CDCCC76-B2B6-48DE-B585-B1488AC6B064}" dt="2023-11-08T10:04:38.588" v="709" actId="20577"/>
          <ac:spMkLst>
            <pc:docMk/>
            <pc:sldMk cId="2924614196" sldId="256"/>
            <ac:spMk id="3" creationId="{18EFFCBC-BC11-918D-572E-E7754303366C}"/>
          </ac:spMkLst>
        </pc:spChg>
        <pc:spChg chg="add del">
          <ac:chgData name="jess leach" userId="ff0f57b02f2c2158" providerId="LiveId" clId="{5CDCCC76-B2B6-48DE-B585-B1488AC6B064}" dt="2023-11-07T18:32:29.514" v="66" actId="26606"/>
          <ac:spMkLst>
            <pc:docMk/>
            <pc:sldMk cId="2924614196" sldId="256"/>
            <ac:spMk id="10" creationId="{11CAC6F2-0806-417B-BF5D-5AEF6195FA49}"/>
          </ac:spMkLst>
        </pc:spChg>
        <pc:spChg chg="add del">
          <ac:chgData name="jess leach" userId="ff0f57b02f2c2158" providerId="LiveId" clId="{5CDCCC76-B2B6-48DE-B585-B1488AC6B064}" dt="2023-11-07T18:32:29.514" v="66" actId="26606"/>
          <ac:spMkLst>
            <pc:docMk/>
            <pc:sldMk cId="2924614196" sldId="256"/>
            <ac:spMk id="12" creationId="{D4723B02-0AAB-4F6E-BA41-8ED99D559D93}"/>
          </ac:spMkLst>
        </pc:spChg>
        <pc:spChg chg="add">
          <ac:chgData name="jess leach" userId="ff0f57b02f2c2158" providerId="LiveId" clId="{5CDCCC76-B2B6-48DE-B585-B1488AC6B064}" dt="2023-11-07T18:32:29.530" v="67" actId="26606"/>
          <ac:spMkLst>
            <pc:docMk/>
            <pc:sldMk cId="2924614196" sldId="256"/>
            <ac:spMk id="14" creationId="{4E212B76-74CB-461F-90A3-EF4F2397A883}"/>
          </ac:spMkLst>
        </pc:spChg>
        <pc:spChg chg="add">
          <ac:chgData name="jess leach" userId="ff0f57b02f2c2158" providerId="LiveId" clId="{5CDCCC76-B2B6-48DE-B585-B1488AC6B064}" dt="2023-11-07T18:32:29.530" v="67" actId="26606"/>
          <ac:spMkLst>
            <pc:docMk/>
            <pc:sldMk cId="2924614196" sldId="256"/>
            <ac:spMk id="15" creationId="{81E746D0-4B37-4869-B2EF-79D5F0FFFBC9}"/>
          </ac:spMkLst>
        </pc:spChg>
        <pc:picChg chg="add del">
          <ac:chgData name="jess leach" userId="ff0f57b02f2c2158" providerId="LiveId" clId="{5CDCCC76-B2B6-48DE-B585-B1488AC6B064}" dt="2023-11-07T18:32:29.514" v="66" actId="26606"/>
          <ac:picMkLst>
            <pc:docMk/>
            <pc:sldMk cId="2924614196" sldId="256"/>
            <ac:picMk id="7" creationId="{C6E42EC8-3832-F8F2-D667-723E9B57A9D9}"/>
          </ac:picMkLst>
        </pc:picChg>
        <pc:picChg chg="add">
          <ac:chgData name="jess leach" userId="ff0f57b02f2c2158" providerId="LiveId" clId="{5CDCCC76-B2B6-48DE-B585-B1488AC6B064}" dt="2023-11-07T18:32:29.530" v="67" actId="26606"/>
          <ac:picMkLst>
            <pc:docMk/>
            <pc:sldMk cId="2924614196" sldId="256"/>
            <ac:picMk id="16" creationId="{7C52BE06-2550-7DD1-20EA-5EB1B49324DA}"/>
          </ac:picMkLst>
        </pc:picChg>
      </pc:sldChg>
      <pc:sldChg chg="addSp delSp modSp new del mod ord setBg setClrOvrMap">
        <pc:chgData name="jess leach" userId="ff0f57b02f2c2158" providerId="LiveId" clId="{5CDCCC76-B2B6-48DE-B585-B1488AC6B064}" dt="2023-11-15T20:59:30.553" v="1551" actId="2696"/>
        <pc:sldMkLst>
          <pc:docMk/>
          <pc:sldMk cId="2655237786" sldId="257"/>
        </pc:sldMkLst>
        <pc:spChg chg="mod">
          <ac:chgData name="jess leach" userId="ff0f57b02f2c2158" providerId="LiveId" clId="{5CDCCC76-B2B6-48DE-B585-B1488AC6B064}" dt="2023-11-07T18:33:09.185" v="79" actId="26606"/>
          <ac:spMkLst>
            <pc:docMk/>
            <pc:sldMk cId="2655237786" sldId="257"/>
            <ac:spMk id="2" creationId="{2CD9BC19-1DFB-7C49-D16E-D86616BADE2A}"/>
          </ac:spMkLst>
        </pc:spChg>
        <pc:spChg chg="add del mod">
          <ac:chgData name="jess leach" userId="ff0f57b02f2c2158" providerId="LiveId" clId="{5CDCCC76-B2B6-48DE-B585-B1488AC6B064}" dt="2023-11-07T18:33:09.185" v="79" actId="26606"/>
          <ac:spMkLst>
            <pc:docMk/>
            <pc:sldMk cId="2655237786" sldId="257"/>
            <ac:spMk id="3" creationId="{0887D17C-B00F-8A21-2975-E3973FA72F41}"/>
          </ac:spMkLst>
        </pc:spChg>
        <pc:spChg chg="add">
          <ac:chgData name="jess leach" userId="ff0f57b02f2c2158" providerId="LiveId" clId="{5CDCCC76-B2B6-48DE-B585-B1488AC6B064}" dt="2023-11-07T18:33:09.185" v="79" actId="26606"/>
          <ac:spMkLst>
            <pc:docMk/>
            <pc:sldMk cId="2655237786" sldId="257"/>
            <ac:spMk id="13" creationId="{F9ED434F-8767-46CC-B26B-5AF62FF01E66}"/>
          </ac:spMkLst>
        </pc:spChg>
        <pc:spChg chg="add del">
          <ac:chgData name="jess leach" userId="ff0f57b02f2c2158" providerId="LiveId" clId="{5CDCCC76-B2B6-48DE-B585-B1488AC6B064}" dt="2023-11-07T18:32:59.062" v="72" actId="26606"/>
          <ac:spMkLst>
            <pc:docMk/>
            <pc:sldMk cId="2655237786" sldId="257"/>
            <ac:spMk id="18" creationId="{CC28BCC9-4093-4FD5-83EB-7EC297F51396}"/>
          </ac:spMkLst>
        </pc:spChg>
        <pc:spChg chg="add del">
          <ac:chgData name="jess leach" userId="ff0f57b02f2c2158" providerId="LiveId" clId="{5CDCCC76-B2B6-48DE-B585-B1488AC6B064}" dt="2023-11-07T18:33:02.953" v="74" actId="26606"/>
          <ac:spMkLst>
            <pc:docMk/>
            <pc:sldMk cId="2655237786" sldId="257"/>
            <ac:spMk id="23" creationId="{F9ED434F-8767-46CC-B26B-5AF62FF01E66}"/>
          </ac:spMkLst>
        </pc:spChg>
        <pc:spChg chg="add del">
          <ac:chgData name="jess leach" userId="ff0f57b02f2c2158" providerId="LiveId" clId="{5CDCCC76-B2B6-48DE-B585-B1488AC6B064}" dt="2023-11-07T18:33:05.435" v="76" actId="26606"/>
          <ac:spMkLst>
            <pc:docMk/>
            <pc:sldMk cId="2655237786" sldId="257"/>
            <ac:spMk id="27" creationId="{CC28BCC9-4093-4FD5-83EB-7EC297F51396}"/>
          </ac:spMkLst>
        </pc:spChg>
        <pc:spChg chg="add del">
          <ac:chgData name="jess leach" userId="ff0f57b02f2c2158" providerId="LiveId" clId="{5CDCCC76-B2B6-48DE-B585-B1488AC6B064}" dt="2023-11-07T18:33:09.092" v="78" actId="26606"/>
          <ac:spMkLst>
            <pc:docMk/>
            <pc:sldMk cId="2655237786" sldId="257"/>
            <ac:spMk id="33" creationId="{F9ED434F-8767-46CC-B26B-5AF62FF01E66}"/>
          </ac:spMkLst>
        </pc:spChg>
        <pc:grpChg chg="add del">
          <ac:chgData name="jess leach" userId="ff0f57b02f2c2158" providerId="LiveId" clId="{5CDCCC76-B2B6-48DE-B585-B1488AC6B064}" dt="2023-11-07T18:32:59.062" v="72" actId="26606"/>
          <ac:grpSpMkLst>
            <pc:docMk/>
            <pc:sldMk cId="2655237786" sldId="257"/>
            <ac:grpSpMk id="9" creationId="{08BCF048-8940-4354-B9EC-5AD74E283CE3}"/>
          </ac:grpSpMkLst>
        </pc:grpChg>
        <pc:grpChg chg="add del">
          <ac:chgData name="jess leach" userId="ff0f57b02f2c2158" providerId="LiveId" clId="{5CDCCC76-B2B6-48DE-B585-B1488AC6B064}" dt="2023-11-07T18:33:02.953" v="74" actId="26606"/>
          <ac:grpSpMkLst>
            <pc:docMk/>
            <pc:sldMk cId="2655237786" sldId="257"/>
            <ac:grpSpMk id="20" creationId="{2F448CB3-7B4F-45D7-B7C0-DF553DF61453}"/>
          </ac:grpSpMkLst>
        </pc:grpChg>
        <pc:grpChg chg="add del">
          <ac:chgData name="jess leach" userId="ff0f57b02f2c2158" providerId="LiveId" clId="{5CDCCC76-B2B6-48DE-B585-B1488AC6B064}" dt="2023-11-07T18:33:05.435" v="76" actId="26606"/>
          <ac:grpSpMkLst>
            <pc:docMk/>
            <pc:sldMk cId="2655237786" sldId="257"/>
            <ac:grpSpMk id="26" creationId="{08BCF048-8940-4354-B9EC-5AD74E283CE3}"/>
          </ac:grpSpMkLst>
        </pc:grpChg>
        <pc:grpChg chg="add del">
          <ac:chgData name="jess leach" userId="ff0f57b02f2c2158" providerId="LiveId" clId="{5CDCCC76-B2B6-48DE-B585-B1488AC6B064}" dt="2023-11-07T18:33:09.092" v="78" actId="26606"/>
          <ac:grpSpMkLst>
            <pc:docMk/>
            <pc:sldMk cId="2655237786" sldId="257"/>
            <ac:grpSpMk id="30" creationId="{2F448CB3-7B4F-45D7-B7C0-DF553DF61453}"/>
          </ac:grpSpMkLst>
        </pc:grpChg>
        <pc:grpChg chg="add">
          <ac:chgData name="jess leach" userId="ff0f57b02f2c2158" providerId="LiveId" clId="{5CDCCC76-B2B6-48DE-B585-B1488AC6B064}" dt="2023-11-07T18:33:09.185" v="79" actId="26606"/>
          <ac:grpSpMkLst>
            <pc:docMk/>
            <pc:sldMk cId="2655237786" sldId="257"/>
            <ac:grpSpMk id="36" creationId="{2F448CB3-7B4F-45D7-B7C0-DF553DF61453}"/>
          </ac:grpSpMkLst>
        </pc:grpChg>
        <pc:graphicFrameChg chg="add del">
          <ac:chgData name="jess leach" userId="ff0f57b02f2c2158" providerId="LiveId" clId="{5CDCCC76-B2B6-48DE-B585-B1488AC6B064}" dt="2023-11-07T18:32:59.062" v="72" actId="26606"/>
          <ac:graphicFrameMkLst>
            <pc:docMk/>
            <pc:sldMk cId="2655237786" sldId="257"/>
            <ac:graphicFrameMk id="5" creationId="{FE67F712-BCB8-F830-7813-9EA2111FB893}"/>
          </ac:graphicFrameMkLst>
        </pc:graphicFrameChg>
        <pc:graphicFrameChg chg="add del">
          <ac:chgData name="jess leach" userId="ff0f57b02f2c2158" providerId="LiveId" clId="{5CDCCC76-B2B6-48DE-B585-B1488AC6B064}" dt="2023-11-07T18:33:02.953" v="74" actId="26606"/>
          <ac:graphicFrameMkLst>
            <pc:docMk/>
            <pc:sldMk cId="2655237786" sldId="257"/>
            <ac:graphicFrameMk id="24" creationId="{3DC1BD5A-7E4B-CD6D-3D5B-1A57629A9DAD}"/>
          </ac:graphicFrameMkLst>
        </pc:graphicFrameChg>
        <pc:graphicFrameChg chg="add del">
          <ac:chgData name="jess leach" userId="ff0f57b02f2c2158" providerId="LiveId" clId="{5CDCCC76-B2B6-48DE-B585-B1488AC6B064}" dt="2023-11-07T18:33:05.435" v="76" actId="26606"/>
          <ac:graphicFrameMkLst>
            <pc:docMk/>
            <pc:sldMk cId="2655237786" sldId="257"/>
            <ac:graphicFrameMk id="28" creationId="{FE67F712-BCB8-F830-7813-9EA2111FB893}"/>
          </ac:graphicFrameMkLst>
        </pc:graphicFrameChg>
        <pc:graphicFrameChg chg="add del">
          <ac:chgData name="jess leach" userId="ff0f57b02f2c2158" providerId="LiveId" clId="{5CDCCC76-B2B6-48DE-B585-B1488AC6B064}" dt="2023-11-07T18:33:09.092" v="78" actId="26606"/>
          <ac:graphicFrameMkLst>
            <pc:docMk/>
            <pc:sldMk cId="2655237786" sldId="257"/>
            <ac:graphicFrameMk id="34" creationId="{D3B875B8-384F-37AB-EDC8-C437A62A76FE}"/>
          </ac:graphicFrameMkLst>
        </pc:graphicFrameChg>
        <pc:graphicFrameChg chg="add mod">
          <ac:chgData name="jess leach" userId="ff0f57b02f2c2158" providerId="LiveId" clId="{5CDCCC76-B2B6-48DE-B585-B1488AC6B064}" dt="2023-11-08T10:07:26.294" v="735" actId="20577"/>
          <ac:graphicFrameMkLst>
            <pc:docMk/>
            <pc:sldMk cId="2655237786" sldId="257"/>
            <ac:graphicFrameMk id="37" creationId="{3DC1BD5A-7E4B-CD6D-3D5B-1A57629A9DAD}"/>
          </ac:graphicFrameMkLst>
        </pc:graphicFrameChg>
      </pc:sldChg>
      <pc:sldChg chg="addSp delSp modSp new mod ord setBg">
        <pc:chgData name="jess leach" userId="ff0f57b02f2c2158" providerId="LiveId" clId="{5CDCCC76-B2B6-48DE-B585-B1488AC6B064}" dt="2023-11-15T19:50:52.023" v="988"/>
        <pc:sldMkLst>
          <pc:docMk/>
          <pc:sldMk cId="2692239368" sldId="258"/>
        </pc:sldMkLst>
        <pc:spChg chg="mod">
          <ac:chgData name="jess leach" userId="ff0f57b02f2c2158" providerId="LiveId" clId="{5CDCCC76-B2B6-48DE-B585-B1488AC6B064}" dt="2023-11-07T19:48:36.062" v="542" actId="26606"/>
          <ac:spMkLst>
            <pc:docMk/>
            <pc:sldMk cId="2692239368" sldId="258"/>
            <ac:spMk id="2" creationId="{8B73C786-3EB9-0A53-3797-36858BF3A8FB}"/>
          </ac:spMkLst>
        </pc:spChg>
        <pc:spChg chg="del mod">
          <ac:chgData name="jess leach" userId="ff0f57b02f2c2158" providerId="LiveId" clId="{5CDCCC76-B2B6-48DE-B585-B1488AC6B064}" dt="2023-11-07T19:48:36.062" v="542" actId="26606"/>
          <ac:spMkLst>
            <pc:docMk/>
            <pc:sldMk cId="2692239368" sldId="258"/>
            <ac:spMk id="3" creationId="{2A4B931C-5A7E-DD58-A1DC-5B3DAA21841B}"/>
          </ac:spMkLst>
        </pc:spChg>
        <pc:spChg chg="add del">
          <ac:chgData name="jess leach" userId="ff0f57b02f2c2158" providerId="LiveId" clId="{5CDCCC76-B2B6-48DE-B585-B1488AC6B064}" dt="2023-11-12T19:57:02.009" v="776" actId="22"/>
          <ac:spMkLst>
            <pc:docMk/>
            <pc:sldMk cId="2692239368" sldId="258"/>
            <ac:spMk id="4" creationId="{8599A2BA-37C9-1B48-D6ED-B7AA6453F897}"/>
          </ac:spMkLst>
        </pc:spChg>
        <pc:spChg chg="add">
          <ac:chgData name="jess leach" userId="ff0f57b02f2c2158" providerId="LiveId" clId="{5CDCCC76-B2B6-48DE-B585-B1488AC6B064}" dt="2023-11-07T19:48:36.062" v="542" actId="26606"/>
          <ac:spMkLst>
            <pc:docMk/>
            <pc:sldMk cId="2692239368" sldId="258"/>
            <ac:spMk id="18" creationId="{CC28BCC9-4093-4FD5-83EB-7EC297F51396}"/>
          </ac:spMkLst>
        </pc:spChg>
        <pc:grpChg chg="add">
          <ac:chgData name="jess leach" userId="ff0f57b02f2c2158" providerId="LiveId" clId="{5CDCCC76-B2B6-48DE-B585-B1488AC6B064}" dt="2023-11-07T19:48:36.062" v="542" actId="26606"/>
          <ac:grpSpMkLst>
            <pc:docMk/>
            <pc:sldMk cId="2692239368" sldId="258"/>
            <ac:grpSpMk id="9" creationId="{08BCF048-8940-4354-B9EC-5AD74E283CE3}"/>
          </ac:grpSpMkLst>
        </pc:grpChg>
        <pc:graphicFrameChg chg="add">
          <ac:chgData name="jess leach" userId="ff0f57b02f2c2158" providerId="LiveId" clId="{5CDCCC76-B2B6-48DE-B585-B1488AC6B064}" dt="2023-11-07T19:48:36.062" v="542" actId="26606"/>
          <ac:graphicFrameMkLst>
            <pc:docMk/>
            <pc:sldMk cId="2692239368" sldId="258"/>
            <ac:graphicFrameMk id="5" creationId="{2A885948-076E-05BF-4140-798D9C4514B0}"/>
          </ac:graphicFrameMkLst>
        </pc:graphicFrameChg>
      </pc:sldChg>
      <pc:sldChg chg="modSp new mod">
        <pc:chgData name="jess leach" userId="ff0f57b02f2c2158" providerId="LiveId" clId="{5CDCCC76-B2B6-48DE-B585-B1488AC6B064}" dt="2023-11-15T20:59:09.471" v="1550" actId="20577"/>
        <pc:sldMkLst>
          <pc:docMk/>
          <pc:sldMk cId="833730480" sldId="259"/>
        </pc:sldMkLst>
        <pc:spChg chg="mod">
          <ac:chgData name="jess leach" userId="ff0f57b02f2c2158" providerId="LiveId" clId="{5CDCCC76-B2B6-48DE-B585-B1488AC6B064}" dt="2023-11-08T10:07:53.634" v="743" actId="20577"/>
          <ac:spMkLst>
            <pc:docMk/>
            <pc:sldMk cId="833730480" sldId="259"/>
            <ac:spMk id="2" creationId="{43438E3B-FAAD-90AC-E32B-A6B7E0A705F5}"/>
          </ac:spMkLst>
        </pc:spChg>
        <pc:spChg chg="mod">
          <ac:chgData name="jess leach" userId="ff0f57b02f2c2158" providerId="LiveId" clId="{5CDCCC76-B2B6-48DE-B585-B1488AC6B064}" dt="2023-11-15T20:59:09.471" v="1550" actId="20577"/>
          <ac:spMkLst>
            <pc:docMk/>
            <pc:sldMk cId="833730480" sldId="259"/>
            <ac:spMk id="3" creationId="{43329C2C-A922-CBFE-CE74-73D9253BDBE3}"/>
          </ac:spMkLst>
        </pc:spChg>
      </pc:sldChg>
      <pc:sldChg chg="addSp delSp modSp new mod setBg setClrOvrMap">
        <pc:chgData name="jess leach" userId="ff0f57b02f2c2158" providerId="LiveId" clId="{5CDCCC76-B2B6-48DE-B585-B1488AC6B064}" dt="2023-11-07T19:49:17.296" v="543" actId="26606"/>
        <pc:sldMkLst>
          <pc:docMk/>
          <pc:sldMk cId="453635853" sldId="260"/>
        </pc:sldMkLst>
        <pc:spChg chg="mod">
          <ac:chgData name="jess leach" userId="ff0f57b02f2c2158" providerId="LiveId" clId="{5CDCCC76-B2B6-48DE-B585-B1488AC6B064}" dt="2023-11-07T19:49:17.296" v="543" actId="26606"/>
          <ac:spMkLst>
            <pc:docMk/>
            <pc:sldMk cId="453635853" sldId="260"/>
            <ac:spMk id="2" creationId="{5E6A539D-6D54-5833-4078-3AFFDF752CA3}"/>
          </ac:spMkLst>
        </pc:spChg>
        <pc:spChg chg="del mod">
          <ac:chgData name="jess leach" userId="ff0f57b02f2c2158" providerId="LiveId" clId="{5CDCCC76-B2B6-48DE-B585-B1488AC6B064}" dt="2023-11-07T19:45:28.150" v="540" actId="26606"/>
          <ac:spMkLst>
            <pc:docMk/>
            <pc:sldMk cId="453635853" sldId="260"/>
            <ac:spMk id="3" creationId="{7CB64413-27DC-8D5D-4537-40730B836DEA}"/>
          </ac:spMkLst>
        </pc:spChg>
        <pc:spChg chg="add del">
          <ac:chgData name="jess leach" userId="ff0f57b02f2c2158" providerId="LiveId" clId="{5CDCCC76-B2B6-48DE-B585-B1488AC6B064}" dt="2023-11-07T19:49:17.296" v="543" actId="26606"/>
          <ac:spMkLst>
            <pc:docMk/>
            <pc:sldMk cId="453635853" sldId="260"/>
            <ac:spMk id="18" creationId="{CC28BCC9-4093-4FD5-83EB-7EC297F51396}"/>
          </ac:spMkLst>
        </pc:spChg>
        <pc:spChg chg="add">
          <ac:chgData name="jess leach" userId="ff0f57b02f2c2158" providerId="LiveId" clId="{5CDCCC76-B2B6-48DE-B585-B1488AC6B064}" dt="2023-11-07T19:49:17.296" v="543" actId="26606"/>
          <ac:spMkLst>
            <pc:docMk/>
            <pc:sldMk cId="453635853" sldId="260"/>
            <ac:spMk id="27" creationId="{F9ED434F-8767-46CC-B26B-5AF62FF01E66}"/>
          </ac:spMkLst>
        </pc:spChg>
        <pc:grpChg chg="add del">
          <ac:chgData name="jess leach" userId="ff0f57b02f2c2158" providerId="LiveId" clId="{5CDCCC76-B2B6-48DE-B585-B1488AC6B064}" dt="2023-11-07T19:49:17.296" v="543" actId="26606"/>
          <ac:grpSpMkLst>
            <pc:docMk/>
            <pc:sldMk cId="453635853" sldId="260"/>
            <ac:grpSpMk id="9" creationId="{08BCF048-8940-4354-B9EC-5AD74E283CE3}"/>
          </ac:grpSpMkLst>
        </pc:grpChg>
        <pc:grpChg chg="add">
          <ac:chgData name="jess leach" userId="ff0f57b02f2c2158" providerId="LiveId" clId="{5CDCCC76-B2B6-48DE-B585-B1488AC6B064}" dt="2023-11-07T19:49:17.296" v="543" actId="26606"/>
          <ac:grpSpMkLst>
            <pc:docMk/>
            <pc:sldMk cId="453635853" sldId="260"/>
            <ac:grpSpMk id="23" creationId="{2F448CB3-7B4F-45D7-B7C0-DF553DF61453}"/>
          </ac:grpSpMkLst>
        </pc:grpChg>
        <pc:graphicFrameChg chg="add mod modGraphic">
          <ac:chgData name="jess leach" userId="ff0f57b02f2c2158" providerId="LiveId" clId="{5CDCCC76-B2B6-48DE-B585-B1488AC6B064}" dt="2023-11-07T19:49:17.296" v="543" actId="26606"/>
          <ac:graphicFrameMkLst>
            <pc:docMk/>
            <pc:sldMk cId="453635853" sldId="260"/>
            <ac:graphicFrameMk id="5" creationId="{DA44D8F8-E901-1BD3-A0DB-EB44E586BEA8}"/>
          </ac:graphicFrameMkLst>
        </pc:graphicFrameChg>
      </pc:sldChg>
      <pc:sldChg chg="addSp delSp modSp new mod setBg setClrOvrMap">
        <pc:chgData name="jess leach" userId="ff0f57b02f2c2158" providerId="LiveId" clId="{5CDCCC76-B2B6-48DE-B585-B1488AC6B064}" dt="2023-11-15T20:26:35.860" v="1212" actId="20577"/>
        <pc:sldMkLst>
          <pc:docMk/>
          <pc:sldMk cId="821141956" sldId="261"/>
        </pc:sldMkLst>
        <pc:spChg chg="mod">
          <ac:chgData name="jess leach" userId="ff0f57b02f2c2158" providerId="LiveId" clId="{5CDCCC76-B2B6-48DE-B585-B1488AC6B064}" dt="2023-11-07T20:27:05.305" v="661" actId="26606"/>
          <ac:spMkLst>
            <pc:docMk/>
            <pc:sldMk cId="821141956" sldId="261"/>
            <ac:spMk id="2" creationId="{7D549659-FA34-48EA-AAFD-C04EFBDA6179}"/>
          </ac:spMkLst>
        </pc:spChg>
        <pc:spChg chg="mod">
          <ac:chgData name="jess leach" userId="ff0f57b02f2c2158" providerId="LiveId" clId="{5CDCCC76-B2B6-48DE-B585-B1488AC6B064}" dt="2023-11-15T20:26:35.860" v="1212" actId="20577"/>
          <ac:spMkLst>
            <pc:docMk/>
            <pc:sldMk cId="821141956" sldId="261"/>
            <ac:spMk id="3" creationId="{54780362-73F3-2E63-C377-4BD1066A2251}"/>
          </ac:spMkLst>
        </pc:spChg>
        <pc:spChg chg="add del">
          <ac:chgData name="jess leach" userId="ff0f57b02f2c2158" providerId="LiveId" clId="{5CDCCC76-B2B6-48DE-B585-B1488AC6B064}" dt="2023-11-07T20:27:05.227" v="660" actId="26606"/>
          <ac:spMkLst>
            <pc:docMk/>
            <pc:sldMk cId="821141956" sldId="261"/>
            <ac:spMk id="8" creationId="{324E43EB-867C-4B35-9A5C-E435157C7297}"/>
          </ac:spMkLst>
        </pc:spChg>
        <pc:spChg chg="add del">
          <ac:chgData name="jess leach" userId="ff0f57b02f2c2158" providerId="LiveId" clId="{5CDCCC76-B2B6-48DE-B585-B1488AC6B064}" dt="2023-11-07T20:26:19.739" v="656" actId="26606"/>
          <ac:spMkLst>
            <pc:docMk/>
            <pc:sldMk cId="821141956" sldId="261"/>
            <ac:spMk id="10" creationId="{643780CE-2BE5-46F6-97B2-60DF30217ED3}"/>
          </ac:spMkLst>
        </pc:spChg>
        <pc:spChg chg="add del">
          <ac:chgData name="jess leach" userId="ff0f57b02f2c2158" providerId="LiveId" clId="{5CDCCC76-B2B6-48DE-B585-B1488AC6B064}" dt="2023-11-07T20:26:19.739" v="656" actId="26606"/>
          <ac:spMkLst>
            <pc:docMk/>
            <pc:sldMk cId="821141956" sldId="261"/>
            <ac:spMk id="12" creationId="{61A87A49-68E6-459E-A5A6-46229FF42125}"/>
          </ac:spMkLst>
        </pc:spChg>
        <pc:spChg chg="add del">
          <ac:chgData name="jess leach" userId="ff0f57b02f2c2158" providerId="LiveId" clId="{5CDCCC76-B2B6-48DE-B585-B1488AC6B064}" dt="2023-11-07T20:26:19.739" v="656" actId="26606"/>
          <ac:spMkLst>
            <pc:docMk/>
            <pc:sldMk cId="821141956" sldId="261"/>
            <ac:spMk id="14" creationId="{F6ACD5FC-CAFE-48EB-B765-60EED2E052F0}"/>
          </ac:spMkLst>
        </pc:spChg>
        <pc:spChg chg="add del">
          <ac:chgData name="jess leach" userId="ff0f57b02f2c2158" providerId="LiveId" clId="{5CDCCC76-B2B6-48DE-B585-B1488AC6B064}" dt="2023-11-07T20:26:19.739" v="656" actId="26606"/>
          <ac:spMkLst>
            <pc:docMk/>
            <pc:sldMk cId="821141956" sldId="261"/>
            <ac:spMk id="16" creationId="{9F33B405-D785-4738-B1C0-6A0AA5E98286}"/>
          </ac:spMkLst>
        </pc:spChg>
        <pc:spChg chg="add del">
          <ac:chgData name="jess leach" userId="ff0f57b02f2c2158" providerId="LiveId" clId="{5CDCCC76-B2B6-48DE-B585-B1488AC6B064}" dt="2023-11-07T20:26:19.739" v="656" actId="26606"/>
          <ac:spMkLst>
            <pc:docMk/>
            <pc:sldMk cId="821141956" sldId="261"/>
            <ac:spMk id="18" creationId="{4233DC0E-DE6C-4FB6-A529-51B162641AB8}"/>
          </ac:spMkLst>
        </pc:spChg>
        <pc:spChg chg="add del">
          <ac:chgData name="jess leach" userId="ff0f57b02f2c2158" providerId="LiveId" clId="{5CDCCC76-B2B6-48DE-B585-B1488AC6B064}" dt="2023-11-07T20:26:19.739" v="656" actId="26606"/>
          <ac:spMkLst>
            <pc:docMk/>
            <pc:sldMk cId="821141956" sldId="261"/>
            <ac:spMk id="20" creationId="{3870477F-E451-4BC3-863F-0E2FC572884B}"/>
          </ac:spMkLst>
        </pc:spChg>
        <pc:spChg chg="add del">
          <ac:chgData name="jess leach" userId="ff0f57b02f2c2158" providerId="LiveId" clId="{5CDCCC76-B2B6-48DE-B585-B1488AC6B064}" dt="2023-11-07T20:26:19.739" v="656" actId="26606"/>
          <ac:spMkLst>
            <pc:docMk/>
            <pc:sldMk cId="821141956" sldId="261"/>
            <ac:spMk id="22" creationId="{B4A81DE1-E2BC-4A31-99EE-71350421B0EA}"/>
          </ac:spMkLst>
        </pc:spChg>
        <pc:spChg chg="add del">
          <ac:chgData name="jess leach" userId="ff0f57b02f2c2158" providerId="LiveId" clId="{5CDCCC76-B2B6-48DE-B585-B1488AC6B064}" dt="2023-11-07T20:26:48.240" v="658" actId="26606"/>
          <ac:spMkLst>
            <pc:docMk/>
            <pc:sldMk cId="821141956" sldId="261"/>
            <ac:spMk id="24" creationId="{643780CE-2BE5-46F6-97B2-60DF30217ED3}"/>
          </ac:spMkLst>
        </pc:spChg>
        <pc:spChg chg="add del">
          <ac:chgData name="jess leach" userId="ff0f57b02f2c2158" providerId="LiveId" clId="{5CDCCC76-B2B6-48DE-B585-B1488AC6B064}" dt="2023-11-07T20:26:48.240" v="658" actId="26606"/>
          <ac:spMkLst>
            <pc:docMk/>
            <pc:sldMk cId="821141956" sldId="261"/>
            <ac:spMk id="25" creationId="{61A87A49-68E6-459E-A5A6-46229FF42125}"/>
          </ac:spMkLst>
        </pc:spChg>
        <pc:spChg chg="add del">
          <ac:chgData name="jess leach" userId="ff0f57b02f2c2158" providerId="LiveId" clId="{5CDCCC76-B2B6-48DE-B585-B1488AC6B064}" dt="2023-11-07T20:26:48.240" v="658" actId="26606"/>
          <ac:spMkLst>
            <pc:docMk/>
            <pc:sldMk cId="821141956" sldId="261"/>
            <ac:spMk id="26" creationId="{F6ACD5FC-CAFE-48EB-B765-60EED2E052F0}"/>
          </ac:spMkLst>
        </pc:spChg>
        <pc:spChg chg="add del">
          <ac:chgData name="jess leach" userId="ff0f57b02f2c2158" providerId="LiveId" clId="{5CDCCC76-B2B6-48DE-B585-B1488AC6B064}" dt="2023-11-07T20:26:48.240" v="658" actId="26606"/>
          <ac:spMkLst>
            <pc:docMk/>
            <pc:sldMk cId="821141956" sldId="261"/>
            <ac:spMk id="28" creationId="{9F33B405-D785-4738-B1C0-6A0AA5E98286}"/>
          </ac:spMkLst>
        </pc:spChg>
        <pc:spChg chg="add del">
          <ac:chgData name="jess leach" userId="ff0f57b02f2c2158" providerId="LiveId" clId="{5CDCCC76-B2B6-48DE-B585-B1488AC6B064}" dt="2023-11-07T20:26:48.240" v="658" actId="26606"/>
          <ac:spMkLst>
            <pc:docMk/>
            <pc:sldMk cId="821141956" sldId="261"/>
            <ac:spMk id="29" creationId="{4233DC0E-DE6C-4FB6-A529-51B162641AB8}"/>
          </ac:spMkLst>
        </pc:spChg>
        <pc:spChg chg="add del">
          <ac:chgData name="jess leach" userId="ff0f57b02f2c2158" providerId="LiveId" clId="{5CDCCC76-B2B6-48DE-B585-B1488AC6B064}" dt="2023-11-07T20:26:48.240" v="658" actId="26606"/>
          <ac:spMkLst>
            <pc:docMk/>
            <pc:sldMk cId="821141956" sldId="261"/>
            <ac:spMk id="30" creationId="{3870477F-E451-4BC3-863F-0E2FC572884B}"/>
          </ac:spMkLst>
        </pc:spChg>
        <pc:spChg chg="add del">
          <ac:chgData name="jess leach" userId="ff0f57b02f2c2158" providerId="LiveId" clId="{5CDCCC76-B2B6-48DE-B585-B1488AC6B064}" dt="2023-11-07T20:26:48.240" v="658" actId="26606"/>
          <ac:spMkLst>
            <pc:docMk/>
            <pc:sldMk cId="821141956" sldId="261"/>
            <ac:spMk id="31" creationId="{B4A81DE1-E2BC-4A31-99EE-71350421B0EA}"/>
          </ac:spMkLst>
        </pc:spChg>
        <pc:spChg chg="add del">
          <ac:chgData name="jess leach" userId="ff0f57b02f2c2158" providerId="LiveId" clId="{5CDCCC76-B2B6-48DE-B585-B1488AC6B064}" dt="2023-11-07T20:27:05.227" v="660" actId="26606"/>
          <ac:spMkLst>
            <pc:docMk/>
            <pc:sldMk cId="821141956" sldId="261"/>
            <ac:spMk id="33" creationId="{A7C0F5DA-B59F-4F13-8BB8-FFD8F2C572BC}"/>
          </ac:spMkLst>
        </pc:spChg>
        <pc:spChg chg="add del">
          <ac:chgData name="jess leach" userId="ff0f57b02f2c2158" providerId="LiveId" clId="{5CDCCC76-B2B6-48DE-B585-B1488AC6B064}" dt="2023-11-07T20:27:05.227" v="660" actId="26606"/>
          <ac:spMkLst>
            <pc:docMk/>
            <pc:sldMk cId="821141956" sldId="261"/>
            <ac:spMk id="34" creationId="{9CEA1DEC-CC9E-4776-9E08-048A15BFA6CA}"/>
          </ac:spMkLst>
        </pc:spChg>
        <pc:spChg chg="add del">
          <ac:chgData name="jess leach" userId="ff0f57b02f2c2158" providerId="LiveId" clId="{5CDCCC76-B2B6-48DE-B585-B1488AC6B064}" dt="2023-11-07T20:27:05.227" v="660" actId="26606"/>
          <ac:spMkLst>
            <pc:docMk/>
            <pc:sldMk cId="821141956" sldId="261"/>
            <ac:spMk id="35" creationId="{9CE399CF-F4B8-4832-A8CB-B93F6B1EF44B}"/>
          </ac:spMkLst>
        </pc:spChg>
        <pc:spChg chg="add del">
          <ac:chgData name="jess leach" userId="ff0f57b02f2c2158" providerId="LiveId" clId="{5CDCCC76-B2B6-48DE-B585-B1488AC6B064}" dt="2023-11-07T20:27:05.227" v="660" actId="26606"/>
          <ac:spMkLst>
            <pc:docMk/>
            <pc:sldMk cId="821141956" sldId="261"/>
            <ac:spMk id="36" creationId="{1F23E73A-FDC8-462C-83C1-3AA8961449CF}"/>
          </ac:spMkLst>
        </pc:spChg>
        <pc:spChg chg="add">
          <ac:chgData name="jess leach" userId="ff0f57b02f2c2158" providerId="LiveId" clId="{5CDCCC76-B2B6-48DE-B585-B1488AC6B064}" dt="2023-11-07T20:27:05.305" v="661" actId="26606"/>
          <ac:spMkLst>
            <pc:docMk/>
            <pc:sldMk cId="821141956" sldId="261"/>
            <ac:spMk id="38" creationId="{C314C310-850D-4491-AA52-C75BEA68B68C}"/>
          </ac:spMkLst>
        </pc:spChg>
        <pc:grpChg chg="add">
          <ac:chgData name="jess leach" userId="ff0f57b02f2c2158" providerId="LiveId" clId="{5CDCCC76-B2B6-48DE-B585-B1488AC6B064}" dt="2023-11-07T20:27:05.305" v="661" actId="26606"/>
          <ac:grpSpMkLst>
            <pc:docMk/>
            <pc:sldMk cId="821141956" sldId="261"/>
            <ac:grpSpMk id="39" creationId="{D4EC3799-3F52-48CE-85CC-83AED368EB42}"/>
          </ac:grpSpMkLst>
        </pc:grpChg>
        <pc:picChg chg="add del">
          <ac:chgData name="jess leach" userId="ff0f57b02f2c2158" providerId="LiveId" clId="{5CDCCC76-B2B6-48DE-B585-B1488AC6B064}" dt="2023-11-07T20:26:19.739" v="656" actId="26606"/>
          <ac:picMkLst>
            <pc:docMk/>
            <pc:sldMk cId="821141956" sldId="261"/>
            <ac:picMk id="7" creationId="{1E32BC4C-F6AC-A878-6CB3-04EAA8476248}"/>
          </ac:picMkLst>
        </pc:picChg>
        <pc:picChg chg="add del">
          <ac:chgData name="jess leach" userId="ff0f57b02f2c2158" providerId="LiveId" clId="{5CDCCC76-B2B6-48DE-B585-B1488AC6B064}" dt="2023-11-07T20:26:48.240" v="658" actId="26606"/>
          <ac:picMkLst>
            <pc:docMk/>
            <pc:sldMk cId="821141956" sldId="261"/>
            <ac:picMk id="27" creationId="{37C219C4-26F0-C8AA-59C0-48102C90A9B5}"/>
          </ac:picMkLst>
        </pc:picChg>
        <pc:cxnChg chg="add">
          <ac:chgData name="jess leach" userId="ff0f57b02f2c2158" providerId="LiveId" clId="{5CDCCC76-B2B6-48DE-B585-B1488AC6B064}" dt="2023-11-07T20:27:05.305" v="661" actId="26606"/>
          <ac:cxnSpMkLst>
            <pc:docMk/>
            <pc:sldMk cId="821141956" sldId="261"/>
            <ac:cxnSpMk id="41" creationId="{789E20C7-BB50-4317-93C7-90C8ED80B275}"/>
          </ac:cxnSpMkLst>
        </pc:cxnChg>
      </pc:sldChg>
      <pc:sldChg chg="addSp delSp modSp new mod setBg addAnim">
        <pc:chgData name="jess leach" userId="ff0f57b02f2c2158" providerId="LiveId" clId="{5CDCCC76-B2B6-48DE-B585-B1488AC6B064}" dt="2023-11-12T19:24:41.469" v="774" actId="20577"/>
        <pc:sldMkLst>
          <pc:docMk/>
          <pc:sldMk cId="3902417347" sldId="262"/>
        </pc:sldMkLst>
        <pc:spChg chg="mod">
          <ac:chgData name="jess leach" userId="ff0f57b02f2c2158" providerId="LiveId" clId="{5CDCCC76-B2B6-48DE-B585-B1488AC6B064}" dt="2023-11-07T19:48:08.437" v="541" actId="26606"/>
          <ac:spMkLst>
            <pc:docMk/>
            <pc:sldMk cId="3902417347" sldId="262"/>
            <ac:spMk id="2" creationId="{F887726E-8EDB-FEFC-DBC4-A460947D5B8C}"/>
          </ac:spMkLst>
        </pc:spChg>
        <pc:spChg chg="mod">
          <ac:chgData name="jess leach" userId="ff0f57b02f2c2158" providerId="LiveId" clId="{5CDCCC76-B2B6-48DE-B585-B1488AC6B064}" dt="2023-11-12T19:24:41.469" v="774" actId="20577"/>
          <ac:spMkLst>
            <pc:docMk/>
            <pc:sldMk cId="3902417347" sldId="262"/>
            <ac:spMk id="3" creationId="{34E884F0-D0F2-CBC7-AB11-C58902ED941F}"/>
          </ac:spMkLst>
        </pc:spChg>
        <pc:spChg chg="add del">
          <ac:chgData name="jess leach" userId="ff0f57b02f2c2158" providerId="LiveId" clId="{5CDCCC76-B2B6-48DE-B585-B1488AC6B064}" dt="2023-11-07T19:48:08.437" v="541" actId="26606"/>
          <ac:spMkLst>
            <pc:docMk/>
            <pc:sldMk cId="3902417347" sldId="262"/>
            <ac:spMk id="13" creationId="{670D6F2B-93AF-47D6-9378-5E54BE0AC69F}"/>
          </ac:spMkLst>
        </pc:spChg>
        <pc:spChg chg="add del">
          <ac:chgData name="jess leach" userId="ff0f57b02f2c2158" providerId="LiveId" clId="{5CDCCC76-B2B6-48DE-B585-B1488AC6B064}" dt="2023-11-07T19:48:08.437" v="541" actId="26606"/>
          <ac:spMkLst>
            <pc:docMk/>
            <pc:sldMk cId="3902417347" sldId="262"/>
            <ac:spMk id="15" creationId="{2D529E20-662F-4915-ACD7-970C026FDB7F}"/>
          </ac:spMkLst>
        </pc:spChg>
        <pc:spChg chg="add del">
          <ac:chgData name="jess leach" userId="ff0f57b02f2c2158" providerId="LiveId" clId="{5CDCCC76-B2B6-48DE-B585-B1488AC6B064}" dt="2023-11-07T19:48:08.437" v="541" actId="26606"/>
          <ac:spMkLst>
            <pc:docMk/>
            <pc:sldMk cId="3902417347" sldId="262"/>
            <ac:spMk id="17" creationId="{1AD5EB79-7F9A-4BBC-92A5-188382CBA1B6}"/>
          </ac:spMkLst>
        </pc:spChg>
        <pc:spChg chg="add del">
          <ac:chgData name="jess leach" userId="ff0f57b02f2c2158" providerId="LiveId" clId="{5CDCCC76-B2B6-48DE-B585-B1488AC6B064}" dt="2023-11-07T19:48:08.437" v="541" actId="26606"/>
          <ac:spMkLst>
            <pc:docMk/>
            <pc:sldMk cId="3902417347" sldId="262"/>
            <ac:spMk id="19" creationId="{B9B8A17F-DC3A-4D9A-AA53-9BFB894CD7BA}"/>
          </ac:spMkLst>
        </pc:spChg>
        <pc:spChg chg="add">
          <ac:chgData name="jess leach" userId="ff0f57b02f2c2158" providerId="LiveId" clId="{5CDCCC76-B2B6-48DE-B585-B1488AC6B064}" dt="2023-11-07T19:48:08.437" v="541" actId="26606"/>
          <ac:spMkLst>
            <pc:docMk/>
            <pc:sldMk cId="3902417347" sldId="262"/>
            <ac:spMk id="28" creationId="{670D6F2B-93AF-47D6-9378-5E54BE0AC69F}"/>
          </ac:spMkLst>
        </pc:spChg>
        <pc:grpChg chg="add del">
          <ac:chgData name="jess leach" userId="ff0f57b02f2c2158" providerId="LiveId" clId="{5CDCCC76-B2B6-48DE-B585-B1488AC6B064}" dt="2023-11-07T19:48:08.437" v="541" actId="26606"/>
          <ac:grpSpMkLst>
            <pc:docMk/>
            <pc:sldMk cId="3902417347" sldId="262"/>
            <ac:grpSpMk id="9" creationId="{6503EB0F-2257-4A3E-A73B-E1DE769B459F}"/>
          </ac:grpSpMkLst>
        </pc:grpChg>
        <pc:grpChg chg="add">
          <ac:chgData name="jess leach" userId="ff0f57b02f2c2158" providerId="LiveId" clId="{5CDCCC76-B2B6-48DE-B585-B1488AC6B064}" dt="2023-11-07T19:48:08.437" v="541" actId="26606"/>
          <ac:grpSpMkLst>
            <pc:docMk/>
            <pc:sldMk cId="3902417347" sldId="262"/>
            <ac:grpSpMk id="24" creationId="{6503EB0F-2257-4A3E-A73B-E1DE769B459F}"/>
          </ac:grpSpMkLst>
        </pc:grpChg>
        <pc:picChg chg="add mod ord">
          <ac:chgData name="jess leach" userId="ff0f57b02f2c2158" providerId="LiveId" clId="{5CDCCC76-B2B6-48DE-B585-B1488AC6B064}" dt="2023-11-07T19:48:08.437" v="541" actId="26606"/>
          <ac:picMkLst>
            <pc:docMk/>
            <pc:sldMk cId="3902417347" sldId="262"/>
            <ac:picMk id="4" creationId="{7E544E47-C3B7-108B-9A87-2E564B1175D4}"/>
          </ac:picMkLst>
        </pc:picChg>
      </pc:sldChg>
      <pc:sldChg chg="modSp new mod">
        <pc:chgData name="jess leach" userId="ff0f57b02f2c2158" providerId="LiveId" clId="{5CDCCC76-B2B6-48DE-B585-B1488AC6B064}" dt="2023-11-15T20:31:39.073" v="1346" actId="27636"/>
        <pc:sldMkLst>
          <pc:docMk/>
          <pc:sldMk cId="971197879" sldId="263"/>
        </pc:sldMkLst>
        <pc:spChg chg="mod">
          <ac:chgData name="jess leach" userId="ff0f57b02f2c2158" providerId="LiveId" clId="{5CDCCC76-B2B6-48DE-B585-B1488AC6B064}" dt="2023-11-12T19:57:23.182" v="787" actId="20577"/>
          <ac:spMkLst>
            <pc:docMk/>
            <pc:sldMk cId="971197879" sldId="263"/>
            <ac:spMk id="2" creationId="{3B2CA143-57D1-F378-D8F4-D78BCF6FF920}"/>
          </ac:spMkLst>
        </pc:spChg>
        <pc:spChg chg="mod">
          <ac:chgData name="jess leach" userId="ff0f57b02f2c2158" providerId="LiveId" clId="{5CDCCC76-B2B6-48DE-B585-B1488AC6B064}" dt="2023-11-15T20:31:39.073" v="1346" actId="27636"/>
          <ac:spMkLst>
            <pc:docMk/>
            <pc:sldMk cId="971197879" sldId="263"/>
            <ac:spMk id="3" creationId="{8625C658-98C6-E212-8544-D066F4AED730}"/>
          </ac:spMkLst>
        </pc:spChg>
      </pc:sldChg>
      <pc:sldChg chg="addSp delSp modSp new mod setBg setClrOvrMap">
        <pc:chgData name="jess leach" userId="ff0f57b02f2c2158" providerId="LiveId" clId="{5CDCCC76-B2B6-48DE-B585-B1488AC6B064}" dt="2023-11-14T21:00:32.724" v="879" actId="20577"/>
        <pc:sldMkLst>
          <pc:docMk/>
          <pc:sldMk cId="3001954152" sldId="264"/>
        </pc:sldMkLst>
        <pc:spChg chg="mod">
          <ac:chgData name="jess leach" userId="ff0f57b02f2c2158" providerId="LiveId" clId="{5CDCCC76-B2B6-48DE-B585-B1488AC6B064}" dt="2023-11-14T20:16:13.504" v="862" actId="20577"/>
          <ac:spMkLst>
            <pc:docMk/>
            <pc:sldMk cId="3001954152" sldId="264"/>
            <ac:spMk id="2" creationId="{2ACEC3CF-F958-3E30-37A3-CAFA14161177}"/>
          </ac:spMkLst>
        </pc:spChg>
        <pc:spChg chg="del">
          <ac:chgData name="jess leach" userId="ff0f57b02f2c2158" providerId="LiveId" clId="{5CDCCC76-B2B6-48DE-B585-B1488AC6B064}" dt="2023-11-14T20:13:42.774" v="822" actId="26606"/>
          <ac:spMkLst>
            <pc:docMk/>
            <pc:sldMk cId="3001954152" sldId="264"/>
            <ac:spMk id="3" creationId="{D71F261B-0C15-5C17-8A33-6DBE7BAE427D}"/>
          </ac:spMkLst>
        </pc:spChg>
        <pc:spChg chg="add mod">
          <ac:chgData name="jess leach" userId="ff0f57b02f2c2158" providerId="LiveId" clId="{5CDCCC76-B2B6-48DE-B585-B1488AC6B064}" dt="2023-11-14T21:00:32.724" v="879" actId="20577"/>
          <ac:spMkLst>
            <pc:docMk/>
            <pc:sldMk cId="3001954152" sldId="264"/>
            <ac:spMk id="4" creationId="{C090A40B-8ABA-42E5-090D-367B81A7240C}"/>
          </ac:spMkLst>
        </pc:spChg>
        <pc:spChg chg="add">
          <ac:chgData name="jess leach" userId="ff0f57b02f2c2158" providerId="LiveId" clId="{5CDCCC76-B2B6-48DE-B585-B1488AC6B064}" dt="2023-11-14T20:13:42.774" v="822" actId="26606"/>
          <ac:spMkLst>
            <pc:docMk/>
            <pc:sldMk cId="3001954152" sldId="264"/>
            <ac:spMk id="14" creationId="{B8144315-1C5A-4185-A952-25D98D303D46}"/>
          </ac:spMkLst>
        </pc:spChg>
        <pc:spChg chg="add">
          <ac:chgData name="jess leach" userId="ff0f57b02f2c2158" providerId="LiveId" clId="{5CDCCC76-B2B6-48DE-B585-B1488AC6B064}" dt="2023-11-14T20:13:42.774" v="822" actId="26606"/>
          <ac:spMkLst>
            <pc:docMk/>
            <pc:sldMk cId="3001954152" sldId="264"/>
            <ac:spMk id="16" creationId="{4E212B76-74CB-461F-90A3-EF4F2397A883}"/>
          </ac:spMkLst>
        </pc:spChg>
        <pc:spChg chg="add">
          <ac:chgData name="jess leach" userId="ff0f57b02f2c2158" providerId="LiveId" clId="{5CDCCC76-B2B6-48DE-B585-B1488AC6B064}" dt="2023-11-14T20:13:42.774" v="822" actId="26606"/>
          <ac:spMkLst>
            <pc:docMk/>
            <pc:sldMk cId="3001954152" sldId="264"/>
            <ac:spMk id="18" creationId="{81E746D0-4B37-4869-B2EF-79D5F0FFFBC9}"/>
          </ac:spMkLst>
        </pc:spChg>
        <pc:grpChg chg="add">
          <ac:chgData name="jess leach" userId="ff0f57b02f2c2158" providerId="LiveId" clId="{5CDCCC76-B2B6-48DE-B585-B1488AC6B064}" dt="2023-11-14T20:13:42.774" v="822" actId="26606"/>
          <ac:grpSpMkLst>
            <pc:docMk/>
            <pc:sldMk cId="3001954152" sldId="264"/>
            <ac:grpSpMk id="10" creationId="{4091D54B-59AB-4A5E-8E9E-0421BD66D4FB}"/>
          </ac:grpSpMkLst>
        </pc:grpChg>
        <pc:picChg chg="add">
          <ac:chgData name="jess leach" userId="ff0f57b02f2c2158" providerId="LiveId" clId="{5CDCCC76-B2B6-48DE-B585-B1488AC6B064}" dt="2023-11-14T20:13:42.774" v="822" actId="26606"/>
          <ac:picMkLst>
            <pc:docMk/>
            <pc:sldMk cId="3001954152" sldId="264"/>
            <ac:picMk id="7" creationId="{158829EC-54FC-3DF2-4758-1F309F974C78}"/>
          </ac:picMkLst>
        </pc:picChg>
      </pc:sldChg>
      <pc:sldChg chg="addSp modSp new mod setBg setClrOvrMap">
        <pc:chgData name="jess leach" userId="ff0f57b02f2c2158" providerId="LiveId" clId="{5CDCCC76-B2B6-48DE-B585-B1488AC6B064}" dt="2023-11-15T21:37:16.175" v="1630" actId="20577"/>
        <pc:sldMkLst>
          <pc:docMk/>
          <pc:sldMk cId="3130690812" sldId="265"/>
        </pc:sldMkLst>
        <pc:spChg chg="mod">
          <ac:chgData name="jess leach" userId="ff0f57b02f2c2158" providerId="LiveId" clId="{5CDCCC76-B2B6-48DE-B585-B1488AC6B064}" dt="2023-11-15T21:01:02.537" v="1564" actId="122"/>
          <ac:spMkLst>
            <pc:docMk/>
            <pc:sldMk cId="3130690812" sldId="265"/>
            <ac:spMk id="2" creationId="{EE07D560-0912-F447-0FCC-CDFE8B402443}"/>
          </ac:spMkLst>
        </pc:spChg>
        <pc:spChg chg="mod">
          <ac:chgData name="jess leach" userId="ff0f57b02f2c2158" providerId="LiveId" clId="{5CDCCC76-B2B6-48DE-B585-B1488AC6B064}" dt="2023-11-15T21:37:16.175" v="1630" actId="20577"/>
          <ac:spMkLst>
            <pc:docMk/>
            <pc:sldMk cId="3130690812" sldId="265"/>
            <ac:spMk id="3" creationId="{ADFF003D-8167-8BC9-8A3E-5CF9F49F8C94}"/>
          </ac:spMkLst>
        </pc:spChg>
        <pc:spChg chg="add">
          <ac:chgData name="jess leach" userId="ff0f57b02f2c2158" providerId="LiveId" clId="{5CDCCC76-B2B6-48DE-B585-B1488AC6B064}" dt="2023-11-15T21:00:32.974" v="1553" actId="26606"/>
          <ac:spMkLst>
            <pc:docMk/>
            <pc:sldMk cId="3130690812" sldId="265"/>
            <ac:spMk id="8" creationId="{C314C310-850D-4491-AA52-C75BEA68B68C}"/>
          </ac:spMkLst>
        </pc:spChg>
        <pc:grpChg chg="add">
          <ac:chgData name="jess leach" userId="ff0f57b02f2c2158" providerId="LiveId" clId="{5CDCCC76-B2B6-48DE-B585-B1488AC6B064}" dt="2023-11-15T21:00:32.974" v="1553" actId="26606"/>
          <ac:grpSpMkLst>
            <pc:docMk/>
            <pc:sldMk cId="3130690812" sldId="265"/>
            <ac:grpSpMk id="10" creationId="{D4EC3799-3F52-48CE-85CC-83AED368EB42}"/>
          </ac:grpSpMkLst>
        </pc:grpChg>
        <pc:cxnChg chg="add">
          <ac:chgData name="jess leach" userId="ff0f57b02f2c2158" providerId="LiveId" clId="{5CDCCC76-B2B6-48DE-B585-B1488AC6B064}" dt="2023-11-15T21:00:32.974" v="1553" actId="26606"/>
          <ac:cxnSpMkLst>
            <pc:docMk/>
            <pc:sldMk cId="3130690812" sldId="265"/>
            <ac:cxnSpMk id="14" creationId="{789E20C7-BB50-4317-93C7-90C8ED80B275}"/>
          </ac:cxnSpMkLst>
        </pc:cxnChg>
      </pc:sldChg>
      <pc:sldChg chg="modSp new mod">
        <pc:chgData name="jess leach" userId="ff0f57b02f2c2158" providerId="LiveId" clId="{5CDCCC76-B2B6-48DE-B585-B1488AC6B064}" dt="2023-11-15T21:41:18.145" v="1644" actId="27636"/>
        <pc:sldMkLst>
          <pc:docMk/>
          <pc:sldMk cId="1975844722" sldId="266"/>
        </pc:sldMkLst>
        <pc:spChg chg="mod">
          <ac:chgData name="jess leach" userId="ff0f57b02f2c2158" providerId="LiveId" clId="{5CDCCC76-B2B6-48DE-B585-B1488AC6B064}" dt="2023-11-15T21:40:35.597" v="1641" actId="20577"/>
          <ac:spMkLst>
            <pc:docMk/>
            <pc:sldMk cId="1975844722" sldId="266"/>
            <ac:spMk id="2" creationId="{D8DC0A5E-9049-0BB6-0BC1-3D99C49C82E9}"/>
          </ac:spMkLst>
        </pc:spChg>
        <pc:spChg chg="mod">
          <ac:chgData name="jess leach" userId="ff0f57b02f2c2158" providerId="LiveId" clId="{5CDCCC76-B2B6-48DE-B585-B1488AC6B064}" dt="2023-11-15T21:41:18.145" v="1644" actId="27636"/>
          <ac:spMkLst>
            <pc:docMk/>
            <pc:sldMk cId="1975844722" sldId="266"/>
            <ac:spMk id="3" creationId="{8E460296-4A0B-0936-8D09-DC0C81A4B0A6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92344E-A425-4D5B-B0BA-AD23B0E36A09}" type="doc">
      <dgm:prSet loTypeId="urn:microsoft.com/office/officeart/2005/8/layout/vProcess5" loCatId="process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F95F22CE-4DBB-47BE-B7EE-1CE3D505E40D}">
      <dgm:prSet/>
      <dgm:spPr/>
      <dgm:t>
        <a:bodyPr/>
        <a:lstStyle/>
        <a:p>
          <a:r>
            <a:rPr lang="en-GB" b="0" i="0"/>
            <a:t>The Role of Technology at the height of Covid 19</a:t>
          </a:r>
          <a:endParaRPr lang="en-US"/>
        </a:p>
      </dgm:t>
    </dgm:pt>
    <dgm:pt modelId="{0F924C99-1183-47EC-8196-EB04DE37F1E2}" type="parTrans" cxnId="{ADBC1250-9C08-45EA-9802-46A7A575A406}">
      <dgm:prSet/>
      <dgm:spPr/>
      <dgm:t>
        <a:bodyPr/>
        <a:lstStyle/>
        <a:p>
          <a:endParaRPr lang="en-US"/>
        </a:p>
      </dgm:t>
    </dgm:pt>
    <dgm:pt modelId="{C438C7F3-5915-46B3-924B-D011669F9237}" type="sibTrans" cxnId="{ADBC1250-9C08-45EA-9802-46A7A575A406}">
      <dgm:prSet/>
      <dgm:spPr/>
      <dgm:t>
        <a:bodyPr/>
        <a:lstStyle/>
        <a:p>
          <a:endParaRPr lang="en-US"/>
        </a:p>
      </dgm:t>
    </dgm:pt>
    <dgm:pt modelId="{210BFD53-0A84-4478-91FF-5E62C06E3BB5}">
      <dgm:prSet/>
      <dgm:spPr/>
      <dgm:t>
        <a:bodyPr/>
        <a:lstStyle/>
        <a:p>
          <a:r>
            <a:rPr lang="en-GB" b="0" i="0"/>
            <a:t>Current Digital Tools Aiding Communities</a:t>
          </a:r>
          <a:endParaRPr lang="en-US"/>
        </a:p>
      </dgm:t>
    </dgm:pt>
    <dgm:pt modelId="{B9BBAEDB-3290-48A0-88E6-5699286A1A1F}" type="parTrans" cxnId="{8527C83E-2AD2-4B38-B50F-24F2D94ED283}">
      <dgm:prSet/>
      <dgm:spPr/>
      <dgm:t>
        <a:bodyPr/>
        <a:lstStyle/>
        <a:p>
          <a:endParaRPr lang="en-US"/>
        </a:p>
      </dgm:t>
    </dgm:pt>
    <dgm:pt modelId="{FB114F4D-DF06-455F-8C2D-32A6F46D9314}" type="sibTrans" cxnId="{8527C83E-2AD2-4B38-B50F-24F2D94ED283}">
      <dgm:prSet/>
      <dgm:spPr/>
      <dgm:t>
        <a:bodyPr/>
        <a:lstStyle/>
        <a:p>
          <a:endParaRPr lang="en-US"/>
        </a:p>
      </dgm:t>
    </dgm:pt>
    <dgm:pt modelId="{2907D662-F096-4D9C-A63E-9F45C2B2DF65}">
      <dgm:prSet/>
      <dgm:spPr/>
      <dgm:t>
        <a:bodyPr/>
        <a:lstStyle/>
        <a:p>
          <a:r>
            <a:rPr lang="en-GB" b="0" i="0"/>
            <a:t>How the tools may evolve and serve communities in the future</a:t>
          </a:r>
          <a:endParaRPr lang="en-US"/>
        </a:p>
      </dgm:t>
    </dgm:pt>
    <dgm:pt modelId="{44765C9B-C3A1-4E38-AADD-889C2DFE1633}" type="parTrans" cxnId="{0B052A7D-DF93-410D-821C-6743529D3FD7}">
      <dgm:prSet/>
      <dgm:spPr/>
      <dgm:t>
        <a:bodyPr/>
        <a:lstStyle/>
        <a:p>
          <a:endParaRPr lang="en-US"/>
        </a:p>
      </dgm:t>
    </dgm:pt>
    <dgm:pt modelId="{3DEACFDF-A462-4263-BCFF-B04A12B467EB}" type="sibTrans" cxnId="{0B052A7D-DF93-410D-821C-6743529D3FD7}">
      <dgm:prSet/>
      <dgm:spPr/>
      <dgm:t>
        <a:bodyPr/>
        <a:lstStyle/>
        <a:p>
          <a:endParaRPr lang="en-US"/>
        </a:p>
      </dgm:t>
    </dgm:pt>
    <dgm:pt modelId="{E6715674-8B8A-4725-88DC-49749B77726F}" type="pres">
      <dgm:prSet presAssocID="{7E92344E-A425-4D5B-B0BA-AD23B0E36A09}" presName="outerComposite" presStyleCnt="0">
        <dgm:presLayoutVars>
          <dgm:chMax val="5"/>
          <dgm:dir/>
          <dgm:resizeHandles val="exact"/>
        </dgm:presLayoutVars>
      </dgm:prSet>
      <dgm:spPr/>
    </dgm:pt>
    <dgm:pt modelId="{88A5330F-85C4-4A7B-B609-27A631CE8F61}" type="pres">
      <dgm:prSet presAssocID="{7E92344E-A425-4D5B-B0BA-AD23B0E36A09}" presName="dummyMaxCanvas" presStyleCnt="0">
        <dgm:presLayoutVars/>
      </dgm:prSet>
      <dgm:spPr/>
    </dgm:pt>
    <dgm:pt modelId="{787955B9-9DB7-4AE8-A8D2-9C276F6F817A}" type="pres">
      <dgm:prSet presAssocID="{7E92344E-A425-4D5B-B0BA-AD23B0E36A09}" presName="ThreeNodes_1" presStyleLbl="node1" presStyleIdx="0" presStyleCnt="3">
        <dgm:presLayoutVars>
          <dgm:bulletEnabled val="1"/>
        </dgm:presLayoutVars>
      </dgm:prSet>
      <dgm:spPr/>
    </dgm:pt>
    <dgm:pt modelId="{D940BB1B-4081-41EE-A78B-2E0EF9CA6136}" type="pres">
      <dgm:prSet presAssocID="{7E92344E-A425-4D5B-B0BA-AD23B0E36A09}" presName="ThreeNodes_2" presStyleLbl="node1" presStyleIdx="1" presStyleCnt="3">
        <dgm:presLayoutVars>
          <dgm:bulletEnabled val="1"/>
        </dgm:presLayoutVars>
      </dgm:prSet>
      <dgm:spPr/>
    </dgm:pt>
    <dgm:pt modelId="{973A961E-9B01-4AA5-9CF1-83496D2A38E8}" type="pres">
      <dgm:prSet presAssocID="{7E92344E-A425-4D5B-B0BA-AD23B0E36A09}" presName="ThreeNodes_3" presStyleLbl="node1" presStyleIdx="2" presStyleCnt="3">
        <dgm:presLayoutVars>
          <dgm:bulletEnabled val="1"/>
        </dgm:presLayoutVars>
      </dgm:prSet>
      <dgm:spPr/>
    </dgm:pt>
    <dgm:pt modelId="{F65343FC-EB18-4F2D-A84D-43F3BF288493}" type="pres">
      <dgm:prSet presAssocID="{7E92344E-A425-4D5B-B0BA-AD23B0E36A09}" presName="ThreeConn_1-2" presStyleLbl="fgAccFollowNode1" presStyleIdx="0" presStyleCnt="2">
        <dgm:presLayoutVars>
          <dgm:bulletEnabled val="1"/>
        </dgm:presLayoutVars>
      </dgm:prSet>
      <dgm:spPr/>
    </dgm:pt>
    <dgm:pt modelId="{CA1EFB85-68E6-4884-B308-E07FEA0FDDB3}" type="pres">
      <dgm:prSet presAssocID="{7E92344E-A425-4D5B-B0BA-AD23B0E36A09}" presName="ThreeConn_2-3" presStyleLbl="fgAccFollowNode1" presStyleIdx="1" presStyleCnt="2">
        <dgm:presLayoutVars>
          <dgm:bulletEnabled val="1"/>
        </dgm:presLayoutVars>
      </dgm:prSet>
      <dgm:spPr/>
    </dgm:pt>
    <dgm:pt modelId="{D2A410C6-78F4-466C-A07E-0DA7A903FA93}" type="pres">
      <dgm:prSet presAssocID="{7E92344E-A425-4D5B-B0BA-AD23B0E36A09}" presName="ThreeNodes_1_text" presStyleLbl="node1" presStyleIdx="2" presStyleCnt="3">
        <dgm:presLayoutVars>
          <dgm:bulletEnabled val="1"/>
        </dgm:presLayoutVars>
      </dgm:prSet>
      <dgm:spPr/>
    </dgm:pt>
    <dgm:pt modelId="{B7E4BCE0-9E80-4DA0-9CE0-55C38881EDC0}" type="pres">
      <dgm:prSet presAssocID="{7E92344E-A425-4D5B-B0BA-AD23B0E36A09}" presName="ThreeNodes_2_text" presStyleLbl="node1" presStyleIdx="2" presStyleCnt="3">
        <dgm:presLayoutVars>
          <dgm:bulletEnabled val="1"/>
        </dgm:presLayoutVars>
      </dgm:prSet>
      <dgm:spPr/>
    </dgm:pt>
    <dgm:pt modelId="{15436D94-9593-43D0-800C-04645CD54D97}" type="pres">
      <dgm:prSet presAssocID="{7E92344E-A425-4D5B-B0BA-AD23B0E36A0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744F61F-476C-4885-9C5A-168888F9EB9E}" type="presOf" srcId="{210BFD53-0A84-4478-91FF-5E62C06E3BB5}" destId="{B7E4BCE0-9E80-4DA0-9CE0-55C38881EDC0}" srcOrd="1" destOrd="0" presId="urn:microsoft.com/office/officeart/2005/8/layout/vProcess5"/>
    <dgm:cxn modelId="{558EDA2C-8384-443B-B065-2256A911746A}" type="presOf" srcId="{C438C7F3-5915-46B3-924B-D011669F9237}" destId="{F65343FC-EB18-4F2D-A84D-43F3BF288493}" srcOrd="0" destOrd="0" presId="urn:microsoft.com/office/officeart/2005/8/layout/vProcess5"/>
    <dgm:cxn modelId="{8527C83E-2AD2-4B38-B50F-24F2D94ED283}" srcId="{7E92344E-A425-4D5B-B0BA-AD23B0E36A09}" destId="{210BFD53-0A84-4478-91FF-5E62C06E3BB5}" srcOrd="1" destOrd="0" parTransId="{B9BBAEDB-3290-48A0-88E6-5699286A1A1F}" sibTransId="{FB114F4D-DF06-455F-8C2D-32A6F46D9314}"/>
    <dgm:cxn modelId="{26F6395F-5A84-49A3-9944-A5DB7A28E87D}" type="presOf" srcId="{FB114F4D-DF06-455F-8C2D-32A6F46D9314}" destId="{CA1EFB85-68E6-4884-B308-E07FEA0FDDB3}" srcOrd="0" destOrd="0" presId="urn:microsoft.com/office/officeart/2005/8/layout/vProcess5"/>
    <dgm:cxn modelId="{41CD6C44-9967-4431-AE0E-4CAE55213146}" type="presOf" srcId="{F95F22CE-4DBB-47BE-B7EE-1CE3D505E40D}" destId="{D2A410C6-78F4-466C-A07E-0DA7A903FA93}" srcOrd="1" destOrd="0" presId="urn:microsoft.com/office/officeart/2005/8/layout/vProcess5"/>
    <dgm:cxn modelId="{ADBC1250-9C08-45EA-9802-46A7A575A406}" srcId="{7E92344E-A425-4D5B-B0BA-AD23B0E36A09}" destId="{F95F22CE-4DBB-47BE-B7EE-1CE3D505E40D}" srcOrd="0" destOrd="0" parTransId="{0F924C99-1183-47EC-8196-EB04DE37F1E2}" sibTransId="{C438C7F3-5915-46B3-924B-D011669F9237}"/>
    <dgm:cxn modelId="{D2520277-5D16-425E-8B2A-99D8FBD56EB7}" type="presOf" srcId="{2907D662-F096-4D9C-A63E-9F45C2B2DF65}" destId="{15436D94-9593-43D0-800C-04645CD54D97}" srcOrd="1" destOrd="0" presId="urn:microsoft.com/office/officeart/2005/8/layout/vProcess5"/>
    <dgm:cxn modelId="{0B052A7D-DF93-410D-821C-6743529D3FD7}" srcId="{7E92344E-A425-4D5B-B0BA-AD23B0E36A09}" destId="{2907D662-F096-4D9C-A63E-9F45C2B2DF65}" srcOrd="2" destOrd="0" parTransId="{44765C9B-C3A1-4E38-AADD-889C2DFE1633}" sibTransId="{3DEACFDF-A462-4263-BCFF-B04A12B467EB}"/>
    <dgm:cxn modelId="{36E0BEAD-4FCB-4831-BDF5-E38467B39ADE}" type="presOf" srcId="{2907D662-F096-4D9C-A63E-9F45C2B2DF65}" destId="{973A961E-9B01-4AA5-9CF1-83496D2A38E8}" srcOrd="0" destOrd="0" presId="urn:microsoft.com/office/officeart/2005/8/layout/vProcess5"/>
    <dgm:cxn modelId="{7438C4DF-AFAB-45ED-AC15-532CCDC5527E}" type="presOf" srcId="{F95F22CE-4DBB-47BE-B7EE-1CE3D505E40D}" destId="{787955B9-9DB7-4AE8-A8D2-9C276F6F817A}" srcOrd="0" destOrd="0" presId="urn:microsoft.com/office/officeart/2005/8/layout/vProcess5"/>
    <dgm:cxn modelId="{CC734FE7-EC30-4F14-B418-113D3B41BA38}" type="presOf" srcId="{7E92344E-A425-4D5B-B0BA-AD23B0E36A09}" destId="{E6715674-8B8A-4725-88DC-49749B77726F}" srcOrd="0" destOrd="0" presId="urn:microsoft.com/office/officeart/2005/8/layout/vProcess5"/>
    <dgm:cxn modelId="{12DE6FEF-10DF-4F09-85DE-576E4BDEDB4B}" type="presOf" srcId="{210BFD53-0A84-4478-91FF-5E62C06E3BB5}" destId="{D940BB1B-4081-41EE-A78B-2E0EF9CA6136}" srcOrd="0" destOrd="0" presId="urn:microsoft.com/office/officeart/2005/8/layout/vProcess5"/>
    <dgm:cxn modelId="{8596A84F-E223-4773-8416-1484A01AD362}" type="presParOf" srcId="{E6715674-8B8A-4725-88DC-49749B77726F}" destId="{88A5330F-85C4-4A7B-B609-27A631CE8F61}" srcOrd="0" destOrd="0" presId="urn:microsoft.com/office/officeart/2005/8/layout/vProcess5"/>
    <dgm:cxn modelId="{0AEF68F8-F7FB-4485-9CC0-148818ED77F3}" type="presParOf" srcId="{E6715674-8B8A-4725-88DC-49749B77726F}" destId="{787955B9-9DB7-4AE8-A8D2-9C276F6F817A}" srcOrd="1" destOrd="0" presId="urn:microsoft.com/office/officeart/2005/8/layout/vProcess5"/>
    <dgm:cxn modelId="{D01A5C9A-294C-4038-850F-0FE636992598}" type="presParOf" srcId="{E6715674-8B8A-4725-88DC-49749B77726F}" destId="{D940BB1B-4081-41EE-A78B-2E0EF9CA6136}" srcOrd="2" destOrd="0" presId="urn:microsoft.com/office/officeart/2005/8/layout/vProcess5"/>
    <dgm:cxn modelId="{9C9D1FAF-9B75-41E4-8C90-C03AB9589437}" type="presParOf" srcId="{E6715674-8B8A-4725-88DC-49749B77726F}" destId="{973A961E-9B01-4AA5-9CF1-83496D2A38E8}" srcOrd="3" destOrd="0" presId="urn:microsoft.com/office/officeart/2005/8/layout/vProcess5"/>
    <dgm:cxn modelId="{3B94A56F-84F9-4E99-A544-A1484061A288}" type="presParOf" srcId="{E6715674-8B8A-4725-88DC-49749B77726F}" destId="{F65343FC-EB18-4F2D-A84D-43F3BF288493}" srcOrd="4" destOrd="0" presId="urn:microsoft.com/office/officeart/2005/8/layout/vProcess5"/>
    <dgm:cxn modelId="{4556BD14-D81A-4B5C-94B0-0836D1F1A317}" type="presParOf" srcId="{E6715674-8B8A-4725-88DC-49749B77726F}" destId="{CA1EFB85-68E6-4884-B308-E07FEA0FDDB3}" srcOrd="5" destOrd="0" presId="urn:microsoft.com/office/officeart/2005/8/layout/vProcess5"/>
    <dgm:cxn modelId="{0B95DE4E-F593-4BB3-93A7-7389666362B0}" type="presParOf" srcId="{E6715674-8B8A-4725-88DC-49749B77726F}" destId="{D2A410C6-78F4-466C-A07E-0DA7A903FA93}" srcOrd="6" destOrd="0" presId="urn:microsoft.com/office/officeart/2005/8/layout/vProcess5"/>
    <dgm:cxn modelId="{DC0B1F85-41D8-41D1-9E46-B88F49157FA2}" type="presParOf" srcId="{E6715674-8B8A-4725-88DC-49749B77726F}" destId="{B7E4BCE0-9E80-4DA0-9CE0-55C38881EDC0}" srcOrd="7" destOrd="0" presId="urn:microsoft.com/office/officeart/2005/8/layout/vProcess5"/>
    <dgm:cxn modelId="{7157F4EF-06E9-4F28-AAC7-976B1BE17BC7}" type="presParOf" srcId="{E6715674-8B8A-4725-88DC-49749B77726F}" destId="{15436D94-9593-43D0-800C-04645CD54D97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82EC2A-BDDB-4ED6-ACDC-C7F246C0C71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BDA86E8-47C8-4629-9C70-CC2D6F351CF8}">
      <dgm:prSet/>
      <dgm:spPr/>
      <dgm:t>
        <a:bodyPr/>
        <a:lstStyle/>
        <a:p>
          <a:pPr>
            <a:defRPr cap="all"/>
          </a:pPr>
          <a:r>
            <a:rPr lang="en-GB"/>
            <a:t>Online and Video Consultations</a:t>
          </a:r>
          <a:endParaRPr lang="en-US"/>
        </a:p>
      </dgm:t>
    </dgm:pt>
    <dgm:pt modelId="{B333CE85-DA25-4CC9-959A-782671EDF025}" type="parTrans" cxnId="{FB51E5CB-D5B9-4FC1-99E4-59375FDD6C41}">
      <dgm:prSet/>
      <dgm:spPr/>
      <dgm:t>
        <a:bodyPr/>
        <a:lstStyle/>
        <a:p>
          <a:endParaRPr lang="en-US"/>
        </a:p>
      </dgm:t>
    </dgm:pt>
    <dgm:pt modelId="{88CFF354-947D-4222-844A-49F0D4938B71}" type="sibTrans" cxnId="{FB51E5CB-D5B9-4FC1-99E4-59375FDD6C41}">
      <dgm:prSet/>
      <dgm:spPr/>
      <dgm:t>
        <a:bodyPr/>
        <a:lstStyle/>
        <a:p>
          <a:endParaRPr lang="en-US"/>
        </a:p>
      </dgm:t>
    </dgm:pt>
    <dgm:pt modelId="{C6DCAEEF-B0DE-48AE-BB23-7540FE4CDD45}">
      <dgm:prSet/>
      <dgm:spPr/>
      <dgm:t>
        <a:bodyPr/>
        <a:lstStyle/>
        <a:p>
          <a:pPr>
            <a:defRPr cap="all"/>
          </a:pPr>
          <a:r>
            <a:rPr lang="en-GB"/>
            <a:t>Telephone Consultations</a:t>
          </a:r>
          <a:endParaRPr lang="en-US"/>
        </a:p>
      </dgm:t>
    </dgm:pt>
    <dgm:pt modelId="{D9D71FEB-D374-4D2E-BDD4-AA56CB473C3E}" type="parTrans" cxnId="{30277929-A5A3-4E32-B08C-0343EBA59519}">
      <dgm:prSet/>
      <dgm:spPr/>
      <dgm:t>
        <a:bodyPr/>
        <a:lstStyle/>
        <a:p>
          <a:endParaRPr lang="en-US"/>
        </a:p>
      </dgm:t>
    </dgm:pt>
    <dgm:pt modelId="{D7F1450E-594E-47F8-BB32-E39A22D7491E}" type="sibTrans" cxnId="{30277929-A5A3-4E32-B08C-0343EBA59519}">
      <dgm:prSet/>
      <dgm:spPr/>
      <dgm:t>
        <a:bodyPr/>
        <a:lstStyle/>
        <a:p>
          <a:endParaRPr lang="en-US"/>
        </a:p>
      </dgm:t>
    </dgm:pt>
    <dgm:pt modelId="{DFDF67AF-A76E-4904-9842-66E2E3E1851E}">
      <dgm:prSet/>
      <dgm:spPr/>
      <dgm:t>
        <a:bodyPr/>
        <a:lstStyle/>
        <a:p>
          <a:pPr>
            <a:defRPr cap="all"/>
          </a:pPr>
          <a:r>
            <a:rPr lang="en-GB"/>
            <a:t>Apps</a:t>
          </a:r>
          <a:endParaRPr lang="en-US"/>
        </a:p>
      </dgm:t>
    </dgm:pt>
    <dgm:pt modelId="{E9917F29-2AC9-420B-B0F1-3717D0F0EFD9}" type="parTrans" cxnId="{C66731E9-E7D1-4560-ABD1-6636145E9777}">
      <dgm:prSet/>
      <dgm:spPr/>
      <dgm:t>
        <a:bodyPr/>
        <a:lstStyle/>
        <a:p>
          <a:endParaRPr lang="en-US"/>
        </a:p>
      </dgm:t>
    </dgm:pt>
    <dgm:pt modelId="{17098220-D1B1-487D-8538-2A4E28B93D6D}" type="sibTrans" cxnId="{C66731E9-E7D1-4560-ABD1-6636145E9777}">
      <dgm:prSet/>
      <dgm:spPr/>
      <dgm:t>
        <a:bodyPr/>
        <a:lstStyle/>
        <a:p>
          <a:endParaRPr lang="en-US"/>
        </a:p>
      </dgm:t>
    </dgm:pt>
    <dgm:pt modelId="{B05EC57E-01BE-46E1-AC68-0B67B6E0735C}">
      <dgm:prSet/>
      <dgm:spPr/>
      <dgm:t>
        <a:bodyPr/>
        <a:lstStyle/>
        <a:p>
          <a:pPr>
            <a:defRPr cap="all"/>
          </a:pPr>
          <a:r>
            <a:rPr lang="en-GB"/>
            <a:t>My Health Online (MHOL)</a:t>
          </a:r>
          <a:endParaRPr lang="en-US"/>
        </a:p>
      </dgm:t>
    </dgm:pt>
    <dgm:pt modelId="{7DBC9C26-0D2A-41F1-B092-1D29A47957F1}" type="parTrans" cxnId="{870DD05F-A5C4-4669-9545-125498C165E3}">
      <dgm:prSet/>
      <dgm:spPr/>
      <dgm:t>
        <a:bodyPr/>
        <a:lstStyle/>
        <a:p>
          <a:endParaRPr lang="en-US"/>
        </a:p>
      </dgm:t>
    </dgm:pt>
    <dgm:pt modelId="{BD2E2FE0-D57F-4DF1-A68E-7AC64782CE9E}" type="sibTrans" cxnId="{870DD05F-A5C4-4669-9545-125498C165E3}">
      <dgm:prSet/>
      <dgm:spPr/>
      <dgm:t>
        <a:bodyPr/>
        <a:lstStyle/>
        <a:p>
          <a:endParaRPr lang="en-US"/>
        </a:p>
      </dgm:t>
    </dgm:pt>
    <dgm:pt modelId="{B22CF3C5-481B-4006-855F-6B0829CF40FF}" type="pres">
      <dgm:prSet presAssocID="{DA82EC2A-BDDB-4ED6-ACDC-C7F246C0C71E}" presName="root" presStyleCnt="0">
        <dgm:presLayoutVars>
          <dgm:dir/>
          <dgm:resizeHandles val="exact"/>
        </dgm:presLayoutVars>
      </dgm:prSet>
      <dgm:spPr/>
    </dgm:pt>
    <dgm:pt modelId="{18BB3D38-73DC-4F51-B1C6-AF15B71FEA64}" type="pres">
      <dgm:prSet presAssocID="{0BDA86E8-47C8-4629-9C70-CC2D6F351CF8}" presName="compNode" presStyleCnt="0"/>
      <dgm:spPr/>
    </dgm:pt>
    <dgm:pt modelId="{B495484D-F542-4E6C-AB18-F33888010A3D}" type="pres">
      <dgm:prSet presAssocID="{0BDA86E8-47C8-4629-9C70-CC2D6F351CF8}" presName="iconBgRect" presStyleLbl="bgShp" presStyleIdx="0" presStyleCnt="4"/>
      <dgm:spPr/>
    </dgm:pt>
    <dgm:pt modelId="{E943C989-3BF5-4FC7-B810-1E7374DA85CB}" type="pres">
      <dgm:prSet presAssocID="{0BDA86E8-47C8-4629-9C70-CC2D6F351CF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28BAAD46-4573-4D21-BB6F-D361C0F7522D}" type="pres">
      <dgm:prSet presAssocID="{0BDA86E8-47C8-4629-9C70-CC2D6F351CF8}" presName="spaceRect" presStyleCnt="0"/>
      <dgm:spPr/>
    </dgm:pt>
    <dgm:pt modelId="{149041BE-A9FB-43E7-9F6F-37DAFEBC24A9}" type="pres">
      <dgm:prSet presAssocID="{0BDA86E8-47C8-4629-9C70-CC2D6F351CF8}" presName="textRect" presStyleLbl="revTx" presStyleIdx="0" presStyleCnt="4">
        <dgm:presLayoutVars>
          <dgm:chMax val="1"/>
          <dgm:chPref val="1"/>
        </dgm:presLayoutVars>
      </dgm:prSet>
      <dgm:spPr/>
    </dgm:pt>
    <dgm:pt modelId="{DC0CF05D-057D-4D4D-AF6C-173665256318}" type="pres">
      <dgm:prSet presAssocID="{88CFF354-947D-4222-844A-49F0D4938B71}" presName="sibTrans" presStyleCnt="0"/>
      <dgm:spPr/>
    </dgm:pt>
    <dgm:pt modelId="{A64DEE9C-9E62-4DD7-A044-840582E119DD}" type="pres">
      <dgm:prSet presAssocID="{C6DCAEEF-B0DE-48AE-BB23-7540FE4CDD45}" presName="compNode" presStyleCnt="0"/>
      <dgm:spPr/>
    </dgm:pt>
    <dgm:pt modelId="{F404AD17-5F15-469B-8237-3679D268685E}" type="pres">
      <dgm:prSet presAssocID="{C6DCAEEF-B0DE-48AE-BB23-7540FE4CDD45}" presName="iconBgRect" presStyleLbl="bgShp" presStyleIdx="1" presStyleCnt="4"/>
      <dgm:spPr/>
    </dgm:pt>
    <dgm:pt modelId="{C5C9E4FA-CBB0-431E-A82B-F0D2F9DF3DA6}" type="pres">
      <dgm:prSet presAssocID="{C6DCAEEF-B0DE-48AE-BB23-7540FE4CDD4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5A552A9E-B4C9-4897-B5E4-1C310541CD03}" type="pres">
      <dgm:prSet presAssocID="{C6DCAEEF-B0DE-48AE-BB23-7540FE4CDD45}" presName="spaceRect" presStyleCnt="0"/>
      <dgm:spPr/>
    </dgm:pt>
    <dgm:pt modelId="{81091677-AEEC-43EE-B953-F53A83802C35}" type="pres">
      <dgm:prSet presAssocID="{C6DCAEEF-B0DE-48AE-BB23-7540FE4CDD45}" presName="textRect" presStyleLbl="revTx" presStyleIdx="1" presStyleCnt="4">
        <dgm:presLayoutVars>
          <dgm:chMax val="1"/>
          <dgm:chPref val="1"/>
        </dgm:presLayoutVars>
      </dgm:prSet>
      <dgm:spPr/>
    </dgm:pt>
    <dgm:pt modelId="{EB3E1A65-9E47-4630-90D6-A41D4B1DBF46}" type="pres">
      <dgm:prSet presAssocID="{D7F1450E-594E-47F8-BB32-E39A22D7491E}" presName="sibTrans" presStyleCnt="0"/>
      <dgm:spPr/>
    </dgm:pt>
    <dgm:pt modelId="{819E1E58-A870-4B87-872B-C36AB1CA14A9}" type="pres">
      <dgm:prSet presAssocID="{DFDF67AF-A76E-4904-9842-66E2E3E1851E}" presName="compNode" presStyleCnt="0"/>
      <dgm:spPr/>
    </dgm:pt>
    <dgm:pt modelId="{4FF7A68E-F003-4644-930C-F012E424D6F0}" type="pres">
      <dgm:prSet presAssocID="{DFDF67AF-A76E-4904-9842-66E2E3E1851E}" presName="iconBgRect" presStyleLbl="bgShp" presStyleIdx="2" presStyleCnt="4"/>
      <dgm:spPr/>
    </dgm:pt>
    <dgm:pt modelId="{4851BD4E-41B4-4A2D-9BE7-8534B3CCE645}" type="pres">
      <dgm:prSet presAssocID="{DFDF67AF-A76E-4904-9842-66E2E3E1851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39A1C290-776F-41A7-8B35-4EA8D2EBB964}" type="pres">
      <dgm:prSet presAssocID="{DFDF67AF-A76E-4904-9842-66E2E3E1851E}" presName="spaceRect" presStyleCnt="0"/>
      <dgm:spPr/>
    </dgm:pt>
    <dgm:pt modelId="{A5BC6F58-4578-49C4-926E-685C7CA62601}" type="pres">
      <dgm:prSet presAssocID="{DFDF67AF-A76E-4904-9842-66E2E3E1851E}" presName="textRect" presStyleLbl="revTx" presStyleIdx="2" presStyleCnt="4">
        <dgm:presLayoutVars>
          <dgm:chMax val="1"/>
          <dgm:chPref val="1"/>
        </dgm:presLayoutVars>
      </dgm:prSet>
      <dgm:spPr/>
    </dgm:pt>
    <dgm:pt modelId="{CD7556B8-2666-4B73-B8C4-9DB2466D0C3D}" type="pres">
      <dgm:prSet presAssocID="{17098220-D1B1-487D-8538-2A4E28B93D6D}" presName="sibTrans" presStyleCnt="0"/>
      <dgm:spPr/>
    </dgm:pt>
    <dgm:pt modelId="{469B13C1-409B-413C-87D8-24B86899AC57}" type="pres">
      <dgm:prSet presAssocID="{B05EC57E-01BE-46E1-AC68-0B67B6E0735C}" presName="compNode" presStyleCnt="0"/>
      <dgm:spPr/>
    </dgm:pt>
    <dgm:pt modelId="{580C7B9D-F7CF-4C9B-9933-F243A07FABB2}" type="pres">
      <dgm:prSet presAssocID="{B05EC57E-01BE-46E1-AC68-0B67B6E0735C}" presName="iconBgRect" presStyleLbl="bgShp" presStyleIdx="3" presStyleCnt="4"/>
      <dgm:spPr/>
    </dgm:pt>
    <dgm:pt modelId="{ED6A9E87-253F-4313-AF8B-2AD83FA8A2A4}" type="pres">
      <dgm:prSet presAssocID="{B05EC57E-01BE-46E1-AC68-0B67B6E0735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D70C06BE-C4C0-41AD-A638-93CB368D72A0}" type="pres">
      <dgm:prSet presAssocID="{B05EC57E-01BE-46E1-AC68-0B67B6E0735C}" presName="spaceRect" presStyleCnt="0"/>
      <dgm:spPr/>
    </dgm:pt>
    <dgm:pt modelId="{90D386AA-225E-438E-AE00-524C86A112DF}" type="pres">
      <dgm:prSet presAssocID="{B05EC57E-01BE-46E1-AC68-0B67B6E0735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0277929-A5A3-4E32-B08C-0343EBA59519}" srcId="{DA82EC2A-BDDB-4ED6-ACDC-C7F246C0C71E}" destId="{C6DCAEEF-B0DE-48AE-BB23-7540FE4CDD45}" srcOrd="1" destOrd="0" parTransId="{D9D71FEB-D374-4D2E-BDD4-AA56CB473C3E}" sibTransId="{D7F1450E-594E-47F8-BB32-E39A22D7491E}"/>
    <dgm:cxn modelId="{870DD05F-A5C4-4669-9545-125498C165E3}" srcId="{DA82EC2A-BDDB-4ED6-ACDC-C7F246C0C71E}" destId="{B05EC57E-01BE-46E1-AC68-0B67B6E0735C}" srcOrd="3" destOrd="0" parTransId="{7DBC9C26-0D2A-41F1-B092-1D29A47957F1}" sibTransId="{BD2E2FE0-D57F-4DF1-A68E-7AC64782CE9E}"/>
    <dgm:cxn modelId="{C0784C70-848F-4BD5-83FF-A2E650D1FB2A}" type="presOf" srcId="{0BDA86E8-47C8-4629-9C70-CC2D6F351CF8}" destId="{149041BE-A9FB-43E7-9F6F-37DAFEBC24A9}" srcOrd="0" destOrd="0" presId="urn:microsoft.com/office/officeart/2018/5/layout/IconCircleLabelList"/>
    <dgm:cxn modelId="{0416AF75-D92D-4D39-8BBA-54EBA920AA12}" type="presOf" srcId="{C6DCAEEF-B0DE-48AE-BB23-7540FE4CDD45}" destId="{81091677-AEEC-43EE-B953-F53A83802C35}" srcOrd="0" destOrd="0" presId="urn:microsoft.com/office/officeart/2018/5/layout/IconCircleLabelList"/>
    <dgm:cxn modelId="{CE05AB8A-79FC-4FF6-AB08-354F228CD11E}" type="presOf" srcId="{DFDF67AF-A76E-4904-9842-66E2E3E1851E}" destId="{A5BC6F58-4578-49C4-926E-685C7CA62601}" srcOrd="0" destOrd="0" presId="urn:microsoft.com/office/officeart/2018/5/layout/IconCircleLabelList"/>
    <dgm:cxn modelId="{9B40DCAA-381E-4C4B-92D8-B5B3741D5062}" type="presOf" srcId="{DA82EC2A-BDDB-4ED6-ACDC-C7F246C0C71E}" destId="{B22CF3C5-481B-4006-855F-6B0829CF40FF}" srcOrd="0" destOrd="0" presId="urn:microsoft.com/office/officeart/2018/5/layout/IconCircleLabelList"/>
    <dgm:cxn modelId="{FB51E5CB-D5B9-4FC1-99E4-59375FDD6C41}" srcId="{DA82EC2A-BDDB-4ED6-ACDC-C7F246C0C71E}" destId="{0BDA86E8-47C8-4629-9C70-CC2D6F351CF8}" srcOrd="0" destOrd="0" parTransId="{B333CE85-DA25-4CC9-959A-782671EDF025}" sibTransId="{88CFF354-947D-4222-844A-49F0D4938B71}"/>
    <dgm:cxn modelId="{0B3F69E6-61EF-43A2-9BC6-32D05F522A1B}" type="presOf" srcId="{B05EC57E-01BE-46E1-AC68-0B67B6E0735C}" destId="{90D386AA-225E-438E-AE00-524C86A112DF}" srcOrd="0" destOrd="0" presId="urn:microsoft.com/office/officeart/2018/5/layout/IconCircleLabelList"/>
    <dgm:cxn modelId="{C66731E9-E7D1-4560-ABD1-6636145E9777}" srcId="{DA82EC2A-BDDB-4ED6-ACDC-C7F246C0C71E}" destId="{DFDF67AF-A76E-4904-9842-66E2E3E1851E}" srcOrd="2" destOrd="0" parTransId="{E9917F29-2AC9-420B-B0F1-3717D0F0EFD9}" sibTransId="{17098220-D1B1-487D-8538-2A4E28B93D6D}"/>
    <dgm:cxn modelId="{155A8F7E-7BC2-4BAD-813D-3D92386313E4}" type="presParOf" srcId="{B22CF3C5-481B-4006-855F-6B0829CF40FF}" destId="{18BB3D38-73DC-4F51-B1C6-AF15B71FEA64}" srcOrd="0" destOrd="0" presId="urn:microsoft.com/office/officeart/2018/5/layout/IconCircleLabelList"/>
    <dgm:cxn modelId="{F52D40EC-C96C-466F-B66C-8F92E78C5A6B}" type="presParOf" srcId="{18BB3D38-73DC-4F51-B1C6-AF15B71FEA64}" destId="{B495484D-F542-4E6C-AB18-F33888010A3D}" srcOrd="0" destOrd="0" presId="urn:microsoft.com/office/officeart/2018/5/layout/IconCircleLabelList"/>
    <dgm:cxn modelId="{3A7ED872-08B6-4756-9E2E-708EBEA5E3B5}" type="presParOf" srcId="{18BB3D38-73DC-4F51-B1C6-AF15B71FEA64}" destId="{E943C989-3BF5-4FC7-B810-1E7374DA85CB}" srcOrd="1" destOrd="0" presId="urn:microsoft.com/office/officeart/2018/5/layout/IconCircleLabelList"/>
    <dgm:cxn modelId="{D48AEFFD-F103-4AFC-922E-E702D56D1A16}" type="presParOf" srcId="{18BB3D38-73DC-4F51-B1C6-AF15B71FEA64}" destId="{28BAAD46-4573-4D21-BB6F-D361C0F7522D}" srcOrd="2" destOrd="0" presId="urn:microsoft.com/office/officeart/2018/5/layout/IconCircleLabelList"/>
    <dgm:cxn modelId="{60EF2550-FD3E-4F42-9A64-F78DC7EB6607}" type="presParOf" srcId="{18BB3D38-73DC-4F51-B1C6-AF15B71FEA64}" destId="{149041BE-A9FB-43E7-9F6F-37DAFEBC24A9}" srcOrd="3" destOrd="0" presId="urn:microsoft.com/office/officeart/2018/5/layout/IconCircleLabelList"/>
    <dgm:cxn modelId="{1A1C6F42-880A-45CD-998B-0DA8E1B26317}" type="presParOf" srcId="{B22CF3C5-481B-4006-855F-6B0829CF40FF}" destId="{DC0CF05D-057D-4D4D-AF6C-173665256318}" srcOrd="1" destOrd="0" presId="urn:microsoft.com/office/officeart/2018/5/layout/IconCircleLabelList"/>
    <dgm:cxn modelId="{C615E07E-5A7C-437F-ABA9-75E3E62BBA49}" type="presParOf" srcId="{B22CF3C5-481B-4006-855F-6B0829CF40FF}" destId="{A64DEE9C-9E62-4DD7-A044-840582E119DD}" srcOrd="2" destOrd="0" presId="urn:microsoft.com/office/officeart/2018/5/layout/IconCircleLabelList"/>
    <dgm:cxn modelId="{D1B05C6E-180E-4D6B-98FB-D16051B972C7}" type="presParOf" srcId="{A64DEE9C-9E62-4DD7-A044-840582E119DD}" destId="{F404AD17-5F15-469B-8237-3679D268685E}" srcOrd="0" destOrd="0" presId="urn:microsoft.com/office/officeart/2018/5/layout/IconCircleLabelList"/>
    <dgm:cxn modelId="{C4900219-E9EC-4FE6-822B-4423E8B503A6}" type="presParOf" srcId="{A64DEE9C-9E62-4DD7-A044-840582E119DD}" destId="{C5C9E4FA-CBB0-431E-A82B-F0D2F9DF3DA6}" srcOrd="1" destOrd="0" presId="urn:microsoft.com/office/officeart/2018/5/layout/IconCircleLabelList"/>
    <dgm:cxn modelId="{3F13FFAC-E082-4A29-B1E4-FF047C438781}" type="presParOf" srcId="{A64DEE9C-9E62-4DD7-A044-840582E119DD}" destId="{5A552A9E-B4C9-4897-B5E4-1C310541CD03}" srcOrd="2" destOrd="0" presId="urn:microsoft.com/office/officeart/2018/5/layout/IconCircleLabelList"/>
    <dgm:cxn modelId="{F506972A-6C14-4B40-8888-A6EA2891515F}" type="presParOf" srcId="{A64DEE9C-9E62-4DD7-A044-840582E119DD}" destId="{81091677-AEEC-43EE-B953-F53A83802C35}" srcOrd="3" destOrd="0" presId="urn:microsoft.com/office/officeart/2018/5/layout/IconCircleLabelList"/>
    <dgm:cxn modelId="{48D4C3AF-D9F1-407D-850F-531C239C9E81}" type="presParOf" srcId="{B22CF3C5-481B-4006-855F-6B0829CF40FF}" destId="{EB3E1A65-9E47-4630-90D6-A41D4B1DBF46}" srcOrd="3" destOrd="0" presId="urn:microsoft.com/office/officeart/2018/5/layout/IconCircleLabelList"/>
    <dgm:cxn modelId="{D01C6AB5-661F-453F-8CB0-42BDBE5E53F3}" type="presParOf" srcId="{B22CF3C5-481B-4006-855F-6B0829CF40FF}" destId="{819E1E58-A870-4B87-872B-C36AB1CA14A9}" srcOrd="4" destOrd="0" presId="urn:microsoft.com/office/officeart/2018/5/layout/IconCircleLabelList"/>
    <dgm:cxn modelId="{F52FA2A5-551B-4605-B3F2-27C37648B71E}" type="presParOf" srcId="{819E1E58-A870-4B87-872B-C36AB1CA14A9}" destId="{4FF7A68E-F003-4644-930C-F012E424D6F0}" srcOrd="0" destOrd="0" presId="urn:microsoft.com/office/officeart/2018/5/layout/IconCircleLabelList"/>
    <dgm:cxn modelId="{E47C16B1-219C-4583-BCB0-59571FCCA00F}" type="presParOf" srcId="{819E1E58-A870-4B87-872B-C36AB1CA14A9}" destId="{4851BD4E-41B4-4A2D-9BE7-8534B3CCE645}" srcOrd="1" destOrd="0" presId="urn:microsoft.com/office/officeart/2018/5/layout/IconCircleLabelList"/>
    <dgm:cxn modelId="{C075FA27-91D3-4338-A221-B2E575BE44A1}" type="presParOf" srcId="{819E1E58-A870-4B87-872B-C36AB1CA14A9}" destId="{39A1C290-776F-41A7-8B35-4EA8D2EBB964}" srcOrd="2" destOrd="0" presId="urn:microsoft.com/office/officeart/2018/5/layout/IconCircleLabelList"/>
    <dgm:cxn modelId="{88D06F14-216D-4764-A3F5-229FB2B48398}" type="presParOf" srcId="{819E1E58-A870-4B87-872B-C36AB1CA14A9}" destId="{A5BC6F58-4578-49C4-926E-685C7CA62601}" srcOrd="3" destOrd="0" presId="urn:microsoft.com/office/officeart/2018/5/layout/IconCircleLabelList"/>
    <dgm:cxn modelId="{414981FC-054A-44FB-98C2-AF248C9AB681}" type="presParOf" srcId="{B22CF3C5-481B-4006-855F-6B0829CF40FF}" destId="{CD7556B8-2666-4B73-B8C4-9DB2466D0C3D}" srcOrd="5" destOrd="0" presId="urn:microsoft.com/office/officeart/2018/5/layout/IconCircleLabelList"/>
    <dgm:cxn modelId="{5144375E-C1BD-4527-812B-4F4924DBFC23}" type="presParOf" srcId="{B22CF3C5-481B-4006-855F-6B0829CF40FF}" destId="{469B13C1-409B-413C-87D8-24B86899AC57}" srcOrd="6" destOrd="0" presId="urn:microsoft.com/office/officeart/2018/5/layout/IconCircleLabelList"/>
    <dgm:cxn modelId="{562B13FD-852B-42E6-B062-86C6839F1ECA}" type="presParOf" srcId="{469B13C1-409B-413C-87D8-24B86899AC57}" destId="{580C7B9D-F7CF-4C9B-9933-F243A07FABB2}" srcOrd="0" destOrd="0" presId="urn:microsoft.com/office/officeart/2018/5/layout/IconCircleLabelList"/>
    <dgm:cxn modelId="{91BAC4DA-E2B7-4943-BF96-E45B17AFA49F}" type="presParOf" srcId="{469B13C1-409B-413C-87D8-24B86899AC57}" destId="{ED6A9E87-253F-4313-AF8B-2AD83FA8A2A4}" srcOrd="1" destOrd="0" presId="urn:microsoft.com/office/officeart/2018/5/layout/IconCircleLabelList"/>
    <dgm:cxn modelId="{83FC10F0-3C19-44B9-A54E-A634A22E97B6}" type="presParOf" srcId="{469B13C1-409B-413C-87D8-24B86899AC57}" destId="{D70C06BE-C4C0-41AD-A638-93CB368D72A0}" srcOrd="2" destOrd="0" presId="urn:microsoft.com/office/officeart/2018/5/layout/IconCircleLabelList"/>
    <dgm:cxn modelId="{40B74DA7-8F18-40D2-B25A-86FD960D4188}" type="presParOf" srcId="{469B13C1-409B-413C-87D8-24B86899AC57}" destId="{90D386AA-225E-438E-AE00-524C86A112D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7955B9-9DB7-4AE8-A8D2-9C276F6F817A}">
      <dsp:nvSpPr>
        <dsp:cNvPr id="0" name=""/>
        <dsp:cNvSpPr/>
      </dsp:nvSpPr>
      <dsp:spPr>
        <a:xfrm>
          <a:off x="0" y="0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The Role of Technology at the height of Covid 19</a:t>
          </a:r>
          <a:endParaRPr lang="en-US" sz="2700" kern="1200"/>
        </a:p>
      </dsp:txBody>
      <dsp:txXfrm>
        <a:off x="30074" y="30074"/>
        <a:ext cx="7073573" cy="966656"/>
      </dsp:txXfrm>
    </dsp:sp>
    <dsp:sp modelId="{D940BB1B-4081-41EE-A78B-2E0EF9CA6136}">
      <dsp:nvSpPr>
        <dsp:cNvPr id="0" name=""/>
        <dsp:cNvSpPr/>
      </dsp:nvSpPr>
      <dsp:spPr>
        <a:xfrm>
          <a:off x="721903" y="1197939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Current Digital Tools Aiding Communities</a:t>
          </a:r>
          <a:endParaRPr lang="en-US" sz="2700" kern="1200"/>
        </a:p>
      </dsp:txBody>
      <dsp:txXfrm>
        <a:off x="751977" y="1228013"/>
        <a:ext cx="6732100" cy="966656"/>
      </dsp:txXfrm>
    </dsp:sp>
    <dsp:sp modelId="{973A961E-9B01-4AA5-9CF1-83496D2A38E8}">
      <dsp:nvSpPr>
        <dsp:cNvPr id="0" name=""/>
        <dsp:cNvSpPr/>
      </dsp:nvSpPr>
      <dsp:spPr>
        <a:xfrm>
          <a:off x="1443807" y="2395878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How the tools may evolve and serve communities in the future</a:t>
          </a:r>
          <a:endParaRPr lang="en-US" sz="2700" kern="1200"/>
        </a:p>
      </dsp:txBody>
      <dsp:txXfrm>
        <a:off x="1473881" y="2425952"/>
        <a:ext cx="6732100" cy="966656"/>
      </dsp:txXfrm>
    </dsp:sp>
    <dsp:sp modelId="{F65343FC-EB18-4F2D-A84D-43F3BF288493}">
      <dsp:nvSpPr>
        <dsp:cNvPr id="0" name=""/>
        <dsp:cNvSpPr/>
      </dsp:nvSpPr>
      <dsp:spPr>
        <a:xfrm>
          <a:off x="7514152" y="778660"/>
          <a:ext cx="667423" cy="66742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664322" y="778660"/>
        <a:ext cx="367083" cy="502236"/>
      </dsp:txXfrm>
    </dsp:sp>
    <dsp:sp modelId="{CA1EFB85-68E6-4884-B308-E07FEA0FDDB3}">
      <dsp:nvSpPr>
        <dsp:cNvPr id="0" name=""/>
        <dsp:cNvSpPr/>
      </dsp:nvSpPr>
      <dsp:spPr>
        <a:xfrm>
          <a:off x="8236056" y="1969754"/>
          <a:ext cx="667423" cy="66742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8386226" y="1969754"/>
        <a:ext cx="367083" cy="5022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95484D-F542-4E6C-AB18-F33888010A3D}">
      <dsp:nvSpPr>
        <dsp:cNvPr id="0" name=""/>
        <dsp:cNvSpPr/>
      </dsp:nvSpPr>
      <dsp:spPr>
        <a:xfrm>
          <a:off x="1461083" y="105626"/>
          <a:ext cx="1185521" cy="118552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3C989-3BF5-4FC7-B810-1E7374DA85CB}">
      <dsp:nvSpPr>
        <dsp:cNvPr id="0" name=""/>
        <dsp:cNvSpPr/>
      </dsp:nvSpPr>
      <dsp:spPr>
        <a:xfrm>
          <a:off x="1713736" y="358279"/>
          <a:ext cx="680217" cy="6802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041BE-A9FB-43E7-9F6F-37DAFEBC24A9}">
      <dsp:nvSpPr>
        <dsp:cNvPr id="0" name=""/>
        <dsp:cNvSpPr/>
      </dsp:nvSpPr>
      <dsp:spPr>
        <a:xfrm>
          <a:off x="1082105" y="1660408"/>
          <a:ext cx="19434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Online and Video Consultations</a:t>
          </a:r>
          <a:endParaRPr lang="en-US" sz="1700" kern="1200"/>
        </a:p>
      </dsp:txBody>
      <dsp:txXfrm>
        <a:off x="1082105" y="1660408"/>
        <a:ext cx="1943477" cy="720000"/>
      </dsp:txXfrm>
    </dsp:sp>
    <dsp:sp modelId="{F404AD17-5F15-469B-8237-3679D268685E}">
      <dsp:nvSpPr>
        <dsp:cNvPr id="0" name=""/>
        <dsp:cNvSpPr/>
      </dsp:nvSpPr>
      <dsp:spPr>
        <a:xfrm>
          <a:off x="3744669" y="105626"/>
          <a:ext cx="1185521" cy="118552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C9E4FA-CBB0-431E-A82B-F0D2F9DF3DA6}">
      <dsp:nvSpPr>
        <dsp:cNvPr id="0" name=""/>
        <dsp:cNvSpPr/>
      </dsp:nvSpPr>
      <dsp:spPr>
        <a:xfrm>
          <a:off x="3997321" y="358279"/>
          <a:ext cx="680217" cy="6802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091677-AEEC-43EE-B953-F53A83802C35}">
      <dsp:nvSpPr>
        <dsp:cNvPr id="0" name=""/>
        <dsp:cNvSpPr/>
      </dsp:nvSpPr>
      <dsp:spPr>
        <a:xfrm>
          <a:off x="3365691" y="1660408"/>
          <a:ext cx="19434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Telephone Consultations</a:t>
          </a:r>
          <a:endParaRPr lang="en-US" sz="1700" kern="1200"/>
        </a:p>
      </dsp:txBody>
      <dsp:txXfrm>
        <a:off x="3365691" y="1660408"/>
        <a:ext cx="1943477" cy="720000"/>
      </dsp:txXfrm>
    </dsp:sp>
    <dsp:sp modelId="{4FF7A68E-F003-4644-930C-F012E424D6F0}">
      <dsp:nvSpPr>
        <dsp:cNvPr id="0" name=""/>
        <dsp:cNvSpPr/>
      </dsp:nvSpPr>
      <dsp:spPr>
        <a:xfrm>
          <a:off x="1461083" y="2866278"/>
          <a:ext cx="1185521" cy="118552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51BD4E-41B4-4A2D-9BE7-8534B3CCE645}">
      <dsp:nvSpPr>
        <dsp:cNvPr id="0" name=""/>
        <dsp:cNvSpPr/>
      </dsp:nvSpPr>
      <dsp:spPr>
        <a:xfrm>
          <a:off x="1713736" y="3118930"/>
          <a:ext cx="680217" cy="6802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BC6F58-4578-49C4-926E-685C7CA62601}">
      <dsp:nvSpPr>
        <dsp:cNvPr id="0" name=""/>
        <dsp:cNvSpPr/>
      </dsp:nvSpPr>
      <dsp:spPr>
        <a:xfrm>
          <a:off x="1082105" y="4421060"/>
          <a:ext cx="19434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Apps</a:t>
          </a:r>
          <a:endParaRPr lang="en-US" sz="1700" kern="1200"/>
        </a:p>
      </dsp:txBody>
      <dsp:txXfrm>
        <a:off x="1082105" y="4421060"/>
        <a:ext cx="1943477" cy="720000"/>
      </dsp:txXfrm>
    </dsp:sp>
    <dsp:sp modelId="{580C7B9D-F7CF-4C9B-9933-F243A07FABB2}">
      <dsp:nvSpPr>
        <dsp:cNvPr id="0" name=""/>
        <dsp:cNvSpPr/>
      </dsp:nvSpPr>
      <dsp:spPr>
        <a:xfrm>
          <a:off x="3744669" y="2866278"/>
          <a:ext cx="1185521" cy="118552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6A9E87-253F-4313-AF8B-2AD83FA8A2A4}">
      <dsp:nvSpPr>
        <dsp:cNvPr id="0" name=""/>
        <dsp:cNvSpPr/>
      </dsp:nvSpPr>
      <dsp:spPr>
        <a:xfrm>
          <a:off x="3997321" y="3118930"/>
          <a:ext cx="680217" cy="6802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D386AA-225E-438E-AE00-524C86A112DF}">
      <dsp:nvSpPr>
        <dsp:cNvPr id="0" name=""/>
        <dsp:cNvSpPr/>
      </dsp:nvSpPr>
      <dsp:spPr>
        <a:xfrm>
          <a:off x="3365691" y="4421060"/>
          <a:ext cx="19434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My Health Online (MHOL)</a:t>
          </a:r>
          <a:endParaRPr lang="en-US" sz="1700" kern="1200"/>
        </a:p>
      </dsp:txBody>
      <dsp:txXfrm>
        <a:off x="3365691" y="4421060"/>
        <a:ext cx="1943477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309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618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414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408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295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697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791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771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205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884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08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2580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5905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0946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9066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2329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500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A99EE74-A546-4396-94C5-75B0B53EAB6D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48DB1E5-FB52-4CED-AF82-BC33DEBBB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021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885A76-CE47-60DB-A2E3-2E5DC9CA61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4929" y="1241266"/>
            <a:ext cx="4798142" cy="315375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Community development</a:t>
            </a:r>
            <a:br>
              <a:rPr lang="en-GB">
                <a:solidFill>
                  <a:srgbClr val="EBEBEB"/>
                </a:solidFill>
              </a:rPr>
            </a:br>
            <a:endParaRPr lang="en-GB">
              <a:solidFill>
                <a:srgbClr val="EBEBEB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EFFCBC-BC11-918D-572E-E775430336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4929" y="4591665"/>
            <a:ext cx="4798142" cy="1622322"/>
          </a:xfrm>
        </p:spPr>
        <p:txBody>
          <a:bodyPr>
            <a:normAutofit/>
          </a:bodyPr>
          <a:lstStyle/>
          <a:p>
            <a:r>
              <a:rPr lang="en-GB" dirty="0"/>
              <a:t>Digital health care</a:t>
            </a:r>
          </a:p>
          <a:p>
            <a:r>
              <a:rPr lang="en-GB" dirty="0"/>
              <a:t>Jessica Leach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Graphic 15" descr="Group">
            <a:extLst>
              <a:ext uri="{FF2B5EF4-FFF2-40B4-BE49-F238E27FC236}">
                <a16:creationId xmlns:a16="http://schemas.microsoft.com/office/drawing/2014/main" id="{7C52BE06-2550-7DD1-20EA-5EB1B49324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88503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246141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E6A539D-6D54-5833-4078-3AFFDF752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44D8F8-E901-1BD3-A0DB-EB44E586BE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2647649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536358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87726E-8EDB-FEFC-DBC4-A460947D5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4834467"/>
            <a:ext cx="8825658" cy="5863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Covid 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884F0-D0F2-CBC7-AB11-C58902ED9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5420847"/>
            <a:ext cx="8825658" cy="58202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1600" cap="all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Pushed forward the use of Digital Tools</a:t>
            </a:r>
          </a:p>
          <a:p>
            <a:pPr marL="0" indent="0">
              <a:buNone/>
            </a:pPr>
            <a:r>
              <a:rPr lang="en-US" sz="1600" cap="all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Digital Health Wales (2021)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544E47-C3B7-108B-9A87-2E564B1175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304" r="-1" b="8107"/>
          <a:stretch/>
        </p:blipFill>
        <p:spPr>
          <a:xfrm>
            <a:off x="1154953" y="471949"/>
            <a:ext cx="8825659" cy="4100058"/>
          </a:xfrm>
          <a:prstGeom prst="rect">
            <a:avLst/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02417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73C786-3EB9-0A53-3797-36858BF3A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Current Digital Tools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885948-076E-05BF-4140-798D9C4514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822784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92239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CEC3CF-F958-3E30-37A3-CAFA14161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4929" y="1241266"/>
            <a:ext cx="4798142" cy="315375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Digital Health and Care Wales (DHCW)</a:t>
            </a:r>
            <a:br>
              <a:rPr lang="en-US" sz="5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endParaRPr lang="en-US" sz="54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158829EC-54FC-3DF2-4758-1F309F974C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88503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90A40B-8ABA-42E5-090D-367B81A7240C}"/>
              </a:ext>
            </a:extLst>
          </p:cNvPr>
          <p:cNvSpPr txBox="1"/>
          <p:nvPr/>
        </p:nvSpPr>
        <p:spPr>
          <a:xfrm>
            <a:off x="8975188" y="5486400"/>
            <a:ext cx="2148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NHS Wales 2023</a:t>
            </a:r>
          </a:p>
        </p:txBody>
      </p:sp>
    </p:spTree>
    <p:extLst>
      <p:ext uri="{BB962C8B-B14F-4D97-AF65-F5344CB8AC3E}">
        <p14:creationId xmlns:p14="http://schemas.microsoft.com/office/powerpoint/2010/main" val="30019541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549659-FA34-48EA-AAFD-C04EFBDA6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The Role of Digital Tools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80362-73F3-2E63-C377-4BD1066A2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Aims to make it easier for staff to deliver care, to enable better patient outcomes and experiences and to help people manage their own health and care.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                                                        NHS WALES 2023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8211419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CA143-57D1-F378-D8F4-D78BCF6FF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5C658-98C6-E212-8544-D066F4AED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Smartphones and wearables</a:t>
            </a:r>
          </a:p>
          <a:p>
            <a:r>
              <a:rPr lang="en-GB" dirty="0"/>
              <a:t>At-home or portable diagnostics</a:t>
            </a:r>
          </a:p>
          <a:p>
            <a:r>
              <a:rPr lang="en-GB" dirty="0"/>
              <a:t>Smart or implantable drug delivery mechanisms</a:t>
            </a:r>
          </a:p>
          <a:p>
            <a:r>
              <a:rPr lang="en-GB" dirty="0"/>
              <a:t>Digital therapeutics and immersive technologies</a:t>
            </a:r>
          </a:p>
          <a:p>
            <a:r>
              <a:rPr lang="en-GB" dirty="0"/>
              <a:t>Genome sequencing</a:t>
            </a:r>
          </a:p>
          <a:p>
            <a:r>
              <a:rPr lang="en-GB" dirty="0"/>
              <a:t>Artificial intelligence</a:t>
            </a:r>
          </a:p>
          <a:p>
            <a:r>
              <a:rPr lang="en-GB" dirty="0"/>
              <a:t>Robotics and automation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        Kings Fund 2020</a:t>
            </a:r>
          </a:p>
        </p:txBody>
      </p:sp>
    </p:spTree>
    <p:extLst>
      <p:ext uri="{BB962C8B-B14F-4D97-AF65-F5344CB8AC3E}">
        <p14:creationId xmlns:p14="http://schemas.microsoft.com/office/powerpoint/2010/main" val="971197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38E3B-FAAD-90AC-E32B-A6B7E0A70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29C2C-A922-CBFE-CE74-73D9253BDB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Intrinsic</a:t>
            </a:r>
          </a:p>
          <a:p>
            <a:r>
              <a:rPr lang="en-GB" dirty="0"/>
              <a:t>Extrinsic</a:t>
            </a:r>
          </a:p>
          <a:p>
            <a:r>
              <a:rPr lang="en-GB" dirty="0"/>
              <a:t>Social Support </a:t>
            </a:r>
          </a:p>
          <a:p>
            <a:r>
              <a:rPr lang="en-GB" dirty="0"/>
              <a:t>Technological Support</a:t>
            </a:r>
          </a:p>
          <a:p>
            <a:r>
              <a:rPr lang="en-GB" dirty="0"/>
              <a:t>Availability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 </a:t>
            </a:r>
            <a:r>
              <a:rPr lang="da-DK" dirty="0"/>
              <a:t>Wilson, J et al. 2021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3730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7D560-0912-F447-0FCC-CDFE8B402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Benefits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F003D-8167-8BC9-8A3E-5CF9F49F8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Used anytime anywhere</a:t>
            </a:r>
          </a:p>
          <a:p>
            <a:r>
              <a:rPr lang="en-GB" dirty="0">
                <a:solidFill>
                  <a:schemeClr val="tx1"/>
                </a:solidFill>
              </a:rPr>
              <a:t>Reduces travel</a:t>
            </a:r>
          </a:p>
          <a:p>
            <a:r>
              <a:rPr lang="en-GB" dirty="0">
                <a:solidFill>
                  <a:schemeClr val="tx1"/>
                </a:solidFill>
              </a:rPr>
              <a:t>Can be cheaper</a:t>
            </a:r>
          </a:p>
          <a:p>
            <a:r>
              <a:rPr lang="en-GB" dirty="0">
                <a:solidFill>
                  <a:schemeClr val="tx1"/>
                </a:solidFill>
              </a:rPr>
              <a:t>Empower people</a:t>
            </a:r>
          </a:p>
        </p:txBody>
      </p:sp>
    </p:spTree>
    <p:extLst>
      <p:ext uri="{BB962C8B-B14F-4D97-AF65-F5344CB8AC3E}">
        <p14:creationId xmlns:p14="http://schemas.microsoft.com/office/powerpoint/2010/main" val="31306908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C0A5E-9049-0BB6-0BC1-3D99C49C8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60296-4A0B-0936-8D09-DC0C81A4B0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Digital Health Wales (2021) New NHS Wales organisation for digital, data and technology Available at: https://digitalhealth.wales/news/new-nhs-wales-organisation-digital-data-and-technology (accessed 08 November 2023)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NHS WALES (2023) Digital Health and Care Wales - Annual Report 2022 -2023 Available at: https://dhcw.nhs.wales/annual-report/dhcw-annualreport-22-23-pdf/ (accessed 12 November 2023)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Kings Fund 2020 The digital revolution: eight technologies that will change health and care Available at: https://www.kingsfund.org.uk/publications/digital-revolution (accessed 15 November 2023)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Wilson, J et al. 2021 Wilson, J., </a:t>
            </a:r>
            <a:r>
              <a:rPr lang="en-GB" dirty="0" err="1"/>
              <a:t>Heinsch</a:t>
            </a:r>
            <a:r>
              <a:rPr lang="en-GB" dirty="0"/>
              <a:t>, M., Betts, D. et al. Barriers and facilitators to the use of e-health by older adults: a scoping review. BMC Public Health 21, 1556 (2021). https://doi.org/10.1186/s12889-021-11623-w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58447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339</Words>
  <Application>Microsoft Office PowerPoint</Application>
  <PresentationFormat>Widescreen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 Boardroom</vt:lpstr>
      <vt:lpstr>Community development </vt:lpstr>
      <vt:lpstr>Introduction</vt:lpstr>
      <vt:lpstr>Covid 19</vt:lpstr>
      <vt:lpstr>Current Digital Tools</vt:lpstr>
      <vt:lpstr>Digital Health and Care Wales (DHCW) </vt:lpstr>
      <vt:lpstr>The Role of Digital Tools</vt:lpstr>
      <vt:lpstr>Future</vt:lpstr>
      <vt:lpstr>Barriers</vt:lpstr>
      <vt:lpstr>Benefits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Community development </dc:title>
  <dc:creator>jess leach</dc:creator>
  <cp:lastModifiedBy>jess leach</cp:lastModifiedBy>
  <cp:revision>1</cp:revision>
  <dcterms:created xsi:type="dcterms:W3CDTF">2023-10-22T17:03:10Z</dcterms:created>
  <dcterms:modified xsi:type="dcterms:W3CDTF">2023-11-15T21:41:26Z</dcterms:modified>
</cp:coreProperties>
</file>