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1" r:id="rId5"/>
    <p:sldMasterId id="2147483652" r:id="rId6"/>
  </p:sldMasterIdLst>
  <p:notesMasterIdLst>
    <p:notesMasterId r:id="rId7"/>
  </p:notesMasterIdLst>
  <p:sldIdLst>
    <p:sldId id="256" r:id="rId8"/>
  </p:sldIdLst>
  <p:sldSz cy="16459200" cx="27432000"/>
  <p:notesSz cx="6858000" cy="9144000"/>
  <p:embeddedFontLst>
    <p:embeddedFont>
      <p:font typeface="Arial Black"/>
      <p:regular r:id="rId9"/>
    </p:embeddedFont>
    <p:embeddedFont>
      <p:font typeface="Century Gothic"/>
      <p:regular r:id="rId10"/>
      <p:bold r:id="rId11"/>
      <p:italic r:id="rId12"/>
      <p:boldItalic r:id="rId1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59">
          <p15:clr>
            <a:srgbClr val="A4A3A4"/>
          </p15:clr>
        </p15:guide>
        <p15:guide id="2" orient="horz" pos="10080">
          <p15:clr>
            <a:srgbClr val="A4A3A4"/>
          </p15:clr>
        </p15:guide>
        <p15:guide id="3" orient="horz">
          <p15:clr>
            <a:srgbClr val="A4A3A4"/>
          </p15:clr>
        </p15:guide>
        <p15:guide id="4" pos="363">
          <p15:clr>
            <a:srgbClr val="A4A3A4"/>
          </p15:clr>
        </p15:guide>
        <p15:guide id="5" pos="1691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A9B5FAC8-43BC-462B-8256-B7D121C29A85}">
  <a:tblStyle styleId="{A9B5FAC8-43BC-462B-8256-B7D121C29A85}" styleName="Table_0">
    <a:wholeTbl>
      <a:tcTxStyle b="off" i="off">
        <a:font>
          <a:latin typeface="Calibri"/>
          <a:ea typeface="Calibri"/>
          <a:cs typeface="Calibri"/>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9EFF7"/>
          </a:solidFill>
        </a:fill>
      </a:tcStyle>
    </a:wholeTbl>
    <a:band1H>
      <a:tcTxStyle/>
      <a:tcStyle>
        <a:fill>
          <a:solidFill>
            <a:srgbClr val="D0DEEF"/>
          </a:solidFill>
        </a:fill>
      </a:tcStyle>
    </a:band1H>
    <a:band2H>
      <a:tcTxStyle/>
    </a:band2H>
    <a:band1V>
      <a:tcTxStyle/>
      <a:tcStyle>
        <a:fill>
          <a:solidFill>
            <a:srgbClr val="D0DEEF"/>
          </a:solidFill>
        </a:fill>
      </a:tcStyle>
    </a:band1V>
    <a:band2V>
      <a:tcTxStyle/>
    </a:band2V>
    <a:lastCol>
      <a:tcTxStyle b="on" i="off">
        <a:font>
          <a:latin typeface="Calibri"/>
          <a:ea typeface="Calibri"/>
          <a:cs typeface="Calibri"/>
        </a:font>
        <a:schemeClr val="lt1"/>
      </a:tcTxStyle>
      <a:tcStyle>
        <a:fill>
          <a:solidFill>
            <a:schemeClr val="accent1"/>
          </a:solidFill>
        </a:fill>
      </a:tcStyle>
    </a:lastCol>
    <a:firstCol>
      <a:tcTxStyle b="on" i="off">
        <a:font>
          <a:latin typeface="Calibri"/>
          <a:ea typeface="Calibri"/>
          <a:cs typeface="Calibri"/>
        </a:font>
        <a:schemeClr val="lt1"/>
      </a:tcTxStyle>
      <a:tcStyle>
        <a:fill>
          <a:solidFill>
            <a:schemeClr val="accent1"/>
          </a:solidFill>
        </a:fill>
      </a:tcStyle>
    </a:firstCol>
    <a:lastRow>
      <a:tcTxStyle b="on" i="off">
        <a:font>
          <a:latin typeface="Calibri"/>
          <a:ea typeface="Calibri"/>
          <a:cs typeface="Calibri"/>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Calibri"/>
          <a:ea typeface="Calibri"/>
          <a:cs typeface="Calibri"/>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59" orient="horz"/>
        <p:guide pos="10080" orient="horz"/>
        <p:guide orient="horz"/>
        <p:guide pos="363"/>
        <p:guide pos="16918"/>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font" Target="fonts/CenturyGothic-bold.fntdata"/><Relationship Id="rId10" Type="http://schemas.openxmlformats.org/officeDocument/2006/relationships/font" Target="fonts/CenturyGothic-regular.fntdata"/><Relationship Id="rId13" Type="http://schemas.openxmlformats.org/officeDocument/2006/relationships/font" Target="fonts/CenturyGothic-boldItalic.fntdata"/><Relationship Id="rId12" Type="http://schemas.openxmlformats.org/officeDocument/2006/relationships/font" Target="fonts/CenturyGothic-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font" Target="fonts/ArialBlack-regular.fntdata"/><Relationship Id="rId5" Type="http://schemas.openxmlformats.org/officeDocument/2006/relationships/slideMaster" Target="slideMasters/slideMaster1.xml"/><Relationship Id="rId6" Type="http://schemas.openxmlformats.org/officeDocument/2006/relationships/slideMaster" Target="slideMasters/slideMaster2.xml"/><Relationship Id="rId7" Type="http://schemas.openxmlformats.org/officeDocument/2006/relationships/notesMaster" Target="notesMasters/notesMaster1.xml"/><Relationship Id="rId8"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72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72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571500" y="685800"/>
            <a:ext cx="5715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33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33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33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33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33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33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33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33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33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720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49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p1:notes"/>
          <p:cNvSpPr/>
          <p:nvPr>
            <p:ph idx="2" type="sldImg"/>
          </p:nvPr>
        </p:nvSpPr>
        <p:spPr>
          <a:xfrm>
            <a:off x="571500" y="685800"/>
            <a:ext cx="5715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5" name="Google Shape;75;p1: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6" name="Google Shape;76;p1: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6x60 Template - 4 columns">
  <p:cSld name="36x60 Template - 4 columns">
    <p:spTree>
      <p:nvGrpSpPr>
        <p:cNvPr id="17" name="Shape 17"/>
        <p:cNvGrpSpPr/>
        <p:nvPr/>
      </p:nvGrpSpPr>
      <p:grpSpPr>
        <a:xfrm>
          <a:off x="0" y="0"/>
          <a:ext cx="0" cy="0"/>
          <a:chOff x="0" y="0"/>
          <a:chExt cx="0" cy="0"/>
        </a:xfrm>
      </p:grpSpPr>
      <p:sp>
        <p:nvSpPr>
          <p:cNvPr id="18" name="Google Shape;18;p2"/>
          <p:cNvSpPr txBox="1"/>
          <p:nvPr>
            <p:ph idx="1" type="body"/>
          </p:nvPr>
        </p:nvSpPr>
        <p:spPr>
          <a:xfrm>
            <a:off x="565116" y="3063161"/>
            <a:ext cx="6285508"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Century Gothic"/>
                <a:ea typeface="Century Gothic"/>
                <a:cs typeface="Century Gothic"/>
                <a:sym typeface="Century Gothic"/>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19" name="Google Shape;19;p2"/>
          <p:cNvSpPr txBox="1"/>
          <p:nvPr>
            <p:ph idx="2" type="body"/>
          </p:nvPr>
        </p:nvSpPr>
        <p:spPr>
          <a:xfrm>
            <a:off x="576461" y="2649220"/>
            <a:ext cx="6280547" cy="382517"/>
          </a:xfrm>
          <a:prstGeom prst="rect">
            <a:avLst/>
          </a:prstGeom>
          <a:solidFill>
            <a:srgbClr val="1F3864"/>
          </a:solidFill>
          <a:ln>
            <a:noFill/>
          </a:ln>
        </p:spPr>
        <p:txBody>
          <a:bodyPr anchorCtr="0" anchor="t" bIns="52225" lIns="52225" spcFirstLastPara="1" rIns="52225" wrap="square" tIns="52225">
            <a:spAutoFit/>
          </a:bodyPr>
          <a:lstStyle>
            <a:lvl1pPr indent="-228600" lvl="0" marL="457200" marR="0" rtl="0" algn="ctr">
              <a:spcBef>
                <a:spcPts val="360"/>
              </a:spcBef>
              <a:spcAft>
                <a:spcPts val="0"/>
              </a:spcAft>
              <a:buClr>
                <a:schemeClr val="lt1"/>
              </a:buClr>
              <a:buSzPts val="1800"/>
              <a:buFont typeface="Arial"/>
              <a:buNone/>
              <a:defRPr b="1" i="0" sz="1800" u="none" cap="none" strike="noStrike">
                <a:solidFill>
                  <a:schemeClr val="lt1"/>
                </a:solidFill>
                <a:latin typeface="Century Gothic"/>
                <a:ea typeface="Century Gothic"/>
                <a:cs typeface="Century Gothic"/>
                <a:sym typeface="Century Gothic"/>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20" name="Google Shape;20;p2"/>
          <p:cNvSpPr txBox="1"/>
          <p:nvPr>
            <p:ph idx="3" type="body"/>
          </p:nvPr>
        </p:nvSpPr>
        <p:spPr>
          <a:xfrm>
            <a:off x="576461" y="7268816"/>
            <a:ext cx="6281539" cy="382517"/>
          </a:xfrm>
          <a:prstGeom prst="rect">
            <a:avLst/>
          </a:prstGeom>
          <a:solidFill>
            <a:srgbClr val="1F3864"/>
          </a:solidFill>
          <a:ln>
            <a:noFill/>
          </a:ln>
        </p:spPr>
        <p:txBody>
          <a:bodyPr anchorCtr="0" anchor="t" bIns="52225" lIns="52225" spcFirstLastPara="1" rIns="52225" wrap="square" tIns="52225">
            <a:spAutoFit/>
          </a:bodyPr>
          <a:lstStyle>
            <a:lvl1pPr indent="-228600" lvl="0" marL="457200" marR="0" rtl="0" algn="ctr">
              <a:spcBef>
                <a:spcPts val="360"/>
              </a:spcBef>
              <a:spcAft>
                <a:spcPts val="0"/>
              </a:spcAft>
              <a:buClr>
                <a:schemeClr val="lt1"/>
              </a:buClr>
              <a:buSzPts val="1800"/>
              <a:buFont typeface="Arial"/>
              <a:buNone/>
              <a:defRPr b="1" i="0" sz="1800" u="none" cap="none" strike="noStrike">
                <a:solidFill>
                  <a:schemeClr val="lt1"/>
                </a:solidFill>
                <a:latin typeface="Century Gothic"/>
                <a:ea typeface="Century Gothic"/>
                <a:cs typeface="Century Gothic"/>
                <a:sym typeface="Century Gothic"/>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21" name="Google Shape;21;p2"/>
          <p:cNvSpPr txBox="1"/>
          <p:nvPr>
            <p:ph idx="4" type="body"/>
          </p:nvPr>
        </p:nvSpPr>
        <p:spPr>
          <a:xfrm>
            <a:off x="7241978" y="3063161"/>
            <a:ext cx="6280546"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Century Gothic"/>
                <a:ea typeface="Century Gothic"/>
                <a:cs typeface="Century Gothic"/>
                <a:sym typeface="Century Gothic"/>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22" name="Google Shape;22;p2"/>
          <p:cNvSpPr txBox="1"/>
          <p:nvPr>
            <p:ph idx="5" type="body"/>
          </p:nvPr>
        </p:nvSpPr>
        <p:spPr>
          <a:xfrm>
            <a:off x="7241977" y="2649220"/>
            <a:ext cx="6280547" cy="382517"/>
          </a:xfrm>
          <a:prstGeom prst="rect">
            <a:avLst/>
          </a:prstGeom>
          <a:solidFill>
            <a:srgbClr val="1F3864"/>
          </a:solidFill>
          <a:ln>
            <a:noFill/>
          </a:ln>
        </p:spPr>
        <p:txBody>
          <a:bodyPr anchorCtr="0" anchor="t" bIns="52225" lIns="52225" spcFirstLastPara="1" rIns="52225" wrap="square" tIns="52225">
            <a:spAutoFit/>
          </a:bodyPr>
          <a:lstStyle>
            <a:lvl1pPr indent="-228600" lvl="0" marL="457200" marR="0" rtl="0" algn="ctr">
              <a:spcBef>
                <a:spcPts val="360"/>
              </a:spcBef>
              <a:spcAft>
                <a:spcPts val="0"/>
              </a:spcAft>
              <a:buClr>
                <a:schemeClr val="lt1"/>
              </a:buClr>
              <a:buSzPts val="1800"/>
              <a:buFont typeface="Arial"/>
              <a:buNone/>
              <a:defRPr b="1" i="0" sz="1800" u="none" cap="none" strike="noStrike">
                <a:solidFill>
                  <a:schemeClr val="lt1"/>
                </a:solidFill>
                <a:latin typeface="Century Gothic"/>
                <a:ea typeface="Century Gothic"/>
                <a:cs typeface="Century Gothic"/>
                <a:sym typeface="Century Gothic"/>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23" name="Google Shape;23;p2"/>
          <p:cNvSpPr txBox="1"/>
          <p:nvPr>
            <p:ph idx="6" type="body"/>
          </p:nvPr>
        </p:nvSpPr>
        <p:spPr>
          <a:xfrm>
            <a:off x="13911462" y="3063161"/>
            <a:ext cx="6280546"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Century Gothic"/>
                <a:ea typeface="Century Gothic"/>
                <a:cs typeface="Century Gothic"/>
                <a:sym typeface="Century Gothic"/>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24" name="Google Shape;24;p2"/>
          <p:cNvSpPr txBox="1"/>
          <p:nvPr>
            <p:ph idx="7" type="body"/>
          </p:nvPr>
        </p:nvSpPr>
        <p:spPr>
          <a:xfrm>
            <a:off x="13906500" y="2649220"/>
            <a:ext cx="6286500" cy="382517"/>
          </a:xfrm>
          <a:prstGeom prst="rect">
            <a:avLst/>
          </a:prstGeom>
          <a:solidFill>
            <a:srgbClr val="1F3864"/>
          </a:solidFill>
          <a:ln>
            <a:noFill/>
          </a:ln>
        </p:spPr>
        <p:txBody>
          <a:bodyPr anchorCtr="0" anchor="t" bIns="52225" lIns="52225" spcFirstLastPara="1" rIns="52225" wrap="square" tIns="52225">
            <a:spAutoFit/>
          </a:bodyPr>
          <a:lstStyle>
            <a:lvl1pPr indent="-228600" lvl="0" marL="457200" marR="0" rtl="0" algn="ctr">
              <a:spcBef>
                <a:spcPts val="360"/>
              </a:spcBef>
              <a:spcAft>
                <a:spcPts val="0"/>
              </a:spcAft>
              <a:buClr>
                <a:schemeClr val="lt1"/>
              </a:buClr>
              <a:buSzPts val="1800"/>
              <a:buFont typeface="Arial"/>
              <a:buNone/>
              <a:defRPr b="1" i="0" sz="1800" u="none" cap="none" strike="noStrike">
                <a:solidFill>
                  <a:schemeClr val="lt1"/>
                </a:solidFill>
                <a:latin typeface="Century Gothic"/>
                <a:ea typeface="Century Gothic"/>
                <a:cs typeface="Century Gothic"/>
                <a:sym typeface="Century Gothic"/>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25" name="Google Shape;25;p2"/>
          <p:cNvSpPr txBox="1"/>
          <p:nvPr>
            <p:ph idx="8" type="body"/>
          </p:nvPr>
        </p:nvSpPr>
        <p:spPr>
          <a:xfrm>
            <a:off x="20575984" y="2649220"/>
            <a:ext cx="6279386" cy="382517"/>
          </a:xfrm>
          <a:prstGeom prst="rect">
            <a:avLst/>
          </a:prstGeom>
          <a:solidFill>
            <a:srgbClr val="1F3864"/>
          </a:solidFill>
          <a:ln>
            <a:noFill/>
          </a:ln>
        </p:spPr>
        <p:txBody>
          <a:bodyPr anchorCtr="0" anchor="t" bIns="52225" lIns="52225" spcFirstLastPara="1" rIns="52225" wrap="square" tIns="52225">
            <a:spAutoFit/>
          </a:bodyPr>
          <a:lstStyle>
            <a:lvl1pPr indent="-228600" lvl="0" marL="457200" marR="0" rtl="0" algn="ctr">
              <a:spcBef>
                <a:spcPts val="360"/>
              </a:spcBef>
              <a:spcAft>
                <a:spcPts val="0"/>
              </a:spcAft>
              <a:buClr>
                <a:schemeClr val="lt1"/>
              </a:buClr>
              <a:buSzPts val="1800"/>
              <a:buFont typeface="Arial"/>
              <a:buNone/>
              <a:defRPr b="1" i="0" sz="1800" u="none" cap="none" strike="noStrike">
                <a:solidFill>
                  <a:schemeClr val="lt1"/>
                </a:solidFill>
                <a:latin typeface="Century Gothic"/>
                <a:ea typeface="Century Gothic"/>
                <a:cs typeface="Century Gothic"/>
                <a:sym typeface="Century Gothic"/>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26" name="Google Shape;26;p2"/>
          <p:cNvSpPr txBox="1"/>
          <p:nvPr>
            <p:ph idx="9" type="body"/>
          </p:nvPr>
        </p:nvSpPr>
        <p:spPr>
          <a:xfrm>
            <a:off x="20575984" y="3063161"/>
            <a:ext cx="6279386"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Century Gothic"/>
                <a:ea typeface="Century Gothic"/>
                <a:cs typeface="Century Gothic"/>
                <a:sym typeface="Century Gothic"/>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27" name="Google Shape;27;p2"/>
          <p:cNvSpPr txBox="1"/>
          <p:nvPr>
            <p:ph idx="13" type="body"/>
          </p:nvPr>
        </p:nvSpPr>
        <p:spPr>
          <a:xfrm>
            <a:off x="20575984" y="7298928"/>
            <a:ext cx="6279386" cy="382517"/>
          </a:xfrm>
          <a:prstGeom prst="rect">
            <a:avLst/>
          </a:prstGeom>
          <a:solidFill>
            <a:srgbClr val="1F3864"/>
          </a:solidFill>
          <a:ln>
            <a:noFill/>
          </a:ln>
        </p:spPr>
        <p:txBody>
          <a:bodyPr anchorCtr="0" anchor="t" bIns="52225" lIns="52225" spcFirstLastPara="1" rIns="52225" wrap="square" tIns="52225">
            <a:spAutoFit/>
          </a:bodyPr>
          <a:lstStyle>
            <a:lvl1pPr indent="-228600" lvl="0" marL="457200" marR="0" rtl="0" algn="ctr">
              <a:spcBef>
                <a:spcPts val="360"/>
              </a:spcBef>
              <a:spcAft>
                <a:spcPts val="0"/>
              </a:spcAft>
              <a:buClr>
                <a:schemeClr val="lt1"/>
              </a:buClr>
              <a:buSzPts val="1800"/>
              <a:buFont typeface="Arial"/>
              <a:buNone/>
              <a:defRPr b="1" i="0" sz="1800" u="none" cap="none" strike="noStrike">
                <a:solidFill>
                  <a:schemeClr val="lt1"/>
                </a:solidFill>
                <a:latin typeface="Century Gothic"/>
                <a:ea typeface="Century Gothic"/>
                <a:cs typeface="Century Gothic"/>
                <a:sym typeface="Century Gothic"/>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28" name="Google Shape;28;p2"/>
          <p:cNvSpPr txBox="1"/>
          <p:nvPr>
            <p:ph idx="14" type="body"/>
          </p:nvPr>
        </p:nvSpPr>
        <p:spPr>
          <a:xfrm>
            <a:off x="20574412" y="7749540"/>
            <a:ext cx="6282531"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Century Gothic"/>
                <a:ea typeface="Century Gothic"/>
                <a:cs typeface="Century Gothic"/>
                <a:sym typeface="Century Gothic"/>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29" name="Google Shape;29;p2"/>
          <p:cNvSpPr txBox="1"/>
          <p:nvPr>
            <p:ph idx="15" type="body"/>
          </p:nvPr>
        </p:nvSpPr>
        <p:spPr>
          <a:xfrm>
            <a:off x="20575984" y="12840678"/>
            <a:ext cx="6279386" cy="382517"/>
          </a:xfrm>
          <a:prstGeom prst="rect">
            <a:avLst/>
          </a:prstGeom>
          <a:solidFill>
            <a:srgbClr val="1F3864"/>
          </a:solidFill>
          <a:ln>
            <a:noFill/>
          </a:ln>
        </p:spPr>
        <p:txBody>
          <a:bodyPr anchorCtr="0" anchor="t" bIns="52225" lIns="52225" spcFirstLastPara="1" rIns="52225" wrap="square" tIns="52225">
            <a:spAutoFit/>
          </a:bodyPr>
          <a:lstStyle>
            <a:lvl1pPr indent="-228600" lvl="0" marL="457200" marR="0" rtl="0" algn="ctr">
              <a:spcBef>
                <a:spcPts val="360"/>
              </a:spcBef>
              <a:spcAft>
                <a:spcPts val="0"/>
              </a:spcAft>
              <a:buClr>
                <a:schemeClr val="lt1"/>
              </a:buClr>
              <a:buSzPts val="1800"/>
              <a:buFont typeface="Arial"/>
              <a:buNone/>
              <a:defRPr b="1" i="0" sz="1800" u="none" cap="none" strike="noStrike">
                <a:solidFill>
                  <a:schemeClr val="lt1"/>
                </a:solidFill>
                <a:latin typeface="Century Gothic"/>
                <a:ea typeface="Century Gothic"/>
                <a:cs typeface="Century Gothic"/>
                <a:sym typeface="Century Gothic"/>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30" name="Google Shape;30;p2"/>
          <p:cNvSpPr txBox="1"/>
          <p:nvPr>
            <p:ph idx="16" type="body"/>
          </p:nvPr>
        </p:nvSpPr>
        <p:spPr>
          <a:xfrm>
            <a:off x="20574412" y="13432552"/>
            <a:ext cx="6282531"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Century Gothic"/>
                <a:ea typeface="Century Gothic"/>
                <a:cs typeface="Century Gothic"/>
                <a:sym typeface="Century Gothic"/>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31" name="Google Shape;31;p2"/>
          <p:cNvSpPr txBox="1"/>
          <p:nvPr>
            <p:ph idx="17" type="body"/>
          </p:nvPr>
        </p:nvSpPr>
        <p:spPr>
          <a:xfrm>
            <a:off x="565116" y="7699295"/>
            <a:ext cx="6285508"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Century Gothic"/>
                <a:ea typeface="Century Gothic"/>
                <a:cs typeface="Century Gothic"/>
                <a:sym typeface="Century Gothic"/>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32" name="Google Shape;32;p2"/>
          <p:cNvSpPr txBox="1"/>
          <p:nvPr>
            <p:ph idx="18" type="body"/>
          </p:nvPr>
        </p:nvSpPr>
        <p:spPr>
          <a:xfrm>
            <a:off x="3662362" y="854948"/>
            <a:ext cx="20107276" cy="400110"/>
          </a:xfrm>
          <a:prstGeom prst="rect">
            <a:avLst/>
          </a:prstGeom>
          <a:noFill/>
          <a:ln>
            <a:noFill/>
          </a:ln>
        </p:spPr>
        <p:txBody>
          <a:bodyPr anchorCtr="0" anchor="t" bIns="45700" lIns="91425" spcFirstLastPara="1" rIns="91425" wrap="square" tIns="45700">
            <a:spAutoFit/>
          </a:bodyPr>
          <a:lstStyle>
            <a:lvl1pPr indent="-228600" lvl="0" marL="457200" marR="0" rtl="0" algn="ctr">
              <a:spcBef>
                <a:spcPts val="400"/>
              </a:spcBef>
              <a:spcAft>
                <a:spcPts val="0"/>
              </a:spcAft>
              <a:buClr>
                <a:schemeClr val="lt1"/>
              </a:buClr>
              <a:buSzPts val="2000"/>
              <a:buFont typeface="Arial"/>
              <a:buNone/>
              <a:defRPr b="0" i="0" sz="2000" u="none" cap="none" strike="noStrike">
                <a:solidFill>
                  <a:schemeClr val="lt1"/>
                </a:solidFill>
                <a:latin typeface="Century Gothic"/>
                <a:ea typeface="Century Gothic"/>
                <a:cs typeface="Century Gothic"/>
                <a:sym typeface="Century Gothic"/>
              </a:defRPr>
            </a:lvl1pPr>
            <a:lvl2pPr indent="-228600" lvl="1" marL="9144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2pPr>
            <a:lvl3pPr indent="-228600" lvl="2" marL="13716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3pPr>
            <a:lvl4pPr indent="-228600" lvl="3" marL="18288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4pPr>
            <a:lvl5pPr indent="-228600" lvl="4" marL="22860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33" name="Google Shape;33;p2"/>
          <p:cNvSpPr txBox="1"/>
          <p:nvPr>
            <p:ph idx="19" type="body"/>
          </p:nvPr>
        </p:nvSpPr>
        <p:spPr>
          <a:xfrm>
            <a:off x="3662362" y="1330168"/>
            <a:ext cx="20107276" cy="338554"/>
          </a:xfrm>
          <a:prstGeom prst="rect">
            <a:avLst/>
          </a:prstGeom>
          <a:noFill/>
          <a:ln>
            <a:noFill/>
          </a:ln>
        </p:spPr>
        <p:txBody>
          <a:bodyPr anchorCtr="0" anchor="t" bIns="45700" lIns="91425" spcFirstLastPara="1" rIns="91425" wrap="square" tIns="45700">
            <a:spAutoFit/>
          </a:bodyPr>
          <a:lstStyle>
            <a:lvl1pPr indent="-228600" lvl="0" marL="457200" marR="0" rtl="0" algn="ctr">
              <a:spcBef>
                <a:spcPts val="320"/>
              </a:spcBef>
              <a:spcAft>
                <a:spcPts val="0"/>
              </a:spcAft>
              <a:buClr>
                <a:schemeClr val="lt1"/>
              </a:buClr>
              <a:buSzPts val="1600"/>
              <a:buFont typeface="Arial"/>
              <a:buNone/>
              <a:defRPr b="0" i="0" sz="1600" u="none" cap="none" strike="noStrike">
                <a:solidFill>
                  <a:schemeClr val="lt1"/>
                </a:solidFill>
                <a:latin typeface="Century Gothic"/>
                <a:ea typeface="Century Gothic"/>
                <a:cs typeface="Century Gothic"/>
                <a:sym typeface="Century Gothic"/>
              </a:defRPr>
            </a:lvl1pPr>
            <a:lvl2pPr indent="-228600" lvl="1" marL="9144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2pPr>
            <a:lvl3pPr indent="-228600" lvl="2" marL="13716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3pPr>
            <a:lvl4pPr indent="-228600" lvl="3" marL="18288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4pPr>
            <a:lvl5pPr indent="-228600" lvl="4" marL="22860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34" name="Google Shape;34;p2"/>
          <p:cNvSpPr txBox="1"/>
          <p:nvPr>
            <p:ph idx="20" type="body"/>
          </p:nvPr>
        </p:nvSpPr>
        <p:spPr>
          <a:xfrm>
            <a:off x="3662362" y="195064"/>
            <a:ext cx="20107276" cy="584775"/>
          </a:xfrm>
          <a:prstGeom prst="rect">
            <a:avLst/>
          </a:prstGeom>
          <a:noFill/>
          <a:ln>
            <a:noFill/>
          </a:ln>
        </p:spPr>
        <p:txBody>
          <a:bodyPr anchorCtr="0" anchor="t" bIns="45700" lIns="91425" spcFirstLastPara="1" rIns="91425" wrap="square" tIns="45700">
            <a:spAutoFit/>
          </a:bodyPr>
          <a:lstStyle>
            <a:lvl1pPr indent="-228600" lvl="0" marL="457200" marR="0" rtl="0" algn="ctr">
              <a:spcBef>
                <a:spcPts val="640"/>
              </a:spcBef>
              <a:spcAft>
                <a:spcPts val="0"/>
              </a:spcAft>
              <a:buClr>
                <a:schemeClr val="lt1"/>
              </a:buClr>
              <a:buSzPts val="3200"/>
              <a:buFont typeface="Arial"/>
              <a:buNone/>
              <a:defRPr b="1" i="0" sz="3200" u="none" cap="none" strike="noStrike">
                <a:solidFill>
                  <a:schemeClr val="lt1"/>
                </a:solidFill>
                <a:latin typeface="Century Gothic"/>
                <a:ea typeface="Century Gothic"/>
                <a:cs typeface="Century Gothic"/>
                <a:sym typeface="Century Gothic"/>
              </a:defRPr>
            </a:lvl1pPr>
            <a:lvl2pPr indent="-228600" lvl="1" marL="9144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2pPr>
            <a:lvl3pPr indent="-228600" lvl="2" marL="13716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3pPr>
            <a:lvl4pPr indent="-228600" lvl="3" marL="18288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4pPr>
            <a:lvl5pPr indent="-228600" lvl="4" marL="22860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Without guides - 4 columns">
  <p:cSld name="Without guides - 4 columns">
    <p:spTree>
      <p:nvGrpSpPr>
        <p:cNvPr id="37" name="Shape 37"/>
        <p:cNvGrpSpPr/>
        <p:nvPr/>
      </p:nvGrpSpPr>
      <p:grpSpPr>
        <a:xfrm>
          <a:off x="0" y="0"/>
          <a:ext cx="0" cy="0"/>
          <a:chOff x="0" y="0"/>
          <a:chExt cx="0" cy="0"/>
        </a:xfrm>
      </p:grpSpPr>
      <p:sp>
        <p:nvSpPr>
          <p:cNvPr id="38" name="Google Shape;38;p4"/>
          <p:cNvSpPr txBox="1"/>
          <p:nvPr>
            <p:ph idx="1" type="body"/>
          </p:nvPr>
        </p:nvSpPr>
        <p:spPr>
          <a:xfrm>
            <a:off x="565116" y="3063161"/>
            <a:ext cx="6285508"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Times New Roman"/>
                <a:ea typeface="Times New Roman"/>
                <a:cs typeface="Times New Roman"/>
                <a:sym typeface="Times New Roman"/>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39" name="Google Shape;39;p4"/>
          <p:cNvSpPr txBox="1"/>
          <p:nvPr>
            <p:ph idx="2" type="body"/>
          </p:nvPr>
        </p:nvSpPr>
        <p:spPr>
          <a:xfrm>
            <a:off x="576461" y="2649220"/>
            <a:ext cx="6280547" cy="428684"/>
          </a:xfrm>
          <a:prstGeom prst="rect">
            <a:avLst/>
          </a:prstGeom>
          <a:noFill/>
          <a:ln>
            <a:noFill/>
          </a:ln>
        </p:spPr>
        <p:txBody>
          <a:bodyPr anchorCtr="0" anchor="ctr" bIns="52225" lIns="52225" spcFirstLastPara="1" rIns="52225" wrap="square" tIns="52225">
            <a:spAutoFit/>
          </a:bodyPr>
          <a:lstStyle>
            <a:lvl1pPr indent="-228600" lvl="0" marL="457200" marR="0" rtl="0" algn="ctr">
              <a:spcBef>
                <a:spcPts val="420"/>
              </a:spcBef>
              <a:spcAft>
                <a:spcPts val="0"/>
              </a:spcAft>
              <a:buClr>
                <a:srgbClr val="1F3864"/>
              </a:buClr>
              <a:buSzPts val="2100"/>
              <a:buFont typeface="Arial"/>
              <a:buNone/>
              <a:defRPr b="1" i="0" sz="2100" u="sng" cap="none" strike="noStrike">
                <a:solidFill>
                  <a:srgbClr val="1F3864"/>
                </a:solidFill>
                <a:latin typeface="Calibri"/>
                <a:ea typeface="Calibri"/>
                <a:cs typeface="Calibri"/>
                <a:sym typeface="Calibri"/>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40" name="Google Shape;40;p4"/>
          <p:cNvSpPr txBox="1"/>
          <p:nvPr>
            <p:ph idx="3" type="body"/>
          </p:nvPr>
        </p:nvSpPr>
        <p:spPr>
          <a:xfrm>
            <a:off x="576461" y="7268816"/>
            <a:ext cx="6281539" cy="428684"/>
          </a:xfrm>
          <a:prstGeom prst="rect">
            <a:avLst/>
          </a:prstGeom>
          <a:noFill/>
          <a:ln>
            <a:noFill/>
          </a:ln>
        </p:spPr>
        <p:txBody>
          <a:bodyPr anchorCtr="0" anchor="ctr" bIns="52225" lIns="52225" spcFirstLastPara="1" rIns="52225" wrap="square" tIns="52225">
            <a:spAutoFit/>
          </a:bodyPr>
          <a:lstStyle>
            <a:lvl1pPr indent="-228600" lvl="0" marL="457200" marR="0" rtl="0" algn="ctr">
              <a:spcBef>
                <a:spcPts val="420"/>
              </a:spcBef>
              <a:spcAft>
                <a:spcPts val="0"/>
              </a:spcAft>
              <a:buClr>
                <a:srgbClr val="1F3864"/>
              </a:buClr>
              <a:buSzPts val="2100"/>
              <a:buFont typeface="Arial"/>
              <a:buNone/>
              <a:defRPr b="1" i="0" sz="2100" u="sng" cap="none" strike="noStrike">
                <a:solidFill>
                  <a:srgbClr val="1F3864"/>
                </a:solidFill>
                <a:latin typeface="Calibri"/>
                <a:ea typeface="Calibri"/>
                <a:cs typeface="Calibri"/>
                <a:sym typeface="Calibri"/>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41" name="Google Shape;41;p4"/>
          <p:cNvSpPr txBox="1"/>
          <p:nvPr>
            <p:ph idx="4" type="body"/>
          </p:nvPr>
        </p:nvSpPr>
        <p:spPr>
          <a:xfrm>
            <a:off x="7241978" y="3063161"/>
            <a:ext cx="6280546"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Times New Roman"/>
                <a:ea typeface="Times New Roman"/>
                <a:cs typeface="Times New Roman"/>
                <a:sym typeface="Times New Roman"/>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42" name="Google Shape;42;p4"/>
          <p:cNvSpPr txBox="1"/>
          <p:nvPr>
            <p:ph idx="5" type="body"/>
          </p:nvPr>
        </p:nvSpPr>
        <p:spPr>
          <a:xfrm>
            <a:off x="7241977" y="2649220"/>
            <a:ext cx="6280547" cy="428684"/>
          </a:xfrm>
          <a:prstGeom prst="rect">
            <a:avLst/>
          </a:prstGeom>
          <a:noFill/>
          <a:ln>
            <a:noFill/>
          </a:ln>
        </p:spPr>
        <p:txBody>
          <a:bodyPr anchorCtr="0" anchor="ctr" bIns="52225" lIns="52225" spcFirstLastPara="1" rIns="52225" wrap="square" tIns="52225">
            <a:spAutoFit/>
          </a:bodyPr>
          <a:lstStyle>
            <a:lvl1pPr indent="-228600" lvl="0" marL="457200" marR="0" rtl="0" algn="ctr">
              <a:spcBef>
                <a:spcPts val="420"/>
              </a:spcBef>
              <a:spcAft>
                <a:spcPts val="0"/>
              </a:spcAft>
              <a:buClr>
                <a:srgbClr val="1F3864"/>
              </a:buClr>
              <a:buSzPts val="2100"/>
              <a:buFont typeface="Arial"/>
              <a:buNone/>
              <a:defRPr b="1" i="0" sz="2100" u="sng" cap="none" strike="noStrike">
                <a:solidFill>
                  <a:srgbClr val="1F3864"/>
                </a:solidFill>
                <a:latin typeface="Calibri"/>
                <a:ea typeface="Calibri"/>
                <a:cs typeface="Calibri"/>
                <a:sym typeface="Calibri"/>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43" name="Google Shape;43;p4"/>
          <p:cNvSpPr txBox="1"/>
          <p:nvPr>
            <p:ph idx="6" type="body"/>
          </p:nvPr>
        </p:nvSpPr>
        <p:spPr>
          <a:xfrm>
            <a:off x="13911462" y="3063161"/>
            <a:ext cx="6280546"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Times New Roman"/>
                <a:ea typeface="Times New Roman"/>
                <a:cs typeface="Times New Roman"/>
                <a:sym typeface="Times New Roman"/>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44" name="Google Shape;44;p4"/>
          <p:cNvSpPr txBox="1"/>
          <p:nvPr>
            <p:ph idx="7" type="body"/>
          </p:nvPr>
        </p:nvSpPr>
        <p:spPr>
          <a:xfrm>
            <a:off x="13906500" y="2649220"/>
            <a:ext cx="6286500" cy="428684"/>
          </a:xfrm>
          <a:prstGeom prst="rect">
            <a:avLst/>
          </a:prstGeom>
          <a:noFill/>
          <a:ln>
            <a:noFill/>
          </a:ln>
        </p:spPr>
        <p:txBody>
          <a:bodyPr anchorCtr="0" anchor="ctr" bIns="52225" lIns="52225" spcFirstLastPara="1" rIns="52225" wrap="square" tIns="52225">
            <a:spAutoFit/>
          </a:bodyPr>
          <a:lstStyle>
            <a:lvl1pPr indent="-228600" lvl="0" marL="457200" marR="0" rtl="0" algn="ctr">
              <a:spcBef>
                <a:spcPts val="420"/>
              </a:spcBef>
              <a:spcAft>
                <a:spcPts val="0"/>
              </a:spcAft>
              <a:buClr>
                <a:srgbClr val="1F3864"/>
              </a:buClr>
              <a:buSzPts val="2100"/>
              <a:buFont typeface="Arial"/>
              <a:buNone/>
              <a:defRPr b="1" i="0" sz="2100" u="sng" cap="none" strike="noStrike">
                <a:solidFill>
                  <a:srgbClr val="1F3864"/>
                </a:solidFill>
                <a:latin typeface="Calibri"/>
                <a:ea typeface="Calibri"/>
                <a:cs typeface="Calibri"/>
                <a:sym typeface="Calibri"/>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45" name="Google Shape;45;p4"/>
          <p:cNvSpPr txBox="1"/>
          <p:nvPr>
            <p:ph idx="8" type="body"/>
          </p:nvPr>
        </p:nvSpPr>
        <p:spPr>
          <a:xfrm>
            <a:off x="20575984" y="2649220"/>
            <a:ext cx="6279386" cy="428684"/>
          </a:xfrm>
          <a:prstGeom prst="rect">
            <a:avLst/>
          </a:prstGeom>
          <a:noFill/>
          <a:ln>
            <a:noFill/>
          </a:ln>
        </p:spPr>
        <p:txBody>
          <a:bodyPr anchorCtr="0" anchor="ctr" bIns="52225" lIns="52225" spcFirstLastPara="1" rIns="52225" wrap="square" tIns="52225">
            <a:spAutoFit/>
          </a:bodyPr>
          <a:lstStyle>
            <a:lvl1pPr indent="-228600" lvl="0" marL="457200" marR="0" rtl="0" algn="ctr">
              <a:spcBef>
                <a:spcPts val="420"/>
              </a:spcBef>
              <a:spcAft>
                <a:spcPts val="0"/>
              </a:spcAft>
              <a:buClr>
                <a:srgbClr val="1F3864"/>
              </a:buClr>
              <a:buSzPts val="2100"/>
              <a:buFont typeface="Arial"/>
              <a:buNone/>
              <a:defRPr b="1" i="0" sz="2100" u="sng" cap="none" strike="noStrike">
                <a:solidFill>
                  <a:srgbClr val="1F3864"/>
                </a:solidFill>
                <a:latin typeface="Calibri"/>
                <a:ea typeface="Calibri"/>
                <a:cs typeface="Calibri"/>
                <a:sym typeface="Calibri"/>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46" name="Google Shape;46;p4"/>
          <p:cNvSpPr txBox="1"/>
          <p:nvPr>
            <p:ph idx="9" type="body"/>
          </p:nvPr>
        </p:nvSpPr>
        <p:spPr>
          <a:xfrm>
            <a:off x="20575984" y="3063161"/>
            <a:ext cx="6279386"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Times New Roman"/>
                <a:ea typeface="Times New Roman"/>
                <a:cs typeface="Times New Roman"/>
                <a:sym typeface="Times New Roman"/>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47" name="Google Shape;47;p4"/>
          <p:cNvSpPr txBox="1"/>
          <p:nvPr>
            <p:ph idx="13" type="body"/>
          </p:nvPr>
        </p:nvSpPr>
        <p:spPr>
          <a:xfrm>
            <a:off x="20575984" y="7298928"/>
            <a:ext cx="6279386" cy="428684"/>
          </a:xfrm>
          <a:prstGeom prst="rect">
            <a:avLst/>
          </a:prstGeom>
          <a:noFill/>
          <a:ln>
            <a:noFill/>
          </a:ln>
        </p:spPr>
        <p:txBody>
          <a:bodyPr anchorCtr="0" anchor="ctr" bIns="52225" lIns="52225" spcFirstLastPara="1" rIns="52225" wrap="square" tIns="52225">
            <a:spAutoFit/>
          </a:bodyPr>
          <a:lstStyle>
            <a:lvl1pPr indent="-228600" lvl="0" marL="457200" marR="0" rtl="0" algn="ctr">
              <a:spcBef>
                <a:spcPts val="420"/>
              </a:spcBef>
              <a:spcAft>
                <a:spcPts val="0"/>
              </a:spcAft>
              <a:buClr>
                <a:srgbClr val="1F3864"/>
              </a:buClr>
              <a:buSzPts val="2100"/>
              <a:buFont typeface="Arial"/>
              <a:buNone/>
              <a:defRPr b="1" i="0" sz="2100" u="sng" cap="none" strike="noStrike">
                <a:solidFill>
                  <a:srgbClr val="1F3864"/>
                </a:solidFill>
                <a:latin typeface="Calibri"/>
                <a:ea typeface="Calibri"/>
                <a:cs typeface="Calibri"/>
                <a:sym typeface="Calibri"/>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48" name="Google Shape;48;p4"/>
          <p:cNvSpPr txBox="1"/>
          <p:nvPr>
            <p:ph idx="14" type="body"/>
          </p:nvPr>
        </p:nvSpPr>
        <p:spPr>
          <a:xfrm>
            <a:off x="20574412" y="7749540"/>
            <a:ext cx="6282531"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Times New Roman"/>
                <a:ea typeface="Times New Roman"/>
                <a:cs typeface="Times New Roman"/>
                <a:sym typeface="Times New Roman"/>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49" name="Google Shape;49;p4"/>
          <p:cNvSpPr txBox="1"/>
          <p:nvPr>
            <p:ph idx="15" type="body"/>
          </p:nvPr>
        </p:nvSpPr>
        <p:spPr>
          <a:xfrm>
            <a:off x="20575984" y="13002260"/>
            <a:ext cx="6279386" cy="428684"/>
          </a:xfrm>
          <a:prstGeom prst="rect">
            <a:avLst/>
          </a:prstGeom>
          <a:noFill/>
          <a:ln>
            <a:noFill/>
          </a:ln>
        </p:spPr>
        <p:txBody>
          <a:bodyPr anchorCtr="0" anchor="ctr" bIns="52225" lIns="52225" spcFirstLastPara="1" rIns="52225" wrap="square" tIns="52225">
            <a:spAutoFit/>
          </a:bodyPr>
          <a:lstStyle>
            <a:lvl1pPr indent="-228600" lvl="0" marL="457200" marR="0" rtl="0" algn="ctr">
              <a:spcBef>
                <a:spcPts val="420"/>
              </a:spcBef>
              <a:spcAft>
                <a:spcPts val="0"/>
              </a:spcAft>
              <a:buClr>
                <a:srgbClr val="1F3864"/>
              </a:buClr>
              <a:buSzPts val="2100"/>
              <a:buFont typeface="Arial"/>
              <a:buNone/>
              <a:defRPr b="1" i="0" sz="2100" u="sng" cap="none" strike="noStrike">
                <a:solidFill>
                  <a:srgbClr val="1F3864"/>
                </a:solidFill>
                <a:latin typeface="Calibri"/>
                <a:ea typeface="Calibri"/>
                <a:cs typeface="Calibri"/>
                <a:sym typeface="Calibri"/>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50" name="Google Shape;50;p4"/>
          <p:cNvSpPr txBox="1"/>
          <p:nvPr>
            <p:ph idx="16" type="body"/>
          </p:nvPr>
        </p:nvSpPr>
        <p:spPr>
          <a:xfrm>
            <a:off x="20574412" y="13432552"/>
            <a:ext cx="6282531"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Times New Roman"/>
                <a:ea typeface="Times New Roman"/>
                <a:cs typeface="Times New Roman"/>
                <a:sym typeface="Times New Roman"/>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51" name="Google Shape;51;p4"/>
          <p:cNvSpPr txBox="1"/>
          <p:nvPr>
            <p:ph idx="17" type="body"/>
          </p:nvPr>
        </p:nvSpPr>
        <p:spPr>
          <a:xfrm>
            <a:off x="565116" y="7699295"/>
            <a:ext cx="6285508"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Times New Roman"/>
                <a:ea typeface="Times New Roman"/>
                <a:cs typeface="Times New Roman"/>
                <a:sym typeface="Times New Roman"/>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52" name="Google Shape;52;p4"/>
          <p:cNvSpPr txBox="1"/>
          <p:nvPr>
            <p:ph idx="18" type="body"/>
          </p:nvPr>
        </p:nvSpPr>
        <p:spPr>
          <a:xfrm>
            <a:off x="3662362" y="1078170"/>
            <a:ext cx="20107276" cy="598230"/>
          </a:xfrm>
          <a:prstGeom prst="rect">
            <a:avLst/>
          </a:prstGeom>
          <a:noFill/>
          <a:ln>
            <a:noFill/>
          </a:ln>
        </p:spPr>
        <p:txBody>
          <a:bodyPr anchorCtr="0" anchor="t" bIns="45700" lIns="91425" spcFirstLastPara="1" rIns="91425" wrap="square" tIns="45700">
            <a:normAutofit/>
          </a:bodyPr>
          <a:lstStyle>
            <a:lvl1pPr indent="-228600" lvl="0" marL="457200" marR="0" rtl="0" algn="ctr">
              <a:spcBef>
                <a:spcPts val="720"/>
              </a:spcBef>
              <a:spcAft>
                <a:spcPts val="0"/>
              </a:spcAft>
              <a:buClr>
                <a:srgbClr val="1F3864"/>
              </a:buClr>
              <a:buSzPts val="3600"/>
              <a:buFont typeface="Arial"/>
              <a:buNone/>
              <a:defRPr b="0" i="0" sz="3600" u="none" cap="none" strike="noStrike">
                <a:solidFill>
                  <a:srgbClr val="1F3864"/>
                </a:solidFill>
                <a:latin typeface="Calibri"/>
                <a:ea typeface="Calibri"/>
                <a:cs typeface="Calibri"/>
                <a:sym typeface="Calibri"/>
              </a:defRPr>
            </a:lvl1pPr>
            <a:lvl2pPr indent="-228600" lvl="1" marL="9144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2pPr>
            <a:lvl3pPr indent="-228600" lvl="2" marL="13716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3pPr>
            <a:lvl4pPr indent="-228600" lvl="3" marL="18288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4pPr>
            <a:lvl5pPr indent="-228600" lvl="4" marL="22860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53" name="Google Shape;53;p4"/>
          <p:cNvSpPr txBox="1"/>
          <p:nvPr>
            <p:ph idx="19" type="body"/>
          </p:nvPr>
        </p:nvSpPr>
        <p:spPr>
          <a:xfrm>
            <a:off x="3662362" y="1676399"/>
            <a:ext cx="20107276" cy="634555"/>
          </a:xfrm>
          <a:prstGeom prst="rect">
            <a:avLst/>
          </a:prstGeom>
          <a:noFill/>
          <a:ln>
            <a:noFill/>
          </a:ln>
        </p:spPr>
        <p:txBody>
          <a:bodyPr anchorCtr="0" anchor="t" bIns="45700" lIns="91425" spcFirstLastPara="1" rIns="91425" wrap="square" tIns="45700">
            <a:normAutofit/>
          </a:bodyPr>
          <a:lstStyle>
            <a:lvl1pPr indent="-228600" lvl="0" marL="457200" marR="0" rtl="0" algn="ctr">
              <a:spcBef>
                <a:spcPts val="560"/>
              </a:spcBef>
              <a:spcAft>
                <a:spcPts val="0"/>
              </a:spcAft>
              <a:buClr>
                <a:srgbClr val="1F3864"/>
              </a:buClr>
              <a:buSzPts val="2800"/>
              <a:buFont typeface="Arial"/>
              <a:buNone/>
              <a:defRPr b="0" i="0" sz="2800" u="none" cap="none" strike="noStrike">
                <a:solidFill>
                  <a:srgbClr val="1F3864"/>
                </a:solidFill>
                <a:latin typeface="Calibri"/>
                <a:ea typeface="Calibri"/>
                <a:cs typeface="Calibri"/>
                <a:sym typeface="Calibri"/>
              </a:defRPr>
            </a:lvl1pPr>
            <a:lvl2pPr indent="-228600" lvl="1" marL="9144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2pPr>
            <a:lvl3pPr indent="-228600" lvl="2" marL="13716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3pPr>
            <a:lvl4pPr indent="-228600" lvl="3" marL="18288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4pPr>
            <a:lvl5pPr indent="-228600" lvl="4" marL="22860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54" name="Google Shape;54;p4"/>
          <p:cNvSpPr txBox="1"/>
          <p:nvPr>
            <p:ph idx="20" type="body"/>
          </p:nvPr>
        </p:nvSpPr>
        <p:spPr>
          <a:xfrm>
            <a:off x="3662362" y="232386"/>
            <a:ext cx="20107276" cy="834414"/>
          </a:xfrm>
          <a:prstGeom prst="rect">
            <a:avLst/>
          </a:prstGeom>
          <a:noFill/>
          <a:ln>
            <a:noFill/>
          </a:ln>
        </p:spPr>
        <p:txBody>
          <a:bodyPr anchorCtr="0" anchor="t" bIns="45700" lIns="91425" spcFirstLastPara="1" rIns="91425" wrap="square" tIns="45700">
            <a:normAutofit/>
          </a:bodyPr>
          <a:lstStyle>
            <a:lvl1pPr indent="-228600" lvl="0" marL="457200" marR="0" rtl="0" algn="ctr">
              <a:spcBef>
                <a:spcPts val="960"/>
              </a:spcBef>
              <a:spcAft>
                <a:spcPts val="0"/>
              </a:spcAft>
              <a:buClr>
                <a:srgbClr val="1F3864"/>
              </a:buClr>
              <a:buSzPts val="4800"/>
              <a:buFont typeface="Arial"/>
              <a:buNone/>
              <a:defRPr b="1" i="0" sz="4800" u="none" cap="none" strike="noStrike">
                <a:solidFill>
                  <a:srgbClr val="1F3864"/>
                </a:solidFill>
                <a:latin typeface="Calibri"/>
                <a:ea typeface="Calibri"/>
                <a:cs typeface="Calibri"/>
                <a:sym typeface="Calibri"/>
              </a:defRPr>
            </a:lvl1pPr>
            <a:lvl2pPr indent="-228600" lvl="1" marL="9144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2pPr>
            <a:lvl3pPr indent="-228600" lvl="2" marL="13716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3pPr>
            <a:lvl4pPr indent="-228600" lvl="3" marL="18288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4pPr>
            <a:lvl5pPr indent="-228600" lvl="4" marL="22860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Without guides - 3 columns">
  <p:cSld name="Without guides - 3 columns">
    <p:spTree>
      <p:nvGrpSpPr>
        <p:cNvPr id="55" name="Shape 55"/>
        <p:cNvGrpSpPr/>
        <p:nvPr/>
      </p:nvGrpSpPr>
      <p:grpSpPr>
        <a:xfrm>
          <a:off x="0" y="0"/>
          <a:ext cx="0" cy="0"/>
          <a:chOff x="0" y="0"/>
          <a:chExt cx="0" cy="0"/>
        </a:xfrm>
      </p:grpSpPr>
      <p:sp>
        <p:nvSpPr>
          <p:cNvPr id="56" name="Google Shape;56;p5"/>
          <p:cNvSpPr txBox="1"/>
          <p:nvPr>
            <p:ph idx="1" type="body"/>
          </p:nvPr>
        </p:nvSpPr>
        <p:spPr>
          <a:xfrm>
            <a:off x="568308" y="3063161"/>
            <a:ext cx="6285508"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Times New Roman"/>
                <a:ea typeface="Times New Roman"/>
                <a:cs typeface="Times New Roman"/>
                <a:sym typeface="Times New Roman"/>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57" name="Google Shape;57;p5"/>
          <p:cNvSpPr txBox="1"/>
          <p:nvPr>
            <p:ph idx="2" type="body"/>
          </p:nvPr>
        </p:nvSpPr>
        <p:spPr>
          <a:xfrm>
            <a:off x="570789" y="2632869"/>
            <a:ext cx="6280547" cy="428684"/>
          </a:xfrm>
          <a:prstGeom prst="rect">
            <a:avLst/>
          </a:prstGeom>
          <a:noFill/>
          <a:ln>
            <a:noFill/>
          </a:ln>
        </p:spPr>
        <p:txBody>
          <a:bodyPr anchorCtr="0" anchor="ctr" bIns="52225" lIns="52225" spcFirstLastPara="1" rIns="52225" wrap="square" tIns="52225">
            <a:spAutoFit/>
          </a:bodyPr>
          <a:lstStyle>
            <a:lvl1pPr indent="-228600" lvl="0" marL="457200" marR="0" rtl="0" algn="ctr">
              <a:spcBef>
                <a:spcPts val="420"/>
              </a:spcBef>
              <a:spcAft>
                <a:spcPts val="0"/>
              </a:spcAft>
              <a:buClr>
                <a:srgbClr val="1F3864"/>
              </a:buClr>
              <a:buSzPts val="2100"/>
              <a:buFont typeface="Arial"/>
              <a:buNone/>
              <a:defRPr b="1" i="0" sz="2100" u="sng" cap="none" strike="noStrike">
                <a:solidFill>
                  <a:srgbClr val="1F3864"/>
                </a:solidFill>
                <a:latin typeface="Calibri"/>
                <a:ea typeface="Calibri"/>
                <a:cs typeface="Calibri"/>
                <a:sym typeface="Calibri"/>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58" name="Google Shape;58;p5"/>
          <p:cNvSpPr txBox="1"/>
          <p:nvPr>
            <p:ph idx="3" type="body"/>
          </p:nvPr>
        </p:nvSpPr>
        <p:spPr>
          <a:xfrm>
            <a:off x="567812" y="7540814"/>
            <a:ext cx="6286500"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Times New Roman"/>
                <a:ea typeface="Times New Roman"/>
                <a:cs typeface="Times New Roman"/>
                <a:sym typeface="Times New Roman"/>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59" name="Google Shape;59;p5"/>
          <p:cNvSpPr txBox="1"/>
          <p:nvPr>
            <p:ph idx="4" type="body"/>
          </p:nvPr>
        </p:nvSpPr>
        <p:spPr>
          <a:xfrm>
            <a:off x="570293" y="7106256"/>
            <a:ext cx="6281539" cy="428684"/>
          </a:xfrm>
          <a:prstGeom prst="rect">
            <a:avLst/>
          </a:prstGeom>
          <a:noFill/>
          <a:ln>
            <a:noFill/>
          </a:ln>
        </p:spPr>
        <p:txBody>
          <a:bodyPr anchorCtr="0" anchor="ctr" bIns="52225" lIns="52225" spcFirstLastPara="1" rIns="52225" wrap="square" tIns="52225">
            <a:spAutoFit/>
          </a:bodyPr>
          <a:lstStyle>
            <a:lvl1pPr indent="-228600" lvl="0" marL="457200" marR="0" rtl="0" algn="ctr">
              <a:spcBef>
                <a:spcPts val="420"/>
              </a:spcBef>
              <a:spcAft>
                <a:spcPts val="0"/>
              </a:spcAft>
              <a:buClr>
                <a:srgbClr val="1F3864"/>
              </a:buClr>
              <a:buSzPts val="2100"/>
              <a:buFont typeface="Arial"/>
              <a:buNone/>
              <a:defRPr b="1" i="0" sz="2100" u="sng" cap="none" strike="noStrike">
                <a:solidFill>
                  <a:srgbClr val="1F3864"/>
                </a:solidFill>
                <a:latin typeface="Calibri"/>
                <a:ea typeface="Calibri"/>
                <a:cs typeface="Calibri"/>
                <a:sym typeface="Calibri"/>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60" name="Google Shape;60;p5"/>
          <p:cNvSpPr txBox="1"/>
          <p:nvPr>
            <p:ph idx="5" type="body"/>
          </p:nvPr>
        </p:nvSpPr>
        <p:spPr>
          <a:xfrm>
            <a:off x="7241977" y="3079512"/>
            <a:ext cx="12950030"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Times New Roman"/>
                <a:ea typeface="Times New Roman"/>
                <a:cs typeface="Times New Roman"/>
                <a:sym typeface="Times New Roman"/>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61" name="Google Shape;61;p5"/>
          <p:cNvSpPr txBox="1"/>
          <p:nvPr>
            <p:ph idx="6" type="body"/>
          </p:nvPr>
        </p:nvSpPr>
        <p:spPr>
          <a:xfrm>
            <a:off x="7241977" y="2632869"/>
            <a:ext cx="12950031" cy="428684"/>
          </a:xfrm>
          <a:prstGeom prst="rect">
            <a:avLst/>
          </a:prstGeom>
          <a:noFill/>
          <a:ln>
            <a:noFill/>
          </a:ln>
        </p:spPr>
        <p:txBody>
          <a:bodyPr anchorCtr="0" anchor="ctr" bIns="52225" lIns="52225" spcFirstLastPara="1" rIns="52225" wrap="square" tIns="52225">
            <a:spAutoFit/>
          </a:bodyPr>
          <a:lstStyle>
            <a:lvl1pPr indent="-228600" lvl="0" marL="457200" marR="0" rtl="0" algn="ctr">
              <a:spcBef>
                <a:spcPts val="420"/>
              </a:spcBef>
              <a:spcAft>
                <a:spcPts val="0"/>
              </a:spcAft>
              <a:buClr>
                <a:srgbClr val="1F3864"/>
              </a:buClr>
              <a:buSzPts val="2100"/>
              <a:buFont typeface="Arial"/>
              <a:buNone/>
              <a:defRPr b="1" i="0" sz="2100" u="sng" cap="none" strike="noStrike">
                <a:solidFill>
                  <a:srgbClr val="1F3864"/>
                </a:solidFill>
                <a:latin typeface="Calibri"/>
                <a:ea typeface="Calibri"/>
                <a:cs typeface="Calibri"/>
                <a:sym typeface="Calibri"/>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62" name="Google Shape;62;p5"/>
          <p:cNvSpPr txBox="1"/>
          <p:nvPr>
            <p:ph idx="7" type="body"/>
          </p:nvPr>
        </p:nvSpPr>
        <p:spPr>
          <a:xfrm>
            <a:off x="7241977" y="10987984"/>
            <a:ext cx="12950031"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Times New Roman"/>
                <a:ea typeface="Times New Roman"/>
                <a:cs typeface="Times New Roman"/>
                <a:sym typeface="Times New Roman"/>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63" name="Google Shape;63;p5"/>
          <p:cNvSpPr txBox="1"/>
          <p:nvPr>
            <p:ph idx="8" type="body"/>
          </p:nvPr>
        </p:nvSpPr>
        <p:spPr>
          <a:xfrm>
            <a:off x="7241977" y="10537372"/>
            <a:ext cx="12950031" cy="428684"/>
          </a:xfrm>
          <a:prstGeom prst="rect">
            <a:avLst/>
          </a:prstGeom>
          <a:noFill/>
          <a:ln>
            <a:noFill/>
          </a:ln>
        </p:spPr>
        <p:txBody>
          <a:bodyPr anchorCtr="0" anchor="ctr" bIns="52225" lIns="52225" spcFirstLastPara="1" rIns="52225" wrap="square" tIns="52225">
            <a:spAutoFit/>
          </a:bodyPr>
          <a:lstStyle>
            <a:lvl1pPr indent="-228600" lvl="0" marL="457200" marR="0" rtl="0" algn="ctr">
              <a:spcBef>
                <a:spcPts val="420"/>
              </a:spcBef>
              <a:spcAft>
                <a:spcPts val="0"/>
              </a:spcAft>
              <a:buClr>
                <a:srgbClr val="1F3864"/>
              </a:buClr>
              <a:buSzPts val="2100"/>
              <a:buFont typeface="Arial"/>
              <a:buNone/>
              <a:defRPr b="1" i="0" sz="2100" u="sng" cap="none" strike="noStrike">
                <a:solidFill>
                  <a:srgbClr val="1F3864"/>
                </a:solidFill>
                <a:latin typeface="Calibri"/>
                <a:ea typeface="Calibri"/>
                <a:cs typeface="Calibri"/>
                <a:sym typeface="Calibri"/>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64" name="Google Shape;64;p5"/>
          <p:cNvSpPr txBox="1"/>
          <p:nvPr>
            <p:ph idx="9" type="body"/>
          </p:nvPr>
        </p:nvSpPr>
        <p:spPr>
          <a:xfrm>
            <a:off x="20600583" y="2632869"/>
            <a:ext cx="6279386" cy="428684"/>
          </a:xfrm>
          <a:prstGeom prst="rect">
            <a:avLst/>
          </a:prstGeom>
          <a:noFill/>
          <a:ln>
            <a:noFill/>
          </a:ln>
        </p:spPr>
        <p:txBody>
          <a:bodyPr anchorCtr="0" anchor="ctr" bIns="52225" lIns="52225" spcFirstLastPara="1" rIns="52225" wrap="square" tIns="52225">
            <a:spAutoFit/>
          </a:bodyPr>
          <a:lstStyle>
            <a:lvl1pPr indent="-228600" lvl="0" marL="457200" marR="0" rtl="0" algn="ctr">
              <a:spcBef>
                <a:spcPts val="420"/>
              </a:spcBef>
              <a:spcAft>
                <a:spcPts val="0"/>
              </a:spcAft>
              <a:buClr>
                <a:srgbClr val="1F3864"/>
              </a:buClr>
              <a:buSzPts val="2100"/>
              <a:buFont typeface="Arial"/>
              <a:buNone/>
              <a:defRPr b="1" i="0" sz="2100" u="sng" cap="none" strike="noStrike">
                <a:solidFill>
                  <a:srgbClr val="1F3864"/>
                </a:solidFill>
                <a:latin typeface="Calibri"/>
                <a:ea typeface="Calibri"/>
                <a:cs typeface="Calibri"/>
                <a:sym typeface="Calibri"/>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65" name="Google Shape;65;p5"/>
          <p:cNvSpPr txBox="1"/>
          <p:nvPr>
            <p:ph idx="13" type="body"/>
          </p:nvPr>
        </p:nvSpPr>
        <p:spPr>
          <a:xfrm>
            <a:off x="20600583" y="3083481"/>
            <a:ext cx="6279386"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Times New Roman"/>
                <a:ea typeface="Times New Roman"/>
                <a:cs typeface="Times New Roman"/>
                <a:sym typeface="Times New Roman"/>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66" name="Google Shape;66;p5"/>
          <p:cNvSpPr txBox="1"/>
          <p:nvPr>
            <p:ph idx="14" type="body"/>
          </p:nvPr>
        </p:nvSpPr>
        <p:spPr>
          <a:xfrm>
            <a:off x="20600583" y="7136368"/>
            <a:ext cx="6279386" cy="428684"/>
          </a:xfrm>
          <a:prstGeom prst="rect">
            <a:avLst/>
          </a:prstGeom>
          <a:noFill/>
          <a:ln>
            <a:noFill/>
          </a:ln>
        </p:spPr>
        <p:txBody>
          <a:bodyPr anchorCtr="0" anchor="ctr" bIns="52225" lIns="52225" spcFirstLastPara="1" rIns="52225" wrap="square" tIns="52225">
            <a:spAutoFit/>
          </a:bodyPr>
          <a:lstStyle>
            <a:lvl1pPr indent="-228600" lvl="0" marL="457200" marR="0" rtl="0" algn="ctr">
              <a:spcBef>
                <a:spcPts val="420"/>
              </a:spcBef>
              <a:spcAft>
                <a:spcPts val="0"/>
              </a:spcAft>
              <a:buClr>
                <a:srgbClr val="1F3864"/>
              </a:buClr>
              <a:buSzPts val="2100"/>
              <a:buFont typeface="Arial"/>
              <a:buNone/>
              <a:defRPr b="1" i="0" sz="2100" u="sng" cap="none" strike="noStrike">
                <a:solidFill>
                  <a:srgbClr val="1F3864"/>
                </a:solidFill>
                <a:latin typeface="Calibri"/>
                <a:ea typeface="Calibri"/>
                <a:cs typeface="Calibri"/>
                <a:sym typeface="Calibri"/>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67" name="Google Shape;67;p5"/>
          <p:cNvSpPr txBox="1"/>
          <p:nvPr>
            <p:ph idx="15" type="body"/>
          </p:nvPr>
        </p:nvSpPr>
        <p:spPr>
          <a:xfrm>
            <a:off x="20599011" y="7586980"/>
            <a:ext cx="6282531"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Times New Roman"/>
                <a:ea typeface="Times New Roman"/>
                <a:cs typeface="Times New Roman"/>
                <a:sym typeface="Times New Roman"/>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68" name="Google Shape;68;p5"/>
          <p:cNvSpPr txBox="1"/>
          <p:nvPr>
            <p:ph idx="16" type="body"/>
          </p:nvPr>
        </p:nvSpPr>
        <p:spPr>
          <a:xfrm>
            <a:off x="20600583" y="12839700"/>
            <a:ext cx="6279386" cy="428684"/>
          </a:xfrm>
          <a:prstGeom prst="rect">
            <a:avLst/>
          </a:prstGeom>
          <a:noFill/>
          <a:ln>
            <a:noFill/>
          </a:ln>
        </p:spPr>
        <p:txBody>
          <a:bodyPr anchorCtr="0" anchor="ctr" bIns="52225" lIns="52225" spcFirstLastPara="1" rIns="52225" wrap="square" tIns="52225">
            <a:spAutoFit/>
          </a:bodyPr>
          <a:lstStyle>
            <a:lvl1pPr indent="-228600" lvl="0" marL="457200" marR="0" rtl="0" algn="ctr">
              <a:spcBef>
                <a:spcPts val="420"/>
              </a:spcBef>
              <a:spcAft>
                <a:spcPts val="0"/>
              </a:spcAft>
              <a:buClr>
                <a:srgbClr val="1F3864"/>
              </a:buClr>
              <a:buSzPts val="2100"/>
              <a:buFont typeface="Arial"/>
              <a:buNone/>
              <a:defRPr b="1" i="0" sz="2100" u="sng" cap="none" strike="noStrike">
                <a:solidFill>
                  <a:srgbClr val="1F3864"/>
                </a:solidFill>
                <a:latin typeface="Calibri"/>
                <a:ea typeface="Calibri"/>
                <a:cs typeface="Calibri"/>
                <a:sym typeface="Calibri"/>
              </a:defRPr>
            </a:lvl1pPr>
            <a:lvl2pPr indent="-717550" lvl="1" marL="914400" marR="0" rtl="0" algn="l">
              <a:spcBef>
                <a:spcPts val="1540"/>
              </a:spcBef>
              <a:spcAft>
                <a:spcPts val="0"/>
              </a:spcAft>
              <a:buClr>
                <a:schemeClr val="dk1"/>
              </a:buClr>
              <a:buSzPts val="7700"/>
              <a:buFont typeface="Arial"/>
              <a:buChar char="–"/>
              <a:defRPr b="0" i="0" sz="7700" u="none" cap="none" strike="noStrike">
                <a:solidFill>
                  <a:schemeClr val="dk1"/>
                </a:solidFill>
                <a:latin typeface="Calibri"/>
                <a:ea typeface="Calibri"/>
                <a:cs typeface="Calibri"/>
                <a:sym typeface="Calibri"/>
              </a:defRPr>
            </a:lvl2pPr>
            <a:lvl3pPr indent="-647700" lvl="2" marL="1371600" marR="0" rtl="0" algn="l">
              <a:spcBef>
                <a:spcPts val="1320"/>
              </a:spcBef>
              <a:spcAft>
                <a:spcPts val="0"/>
              </a:spcAft>
              <a:buClr>
                <a:schemeClr val="dk1"/>
              </a:buClr>
              <a:buSzPts val="6600"/>
              <a:buFont typeface="Arial"/>
              <a:buChar char="•"/>
              <a:defRPr b="0" i="0" sz="6600" u="none" cap="none" strike="noStrike">
                <a:solidFill>
                  <a:schemeClr val="dk1"/>
                </a:solidFill>
                <a:latin typeface="Calibri"/>
                <a:ea typeface="Calibri"/>
                <a:cs typeface="Calibri"/>
                <a:sym typeface="Calibri"/>
              </a:defRPr>
            </a:lvl3pPr>
            <a:lvl4pPr indent="-577850" lvl="3" marL="1828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4pPr>
            <a:lvl5pPr indent="-577850" lvl="4" marL="22860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69" name="Google Shape;69;p5"/>
          <p:cNvSpPr txBox="1"/>
          <p:nvPr>
            <p:ph idx="17" type="body"/>
          </p:nvPr>
        </p:nvSpPr>
        <p:spPr>
          <a:xfrm>
            <a:off x="20599011" y="13290312"/>
            <a:ext cx="6282531" cy="479239"/>
          </a:xfrm>
          <a:prstGeom prst="rect">
            <a:avLst/>
          </a:prstGeom>
          <a:noFill/>
          <a:ln>
            <a:noFill/>
          </a:ln>
        </p:spPr>
        <p:txBody>
          <a:bodyPr anchorCtr="0" anchor="t" bIns="130600" lIns="130600" spcFirstLastPara="1" rIns="130600" wrap="square" tIns="130600">
            <a:spAutoFit/>
          </a:bodyPr>
          <a:lstStyle>
            <a:lvl1pPr indent="-228600" lvl="0" marL="457200" marR="0" rtl="0" algn="l">
              <a:spcBef>
                <a:spcPts val="280"/>
              </a:spcBef>
              <a:spcAft>
                <a:spcPts val="0"/>
              </a:spcAft>
              <a:buClr>
                <a:srgbClr val="1F3864"/>
              </a:buClr>
              <a:buSzPts val="1400"/>
              <a:buFont typeface="Arial"/>
              <a:buNone/>
              <a:defRPr b="0" i="0" sz="1400" u="none" cap="none" strike="noStrike">
                <a:solidFill>
                  <a:srgbClr val="1F3864"/>
                </a:solidFill>
                <a:latin typeface="Times New Roman"/>
                <a:ea typeface="Times New Roman"/>
                <a:cs typeface="Times New Roman"/>
                <a:sym typeface="Times New Roman"/>
              </a:defRPr>
            </a:lvl1pPr>
            <a:lvl2pPr indent="-317500" lvl="1" marL="9144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2pPr>
            <a:lvl3pPr indent="-317500" lvl="2" marL="13716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3pPr>
            <a:lvl4pPr indent="-317500" lvl="3" marL="18288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4pPr>
            <a:lvl5pPr indent="-317500" lvl="4" marL="2286000" marR="0" rtl="0" algn="l">
              <a:spcBef>
                <a:spcPts val="280"/>
              </a:spcBef>
              <a:spcAft>
                <a:spcPts val="0"/>
              </a:spcAft>
              <a:buClr>
                <a:schemeClr val="dk1"/>
              </a:buClr>
              <a:buSzPts val="1400"/>
              <a:buFont typeface="Arial"/>
              <a:buChar char="»"/>
              <a:defRPr b="0" i="0" sz="1400" u="none" cap="none" strike="noStrike">
                <a:solidFill>
                  <a:schemeClr val="dk1"/>
                </a:solidFill>
                <a:latin typeface="Trebuchet MS"/>
                <a:ea typeface="Trebuchet MS"/>
                <a:cs typeface="Trebuchet MS"/>
                <a:sym typeface="Trebuchet MS"/>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70" name="Google Shape;70;p5"/>
          <p:cNvSpPr txBox="1"/>
          <p:nvPr>
            <p:ph idx="18" type="body"/>
          </p:nvPr>
        </p:nvSpPr>
        <p:spPr>
          <a:xfrm>
            <a:off x="3662362" y="1078170"/>
            <a:ext cx="20107276" cy="598230"/>
          </a:xfrm>
          <a:prstGeom prst="rect">
            <a:avLst/>
          </a:prstGeom>
          <a:noFill/>
          <a:ln>
            <a:noFill/>
          </a:ln>
        </p:spPr>
        <p:txBody>
          <a:bodyPr anchorCtr="0" anchor="t" bIns="45700" lIns="91425" spcFirstLastPara="1" rIns="91425" wrap="square" tIns="45700">
            <a:normAutofit/>
          </a:bodyPr>
          <a:lstStyle>
            <a:lvl1pPr indent="-228600" lvl="0" marL="457200" marR="0" rtl="0" algn="ctr">
              <a:spcBef>
                <a:spcPts val="720"/>
              </a:spcBef>
              <a:spcAft>
                <a:spcPts val="0"/>
              </a:spcAft>
              <a:buClr>
                <a:srgbClr val="1F3864"/>
              </a:buClr>
              <a:buSzPts val="3600"/>
              <a:buFont typeface="Arial"/>
              <a:buNone/>
              <a:defRPr b="0" i="0" sz="3600" u="none" cap="none" strike="noStrike">
                <a:solidFill>
                  <a:srgbClr val="1F3864"/>
                </a:solidFill>
                <a:latin typeface="Calibri"/>
                <a:ea typeface="Calibri"/>
                <a:cs typeface="Calibri"/>
                <a:sym typeface="Calibri"/>
              </a:defRPr>
            </a:lvl1pPr>
            <a:lvl2pPr indent="-228600" lvl="1" marL="9144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2pPr>
            <a:lvl3pPr indent="-228600" lvl="2" marL="13716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3pPr>
            <a:lvl4pPr indent="-228600" lvl="3" marL="18288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4pPr>
            <a:lvl5pPr indent="-228600" lvl="4" marL="22860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71" name="Google Shape;71;p5"/>
          <p:cNvSpPr txBox="1"/>
          <p:nvPr>
            <p:ph idx="19" type="body"/>
          </p:nvPr>
        </p:nvSpPr>
        <p:spPr>
          <a:xfrm>
            <a:off x="3662362" y="1676399"/>
            <a:ext cx="20107276" cy="634555"/>
          </a:xfrm>
          <a:prstGeom prst="rect">
            <a:avLst/>
          </a:prstGeom>
          <a:noFill/>
          <a:ln>
            <a:noFill/>
          </a:ln>
        </p:spPr>
        <p:txBody>
          <a:bodyPr anchorCtr="0" anchor="t" bIns="45700" lIns="91425" spcFirstLastPara="1" rIns="91425" wrap="square" tIns="45700">
            <a:normAutofit/>
          </a:bodyPr>
          <a:lstStyle>
            <a:lvl1pPr indent="-228600" lvl="0" marL="457200" marR="0" rtl="0" algn="ctr">
              <a:spcBef>
                <a:spcPts val="560"/>
              </a:spcBef>
              <a:spcAft>
                <a:spcPts val="0"/>
              </a:spcAft>
              <a:buClr>
                <a:srgbClr val="1F3864"/>
              </a:buClr>
              <a:buSzPts val="2800"/>
              <a:buFont typeface="Arial"/>
              <a:buNone/>
              <a:defRPr b="0" i="0" sz="2800" u="none" cap="none" strike="noStrike">
                <a:solidFill>
                  <a:srgbClr val="1F3864"/>
                </a:solidFill>
                <a:latin typeface="Calibri"/>
                <a:ea typeface="Calibri"/>
                <a:cs typeface="Calibri"/>
                <a:sym typeface="Calibri"/>
              </a:defRPr>
            </a:lvl1pPr>
            <a:lvl2pPr indent="-228600" lvl="1" marL="9144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2pPr>
            <a:lvl3pPr indent="-228600" lvl="2" marL="13716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3pPr>
            <a:lvl4pPr indent="-228600" lvl="3" marL="18288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4pPr>
            <a:lvl5pPr indent="-228600" lvl="4" marL="22860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
        <p:nvSpPr>
          <p:cNvPr id="72" name="Google Shape;72;p5"/>
          <p:cNvSpPr txBox="1"/>
          <p:nvPr>
            <p:ph idx="20" type="body"/>
          </p:nvPr>
        </p:nvSpPr>
        <p:spPr>
          <a:xfrm>
            <a:off x="3662362" y="232386"/>
            <a:ext cx="20107276" cy="834414"/>
          </a:xfrm>
          <a:prstGeom prst="rect">
            <a:avLst/>
          </a:prstGeom>
          <a:noFill/>
          <a:ln>
            <a:noFill/>
          </a:ln>
        </p:spPr>
        <p:txBody>
          <a:bodyPr anchorCtr="0" anchor="t" bIns="45700" lIns="91425" spcFirstLastPara="1" rIns="91425" wrap="square" tIns="45700">
            <a:normAutofit/>
          </a:bodyPr>
          <a:lstStyle>
            <a:lvl1pPr indent="-228600" lvl="0" marL="457200" marR="0" rtl="0" algn="ctr">
              <a:spcBef>
                <a:spcPts val="960"/>
              </a:spcBef>
              <a:spcAft>
                <a:spcPts val="0"/>
              </a:spcAft>
              <a:buClr>
                <a:srgbClr val="1F3864"/>
              </a:buClr>
              <a:buSzPts val="4800"/>
              <a:buFont typeface="Arial"/>
              <a:buNone/>
              <a:defRPr b="1" i="0" sz="4800" u="none" cap="none" strike="noStrike">
                <a:solidFill>
                  <a:srgbClr val="1F3864"/>
                </a:solidFill>
                <a:latin typeface="Calibri"/>
                <a:ea typeface="Calibri"/>
                <a:cs typeface="Calibri"/>
                <a:sym typeface="Calibri"/>
              </a:defRPr>
            </a:lvl1pPr>
            <a:lvl2pPr indent="-228600" lvl="1" marL="9144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2pPr>
            <a:lvl3pPr indent="-228600" lvl="2" marL="13716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3pPr>
            <a:lvl4pPr indent="-228600" lvl="3" marL="18288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4pPr>
            <a:lvl5pPr indent="-228600" lvl="4" marL="2286000" marR="0" rtl="0" algn="l">
              <a:spcBef>
                <a:spcPts val="1440"/>
              </a:spcBef>
              <a:spcAft>
                <a:spcPts val="0"/>
              </a:spcAft>
              <a:buClr>
                <a:schemeClr val="dk1"/>
              </a:buClr>
              <a:buSzPts val="7200"/>
              <a:buFont typeface="Arial"/>
              <a:buNone/>
              <a:defRPr b="0" i="0" sz="7200" u="none" cap="none" strike="noStrike">
                <a:solidFill>
                  <a:schemeClr val="dk1"/>
                </a:solidFill>
                <a:latin typeface="Calibri"/>
                <a:ea typeface="Calibri"/>
                <a:cs typeface="Calibri"/>
                <a:sym typeface="Calibri"/>
              </a:defRPr>
            </a:lvl5pPr>
            <a:lvl6pPr indent="-577850" lvl="5" marL="27432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6pPr>
            <a:lvl7pPr indent="-577850" lvl="6" marL="32004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7pPr>
            <a:lvl8pPr indent="-577850" lvl="7" marL="36576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8pPr>
            <a:lvl9pPr indent="-577850" lvl="8" marL="4114800" marR="0" rtl="0" algn="l">
              <a:spcBef>
                <a:spcPts val="1100"/>
              </a:spcBef>
              <a:spcAft>
                <a:spcPts val="0"/>
              </a:spcAft>
              <a:buClr>
                <a:schemeClr val="dk1"/>
              </a:buClr>
              <a:buSzPts val="5500"/>
              <a:buFont typeface="Arial"/>
              <a:buChar char="•"/>
              <a:defRPr b="0" i="0" sz="5500" u="none" cap="none" strike="noStrike">
                <a:solidFill>
                  <a:schemeClr val="dk1"/>
                </a:solidFill>
                <a:latin typeface="Calibri"/>
                <a:ea typeface="Calibri"/>
                <a:cs typeface="Calibri"/>
                <a:sym typeface="Calibri"/>
              </a:defRPr>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hyperlink" Target="https://www.posterpresentations.com/how-to-change-the-research-poster-template-colors.html" TargetMode="External"/><Relationship Id="rId2" Type="http://schemas.openxmlformats.org/officeDocument/2006/relationships/slideLayout" Target="../slideLayouts/slideLayout1.xml"/><Relationship Id="rId3"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slideLayout" Target="../slideLayouts/slideLayout3.xml"/><Relationship Id="rId3"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
          <p:cNvSpPr/>
          <p:nvPr/>
        </p:nvSpPr>
        <p:spPr>
          <a:xfrm>
            <a:off x="0" y="15992669"/>
            <a:ext cx="27432000" cy="466531"/>
          </a:xfrm>
          <a:prstGeom prst="rect">
            <a:avLst/>
          </a:prstGeom>
          <a:solidFill>
            <a:srgbClr val="1F386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4900" u="none" cap="none" strike="noStrike">
              <a:solidFill>
                <a:schemeClr val="lt1"/>
              </a:solidFill>
              <a:latin typeface="Calibri"/>
              <a:ea typeface="Calibri"/>
              <a:cs typeface="Calibri"/>
              <a:sym typeface="Calibri"/>
            </a:endParaRPr>
          </a:p>
        </p:txBody>
      </p:sp>
      <p:sp>
        <p:nvSpPr>
          <p:cNvPr id="11" name="Google Shape;11;p1"/>
          <p:cNvSpPr txBox="1"/>
          <p:nvPr/>
        </p:nvSpPr>
        <p:spPr>
          <a:xfrm>
            <a:off x="321211" y="16130263"/>
            <a:ext cx="1571625" cy="191341"/>
          </a:xfrm>
          <a:prstGeom prst="rect">
            <a:avLst/>
          </a:prstGeom>
          <a:noFill/>
          <a:ln>
            <a:noFill/>
          </a:ln>
        </p:spPr>
        <p:txBody>
          <a:bodyPr anchorCtr="0" anchor="t" bIns="26050" lIns="52150" spcFirstLastPara="1" rIns="52150" wrap="square" tIns="26050">
            <a:spAutoFit/>
          </a:bodyPr>
          <a:lstStyle/>
          <a:p>
            <a:pPr indent="0" lvl="0" marL="0" marR="0" rtl="0" algn="l">
              <a:lnSpc>
                <a:spcPct val="65000"/>
              </a:lnSpc>
              <a:spcBef>
                <a:spcPts val="0"/>
              </a:spcBef>
              <a:spcAft>
                <a:spcPts val="0"/>
              </a:spcAft>
              <a:buNone/>
            </a:pPr>
            <a:r>
              <a:rPr b="1" i="0" lang="en-US" sz="300" u="none" cap="none" strike="noStrike">
                <a:solidFill>
                  <a:srgbClr val="BFBFBF"/>
                </a:solidFill>
                <a:latin typeface="Arial"/>
                <a:ea typeface="Arial"/>
                <a:cs typeface="Arial"/>
                <a:sym typeface="Arial"/>
              </a:rPr>
              <a:t>RESEARCH POSTER PRESENTATION DESIGN © </a:t>
            </a:r>
            <a:endParaRPr/>
          </a:p>
          <a:p>
            <a:pPr indent="0" lvl="0" marL="0" marR="0" rtl="0" algn="l">
              <a:lnSpc>
                <a:spcPct val="65000"/>
              </a:lnSpc>
              <a:spcBef>
                <a:spcPts val="300"/>
              </a:spcBef>
              <a:spcAft>
                <a:spcPts val="0"/>
              </a:spcAft>
              <a:buNone/>
            </a:pPr>
            <a:r>
              <a:rPr b="1" i="0" lang="en-US" sz="600" u="none" cap="none" strike="noStrike">
                <a:solidFill>
                  <a:srgbClr val="BFBFBF"/>
                </a:solidFill>
                <a:latin typeface="Arial"/>
                <a:ea typeface="Arial"/>
                <a:cs typeface="Arial"/>
                <a:sym typeface="Arial"/>
              </a:rPr>
              <a:t>www.PosterPresentations.com</a:t>
            </a:r>
            <a:endParaRPr/>
          </a:p>
        </p:txBody>
      </p:sp>
      <p:graphicFrame>
        <p:nvGraphicFramePr>
          <p:cNvPr id="12" name="Google Shape;12;p1"/>
          <p:cNvGraphicFramePr/>
          <p:nvPr/>
        </p:nvGraphicFramePr>
        <p:xfrm>
          <a:off x="-6586434" y="0"/>
          <a:ext cx="3000000" cy="3000000"/>
        </p:xfrm>
        <a:graphic>
          <a:graphicData uri="http://schemas.openxmlformats.org/drawingml/2006/table">
            <a:tbl>
              <a:tblPr bandRow="1" firstRow="1">
                <a:noFill/>
                <a:tableStyleId>{A9B5FAC8-43BC-462B-8256-B7D121C29A85}</a:tableStyleId>
              </a:tblPr>
              <a:tblGrid>
                <a:gridCol w="2615575"/>
                <a:gridCol w="3484275"/>
              </a:tblGrid>
              <a:tr h="669425">
                <a:tc gridSpan="2">
                  <a:txBody>
                    <a:bodyPr/>
                    <a:lstStyle/>
                    <a:p>
                      <a:pPr indent="0" lvl="0" marL="0" marR="0" rtl="0" algn="ctr">
                        <a:lnSpc>
                          <a:spcPct val="100000"/>
                        </a:lnSpc>
                        <a:spcBef>
                          <a:spcPts val="0"/>
                        </a:spcBef>
                        <a:spcAft>
                          <a:spcPts val="0"/>
                        </a:spcAft>
                        <a:buClr>
                          <a:srgbClr val="1F3A4E"/>
                        </a:buClr>
                        <a:buSzPts val="1800"/>
                        <a:buFont typeface="Arial Black"/>
                        <a:buNone/>
                      </a:pPr>
                      <a:r>
                        <a:rPr b="0" lang="en-US" sz="1800" u="none" cap="none" strike="noStrike">
                          <a:solidFill>
                            <a:srgbClr val="1F3A4E"/>
                          </a:solidFill>
                          <a:latin typeface="Arial Black"/>
                          <a:ea typeface="Arial Black"/>
                          <a:cs typeface="Arial Black"/>
                          <a:sym typeface="Arial Black"/>
                        </a:rPr>
                        <a:t>QUICK START GUIDE</a:t>
                      </a:r>
                      <a:br>
                        <a:rPr b="0" lang="en-US" sz="1800" u="none" cap="none" strike="noStrike">
                          <a:solidFill>
                            <a:srgbClr val="1F3A4E"/>
                          </a:solidFill>
                          <a:latin typeface="Arial Black"/>
                          <a:ea typeface="Arial Black"/>
                          <a:cs typeface="Arial Black"/>
                          <a:sym typeface="Arial Black"/>
                        </a:rPr>
                      </a:br>
                      <a:r>
                        <a:rPr b="1" lang="en-US" sz="1400" u="none" cap="none" strike="noStrike">
                          <a:solidFill>
                            <a:srgbClr val="FF0000"/>
                          </a:solidFill>
                          <a:latin typeface="Trebuchet MS"/>
                          <a:ea typeface="Trebuchet MS"/>
                          <a:cs typeface="Trebuchet MS"/>
                          <a:sym typeface="Trebuchet MS"/>
                        </a:rPr>
                        <a:t>(THIS SIDEBAR WILL NOT PRINT)</a:t>
                      </a:r>
                      <a:endParaRPr b="1" sz="1800" u="none" cap="none" strike="noStrike">
                        <a:solidFill>
                          <a:schemeClr val="lt1"/>
                        </a:solidFill>
                        <a:latin typeface="Trebuchet MS"/>
                        <a:ea typeface="Trebuchet MS"/>
                        <a:cs typeface="Trebuchet MS"/>
                        <a:sym typeface="Trebuchet MS"/>
                      </a:endParaRPr>
                    </a:p>
                  </a:txBody>
                  <a:tcPr marT="137150" marB="45725" marR="91450" marL="182875">
                    <a:solidFill>
                      <a:srgbClr val="FFC000"/>
                    </a:solidFill>
                  </a:tcPr>
                </a:tc>
                <a:tc hMerge="1"/>
              </a:tr>
              <a:tr h="2118700">
                <a:tc gridSpan="2">
                  <a:txBody>
                    <a:bodyPr/>
                    <a:lstStyle/>
                    <a:p>
                      <a:pPr indent="0" lvl="0" marL="0" marR="0" rtl="0" algn="l">
                        <a:spcBef>
                          <a:spcPts val="0"/>
                        </a:spcBef>
                        <a:spcAft>
                          <a:spcPts val="0"/>
                        </a:spcAft>
                        <a:buNone/>
                      </a:pPr>
                      <a:r>
                        <a:rPr i="0" lang="en-US" sz="1100" u="none" cap="none" strike="noStrike">
                          <a:solidFill>
                            <a:srgbClr val="D9D9D9"/>
                          </a:solidFill>
                          <a:latin typeface="Arial"/>
                          <a:ea typeface="Arial"/>
                          <a:cs typeface="Arial"/>
                          <a:sym typeface="Arial"/>
                        </a:rPr>
                        <a:t>This PowerPoint template produces a </a:t>
                      </a:r>
                      <a:r>
                        <a:rPr i="0" lang="en-US" sz="1100" u="none" cap="none" strike="noStrike">
                          <a:solidFill>
                            <a:srgbClr val="FFC000"/>
                          </a:solidFill>
                          <a:latin typeface="Arial"/>
                          <a:ea typeface="Arial"/>
                          <a:cs typeface="Arial"/>
                          <a:sym typeface="Arial"/>
                        </a:rPr>
                        <a:t>36”x60" </a:t>
                      </a:r>
                      <a:r>
                        <a:rPr i="0" lang="en-US" sz="1100" u="none" cap="none" strike="noStrike">
                          <a:solidFill>
                            <a:srgbClr val="D9D9D9"/>
                          </a:solidFill>
                          <a:latin typeface="Arial"/>
                          <a:ea typeface="Arial"/>
                          <a:cs typeface="Arial"/>
                          <a:sym typeface="Arial"/>
                        </a:rPr>
                        <a:t>presentation poster. You can use it to create your research poster by placing your title, subtitle, text, tables, charts and photos. </a:t>
                      </a:r>
                      <a:endParaRPr/>
                    </a:p>
                    <a:p>
                      <a:pPr indent="0" lvl="0" marL="0" marR="0" rtl="0" algn="l">
                        <a:spcBef>
                          <a:spcPts val="0"/>
                        </a:spcBef>
                        <a:spcAft>
                          <a:spcPts val="0"/>
                        </a:spcAft>
                        <a:buNone/>
                      </a:pPr>
                      <a:r>
                        <a:t/>
                      </a:r>
                      <a:endParaRPr i="0" sz="1100" u="none" cap="none" strike="noStrike">
                        <a:solidFill>
                          <a:srgbClr val="D9D9D9"/>
                        </a:solidFill>
                        <a:latin typeface="Arial"/>
                        <a:ea typeface="Arial"/>
                        <a:cs typeface="Arial"/>
                        <a:sym typeface="Arial"/>
                      </a:endParaRPr>
                    </a:p>
                    <a:p>
                      <a:pPr indent="0" lvl="0" marL="0" marR="0" rtl="0" algn="l">
                        <a:spcBef>
                          <a:spcPts val="0"/>
                        </a:spcBef>
                        <a:spcAft>
                          <a:spcPts val="0"/>
                        </a:spcAft>
                        <a:buNone/>
                      </a:pPr>
                      <a:r>
                        <a:rPr i="0" lang="en-US" sz="1100" u="none" cap="none" strike="noStrike">
                          <a:solidFill>
                            <a:srgbClr val="D9D9D9"/>
                          </a:solidFill>
                          <a:latin typeface="Arial"/>
                          <a:ea typeface="Arial"/>
                          <a:cs typeface="Arial"/>
                          <a:sym typeface="Arial"/>
                        </a:rPr>
                        <a:t>We provide a series of online tutorials that will guide you through the poster design process and answer your poster production questions. For complete template tutorials, go online to </a:t>
                      </a:r>
                      <a:r>
                        <a:rPr i="0" lang="en-US" sz="1100" u="none" cap="none" strike="noStrike">
                          <a:solidFill>
                            <a:srgbClr val="FFC000"/>
                          </a:solidFill>
                          <a:latin typeface="Arial"/>
                          <a:ea typeface="Arial"/>
                          <a:cs typeface="Arial"/>
                          <a:sym typeface="Arial"/>
                        </a:rPr>
                        <a:t>PosterPresentations.com</a:t>
                      </a:r>
                      <a:r>
                        <a:rPr i="0" lang="en-US" sz="1100" u="none" cap="none" strike="noStrike">
                          <a:solidFill>
                            <a:srgbClr val="D9D9D9"/>
                          </a:solidFill>
                          <a:latin typeface="Arial"/>
                          <a:ea typeface="Arial"/>
                          <a:cs typeface="Arial"/>
                          <a:sym typeface="Arial"/>
                        </a:rPr>
                        <a:t> and click on the  </a:t>
                      </a:r>
                      <a:r>
                        <a:rPr i="0" lang="en-US" sz="1100" u="none" cap="none" strike="noStrike">
                          <a:solidFill>
                            <a:srgbClr val="FFC000"/>
                          </a:solidFill>
                          <a:latin typeface="Arial"/>
                          <a:ea typeface="Arial"/>
                          <a:cs typeface="Arial"/>
                          <a:sym typeface="Arial"/>
                        </a:rPr>
                        <a:t>HELP DESK</a:t>
                      </a:r>
                      <a:r>
                        <a:rPr i="0" lang="en-US" sz="1100" u="none" cap="none" strike="noStrike">
                          <a:solidFill>
                            <a:srgbClr val="D9D9D9"/>
                          </a:solidFill>
                          <a:latin typeface="Arial"/>
                          <a:ea typeface="Arial"/>
                          <a:cs typeface="Arial"/>
                          <a:sym typeface="Arial"/>
                        </a:rPr>
                        <a:t> tab.</a:t>
                      </a:r>
                      <a:endParaRPr/>
                    </a:p>
                    <a:p>
                      <a:pPr indent="0" lvl="0" marL="0" marR="0" rtl="0" algn="l">
                        <a:spcBef>
                          <a:spcPts val="0"/>
                        </a:spcBef>
                        <a:spcAft>
                          <a:spcPts val="0"/>
                        </a:spcAft>
                        <a:buNone/>
                      </a:pPr>
                      <a:r>
                        <a:t/>
                      </a:r>
                      <a:endParaRPr i="0" sz="1100" u="none" cap="none" strike="noStrike">
                        <a:solidFill>
                          <a:srgbClr val="D9D9D9"/>
                        </a:solidFill>
                        <a:latin typeface="Arial"/>
                        <a:ea typeface="Arial"/>
                        <a:cs typeface="Arial"/>
                        <a:sym typeface="Arial"/>
                      </a:endParaRPr>
                    </a:p>
                    <a:p>
                      <a:pPr indent="0" lvl="0" marL="0" marR="0" rtl="0" algn="l">
                        <a:spcBef>
                          <a:spcPts val="0"/>
                        </a:spcBef>
                        <a:spcAft>
                          <a:spcPts val="0"/>
                        </a:spcAft>
                        <a:buNone/>
                      </a:pPr>
                      <a:r>
                        <a:rPr i="0" lang="en-US" sz="1100" u="none" cap="none" strike="noStrike">
                          <a:solidFill>
                            <a:srgbClr val="D9D9D9"/>
                          </a:solidFill>
                          <a:latin typeface="Arial"/>
                          <a:ea typeface="Arial"/>
                          <a:cs typeface="Arial"/>
                          <a:sym typeface="Arial"/>
                        </a:rPr>
                        <a:t>To print your poster using our same-day professional printing service, go online to </a:t>
                      </a:r>
                      <a:r>
                        <a:rPr i="0" lang="en-US" sz="1100" u="none" cap="none" strike="noStrike">
                          <a:solidFill>
                            <a:srgbClr val="FFC000"/>
                          </a:solidFill>
                          <a:latin typeface="Arial"/>
                          <a:ea typeface="Arial"/>
                          <a:cs typeface="Arial"/>
                          <a:sym typeface="Arial"/>
                        </a:rPr>
                        <a:t>PosterPresentations.com</a:t>
                      </a:r>
                      <a:r>
                        <a:rPr i="0" lang="en-US" sz="1100" u="none" cap="none" strike="noStrike">
                          <a:solidFill>
                            <a:srgbClr val="D9D9D9"/>
                          </a:solidFill>
                          <a:latin typeface="Arial"/>
                          <a:ea typeface="Arial"/>
                          <a:cs typeface="Arial"/>
                          <a:sym typeface="Arial"/>
                        </a:rPr>
                        <a:t> and click on "</a:t>
                      </a:r>
                      <a:r>
                        <a:rPr i="0" lang="en-US" sz="1100" u="none" cap="none" strike="noStrike">
                          <a:solidFill>
                            <a:srgbClr val="FFC000"/>
                          </a:solidFill>
                          <a:latin typeface="Arial"/>
                          <a:ea typeface="Arial"/>
                          <a:cs typeface="Arial"/>
                          <a:sym typeface="Arial"/>
                        </a:rPr>
                        <a:t>Order your poster</a:t>
                      </a:r>
                      <a:r>
                        <a:rPr i="0" lang="en-US" sz="1100" u="none" cap="none" strike="noStrike">
                          <a:solidFill>
                            <a:srgbClr val="D9D9D9"/>
                          </a:solidFill>
                          <a:latin typeface="Arial"/>
                          <a:ea typeface="Arial"/>
                          <a:cs typeface="Arial"/>
                          <a:sym typeface="Arial"/>
                        </a:rPr>
                        <a:t>".</a:t>
                      </a:r>
                      <a:endParaRPr b="1" sz="1100" u="none" cap="none" strike="noStrike">
                        <a:solidFill>
                          <a:srgbClr val="D9D9D9"/>
                        </a:solidFill>
                        <a:latin typeface="Arial"/>
                        <a:ea typeface="Arial"/>
                        <a:cs typeface="Arial"/>
                        <a:sym typeface="Arial"/>
                      </a:endParaRPr>
                    </a:p>
                  </a:txBody>
                  <a:tcPr marT="137150" marB="45725" marR="91450" marL="182875">
                    <a:solidFill>
                      <a:srgbClr val="010101"/>
                    </a:solidFill>
                  </a:tcPr>
                </a:tc>
                <a:tc hMerge="1"/>
              </a:tr>
              <a:tr h="2302950">
                <a:tc>
                  <a:txBody>
                    <a:bodyPr/>
                    <a:lstStyle/>
                    <a:p>
                      <a:pPr indent="0" lvl="0" marL="0" marR="0" rtl="0" algn="ctr">
                        <a:spcBef>
                          <a:spcPts val="0"/>
                        </a:spcBef>
                        <a:spcAft>
                          <a:spcPts val="0"/>
                        </a:spcAft>
                        <a:buNone/>
                      </a:pPr>
                      <a:r>
                        <a:t/>
                      </a:r>
                      <a:endParaRPr sz="1100" u="none" cap="none" strike="noStrike">
                        <a:solidFill>
                          <a:srgbClr val="1F3A4E"/>
                        </a:solidFill>
                      </a:endParaRPr>
                    </a:p>
                    <a:p>
                      <a:pPr indent="0" lvl="0" marL="0" marR="0" rtl="0" algn="ctr">
                        <a:spcBef>
                          <a:spcPts val="0"/>
                        </a:spcBef>
                        <a:spcAft>
                          <a:spcPts val="0"/>
                        </a:spcAft>
                        <a:buNone/>
                      </a:pPr>
                      <a:r>
                        <a:t/>
                      </a:r>
                      <a:endParaRPr sz="1100" u="none" cap="none" strike="noStrike">
                        <a:solidFill>
                          <a:srgbClr val="1F3A4E"/>
                        </a:solidFill>
                      </a:endParaRPr>
                    </a:p>
                    <a:p>
                      <a:pPr indent="0" lvl="0" marL="0" marR="0" rtl="0" algn="ctr">
                        <a:spcBef>
                          <a:spcPts val="0"/>
                        </a:spcBef>
                        <a:spcAft>
                          <a:spcPts val="0"/>
                        </a:spcAft>
                        <a:buNone/>
                      </a:pPr>
                      <a:r>
                        <a:rPr lang="en-US" sz="1100" u="none" cap="none" strike="noStrike">
                          <a:solidFill>
                            <a:schemeClr val="lt1"/>
                          </a:solidFill>
                          <a:latin typeface="Arial"/>
                          <a:ea typeface="Arial"/>
                          <a:cs typeface="Arial"/>
                          <a:sym typeface="Arial"/>
                        </a:rPr>
                        <a:t>This is a template for a</a:t>
                      </a:r>
                      <a:endParaRPr/>
                    </a:p>
                    <a:p>
                      <a:pPr indent="0" lvl="0" marL="0" marR="0" rtl="0" algn="ctr">
                        <a:spcBef>
                          <a:spcPts val="0"/>
                        </a:spcBef>
                        <a:spcAft>
                          <a:spcPts val="0"/>
                        </a:spcAft>
                        <a:buNone/>
                      </a:pPr>
                      <a:r>
                        <a:rPr lang="en-US" sz="1100" u="none" cap="none" strike="noStrike">
                          <a:solidFill>
                            <a:schemeClr val="lt1"/>
                          </a:solidFill>
                          <a:latin typeface="Arial"/>
                          <a:ea typeface="Arial"/>
                          <a:cs typeface="Arial"/>
                          <a:sym typeface="Arial"/>
                        </a:rPr>
                        <a:t>presentation poster </a:t>
                      </a:r>
                      <a:br>
                        <a:rPr lang="en-US" sz="1100" u="none" cap="none" strike="noStrike">
                          <a:solidFill>
                            <a:schemeClr val="lt1"/>
                          </a:solidFill>
                          <a:latin typeface="Arial"/>
                          <a:ea typeface="Arial"/>
                          <a:cs typeface="Arial"/>
                          <a:sym typeface="Arial"/>
                        </a:rPr>
                      </a:br>
                      <a:r>
                        <a:rPr b="1" lang="en-US" sz="1800" u="none" cap="none" strike="noStrike">
                          <a:solidFill>
                            <a:srgbClr val="FFC000"/>
                          </a:solidFill>
                          <a:latin typeface="Arial"/>
                          <a:ea typeface="Arial"/>
                          <a:cs typeface="Arial"/>
                          <a:sym typeface="Arial"/>
                        </a:rPr>
                        <a:t>36 inches tall</a:t>
                      </a:r>
                      <a:br>
                        <a:rPr b="1" lang="en-US" sz="1800" u="none" cap="none" strike="noStrike">
                          <a:solidFill>
                            <a:srgbClr val="FFC000"/>
                          </a:solidFill>
                          <a:latin typeface="Arial"/>
                          <a:ea typeface="Arial"/>
                          <a:cs typeface="Arial"/>
                          <a:sym typeface="Arial"/>
                        </a:rPr>
                      </a:br>
                      <a:r>
                        <a:rPr b="1" lang="en-US" sz="1800" u="none" cap="none" strike="noStrike">
                          <a:solidFill>
                            <a:srgbClr val="FFC000"/>
                          </a:solidFill>
                          <a:latin typeface="Arial"/>
                          <a:ea typeface="Arial"/>
                          <a:cs typeface="Arial"/>
                          <a:sym typeface="Arial"/>
                        </a:rPr>
                        <a:t>by</a:t>
                      </a:r>
                      <a:br>
                        <a:rPr b="1" lang="en-US" sz="1800" u="none" cap="none" strike="noStrike">
                          <a:solidFill>
                            <a:srgbClr val="FFC000"/>
                          </a:solidFill>
                          <a:latin typeface="Arial"/>
                          <a:ea typeface="Arial"/>
                          <a:cs typeface="Arial"/>
                          <a:sym typeface="Arial"/>
                        </a:rPr>
                      </a:br>
                      <a:r>
                        <a:rPr b="1" lang="en-US" sz="1800" u="none" cap="none" strike="noStrike">
                          <a:solidFill>
                            <a:srgbClr val="FFC000"/>
                          </a:solidFill>
                          <a:latin typeface="Arial"/>
                          <a:ea typeface="Arial"/>
                          <a:cs typeface="Arial"/>
                          <a:sym typeface="Arial"/>
                        </a:rPr>
                        <a:t>60 inches wide</a:t>
                      </a:r>
                      <a:br>
                        <a:rPr lang="en-US" sz="1100" u="none" cap="none" strike="noStrike">
                          <a:solidFill>
                            <a:schemeClr val="lt1"/>
                          </a:solidFill>
                          <a:latin typeface="Arial"/>
                          <a:ea typeface="Arial"/>
                          <a:cs typeface="Arial"/>
                          <a:sym typeface="Arial"/>
                        </a:rPr>
                      </a:br>
                      <a:endParaRPr sz="1100" u="none" cap="none" strike="noStrike">
                        <a:solidFill>
                          <a:srgbClr val="1F3A4E"/>
                        </a:solidFill>
                      </a:endParaRPr>
                    </a:p>
                  </a:txBody>
                  <a:tcPr marT="45725" marB="45725" marR="91450" marL="91450">
                    <a:solidFill>
                      <a:srgbClr val="010101"/>
                    </a:solidFill>
                  </a:tcPr>
                </a:tc>
                <a:tc>
                  <a:txBody>
                    <a:bodyPr/>
                    <a:lstStyle/>
                    <a:p>
                      <a:pPr indent="0" lvl="0" marL="0" marR="0" rtl="0" algn="l">
                        <a:lnSpc>
                          <a:spcPct val="100000"/>
                        </a:lnSpc>
                        <a:spcBef>
                          <a:spcPts val="0"/>
                        </a:spcBef>
                        <a:spcAft>
                          <a:spcPts val="0"/>
                        </a:spcAft>
                        <a:buClr>
                          <a:srgbClr val="FFC000"/>
                        </a:buClr>
                        <a:buSzPts val="1200"/>
                        <a:buFont typeface="Arial"/>
                        <a:buNone/>
                      </a:pPr>
                      <a:r>
                        <a:rPr b="1" lang="en-US" sz="1200" u="none" cap="none" strike="noStrike">
                          <a:solidFill>
                            <a:srgbClr val="FFC000"/>
                          </a:solidFill>
                          <a:latin typeface="Arial"/>
                          <a:ea typeface="Arial"/>
                          <a:cs typeface="Arial"/>
                          <a:sym typeface="Arial"/>
                        </a:rPr>
                        <a:t>Important: Check the template size</a:t>
                      </a:r>
                      <a:br>
                        <a:rPr b="0" lang="en-US" sz="1100" u="none" cap="none" strike="noStrike">
                          <a:solidFill>
                            <a:srgbClr val="FFC000"/>
                          </a:solidFill>
                          <a:latin typeface="Arial"/>
                          <a:ea typeface="Arial"/>
                          <a:cs typeface="Arial"/>
                          <a:sym typeface="Arial"/>
                        </a:rPr>
                      </a:br>
                      <a:r>
                        <a:rPr b="0" lang="en-US" sz="1100" u="none" cap="none" strike="noStrike">
                          <a:solidFill>
                            <a:srgbClr val="D9D9D9"/>
                          </a:solidFill>
                          <a:latin typeface="Arial"/>
                          <a:ea typeface="Arial"/>
                          <a:cs typeface="Arial"/>
                          <a:sym typeface="Arial"/>
                        </a:rPr>
                        <a:t>Before you start working on your poster and to avoid printing problems check that you have downloaded and that you are using the correct size template for your poster presentation.</a:t>
                      </a:r>
                      <a:br>
                        <a:rPr b="0" lang="en-US" sz="1100" u="none" cap="none" strike="noStrike">
                          <a:solidFill>
                            <a:srgbClr val="D9D9D9"/>
                          </a:solidFill>
                          <a:latin typeface="Arial"/>
                          <a:ea typeface="Arial"/>
                          <a:cs typeface="Arial"/>
                          <a:sym typeface="Arial"/>
                        </a:rPr>
                      </a:br>
                      <a:r>
                        <a:rPr b="0" lang="en-US" sz="1100" u="none" cap="none" strike="noStrike">
                          <a:solidFill>
                            <a:srgbClr val="D9D9D9"/>
                          </a:solidFill>
                          <a:latin typeface="Arial"/>
                          <a:ea typeface="Arial"/>
                          <a:cs typeface="Arial"/>
                          <a:sym typeface="Arial"/>
                        </a:rPr>
                        <a:t>This template can also be printed at the following sizes without distortion and without any additional formatting:</a:t>
                      </a:r>
                      <a:br>
                        <a:rPr b="0" lang="en-US" sz="1100" u="none" cap="none" strike="noStrike">
                          <a:solidFill>
                            <a:srgbClr val="FFC000"/>
                          </a:solidFill>
                          <a:latin typeface="Arial"/>
                          <a:ea typeface="Arial"/>
                          <a:cs typeface="Arial"/>
                          <a:sym typeface="Arial"/>
                        </a:rPr>
                      </a:br>
                      <a:r>
                        <a:rPr b="0" lang="en-US" sz="1100" u="none" cap="none" strike="noStrike">
                          <a:solidFill>
                            <a:srgbClr val="FFC000"/>
                          </a:solidFill>
                          <a:latin typeface="Arial"/>
                          <a:ea typeface="Arial"/>
                          <a:cs typeface="Arial"/>
                          <a:sym typeface="Arial"/>
                        </a:rPr>
                        <a:t>42 tall x 70 wide</a:t>
                      </a:r>
                      <a:br>
                        <a:rPr b="0" lang="en-US" sz="1100" u="none" cap="none" strike="noStrike">
                          <a:solidFill>
                            <a:srgbClr val="FFC000"/>
                          </a:solidFill>
                          <a:latin typeface="Arial"/>
                          <a:ea typeface="Arial"/>
                          <a:cs typeface="Arial"/>
                          <a:sym typeface="Arial"/>
                        </a:rPr>
                      </a:br>
                      <a:r>
                        <a:rPr b="0" lang="en-US" sz="1100" u="none" cap="none" strike="noStrike">
                          <a:solidFill>
                            <a:srgbClr val="FFC000"/>
                          </a:solidFill>
                          <a:latin typeface="Arial"/>
                          <a:ea typeface="Arial"/>
                          <a:cs typeface="Arial"/>
                          <a:sym typeface="Arial"/>
                        </a:rPr>
                        <a:t>48 tall x 80 wide</a:t>
                      </a:r>
                      <a:endParaRPr/>
                    </a:p>
                  </a:txBody>
                  <a:tcPr marT="137150" marB="45725" marR="91450" marL="182875">
                    <a:solidFill>
                      <a:srgbClr val="010101"/>
                    </a:solidFill>
                  </a:tcPr>
                </a:tc>
              </a:tr>
              <a:tr h="2160050">
                <a:tc>
                  <a:txBody>
                    <a:bodyPr/>
                    <a:lstStyle/>
                    <a:p>
                      <a:pPr indent="0" lvl="0" marL="0" marR="0" rtl="0" algn="l">
                        <a:spcBef>
                          <a:spcPts val="0"/>
                        </a:spcBef>
                        <a:spcAft>
                          <a:spcPts val="0"/>
                        </a:spcAft>
                        <a:buNone/>
                      </a:pPr>
                      <a:r>
                        <a:t/>
                      </a:r>
                      <a:endParaRPr sz="1100">
                        <a:solidFill>
                          <a:srgbClr val="1F3A4E"/>
                        </a:solidFill>
                      </a:endParaRPr>
                    </a:p>
                  </a:txBody>
                  <a:tcPr marT="45725" marB="45725" marR="91450" marL="91450"/>
                </a:tc>
                <a:tc>
                  <a:txBody>
                    <a:bodyPr/>
                    <a:lstStyle/>
                    <a:p>
                      <a:pPr indent="0" lvl="0" marL="0" marR="0" rtl="0" algn="l">
                        <a:spcBef>
                          <a:spcPts val="0"/>
                        </a:spcBef>
                        <a:spcAft>
                          <a:spcPts val="0"/>
                        </a:spcAft>
                        <a:buNone/>
                      </a:pPr>
                      <a:r>
                        <a:rPr b="1" lang="en-US" sz="1200">
                          <a:solidFill>
                            <a:srgbClr val="FFC000"/>
                          </a:solidFill>
                          <a:latin typeface="Arial"/>
                          <a:ea typeface="Arial"/>
                          <a:cs typeface="Arial"/>
                          <a:sym typeface="Arial"/>
                        </a:rPr>
                        <a:t>How to </a:t>
                      </a:r>
                      <a:r>
                        <a:rPr b="1" lang="en-US" sz="2000">
                          <a:solidFill>
                            <a:srgbClr val="FFC000"/>
                          </a:solidFill>
                          <a:latin typeface="Arial"/>
                          <a:ea typeface="Arial"/>
                          <a:cs typeface="Arial"/>
                          <a:sym typeface="Arial"/>
                        </a:rPr>
                        <a:t>Zoom in </a:t>
                      </a:r>
                      <a:r>
                        <a:rPr b="1" lang="en-US" sz="1200">
                          <a:solidFill>
                            <a:srgbClr val="FFC000"/>
                          </a:solidFill>
                          <a:latin typeface="Arial"/>
                          <a:ea typeface="Arial"/>
                          <a:cs typeface="Arial"/>
                          <a:sym typeface="Arial"/>
                        </a:rPr>
                        <a:t>and </a:t>
                      </a:r>
                      <a:r>
                        <a:rPr b="1" lang="en-US" sz="1050">
                          <a:solidFill>
                            <a:srgbClr val="FFC000"/>
                          </a:solidFill>
                          <a:latin typeface="Arial"/>
                          <a:ea typeface="Arial"/>
                          <a:cs typeface="Arial"/>
                          <a:sym typeface="Arial"/>
                        </a:rPr>
                        <a:t>out</a:t>
                      </a:r>
                      <a:endParaRPr b="1" sz="1200">
                        <a:solidFill>
                          <a:srgbClr val="FFC000"/>
                        </a:solidFill>
                        <a:latin typeface="Arial"/>
                        <a:ea typeface="Arial"/>
                        <a:cs typeface="Arial"/>
                        <a:sym typeface="Arial"/>
                      </a:endParaRPr>
                    </a:p>
                    <a:p>
                      <a:pPr indent="0" lvl="0" marL="0" marR="0" rtl="0" algn="l">
                        <a:spcBef>
                          <a:spcPts val="0"/>
                        </a:spcBef>
                        <a:spcAft>
                          <a:spcPts val="0"/>
                        </a:spcAft>
                        <a:buNone/>
                      </a:pPr>
                      <a:r>
                        <a:rPr b="0" lang="en-US" sz="1100">
                          <a:solidFill>
                            <a:srgbClr val="D9D9D9"/>
                          </a:solidFill>
                          <a:latin typeface="Arial"/>
                          <a:ea typeface="Arial"/>
                          <a:cs typeface="Arial"/>
                          <a:sym typeface="Arial"/>
                        </a:rPr>
                        <a:t>Use the PowerPoint zoom tool to adjust the screen magnification to view comfortably. PowerPoint provides 2 ways to zoom: </a:t>
                      </a:r>
                      <a:br>
                        <a:rPr b="0" lang="en-US" sz="1100">
                          <a:solidFill>
                            <a:srgbClr val="D9D9D9"/>
                          </a:solidFill>
                          <a:latin typeface="Arial"/>
                          <a:ea typeface="Arial"/>
                          <a:cs typeface="Arial"/>
                          <a:sym typeface="Arial"/>
                        </a:rPr>
                      </a:br>
                      <a:r>
                        <a:rPr b="0" lang="en-US" sz="1100">
                          <a:solidFill>
                            <a:srgbClr val="FFC000"/>
                          </a:solidFill>
                          <a:latin typeface="Arial"/>
                          <a:ea typeface="Arial"/>
                          <a:cs typeface="Arial"/>
                          <a:sym typeface="Arial"/>
                        </a:rPr>
                        <a:t>1. </a:t>
                      </a:r>
                      <a:r>
                        <a:rPr b="0" lang="en-US" sz="1100">
                          <a:solidFill>
                            <a:srgbClr val="D9D9D9"/>
                          </a:solidFill>
                          <a:latin typeface="Arial"/>
                          <a:ea typeface="Arial"/>
                          <a:cs typeface="Arial"/>
                          <a:sym typeface="Arial"/>
                        </a:rPr>
                        <a:t>On the top menu bar click on the VIEW tab and then click on ZOOM. Choose the zoom percentage that works best for you. </a:t>
                      </a:r>
                      <a:br>
                        <a:rPr b="0" lang="en-US" sz="1100">
                          <a:solidFill>
                            <a:srgbClr val="D9D9D9"/>
                          </a:solidFill>
                          <a:latin typeface="Arial"/>
                          <a:ea typeface="Arial"/>
                          <a:cs typeface="Arial"/>
                          <a:sym typeface="Arial"/>
                        </a:rPr>
                      </a:br>
                      <a:r>
                        <a:rPr b="0" lang="en-US" sz="1100">
                          <a:solidFill>
                            <a:srgbClr val="FFC000"/>
                          </a:solidFill>
                          <a:latin typeface="Arial"/>
                          <a:ea typeface="Arial"/>
                          <a:cs typeface="Arial"/>
                          <a:sym typeface="Arial"/>
                        </a:rPr>
                        <a:t>2. </a:t>
                      </a:r>
                      <a:r>
                        <a:rPr b="0" lang="en-US" sz="1100">
                          <a:solidFill>
                            <a:srgbClr val="D9D9D9"/>
                          </a:solidFill>
                          <a:latin typeface="Arial"/>
                          <a:ea typeface="Arial"/>
                          <a:cs typeface="Arial"/>
                          <a:sym typeface="Arial"/>
                        </a:rPr>
                        <a:t>For better zoom flexibility, use the zoom slider at the bottom right of the window.</a:t>
                      </a:r>
                      <a:endParaRPr/>
                    </a:p>
                  </a:txBody>
                  <a:tcPr marT="137150" marB="45725" marR="91450" marL="182875">
                    <a:solidFill>
                      <a:srgbClr val="010101"/>
                    </a:solidFill>
                  </a:tcPr>
                </a:tc>
              </a:tr>
              <a:tr h="906850">
                <a:tc gridSpan="2">
                  <a:txBody>
                    <a:bodyPr/>
                    <a:lstStyle/>
                    <a:p>
                      <a:pPr indent="0" lvl="0" marL="0" marR="0" rtl="0" algn="l">
                        <a:lnSpc>
                          <a:spcPct val="100000"/>
                        </a:lnSpc>
                        <a:spcBef>
                          <a:spcPts val="0"/>
                        </a:spcBef>
                        <a:spcAft>
                          <a:spcPts val="0"/>
                        </a:spcAft>
                        <a:buClr>
                          <a:srgbClr val="FFC000"/>
                        </a:buClr>
                        <a:buSzPts val="1200"/>
                        <a:buFont typeface="Arial"/>
                        <a:buNone/>
                      </a:pPr>
                      <a:r>
                        <a:rPr b="1" lang="en-US" sz="1200">
                          <a:solidFill>
                            <a:srgbClr val="FFC000"/>
                          </a:solidFill>
                          <a:latin typeface="Arial"/>
                          <a:ea typeface="Arial"/>
                          <a:cs typeface="Arial"/>
                          <a:sym typeface="Arial"/>
                        </a:rPr>
                        <a:t>Ruler and Guides</a:t>
                      </a:r>
                      <a:br>
                        <a:rPr b="0" lang="en-US" sz="1100">
                          <a:solidFill>
                            <a:srgbClr val="FFC000"/>
                          </a:solidFill>
                          <a:latin typeface="Arial"/>
                          <a:ea typeface="Arial"/>
                          <a:cs typeface="Arial"/>
                          <a:sym typeface="Arial"/>
                        </a:rPr>
                      </a:br>
                      <a:r>
                        <a:rPr b="0" lang="en-US" sz="1100">
                          <a:solidFill>
                            <a:srgbClr val="D9D9D9"/>
                          </a:solidFill>
                          <a:latin typeface="Arial"/>
                          <a:ea typeface="Arial"/>
                          <a:cs typeface="Arial"/>
                          <a:sym typeface="Arial"/>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endParaRPr/>
                    </a:p>
                  </a:txBody>
                  <a:tcPr marT="45725" marB="45725" marR="91450" marL="91450">
                    <a:solidFill>
                      <a:srgbClr val="010101"/>
                    </a:solidFill>
                  </a:tcPr>
                </a:tc>
                <a:tc hMerge="1"/>
              </a:tr>
              <a:tr h="1926175">
                <a:tc>
                  <a:txBody>
                    <a:bodyPr/>
                    <a:lstStyle/>
                    <a:p>
                      <a:pPr indent="0" lvl="0" marL="0" marR="0" rtl="0" algn="l">
                        <a:spcBef>
                          <a:spcPts val="0"/>
                        </a:spcBef>
                        <a:spcAft>
                          <a:spcPts val="0"/>
                        </a:spcAft>
                        <a:buNone/>
                      </a:pPr>
                      <a:r>
                        <a:t/>
                      </a:r>
                      <a:endParaRPr sz="1100">
                        <a:solidFill>
                          <a:srgbClr val="1F3A4E"/>
                        </a:solidFill>
                      </a:endParaRPr>
                    </a:p>
                  </a:txBody>
                  <a:tcPr marT="45725" marB="45725" marR="91450" marL="91450"/>
                </a:tc>
                <a:tc>
                  <a:txBody>
                    <a:bodyPr/>
                    <a:lstStyle/>
                    <a:p>
                      <a:pPr indent="0" lvl="1" marL="0" marR="0" rtl="0" algn="l">
                        <a:spcBef>
                          <a:spcPts val="0"/>
                        </a:spcBef>
                        <a:spcAft>
                          <a:spcPts val="0"/>
                        </a:spcAft>
                        <a:buNone/>
                      </a:pPr>
                      <a:r>
                        <a:rPr b="1" lang="en-US" sz="1200" u="none" cap="none" strike="noStrike">
                          <a:solidFill>
                            <a:srgbClr val="FFC000"/>
                          </a:solidFill>
                          <a:latin typeface="Arial"/>
                          <a:ea typeface="Arial"/>
                          <a:cs typeface="Arial"/>
                          <a:sym typeface="Arial"/>
                        </a:rPr>
                        <a:t>Headers and text containers</a:t>
                      </a:r>
                      <a:br>
                        <a:rPr b="0" lang="en-US" sz="1100" u="none" cap="none" strike="noStrike">
                          <a:solidFill>
                            <a:schemeClr val="lt1"/>
                          </a:solidFill>
                          <a:latin typeface="Arial"/>
                          <a:ea typeface="Arial"/>
                          <a:cs typeface="Arial"/>
                          <a:sym typeface="Arial"/>
                        </a:rPr>
                      </a:br>
                      <a:r>
                        <a:rPr b="0" lang="en-US" sz="1100" u="none" cap="none" strike="noStrike">
                          <a:solidFill>
                            <a:srgbClr val="D9D9D9"/>
                          </a:solidFill>
                          <a:latin typeface="Arial"/>
                          <a:ea typeface="Arial"/>
                          <a:cs typeface="Arial"/>
                          <a:sym typeface="Arial"/>
                        </a:rPr>
                        <a:t>Included in this template are commonly used section headers such as Abstract, Objectives, Methods, Results, etc. </a:t>
                      </a:r>
                      <a:br>
                        <a:rPr b="0" lang="en-US" sz="1100" u="none" cap="none" strike="noStrike">
                          <a:solidFill>
                            <a:schemeClr val="lt1"/>
                          </a:solidFill>
                          <a:latin typeface="Arial"/>
                          <a:ea typeface="Arial"/>
                          <a:cs typeface="Arial"/>
                          <a:sym typeface="Arial"/>
                        </a:rPr>
                      </a:br>
                      <a:r>
                        <a:rPr b="0" lang="en-US" sz="1100" u="none" cap="none" strike="noStrike">
                          <a:solidFill>
                            <a:srgbClr val="FFC000"/>
                          </a:solidFill>
                          <a:latin typeface="Arial"/>
                          <a:ea typeface="Arial"/>
                          <a:cs typeface="Arial"/>
                          <a:sym typeface="Arial"/>
                        </a:rPr>
                        <a:t>-</a:t>
                      </a:r>
                      <a:r>
                        <a:rPr b="0" lang="en-US" sz="1100" u="none" cap="none" strike="noStrike">
                          <a:solidFill>
                            <a:schemeClr val="lt1"/>
                          </a:solidFill>
                          <a:latin typeface="Arial"/>
                          <a:ea typeface="Arial"/>
                          <a:cs typeface="Arial"/>
                          <a:sym typeface="Arial"/>
                        </a:rPr>
                        <a:t> </a:t>
                      </a:r>
                      <a:r>
                        <a:rPr b="0" lang="en-US" sz="1100" u="none" cap="none" strike="noStrike">
                          <a:solidFill>
                            <a:srgbClr val="D9D9D9"/>
                          </a:solidFill>
                          <a:latin typeface="Arial"/>
                          <a:ea typeface="Arial"/>
                          <a:cs typeface="Arial"/>
                          <a:sym typeface="Arial"/>
                        </a:rPr>
                        <a:t>Click inside a section header to add its text. </a:t>
                      </a:r>
                      <a:br>
                        <a:rPr b="0" lang="en-US" sz="1100" u="none" cap="none" strike="noStrike">
                          <a:solidFill>
                            <a:schemeClr val="lt1"/>
                          </a:solidFill>
                          <a:latin typeface="Arial"/>
                          <a:ea typeface="Arial"/>
                          <a:cs typeface="Arial"/>
                          <a:sym typeface="Arial"/>
                        </a:rPr>
                      </a:br>
                      <a:r>
                        <a:rPr b="0" lang="en-US" sz="1100" u="none" cap="none" strike="noStrike">
                          <a:solidFill>
                            <a:srgbClr val="FFC000"/>
                          </a:solidFill>
                          <a:latin typeface="Arial"/>
                          <a:ea typeface="Arial"/>
                          <a:cs typeface="Arial"/>
                          <a:sym typeface="Arial"/>
                        </a:rPr>
                        <a:t>-</a:t>
                      </a:r>
                      <a:r>
                        <a:rPr b="0" lang="en-US" sz="1100" u="none" cap="none" strike="noStrike">
                          <a:solidFill>
                            <a:schemeClr val="lt1"/>
                          </a:solidFill>
                          <a:latin typeface="Arial"/>
                          <a:ea typeface="Arial"/>
                          <a:cs typeface="Arial"/>
                          <a:sym typeface="Arial"/>
                        </a:rPr>
                        <a:t> </a:t>
                      </a:r>
                      <a:r>
                        <a:rPr b="0" lang="en-US" sz="1100" u="none" cap="none" strike="noStrike">
                          <a:solidFill>
                            <a:srgbClr val="D9D9D9"/>
                          </a:solidFill>
                          <a:latin typeface="Arial"/>
                          <a:ea typeface="Arial"/>
                          <a:cs typeface="Arial"/>
                          <a:sym typeface="Arial"/>
                        </a:rPr>
                        <a:t>To add another header, click on edge of the section box so that it is outlined. Copy and paste it. </a:t>
                      </a:r>
                      <a:br>
                        <a:rPr b="0" lang="en-US" sz="1100" u="none" cap="none" strike="noStrike">
                          <a:solidFill>
                            <a:schemeClr val="lt1"/>
                          </a:solidFill>
                          <a:latin typeface="Arial"/>
                          <a:ea typeface="Arial"/>
                          <a:cs typeface="Arial"/>
                          <a:sym typeface="Arial"/>
                        </a:rPr>
                      </a:br>
                      <a:r>
                        <a:rPr b="0" lang="en-US" sz="1100" u="none" cap="none" strike="noStrike">
                          <a:solidFill>
                            <a:srgbClr val="FFC000"/>
                          </a:solidFill>
                          <a:latin typeface="Arial"/>
                          <a:ea typeface="Arial"/>
                          <a:cs typeface="Arial"/>
                          <a:sym typeface="Arial"/>
                        </a:rPr>
                        <a:t>-</a:t>
                      </a:r>
                      <a:r>
                        <a:rPr b="0" lang="en-US" sz="1100" u="none" cap="none" strike="noStrike">
                          <a:solidFill>
                            <a:schemeClr val="lt1"/>
                          </a:solidFill>
                          <a:latin typeface="Arial"/>
                          <a:ea typeface="Arial"/>
                          <a:cs typeface="Arial"/>
                          <a:sym typeface="Arial"/>
                        </a:rPr>
                        <a:t> </a:t>
                      </a:r>
                      <a:r>
                        <a:rPr b="0" lang="en-US" sz="1100" u="none" cap="none" strike="noStrike">
                          <a:solidFill>
                            <a:srgbClr val="D9D9D9"/>
                          </a:solidFill>
                          <a:latin typeface="Arial"/>
                          <a:ea typeface="Arial"/>
                          <a:cs typeface="Arial"/>
                          <a:sym typeface="Arial"/>
                        </a:rPr>
                        <a:t>To increase its size, click on the white circles and expand to the the desired size.</a:t>
                      </a:r>
                      <a:endParaRPr/>
                    </a:p>
                  </a:txBody>
                  <a:tcPr marT="137150" marB="45725" marR="91450" marL="182875">
                    <a:solidFill>
                      <a:srgbClr val="010101"/>
                    </a:solidFill>
                  </a:tcPr>
                </a:tc>
              </a:tr>
              <a:tr h="1772450">
                <a:tc gridSpan="2">
                  <a:txBody>
                    <a:bodyPr/>
                    <a:lstStyle/>
                    <a:p>
                      <a:pPr indent="0" lvl="0" marL="0" marR="0" rtl="0" algn="l">
                        <a:spcBef>
                          <a:spcPts val="0"/>
                        </a:spcBef>
                        <a:spcAft>
                          <a:spcPts val="0"/>
                        </a:spcAft>
                        <a:buNone/>
                      </a:pPr>
                      <a:r>
                        <a:rPr b="1" lang="en-US" sz="1200">
                          <a:solidFill>
                            <a:srgbClr val="FFC000"/>
                          </a:solidFill>
                          <a:latin typeface="Arial"/>
                          <a:ea typeface="Arial"/>
                          <a:cs typeface="Arial"/>
                          <a:sym typeface="Arial"/>
                        </a:rPr>
                        <a:t>Adding content to the poster</a:t>
                      </a:r>
                      <a:endParaRPr/>
                    </a:p>
                    <a:p>
                      <a:pPr indent="0" lvl="0" marL="0" marR="0" rtl="0" algn="l">
                        <a:spcBef>
                          <a:spcPts val="0"/>
                        </a:spcBef>
                        <a:spcAft>
                          <a:spcPts val="0"/>
                        </a:spcAft>
                        <a:buNone/>
                      </a:pPr>
                      <a:r>
                        <a:rPr lang="en-US" sz="1100">
                          <a:solidFill>
                            <a:srgbClr val="D9D9D9"/>
                          </a:solidFill>
                          <a:latin typeface="Arial"/>
                          <a:ea typeface="Arial"/>
                          <a:cs typeface="Arial"/>
                          <a:sym typeface="Arial"/>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endParaRPr/>
                    </a:p>
                    <a:p>
                      <a:pPr indent="-342900" lvl="0" marL="342900" marR="0" rtl="0" algn="l">
                        <a:spcBef>
                          <a:spcPts val="0"/>
                        </a:spcBef>
                        <a:spcAft>
                          <a:spcPts val="0"/>
                        </a:spcAft>
                        <a:buClr>
                          <a:srgbClr val="D9D9D9"/>
                        </a:buClr>
                        <a:buSzPts val="1100"/>
                        <a:buFont typeface="Arial"/>
                        <a:buChar char="-"/>
                      </a:pPr>
                      <a:r>
                        <a:rPr lang="en-US" sz="1100">
                          <a:solidFill>
                            <a:srgbClr val="D9D9D9"/>
                          </a:solidFill>
                          <a:latin typeface="Arial"/>
                          <a:ea typeface="Arial"/>
                          <a:cs typeface="Arial"/>
                          <a:sym typeface="Arial"/>
                        </a:rPr>
                        <a:t>If you run out of room, try to reduce the size of your fonts and/or the size of your graphics. If there is a lot of empty space try to increase your font sizes and the size of your graphics. The font used for references can be smaller.</a:t>
                      </a:r>
                      <a:endParaRPr sz="1100">
                        <a:solidFill>
                          <a:srgbClr val="D9D9D9"/>
                        </a:solidFill>
                        <a:latin typeface="Arial"/>
                        <a:ea typeface="Arial"/>
                        <a:cs typeface="Arial"/>
                        <a:sym typeface="Arial"/>
                      </a:endParaRPr>
                    </a:p>
                  </a:txBody>
                  <a:tcPr marT="45725" marB="45725" marR="91450" marL="91450">
                    <a:solidFill>
                      <a:srgbClr val="010101"/>
                    </a:solidFill>
                  </a:tcPr>
                </a:tc>
                <a:tc hMerge="1"/>
              </a:tr>
              <a:tr h="1197525">
                <a:tc gridSpan="2">
                  <a:txBody>
                    <a:bodyPr/>
                    <a:lstStyle/>
                    <a:p>
                      <a:pPr indent="0" lvl="0" marL="0" marR="0" rtl="0" algn="l">
                        <a:lnSpc>
                          <a:spcPct val="100000"/>
                        </a:lnSpc>
                        <a:spcBef>
                          <a:spcPts val="0"/>
                        </a:spcBef>
                        <a:spcAft>
                          <a:spcPts val="0"/>
                        </a:spcAft>
                        <a:buClr>
                          <a:srgbClr val="FFC000"/>
                        </a:buClr>
                        <a:buSzPts val="1200"/>
                        <a:buFont typeface="Arial"/>
                        <a:buNone/>
                      </a:pPr>
                      <a:r>
                        <a:rPr b="1" lang="en-US" sz="1200">
                          <a:solidFill>
                            <a:srgbClr val="FFC000"/>
                          </a:solidFill>
                          <a:latin typeface="Arial"/>
                          <a:ea typeface="Arial"/>
                          <a:cs typeface="Arial"/>
                          <a:sym typeface="Arial"/>
                        </a:rPr>
                        <a:t>Photos</a:t>
                      </a:r>
                      <a:endParaRPr/>
                    </a:p>
                    <a:p>
                      <a:pPr indent="0" lvl="0" marL="0" marR="0" rtl="0" algn="l">
                        <a:lnSpc>
                          <a:spcPct val="100000"/>
                        </a:lnSpc>
                        <a:spcBef>
                          <a:spcPts val="0"/>
                        </a:spcBef>
                        <a:spcAft>
                          <a:spcPts val="0"/>
                        </a:spcAft>
                        <a:buClr>
                          <a:srgbClr val="D9D9D9"/>
                        </a:buClr>
                        <a:buSzPts val="1100"/>
                        <a:buFont typeface="Arial"/>
                        <a:buNone/>
                      </a:pPr>
                      <a:r>
                        <a:rPr b="0" i="0" lang="en-US" sz="1100" u="none" cap="none" strike="noStrike">
                          <a:solidFill>
                            <a:srgbClr val="D9D9D9"/>
                          </a:solidFill>
                          <a:latin typeface="Arial"/>
                          <a:ea typeface="Arial"/>
                          <a:cs typeface="Arial"/>
                          <a:sym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endParaRPr/>
                    </a:p>
                  </a:txBody>
                  <a:tcPr marT="137150" marB="45725" marR="91450" marL="182875">
                    <a:solidFill>
                      <a:srgbClr val="010101"/>
                    </a:solidFill>
                  </a:tcPr>
                </a:tc>
                <a:tc hMerge="1"/>
              </a:tr>
              <a:tr h="1154975">
                <a:tc gridSpan="2">
                  <a:txBody>
                    <a:bodyPr/>
                    <a:lstStyle/>
                    <a:p>
                      <a:pPr indent="0" lvl="0" marL="0" marR="0" rtl="0" algn="l">
                        <a:spcBef>
                          <a:spcPts val="0"/>
                        </a:spcBef>
                        <a:spcAft>
                          <a:spcPts val="0"/>
                        </a:spcAft>
                        <a:buNone/>
                      </a:pPr>
                      <a:r>
                        <a:t/>
                      </a:r>
                      <a:endParaRPr sz="1100">
                        <a:solidFill>
                          <a:schemeClr val="lt1"/>
                        </a:solidFill>
                        <a:latin typeface="Arial"/>
                        <a:ea typeface="Arial"/>
                        <a:cs typeface="Arial"/>
                        <a:sym typeface="Arial"/>
                      </a:endParaRPr>
                    </a:p>
                  </a:txBody>
                  <a:tcPr marT="137150" marB="45725" marR="91450" marL="182875"/>
                </a:tc>
                <a:tc hMerge="1"/>
              </a:tr>
              <a:tr h="644825">
                <a:tc gridSpan="2">
                  <a:txBody>
                    <a:bodyPr/>
                    <a:lstStyle/>
                    <a:p>
                      <a:pPr indent="0" lvl="0" marL="0" marR="0" rtl="0" algn="l">
                        <a:lnSpc>
                          <a:spcPct val="100000"/>
                        </a:lnSpc>
                        <a:spcBef>
                          <a:spcPts val="0"/>
                        </a:spcBef>
                        <a:spcAft>
                          <a:spcPts val="0"/>
                        </a:spcAft>
                        <a:buClr>
                          <a:srgbClr val="FFC000"/>
                        </a:buClr>
                        <a:buSzPts val="1200"/>
                        <a:buFont typeface="Arial"/>
                        <a:buNone/>
                      </a:pPr>
                      <a:r>
                        <a:rPr b="1" lang="en-US" sz="1200">
                          <a:solidFill>
                            <a:srgbClr val="FFC000"/>
                          </a:solidFill>
                          <a:latin typeface="Arial"/>
                          <a:ea typeface="Arial"/>
                          <a:cs typeface="Arial"/>
                          <a:sym typeface="Arial"/>
                        </a:rPr>
                        <a:t>Quality check your graphics</a:t>
                      </a:r>
                      <a:endParaRPr/>
                    </a:p>
                    <a:p>
                      <a:pPr indent="0" lvl="0" marL="0" marR="0" rtl="0" algn="l">
                        <a:lnSpc>
                          <a:spcPct val="100000"/>
                        </a:lnSpc>
                        <a:spcBef>
                          <a:spcPts val="0"/>
                        </a:spcBef>
                        <a:spcAft>
                          <a:spcPts val="0"/>
                        </a:spcAft>
                        <a:buClr>
                          <a:srgbClr val="D9D9D9"/>
                        </a:buClr>
                        <a:buSzPts val="1100"/>
                        <a:buFont typeface="Arial"/>
                        <a:buNone/>
                      </a:pPr>
                      <a:r>
                        <a:rPr lang="en-US" sz="1100">
                          <a:solidFill>
                            <a:srgbClr val="D9D9D9"/>
                          </a:solidFill>
                          <a:latin typeface="Arial"/>
                          <a:ea typeface="Arial"/>
                          <a:cs typeface="Arial"/>
                          <a:sym typeface="Arial"/>
                        </a:rPr>
                        <a:t>Zoom in and look at your images at 100%-200% magnification. If they look clear, they will print well. </a:t>
                      </a:r>
                      <a:endParaRPr/>
                    </a:p>
                  </a:txBody>
                  <a:tcPr marT="137150" marB="45725" marR="91450" marL="182875">
                    <a:solidFill>
                      <a:srgbClr val="010101"/>
                    </a:solidFill>
                  </a:tcPr>
                </a:tc>
                <a:tc hMerge="1"/>
              </a:tr>
              <a:tr h="1605300">
                <a:tc gridSpan="2">
                  <a:txBody>
                    <a:bodyPr/>
                    <a:lstStyle/>
                    <a:p>
                      <a:pPr indent="0" lvl="0" marL="0" marR="0" rtl="0" algn="l">
                        <a:lnSpc>
                          <a:spcPct val="100000"/>
                        </a:lnSpc>
                        <a:spcBef>
                          <a:spcPts val="0"/>
                        </a:spcBef>
                        <a:spcAft>
                          <a:spcPts val="0"/>
                        </a:spcAft>
                        <a:buClr>
                          <a:schemeClr val="dk1"/>
                        </a:buClr>
                        <a:buSzPts val="1100"/>
                        <a:buFont typeface="Calibri"/>
                        <a:buNone/>
                      </a:pPr>
                      <a:r>
                        <a:t/>
                      </a:r>
                      <a:endParaRPr sz="1100">
                        <a:solidFill>
                          <a:schemeClr val="lt1"/>
                        </a:solidFill>
                        <a:latin typeface="Arial"/>
                        <a:ea typeface="Arial"/>
                        <a:cs typeface="Arial"/>
                        <a:sym typeface="Arial"/>
                      </a:endParaRPr>
                    </a:p>
                  </a:txBody>
                  <a:tcPr marT="137150" marB="45725" marR="91450" marL="182875"/>
                </a:tc>
                <a:tc hMerge="1"/>
              </a:tr>
            </a:tbl>
          </a:graphicData>
        </a:graphic>
      </p:graphicFrame>
      <p:graphicFrame>
        <p:nvGraphicFramePr>
          <p:cNvPr id="13" name="Google Shape;13;p1"/>
          <p:cNvGraphicFramePr/>
          <p:nvPr/>
        </p:nvGraphicFramePr>
        <p:xfrm>
          <a:off x="27918589" y="0"/>
          <a:ext cx="3000000" cy="3000000"/>
        </p:xfrm>
        <a:graphic>
          <a:graphicData uri="http://schemas.openxmlformats.org/drawingml/2006/table">
            <a:tbl>
              <a:tblPr bandRow="1" firstRow="1">
                <a:noFill/>
                <a:tableStyleId>{A9B5FAC8-43BC-462B-8256-B7D121C29A85}</a:tableStyleId>
              </a:tblPr>
              <a:tblGrid>
                <a:gridCol w="3056575"/>
                <a:gridCol w="3043250"/>
              </a:tblGrid>
              <a:tr h="855650">
                <a:tc gridSpan="2">
                  <a:txBody>
                    <a:bodyPr/>
                    <a:lstStyle/>
                    <a:p>
                      <a:pPr indent="0" lvl="0" marL="0" marR="0" rtl="0" algn="ctr">
                        <a:lnSpc>
                          <a:spcPct val="100000"/>
                        </a:lnSpc>
                        <a:spcBef>
                          <a:spcPts val="0"/>
                        </a:spcBef>
                        <a:spcAft>
                          <a:spcPts val="0"/>
                        </a:spcAft>
                        <a:buClr>
                          <a:srgbClr val="1F3A4E"/>
                        </a:buClr>
                        <a:buSzPts val="2000"/>
                        <a:buFont typeface="Arial Black"/>
                        <a:buNone/>
                      </a:pPr>
                      <a:r>
                        <a:rPr b="0" lang="en-US" sz="2000">
                          <a:solidFill>
                            <a:srgbClr val="1F3A4E"/>
                          </a:solidFill>
                          <a:latin typeface="Arial Black"/>
                          <a:ea typeface="Arial Black"/>
                          <a:cs typeface="Arial Black"/>
                          <a:sym typeface="Arial Black"/>
                        </a:rPr>
                        <a:t>QUICK START GUIDE</a:t>
                      </a:r>
                      <a:br>
                        <a:rPr b="0" lang="en-US" sz="2000">
                          <a:solidFill>
                            <a:srgbClr val="1F3A4E"/>
                          </a:solidFill>
                          <a:latin typeface="Arial Black"/>
                          <a:ea typeface="Arial Black"/>
                          <a:cs typeface="Arial Black"/>
                          <a:sym typeface="Arial Black"/>
                        </a:rPr>
                      </a:br>
                      <a:r>
                        <a:rPr b="1" lang="en-US" sz="1600">
                          <a:solidFill>
                            <a:srgbClr val="FF0000"/>
                          </a:solidFill>
                          <a:latin typeface="Trebuchet MS"/>
                          <a:ea typeface="Trebuchet MS"/>
                          <a:cs typeface="Trebuchet MS"/>
                          <a:sym typeface="Trebuchet MS"/>
                        </a:rPr>
                        <a:t>(THIS SIDEBAR WILL NOT PRINT)</a:t>
                      </a:r>
                      <a:endParaRPr b="1" sz="2000">
                        <a:solidFill>
                          <a:schemeClr val="lt1"/>
                        </a:solidFill>
                        <a:latin typeface="Trebuchet MS"/>
                        <a:ea typeface="Trebuchet MS"/>
                        <a:cs typeface="Trebuchet MS"/>
                        <a:sym typeface="Trebuchet MS"/>
                      </a:endParaRPr>
                    </a:p>
                  </a:txBody>
                  <a:tcPr marT="137150" marB="45725" marR="91450" marL="182875">
                    <a:solidFill>
                      <a:srgbClr val="FFC000"/>
                    </a:solidFill>
                  </a:tcPr>
                </a:tc>
                <a:tc hMerge="1"/>
              </a:tr>
              <a:tr h="2710100">
                <a:tc gridSpan="2">
                  <a:txBody>
                    <a:bodyPr/>
                    <a:lstStyle/>
                    <a:p>
                      <a:pPr indent="0" lvl="0" marL="0" marR="0" rtl="0" algn="l">
                        <a:spcBef>
                          <a:spcPts val="0"/>
                        </a:spcBef>
                        <a:spcAft>
                          <a:spcPts val="0"/>
                        </a:spcAft>
                        <a:buNone/>
                      </a:pPr>
                      <a:r>
                        <a:rPr b="1" lang="en-US" sz="1400">
                          <a:solidFill>
                            <a:srgbClr val="FFC000"/>
                          </a:solidFill>
                          <a:latin typeface="Arial"/>
                          <a:ea typeface="Arial"/>
                          <a:cs typeface="Arial"/>
                          <a:sym typeface="Arial"/>
                        </a:rPr>
                        <a:t>How to change the template colors</a:t>
                      </a:r>
                      <a:endParaRPr/>
                    </a:p>
                    <a:p>
                      <a:pPr indent="0" lvl="0" marL="0" marR="0" rtl="0" algn="l">
                        <a:spcBef>
                          <a:spcPts val="0"/>
                        </a:spcBef>
                        <a:spcAft>
                          <a:spcPts val="0"/>
                        </a:spcAft>
                        <a:buNone/>
                      </a:pPr>
                      <a:r>
                        <a:rPr b="0" lang="en-US" sz="1200">
                          <a:solidFill>
                            <a:srgbClr val="D9D9D9"/>
                          </a:solidFill>
                          <a:latin typeface="Arial"/>
                          <a:ea typeface="Arial"/>
                          <a:cs typeface="Arial"/>
                          <a:sym typeface="Arial"/>
                        </a:rPr>
                        <a:t>You can change the overall template color theme by clicking on the COLORS dropdown menu under the DESIGN tab. You can see a tutorial here: </a:t>
                      </a:r>
                      <a:r>
                        <a:rPr lang="en-US" sz="1200" u="sng">
                          <a:solidFill>
                            <a:schemeClr val="hlink"/>
                          </a:solidFill>
                          <a:hlinkClick r:id="rId1"/>
                        </a:rPr>
                        <a:t>https://www.posterpresentations.com/how-to-change-the-research-poster-template-colors.html</a:t>
                      </a:r>
                      <a:endParaRPr sz="1200">
                        <a:solidFill>
                          <a:srgbClr val="FFC000"/>
                        </a:solidFill>
                      </a:endParaRPr>
                    </a:p>
                    <a:p>
                      <a:pPr indent="0" lvl="0" marL="0" marR="0" rtl="0" algn="l">
                        <a:spcBef>
                          <a:spcPts val="0"/>
                        </a:spcBef>
                        <a:spcAft>
                          <a:spcPts val="0"/>
                        </a:spcAft>
                        <a:buNone/>
                      </a:pPr>
                      <a:r>
                        <a:t/>
                      </a:r>
                      <a:endParaRPr b="0" sz="1200">
                        <a:solidFill>
                          <a:srgbClr val="D9D9D9"/>
                        </a:solidFill>
                        <a:latin typeface="Arial"/>
                        <a:ea typeface="Arial"/>
                        <a:cs typeface="Arial"/>
                        <a:sym typeface="Arial"/>
                      </a:endParaRPr>
                    </a:p>
                    <a:p>
                      <a:pPr indent="0" lvl="0" marL="0" marR="0" rtl="0" algn="l">
                        <a:spcBef>
                          <a:spcPts val="0"/>
                        </a:spcBef>
                        <a:spcAft>
                          <a:spcPts val="0"/>
                        </a:spcAft>
                        <a:buNone/>
                      </a:pPr>
                      <a:r>
                        <a:rPr b="0" lang="en-US" sz="1200">
                          <a:solidFill>
                            <a:srgbClr val="D9D9D9"/>
                          </a:solidFill>
                          <a:latin typeface="Arial"/>
                          <a:ea typeface="Arial"/>
                          <a:cs typeface="Arial"/>
                          <a:sym typeface="Arial"/>
                        </a:rPr>
                        <a:t>You can also manually change the color of individual elements by going to VIEW &gt; SLIDE MASTER. On the left side of your screen select the background master where you can change the template background, column sizes, etc. </a:t>
                      </a:r>
                      <a:endParaRPr/>
                    </a:p>
                    <a:p>
                      <a:pPr indent="0" lvl="0" marL="0" marR="0" rtl="0" algn="l">
                        <a:spcBef>
                          <a:spcPts val="0"/>
                        </a:spcBef>
                        <a:spcAft>
                          <a:spcPts val="0"/>
                        </a:spcAft>
                        <a:buNone/>
                      </a:pPr>
                      <a:r>
                        <a:t/>
                      </a:r>
                      <a:endParaRPr b="0" sz="1200">
                        <a:solidFill>
                          <a:srgbClr val="D9D9D9"/>
                        </a:solidFill>
                        <a:latin typeface="Arial"/>
                        <a:ea typeface="Arial"/>
                        <a:cs typeface="Arial"/>
                        <a:sym typeface="Arial"/>
                      </a:endParaRPr>
                    </a:p>
                    <a:p>
                      <a:pPr indent="0" lvl="0" marL="0" marR="0" rtl="0" algn="l">
                        <a:spcBef>
                          <a:spcPts val="0"/>
                        </a:spcBef>
                        <a:spcAft>
                          <a:spcPts val="0"/>
                        </a:spcAft>
                        <a:buNone/>
                      </a:pPr>
                      <a:r>
                        <a:rPr b="0" lang="en-US" sz="1200">
                          <a:solidFill>
                            <a:srgbClr val="D9D9D9"/>
                          </a:solidFill>
                          <a:latin typeface="Arial"/>
                          <a:ea typeface="Arial"/>
                          <a:cs typeface="Arial"/>
                          <a:sym typeface="Arial"/>
                        </a:rPr>
                        <a:t>After you finish working on the SLIDE MASTER, it is important that you go to VIEW &gt; NORMAL to continue working on your poster. </a:t>
                      </a:r>
                      <a:endParaRPr/>
                    </a:p>
                  </a:txBody>
                  <a:tcPr marT="137150" marB="45725" marR="91450" marL="182875">
                    <a:solidFill>
                      <a:schemeClr val="dk1"/>
                    </a:solidFill>
                  </a:tcPr>
                </a:tc>
                <a:tc hMerge="1"/>
              </a:tr>
              <a:tr h="1786750">
                <a:tc gridSpan="2">
                  <a:txBody>
                    <a:bodyPr/>
                    <a:lstStyle/>
                    <a:p>
                      <a:pPr indent="0" lvl="0" marL="0" marR="0" rtl="0" algn="l">
                        <a:spcBef>
                          <a:spcPts val="0"/>
                        </a:spcBef>
                        <a:spcAft>
                          <a:spcPts val="0"/>
                        </a:spcAft>
                        <a:buNone/>
                      </a:pPr>
                      <a:r>
                        <a:rPr b="1" lang="en-US" sz="1400">
                          <a:solidFill>
                            <a:srgbClr val="FFC000"/>
                          </a:solidFill>
                          <a:latin typeface="Arial"/>
                          <a:ea typeface="Arial"/>
                          <a:cs typeface="Arial"/>
                          <a:sym typeface="Arial"/>
                        </a:rPr>
                        <a:t>How to change the column layout configuration</a:t>
                      </a:r>
                      <a:endParaRPr/>
                    </a:p>
                    <a:p>
                      <a:pPr indent="0" lvl="0" marL="0" marR="0" rtl="0" algn="l">
                        <a:spcBef>
                          <a:spcPts val="0"/>
                        </a:spcBef>
                        <a:spcAft>
                          <a:spcPts val="0"/>
                        </a:spcAft>
                        <a:buNone/>
                      </a:pPr>
                      <a:r>
                        <a:rPr lang="en-US" sz="1200">
                          <a:solidFill>
                            <a:srgbClr val="D9D9D9"/>
                          </a:solidFill>
                          <a:latin typeface="Arial"/>
                          <a:ea typeface="Arial"/>
                          <a:cs typeface="Arial"/>
                          <a:sym typeface="Arial"/>
                        </a:rPr>
                        <a:t>You can manually change the configuration on the columns by going to VIEW &gt; SLIDE MASTER. You can delete columns, resize them or modify them as needed for your layout. </a:t>
                      </a:r>
                      <a:endParaRPr/>
                    </a:p>
                    <a:p>
                      <a:pPr indent="0" lvl="0" marL="0" marR="0" rtl="0" algn="l">
                        <a:lnSpc>
                          <a:spcPct val="100000"/>
                        </a:lnSpc>
                        <a:spcBef>
                          <a:spcPts val="0"/>
                        </a:spcBef>
                        <a:spcAft>
                          <a:spcPts val="0"/>
                        </a:spcAft>
                        <a:buClr>
                          <a:srgbClr val="D9D9D9"/>
                        </a:buClr>
                        <a:buSzPts val="1200"/>
                        <a:buFont typeface="Arial"/>
                        <a:buNone/>
                      </a:pPr>
                      <a:r>
                        <a:rPr lang="en-US" sz="1200">
                          <a:solidFill>
                            <a:srgbClr val="D9D9D9"/>
                          </a:solidFill>
                          <a:latin typeface="Arial"/>
                          <a:ea typeface="Arial"/>
                          <a:cs typeface="Arial"/>
                          <a:sym typeface="Arial"/>
                        </a:rPr>
                        <a:t>You can see a tutorial here: </a:t>
                      </a:r>
                      <a:r>
                        <a:rPr lang="en-US" sz="1200" u="sng">
                          <a:solidFill>
                            <a:srgbClr val="FFC000"/>
                          </a:solidFill>
                          <a:latin typeface="Arial"/>
                          <a:ea typeface="Arial"/>
                          <a:cs typeface="Arial"/>
                          <a:sym typeface="Arial"/>
                        </a:rPr>
                        <a:t>https://www.posterpresentations.com/how-to-change-the-column-configuration.html</a:t>
                      </a:r>
                      <a:endParaRPr sz="3200" u="sng">
                        <a:solidFill>
                          <a:srgbClr val="FFC000"/>
                        </a:solidFill>
                      </a:endParaRPr>
                    </a:p>
                  </a:txBody>
                  <a:tcPr marT="137150" marB="45725" marR="91450" marL="182875">
                    <a:solidFill>
                      <a:schemeClr val="dk1"/>
                    </a:solidFill>
                  </a:tcPr>
                </a:tc>
                <a:tc hMerge="1"/>
              </a:tr>
              <a:tr h="2522050">
                <a:tc>
                  <a:txBody>
                    <a:bodyPr/>
                    <a:lstStyle/>
                    <a:p>
                      <a:pPr indent="0" lvl="0" marL="0" marR="0" rtl="0" algn="l">
                        <a:lnSpc>
                          <a:spcPct val="100000"/>
                        </a:lnSpc>
                        <a:spcBef>
                          <a:spcPts val="0"/>
                        </a:spcBef>
                        <a:spcAft>
                          <a:spcPts val="0"/>
                        </a:spcAft>
                        <a:buClr>
                          <a:schemeClr val="dk1"/>
                        </a:buClr>
                        <a:buSzPts val="1200"/>
                        <a:buFont typeface="Calibri"/>
                        <a:buNone/>
                      </a:pPr>
                      <a:r>
                        <a:t/>
                      </a:r>
                      <a:endParaRPr sz="1200">
                        <a:solidFill>
                          <a:srgbClr val="D9D9D9"/>
                        </a:solidFill>
                        <a:latin typeface="Arial"/>
                        <a:ea typeface="Arial"/>
                        <a:cs typeface="Arial"/>
                        <a:sym typeface="Arial"/>
                      </a:endParaRPr>
                    </a:p>
                  </a:txBody>
                  <a:tcPr marT="137150" marB="45725" marR="91450" marL="182875"/>
                </a:tc>
                <a:tc rowSpan="2">
                  <a:txBody>
                    <a:bodyPr/>
                    <a:lstStyle/>
                    <a:p>
                      <a:pPr indent="0" lvl="0" marL="0" marR="0" rtl="0" algn="l">
                        <a:lnSpc>
                          <a:spcPct val="100000"/>
                        </a:lnSpc>
                        <a:spcBef>
                          <a:spcPts val="0"/>
                        </a:spcBef>
                        <a:spcAft>
                          <a:spcPts val="0"/>
                        </a:spcAft>
                        <a:buClr>
                          <a:srgbClr val="FFC000"/>
                        </a:buClr>
                        <a:buSzPts val="1400"/>
                        <a:buFont typeface="Arial"/>
                        <a:buNone/>
                      </a:pPr>
                      <a:r>
                        <a:rPr b="1" lang="en-US" sz="1400">
                          <a:solidFill>
                            <a:srgbClr val="FFC000"/>
                          </a:solidFill>
                          <a:latin typeface="Arial"/>
                          <a:ea typeface="Arial"/>
                          <a:cs typeface="Arial"/>
                          <a:sym typeface="Arial"/>
                        </a:rPr>
                        <a:t>How to hide the QUICK START GUIDE bars from the sides of the template</a:t>
                      </a:r>
                      <a:endParaRPr/>
                    </a:p>
                    <a:p>
                      <a:pPr indent="0" lvl="0" marL="0" marR="0" rtl="0" algn="l">
                        <a:lnSpc>
                          <a:spcPct val="100000"/>
                        </a:lnSpc>
                        <a:spcBef>
                          <a:spcPts val="0"/>
                        </a:spcBef>
                        <a:spcAft>
                          <a:spcPts val="0"/>
                        </a:spcAft>
                        <a:buClr>
                          <a:srgbClr val="D9D9D9"/>
                        </a:buClr>
                        <a:buSzPts val="1200"/>
                        <a:buFont typeface="Arial"/>
                        <a:buNone/>
                      </a:pPr>
                      <a:r>
                        <a:rPr lang="en-US" sz="1200">
                          <a:solidFill>
                            <a:srgbClr val="D9D9D9"/>
                          </a:solidFill>
                          <a:latin typeface="Arial"/>
                          <a:ea typeface="Arial"/>
                          <a:cs typeface="Arial"/>
                          <a:sym typeface="Arial"/>
                        </a:rPr>
                        <a:t>The Quick Start</a:t>
                      </a:r>
                      <a:r>
                        <a:rPr lang="en-US" sz="1200">
                          <a:solidFill>
                            <a:srgbClr val="D9D9D9"/>
                          </a:solidFill>
                          <a:latin typeface="Arial"/>
                          <a:ea typeface="Arial"/>
                          <a:cs typeface="Arial"/>
                          <a:sym typeface="Arial"/>
                        </a:rPr>
                        <a:t> Guides</a:t>
                      </a:r>
                      <a:r>
                        <a:rPr lang="en-US" sz="1200">
                          <a:solidFill>
                            <a:srgbClr val="D9D9D9"/>
                          </a:solidFill>
                          <a:latin typeface="Arial"/>
                          <a:ea typeface="Arial"/>
                          <a:cs typeface="Arial"/>
                          <a:sym typeface="Arial"/>
                        </a:rPr>
                        <a:t> </a:t>
                      </a:r>
                      <a:r>
                        <a:rPr lang="en-US" sz="1200" u="sng">
                          <a:solidFill>
                            <a:srgbClr val="D9D9D9"/>
                          </a:solidFill>
                          <a:latin typeface="Arial"/>
                          <a:ea typeface="Arial"/>
                          <a:cs typeface="Arial"/>
                          <a:sym typeface="Arial"/>
                        </a:rPr>
                        <a:t>are outside the template’s printable area</a:t>
                      </a:r>
                      <a:r>
                        <a:rPr lang="en-US" sz="1200">
                          <a:solidFill>
                            <a:srgbClr val="D9D9D9"/>
                          </a:solidFill>
                          <a:latin typeface="Arial"/>
                          <a:ea typeface="Arial"/>
                          <a:cs typeface="Arial"/>
                          <a:sym typeface="Arial"/>
                        </a:rPr>
                        <a:t> and they will not be on the printed poster</a:t>
                      </a:r>
                      <a:r>
                        <a:rPr lang="en-US" sz="1200">
                          <a:solidFill>
                            <a:srgbClr val="D9D9D9"/>
                          </a:solidFill>
                          <a:latin typeface="Arial"/>
                          <a:ea typeface="Arial"/>
                          <a:cs typeface="Arial"/>
                          <a:sym typeface="Arial"/>
                        </a:rPr>
                        <a:t>. </a:t>
                      </a:r>
                      <a:endParaRPr/>
                    </a:p>
                    <a:p>
                      <a:pPr indent="0" lvl="0" marL="0" marR="0" rtl="0" algn="l">
                        <a:lnSpc>
                          <a:spcPct val="100000"/>
                        </a:lnSpc>
                        <a:spcBef>
                          <a:spcPts val="0"/>
                        </a:spcBef>
                        <a:spcAft>
                          <a:spcPts val="0"/>
                        </a:spcAft>
                        <a:buClr>
                          <a:schemeClr val="dk1"/>
                        </a:buClr>
                        <a:buSzPts val="1200"/>
                        <a:buFont typeface="Calibri"/>
                        <a:buNone/>
                      </a:pPr>
                      <a:r>
                        <a:t/>
                      </a:r>
                      <a:endParaRPr sz="1200">
                        <a:solidFill>
                          <a:srgbClr val="D9D9D9"/>
                        </a:solidFill>
                        <a:latin typeface="Arial"/>
                        <a:ea typeface="Arial"/>
                        <a:cs typeface="Arial"/>
                        <a:sym typeface="Arial"/>
                      </a:endParaRPr>
                    </a:p>
                    <a:p>
                      <a:pPr indent="0" lvl="0" marL="0" marR="0" rtl="0" algn="l">
                        <a:lnSpc>
                          <a:spcPct val="100000"/>
                        </a:lnSpc>
                        <a:spcBef>
                          <a:spcPts val="0"/>
                        </a:spcBef>
                        <a:spcAft>
                          <a:spcPts val="0"/>
                        </a:spcAft>
                        <a:buClr>
                          <a:srgbClr val="D9D9D9"/>
                        </a:buClr>
                        <a:buSzPts val="1200"/>
                        <a:buFont typeface="Arial"/>
                        <a:buNone/>
                      </a:pPr>
                      <a:r>
                        <a:rPr lang="en-US" sz="1200">
                          <a:solidFill>
                            <a:srgbClr val="D9D9D9"/>
                          </a:solidFill>
                          <a:latin typeface="Arial"/>
                          <a:ea typeface="Arial"/>
                          <a:cs typeface="Arial"/>
                          <a:sym typeface="Arial"/>
                        </a:rPr>
                        <a:t>If you create a PDF file from your template, the guides will not be included.</a:t>
                      </a:r>
                      <a:endParaRPr/>
                    </a:p>
                    <a:p>
                      <a:pPr indent="0" lvl="0" marL="0" marR="0" rtl="0" algn="l">
                        <a:lnSpc>
                          <a:spcPct val="100000"/>
                        </a:lnSpc>
                        <a:spcBef>
                          <a:spcPts val="0"/>
                        </a:spcBef>
                        <a:spcAft>
                          <a:spcPts val="0"/>
                        </a:spcAft>
                        <a:buClr>
                          <a:schemeClr val="dk1"/>
                        </a:buClr>
                        <a:buSzPts val="1200"/>
                        <a:buFont typeface="Calibri"/>
                        <a:buNone/>
                      </a:pPr>
                      <a:r>
                        <a:t/>
                      </a:r>
                      <a:endParaRPr sz="1200">
                        <a:solidFill>
                          <a:srgbClr val="D9D9D9"/>
                        </a:solidFill>
                        <a:latin typeface="Arial"/>
                        <a:ea typeface="Arial"/>
                        <a:cs typeface="Arial"/>
                        <a:sym typeface="Arial"/>
                      </a:endParaRPr>
                    </a:p>
                    <a:p>
                      <a:pPr indent="0" lvl="0" marL="0" marR="0" rtl="0" algn="l">
                        <a:lnSpc>
                          <a:spcPct val="100000"/>
                        </a:lnSpc>
                        <a:spcBef>
                          <a:spcPts val="0"/>
                        </a:spcBef>
                        <a:spcAft>
                          <a:spcPts val="0"/>
                        </a:spcAft>
                        <a:buClr>
                          <a:srgbClr val="D9D9D9"/>
                        </a:buClr>
                        <a:buSzPts val="1200"/>
                        <a:buFont typeface="Arial"/>
                        <a:buNone/>
                      </a:pPr>
                      <a:r>
                        <a:rPr lang="en-US" sz="1200">
                          <a:solidFill>
                            <a:srgbClr val="D9D9D9"/>
                          </a:solidFill>
                          <a:latin typeface="Arial"/>
                          <a:ea typeface="Arial"/>
                          <a:cs typeface="Arial"/>
                          <a:sym typeface="Arial"/>
                        </a:rPr>
                        <a:t>To hide the guides click on the </a:t>
                      </a:r>
                      <a:r>
                        <a:rPr b="1" lang="en-US" sz="1200">
                          <a:solidFill>
                            <a:srgbClr val="D9D9D9"/>
                          </a:solidFill>
                          <a:latin typeface="Arial"/>
                          <a:ea typeface="Arial"/>
                          <a:cs typeface="Arial"/>
                          <a:sym typeface="Arial"/>
                        </a:rPr>
                        <a:t>Home</a:t>
                      </a:r>
                      <a:r>
                        <a:rPr lang="en-US" sz="1200">
                          <a:solidFill>
                            <a:srgbClr val="D9D9D9"/>
                          </a:solidFill>
                          <a:latin typeface="Arial"/>
                          <a:ea typeface="Arial"/>
                          <a:cs typeface="Arial"/>
                          <a:sym typeface="Arial"/>
                        </a:rPr>
                        <a:t> tab (top of the screen) and then click on the </a:t>
                      </a:r>
                      <a:r>
                        <a:rPr b="1" lang="en-US" sz="1200">
                          <a:solidFill>
                            <a:srgbClr val="D9D9D9"/>
                          </a:solidFill>
                          <a:latin typeface="Arial"/>
                          <a:ea typeface="Arial"/>
                          <a:cs typeface="Arial"/>
                          <a:sym typeface="Arial"/>
                        </a:rPr>
                        <a:t>Layout</a:t>
                      </a:r>
                      <a:r>
                        <a:rPr lang="en-US" sz="1200">
                          <a:solidFill>
                            <a:srgbClr val="D9D9D9"/>
                          </a:solidFill>
                          <a:latin typeface="Arial"/>
                          <a:ea typeface="Arial"/>
                          <a:cs typeface="Arial"/>
                          <a:sym typeface="Arial"/>
                        </a:rPr>
                        <a:t> button below to see the available layouts. Choose the </a:t>
                      </a:r>
                      <a:r>
                        <a:rPr b="1" lang="en-US" sz="1200">
                          <a:solidFill>
                            <a:srgbClr val="D9D9D9"/>
                          </a:solidFill>
                          <a:latin typeface="Arial"/>
                          <a:ea typeface="Arial"/>
                          <a:cs typeface="Arial"/>
                          <a:sym typeface="Arial"/>
                        </a:rPr>
                        <a:t>Without Guides </a:t>
                      </a:r>
                      <a:r>
                        <a:rPr b="0" lang="en-US" sz="1200">
                          <a:solidFill>
                            <a:srgbClr val="D9D9D9"/>
                          </a:solidFill>
                          <a:latin typeface="Arial"/>
                          <a:ea typeface="Arial"/>
                          <a:cs typeface="Arial"/>
                          <a:sym typeface="Arial"/>
                        </a:rPr>
                        <a:t>layout</a:t>
                      </a:r>
                      <a:r>
                        <a:rPr lang="en-US" sz="1200">
                          <a:solidFill>
                            <a:srgbClr val="D9D9D9"/>
                          </a:solidFill>
                          <a:latin typeface="Arial"/>
                          <a:ea typeface="Arial"/>
                          <a:cs typeface="Arial"/>
                          <a:sym typeface="Arial"/>
                        </a:rPr>
                        <a:t>.</a:t>
                      </a:r>
                      <a:endParaRPr sz="1200">
                        <a:solidFill>
                          <a:srgbClr val="D9D9D9"/>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1200"/>
                        <a:buFont typeface="Calibri"/>
                        <a:buNone/>
                      </a:pPr>
                      <a:r>
                        <a:t/>
                      </a:r>
                      <a:endParaRPr sz="1200">
                        <a:solidFill>
                          <a:srgbClr val="D9D9D9"/>
                        </a:solidFill>
                        <a:latin typeface="Arial"/>
                        <a:ea typeface="Arial"/>
                        <a:cs typeface="Arial"/>
                        <a:sym typeface="Arial"/>
                      </a:endParaRPr>
                    </a:p>
                  </a:txBody>
                  <a:tcPr marT="137150" marB="45725" marR="91450" marL="182875">
                    <a:solidFill>
                      <a:srgbClr val="010101"/>
                    </a:solidFill>
                  </a:tcPr>
                </a:tc>
              </a:tr>
              <a:tr h="1407075">
                <a:tc>
                  <a:txBody>
                    <a:bodyPr/>
                    <a:lstStyle/>
                    <a:p>
                      <a:pPr indent="0" lvl="0" marL="0" marR="0" rtl="0" algn="l">
                        <a:lnSpc>
                          <a:spcPct val="100000"/>
                        </a:lnSpc>
                        <a:spcBef>
                          <a:spcPts val="0"/>
                        </a:spcBef>
                        <a:spcAft>
                          <a:spcPts val="0"/>
                        </a:spcAft>
                        <a:buClr>
                          <a:schemeClr val="dk1"/>
                        </a:buClr>
                        <a:buSzPts val="1200"/>
                        <a:buFont typeface="Calibri"/>
                        <a:buNone/>
                      </a:pPr>
                      <a:r>
                        <a:t/>
                      </a:r>
                      <a:endParaRPr sz="1200">
                        <a:solidFill>
                          <a:srgbClr val="D9D9D9"/>
                        </a:solidFill>
                        <a:latin typeface="Arial"/>
                        <a:ea typeface="Arial"/>
                        <a:cs typeface="Arial"/>
                        <a:sym typeface="Arial"/>
                      </a:endParaRPr>
                    </a:p>
                  </a:txBody>
                  <a:tcPr marT="137150" marB="45725" marR="91450" marL="182875">
                    <a:solidFill>
                      <a:srgbClr val="010101"/>
                    </a:solidFill>
                  </a:tcPr>
                </a:tc>
                <a:tc vMerge="1"/>
              </a:tr>
              <a:tr h="1853925">
                <a:tc>
                  <a:txBody>
                    <a:bodyPr/>
                    <a:lstStyle/>
                    <a:p>
                      <a:pPr indent="0" lvl="0" marL="0" marR="0" rtl="0" algn="l">
                        <a:spcBef>
                          <a:spcPts val="0"/>
                        </a:spcBef>
                        <a:spcAft>
                          <a:spcPts val="0"/>
                        </a:spcAft>
                        <a:buNone/>
                      </a:pPr>
                      <a:r>
                        <a:rPr b="1" lang="en-US" sz="1400">
                          <a:solidFill>
                            <a:srgbClr val="FFC000"/>
                          </a:solidFill>
                          <a:latin typeface="Arial"/>
                          <a:ea typeface="Arial"/>
                          <a:cs typeface="Arial"/>
                          <a:sym typeface="Arial"/>
                        </a:rPr>
                        <a:t>How to</a:t>
                      </a:r>
                      <a:r>
                        <a:rPr b="1" lang="en-US" sz="1400">
                          <a:solidFill>
                            <a:srgbClr val="FFC000"/>
                          </a:solidFill>
                          <a:latin typeface="Arial"/>
                          <a:ea typeface="Arial"/>
                          <a:cs typeface="Arial"/>
                          <a:sym typeface="Arial"/>
                        </a:rPr>
                        <a:t> preview your poster prior to printing</a:t>
                      </a:r>
                      <a:endParaRPr b="1" sz="1400">
                        <a:solidFill>
                          <a:srgbClr val="FFC000"/>
                        </a:solidFill>
                        <a:latin typeface="Arial"/>
                        <a:ea typeface="Arial"/>
                        <a:cs typeface="Arial"/>
                        <a:sym typeface="Arial"/>
                      </a:endParaRPr>
                    </a:p>
                    <a:p>
                      <a:pPr indent="0" lvl="0" marL="0" marR="0" rtl="0" algn="l">
                        <a:spcBef>
                          <a:spcPts val="0"/>
                        </a:spcBef>
                        <a:spcAft>
                          <a:spcPts val="0"/>
                        </a:spcAft>
                        <a:buNone/>
                      </a:pPr>
                      <a:r>
                        <a:rPr lang="en-US" sz="1200">
                          <a:solidFill>
                            <a:srgbClr val="D9D9D9"/>
                          </a:solidFill>
                          <a:latin typeface="Arial"/>
                          <a:ea typeface="Arial"/>
                          <a:cs typeface="Arial"/>
                          <a:sym typeface="Arial"/>
                        </a:rPr>
                        <a:t>You can preview your poster at any time by pressing the </a:t>
                      </a:r>
                      <a:r>
                        <a:rPr lang="en-US" sz="1200">
                          <a:solidFill>
                            <a:srgbClr val="FFC000"/>
                          </a:solidFill>
                          <a:latin typeface="Arial"/>
                          <a:ea typeface="Arial"/>
                          <a:cs typeface="Arial"/>
                          <a:sym typeface="Arial"/>
                        </a:rPr>
                        <a:t>F5 key</a:t>
                      </a:r>
                      <a:r>
                        <a:rPr lang="en-US" sz="1200">
                          <a:solidFill>
                            <a:srgbClr val="D9D9D9"/>
                          </a:solidFill>
                          <a:latin typeface="Arial"/>
                          <a:ea typeface="Arial"/>
                          <a:cs typeface="Arial"/>
                          <a:sym typeface="Arial"/>
                        </a:rPr>
                        <a:t> on your keyboard. You will see on the screen what's on your poster and how it should look when printed. Press the </a:t>
                      </a:r>
                      <a:r>
                        <a:rPr lang="en-US" sz="1200">
                          <a:solidFill>
                            <a:srgbClr val="FFC000"/>
                          </a:solidFill>
                          <a:latin typeface="Arial"/>
                          <a:ea typeface="Arial"/>
                          <a:cs typeface="Arial"/>
                          <a:sym typeface="Arial"/>
                        </a:rPr>
                        <a:t>ESC key </a:t>
                      </a:r>
                      <a:r>
                        <a:rPr lang="en-US" sz="1200">
                          <a:solidFill>
                            <a:srgbClr val="D9D9D9"/>
                          </a:solidFill>
                          <a:latin typeface="Arial"/>
                          <a:ea typeface="Arial"/>
                          <a:cs typeface="Arial"/>
                          <a:sym typeface="Arial"/>
                        </a:rPr>
                        <a:t>to exit Preview.</a:t>
                      </a:r>
                      <a:endParaRPr/>
                    </a:p>
                  </a:txBody>
                  <a:tcPr marT="137150" marB="45725" marR="91450" marL="182875">
                    <a:solidFill>
                      <a:srgbClr val="010101"/>
                    </a:solidFill>
                  </a:tcPr>
                </a:tc>
                <a:tc>
                  <a:txBody>
                    <a:bodyPr/>
                    <a:lstStyle/>
                    <a:p>
                      <a:pPr indent="0" lvl="0" marL="0" marR="0" rtl="0" algn="ctr">
                        <a:spcBef>
                          <a:spcPts val="0"/>
                        </a:spcBef>
                        <a:spcAft>
                          <a:spcPts val="0"/>
                        </a:spcAft>
                        <a:buNone/>
                      </a:pPr>
                      <a:r>
                        <a:rPr b="1" lang="en-US" sz="6600">
                          <a:solidFill>
                            <a:srgbClr val="D9D9D9"/>
                          </a:solidFill>
                          <a:latin typeface="Arial"/>
                          <a:ea typeface="Arial"/>
                          <a:cs typeface="Arial"/>
                          <a:sym typeface="Arial"/>
                        </a:rPr>
                        <a:t>F5</a:t>
                      </a:r>
                      <a:r>
                        <a:rPr lang="en-US" sz="1200">
                          <a:solidFill>
                            <a:srgbClr val="D9D9D9"/>
                          </a:solidFill>
                          <a:latin typeface="Arial"/>
                          <a:ea typeface="Arial"/>
                          <a:cs typeface="Arial"/>
                          <a:sym typeface="Arial"/>
                        </a:rPr>
                        <a:t> </a:t>
                      </a:r>
                      <a:endParaRPr sz="3200"/>
                    </a:p>
                  </a:txBody>
                  <a:tcPr marT="137150" marB="45725" marR="91450" marL="182875" anchor="ctr">
                    <a:solidFill>
                      <a:srgbClr val="0C0C0C"/>
                    </a:solidFill>
                  </a:tcPr>
                </a:tc>
              </a:tr>
              <a:tr h="2764125">
                <a:tc gridSpan="2">
                  <a:txBody>
                    <a:bodyPr/>
                    <a:lstStyle/>
                    <a:p>
                      <a:pPr indent="0" lvl="0" marL="0" marR="0" rtl="0" algn="l">
                        <a:lnSpc>
                          <a:spcPct val="100000"/>
                        </a:lnSpc>
                        <a:spcBef>
                          <a:spcPts val="0"/>
                        </a:spcBef>
                        <a:spcAft>
                          <a:spcPts val="0"/>
                        </a:spcAft>
                        <a:buClr>
                          <a:srgbClr val="FFC000"/>
                        </a:buClr>
                        <a:buSzPts val="1400"/>
                        <a:buFont typeface="Arial"/>
                        <a:buNone/>
                      </a:pPr>
                      <a:r>
                        <a:rPr b="1" lang="en-US" sz="1400">
                          <a:solidFill>
                            <a:srgbClr val="FFC000"/>
                          </a:solidFill>
                          <a:latin typeface="Arial"/>
                          <a:ea typeface="Arial"/>
                          <a:cs typeface="Arial"/>
                          <a:sym typeface="Arial"/>
                        </a:rPr>
                        <a:t>How to print your poster</a:t>
                      </a:r>
                      <a:endParaRPr/>
                    </a:p>
                    <a:p>
                      <a:pPr indent="0" lvl="0" marL="0" marR="0" rtl="0" algn="l">
                        <a:lnSpc>
                          <a:spcPct val="100000"/>
                        </a:lnSpc>
                        <a:spcBef>
                          <a:spcPts val="0"/>
                        </a:spcBef>
                        <a:spcAft>
                          <a:spcPts val="0"/>
                        </a:spcAft>
                        <a:buClr>
                          <a:srgbClr val="D9D9D9"/>
                        </a:buClr>
                        <a:buSzPts val="1200"/>
                        <a:buFont typeface="Arial"/>
                        <a:buNone/>
                      </a:pPr>
                      <a:r>
                        <a:rPr lang="en-US" sz="1200">
                          <a:solidFill>
                            <a:srgbClr val="D9D9D9"/>
                          </a:solidFill>
                          <a:latin typeface="Arial"/>
                          <a:ea typeface="Arial"/>
                          <a:cs typeface="Arial"/>
                          <a:sym typeface="Arial"/>
                        </a:rPr>
                        <a:t>When you are ready to have your poster printed go online to </a:t>
                      </a:r>
                      <a:r>
                        <a:rPr lang="en-US" sz="1200">
                          <a:solidFill>
                            <a:srgbClr val="FFC000"/>
                          </a:solidFill>
                          <a:latin typeface="Arial"/>
                          <a:ea typeface="Arial"/>
                          <a:cs typeface="Arial"/>
                          <a:sym typeface="Arial"/>
                        </a:rPr>
                        <a:t>PosterPresentations.com</a:t>
                      </a:r>
                      <a:r>
                        <a:rPr lang="en-US" sz="1200">
                          <a:solidFill>
                            <a:srgbClr val="D9D9D9"/>
                          </a:solidFill>
                          <a:latin typeface="Arial"/>
                          <a:ea typeface="Arial"/>
                          <a:cs typeface="Arial"/>
                          <a:sym typeface="Arial"/>
                        </a:rPr>
                        <a:t> and click on the "</a:t>
                      </a:r>
                      <a:r>
                        <a:rPr lang="en-US" sz="1200">
                          <a:solidFill>
                            <a:srgbClr val="FFC000"/>
                          </a:solidFill>
                          <a:latin typeface="Arial"/>
                          <a:ea typeface="Arial"/>
                          <a:cs typeface="Arial"/>
                          <a:sym typeface="Arial"/>
                        </a:rPr>
                        <a:t>Order Your Poster</a:t>
                      </a:r>
                      <a:r>
                        <a:rPr lang="en-US" sz="1200">
                          <a:solidFill>
                            <a:srgbClr val="D9D9D9"/>
                          </a:solidFill>
                          <a:latin typeface="Arial"/>
                          <a:ea typeface="Arial"/>
                          <a:cs typeface="Arial"/>
                          <a:sym typeface="Arial"/>
                        </a:rPr>
                        <a:t>" button. You can have your poster printed on professional papers, fabric for easy traveling and a variety of other materials. </a:t>
                      </a:r>
                      <a:endParaRPr/>
                    </a:p>
                    <a:p>
                      <a:pPr indent="0" lvl="0" marL="0" marR="0" rtl="0" algn="l">
                        <a:lnSpc>
                          <a:spcPct val="100000"/>
                        </a:lnSpc>
                        <a:spcBef>
                          <a:spcPts val="0"/>
                        </a:spcBef>
                        <a:spcAft>
                          <a:spcPts val="0"/>
                        </a:spcAft>
                        <a:buClr>
                          <a:srgbClr val="D9D9D9"/>
                        </a:buClr>
                        <a:buSzPts val="1200"/>
                        <a:buFont typeface="Arial"/>
                        <a:buNone/>
                      </a:pPr>
                      <a:r>
                        <a:rPr lang="en-US" sz="1200">
                          <a:solidFill>
                            <a:srgbClr val="D9D9D9"/>
                          </a:solidFill>
                          <a:latin typeface="Arial"/>
                          <a:ea typeface="Arial"/>
                          <a:cs typeface="Arial"/>
                          <a:sym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endParaRPr/>
                    </a:p>
                    <a:p>
                      <a:pPr indent="0" lvl="0" marL="0" marR="0" rtl="0" algn="l">
                        <a:lnSpc>
                          <a:spcPct val="100000"/>
                        </a:lnSpc>
                        <a:spcBef>
                          <a:spcPts val="0"/>
                        </a:spcBef>
                        <a:spcAft>
                          <a:spcPts val="0"/>
                        </a:spcAft>
                        <a:buClr>
                          <a:srgbClr val="D9D9D9"/>
                        </a:buClr>
                        <a:buSzPts val="1200"/>
                        <a:buFont typeface="Arial"/>
                        <a:buNone/>
                      </a:pPr>
                      <a:br>
                        <a:rPr lang="en-US" sz="1200">
                          <a:solidFill>
                            <a:srgbClr val="D9D9D9"/>
                          </a:solidFill>
                          <a:latin typeface="Arial"/>
                          <a:ea typeface="Arial"/>
                          <a:cs typeface="Arial"/>
                          <a:sym typeface="Arial"/>
                        </a:rPr>
                      </a:br>
                      <a:r>
                        <a:rPr lang="en-US" sz="1200">
                          <a:solidFill>
                            <a:srgbClr val="D9D9D9"/>
                          </a:solidFill>
                          <a:latin typeface="Arial"/>
                          <a:ea typeface="Arial"/>
                          <a:cs typeface="Arial"/>
                          <a:sym typeface="Arial"/>
                        </a:rPr>
                        <a:t>Go to </a:t>
                      </a:r>
                      <a:r>
                        <a:rPr lang="en-US" sz="1200">
                          <a:solidFill>
                            <a:srgbClr val="FFC000"/>
                          </a:solidFill>
                          <a:latin typeface="Arial"/>
                          <a:ea typeface="Arial"/>
                          <a:cs typeface="Arial"/>
                          <a:sym typeface="Arial"/>
                        </a:rPr>
                        <a:t>PosterPresentations.com</a:t>
                      </a:r>
                      <a:r>
                        <a:rPr lang="en-US" sz="1200">
                          <a:solidFill>
                            <a:srgbClr val="D9D9D9"/>
                          </a:solidFill>
                          <a:latin typeface="Arial"/>
                          <a:ea typeface="Arial"/>
                          <a:cs typeface="Arial"/>
                          <a:sym typeface="Arial"/>
                        </a:rPr>
                        <a:t> for more information.</a:t>
                      </a:r>
                      <a:endParaRPr/>
                    </a:p>
                  </a:txBody>
                  <a:tcPr marT="137150" marB="45725" marR="91450" marL="182875">
                    <a:solidFill>
                      <a:srgbClr val="010101"/>
                    </a:solidFill>
                  </a:tcPr>
                </a:tc>
                <a:tc hMerge="1"/>
              </a:tr>
              <a:tr h="659975">
                <a:tc gridSpan="2">
                  <a:txBody>
                    <a:bodyPr/>
                    <a:lstStyle/>
                    <a:p>
                      <a:pPr indent="0" lvl="0" marL="0" marR="0" rtl="0" algn="l">
                        <a:spcBef>
                          <a:spcPts val="0"/>
                        </a:spcBef>
                        <a:spcAft>
                          <a:spcPts val="0"/>
                        </a:spcAft>
                        <a:buNone/>
                      </a:pPr>
                      <a:r>
                        <a:t/>
                      </a:r>
                      <a:endParaRPr sz="1200">
                        <a:solidFill>
                          <a:srgbClr val="1F3A4E"/>
                        </a:solidFill>
                      </a:endParaRPr>
                    </a:p>
                  </a:txBody>
                  <a:tcPr marT="137150" marB="45725" marR="91450" marL="182875"/>
                </a:tc>
                <a:tc hMerge="1"/>
              </a:tr>
              <a:tr h="2073275">
                <a:tc>
                  <a:txBody>
                    <a:bodyPr/>
                    <a:lstStyle/>
                    <a:p>
                      <a:pPr indent="0" lvl="0" marL="0" marR="0" rtl="0" algn="l">
                        <a:lnSpc>
                          <a:spcPct val="236363"/>
                        </a:lnSpc>
                        <a:spcBef>
                          <a:spcPts val="0"/>
                        </a:spcBef>
                        <a:spcAft>
                          <a:spcPts val="0"/>
                        </a:spcAft>
                        <a:buNone/>
                      </a:pPr>
                      <a:r>
                        <a:rPr lang="en-US" sz="1100">
                          <a:solidFill>
                            <a:srgbClr val="D8D8D8"/>
                          </a:solidFill>
                          <a:latin typeface="Arial"/>
                          <a:ea typeface="Arial"/>
                          <a:cs typeface="Arial"/>
                          <a:sym typeface="Arial"/>
                        </a:rPr>
                        <a:t>© 2022</a:t>
                      </a:r>
                      <a:r>
                        <a:rPr lang="en-US" sz="1100">
                          <a:solidFill>
                            <a:srgbClr val="D8D8D8"/>
                          </a:solidFill>
                          <a:latin typeface="Arial"/>
                          <a:ea typeface="Arial"/>
                          <a:cs typeface="Arial"/>
                          <a:sym typeface="Arial"/>
                        </a:rPr>
                        <a:t> </a:t>
                      </a:r>
                      <a:r>
                        <a:rPr lang="en-US" sz="1100">
                          <a:solidFill>
                            <a:srgbClr val="D8D8D8"/>
                          </a:solidFill>
                          <a:latin typeface="Arial"/>
                          <a:ea typeface="Arial"/>
                          <a:cs typeface="Arial"/>
                          <a:sym typeface="Arial"/>
                        </a:rPr>
                        <a:t>PosterPresentations.com</a:t>
                      </a:r>
                      <a:br>
                        <a:rPr lang="en-US" sz="1100">
                          <a:solidFill>
                            <a:srgbClr val="D8D8D8"/>
                          </a:solidFill>
                          <a:latin typeface="Arial"/>
                          <a:ea typeface="Arial"/>
                          <a:cs typeface="Arial"/>
                          <a:sym typeface="Arial"/>
                        </a:rPr>
                      </a:br>
                      <a:r>
                        <a:rPr lang="en-US" sz="1100">
                          <a:solidFill>
                            <a:srgbClr val="D8D8D8"/>
                          </a:solidFill>
                          <a:latin typeface="Arial"/>
                          <a:ea typeface="Arial"/>
                          <a:cs typeface="Arial"/>
                          <a:sym typeface="Arial"/>
                        </a:rPr>
                        <a:t>2117 Fourth Street ,</a:t>
                      </a:r>
                      <a:r>
                        <a:rPr lang="en-US" sz="1100">
                          <a:solidFill>
                            <a:srgbClr val="D8D8D8"/>
                          </a:solidFill>
                          <a:latin typeface="Arial"/>
                          <a:ea typeface="Arial"/>
                          <a:cs typeface="Arial"/>
                          <a:sym typeface="Arial"/>
                        </a:rPr>
                        <a:t> STE C        </a:t>
                      </a:r>
                      <a:endParaRPr/>
                    </a:p>
                    <a:p>
                      <a:pPr indent="0" lvl="0" marL="0" marR="0" rtl="0" algn="l">
                        <a:lnSpc>
                          <a:spcPct val="236363"/>
                        </a:lnSpc>
                        <a:spcBef>
                          <a:spcPts val="0"/>
                        </a:spcBef>
                        <a:spcAft>
                          <a:spcPts val="0"/>
                        </a:spcAft>
                        <a:buNone/>
                      </a:pPr>
                      <a:r>
                        <a:rPr lang="en-US" sz="1100">
                          <a:solidFill>
                            <a:srgbClr val="D8D8D8"/>
                          </a:solidFill>
                          <a:latin typeface="Arial"/>
                          <a:ea typeface="Arial"/>
                          <a:cs typeface="Arial"/>
                          <a:sym typeface="Arial"/>
                        </a:rPr>
                        <a:t>Berkeley CA 94710 USA</a:t>
                      </a:r>
                      <a:endParaRPr sz="1100">
                        <a:solidFill>
                          <a:srgbClr val="D8D8D8"/>
                        </a:solidFill>
                        <a:latin typeface="Arial"/>
                        <a:ea typeface="Arial"/>
                        <a:cs typeface="Arial"/>
                        <a:sym typeface="Arial"/>
                      </a:endParaRPr>
                    </a:p>
                  </a:txBody>
                  <a:tcPr marT="137150" marB="45725" marR="91450" marL="182875">
                    <a:solidFill>
                      <a:srgbClr val="010101"/>
                    </a:solidFill>
                  </a:tcPr>
                </a:tc>
                <a:tc>
                  <a:txBody>
                    <a:bodyPr/>
                    <a:lstStyle/>
                    <a:p>
                      <a:pPr indent="0" lvl="0" marL="0" marR="0" rtl="0" algn="l">
                        <a:lnSpc>
                          <a:spcPct val="100000"/>
                        </a:lnSpc>
                        <a:spcBef>
                          <a:spcPts val="0"/>
                        </a:spcBef>
                        <a:spcAft>
                          <a:spcPts val="0"/>
                        </a:spcAft>
                        <a:buClr>
                          <a:srgbClr val="D0D0D0"/>
                        </a:buClr>
                        <a:buSzPts val="1200"/>
                        <a:buFont typeface="Arial"/>
                        <a:buNone/>
                      </a:pPr>
                      <a:r>
                        <a:rPr b="1" lang="en-US" sz="1200">
                          <a:solidFill>
                            <a:srgbClr val="D0D0D0"/>
                          </a:solidFill>
                          <a:latin typeface="Arial"/>
                          <a:ea typeface="Arial"/>
                          <a:cs typeface="Arial"/>
                          <a:sym typeface="Arial"/>
                        </a:rPr>
                        <a:t>For complete tutorials</a:t>
                      </a:r>
                      <a:r>
                        <a:rPr b="1" lang="en-US" sz="1200">
                          <a:solidFill>
                            <a:srgbClr val="D0D0D0"/>
                          </a:solidFill>
                          <a:latin typeface="Arial"/>
                          <a:ea typeface="Arial"/>
                          <a:cs typeface="Arial"/>
                          <a:sym typeface="Arial"/>
                        </a:rPr>
                        <a:t> visit:</a:t>
                      </a:r>
                      <a:endParaRPr/>
                    </a:p>
                    <a:p>
                      <a:pPr indent="0" lvl="0" marL="0" marR="0" rtl="0" algn="l">
                        <a:lnSpc>
                          <a:spcPct val="100000"/>
                        </a:lnSpc>
                        <a:spcBef>
                          <a:spcPts val="0"/>
                        </a:spcBef>
                        <a:spcAft>
                          <a:spcPts val="0"/>
                        </a:spcAft>
                        <a:buClr>
                          <a:srgbClr val="FFC000"/>
                        </a:buClr>
                        <a:buSzPts val="1050"/>
                        <a:buFont typeface="Arial"/>
                        <a:buNone/>
                      </a:pPr>
                      <a:r>
                        <a:rPr b="1" lang="en-US" sz="1050">
                          <a:solidFill>
                            <a:srgbClr val="FFC000"/>
                          </a:solidFill>
                          <a:latin typeface="Arial"/>
                          <a:ea typeface="Arial"/>
                          <a:cs typeface="Arial"/>
                          <a:sym typeface="Arial"/>
                        </a:rPr>
                        <a:t>https://www.posterpresentations.com/helpdesk.html</a:t>
                      </a:r>
                      <a:endParaRPr sz="4900"/>
                    </a:p>
                  </a:txBody>
                  <a:tcPr marT="137150" marB="45725" marR="91450" marL="182875">
                    <a:solidFill>
                      <a:srgbClr val="010101"/>
                    </a:solidFill>
                  </a:tcPr>
                </a:tc>
              </a:tr>
            </a:tbl>
          </a:graphicData>
        </a:graphic>
      </p:graphicFrame>
      <p:grpSp>
        <p:nvGrpSpPr>
          <p:cNvPr id="14" name="Google Shape;14;p1"/>
          <p:cNvGrpSpPr/>
          <p:nvPr/>
        </p:nvGrpSpPr>
        <p:grpSpPr>
          <a:xfrm>
            <a:off x="0" y="0"/>
            <a:ext cx="27432000" cy="2388637"/>
            <a:chOff x="0" y="-1"/>
            <a:chExt cx="12192000" cy="1219223"/>
          </a:xfrm>
        </p:grpSpPr>
        <p:sp>
          <p:nvSpPr>
            <p:cNvPr id="15" name="Google Shape;15;p1"/>
            <p:cNvSpPr/>
            <p:nvPr/>
          </p:nvSpPr>
          <p:spPr>
            <a:xfrm>
              <a:off x="0" y="89065"/>
              <a:ext cx="12192000" cy="1130157"/>
            </a:xfrm>
            <a:prstGeom prst="flowChartDocument">
              <a:avLst/>
            </a:prstGeom>
            <a:gradFill>
              <a:gsLst>
                <a:gs pos="0">
                  <a:srgbClr val="C00000"/>
                </a:gs>
                <a:gs pos="100000">
                  <a:schemeClr val="accent4"/>
                </a:gs>
              </a:gsLst>
              <a:lin ang="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4900" u="none" cap="none" strike="noStrike">
                <a:solidFill>
                  <a:schemeClr val="lt1"/>
                </a:solidFill>
                <a:latin typeface="Calibri"/>
                <a:ea typeface="Calibri"/>
                <a:cs typeface="Calibri"/>
                <a:sym typeface="Calibri"/>
              </a:endParaRPr>
            </a:p>
          </p:txBody>
        </p:sp>
        <p:sp>
          <p:nvSpPr>
            <p:cNvPr id="16" name="Google Shape;16;p1"/>
            <p:cNvSpPr/>
            <p:nvPr/>
          </p:nvSpPr>
          <p:spPr>
            <a:xfrm>
              <a:off x="0" y="-1"/>
              <a:ext cx="12192000" cy="1130157"/>
            </a:xfrm>
            <a:prstGeom prst="flowChartDocument">
              <a:avLst/>
            </a:prstGeom>
            <a:solidFill>
              <a:srgbClr val="1F386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4900" u="none" cap="none" strike="noStrike">
                <a:solidFill>
                  <a:schemeClr val="lt1"/>
                </a:solidFill>
                <a:latin typeface="Calibri"/>
                <a:ea typeface="Calibri"/>
                <a:cs typeface="Calibri"/>
                <a:sym typeface="Calibri"/>
              </a:endParaRPr>
            </a:p>
          </p:txBody>
        </p:sp>
      </p:grpSp>
    </p:spTree>
  </p:cSld>
  <p:clrMap accent1="accent1" accent2="accent2" accent3="accent3" accent4="accent4" accent5="accent5" accent6="accent6" bg1="lt1" bg2="dk2" tx1="dk1" tx2="lt2" folHlink="folHlink" hlink="hlink"/>
  <p:sldLayoutIdLst>
    <p:sldLayoutId id="2147483648"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5" name="Shape 35"/>
        <p:cNvGrpSpPr/>
        <p:nvPr/>
      </p:nvGrpSpPr>
      <p:grpSpPr>
        <a:xfrm>
          <a:off x="0" y="0"/>
          <a:ext cx="0" cy="0"/>
          <a:chOff x="0" y="0"/>
          <a:chExt cx="0" cy="0"/>
        </a:xfrm>
      </p:grpSpPr>
      <p:sp>
        <p:nvSpPr>
          <p:cNvPr id="36" name="Google Shape;36;p3"/>
          <p:cNvSpPr txBox="1"/>
          <p:nvPr/>
        </p:nvSpPr>
        <p:spPr>
          <a:xfrm>
            <a:off x="918370" y="16156940"/>
            <a:ext cx="1571625" cy="191341"/>
          </a:xfrm>
          <a:prstGeom prst="rect">
            <a:avLst/>
          </a:prstGeom>
          <a:noFill/>
          <a:ln>
            <a:noFill/>
          </a:ln>
        </p:spPr>
        <p:txBody>
          <a:bodyPr anchorCtr="0" anchor="t" bIns="26050" lIns="52150" spcFirstLastPara="1" rIns="52150" wrap="square" tIns="26050">
            <a:spAutoFit/>
          </a:bodyPr>
          <a:lstStyle/>
          <a:p>
            <a:pPr indent="0" lvl="0" marL="0" marR="0" rtl="0" algn="l">
              <a:lnSpc>
                <a:spcPct val="65000"/>
              </a:lnSpc>
              <a:spcBef>
                <a:spcPts val="0"/>
              </a:spcBef>
              <a:spcAft>
                <a:spcPts val="0"/>
              </a:spcAft>
              <a:buNone/>
            </a:pPr>
            <a:r>
              <a:rPr b="1" lang="en-US" sz="300">
                <a:solidFill>
                  <a:srgbClr val="BFBFBF"/>
                </a:solidFill>
                <a:latin typeface="Arial"/>
                <a:ea typeface="Arial"/>
                <a:cs typeface="Arial"/>
                <a:sym typeface="Arial"/>
              </a:rPr>
              <a:t>RESEARCH POSTER PRESENTATION DESIGN © 2022</a:t>
            </a:r>
            <a:endParaRPr/>
          </a:p>
          <a:p>
            <a:pPr indent="0" lvl="0" marL="0" marR="0" rtl="0" algn="l">
              <a:lnSpc>
                <a:spcPct val="65000"/>
              </a:lnSpc>
              <a:spcBef>
                <a:spcPts val="300"/>
              </a:spcBef>
              <a:spcAft>
                <a:spcPts val="0"/>
              </a:spcAft>
              <a:buNone/>
            </a:pPr>
            <a:r>
              <a:rPr b="1" lang="en-US" sz="600">
                <a:solidFill>
                  <a:srgbClr val="BFBFBF"/>
                </a:solidFill>
                <a:latin typeface="Arial"/>
                <a:ea typeface="Arial"/>
                <a:cs typeface="Arial"/>
                <a:sym typeface="Arial"/>
              </a:rPr>
              <a:t>www.PosterPresentations.com</a:t>
            </a:r>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hyperlink" Target="https://www.financederivative.com/digital-banking-a-necessity-an-option-or-a-risk/#:~:text=transaction%20risk%20%E2%80%93%20that%20the%20legitimate,customer%20can%20alert%20their%20bank" TargetMode="External"/><Relationship Id="rId4" Type="http://schemas.openxmlformats.org/officeDocument/2006/relationships/hyperlink" Target="https://www.bannerbank.com/financial-resources/blog/top-eight-digital-banking-tools#.ZCT2Db3MLrd" TargetMode="External"/><Relationship Id="rId9" Type="http://schemas.openxmlformats.org/officeDocument/2006/relationships/image" Target="../media/image2.jpg"/><Relationship Id="rId5" Type="http://schemas.openxmlformats.org/officeDocument/2006/relationships/hyperlink" Target="https://www.forbes.com/sites/forbesfinancecouncil/2023/03/07/15-precautions-to-take-with-online-banking-according-to-experts/?sh=8e5298e27e08" TargetMode="External"/><Relationship Id="rId6" Type="http://schemas.openxmlformats.org/officeDocument/2006/relationships/image" Target="../media/image3.jpg"/><Relationship Id="rId7" Type="http://schemas.openxmlformats.org/officeDocument/2006/relationships/image" Target="../media/image4.jpg"/><Relationship Id="rId8"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6"/>
          <p:cNvSpPr txBox="1"/>
          <p:nvPr>
            <p:ph idx="1" type="body"/>
          </p:nvPr>
        </p:nvSpPr>
        <p:spPr>
          <a:xfrm>
            <a:off x="465400" y="3109918"/>
            <a:ext cx="6211800" cy="5189400"/>
          </a:xfrm>
          <a:prstGeom prst="rect">
            <a:avLst/>
          </a:prstGeom>
          <a:solidFill>
            <a:schemeClr val="lt1"/>
          </a:solidFill>
          <a:ln cap="flat" cmpd="sng" w="9525">
            <a:solidFill>
              <a:schemeClr val="dk1"/>
            </a:solidFill>
            <a:prstDash val="solid"/>
            <a:round/>
            <a:headEnd len="sm" w="sm" type="none"/>
            <a:tailEnd len="sm" w="sm" type="none"/>
          </a:ln>
        </p:spPr>
        <p:txBody>
          <a:bodyPr anchorCtr="0" anchor="t" bIns="130600" lIns="130600" spcFirstLastPara="1" rIns="130600" wrap="square" tIns="130600">
            <a:spAutoFit/>
          </a:bodyPr>
          <a:lstStyle/>
          <a:p>
            <a:pPr indent="0" lvl="0" marL="0" rtl="0" algn="l">
              <a:spcBef>
                <a:spcPts val="280"/>
              </a:spcBef>
              <a:spcAft>
                <a:spcPts val="0"/>
              </a:spcAft>
              <a:buClr>
                <a:srgbClr val="1F3864"/>
              </a:buClr>
              <a:buSzPts val="1400"/>
              <a:buNone/>
            </a:pPr>
            <a:r>
              <a:rPr lang="en-US" sz="2000">
                <a:latin typeface="Arial"/>
                <a:ea typeface="Arial"/>
                <a:cs typeface="Arial"/>
                <a:sym typeface="Arial"/>
              </a:rPr>
              <a:t>Online </a:t>
            </a:r>
            <a:r>
              <a:rPr lang="en-US" sz="2000">
                <a:latin typeface="Arial"/>
                <a:ea typeface="Arial"/>
                <a:cs typeface="Arial"/>
                <a:sym typeface="Arial"/>
              </a:rPr>
              <a:t>banking</a:t>
            </a:r>
            <a:r>
              <a:rPr lang="en-US" sz="2000">
                <a:latin typeface="Arial"/>
                <a:ea typeface="Arial"/>
                <a:cs typeface="Arial"/>
                <a:sym typeface="Arial"/>
              </a:rPr>
              <a:t> is obviously not new , with more customers using it regularly for the past years , the pandemic led to existing customers using the service more and new customers signing up , Adjustments have been made to the way the service operated and perhaps more crucially , the rise in mobile banking apps . A lot of surveys have shown gradual increased usage over recent years and that the ease and quality of the online experience is critical when selecting a bank and it seems , the younger the customer , the more likely they are to use their </a:t>
            </a:r>
            <a:r>
              <a:rPr lang="en-US" sz="2000">
                <a:latin typeface="Arial"/>
                <a:ea typeface="Arial"/>
                <a:cs typeface="Arial"/>
                <a:sym typeface="Arial"/>
              </a:rPr>
              <a:t>smartphones</a:t>
            </a:r>
            <a:r>
              <a:rPr lang="en-US" sz="2000">
                <a:latin typeface="Arial"/>
                <a:ea typeface="Arial"/>
                <a:cs typeface="Arial"/>
                <a:sym typeface="Arial"/>
              </a:rPr>
              <a:t> or smart-watches for banking rather than their computers . Older customers have been slower to convert to online banking by </a:t>
            </a:r>
            <a:r>
              <a:rPr lang="en-US" sz="2000">
                <a:latin typeface="Arial"/>
                <a:ea typeface="Arial"/>
                <a:cs typeface="Arial"/>
                <a:sym typeface="Arial"/>
              </a:rPr>
              <a:t>smartphone</a:t>
            </a:r>
            <a:r>
              <a:rPr lang="en-US" sz="2000">
                <a:latin typeface="Arial"/>
                <a:ea typeface="Arial"/>
                <a:cs typeface="Arial"/>
                <a:sym typeface="Arial"/>
              </a:rPr>
              <a:t> probably because of concern over scams and other financial crimes.</a:t>
            </a:r>
            <a:endParaRPr sz="2000">
              <a:latin typeface="Arial"/>
              <a:ea typeface="Arial"/>
              <a:cs typeface="Arial"/>
              <a:sym typeface="Arial"/>
            </a:endParaRPr>
          </a:p>
        </p:txBody>
      </p:sp>
      <p:sp>
        <p:nvSpPr>
          <p:cNvPr id="79" name="Google Shape;79;p6"/>
          <p:cNvSpPr txBox="1"/>
          <p:nvPr>
            <p:ph idx="2" type="body"/>
          </p:nvPr>
        </p:nvSpPr>
        <p:spPr>
          <a:xfrm>
            <a:off x="664816" y="2637031"/>
            <a:ext cx="5893500" cy="382500"/>
          </a:xfrm>
          <a:prstGeom prst="rect">
            <a:avLst/>
          </a:prstGeom>
          <a:solidFill>
            <a:srgbClr val="1F3864"/>
          </a:solidFill>
          <a:ln>
            <a:noFill/>
          </a:ln>
        </p:spPr>
        <p:txBody>
          <a:bodyPr anchorCtr="0" anchor="t" bIns="52225" lIns="52225" spcFirstLastPara="1" rIns="52225" wrap="square" tIns="52225">
            <a:spAutoFit/>
          </a:bodyPr>
          <a:lstStyle/>
          <a:p>
            <a:pPr indent="0" lvl="0" marL="0" rtl="0" algn="ctr">
              <a:spcBef>
                <a:spcPts val="0"/>
              </a:spcBef>
              <a:spcAft>
                <a:spcPts val="0"/>
              </a:spcAft>
              <a:buClr>
                <a:schemeClr val="lt1"/>
              </a:buClr>
              <a:buSzPts val="1800"/>
              <a:buNone/>
            </a:pPr>
            <a:r>
              <a:rPr lang="en-US"/>
              <a:t>Digital Banking </a:t>
            </a:r>
            <a:endParaRPr sz="2200"/>
          </a:p>
        </p:txBody>
      </p:sp>
      <p:sp>
        <p:nvSpPr>
          <p:cNvPr id="80" name="Google Shape;80;p6"/>
          <p:cNvSpPr txBox="1"/>
          <p:nvPr>
            <p:ph idx="3" type="body"/>
          </p:nvPr>
        </p:nvSpPr>
        <p:spPr>
          <a:xfrm>
            <a:off x="7241550" y="11008972"/>
            <a:ext cx="6281400" cy="413400"/>
          </a:xfrm>
          <a:prstGeom prst="rect">
            <a:avLst/>
          </a:prstGeom>
          <a:solidFill>
            <a:srgbClr val="1F3864"/>
          </a:solidFill>
          <a:ln>
            <a:noFill/>
          </a:ln>
        </p:spPr>
        <p:txBody>
          <a:bodyPr anchorCtr="0" anchor="t" bIns="52225" lIns="52225" spcFirstLastPara="1" rIns="52225" wrap="square" tIns="52225">
            <a:spAutoFit/>
          </a:bodyPr>
          <a:lstStyle/>
          <a:p>
            <a:pPr indent="0" lvl="0" marL="0" rtl="0" algn="l">
              <a:spcBef>
                <a:spcPts val="0"/>
              </a:spcBef>
              <a:spcAft>
                <a:spcPts val="0"/>
              </a:spcAft>
              <a:buClr>
                <a:schemeClr val="lt1"/>
              </a:buClr>
              <a:buSzPts val="1800"/>
              <a:buNone/>
            </a:pPr>
            <a:r>
              <a:rPr lang="en-US"/>
              <a:t>              </a:t>
            </a:r>
            <a:r>
              <a:rPr lang="en-US" sz="2000">
                <a:latin typeface="Arial"/>
                <a:ea typeface="Arial"/>
                <a:cs typeface="Arial"/>
                <a:sym typeface="Arial"/>
              </a:rPr>
              <a:t>           Tips for Digital Banking </a:t>
            </a:r>
            <a:r>
              <a:rPr lang="en-US"/>
              <a:t> </a:t>
            </a:r>
            <a:endParaRPr/>
          </a:p>
        </p:txBody>
      </p:sp>
      <p:sp>
        <p:nvSpPr>
          <p:cNvPr id="81" name="Google Shape;81;p6"/>
          <p:cNvSpPr txBox="1"/>
          <p:nvPr>
            <p:ph idx="4" type="body"/>
          </p:nvPr>
        </p:nvSpPr>
        <p:spPr>
          <a:xfrm>
            <a:off x="7344907" y="3222566"/>
            <a:ext cx="6261300" cy="3450000"/>
          </a:xfrm>
          <a:prstGeom prst="rect">
            <a:avLst/>
          </a:prstGeom>
          <a:noFill/>
          <a:ln>
            <a:noFill/>
          </a:ln>
        </p:spPr>
        <p:txBody>
          <a:bodyPr anchorCtr="0" anchor="t" bIns="130600" lIns="130600" spcFirstLastPara="1" rIns="130600" wrap="square" tIns="130600">
            <a:spAutoFit/>
          </a:bodyPr>
          <a:lstStyle/>
          <a:p>
            <a:pPr indent="0" lvl="0" marL="0" rtl="0" algn="l">
              <a:spcBef>
                <a:spcPts val="280"/>
              </a:spcBef>
              <a:spcAft>
                <a:spcPts val="0"/>
              </a:spcAft>
              <a:buClr>
                <a:srgbClr val="1F3864"/>
              </a:buClr>
              <a:buSzPts val="1400"/>
              <a:buNone/>
            </a:pPr>
            <a:r>
              <a:rPr lang="en-US" sz="2000">
                <a:latin typeface="Arial"/>
                <a:ea typeface="Arial"/>
                <a:cs typeface="Arial"/>
                <a:sym typeface="Arial"/>
              </a:rPr>
              <a:t>Impersonation risks (that an account is opened in the first place using a false identity or that login details and passwords have been stolen)</a:t>
            </a:r>
            <a:endParaRPr sz="2000">
              <a:latin typeface="Arial"/>
              <a:ea typeface="Arial"/>
              <a:cs typeface="Arial"/>
              <a:sym typeface="Arial"/>
            </a:endParaRPr>
          </a:p>
          <a:p>
            <a:pPr indent="0" lvl="0" marL="0" rtl="0" algn="l">
              <a:spcBef>
                <a:spcPts val="280"/>
              </a:spcBef>
              <a:spcAft>
                <a:spcPts val="0"/>
              </a:spcAft>
              <a:buClr>
                <a:srgbClr val="1F3864"/>
              </a:buClr>
              <a:buSzPts val="1400"/>
              <a:buNone/>
            </a:pPr>
            <a:r>
              <a:rPr lang="en-US" sz="2000">
                <a:latin typeface="Arial"/>
                <a:ea typeface="Arial"/>
                <a:cs typeface="Arial"/>
                <a:sym typeface="Arial"/>
              </a:rPr>
              <a:t>Transaction risks (that the legitimate account holder is tricked into making payments)</a:t>
            </a:r>
            <a:endParaRPr sz="2000">
              <a:latin typeface="Arial"/>
              <a:ea typeface="Arial"/>
              <a:cs typeface="Arial"/>
              <a:sym typeface="Arial"/>
            </a:endParaRPr>
          </a:p>
          <a:p>
            <a:pPr indent="0" lvl="0" marL="0" rtl="0" algn="l">
              <a:spcBef>
                <a:spcPts val="280"/>
              </a:spcBef>
              <a:spcAft>
                <a:spcPts val="0"/>
              </a:spcAft>
              <a:buClr>
                <a:srgbClr val="1F3864"/>
              </a:buClr>
              <a:buSzPts val="1400"/>
              <a:buNone/>
            </a:pPr>
            <a:r>
              <a:rPr lang="en-US" sz="2000">
                <a:latin typeface="Arial"/>
                <a:ea typeface="Arial"/>
                <a:cs typeface="Arial"/>
                <a:sym typeface="Arial"/>
              </a:rPr>
              <a:t>Cyber risks (that data breaches and cyber attacks reveal secured details)</a:t>
            </a:r>
            <a:endParaRPr sz="2000">
              <a:latin typeface="Arial"/>
              <a:ea typeface="Arial"/>
              <a:cs typeface="Arial"/>
              <a:sym typeface="Arial"/>
            </a:endParaRPr>
          </a:p>
          <a:p>
            <a:pPr indent="0" lvl="0" marL="0" rtl="0" algn="l">
              <a:spcBef>
                <a:spcPts val="280"/>
              </a:spcBef>
              <a:spcAft>
                <a:spcPts val="0"/>
              </a:spcAft>
              <a:buClr>
                <a:srgbClr val="1F3864"/>
              </a:buClr>
              <a:buSzPts val="1400"/>
              <a:buNone/>
            </a:pPr>
            <a:r>
              <a:rPr lang="en-US" sz="2000">
                <a:latin typeface="Arial"/>
                <a:ea typeface="Arial"/>
                <a:cs typeface="Arial"/>
                <a:sym typeface="Arial"/>
              </a:rPr>
              <a:t>Theft risks(that the device would be stolen and manipulated before the customer can allert their bank)</a:t>
            </a:r>
            <a:endParaRPr sz="2000">
              <a:latin typeface="Arial"/>
              <a:ea typeface="Arial"/>
              <a:cs typeface="Arial"/>
              <a:sym typeface="Arial"/>
            </a:endParaRPr>
          </a:p>
        </p:txBody>
      </p:sp>
      <p:sp>
        <p:nvSpPr>
          <p:cNvPr id="82" name="Google Shape;82;p6"/>
          <p:cNvSpPr txBox="1"/>
          <p:nvPr>
            <p:ph idx="5" type="body"/>
          </p:nvPr>
        </p:nvSpPr>
        <p:spPr>
          <a:xfrm>
            <a:off x="7241977" y="2649220"/>
            <a:ext cx="6280547" cy="382517"/>
          </a:xfrm>
          <a:prstGeom prst="rect">
            <a:avLst/>
          </a:prstGeom>
          <a:solidFill>
            <a:srgbClr val="1F3864"/>
          </a:solidFill>
          <a:ln>
            <a:noFill/>
          </a:ln>
        </p:spPr>
        <p:txBody>
          <a:bodyPr anchorCtr="0" anchor="t" bIns="52225" lIns="52225" spcFirstLastPara="1" rIns="52225" wrap="square" tIns="52225">
            <a:spAutoFit/>
          </a:bodyPr>
          <a:lstStyle/>
          <a:p>
            <a:pPr indent="0" lvl="0" marL="0" rtl="0" algn="ctr">
              <a:spcBef>
                <a:spcPts val="0"/>
              </a:spcBef>
              <a:spcAft>
                <a:spcPts val="0"/>
              </a:spcAft>
              <a:buClr>
                <a:schemeClr val="lt1"/>
              </a:buClr>
              <a:buSzPts val="1800"/>
              <a:buNone/>
            </a:pPr>
            <a:r>
              <a:rPr lang="en-US"/>
              <a:t>Risks of Digital Banking</a:t>
            </a:r>
            <a:endParaRPr/>
          </a:p>
        </p:txBody>
      </p:sp>
      <p:sp>
        <p:nvSpPr>
          <p:cNvPr id="83" name="Google Shape;83;p6"/>
          <p:cNvSpPr txBox="1"/>
          <p:nvPr>
            <p:ph idx="6" type="body"/>
          </p:nvPr>
        </p:nvSpPr>
        <p:spPr>
          <a:xfrm>
            <a:off x="13911407" y="3063026"/>
            <a:ext cx="6280500" cy="2526600"/>
          </a:xfrm>
          <a:prstGeom prst="rect">
            <a:avLst/>
          </a:prstGeom>
          <a:noFill/>
          <a:ln>
            <a:noFill/>
          </a:ln>
        </p:spPr>
        <p:txBody>
          <a:bodyPr anchorCtr="0" anchor="t" bIns="130600" lIns="130600" spcFirstLastPara="1" rIns="130600" wrap="square" tIns="130600">
            <a:spAutoFit/>
          </a:bodyPr>
          <a:lstStyle/>
          <a:p>
            <a:pPr indent="0" lvl="0" marL="0" rtl="0" algn="l">
              <a:spcBef>
                <a:spcPts val="280"/>
              </a:spcBef>
              <a:spcAft>
                <a:spcPts val="0"/>
              </a:spcAft>
              <a:buClr>
                <a:srgbClr val="1F3864"/>
              </a:buClr>
              <a:buSzPts val="1400"/>
              <a:buNone/>
            </a:pPr>
            <a:r>
              <a:rPr lang="en-US" sz="2000">
                <a:latin typeface="Arial"/>
                <a:ea typeface="Arial"/>
                <a:cs typeface="Arial"/>
                <a:sym typeface="Arial"/>
              </a:rPr>
              <a:t>To avoid the risks of digital banking and protect your financial information , its important to take some key precautions like :</a:t>
            </a:r>
            <a:endParaRPr sz="2000">
              <a:latin typeface="Arial"/>
              <a:ea typeface="Arial"/>
              <a:cs typeface="Arial"/>
              <a:sym typeface="Arial"/>
            </a:endParaRPr>
          </a:p>
          <a:p>
            <a:pPr indent="0" lvl="0" marL="0" rtl="0" algn="l">
              <a:spcBef>
                <a:spcPts val="280"/>
              </a:spcBef>
              <a:spcAft>
                <a:spcPts val="0"/>
              </a:spcAft>
              <a:buClr>
                <a:srgbClr val="1F3864"/>
              </a:buClr>
              <a:buSzPts val="1400"/>
              <a:buNone/>
            </a:pPr>
            <a:r>
              <a:rPr lang="en-US" sz="2000">
                <a:latin typeface="Arial"/>
                <a:ea typeface="Arial"/>
                <a:cs typeface="Arial"/>
                <a:sym typeface="Arial"/>
              </a:rPr>
              <a:t>Changing passwords regularly</a:t>
            </a:r>
            <a:endParaRPr sz="2000">
              <a:latin typeface="Arial"/>
              <a:ea typeface="Arial"/>
              <a:cs typeface="Arial"/>
              <a:sym typeface="Arial"/>
            </a:endParaRPr>
          </a:p>
          <a:p>
            <a:pPr indent="0" lvl="0" marL="0" rtl="0" algn="l">
              <a:spcBef>
                <a:spcPts val="280"/>
              </a:spcBef>
              <a:spcAft>
                <a:spcPts val="0"/>
              </a:spcAft>
              <a:buClr>
                <a:srgbClr val="1F3864"/>
              </a:buClr>
              <a:buSzPts val="1400"/>
              <a:buNone/>
            </a:pPr>
            <a:r>
              <a:rPr lang="en-US" sz="2000">
                <a:latin typeface="Arial"/>
                <a:ea typeface="Arial"/>
                <a:cs typeface="Arial"/>
                <a:sym typeface="Arial"/>
              </a:rPr>
              <a:t>Continually monitoring your accounts for any suspicious activity </a:t>
            </a:r>
            <a:endParaRPr sz="2000">
              <a:latin typeface="Arial"/>
              <a:ea typeface="Arial"/>
              <a:cs typeface="Arial"/>
              <a:sym typeface="Arial"/>
            </a:endParaRPr>
          </a:p>
          <a:p>
            <a:pPr indent="0" lvl="0" marL="0" rtl="0" algn="l">
              <a:spcBef>
                <a:spcPts val="280"/>
              </a:spcBef>
              <a:spcAft>
                <a:spcPts val="0"/>
              </a:spcAft>
              <a:buClr>
                <a:srgbClr val="1F3864"/>
              </a:buClr>
              <a:buSzPts val="1400"/>
              <a:buNone/>
            </a:pPr>
            <a:r>
              <a:rPr lang="en-US" sz="2000">
                <a:latin typeface="Arial"/>
                <a:ea typeface="Arial"/>
                <a:cs typeface="Arial"/>
                <a:sym typeface="Arial"/>
              </a:rPr>
              <a:t>Using two-factor </a:t>
            </a:r>
            <a:r>
              <a:rPr lang="en-US" sz="2000">
                <a:latin typeface="Arial"/>
                <a:ea typeface="Arial"/>
                <a:cs typeface="Arial"/>
                <a:sym typeface="Arial"/>
              </a:rPr>
              <a:t>authentication</a:t>
            </a:r>
            <a:r>
              <a:rPr lang="en-US" sz="2000">
                <a:latin typeface="Arial"/>
                <a:ea typeface="Arial"/>
                <a:cs typeface="Arial"/>
                <a:sym typeface="Arial"/>
              </a:rPr>
              <a:t> whenever possible</a:t>
            </a:r>
            <a:endParaRPr sz="2000">
              <a:latin typeface="Arial"/>
              <a:ea typeface="Arial"/>
              <a:cs typeface="Arial"/>
              <a:sym typeface="Arial"/>
            </a:endParaRPr>
          </a:p>
        </p:txBody>
      </p:sp>
      <p:sp>
        <p:nvSpPr>
          <p:cNvPr id="84" name="Google Shape;84;p6"/>
          <p:cNvSpPr txBox="1"/>
          <p:nvPr>
            <p:ph idx="7" type="body"/>
          </p:nvPr>
        </p:nvSpPr>
        <p:spPr>
          <a:xfrm>
            <a:off x="13906500" y="2649220"/>
            <a:ext cx="6286500" cy="382517"/>
          </a:xfrm>
          <a:prstGeom prst="rect">
            <a:avLst/>
          </a:prstGeom>
          <a:solidFill>
            <a:srgbClr val="1F3864"/>
          </a:solidFill>
          <a:ln>
            <a:noFill/>
          </a:ln>
        </p:spPr>
        <p:txBody>
          <a:bodyPr anchorCtr="0" anchor="t" bIns="52225" lIns="52225" spcFirstLastPara="1" rIns="52225" wrap="square" tIns="52225">
            <a:spAutoFit/>
          </a:bodyPr>
          <a:lstStyle/>
          <a:p>
            <a:pPr indent="0" lvl="0" marL="0" rtl="0" algn="l">
              <a:spcBef>
                <a:spcPts val="0"/>
              </a:spcBef>
              <a:spcAft>
                <a:spcPts val="0"/>
              </a:spcAft>
              <a:buClr>
                <a:schemeClr val="lt1"/>
              </a:buClr>
              <a:buSzPts val="1800"/>
              <a:buNone/>
            </a:pPr>
            <a:r>
              <a:rPr lang="en-US"/>
              <a:t>          Avoiding the Risks of Digital Banking</a:t>
            </a:r>
            <a:endParaRPr/>
          </a:p>
        </p:txBody>
      </p:sp>
      <p:sp>
        <p:nvSpPr>
          <p:cNvPr id="85" name="Google Shape;85;p6"/>
          <p:cNvSpPr txBox="1"/>
          <p:nvPr>
            <p:ph idx="8" type="body"/>
          </p:nvPr>
        </p:nvSpPr>
        <p:spPr>
          <a:xfrm>
            <a:off x="20575984" y="2649220"/>
            <a:ext cx="6279300" cy="413400"/>
          </a:xfrm>
          <a:prstGeom prst="rect">
            <a:avLst/>
          </a:prstGeom>
          <a:solidFill>
            <a:srgbClr val="1F3864"/>
          </a:solidFill>
          <a:ln>
            <a:noFill/>
          </a:ln>
        </p:spPr>
        <p:txBody>
          <a:bodyPr anchorCtr="0" anchor="t" bIns="52225" lIns="52225" spcFirstLastPara="1" rIns="52225" wrap="square" tIns="52225">
            <a:spAutoFit/>
          </a:bodyPr>
          <a:lstStyle/>
          <a:p>
            <a:pPr indent="0" lvl="0" marL="0" rtl="0" algn="l">
              <a:spcBef>
                <a:spcPts val="0"/>
              </a:spcBef>
              <a:spcAft>
                <a:spcPts val="0"/>
              </a:spcAft>
              <a:buClr>
                <a:schemeClr val="lt1"/>
              </a:buClr>
              <a:buSzPts val="1800"/>
              <a:buNone/>
            </a:pPr>
            <a:r>
              <a:rPr lang="en-US" sz="2000">
                <a:latin typeface="Arial"/>
                <a:ea typeface="Arial"/>
                <a:cs typeface="Arial"/>
                <a:sym typeface="Arial"/>
              </a:rPr>
              <a:t>                    Tools for Digital Banking</a:t>
            </a:r>
            <a:endParaRPr sz="2000">
              <a:latin typeface="Arial"/>
              <a:ea typeface="Arial"/>
              <a:cs typeface="Arial"/>
              <a:sym typeface="Arial"/>
            </a:endParaRPr>
          </a:p>
        </p:txBody>
      </p:sp>
      <p:sp>
        <p:nvSpPr>
          <p:cNvPr id="86" name="Google Shape;86;p6"/>
          <p:cNvSpPr txBox="1"/>
          <p:nvPr>
            <p:ph idx="9" type="body"/>
          </p:nvPr>
        </p:nvSpPr>
        <p:spPr>
          <a:xfrm>
            <a:off x="20575926" y="3063037"/>
            <a:ext cx="6279300" cy="540900"/>
          </a:xfrm>
          <a:prstGeom prst="rect">
            <a:avLst/>
          </a:prstGeom>
          <a:noFill/>
          <a:ln>
            <a:noFill/>
          </a:ln>
        </p:spPr>
        <p:txBody>
          <a:bodyPr anchorCtr="0" anchor="t" bIns="130600" lIns="130600" spcFirstLastPara="1" rIns="130600" wrap="square" tIns="130600">
            <a:spAutoFit/>
          </a:bodyPr>
          <a:lstStyle/>
          <a:p>
            <a:pPr indent="0" lvl="0" marL="0" rtl="0" algn="l">
              <a:spcBef>
                <a:spcPts val="280"/>
              </a:spcBef>
              <a:spcAft>
                <a:spcPts val="0"/>
              </a:spcAft>
              <a:buClr>
                <a:srgbClr val="1F3864"/>
              </a:buClr>
              <a:buSzPts val="1400"/>
              <a:buNone/>
            </a:pPr>
            <a:r>
              <a:rPr lang="en-US" sz="1800">
                <a:latin typeface="Arial"/>
                <a:ea typeface="Arial"/>
                <a:cs typeface="Arial"/>
                <a:sym typeface="Arial"/>
              </a:rPr>
              <a:t>   </a:t>
            </a:r>
            <a:endParaRPr sz="1800">
              <a:latin typeface="Arial"/>
              <a:ea typeface="Arial"/>
              <a:cs typeface="Arial"/>
              <a:sym typeface="Arial"/>
            </a:endParaRPr>
          </a:p>
        </p:txBody>
      </p:sp>
      <p:sp>
        <p:nvSpPr>
          <p:cNvPr id="87" name="Google Shape;87;p6"/>
          <p:cNvSpPr txBox="1"/>
          <p:nvPr>
            <p:ph idx="13" type="body"/>
          </p:nvPr>
        </p:nvSpPr>
        <p:spPr>
          <a:xfrm>
            <a:off x="20559984" y="5992841"/>
            <a:ext cx="6279300" cy="413400"/>
          </a:xfrm>
          <a:prstGeom prst="rect">
            <a:avLst/>
          </a:prstGeom>
          <a:solidFill>
            <a:srgbClr val="1F3864"/>
          </a:solidFill>
          <a:ln>
            <a:noFill/>
          </a:ln>
        </p:spPr>
        <p:txBody>
          <a:bodyPr anchorCtr="0" anchor="t" bIns="52225" lIns="52225" spcFirstLastPara="1" rIns="52225" wrap="square" tIns="52225">
            <a:spAutoFit/>
          </a:bodyPr>
          <a:lstStyle/>
          <a:p>
            <a:pPr indent="0" lvl="0" marL="0" rtl="0" algn="l">
              <a:spcBef>
                <a:spcPts val="0"/>
              </a:spcBef>
              <a:spcAft>
                <a:spcPts val="0"/>
              </a:spcAft>
              <a:buClr>
                <a:schemeClr val="lt1"/>
              </a:buClr>
              <a:buSzPts val="1800"/>
              <a:buNone/>
            </a:pPr>
            <a:r>
              <a:rPr lang="en-US" sz="2000">
                <a:latin typeface="Arial"/>
                <a:ea typeface="Arial"/>
                <a:cs typeface="Arial"/>
                <a:sym typeface="Arial"/>
              </a:rPr>
              <a:t>                              Conclusion</a:t>
            </a:r>
            <a:endParaRPr sz="2000">
              <a:latin typeface="Arial"/>
              <a:ea typeface="Arial"/>
              <a:cs typeface="Arial"/>
              <a:sym typeface="Arial"/>
            </a:endParaRPr>
          </a:p>
        </p:txBody>
      </p:sp>
      <p:sp>
        <p:nvSpPr>
          <p:cNvPr id="88" name="Google Shape;88;p6"/>
          <p:cNvSpPr txBox="1"/>
          <p:nvPr>
            <p:ph idx="14" type="body"/>
          </p:nvPr>
        </p:nvSpPr>
        <p:spPr>
          <a:xfrm>
            <a:off x="20558631" y="6526245"/>
            <a:ext cx="6282000" cy="3034500"/>
          </a:xfrm>
          <a:prstGeom prst="rect">
            <a:avLst/>
          </a:prstGeom>
          <a:noFill/>
          <a:ln>
            <a:noFill/>
          </a:ln>
        </p:spPr>
        <p:txBody>
          <a:bodyPr anchorCtr="0" anchor="t" bIns="130600" lIns="130600" spcFirstLastPara="1" rIns="130600" wrap="square" tIns="130600">
            <a:spAutoFit/>
          </a:bodyPr>
          <a:lstStyle/>
          <a:p>
            <a:pPr indent="0" lvl="0" marL="0" rtl="0" algn="l">
              <a:spcBef>
                <a:spcPts val="280"/>
              </a:spcBef>
              <a:spcAft>
                <a:spcPts val="0"/>
              </a:spcAft>
              <a:buClr>
                <a:srgbClr val="1F3864"/>
              </a:buClr>
              <a:buSzPts val="1400"/>
              <a:buNone/>
            </a:pPr>
            <a:r>
              <a:rPr lang="en-US" sz="2000">
                <a:latin typeface="Arial"/>
                <a:ea typeface="Arial"/>
                <a:cs typeface="Arial"/>
                <a:sym typeface="Arial"/>
              </a:rPr>
              <a:t>Banks are at the forefront of constant technological innovation to offer bigger , better and more user-friendly services to their customers but with </a:t>
            </a:r>
            <a:r>
              <a:rPr lang="en-US" sz="2000">
                <a:latin typeface="Arial"/>
                <a:ea typeface="Arial"/>
                <a:cs typeface="Arial"/>
                <a:sym typeface="Arial"/>
              </a:rPr>
              <a:t>innovation</a:t>
            </a:r>
            <a:r>
              <a:rPr lang="en-US" sz="2000">
                <a:latin typeface="Arial"/>
                <a:ea typeface="Arial"/>
                <a:cs typeface="Arial"/>
                <a:sym typeface="Arial"/>
              </a:rPr>
              <a:t> and change comes risks. With cyber criminals ever adapting to the opportunities they see to profit from any security loopholes consumers are right to worry . Regulations is also constantly evolving in an attempt to minimise the risks and maximise good customer experience </a:t>
            </a:r>
            <a:endParaRPr sz="2000">
              <a:latin typeface="Arial"/>
              <a:ea typeface="Arial"/>
              <a:cs typeface="Arial"/>
              <a:sym typeface="Arial"/>
            </a:endParaRPr>
          </a:p>
        </p:txBody>
      </p:sp>
      <p:sp>
        <p:nvSpPr>
          <p:cNvPr id="89" name="Google Shape;89;p6"/>
          <p:cNvSpPr txBox="1"/>
          <p:nvPr>
            <p:ph idx="15" type="body"/>
          </p:nvPr>
        </p:nvSpPr>
        <p:spPr>
          <a:xfrm>
            <a:off x="20576034" y="9560753"/>
            <a:ext cx="6279300" cy="382500"/>
          </a:xfrm>
          <a:prstGeom prst="rect">
            <a:avLst/>
          </a:prstGeom>
          <a:solidFill>
            <a:srgbClr val="1F3864"/>
          </a:solidFill>
          <a:ln>
            <a:noFill/>
          </a:ln>
        </p:spPr>
        <p:txBody>
          <a:bodyPr anchorCtr="0" anchor="t" bIns="52225" lIns="52225" spcFirstLastPara="1" rIns="52225" wrap="square" tIns="52225">
            <a:spAutoFit/>
          </a:bodyPr>
          <a:lstStyle/>
          <a:p>
            <a:pPr indent="0" lvl="0" marL="0" rtl="0" algn="ctr">
              <a:spcBef>
                <a:spcPts val="0"/>
              </a:spcBef>
              <a:spcAft>
                <a:spcPts val="0"/>
              </a:spcAft>
              <a:buClr>
                <a:schemeClr val="lt1"/>
              </a:buClr>
              <a:buSzPts val="1800"/>
              <a:buNone/>
            </a:pPr>
            <a:r>
              <a:rPr lang="en-US"/>
              <a:t>Reference</a:t>
            </a:r>
            <a:endParaRPr/>
          </a:p>
        </p:txBody>
      </p:sp>
      <p:sp>
        <p:nvSpPr>
          <p:cNvPr id="90" name="Google Shape;90;p6"/>
          <p:cNvSpPr txBox="1"/>
          <p:nvPr>
            <p:ph idx="16" type="body"/>
          </p:nvPr>
        </p:nvSpPr>
        <p:spPr>
          <a:xfrm>
            <a:off x="20574536" y="3147617"/>
            <a:ext cx="6282300" cy="2110800"/>
          </a:xfrm>
          <a:prstGeom prst="rect">
            <a:avLst/>
          </a:prstGeom>
          <a:noFill/>
          <a:ln>
            <a:noFill/>
          </a:ln>
        </p:spPr>
        <p:txBody>
          <a:bodyPr anchorCtr="0" anchor="t" bIns="130600" lIns="130600" spcFirstLastPara="1" rIns="130600" wrap="square" tIns="130600">
            <a:spAutoFit/>
          </a:bodyPr>
          <a:lstStyle/>
          <a:p>
            <a:pPr indent="0" lvl="0" marL="0" rtl="0" algn="l">
              <a:spcBef>
                <a:spcPts val="0"/>
              </a:spcBef>
              <a:spcAft>
                <a:spcPts val="0"/>
              </a:spcAft>
              <a:buClr>
                <a:srgbClr val="1F3864"/>
              </a:buClr>
              <a:buSzPts val="1400"/>
              <a:buNone/>
            </a:pPr>
            <a:r>
              <a:rPr lang="en-US" sz="2000">
                <a:latin typeface="Arial"/>
                <a:ea typeface="Arial"/>
                <a:cs typeface="Arial"/>
                <a:sym typeface="Arial"/>
              </a:rPr>
              <a:t>Business Online Banking</a:t>
            </a:r>
            <a:endParaRPr sz="2000">
              <a:latin typeface="Arial"/>
              <a:ea typeface="Arial"/>
              <a:cs typeface="Arial"/>
              <a:sym typeface="Arial"/>
            </a:endParaRPr>
          </a:p>
          <a:p>
            <a:pPr indent="0" lvl="0" marL="0" rtl="0" algn="l">
              <a:spcBef>
                <a:spcPts val="0"/>
              </a:spcBef>
              <a:spcAft>
                <a:spcPts val="0"/>
              </a:spcAft>
              <a:buClr>
                <a:srgbClr val="1F3864"/>
              </a:buClr>
              <a:buSzPts val="1400"/>
              <a:buNone/>
            </a:pPr>
            <a:r>
              <a:rPr lang="en-US" sz="2000">
                <a:latin typeface="Arial"/>
                <a:ea typeface="Arial"/>
                <a:cs typeface="Arial"/>
                <a:sym typeface="Arial"/>
              </a:rPr>
              <a:t>Order Checks</a:t>
            </a:r>
            <a:endParaRPr sz="2000">
              <a:latin typeface="Arial"/>
              <a:ea typeface="Arial"/>
              <a:cs typeface="Arial"/>
              <a:sym typeface="Arial"/>
            </a:endParaRPr>
          </a:p>
          <a:p>
            <a:pPr indent="0" lvl="0" marL="0" rtl="0" algn="l">
              <a:spcBef>
                <a:spcPts val="0"/>
              </a:spcBef>
              <a:spcAft>
                <a:spcPts val="0"/>
              </a:spcAft>
              <a:buClr>
                <a:srgbClr val="1F3864"/>
              </a:buClr>
              <a:buSzPts val="1400"/>
              <a:buNone/>
            </a:pPr>
            <a:r>
              <a:rPr lang="en-US" sz="2000">
                <a:latin typeface="Arial"/>
                <a:ea typeface="Arial"/>
                <a:cs typeface="Arial"/>
                <a:sym typeface="Arial"/>
              </a:rPr>
              <a:t>Merchant Services</a:t>
            </a:r>
            <a:endParaRPr sz="2000">
              <a:latin typeface="Arial"/>
              <a:ea typeface="Arial"/>
              <a:cs typeface="Arial"/>
              <a:sym typeface="Arial"/>
            </a:endParaRPr>
          </a:p>
          <a:p>
            <a:pPr indent="0" lvl="0" marL="0" rtl="0" algn="l">
              <a:spcBef>
                <a:spcPts val="0"/>
              </a:spcBef>
              <a:spcAft>
                <a:spcPts val="0"/>
              </a:spcAft>
              <a:buClr>
                <a:srgbClr val="1F3864"/>
              </a:buClr>
              <a:buSzPts val="1400"/>
              <a:buNone/>
            </a:pPr>
            <a:r>
              <a:rPr lang="en-US" sz="2000">
                <a:latin typeface="Arial"/>
                <a:ea typeface="Arial"/>
                <a:cs typeface="Arial"/>
                <a:sym typeface="Arial"/>
              </a:rPr>
              <a:t>Commercial Credit Cards</a:t>
            </a:r>
            <a:endParaRPr sz="2000">
              <a:latin typeface="Arial"/>
              <a:ea typeface="Arial"/>
              <a:cs typeface="Arial"/>
              <a:sym typeface="Arial"/>
            </a:endParaRPr>
          </a:p>
          <a:p>
            <a:pPr indent="0" lvl="0" marL="0" rtl="0" algn="l">
              <a:spcBef>
                <a:spcPts val="0"/>
              </a:spcBef>
              <a:spcAft>
                <a:spcPts val="0"/>
              </a:spcAft>
              <a:buClr>
                <a:srgbClr val="1F3864"/>
              </a:buClr>
              <a:buSzPts val="1400"/>
              <a:buNone/>
            </a:pPr>
            <a:r>
              <a:rPr lang="en-US" sz="2000">
                <a:latin typeface="Arial"/>
                <a:ea typeface="Arial"/>
                <a:cs typeface="Arial"/>
                <a:sym typeface="Arial"/>
              </a:rPr>
              <a:t>eZBusiness Online Card Management</a:t>
            </a:r>
            <a:endParaRPr sz="2000">
              <a:latin typeface="Arial"/>
              <a:ea typeface="Arial"/>
              <a:cs typeface="Arial"/>
              <a:sym typeface="Arial"/>
            </a:endParaRPr>
          </a:p>
          <a:p>
            <a:pPr indent="0" lvl="0" marL="0" rtl="0" algn="l">
              <a:spcBef>
                <a:spcPts val="0"/>
              </a:spcBef>
              <a:spcAft>
                <a:spcPts val="0"/>
              </a:spcAft>
              <a:buClr>
                <a:srgbClr val="1F3864"/>
              </a:buClr>
              <a:buSzPts val="1400"/>
              <a:buNone/>
            </a:pPr>
            <a:r>
              <a:rPr lang="en-US" sz="2000">
                <a:latin typeface="Arial"/>
                <a:ea typeface="Arial"/>
                <a:cs typeface="Arial"/>
                <a:sym typeface="Arial"/>
              </a:rPr>
              <a:t>Banner Investment Services</a:t>
            </a:r>
            <a:endParaRPr sz="2000">
              <a:latin typeface="Arial"/>
              <a:ea typeface="Arial"/>
              <a:cs typeface="Arial"/>
              <a:sym typeface="Arial"/>
            </a:endParaRPr>
          </a:p>
        </p:txBody>
      </p:sp>
      <p:sp>
        <p:nvSpPr>
          <p:cNvPr id="91" name="Google Shape;91;p6"/>
          <p:cNvSpPr txBox="1"/>
          <p:nvPr>
            <p:ph idx="17" type="body"/>
          </p:nvPr>
        </p:nvSpPr>
        <p:spPr>
          <a:xfrm>
            <a:off x="20563276" y="10131160"/>
            <a:ext cx="6272700" cy="5835900"/>
          </a:xfrm>
          <a:prstGeom prst="rect">
            <a:avLst/>
          </a:prstGeom>
          <a:noFill/>
          <a:ln>
            <a:noFill/>
          </a:ln>
        </p:spPr>
        <p:txBody>
          <a:bodyPr anchorCtr="0" anchor="t" bIns="130600" lIns="130600" spcFirstLastPara="1" rIns="130600" wrap="square" tIns="130600">
            <a:spAutoFit/>
          </a:bodyPr>
          <a:lstStyle/>
          <a:p>
            <a:pPr indent="0" lvl="0" marL="0" rtl="0" algn="l">
              <a:spcBef>
                <a:spcPts val="0"/>
              </a:spcBef>
              <a:spcAft>
                <a:spcPts val="0"/>
              </a:spcAft>
              <a:buClr>
                <a:srgbClr val="1F3864"/>
              </a:buClr>
              <a:buSzPts val="1400"/>
              <a:buNone/>
            </a:pPr>
            <a:r>
              <a:rPr lang="en-US" sz="2100">
                <a:latin typeface="Arial"/>
                <a:ea typeface="Arial"/>
                <a:cs typeface="Arial"/>
                <a:sym typeface="Arial"/>
              </a:rPr>
              <a:t>Jonny W and Emma R (2023) </a:t>
            </a:r>
            <a:r>
              <a:rPr i="1" lang="en-US" sz="2100">
                <a:latin typeface="Arial"/>
                <a:ea typeface="Arial"/>
                <a:cs typeface="Arial"/>
                <a:sym typeface="Arial"/>
              </a:rPr>
              <a:t>,Digital banking: A necessity , an option or a risk? , </a:t>
            </a:r>
            <a:r>
              <a:rPr lang="en-US" sz="2000">
                <a:latin typeface="Arial"/>
                <a:ea typeface="Arial"/>
                <a:cs typeface="Arial"/>
                <a:sym typeface="Arial"/>
              </a:rPr>
              <a:t>Available at </a:t>
            </a:r>
            <a:r>
              <a:rPr lang="en-US" sz="2000" u="sng">
                <a:solidFill>
                  <a:schemeClr val="hlink"/>
                </a:solidFill>
                <a:latin typeface="Arial"/>
                <a:ea typeface="Arial"/>
                <a:cs typeface="Arial"/>
                <a:sym typeface="Arial"/>
                <a:hlinkClick r:id="rId3"/>
              </a:rPr>
              <a:t>https://www.financederivative.com/digital-banking-a-necessity-an-option-or-a-risk/#:~:text=transaction%20risk%20%E2%80%93%20that%20the%20legitimate,customer%20can%20alert%20their%20bank</a:t>
            </a:r>
            <a:r>
              <a:rPr lang="en-US" sz="2000">
                <a:latin typeface="Arial"/>
                <a:ea typeface="Arial"/>
                <a:cs typeface="Arial"/>
                <a:sym typeface="Arial"/>
              </a:rPr>
              <a:t> [Accesed on 30.03.2023].</a:t>
            </a:r>
            <a:endParaRPr sz="2000">
              <a:latin typeface="Arial"/>
              <a:ea typeface="Arial"/>
              <a:cs typeface="Arial"/>
              <a:sym typeface="Arial"/>
            </a:endParaRPr>
          </a:p>
          <a:p>
            <a:pPr indent="0" lvl="0" marL="0" rtl="0" algn="l">
              <a:spcBef>
                <a:spcPts val="0"/>
              </a:spcBef>
              <a:spcAft>
                <a:spcPts val="0"/>
              </a:spcAft>
              <a:buClr>
                <a:srgbClr val="1F3864"/>
              </a:buClr>
              <a:buSzPts val="1400"/>
              <a:buNone/>
            </a:pPr>
            <a:r>
              <a:rPr lang="en-US" sz="2000">
                <a:latin typeface="Arial"/>
                <a:ea typeface="Arial"/>
                <a:cs typeface="Arial"/>
                <a:sym typeface="Arial"/>
              </a:rPr>
              <a:t>David H (2023) , </a:t>
            </a:r>
            <a:r>
              <a:rPr i="1" lang="en-US" sz="2000">
                <a:latin typeface="Arial"/>
                <a:ea typeface="Arial"/>
                <a:cs typeface="Arial"/>
                <a:sym typeface="Arial"/>
              </a:rPr>
              <a:t>Top Eight Digital Banking Tools for Time-Saving Convenience , </a:t>
            </a:r>
            <a:r>
              <a:rPr lang="en-US" sz="2000">
                <a:latin typeface="Arial"/>
                <a:ea typeface="Arial"/>
                <a:cs typeface="Arial"/>
                <a:sym typeface="Arial"/>
              </a:rPr>
              <a:t>Available at : </a:t>
            </a:r>
            <a:r>
              <a:rPr lang="en-US" sz="2000" u="sng">
                <a:solidFill>
                  <a:schemeClr val="hlink"/>
                </a:solidFill>
                <a:latin typeface="Arial"/>
                <a:ea typeface="Arial"/>
                <a:cs typeface="Arial"/>
                <a:sym typeface="Arial"/>
                <a:hlinkClick r:id="rId4"/>
              </a:rPr>
              <a:t>https://www.bannerbank.com/financial-resources/blog/top-eight-digital-banking-tools#.ZCT2Db3MLrd</a:t>
            </a:r>
            <a:r>
              <a:rPr lang="en-US" sz="2000">
                <a:latin typeface="Arial"/>
                <a:ea typeface="Arial"/>
                <a:cs typeface="Arial"/>
                <a:sym typeface="Arial"/>
              </a:rPr>
              <a:t> [Accesed on 30.03.2023] . n.d</a:t>
            </a:r>
            <a:endParaRPr sz="2000">
              <a:latin typeface="Arial"/>
              <a:ea typeface="Arial"/>
              <a:cs typeface="Arial"/>
              <a:sym typeface="Arial"/>
            </a:endParaRPr>
          </a:p>
          <a:p>
            <a:pPr indent="0" lvl="0" marL="0" rtl="0" algn="l">
              <a:spcBef>
                <a:spcPts val="0"/>
              </a:spcBef>
              <a:spcAft>
                <a:spcPts val="0"/>
              </a:spcAft>
              <a:buClr>
                <a:srgbClr val="1F3864"/>
              </a:buClr>
              <a:buSzPts val="1400"/>
              <a:buNone/>
            </a:pPr>
            <a:r>
              <a:rPr lang="en-US" sz="2000">
                <a:latin typeface="Arial"/>
                <a:ea typeface="Arial"/>
                <a:cs typeface="Arial"/>
                <a:sym typeface="Arial"/>
              </a:rPr>
              <a:t>Gil B et al (2023) , </a:t>
            </a:r>
            <a:r>
              <a:rPr i="1" lang="en-US" sz="2000">
                <a:latin typeface="Arial"/>
                <a:ea typeface="Arial"/>
                <a:cs typeface="Arial"/>
                <a:sym typeface="Arial"/>
              </a:rPr>
              <a:t>15 Precautions To Take With Online Banking According to Experts ,</a:t>
            </a:r>
            <a:r>
              <a:rPr lang="en-US" sz="2000">
                <a:latin typeface="Arial"/>
                <a:ea typeface="Arial"/>
                <a:cs typeface="Arial"/>
                <a:sym typeface="Arial"/>
              </a:rPr>
              <a:t>Available at </a:t>
            </a:r>
            <a:r>
              <a:rPr lang="en-US" sz="2000" u="sng">
                <a:solidFill>
                  <a:schemeClr val="hlink"/>
                </a:solidFill>
                <a:latin typeface="Arial"/>
                <a:ea typeface="Arial"/>
                <a:cs typeface="Arial"/>
                <a:sym typeface="Arial"/>
                <a:hlinkClick r:id="rId5"/>
              </a:rPr>
              <a:t>https://www.forbes.com/sites/forbesfinancecouncil/2023/03/07/15-precautions-to-take-with-online-banking-according-to-experts/?sh=8e5298e27e08</a:t>
            </a:r>
            <a:r>
              <a:rPr lang="en-US" sz="2000">
                <a:latin typeface="Arial"/>
                <a:ea typeface="Arial"/>
                <a:cs typeface="Arial"/>
                <a:sym typeface="Arial"/>
              </a:rPr>
              <a:t> , [Accesed on 30,03,2023]</a:t>
            </a:r>
            <a:endParaRPr sz="2000">
              <a:latin typeface="Arial"/>
              <a:ea typeface="Arial"/>
              <a:cs typeface="Arial"/>
              <a:sym typeface="Arial"/>
            </a:endParaRPr>
          </a:p>
        </p:txBody>
      </p:sp>
      <p:sp>
        <p:nvSpPr>
          <p:cNvPr id="92" name="Google Shape;92;p6"/>
          <p:cNvSpPr txBox="1"/>
          <p:nvPr>
            <p:ph idx="18" type="body"/>
          </p:nvPr>
        </p:nvSpPr>
        <p:spPr>
          <a:xfrm>
            <a:off x="3662362" y="854948"/>
            <a:ext cx="20107276" cy="400110"/>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chemeClr val="lt1"/>
              </a:buClr>
              <a:buSzPts val="2000"/>
              <a:buFont typeface="Century Gothic"/>
              <a:buNone/>
            </a:pPr>
            <a:r>
              <a:rPr lang="en-US"/>
              <a:t>and how to avoid them</a:t>
            </a:r>
            <a:endParaRPr/>
          </a:p>
        </p:txBody>
      </p:sp>
      <p:sp>
        <p:nvSpPr>
          <p:cNvPr id="93" name="Google Shape;93;p6"/>
          <p:cNvSpPr txBox="1"/>
          <p:nvPr>
            <p:ph idx="19" type="body"/>
          </p:nvPr>
        </p:nvSpPr>
        <p:spPr>
          <a:xfrm>
            <a:off x="3662362" y="1330143"/>
            <a:ext cx="20107200" cy="342300"/>
          </a:xfrm>
          <a:prstGeom prst="rect">
            <a:avLst/>
          </a:prstGeom>
          <a:noFill/>
          <a:ln>
            <a:noFill/>
          </a:ln>
        </p:spPr>
        <p:txBody>
          <a:bodyPr anchorCtr="0" anchor="t" bIns="45700" lIns="91425" spcFirstLastPara="1" rIns="91425" wrap="square" tIns="45700">
            <a:spAutoFit/>
          </a:bodyPr>
          <a:lstStyle/>
          <a:p>
            <a:pPr indent="0" lvl="0" marL="0" rtl="0" algn="ctr">
              <a:spcBef>
                <a:spcPts val="320"/>
              </a:spcBef>
              <a:spcAft>
                <a:spcPts val="0"/>
              </a:spcAft>
              <a:buNone/>
            </a:pPr>
            <a:r>
              <a:rPr lang="en-US"/>
              <a:t>by Sebastian Andrei Gheorghe 2232886</a:t>
            </a:r>
            <a:endParaRPr/>
          </a:p>
        </p:txBody>
      </p:sp>
      <p:sp>
        <p:nvSpPr>
          <p:cNvPr id="94" name="Google Shape;94;p6"/>
          <p:cNvSpPr txBox="1"/>
          <p:nvPr/>
        </p:nvSpPr>
        <p:spPr>
          <a:xfrm flipH="1">
            <a:off x="7276350" y="11393585"/>
            <a:ext cx="6211800" cy="397560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0"/>
              </a:spcBef>
              <a:spcAft>
                <a:spcPts val="0"/>
              </a:spcAft>
              <a:buNone/>
            </a:pPr>
            <a:r>
              <a:rPr lang="en-US" sz="2000">
                <a:solidFill>
                  <a:schemeClr val="dk1"/>
                </a:solidFill>
              </a:rPr>
              <a:t> Enable the online onboarding process</a:t>
            </a:r>
            <a:endParaRPr sz="2000">
              <a:solidFill>
                <a:schemeClr val="dk1"/>
              </a:solidFill>
            </a:endParaRPr>
          </a:p>
          <a:p>
            <a:pPr indent="0" lvl="0" marL="0" rtl="0" algn="l">
              <a:lnSpc>
                <a:spcPct val="115000"/>
              </a:lnSpc>
              <a:spcBef>
                <a:spcPts val="300"/>
              </a:spcBef>
              <a:spcAft>
                <a:spcPts val="0"/>
              </a:spcAft>
              <a:buSzPts val="1100"/>
              <a:buNone/>
            </a:pPr>
            <a:r>
              <a:rPr lang="en-US" sz="2000">
                <a:solidFill>
                  <a:schemeClr val="dk1"/>
                </a:solidFill>
              </a:rPr>
              <a:t>    Prioritize a seamless omnichannel experience</a:t>
            </a:r>
            <a:endParaRPr sz="2000">
              <a:solidFill>
                <a:schemeClr val="dk1"/>
              </a:solidFill>
            </a:endParaRPr>
          </a:p>
          <a:p>
            <a:pPr indent="0" lvl="0" marL="0" rtl="0" algn="l">
              <a:lnSpc>
                <a:spcPct val="115000"/>
              </a:lnSpc>
              <a:spcBef>
                <a:spcPts val="0"/>
              </a:spcBef>
              <a:spcAft>
                <a:spcPts val="0"/>
              </a:spcAft>
              <a:buSzPts val="1100"/>
              <a:buNone/>
            </a:pPr>
            <a:r>
              <a:rPr lang="en-US" sz="2000">
                <a:solidFill>
                  <a:schemeClr val="dk1"/>
                </a:solidFill>
              </a:rPr>
              <a:t>    Emphasize the product design</a:t>
            </a:r>
            <a:endParaRPr sz="2000">
              <a:solidFill>
                <a:schemeClr val="dk1"/>
              </a:solidFill>
            </a:endParaRPr>
          </a:p>
          <a:p>
            <a:pPr indent="0" lvl="0" marL="0" rtl="0" algn="l">
              <a:lnSpc>
                <a:spcPct val="115000"/>
              </a:lnSpc>
              <a:spcBef>
                <a:spcPts val="0"/>
              </a:spcBef>
              <a:spcAft>
                <a:spcPts val="0"/>
              </a:spcAft>
              <a:buSzPts val="1100"/>
              <a:buNone/>
            </a:pPr>
            <a:r>
              <a:rPr lang="en-US" sz="2000">
                <a:solidFill>
                  <a:schemeClr val="dk1"/>
                </a:solidFill>
              </a:rPr>
              <a:t>    Utilise big data and analytics</a:t>
            </a:r>
            <a:endParaRPr sz="2000">
              <a:solidFill>
                <a:schemeClr val="dk1"/>
              </a:solidFill>
            </a:endParaRPr>
          </a:p>
          <a:p>
            <a:pPr indent="0" lvl="0" marL="0" rtl="0" algn="l">
              <a:lnSpc>
                <a:spcPct val="115000"/>
              </a:lnSpc>
              <a:spcBef>
                <a:spcPts val="0"/>
              </a:spcBef>
              <a:spcAft>
                <a:spcPts val="0"/>
              </a:spcAft>
              <a:buSzPts val="1100"/>
              <a:buNone/>
            </a:pPr>
            <a:r>
              <a:rPr lang="en-US" sz="2000">
                <a:solidFill>
                  <a:schemeClr val="dk1"/>
                </a:solidFill>
              </a:rPr>
              <a:t>    Automate digital customer support</a:t>
            </a:r>
            <a:endParaRPr sz="2000">
              <a:solidFill>
                <a:schemeClr val="dk1"/>
              </a:solidFill>
            </a:endParaRPr>
          </a:p>
          <a:p>
            <a:pPr indent="0" lvl="0" marL="0" marR="0" rtl="0" algn="l">
              <a:spcBef>
                <a:spcPts val="0"/>
              </a:spcBef>
              <a:spcAft>
                <a:spcPts val="0"/>
              </a:spcAft>
              <a:buNone/>
            </a:pPr>
            <a:r>
              <a:t/>
            </a:r>
            <a:endParaRPr sz="4000">
              <a:solidFill>
                <a:schemeClr val="dk1"/>
              </a:solidFill>
              <a:latin typeface="Calibri"/>
              <a:ea typeface="Calibri"/>
              <a:cs typeface="Calibri"/>
              <a:sym typeface="Calibri"/>
            </a:endParaRPr>
          </a:p>
        </p:txBody>
      </p:sp>
      <p:pic>
        <p:nvPicPr>
          <p:cNvPr id="95" name="Google Shape;95;p6"/>
          <p:cNvPicPr preferRelativeResize="0"/>
          <p:nvPr/>
        </p:nvPicPr>
        <p:blipFill>
          <a:blip r:embed="rId6">
            <a:alphaModFix/>
          </a:blip>
          <a:stretch>
            <a:fillRect/>
          </a:stretch>
        </p:blipFill>
        <p:spPr>
          <a:xfrm>
            <a:off x="102925" y="8891275"/>
            <a:ext cx="6936750" cy="5835900"/>
          </a:xfrm>
          <a:prstGeom prst="rect">
            <a:avLst/>
          </a:prstGeom>
          <a:noFill/>
          <a:ln>
            <a:noFill/>
          </a:ln>
        </p:spPr>
      </p:pic>
      <p:pic>
        <p:nvPicPr>
          <p:cNvPr id="96" name="Google Shape;96;p6"/>
          <p:cNvPicPr preferRelativeResize="0"/>
          <p:nvPr/>
        </p:nvPicPr>
        <p:blipFill>
          <a:blip r:embed="rId7">
            <a:alphaModFix/>
          </a:blip>
          <a:stretch>
            <a:fillRect/>
          </a:stretch>
        </p:blipFill>
        <p:spPr>
          <a:xfrm>
            <a:off x="7632550" y="7096650"/>
            <a:ext cx="4982188" cy="3034500"/>
          </a:xfrm>
          <a:prstGeom prst="rect">
            <a:avLst/>
          </a:prstGeom>
          <a:noFill/>
          <a:ln>
            <a:noFill/>
          </a:ln>
        </p:spPr>
      </p:pic>
      <p:pic>
        <p:nvPicPr>
          <p:cNvPr id="97" name="Google Shape;97;p6"/>
          <p:cNvPicPr preferRelativeResize="0"/>
          <p:nvPr/>
        </p:nvPicPr>
        <p:blipFill>
          <a:blip r:embed="rId8">
            <a:alphaModFix/>
          </a:blip>
          <a:stretch>
            <a:fillRect/>
          </a:stretch>
        </p:blipFill>
        <p:spPr>
          <a:xfrm>
            <a:off x="13817375" y="6128850"/>
            <a:ext cx="6211800" cy="3034499"/>
          </a:xfrm>
          <a:prstGeom prst="rect">
            <a:avLst/>
          </a:prstGeom>
          <a:noFill/>
          <a:ln>
            <a:noFill/>
          </a:ln>
        </p:spPr>
      </p:pic>
      <p:pic>
        <p:nvPicPr>
          <p:cNvPr id="98" name="Google Shape;98;p6"/>
          <p:cNvPicPr preferRelativeResize="0"/>
          <p:nvPr/>
        </p:nvPicPr>
        <p:blipFill>
          <a:blip r:embed="rId9">
            <a:alphaModFix/>
          </a:blip>
          <a:stretch>
            <a:fillRect/>
          </a:stretch>
        </p:blipFill>
        <p:spPr>
          <a:xfrm>
            <a:off x="14068350" y="10560950"/>
            <a:ext cx="5893500" cy="4372977"/>
          </a:xfrm>
          <a:prstGeom prst="rect">
            <a:avLst/>
          </a:prstGeom>
          <a:noFill/>
          <a:ln>
            <a:noFill/>
          </a:ln>
        </p:spPr>
      </p:pic>
      <p:sp>
        <p:nvSpPr>
          <p:cNvPr id="99" name="Google Shape;99;p6"/>
          <p:cNvSpPr txBox="1"/>
          <p:nvPr>
            <p:ph idx="20" type="body"/>
          </p:nvPr>
        </p:nvSpPr>
        <p:spPr>
          <a:xfrm>
            <a:off x="3662362" y="195064"/>
            <a:ext cx="20107200" cy="582900"/>
          </a:xfrm>
          <a:prstGeom prst="rect">
            <a:avLst/>
          </a:prstGeom>
          <a:noFill/>
          <a:ln>
            <a:noFill/>
          </a:ln>
        </p:spPr>
        <p:txBody>
          <a:bodyPr anchorCtr="0" anchor="t" bIns="45700" lIns="91425" spcFirstLastPara="1" rIns="91425" wrap="square" tIns="45700">
            <a:spAutoFit/>
          </a:bodyPr>
          <a:lstStyle/>
          <a:p>
            <a:pPr indent="0" lvl="0" marL="0" rtl="0" algn="l">
              <a:spcBef>
                <a:spcPts val="0"/>
              </a:spcBef>
              <a:spcAft>
                <a:spcPts val="0"/>
              </a:spcAft>
              <a:buClr>
                <a:schemeClr val="lt1"/>
              </a:buClr>
              <a:buSzPts val="3200"/>
              <a:buFont typeface="Century Gothic"/>
              <a:buNone/>
            </a:pPr>
            <a:r>
              <a:rPr lang="en-US"/>
              <a:t>                                                                    Risks of Digital Banking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36x60 Templat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Without guides">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