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14"/>
  </p:notesMasterIdLst>
  <p:sldIdLst>
    <p:sldId id="256" r:id="rId2"/>
    <p:sldId id="257" r:id="rId3"/>
    <p:sldId id="267" r:id="rId4"/>
    <p:sldId id="258" r:id="rId5"/>
    <p:sldId id="266" r:id="rId6"/>
    <p:sldId id="260" r:id="rId7"/>
    <p:sldId id="261" r:id="rId8"/>
    <p:sldId id="265" r:id="rId9"/>
    <p:sldId id="259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BE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E2D3EB-EE54-F3D0-4485-624D8101E46E}" v="8" dt="2025-01-23T15:08:26.761"/>
    <p1510:client id="{54601E18-94B5-7440-B98A-B7795DD65264}" v="411" dt="2025-01-23T14:30:32.707"/>
    <p1510:client id="{6A0676BD-B212-93F6-F64B-2D2AA09FCCA1}" v="198" dt="2025-01-23T18:23:45.792"/>
    <p1510:client id="{707C0286-F803-1673-4478-E60D7FE02C84}" v="75" dt="2025-01-23T21:39:00.185"/>
    <p1510:client id="{75669DBC-0C45-4085-B15C-DDAE16D7F9A5}" v="133" dt="2025-01-23T20:13:40.653"/>
    <p1510:client id="{8FE49FEB-B035-49A4-90B3-47FC094C9EA9}" v="1243" dt="2025-01-23T16:06:45.721"/>
    <p1510:client id="{CF7C80F9-A36F-D09C-608D-8E448411295F}" v="121" dt="2025-01-23T13:27:03.13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an Donovan (2204938)" userId="0e593bd2-b5f5-4862-a83f-41447120f4c9" providerId="ADAL" clId="{75669DBC-0C45-4085-B15C-DDAE16D7F9A5}"/>
    <pc:docChg chg="undo redo custSel delSld modSld">
      <pc:chgData name="Sean Donovan (2204938)" userId="0e593bd2-b5f5-4862-a83f-41447120f4c9" providerId="ADAL" clId="{75669DBC-0C45-4085-B15C-DDAE16D7F9A5}" dt="2025-01-23T20:57:35.377" v="1387" actId="1076"/>
      <pc:docMkLst>
        <pc:docMk/>
      </pc:docMkLst>
      <pc:sldChg chg="modSp mod">
        <pc:chgData name="Sean Donovan (2204938)" userId="0e593bd2-b5f5-4862-a83f-41447120f4c9" providerId="ADAL" clId="{75669DBC-0C45-4085-B15C-DDAE16D7F9A5}" dt="2025-01-23T20:57:35.377" v="1387" actId="1076"/>
        <pc:sldMkLst>
          <pc:docMk/>
          <pc:sldMk cId="109857222" sldId="256"/>
        </pc:sldMkLst>
        <pc:spChg chg="mod">
          <ac:chgData name="Sean Donovan (2204938)" userId="0e593bd2-b5f5-4862-a83f-41447120f4c9" providerId="ADAL" clId="{75669DBC-0C45-4085-B15C-DDAE16D7F9A5}" dt="2025-01-23T20:57:32.265" v="1386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an Donovan (2204938)" userId="0e593bd2-b5f5-4862-a83f-41447120f4c9" providerId="ADAL" clId="{75669DBC-0C45-4085-B15C-DDAE16D7F9A5}" dt="2025-01-23T20:57:35.377" v="1387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">
        <pc:chgData name="Sean Donovan (2204938)" userId="0e593bd2-b5f5-4862-a83f-41447120f4c9" providerId="ADAL" clId="{75669DBC-0C45-4085-B15C-DDAE16D7F9A5}" dt="2025-01-23T17:51:23.865" v="154" actId="27636"/>
        <pc:sldMkLst>
          <pc:docMk/>
          <pc:sldMk cId="3865859493" sldId="259"/>
        </pc:sldMkLst>
        <pc:spChg chg="mod">
          <ac:chgData name="Sean Donovan (2204938)" userId="0e593bd2-b5f5-4862-a83f-41447120f4c9" providerId="ADAL" clId="{75669DBC-0C45-4085-B15C-DDAE16D7F9A5}" dt="2025-01-23T17:51:23.865" v="154" actId="27636"/>
          <ac:spMkLst>
            <pc:docMk/>
            <pc:sldMk cId="3865859493" sldId="259"/>
            <ac:spMk id="3" creationId="{4A3CD64A-A26E-E336-7E73-5E705FB0A818}"/>
          </ac:spMkLst>
        </pc:spChg>
      </pc:sldChg>
      <pc:sldChg chg="addSp delSp modSp mod">
        <pc:chgData name="Sean Donovan (2204938)" userId="0e593bd2-b5f5-4862-a83f-41447120f4c9" providerId="ADAL" clId="{75669DBC-0C45-4085-B15C-DDAE16D7F9A5}" dt="2025-01-23T20:16:31.625" v="1188" actId="1076"/>
        <pc:sldMkLst>
          <pc:docMk/>
          <pc:sldMk cId="1990981131" sldId="260"/>
        </pc:sldMkLst>
        <pc:spChg chg="add mod">
          <ac:chgData name="Sean Donovan (2204938)" userId="0e593bd2-b5f5-4862-a83f-41447120f4c9" providerId="ADAL" clId="{75669DBC-0C45-4085-B15C-DDAE16D7F9A5}" dt="2025-01-23T20:16:31.625" v="1188" actId="1076"/>
          <ac:spMkLst>
            <pc:docMk/>
            <pc:sldMk cId="1990981131" sldId="260"/>
            <ac:spMk id="3" creationId="{0C34FD27-06DE-C098-A493-9EA3CF2A6571}"/>
          </ac:spMkLst>
        </pc:spChg>
        <pc:spChg chg="del">
          <ac:chgData name="Sean Donovan (2204938)" userId="0e593bd2-b5f5-4862-a83f-41447120f4c9" providerId="ADAL" clId="{75669DBC-0C45-4085-B15C-DDAE16D7F9A5}" dt="2025-01-23T19:34:07.584" v="249" actId="478"/>
          <ac:spMkLst>
            <pc:docMk/>
            <pc:sldMk cId="1990981131" sldId="260"/>
            <ac:spMk id="7" creationId="{8EAECAE9-D7ED-7817-5542-72BF310C421B}"/>
          </ac:spMkLst>
        </pc:spChg>
        <pc:spChg chg="mod">
          <ac:chgData name="Sean Donovan (2204938)" userId="0e593bd2-b5f5-4862-a83f-41447120f4c9" providerId="ADAL" clId="{75669DBC-0C45-4085-B15C-DDAE16D7F9A5}" dt="2025-01-23T20:16:28.214" v="1187" actId="207"/>
          <ac:spMkLst>
            <pc:docMk/>
            <pc:sldMk cId="1990981131" sldId="260"/>
            <ac:spMk id="12" creationId="{B81BA608-BCB4-A0BF-B655-C1C0555DE33A}"/>
          </ac:spMkLst>
        </pc:spChg>
        <pc:spChg chg="add del">
          <ac:chgData name="Sean Donovan (2204938)" userId="0e593bd2-b5f5-4862-a83f-41447120f4c9" providerId="ADAL" clId="{75669DBC-0C45-4085-B15C-DDAE16D7F9A5}" dt="2025-01-23T20:15:20.549" v="1177" actId="26606"/>
          <ac:spMkLst>
            <pc:docMk/>
            <pc:sldMk cId="1990981131" sldId="260"/>
            <ac:spMk id="32" creationId="{B937640E-EF7A-4A6C-A950-D12B7D5C923E}"/>
          </ac:spMkLst>
        </pc:spChg>
        <pc:spChg chg="add del">
          <ac:chgData name="Sean Donovan (2204938)" userId="0e593bd2-b5f5-4862-a83f-41447120f4c9" providerId="ADAL" clId="{75669DBC-0C45-4085-B15C-DDAE16D7F9A5}" dt="2025-01-23T20:15:20.549" v="1177" actId="26606"/>
          <ac:spMkLst>
            <pc:docMk/>
            <pc:sldMk cId="1990981131" sldId="260"/>
            <ac:spMk id="34" creationId="{76ADA084-C86B-4F3C-8077-6A8999CC4632}"/>
          </ac:spMkLst>
        </pc:spChg>
        <pc:spChg chg="add del">
          <ac:chgData name="Sean Donovan (2204938)" userId="0e593bd2-b5f5-4862-a83f-41447120f4c9" providerId="ADAL" clId="{75669DBC-0C45-4085-B15C-DDAE16D7F9A5}" dt="2025-01-23T20:15:20.544" v="1176" actId="26606"/>
          <ac:spMkLst>
            <pc:docMk/>
            <pc:sldMk cId="1990981131" sldId="260"/>
            <ac:spMk id="39" creationId="{B937640E-EF7A-4A6C-A950-D12B7D5C923E}"/>
          </ac:spMkLst>
        </pc:spChg>
        <pc:spChg chg="add del">
          <ac:chgData name="Sean Donovan (2204938)" userId="0e593bd2-b5f5-4862-a83f-41447120f4c9" providerId="ADAL" clId="{75669DBC-0C45-4085-B15C-DDAE16D7F9A5}" dt="2025-01-23T20:15:20.544" v="1176" actId="26606"/>
          <ac:spMkLst>
            <pc:docMk/>
            <pc:sldMk cId="1990981131" sldId="260"/>
            <ac:spMk id="41" creationId="{76ADA084-C86B-4F3C-8077-6A8999CC4632}"/>
          </ac:spMkLst>
        </pc:spChg>
        <pc:spChg chg="add del">
          <ac:chgData name="Sean Donovan (2204938)" userId="0e593bd2-b5f5-4862-a83f-41447120f4c9" providerId="ADAL" clId="{75669DBC-0C45-4085-B15C-DDAE16D7F9A5}" dt="2025-01-23T20:15:55.960" v="1184" actId="26606"/>
          <ac:spMkLst>
            <pc:docMk/>
            <pc:sldMk cId="1990981131" sldId="260"/>
            <ac:spMk id="43" creationId="{B937640E-EF7A-4A6C-A950-D12B7D5C923E}"/>
          </ac:spMkLst>
        </pc:spChg>
        <pc:spChg chg="add del">
          <ac:chgData name="Sean Donovan (2204938)" userId="0e593bd2-b5f5-4862-a83f-41447120f4c9" providerId="ADAL" clId="{75669DBC-0C45-4085-B15C-DDAE16D7F9A5}" dt="2025-01-23T20:15:55.960" v="1184" actId="26606"/>
          <ac:spMkLst>
            <pc:docMk/>
            <pc:sldMk cId="1990981131" sldId="260"/>
            <ac:spMk id="44" creationId="{76ADA084-C86B-4F3C-8077-6A8999CC4632}"/>
          </ac:spMkLst>
        </pc:spChg>
        <pc:spChg chg="add">
          <ac:chgData name="Sean Donovan (2204938)" userId="0e593bd2-b5f5-4862-a83f-41447120f4c9" providerId="ADAL" clId="{75669DBC-0C45-4085-B15C-DDAE16D7F9A5}" dt="2025-01-23T20:15:55.960" v="1184" actId="26606"/>
          <ac:spMkLst>
            <pc:docMk/>
            <pc:sldMk cId="1990981131" sldId="260"/>
            <ac:spMk id="49" creationId="{B937640E-EF7A-4A6C-A950-D12B7D5C923E}"/>
          </ac:spMkLst>
        </pc:spChg>
        <pc:spChg chg="add">
          <ac:chgData name="Sean Donovan (2204938)" userId="0e593bd2-b5f5-4862-a83f-41447120f4c9" providerId="ADAL" clId="{75669DBC-0C45-4085-B15C-DDAE16D7F9A5}" dt="2025-01-23T20:15:55.960" v="1184" actId="26606"/>
          <ac:spMkLst>
            <pc:docMk/>
            <pc:sldMk cId="1990981131" sldId="260"/>
            <ac:spMk id="51" creationId="{76ADA084-C86B-4F3C-8077-6A8999CC4632}"/>
          </ac:spMkLst>
        </pc:spChg>
        <pc:picChg chg="mod ord">
          <ac:chgData name="Sean Donovan (2204938)" userId="0e593bd2-b5f5-4862-a83f-41447120f4c9" providerId="ADAL" clId="{75669DBC-0C45-4085-B15C-DDAE16D7F9A5}" dt="2025-01-23T20:15:55.960" v="1184" actId="26606"/>
          <ac:picMkLst>
            <pc:docMk/>
            <pc:sldMk cId="1990981131" sldId="260"/>
            <ac:picMk id="28" creationId="{DA63319A-4A79-6318-9690-477C549269C4}"/>
          </ac:picMkLst>
        </pc:picChg>
      </pc:sldChg>
      <pc:sldChg chg="addSp delSp modSp mod">
        <pc:chgData name="Sean Donovan (2204938)" userId="0e593bd2-b5f5-4862-a83f-41447120f4c9" providerId="ADAL" clId="{75669DBC-0C45-4085-B15C-DDAE16D7F9A5}" dt="2025-01-23T20:36:21.989" v="1192" actId="1076"/>
        <pc:sldMkLst>
          <pc:docMk/>
          <pc:sldMk cId="2354041124" sldId="261"/>
        </pc:sldMkLst>
        <pc:spChg chg="mod">
          <ac:chgData name="Sean Donovan (2204938)" userId="0e593bd2-b5f5-4862-a83f-41447120f4c9" providerId="ADAL" clId="{75669DBC-0C45-4085-B15C-DDAE16D7F9A5}" dt="2025-01-23T20:36:20.431" v="1191" actId="1076"/>
          <ac:spMkLst>
            <pc:docMk/>
            <pc:sldMk cId="2354041124" sldId="261"/>
            <ac:spMk id="2" creationId="{F684AD1B-4563-C90E-6DAB-17DA1119209E}"/>
          </ac:spMkLst>
        </pc:spChg>
        <pc:spChg chg="add mod ord">
          <ac:chgData name="Sean Donovan (2204938)" userId="0e593bd2-b5f5-4862-a83f-41447120f4c9" providerId="ADAL" clId="{75669DBC-0C45-4085-B15C-DDAE16D7F9A5}" dt="2025-01-23T20:36:17.837" v="1190" actId="1076"/>
          <ac:spMkLst>
            <pc:docMk/>
            <pc:sldMk cId="2354041124" sldId="261"/>
            <ac:spMk id="3" creationId="{654E86B5-413D-CDF1-7CB2-3B87894F75B9}"/>
          </ac:spMkLst>
        </pc:spChg>
        <pc:spChg chg="del mod">
          <ac:chgData name="Sean Donovan (2204938)" userId="0e593bd2-b5f5-4862-a83f-41447120f4c9" providerId="ADAL" clId="{75669DBC-0C45-4085-B15C-DDAE16D7F9A5}" dt="2025-01-23T19:44:11.256" v="856" actId="26606"/>
          <ac:spMkLst>
            <pc:docMk/>
            <pc:sldMk cId="2354041124" sldId="261"/>
            <ac:spMk id="27" creationId="{82EA28B3-099F-2C0C-DA6C-D3BC14075B92}"/>
          </ac:spMkLst>
        </pc:spChg>
        <pc:graphicFrameChg chg="add mod">
          <ac:chgData name="Sean Donovan (2204938)" userId="0e593bd2-b5f5-4862-a83f-41447120f4c9" providerId="ADAL" clId="{75669DBC-0C45-4085-B15C-DDAE16D7F9A5}" dt="2025-01-23T19:46:30.378" v="919" actId="14100"/>
          <ac:graphicFrameMkLst>
            <pc:docMk/>
            <pc:sldMk cId="2354041124" sldId="261"/>
            <ac:graphicFrameMk id="29" creationId="{AB24000A-F221-0179-F50A-4241D462D5CC}"/>
          </ac:graphicFrameMkLst>
        </pc:graphicFrameChg>
        <pc:picChg chg="add mod">
          <ac:chgData name="Sean Donovan (2204938)" userId="0e593bd2-b5f5-4862-a83f-41447120f4c9" providerId="ADAL" clId="{75669DBC-0C45-4085-B15C-DDAE16D7F9A5}" dt="2025-01-23T20:36:21.989" v="1192" actId="1076"/>
          <ac:picMkLst>
            <pc:docMk/>
            <pc:sldMk cId="2354041124" sldId="261"/>
            <ac:picMk id="4" creationId="{356F520B-DFF2-599E-51B1-2594826EC676}"/>
          </ac:picMkLst>
        </pc:picChg>
        <pc:picChg chg="del mod ord">
          <ac:chgData name="Sean Donovan (2204938)" userId="0e593bd2-b5f5-4862-a83f-41447120f4c9" providerId="ADAL" clId="{75669DBC-0C45-4085-B15C-DDAE16D7F9A5}" dt="2025-01-23T19:43:48.323" v="853" actId="478"/>
          <ac:picMkLst>
            <pc:docMk/>
            <pc:sldMk cId="2354041124" sldId="261"/>
            <ac:picMk id="26" creationId="{9053F063-CBF0-3F9D-69B6-B69DD11475FC}"/>
          </ac:picMkLst>
        </pc:picChg>
      </pc:sldChg>
      <pc:sldChg chg="modSp del mod">
        <pc:chgData name="Sean Donovan (2204938)" userId="0e593bd2-b5f5-4862-a83f-41447120f4c9" providerId="ADAL" clId="{75669DBC-0C45-4085-B15C-DDAE16D7F9A5}" dt="2025-01-23T19:48:59.181" v="933" actId="47"/>
        <pc:sldMkLst>
          <pc:docMk/>
          <pc:sldMk cId="2641068821" sldId="264"/>
        </pc:sldMkLst>
        <pc:spChg chg="mod">
          <ac:chgData name="Sean Donovan (2204938)" userId="0e593bd2-b5f5-4862-a83f-41447120f4c9" providerId="ADAL" clId="{75669DBC-0C45-4085-B15C-DDAE16D7F9A5}" dt="2025-01-23T19:42:03.515" v="680" actId="1076"/>
          <ac:spMkLst>
            <pc:docMk/>
            <pc:sldMk cId="2641068821" sldId="264"/>
            <ac:spMk id="2" creationId="{49368084-6B6F-C225-988D-B010EB2BBAA0}"/>
          </ac:spMkLst>
        </pc:spChg>
      </pc:sldChg>
      <pc:sldChg chg="addSp delSp modSp mod modClrScheme delDesignElem chgLayout">
        <pc:chgData name="Sean Donovan (2204938)" userId="0e593bd2-b5f5-4862-a83f-41447120f4c9" providerId="ADAL" clId="{75669DBC-0C45-4085-B15C-DDAE16D7F9A5}" dt="2025-01-23T20:13:26.015" v="1148" actId="1076"/>
        <pc:sldMkLst>
          <pc:docMk/>
          <pc:sldMk cId="3748649136" sldId="266"/>
        </pc:sldMkLst>
        <pc:spChg chg="mod ord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2" creationId="{566E5B63-B5E9-54EF-96D2-48055B9E4177}"/>
          </ac:spMkLst>
        </pc:spChg>
        <pc:spChg chg="mod">
          <ac:chgData name="Sean Donovan (2204938)" userId="0e593bd2-b5f5-4862-a83f-41447120f4c9" providerId="ADAL" clId="{75669DBC-0C45-4085-B15C-DDAE16D7F9A5}" dt="2025-01-23T19:51:21.281" v="1012" actId="1076"/>
          <ac:spMkLst>
            <pc:docMk/>
            <pc:sldMk cId="3748649136" sldId="266"/>
            <ac:spMk id="3" creationId="{F4AD6632-29DB-BCC4-8651-C21A30854A8B}"/>
          </ac:spMkLst>
        </pc:spChg>
        <pc:spChg chg="add mod">
          <ac:chgData name="Sean Donovan (2204938)" userId="0e593bd2-b5f5-4862-a83f-41447120f4c9" providerId="ADAL" clId="{75669DBC-0C45-4085-B15C-DDAE16D7F9A5}" dt="2025-01-23T19:52:53.354" v="1062" actId="1076"/>
          <ac:spMkLst>
            <pc:docMk/>
            <pc:sldMk cId="3748649136" sldId="266"/>
            <ac:spMk id="4" creationId="{42360271-332D-6D19-9AC7-37168ABFA9CB}"/>
          </ac:spMkLst>
        </pc:spChg>
        <pc:spChg chg="add mod">
          <ac:chgData name="Sean Donovan (2204938)" userId="0e593bd2-b5f5-4862-a83f-41447120f4c9" providerId="ADAL" clId="{75669DBC-0C45-4085-B15C-DDAE16D7F9A5}" dt="2025-01-23T19:51:46.489" v="1018" actId="1076"/>
          <ac:spMkLst>
            <pc:docMk/>
            <pc:sldMk cId="3748649136" sldId="266"/>
            <ac:spMk id="5" creationId="{B7DEB797-9CBE-E180-2811-34A19166506F}"/>
          </ac:spMkLst>
        </pc:spChg>
        <pc:spChg chg="add del mod">
          <ac:chgData name="Sean Donovan (2204938)" userId="0e593bd2-b5f5-4862-a83f-41447120f4c9" providerId="ADAL" clId="{75669DBC-0C45-4085-B15C-DDAE16D7F9A5}" dt="2025-01-23T19:53:07.111" v="1065" actId="478"/>
          <ac:spMkLst>
            <pc:docMk/>
            <pc:sldMk cId="3748649136" sldId="266"/>
            <ac:spMk id="6" creationId="{02C14259-D85B-85C1-49F1-F1012A95EA29}"/>
          </ac:spMkLst>
        </pc:spChg>
        <pc:spChg chg="add del mod ord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7" creationId="{F969FBEE-57B8-2A42-6FD5-8A07F979E130}"/>
          </ac:spMkLst>
        </pc:spChg>
        <pc:spChg chg="add del mod ord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8" creationId="{9338C729-31BB-5335-C2B8-6623859483FA}"/>
          </ac:spMkLst>
        </pc:spChg>
        <pc:spChg chg="add del mod ord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9" creationId="{1A6A4C6F-B7BE-D244-E223-8FE9509AD0B2}"/>
          </ac:spMkLst>
        </pc:spChg>
        <pc:spChg chg="add mod">
          <ac:chgData name="Sean Donovan (2204938)" userId="0e593bd2-b5f5-4862-a83f-41447120f4c9" providerId="ADAL" clId="{75669DBC-0C45-4085-B15C-DDAE16D7F9A5}" dt="2025-01-23T20:13:26.015" v="1148" actId="1076"/>
          <ac:spMkLst>
            <pc:docMk/>
            <pc:sldMk cId="3748649136" sldId="266"/>
            <ac:spMk id="11" creationId="{AF424E4F-3B53-40DD-320A-DB5C555DA6F7}"/>
          </ac:spMkLst>
        </pc:spChg>
        <pc:spChg chg="add del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55" creationId="{B937640E-EF7A-4A6C-A950-D12B7D5C923E}"/>
          </ac:spMkLst>
        </pc:spChg>
        <pc:spChg chg="add del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56" creationId="{7A46C5F3-4EAC-473B-BD72-1219E833DB14}"/>
          </ac:spMkLst>
        </pc:spChg>
        <pc:spChg chg="add del">
          <ac:chgData name="Sean Donovan (2204938)" userId="0e593bd2-b5f5-4862-a83f-41447120f4c9" providerId="ADAL" clId="{75669DBC-0C45-4085-B15C-DDAE16D7F9A5}" dt="2025-01-23T19:52:43.807" v="1061" actId="700"/>
          <ac:spMkLst>
            <pc:docMk/>
            <pc:sldMk cId="3748649136" sldId="266"/>
            <ac:spMk id="57" creationId="{12231725-D083-4E0F-9428-1C2635189CA9}"/>
          </ac:spMkLst>
        </pc:spChg>
        <pc:graphicFrameChg chg="add mod">
          <ac:chgData name="Sean Donovan (2204938)" userId="0e593bd2-b5f5-4862-a83f-41447120f4c9" providerId="ADAL" clId="{75669DBC-0C45-4085-B15C-DDAE16D7F9A5}" dt="2025-01-23T19:56:51.332" v="1124" actId="1076"/>
          <ac:graphicFrameMkLst>
            <pc:docMk/>
            <pc:sldMk cId="3748649136" sldId="266"/>
            <ac:graphicFrameMk id="10" creationId="{0E8D5293-EEA6-1E41-8E95-BC212DC0EE1B}"/>
          </ac:graphicFrameMkLst>
        </pc:graphicFrameChg>
        <pc:graphicFrameChg chg="mod ord">
          <ac:chgData name="Sean Donovan (2204938)" userId="0e593bd2-b5f5-4862-a83f-41447120f4c9" providerId="ADAL" clId="{75669DBC-0C45-4085-B15C-DDAE16D7F9A5}" dt="2025-01-23T19:52:43.807" v="1061" actId="700"/>
          <ac:graphicFrameMkLst>
            <pc:docMk/>
            <pc:sldMk cId="3748649136" sldId="266"/>
            <ac:graphicFrameMk id="17" creationId="{66DAC8D7-1C25-AB6D-FC90-7A6BD0D40DAE}"/>
          </ac:graphicFrameMkLst>
        </pc:graphicFrameChg>
      </pc:sldChg>
      <pc:sldChg chg="addSp delSp modSp mod">
        <pc:chgData name="Sean Donovan (2204938)" userId="0e593bd2-b5f5-4862-a83f-41447120f4c9" providerId="ADAL" clId="{75669DBC-0C45-4085-B15C-DDAE16D7F9A5}" dt="2025-01-23T17:55:00.019" v="217" actId="20577"/>
        <pc:sldMkLst>
          <pc:docMk/>
          <pc:sldMk cId="2450030921" sldId="268"/>
        </pc:sldMkLst>
        <pc:spChg chg="add del mod">
          <ac:chgData name="Sean Donovan (2204938)" userId="0e593bd2-b5f5-4862-a83f-41447120f4c9" providerId="ADAL" clId="{75669DBC-0C45-4085-B15C-DDAE16D7F9A5}" dt="2025-01-23T17:47:06.674" v="3"/>
          <ac:spMkLst>
            <pc:docMk/>
            <pc:sldMk cId="2450030921" sldId="268"/>
            <ac:spMk id="4" creationId="{22DD9421-6CFE-6785-45B0-BB0BD4C2D188}"/>
          </ac:spMkLst>
        </pc:spChg>
        <pc:spChg chg="add mod">
          <ac:chgData name="Sean Donovan (2204938)" userId="0e593bd2-b5f5-4862-a83f-41447120f4c9" providerId="ADAL" clId="{75669DBC-0C45-4085-B15C-DDAE16D7F9A5}" dt="2025-01-23T17:55:00.019" v="217" actId="20577"/>
          <ac:spMkLst>
            <pc:docMk/>
            <pc:sldMk cId="2450030921" sldId="268"/>
            <ac:spMk id="5" creationId="{334E489C-0C44-5EE5-57F9-8873315763E2}"/>
          </ac:spMkLst>
        </pc:spChg>
        <pc:spChg chg="add">
          <ac:chgData name="Sean Donovan (2204938)" userId="0e593bd2-b5f5-4862-a83f-41447120f4c9" providerId="ADAL" clId="{75669DBC-0C45-4085-B15C-DDAE16D7F9A5}" dt="2025-01-23T17:53:54.464" v="192"/>
          <ac:spMkLst>
            <pc:docMk/>
            <pc:sldMk cId="2450030921" sldId="268"/>
            <ac:spMk id="6" creationId="{F0B9FD3F-A13B-9876-421C-E6DF7F6C2188}"/>
          </ac:spMkLst>
        </pc:spChg>
        <pc:spChg chg="add mod">
          <ac:chgData name="Sean Donovan (2204938)" userId="0e593bd2-b5f5-4862-a83f-41447120f4c9" providerId="ADAL" clId="{75669DBC-0C45-4085-B15C-DDAE16D7F9A5}" dt="2025-01-23T17:54:00.687" v="194"/>
          <ac:spMkLst>
            <pc:docMk/>
            <pc:sldMk cId="2450030921" sldId="268"/>
            <ac:spMk id="7" creationId="{1A3B7F16-6859-E251-B448-66487BFADEA6}"/>
          </ac:spMkLst>
        </pc:spChg>
        <pc:spChg chg="add del mod">
          <ac:chgData name="Sean Donovan (2204938)" userId="0e593bd2-b5f5-4862-a83f-41447120f4c9" providerId="ADAL" clId="{75669DBC-0C45-4085-B15C-DDAE16D7F9A5}" dt="2025-01-23T17:54:34.286" v="202" actId="478"/>
          <ac:spMkLst>
            <pc:docMk/>
            <pc:sldMk cId="2450030921" sldId="268"/>
            <ac:spMk id="8" creationId="{D71B460E-1F83-9599-DA4D-151A64895012}"/>
          </ac:spMkLst>
        </pc:spChg>
      </pc:sldChg>
      <pc:sldChg chg="modSp mod">
        <pc:chgData name="Sean Donovan (2204938)" userId="0e593bd2-b5f5-4862-a83f-41447120f4c9" providerId="ADAL" clId="{75669DBC-0C45-4085-B15C-DDAE16D7F9A5}" dt="2025-01-23T20:14:55.657" v="1173" actId="255"/>
        <pc:sldMkLst>
          <pc:docMk/>
          <pc:sldMk cId="531439676" sldId="269"/>
        </pc:sldMkLst>
        <pc:spChg chg="mod">
          <ac:chgData name="Sean Donovan (2204938)" userId="0e593bd2-b5f5-4862-a83f-41447120f4c9" providerId="ADAL" clId="{75669DBC-0C45-4085-B15C-DDAE16D7F9A5}" dt="2025-01-23T20:14:55.657" v="1173" actId="255"/>
          <ac:spMkLst>
            <pc:docMk/>
            <pc:sldMk cId="531439676" sldId="269"/>
            <ac:spMk id="5" creationId="{704A3BFC-B2DD-D585-839F-07A19484FC9C}"/>
          </ac:spMkLst>
        </pc:spChg>
      </pc:sldChg>
      <pc:sldChg chg="modSp mod">
        <pc:chgData name="Sean Donovan (2204938)" userId="0e593bd2-b5f5-4862-a83f-41447120f4c9" providerId="ADAL" clId="{75669DBC-0C45-4085-B15C-DDAE16D7F9A5}" dt="2025-01-23T20:57:06.708" v="1385"/>
        <pc:sldMkLst>
          <pc:docMk/>
          <pc:sldMk cId="1522636107" sldId="270"/>
        </pc:sldMkLst>
        <pc:spChg chg="mod">
          <ac:chgData name="Sean Donovan (2204938)" userId="0e593bd2-b5f5-4862-a83f-41447120f4c9" providerId="ADAL" clId="{75669DBC-0C45-4085-B15C-DDAE16D7F9A5}" dt="2025-01-23T20:57:06.708" v="1385"/>
          <ac:spMkLst>
            <pc:docMk/>
            <pc:sldMk cId="1522636107" sldId="270"/>
            <ac:spMk id="5" creationId="{E4C11ED3-9C08-97BD-4C21-3E8614C63785}"/>
          </ac:spMkLst>
        </pc:spChg>
      </pc:sldChg>
    </pc:docChg>
  </pc:docChgLst>
  <pc:docChgLst>
    <pc:chgData name="Sean Donovan (2204938)" userId="S::2204938@student.uwtsd.ac.uk::0e593bd2-b5f5-4862-a83f-41447120f4c9" providerId="AD" clId="Web-{30E2D3EB-EE54-F3D0-4485-624D8101E46E}"/>
    <pc:docChg chg="modSld">
      <pc:chgData name="Sean Donovan (2204938)" userId="S::2204938@student.uwtsd.ac.uk::0e593bd2-b5f5-4862-a83f-41447120f4c9" providerId="AD" clId="Web-{30E2D3EB-EE54-F3D0-4485-624D8101E46E}" dt="2025-01-23T15:08:26.761" v="8" actId="20577"/>
      <pc:docMkLst>
        <pc:docMk/>
      </pc:docMkLst>
      <pc:sldChg chg="modSp">
        <pc:chgData name="Sean Donovan (2204938)" userId="S::2204938@student.uwtsd.ac.uk::0e593bd2-b5f5-4862-a83f-41447120f4c9" providerId="AD" clId="Web-{30E2D3EB-EE54-F3D0-4485-624D8101E46E}" dt="2025-01-23T15:08:26.761" v="8" actId="20577"/>
        <pc:sldMkLst>
          <pc:docMk/>
          <pc:sldMk cId="3865859493" sldId="259"/>
        </pc:sldMkLst>
        <pc:spChg chg="mod">
          <ac:chgData name="Sean Donovan (2204938)" userId="S::2204938@student.uwtsd.ac.uk::0e593bd2-b5f5-4862-a83f-41447120f4c9" providerId="AD" clId="Web-{30E2D3EB-EE54-F3D0-4485-624D8101E46E}" dt="2025-01-23T15:08:26.761" v="8" actId="20577"/>
          <ac:spMkLst>
            <pc:docMk/>
            <pc:sldMk cId="3865859493" sldId="259"/>
            <ac:spMk id="3" creationId="{4A3CD64A-A26E-E336-7E73-5E705FB0A818}"/>
          </ac:spMkLst>
        </pc:spChg>
      </pc:sldChg>
      <pc:sldChg chg="modSp">
        <pc:chgData name="Sean Donovan (2204938)" userId="S::2204938@student.uwtsd.ac.uk::0e593bd2-b5f5-4862-a83f-41447120f4c9" providerId="AD" clId="Web-{30E2D3EB-EE54-F3D0-4485-624D8101E46E}" dt="2025-01-23T15:08:18.698" v="4" actId="20577"/>
        <pc:sldMkLst>
          <pc:docMk/>
          <pc:sldMk cId="1522636107" sldId="270"/>
        </pc:sldMkLst>
        <pc:spChg chg="mod">
          <ac:chgData name="Sean Donovan (2204938)" userId="S::2204938@student.uwtsd.ac.uk::0e593bd2-b5f5-4862-a83f-41447120f4c9" providerId="AD" clId="Web-{30E2D3EB-EE54-F3D0-4485-624D8101E46E}" dt="2025-01-23T15:08:18.698" v="4" actId="20577"/>
          <ac:spMkLst>
            <pc:docMk/>
            <pc:sldMk cId="1522636107" sldId="270"/>
            <ac:spMk id="5" creationId="{E4C11ED3-9C08-97BD-4C21-3E8614C63785}"/>
          </ac:spMkLst>
        </pc:spChg>
      </pc:sldChg>
    </pc:docChg>
  </pc:docChgLst>
  <pc:docChgLst>
    <pc:chgData name="Sean Donovan (2204938)" userId="S::2204938@student.uwtsd.ac.uk::0e593bd2-b5f5-4862-a83f-41447120f4c9" providerId="AD" clId="Web-{CF7C80F9-A36F-D09C-608D-8E448411295F}"/>
    <pc:docChg chg="addSld modSld sldOrd">
      <pc:chgData name="Sean Donovan (2204938)" userId="S::2204938@student.uwtsd.ac.uk::0e593bd2-b5f5-4862-a83f-41447120f4c9" providerId="AD" clId="Web-{CF7C80F9-A36F-D09C-608D-8E448411295F}" dt="2025-01-23T13:27:03.135" v="94" actId="1076"/>
      <pc:docMkLst>
        <pc:docMk/>
      </pc:docMkLst>
      <pc:sldChg chg="addSp modSp">
        <pc:chgData name="Sean Donovan (2204938)" userId="S::2204938@student.uwtsd.ac.uk::0e593bd2-b5f5-4862-a83f-41447120f4c9" providerId="AD" clId="Web-{CF7C80F9-A36F-D09C-608D-8E448411295F}" dt="2025-01-23T12:52:54.383" v="46" actId="1076"/>
        <pc:sldMkLst>
          <pc:docMk/>
          <pc:sldMk cId="3029940133" sldId="258"/>
        </pc:sldMkLst>
        <pc:spChg chg="add mod">
          <ac:chgData name="Sean Donovan (2204938)" userId="S::2204938@student.uwtsd.ac.uk::0e593bd2-b5f5-4862-a83f-41447120f4c9" providerId="AD" clId="Web-{CF7C80F9-A36F-D09C-608D-8E448411295F}" dt="2025-01-23T12:52:48.633" v="45" actId="1076"/>
          <ac:spMkLst>
            <pc:docMk/>
            <pc:sldMk cId="3029940133" sldId="258"/>
            <ac:spMk id="4" creationId="{51CFC16A-238D-563C-0601-E6E9F0E10CCA}"/>
          </ac:spMkLst>
        </pc:spChg>
        <pc:picChg chg="add mod">
          <ac:chgData name="Sean Donovan (2204938)" userId="S::2204938@student.uwtsd.ac.uk::0e593bd2-b5f5-4862-a83f-41447120f4c9" providerId="AD" clId="Web-{CF7C80F9-A36F-D09C-608D-8E448411295F}" dt="2025-01-23T12:52:54.383" v="46" actId="1076"/>
          <ac:picMkLst>
            <pc:docMk/>
            <pc:sldMk cId="3029940133" sldId="258"/>
            <ac:picMk id="3" creationId="{26CA5AD0-42C5-9379-4960-DA8B6FA8E1EA}"/>
          </ac:picMkLst>
        </pc:picChg>
      </pc:sldChg>
      <pc:sldChg chg="ord">
        <pc:chgData name="Sean Donovan (2204938)" userId="S::2204938@student.uwtsd.ac.uk::0e593bd2-b5f5-4862-a83f-41447120f4c9" providerId="AD" clId="Web-{CF7C80F9-A36F-D09C-608D-8E448411295F}" dt="2025-01-23T12:32:33.338" v="0"/>
        <pc:sldMkLst>
          <pc:docMk/>
          <pc:sldMk cId="3748649136" sldId="266"/>
        </pc:sldMkLst>
      </pc:sldChg>
      <pc:sldChg chg="addSp modSp new mod setBg">
        <pc:chgData name="Sean Donovan (2204938)" userId="S::2204938@student.uwtsd.ac.uk::0e593bd2-b5f5-4862-a83f-41447120f4c9" providerId="AD" clId="Web-{CF7C80F9-A36F-D09C-608D-8E448411295F}" dt="2025-01-23T13:27:03.135" v="94" actId="1076"/>
        <pc:sldMkLst>
          <pc:docMk/>
          <pc:sldMk cId="2826910842" sldId="267"/>
        </pc:sldMkLst>
        <pc:spChg chg="mod">
          <ac:chgData name="Sean Donovan (2204938)" userId="S::2204938@student.uwtsd.ac.uk::0e593bd2-b5f5-4862-a83f-41447120f4c9" providerId="AD" clId="Web-{CF7C80F9-A36F-D09C-608D-8E448411295F}" dt="2025-01-23T13:27:03.135" v="94" actId="1076"/>
          <ac:spMkLst>
            <pc:docMk/>
            <pc:sldMk cId="2826910842" sldId="267"/>
            <ac:spMk id="2" creationId="{EE2C7500-6C60-32C7-A4A5-41CEA80815F8}"/>
          </ac:spMkLst>
        </pc:spChg>
        <pc:spChg chg="mod">
          <ac:chgData name="Sean Donovan (2204938)" userId="S::2204938@student.uwtsd.ac.uk::0e593bd2-b5f5-4862-a83f-41447120f4c9" providerId="AD" clId="Web-{CF7C80F9-A36F-D09C-608D-8E448411295F}" dt="2025-01-23T13:07:15.701" v="49"/>
          <ac:spMkLst>
            <pc:docMk/>
            <pc:sldMk cId="2826910842" sldId="267"/>
            <ac:spMk id="3" creationId="{4A8FB224-CC21-D890-E8AC-4F70601E3B37}"/>
          </ac:spMkLst>
        </pc:spChg>
        <pc:spChg chg="add">
          <ac:chgData name="Sean Donovan (2204938)" userId="S::2204938@student.uwtsd.ac.uk::0e593bd2-b5f5-4862-a83f-41447120f4c9" providerId="AD" clId="Web-{CF7C80F9-A36F-D09C-608D-8E448411295F}" dt="2025-01-23T13:07:15.701" v="49"/>
          <ac:spMkLst>
            <pc:docMk/>
            <pc:sldMk cId="2826910842" sldId="267"/>
            <ac:spMk id="8" creationId="{B937640E-EF7A-4A6C-A950-D12B7D5C923E}"/>
          </ac:spMkLst>
        </pc:spChg>
        <pc:spChg chg="add mod">
          <ac:chgData name="Sean Donovan (2204938)" userId="S::2204938@student.uwtsd.ac.uk::0e593bd2-b5f5-4862-a83f-41447120f4c9" providerId="AD" clId="Web-{CF7C80F9-A36F-D09C-608D-8E448411295F}" dt="2025-01-23T13:26:00.931" v="85"/>
          <ac:spMkLst>
            <pc:docMk/>
            <pc:sldMk cId="2826910842" sldId="267"/>
            <ac:spMk id="10" creationId="{D72B6D96-D9A2-4E4A-8064-FCA9A1D3F647}"/>
          </ac:spMkLst>
        </pc:spChg>
        <pc:spChg chg="add">
          <ac:chgData name="Sean Donovan (2204938)" userId="S::2204938@student.uwtsd.ac.uk::0e593bd2-b5f5-4862-a83f-41447120f4c9" providerId="AD" clId="Web-{CF7C80F9-A36F-D09C-608D-8E448411295F}" dt="2025-01-23T13:07:15.701" v="49"/>
          <ac:spMkLst>
            <pc:docMk/>
            <pc:sldMk cId="2826910842" sldId="267"/>
            <ac:spMk id="12" creationId="{64ADF8E3-1B35-4C33-95FB-BAAD781AF743}"/>
          </ac:spMkLst>
        </pc:spChg>
      </pc:sldChg>
    </pc:docChg>
  </pc:docChgLst>
  <pc:docChgLst>
    <pc:chgData name="Sean Donovan (2204938)" userId="S::2204938@student.uwtsd.ac.uk::0e593bd2-b5f5-4862-a83f-41447120f4c9" providerId="AD" clId="Web-{707C0286-F803-1673-4478-E60D7FE02C84}"/>
    <pc:docChg chg="addSld delSld modSld">
      <pc:chgData name="Sean Donovan (2204938)" userId="S::2204938@student.uwtsd.ac.uk::0e593bd2-b5f5-4862-a83f-41447120f4c9" providerId="AD" clId="Web-{707C0286-F803-1673-4478-E60D7FE02C84}" dt="2025-01-23T21:39:00.185" v="73"/>
      <pc:docMkLst>
        <pc:docMk/>
      </pc:docMkLst>
      <pc:sldChg chg="modSp">
        <pc:chgData name="Sean Donovan (2204938)" userId="S::2204938@student.uwtsd.ac.uk::0e593bd2-b5f5-4862-a83f-41447120f4c9" providerId="AD" clId="Web-{707C0286-F803-1673-4478-E60D7FE02C84}" dt="2025-01-23T21:36:47.491" v="67" actId="20577"/>
        <pc:sldMkLst>
          <pc:docMk/>
          <pc:sldMk cId="3865859493" sldId="259"/>
        </pc:sldMkLst>
        <pc:spChg chg="mod">
          <ac:chgData name="Sean Donovan (2204938)" userId="S::2204938@student.uwtsd.ac.uk::0e593bd2-b5f5-4862-a83f-41447120f4c9" providerId="AD" clId="Web-{707C0286-F803-1673-4478-E60D7FE02C84}" dt="2025-01-23T21:36:47.491" v="67" actId="20577"/>
          <ac:spMkLst>
            <pc:docMk/>
            <pc:sldMk cId="3865859493" sldId="259"/>
            <ac:spMk id="3" creationId="{4A3CD64A-A26E-E336-7E73-5E705FB0A818}"/>
          </ac:spMkLst>
        </pc:spChg>
      </pc:sldChg>
      <pc:sldChg chg="addSp modSp">
        <pc:chgData name="Sean Donovan (2204938)" userId="S::2204938@student.uwtsd.ac.uk::0e593bd2-b5f5-4862-a83f-41447120f4c9" providerId="AD" clId="Web-{707C0286-F803-1673-4478-E60D7FE02C84}" dt="2025-01-23T21:38:54.466" v="72" actId="1076"/>
        <pc:sldMkLst>
          <pc:docMk/>
          <pc:sldMk cId="1522636107" sldId="270"/>
        </pc:sldMkLst>
        <pc:spChg chg="add mod">
          <ac:chgData name="Sean Donovan (2204938)" userId="S::2204938@student.uwtsd.ac.uk::0e593bd2-b5f5-4862-a83f-41447120f4c9" providerId="AD" clId="Web-{707C0286-F803-1673-4478-E60D7FE02C84}" dt="2025-01-23T21:38:54.466" v="72" actId="1076"/>
          <ac:spMkLst>
            <pc:docMk/>
            <pc:sldMk cId="1522636107" sldId="270"/>
            <ac:spMk id="3" creationId="{586AF46A-3F02-70E3-EF23-427160BB123D}"/>
          </ac:spMkLst>
        </pc:spChg>
      </pc:sldChg>
      <pc:sldChg chg="new del">
        <pc:chgData name="Sean Donovan (2204938)" userId="S::2204938@student.uwtsd.ac.uk::0e593bd2-b5f5-4862-a83f-41447120f4c9" providerId="AD" clId="Web-{707C0286-F803-1673-4478-E60D7FE02C84}" dt="2025-01-23T21:39:00.185" v="73"/>
        <pc:sldMkLst>
          <pc:docMk/>
          <pc:sldMk cId="4013681803" sldId="271"/>
        </pc:sldMkLst>
      </pc:sldChg>
    </pc:docChg>
  </pc:docChgLst>
  <pc:docChgLst>
    <pc:chgData name="Sean Donovan (2204938)" userId="0e593bd2-b5f5-4862-a83f-41447120f4c9" providerId="ADAL" clId="{54601E18-94B5-7440-B98A-B7795DD65264}"/>
    <pc:docChg chg="undo custSel modSld sldOrd">
      <pc:chgData name="Sean Donovan (2204938)" userId="0e593bd2-b5f5-4862-a83f-41447120f4c9" providerId="ADAL" clId="{54601E18-94B5-7440-B98A-B7795DD65264}" dt="2025-01-23T14:30:32.707" v="413"/>
      <pc:docMkLst>
        <pc:docMk/>
      </pc:docMkLst>
      <pc:sldChg chg="addSp delSp modSp">
        <pc:chgData name="Sean Donovan (2204938)" userId="0e593bd2-b5f5-4862-a83f-41447120f4c9" providerId="ADAL" clId="{54601E18-94B5-7440-B98A-B7795DD65264}" dt="2025-01-23T14:30:32.707" v="413"/>
        <pc:sldMkLst>
          <pc:docMk/>
          <pc:sldMk cId="3029940133" sldId="258"/>
        </pc:sldMkLst>
        <pc:picChg chg="mod">
          <ac:chgData name="Sean Donovan (2204938)" userId="0e593bd2-b5f5-4862-a83f-41447120f4c9" providerId="ADAL" clId="{54601E18-94B5-7440-B98A-B7795DD65264}" dt="2025-01-23T12:57:51.598" v="7" actId="1076"/>
          <ac:picMkLst>
            <pc:docMk/>
            <pc:sldMk cId="3029940133" sldId="258"/>
            <ac:picMk id="3" creationId="{26CA5AD0-42C5-9379-4960-DA8B6FA8E1EA}"/>
          </ac:picMkLst>
        </pc:picChg>
        <pc:inkChg chg="add del">
          <ac:chgData name="Sean Donovan (2204938)" userId="0e593bd2-b5f5-4862-a83f-41447120f4c9" providerId="ADAL" clId="{54601E18-94B5-7440-B98A-B7795DD65264}" dt="2025-01-23T12:57:25.701" v="1"/>
          <ac:inkMkLst>
            <pc:docMk/>
            <pc:sldMk cId="3029940133" sldId="258"/>
            <ac:inkMk id="5" creationId="{FEA96262-7CF1-0FCB-1314-513A7512BE74}"/>
          </ac:inkMkLst>
        </pc:inkChg>
        <pc:inkChg chg="add">
          <ac:chgData name="Sean Donovan (2204938)" userId="0e593bd2-b5f5-4862-a83f-41447120f4c9" providerId="ADAL" clId="{54601E18-94B5-7440-B98A-B7795DD65264}" dt="2025-01-23T12:57:33.547" v="2"/>
          <ac:inkMkLst>
            <pc:docMk/>
            <pc:sldMk cId="3029940133" sldId="258"/>
            <ac:inkMk id="6" creationId="{CA520D70-02C0-FDB4-9A40-F76C9DDA1241}"/>
          </ac:inkMkLst>
        </pc:inkChg>
        <pc:inkChg chg="add del">
          <ac:chgData name="Sean Donovan (2204938)" userId="0e593bd2-b5f5-4862-a83f-41447120f4c9" providerId="ADAL" clId="{54601E18-94B5-7440-B98A-B7795DD65264}" dt="2025-01-23T12:57:43.754" v="5"/>
          <ac:inkMkLst>
            <pc:docMk/>
            <pc:sldMk cId="3029940133" sldId="258"/>
            <ac:inkMk id="7" creationId="{701CD27E-745D-98D3-A1BB-6221695210BB}"/>
          </ac:inkMkLst>
        </pc:inkChg>
        <pc:inkChg chg="add del">
          <ac:chgData name="Sean Donovan (2204938)" userId="0e593bd2-b5f5-4862-a83f-41447120f4c9" providerId="ADAL" clId="{54601E18-94B5-7440-B98A-B7795DD65264}" dt="2025-01-23T12:57:43.754" v="5"/>
          <ac:inkMkLst>
            <pc:docMk/>
            <pc:sldMk cId="3029940133" sldId="258"/>
            <ac:inkMk id="9" creationId="{84BA3789-46CA-6216-BA04-FE4FC864BE90}"/>
          </ac:inkMkLst>
        </pc:inkChg>
        <pc:inkChg chg="add mod reco modStrokes">
          <ac:chgData name="Sean Donovan (2204938)" userId="0e593bd2-b5f5-4862-a83f-41447120f4c9" providerId="ADAL" clId="{54601E18-94B5-7440-B98A-B7795DD65264}" dt="2025-01-23T13:01:05.759" v="145"/>
          <ac:inkMkLst>
            <pc:docMk/>
            <pc:sldMk cId="3029940133" sldId="258"/>
            <ac:inkMk id="10" creationId="{3568B213-30CA-7601-2F37-D80E92763D85}"/>
          </ac:inkMkLst>
        </pc:inkChg>
        <pc:inkChg chg="add">
          <ac:chgData name="Sean Donovan (2204938)" userId="0e593bd2-b5f5-4862-a83f-41447120f4c9" providerId="ADAL" clId="{54601E18-94B5-7440-B98A-B7795DD65264}" dt="2025-01-23T12:57:45.645" v="6"/>
          <ac:inkMkLst>
            <pc:docMk/>
            <pc:sldMk cId="3029940133" sldId="258"/>
            <ac:inkMk id="11" creationId="{9BA1E424-5EB8-AF4D-9ED9-65CE7A8388EB}"/>
          </ac:inkMkLst>
        </pc:inkChg>
        <pc:inkChg chg="add del">
          <ac:chgData name="Sean Donovan (2204938)" userId="0e593bd2-b5f5-4862-a83f-41447120f4c9" providerId="ADAL" clId="{54601E18-94B5-7440-B98A-B7795DD65264}" dt="2025-01-23T12:57:55.623" v="11"/>
          <ac:inkMkLst>
            <pc:docMk/>
            <pc:sldMk cId="3029940133" sldId="258"/>
            <ac:inkMk id="12" creationId="{1881AA5B-E031-0ED3-8FB4-6DBED668712B}"/>
          </ac:inkMkLst>
        </pc:inkChg>
        <pc:inkChg chg="add del">
          <ac:chgData name="Sean Donovan (2204938)" userId="0e593bd2-b5f5-4862-a83f-41447120f4c9" providerId="ADAL" clId="{54601E18-94B5-7440-B98A-B7795DD65264}" dt="2025-01-23T12:57:55.623" v="11"/>
          <ac:inkMkLst>
            <pc:docMk/>
            <pc:sldMk cId="3029940133" sldId="258"/>
            <ac:inkMk id="13" creationId="{F5BCD760-3789-7708-6C30-02CF683FEE36}"/>
          </ac:inkMkLst>
        </pc:inkChg>
        <pc:inkChg chg="add del">
          <ac:chgData name="Sean Donovan (2204938)" userId="0e593bd2-b5f5-4862-a83f-41447120f4c9" providerId="ADAL" clId="{54601E18-94B5-7440-B98A-B7795DD65264}" dt="2025-01-23T12:57:55.623" v="11"/>
          <ac:inkMkLst>
            <pc:docMk/>
            <pc:sldMk cId="3029940133" sldId="258"/>
            <ac:inkMk id="15" creationId="{91F1E1D6-822E-A39C-4A01-A5F8DE895BD7}"/>
          </ac:inkMkLst>
        </pc:inkChg>
        <pc:inkChg chg="add reco">
          <ac:chgData name="Sean Donovan (2204938)" userId="0e593bd2-b5f5-4862-a83f-41447120f4c9" providerId="ADAL" clId="{54601E18-94B5-7440-B98A-B7795DD65264}" dt="2025-01-23T12:57:55.623" v="11"/>
          <ac:inkMkLst>
            <pc:docMk/>
            <pc:sldMk cId="3029940133" sldId="258"/>
            <ac:inkMk id="16" creationId="{34443FB7-1EA0-D72C-CA06-AB365F7C8A8F}"/>
          </ac:inkMkLst>
        </pc:inkChg>
        <pc:inkChg chg="add del">
          <ac:chgData name="Sean Donovan (2204938)" userId="0e593bd2-b5f5-4862-a83f-41447120f4c9" providerId="ADAL" clId="{54601E18-94B5-7440-B98A-B7795DD65264}" dt="2025-01-23T12:58:03.700" v="15"/>
          <ac:inkMkLst>
            <pc:docMk/>
            <pc:sldMk cId="3029940133" sldId="258"/>
            <ac:inkMk id="17" creationId="{B4D98B5B-FEDA-F6F5-B94C-155CACD2AC6B}"/>
          </ac:inkMkLst>
        </pc:inkChg>
        <pc:inkChg chg="add del">
          <ac:chgData name="Sean Donovan (2204938)" userId="0e593bd2-b5f5-4862-a83f-41447120f4c9" providerId="ADAL" clId="{54601E18-94B5-7440-B98A-B7795DD65264}" dt="2025-01-23T12:58:03.700" v="15"/>
          <ac:inkMkLst>
            <pc:docMk/>
            <pc:sldMk cId="3029940133" sldId="258"/>
            <ac:inkMk id="18" creationId="{67CDE8AD-7885-55FF-0345-BD610B4A8867}"/>
          </ac:inkMkLst>
        </pc:inkChg>
        <pc:inkChg chg="add del">
          <ac:chgData name="Sean Donovan (2204938)" userId="0e593bd2-b5f5-4862-a83f-41447120f4c9" providerId="ADAL" clId="{54601E18-94B5-7440-B98A-B7795DD65264}" dt="2025-01-23T12:58:03.700" v="15"/>
          <ac:inkMkLst>
            <pc:docMk/>
            <pc:sldMk cId="3029940133" sldId="258"/>
            <ac:inkMk id="19" creationId="{6C086837-74C8-2668-9105-6DD0A3674DA1}"/>
          </ac:inkMkLst>
        </pc:inkChg>
        <pc:inkChg chg="add reco">
          <ac:chgData name="Sean Donovan (2204938)" userId="0e593bd2-b5f5-4862-a83f-41447120f4c9" providerId="ADAL" clId="{54601E18-94B5-7440-B98A-B7795DD65264}" dt="2025-01-23T12:58:03.700" v="15"/>
          <ac:inkMkLst>
            <pc:docMk/>
            <pc:sldMk cId="3029940133" sldId="258"/>
            <ac:inkMk id="20" creationId="{7C01A4F3-7157-DB40-2D1C-8E5B015CB05A}"/>
          </ac:inkMkLst>
        </pc:inkChg>
        <pc:inkChg chg="add del">
          <ac:chgData name="Sean Donovan (2204938)" userId="0e593bd2-b5f5-4862-a83f-41447120f4c9" providerId="ADAL" clId="{54601E18-94B5-7440-B98A-B7795DD65264}" dt="2025-01-23T12:58:05.722" v="18"/>
          <ac:inkMkLst>
            <pc:docMk/>
            <pc:sldMk cId="3029940133" sldId="258"/>
            <ac:inkMk id="23" creationId="{9A493585-2A00-2C9F-FE34-097CB0CC3FBB}"/>
          </ac:inkMkLst>
        </pc:inkChg>
        <pc:inkChg chg="add del">
          <ac:chgData name="Sean Donovan (2204938)" userId="0e593bd2-b5f5-4862-a83f-41447120f4c9" providerId="ADAL" clId="{54601E18-94B5-7440-B98A-B7795DD65264}" dt="2025-01-23T12:58:05.722" v="18"/>
          <ac:inkMkLst>
            <pc:docMk/>
            <pc:sldMk cId="3029940133" sldId="258"/>
            <ac:inkMk id="24" creationId="{7E12B59A-F4C3-DF12-6DFD-C453FEBDAEE6}"/>
          </ac:inkMkLst>
        </pc:inkChg>
        <pc:inkChg chg="add reco">
          <ac:chgData name="Sean Donovan (2204938)" userId="0e593bd2-b5f5-4862-a83f-41447120f4c9" providerId="ADAL" clId="{54601E18-94B5-7440-B98A-B7795DD65264}" dt="2025-01-23T12:58:05.722" v="18"/>
          <ac:inkMkLst>
            <pc:docMk/>
            <pc:sldMk cId="3029940133" sldId="258"/>
            <ac:inkMk id="25" creationId="{5923DFBF-34D6-B196-E743-A57163290A92}"/>
          </ac:inkMkLst>
        </pc:inkChg>
        <pc:inkChg chg="add del">
          <ac:chgData name="Sean Donovan (2204938)" userId="0e593bd2-b5f5-4862-a83f-41447120f4c9" providerId="ADAL" clId="{54601E18-94B5-7440-B98A-B7795DD65264}" dt="2025-01-23T12:58:07.368" v="21"/>
          <ac:inkMkLst>
            <pc:docMk/>
            <pc:sldMk cId="3029940133" sldId="258"/>
            <ac:inkMk id="26" creationId="{D3507E91-9CFF-9CAE-F4D6-EEFB2BDC6B0D}"/>
          </ac:inkMkLst>
        </pc:inkChg>
        <pc:inkChg chg="add del">
          <ac:chgData name="Sean Donovan (2204938)" userId="0e593bd2-b5f5-4862-a83f-41447120f4c9" providerId="ADAL" clId="{54601E18-94B5-7440-B98A-B7795DD65264}" dt="2025-01-23T12:58:07.368" v="21"/>
          <ac:inkMkLst>
            <pc:docMk/>
            <pc:sldMk cId="3029940133" sldId="258"/>
            <ac:inkMk id="27" creationId="{06C2033A-C22E-A61E-79D8-7A92C2D567F4}"/>
          </ac:inkMkLst>
        </pc:inkChg>
        <pc:inkChg chg="add reco">
          <ac:chgData name="Sean Donovan (2204938)" userId="0e593bd2-b5f5-4862-a83f-41447120f4c9" providerId="ADAL" clId="{54601E18-94B5-7440-B98A-B7795DD65264}" dt="2025-01-23T12:58:07.368" v="21"/>
          <ac:inkMkLst>
            <pc:docMk/>
            <pc:sldMk cId="3029940133" sldId="258"/>
            <ac:inkMk id="28" creationId="{3AC4C9F2-8EEF-9E6C-A4F5-3B020732E8BA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29" creationId="{C66234B1-3FB1-C64B-F671-E7FF30B6B06D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0" creationId="{D412E430-77D6-3079-64AA-069547ECBBB7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1" creationId="{06BA06DA-5362-7D49-4B01-B6CBB4C58AA9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2" creationId="{85D28199-34F0-CBB1-5E63-0B21E63DBBFB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3" creationId="{8627C2FD-E25A-7FD7-6933-3FC36EDE2CE3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5" creationId="{57897ADF-1BC5-44D1-8194-CCED57E20E9A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6" creationId="{30EFC5EB-EC6A-FCE9-AB0C-F29A966A266E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7" creationId="{85EC1A63-933B-664B-A410-DF20271A520F}"/>
          </ac:inkMkLst>
        </pc:inkChg>
        <pc:inkChg chg="add del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38" creationId="{3296CBE9-5D58-B7DC-A303-9F2CD3C90F02}"/>
          </ac:inkMkLst>
        </pc:inkChg>
        <pc:inkChg chg="add">
          <ac:chgData name="Sean Donovan (2204938)" userId="0e593bd2-b5f5-4862-a83f-41447120f4c9" providerId="ADAL" clId="{54601E18-94B5-7440-B98A-B7795DD65264}" dt="2025-01-23T12:58:11.520" v="31"/>
          <ac:inkMkLst>
            <pc:docMk/>
            <pc:sldMk cId="3029940133" sldId="258"/>
            <ac:inkMk id="39" creationId="{75618DDF-712B-E34A-B327-EEA93AEAC262}"/>
          </ac:inkMkLst>
        </pc:inkChg>
        <pc:inkChg chg="add">
          <ac:chgData name="Sean Donovan (2204938)" userId="0e593bd2-b5f5-4862-a83f-41447120f4c9" providerId="ADAL" clId="{54601E18-94B5-7440-B98A-B7795DD65264}" dt="2025-01-23T12:58:11.942" v="32"/>
          <ac:inkMkLst>
            <pc:docMk/>
            <pc:sldMk cId="3029940133" sldId="258"/>
            <ac:inkMk id="40" creationId="{3C824BD9-007E-A13F-5ED7-3728E27C700E}"/>
          </ac:inkMkLst>
        </pc:inkChg>
        <pc:inkChg chg="add reco">
          <ac:chgData name="Sean Donovan (2204938)" userId="0e593bd2-b5f5-4862-a83f-41447120f4c9" providerId="ADAL" clId="{54601E18-94B5-7440-B98A-B7795DD65264}" dt="2025-01-23T12:58:12.788" v="33"/>
          <ac:inkMkLst>
            <pc:docMk/>
            <pc:sldMk cId="3029940133" sldId="258"/>
            <ac:inkMk id="41" creationId="{6CE25357-F1EF-74F5-6DE4-E5F574C1918A}"/>
          </ac:inkMkLst>
        </pc:inkChg>
        <pc:inkChg chg="add del">
          <ac:chgData name="Sean Donovan (2204938)" userId="0e593bd2-b5f5-4862-a83f-41447120f4c9" providerId="ADAL" clId="{54601E18-94B5-7440-B98A-B7795DD65264}" dt="2025-01-23T12:58:19.616" v="36"/>
          <ac:inkMkLst>
            <pc:docMk/>
            <pc:sldMk cId="3029940133" sldId="258"/>
            <ac:inkMk id="42" creationId="{67464380-ED35-B687-50F0-C1E4C42334B8}"/>
          </ac:inkMkLst>
        </pc:inkChg>
        <pc:inkChg chg="add del">
          <ac:chgData name="Sean Donovan (2204938)" userId="0e593bd2-b5f5-4862-a83f-41447120f4c9" providerId="ADAL" clId="{54601E18-94B5-7440-B98A-B7795DD65264}" dt="2025-01-23T12:58:19.616" v="36"/>
          <ac:inkMkLst>
            <pc:docMk/>
            <pc:sldMk cId="3029940133" sldId="258"/>
            <ac:inkMk id="43" creationId="{E0871984-8933-7AAA-F518-07FB4BFDFBE7}"/>
          </ac:inkMkLst>
        </pc:inkChg>
        <pc:inkChg chg="add reco">
          <ac:chgData name="Sean Donovan (2204938)" userId="0e593bd2-b5f5-4862-a83f-41447120f4c9" providerId="ADAL" clId="{54601E18-94B5-7440-B98A-B7795DD65264}" dt="2025-01-23T12:58:19.616" v="36"/>
          <ac:inkMkLst>
            <pc:docMk/>
            <pc:sldMk cId="3029940133" sldId="258"/>
            <ac:inkMk id="44" creationId="{7A91A07B-AE08-AC84-C88B-357ACC7A0951}"/>
          </ac:inkMkLst>
        </pc:inkChg>
        <pc:inkChg chg="add del">
          <ac:chgData name="Sean Donovan (2204938)" userId="0e593bd2-b5f5-4862-a83f-41447120f4c9" providerId="ADAL" clId="{54601E18-94B5-7440-B98A-B7795DD65264}" dt="2025-01-23T12:58:23.548" v="42"/>
          <ac:inkMkLst>
            <pc:docMk/>
            <pc:sldMk cId="3029940133" sldId="258"/>
            <ac:inkMk id="45" creationId="{F1AFDBA1-A073-00BF-1F3F-79642D261ACB}"/>
          </ac:inkMkLst>
        </pc:inkChg>
        <pc:inkChg chg="add del">
          <ac:chgData name="Sean Donovan (2204938)" userId="0e593bd2-b5f5-4862-a83f-41447120f4c9" providerId="ADAL" clId="{54601E18-94B5-7440-B98A-B7795DD65264}" dt="2025-01-23T12:58:23.548" v="42"/>
          <ac:inkMkLst>
            <pc:docMk/>
            <pc:sldMk cId="3029940133" sldId="258"/>
            <ac:inkMk id="46" creationId="{8A0E64DF-29C3-2A3A-6AE5-7FF69CC46003}"/>
          </ac:inkMkLst>
        </pc:inkChg>
        <pc:inkChg chg="add del">
          <ac:chgData name="Sean Donovan (2204938)" userId="0e593bd2-b5f5-4862-a83f-41447120f4c9" providerId="ADAL" clId="{54601E18-94B5-7440-B98A-B7795DD65264}" dt="2025-01-23T12:58:23.548" v="42"/>
          <ac:inkMkLst>
            <pc:docMk/>
            <pc:sldMk cId="3029940133" sldId="258"/>
            <ac:inkMk id="47" creationId="{F493A6AD-87D8-4B83-E98E-7B0B796AE73D}"/>
          </ac:inkMkLst>
        </pc:inkChg>
        <pc:inkChg chg="add del">
          <ac:chgData name="Sean Donovan (2204938)" userId="0e593bd2-b5f5-4862-a83f-41447120f4c9" providerId="ADAL" clId="{54601E18-94B5-7440-B98A-B7795DD65264}" dt="2025-01-23T12:58:23.548" v="42"/>
          <ac:inkMkLst>
            <pc:docMk/>
            <pc:sldMk cId="3029940133" sldId="258"/>
            <ac:inkMk id="48" creationId="{DB49B4AC-2823-57CB-B39D-1FD851E56352}"/>
          </ac:inkMkLst>
        </pc:inkChg>
        <pc:inkChg chg="add del">
          <ac:chgData name="Sean Donovan (2204938)" userId="0e593bd2-b5f5-4862-a83f-41447120f4c9" providerId="ADAL" clId="{54601E18-94B5-7440-B98A-B7795DD65264}" dt="2025-01-23T12:58:23.548" v="42"/>
          <ac:inkMkLst>
            <pc:docMk/>
            <pc:sldMk cId="3029940133" sldId="258"/>
            <ac:inkMk id="49" creationId="{09170E11-95EE-B323-A8FF-FCA2EE2E6D52}"/>
          </ac:inkMkLst>
        </pc:inkChg>
        <pc:inkChg chg="add reco">
          <ac:chgData name="Sean Donovan (2204938)" userId="0e593bd2-b5f5-4862-a83f-41447120f4c9" providerId="ADAL" clId="{54601E18-94B5-7440-B98A-B7795DD65264}" dt="2025-01-23T12:58:23.548" v="42"/>
          <ac:inkMkLst>
            <pc:docMk/>
            <pc:sldMk cId="3029940133" sldId="258"/>
            <ac:inkMk id="50" creationId="{8643B8FB-3CE3-B631-2B6F-4459A41EAC06}"/>
          </ac:inkMkLst>
        </pc:inkChg>
        <pc:inkChg chg="add del">
          <ac:chgData name="Sean Donovan (2204938)" userId="0e593bd2-b5f5-4862-a83f-41447120f4c9" providerId="ADAL" clId="{54601E18-94B5-7440-B98A-B7795DD65264}" dt="2025-01-23T12:58:25.310" v="46"/>
          <ac:inkMkLst>
            <pc:docMk/>
            <pc:sldMk cId="3029940133" sldId="258"/>
            <ac:inkMk id="51" creationId="{9500C58D-4E4E-379E-9786-65404F93630A}"/>
          </ac:inkMkLst>
        </pc:inkChg>
        <pc:inkChg chg="add del">
          <ac:chgData name="Sean Donovan (2204938)" userId="0e593bd2-b5f5-4862-a83f-41447120f4c9" providerId="ADAL" clId="{54601E18-94B5-7440-B98A-B7795DD65264}" dt="2025-01-23T12:58:25.310" v="46"/>
          <ac:inkMkLst>
            <pc:docMk/>
            <pc:sldMk cId="3029940133" sldId="258"/>
            <ac:inkMk id="52" creationId="{EFE5CAE4-65DB-ACF3-B46C-C0C4C5DA75A5}"/>
          </ac:inkMkLst>
        </pc:inkChg>
        <pc:inkChg chg="add del">
          <ac:chgData name="Sean Donovan (2204938)" userId="0e593bd2-b5f5-4862-a83f-41447120f4c9" providerId="ADAL" clId="{54601E18-94B5-7440-B98A-B7795DD65264}" dt="2025-01-23T12:58:25.310" v="46"/>
          <ac:inkMkLst>
            <pc:docMk/>
            <pc:sldMk cId="3029940133" sldId="258"/>
            <ac:inkMk id="53" creationId="{E4ADF2BE-74EC-55FA-7421-6FF6909FFDEB}"/>
          </ac:inkMkLst>
        </pc:inkChg>
        <pc:inkChg chg="add reco">
          <ac:chgData name="Sean Donovan (2204938)" userId="0e593bd2-b5f5-4862-a83f-41447120f4c9" providerId="ADAL" clId="{54601E18-94B5-7440-B98A-B7795DD65264}" dt="2025-01-23T12:58:25.310" v="46"/>
          <ac:inkMkLst>
            <pc:docMk/>
            <pc:sldMk cId="3029940133" sldId="258"/>
            <ac:inkMk id="54" creationId="{CE04E60D-6EEC-14F3-A1ED-D72C87AD43DB}"/>
          </ac:inkMkLst>
        </pc:inkChg>
        <pc:inkChg chg="add">
          <ac:chgData name="Sean Donovan (2204938)" userId="0e593bd2-b5f5-4862-a83f-41447120f4c9" providerId="ADAL" clId="{54601E18-94B5-7440-B98A-B7795DD65264}" dt="2025-01-23T12:58:25.323" v="47"/>
          <ac:inkMkLst>
            <pc:docMk/>
            <pc:sldMk cId="3029940133" sldId="258"/>
            <ac:inkMk id="55" creationId="{98F74BD8-C2E4-9D69-601F-39027ACBC419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56" creationId="{80035099-12FE-6971-829A-7862FA749D5F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57" creationId="{A4995EE7-1987-D220-A335-A4A5AD7C2CD8}"/>
          </ac:inkMkLst>
        </pc:inkChg>
        <pc:inkChg chg="add">
          <ac:chgData name="Sean Donovan (2204938)" userId="0e593bd2-b5f5-4862-a83f-41447120f4c9" providerId="ADAL" clId="{54601E18-94B5-7440-B98A-B7795DD65264}" dt="2025-01-23T12:58:27.087" v="50"/>
          <ac:inkMkLst>
            <pc:docMk/>
            <pc:sldMk cId="3029940133" sldId="258"/>
            <ac:inkMk id="58" creationId="{93160244-D7BA-7AED-85FD-CECB3D812B06}"/>
          </ac:inkMkLst>
        </pc:inkChg>
        <pc:inkChg chg="add">
          <ac:chgData name="Sean Donovan (2204938)" userId="0e593bd2-b5f5-4862-a83f-41447120f4c9" providerId="ADAL" clId="{54601E18-94B5-7440-B98A-B7795DD65264}" dt="2025-01-23T12:58:27.603" v="51"/>
          <ac:inkMkLst>
            <pc:docMk/>
            <pc:sldMk cId="3029940133" sldId="258"/>
            <ac:inkMk id="59" creationId="{FAC124E7-AAEC-B3A0-7248-BEB160EF94A1}"/>
          </ac:inkMkLst>
        </pc:inkChg>
        <pc:inkChg chg="add">
          <ac:chgData name="Sean Donovan (2204938)" userId="0e593bd2-b5f5-4862-a83f-41447120f4c9" providerId="ADAL" clId="{54601E18-94B5-7440-B98A-B7795DD65264}" dt="2025-01-23T12:58:28.627" v="52"/>
          <ac:inkMkLst>
            <pc:docMk/>
            <pc:sldMk cId="3029940133" sldId="258"/>
            <ac:inkMk id="60" creationId="{696E856D-4B35-3524-7FCB-B9107450A553}"/>
          </ac:inkMkLst>
        </pc:inkChg>
        <pc:inkChg chg="add">
          <ac:chgData name="Sean Donovan (2204938)" userId="0e593bd2-b5f5-4862-a83f-41447120f4c9" providerId="ADAL" clId="{54601E18-94B5-7440-B98A-B7795DD65264}" dt="2025-01-23T12:58:29.071" v="53"/>
          <ac:inkMkLst>
            <pc:docMk/>
            <pc:sldMk cId="3029940133" sldId="258"/>
            <ac:inkMk id="61" creationId="{C99CDCEF-4620-3075-6603-A2163005F9DC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62" creationId="{260B1B83-973A-7F3D-97B6-3F766BD4ACE3}"/>
          </ac:inkMkLst>
        </pc:inkChg>
        <pc:inkChg chg="add">
          <ac:chgData name="Sean Donovan (2204938)" userId="0e593bd2-b5f5-4862-a83f-41447120f4c9" providerId="ADAL" clId="{54601E18-94B5-7440-B98A-B7795DD65264}" dt="2025-01-23T12:58:29.938" v="55"/>
          <ac:inkMkLst>
            <pc:docMk/>
            <pc:sldMk cId="3029940133" sldId="258"/>
            <ac:inkMk id="63" creationId="{3E955CA0-A856-8250-6736-A6395FAE6EED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64" creationId="{059EF5E3-E266-183A-B918-FE7F1BF9C9BA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65" creationId="{23B13FC3-15B1-6FDA-ECD2-568E679217B3}"/>
          </ac:inkMkLst>
        </pc:inkChg>
        <pc:inkChg chg="add">
          <ac:chgData name="Sean Donovan (2204938)" userId="0e593bd2-b5f5-4862-a83f-41447120f4c9" providerId="ADAL" clId="{54601E18-94B5-7440-B98A-B7795DD65264}" dt="2025-01-23T12:58:31.161" v="58"/>
          <ac:inkMkLst>
            <pc:docMk/>
            <pc:sldMk cId="3029940133" sldId="258"/>
            <ac:inkMk id="66" creationId="{A2576D33-7B12-7143-5E02-613AEF0F396C}"/>
          </ac:inkMkLst>
        </pc:inkChg>
        <pc:inkChg chg="add">
          <ac:chgData name="Sean Donovan (2204938)" userId="0e593bd2-b5f5-4862-a83f-41447120f4c9" providerId="ADAL" clId="{54601E18-94B5-7440-B98A-B7795DD65264}" dt="2025-01-23T12:58:31.580" v="59"/>
          <ac:inkMkLst>
            <pc:docMk/>
            <pc:sldMk cId="3029940133" sldId="258"/>
            <ac:inkMk id="67" creationId="{6811F896-2BE4-4564-D326-3F19DC6B4881}"/>
          </ac:inkMkLst>
        </pc:inkChg>
        <pc:inkChg chg="add">
          <ac:chgData name="Sean Donovan (2204938)" userId="0e593bd2-b5f5-4862-a83f-41447120f4c9" providerId="ADAL" clId="{54601E18-94B5-7440-B98A-B7795DD65264}" dt="2025-01-23T12:58:31.982" v="60"/>
          <ac:inkMkLst>
            <pc:docMk/>
            <pc:sldMk cId="3029940133" sldId="258"/>
            <ac:inkMk id="68" creationId="{3ECC57B0-6F5D-13DD-670B-81213CA631F8}"/>
          </ac:inkMkLst>
        </pc:inkChg>
        <pc:inkChg chg="add">
          <ac:chgData name="Sean Donovan (2204938)" userId="0e593bd2-b5f5-4862-a83f-41447120f4c9" providerId="ADAL" clId="{54601E18-94B5-7440-B98A-B7795DD65264}" dt="2025-01-23T12:58:32.365" v="61"/>
          <ac:inkMkLst>
            <pc:docMk/>
            <pc:sldMk cId="3029940133" sldId="258"/>
            <ac:inkMk id="69" creationId="{244ABB46-0EF3-32B1-B3DD-B770A50D5FCA}"/>
          </ac:inkMkLst>
        </pc:inkChg>
        <pc:inkChg chg="add">
          <ac:chgData name="Sean Donovan (2204938)" userId="0e593bd2-b5f5-4862-a83f-41447120f4c9" providerId="ADAL" clId="{54601E18-94B5-7440-B98A-B7795DD65264}" dt="2025-01-23T12:58:32.803" v="62"/>
          <ac:inkMkLst>
            <pc:docMk/>
            <pc:sldMk cId="3029940133" sldId="258"/>
            <ac:inkMk id="70" creationId="{5B0B0294-1710-62A4-714D-CD6C546988FF}"/>
          </ac:inkMkLst>
        </pc:inkChg>
        <pc:inkChg chg="add">
          <ac:chgData name="Sean Donovan (2204938)" userId="0e593bd2-b5f5-4862-a83f-41447120f4c9" providerId="ADAL" clId="{54601E18-94B5-7440-B98A-B7795DD65264}" dt="2025-01-23T12:58:33.183" v="63"/>
          <ac:inkMkLst>
            <pc:docMk/>
            <pc:sldMk cId="3029940133" sldId="258"/>
            <ac:inkMk id="71" creationId="{147E6F88-8F74-D365-1356-20D473508DBE}"/>
          </ac:inkMkLst>
        </pc:inkChg>
        <pc:inkChg chg="add">
          <ac:chgData name="Sean Donovan (2204938)" userId="0e593bd2-b5f5-4862-a83f-41447120f4c9" providerId="ADAL" clId="{54601E18-94B5-7440-B98A-B7795DD65264}" dt="2025-01-23T12:58:33.590" v="64"/>
          <ac:inkMkLst>
            <pc:docMk/>
            <pc:sldMk cId="3029940133" sldId="258"/>
            <ac:inkMk id="72" creationId="{003C3ACB-B37B-03E9-B6C4-5DB6FE0698B5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73" creationId="{5F757D68-68EB-9036-BDDC-B9681A7EAEFC}"/>
          </ac:inkMkLst>
        </pc:inkChg>
        <pc:inkChg chg="add">
          <ac:chgData name="Sean Donovan (2204938)" userId="0e593bd2-b5f5-4862-a83f-41447120f4c9" providerId="ADAL" clId="{54601E18-94B5-7440-B98A-B7795DD65264}" dt="2025-01-23T12:58:34.384" v="66"/>
          <ac:inkMkLst>
            <pc:docMk/>
            <pc:sldMk cId="3029940133" sldId="258"/>
            <ac:inkMk id="74" creationId="{34C649CA-5936-C52C-D767-6823FC7D9123}"/>
          </ac:inkMkLst>
        </pc:inkChg>
        <pc:inkChg chg="add">
          <ac:chgData name="Sean Donovan (2204938)" userId="0e593bd2-b5f5-4862-a83f-41447120f4c9" providerId="ADAL" clId="{54601E18-94B5-7440-B98A-B7795DD65264}" dt="2025-01-23T12:58:34.793" v="67"/>
          <ac:inkMkLst>
            <pc:docMk/>
            <pc:sldMk cId="3029940133" sldId="258"/>
            <ac:inkMk id="75" creationId="{B1F31DA3-8FA0-81DC-5BFD-4C8E60E5B1A5}"/>
          </ac:inkMkLst>
        </pc:inkChg>
        <pc:inkChg chg="add">
          <ac:chgData name="Sean Donovan (2204938)" userId="0e593bd2-b5f5-4862-a83f-41447120f4c9" providerId="ADAL" clId="{54601E18-94B5-7440-B98A-B7795DD65264}" dt="2025-01-23T12:58:35.185" v="68"/>
          <ac:inkMkLst>
            <pc:docMk/>
            <pc:sldMk cId="3029940133" sldId="258"/>
            <ac:inkMk id="76" creationId="{459284D7-F516-A1DB-7229-62374071C74D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77" creationId="{26A8F49C-85AF-7FFB-625F-535579792758}"/>
          </ac:inkMkLst>
        </pc:inkChg>
        <pc:inkChg chg="add">
          <ac:chgData name="Sean Donovan (2204938)" userId="0e593bd2-b5f5-4862-a83f-41447120f4c9" providerId="ADAL" clId="{54601E18-94B5-7440-B98A-B7795DD65264}" dt="2025-01-23T12:58:36.043" v="70"/>
          <ac:inkMkLst>
            <pc:docMk/>
            <pc:sldMk cId="3029940133" sldId="258"/>
            <ac:inkMk id="78" creationId="{CD013B66-06B2-8892-9BC0-74DEAC1ED952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79" creationId="{5D220BB4-E49A-4BEA-5F5E-5305D854ADDC}"/>
          </ac:inkMkLst>
        </pc:inkChg>
        <pc:inkChg chg="add">
          <ac:chgData name="Sean Donovan (2204938)" userId="0e593bd2-b5f5-4862-a83f-41447120f4c9" providerId="ADAL" clId="{54601E18-94B5-7440-B98A-B7795DD65264}" dt="2025-01-23T12:58:36.871" v="72"/>
          <ac:inkMkLst>
            <pc:docMk/>
            <pc:sldMk cId="3029940133" sldId="258"/>
            <ac:inkMk id="80" creationId="{23CD5EBC-895A-2BD3-C360-95DA22FE4007}"/>
          </ac:inkMkLst>
        </pc:inkChg>
        <pc:inkChg chg="add">
          <ac:chgData name="Sean Donovan (2204938)" userId="0e593bd2-b5f5-4862-a83f-41447120f4c9" providerId="ADAL" clId="{54601E18-94B5-7440-B98A-B7795DD65264}" dt="2025-01-23T12:58:37.333" v="73"/>
          <ac:inkMkLst>
            <pc:docMk/>
            <pc:sldMk cId="3029940133" sldId="258"/>
            <ac:inkMk id="81" creationId="{1A75FE92-D26B-AD18-923F-630971B42C89}"/>
          </ac:inkMkLst>
        </pc:inkChg>
        <pc:inkChg chg="add del">
          <ac:chgData name="Sean Donovan (2204938)" userId="0e593bd2-b5f5-4862-a83f-41447120f4c9" providerId="ADAL" clId="{54601E18-94B5-7440-B98A-B7795DD65264}" dt="2025-01-23T12:58:39.015" v="76"/>
          <ac:inkMkLst>
            <pc:docMk/>
            <pc:sldMk cId="3029940133" sldId="258"/>
            <ac:inkMk id="82" creationId="{779D797D-8D38-C0B4-8207-1B5BBB228BFA}"/>
          </ac:inkMkLst>
        </pc:inkChg>
        <pc:inkChg chg="add">
          <ac:chgData name="Sean Donovan (2204938)" userId="0e593bd2-b5f5-4862-a83f-41447120f4c9" providerId="ADAL" clId="{54601E18-94B5-7440-B98A-B7795DD65264}" dt="2025-01-23T12:58:38.253" v="75"/>
          <ac:inkMkLst>
            <pc:docMk/>
            <pc:sldMk cId="3029940133" sldId="258"/>
            <ac:inkMk id="83" creationId="{F1CC924A-1A7F-B15F-43A1-B37A87BB9898}"/>
          </ac:inkMkLst>
        </pc:inkChg>
        <pc:inkChg chg="add mod reco modStrokes">
          <ac:chgData name="Sean Donovan (2204938)" userId="0e593bd2-b5f5-4862-a83f-41447120f4c9" providerId="ADAL" clId="{54601E18-94B5-7440-B98A-B7795DD65264}" dt="2025-01-23T13:01:05.782" v="147"/>
          <ac:inkMkLst>
            <pc:docMk/>
            <pc:sldMk cId="3029940133" sldId="258"/>
            <ac:inkMk id="84" creationId="{5F8ACBA5-B5DC-9BA2-DC22-B6AFE8EC4A56}"/>
          </ac:inkMkLst>
        </pc:inkChg>
        <pc:inkChg chg="add">
          <ac:chgData name="Sean Donovan (2204938)" userId="0e593bd2-b5f5-4862-a83f-41447120f4c9" providerId="ADAL" clId="{54601E18-94B5-7440-B98A-B7795DD65264}" dt="2025-01-23T12:58:51.394" v="77"/>
          <ac:inkMkLst>
            <pc:docMk/>
            <pc:sldMk cId="3029940133" sldId="258"/>
            <ac:inkMk id="85" creationId="{D0A9FADE-258C-0E9A-61B8-EC5B776B798A}"/>
          </ac:inkMkLst>
        </pc:inkChg>
        <pc:inkChg chg="add del">
          <ac:chgData name="Sean Donovan (2204938)" userId="0e593bd2-b5f5-4862-a83f-41447120f4c9" providerId="ADAL" clId="{54601E18-94B5-7440-B98A-B7795DD65264}" dt="2025-01-23T12:59:04.016" v="82"/>
          <ac:inkMkLst>
            <pc:docMk/>
            <pc:sldMk cId="3029940133" sldId="258"/>
            <ac:inkMk id="86" creationId="{733E7AFB-8369-7D79-2539-4FA79AF8C752}"/>
          </ac:inkMkLst>
        </pc:inkChg>
        <pc:inkChg chg="add del">
          <ac:chgData name="Sean Donovan (2204938)" userId="0e593bd2-b5f5-4862-a83f-41447120f4c9" providerId="ADAL" clId="{54601E18-94B5-7440-B98A-B7795DD65264}" dt="2025-01-23T12:59:04.016" v="82"/>
          <ac:inkMkLst>
            <pc:docMk/>
            <pc:sldMk cId="3029940133" sldId="258"/>
            <ac:inkMk id="87" creationId="{1E726E75-C5A0-68FE-B28A-75A5CF3415E0}"/>
          </ac:inkMkLst>
        </pc:inkChg>
        <pc:inkChg chg="add del">
          <ac:chgData name="Sean Donovan (2204938)" userId="0e593bd2-b5f5-4862-a83f-41447120f4c9" providerId="ADAL" clId="{54601E18-94B5-7440-B98A-B7795DD65264}" dt="2025-01-23T12:59:04.016" v="82"/>
          <ac:inkMkLst>
            <pc:docMk/>
            <pc:sldMk cId="3029940133" sldId="258"/>
            <ac:inkMk id="88" creationId="{B5D5877C-9F64-1FF9-8A9D-822432C6E20A}"/>
          </ac:inkMkLst>
        </pc:inkChg>
        <pc:inkChg chg="add del">
          <ac:chgData name="Sean Donovan (2204938)" userId="0e593bd2-b5f5-4862-a83f-41447120f4c9" providerId="ADAL" clId="{54601E18-94B5-7440-B98A-B7795DD65264}" dt="2025-01-23T12:59:04.016" v="82"/>
          <ac:inkMkLst>
            <pc:docMk/>
            <pc:sldMk cId="3029940133" sldId="258"/>
            <ac:inkMk id="89" creationId="{7DFA5192-FFF3-BDE1-2DBA-D93D416DB0C3}"/>
          </ac:inkMkLst>
        </pc:inkChg>
        <pc:inkChg chg="add reco">
          <ac:chgData name="Sean Donovan (2204938)" userId="0e593bd2-b5f5-4862-a83f-41447120f4c9" providerId="ADAL" clId="{54601E18-94B5-7440-B98A-B7795DD65264}" dt="2025-01-23T12:59:04.016" v="82"/>
          <ac:inkMkLst>
            <pc:docMk/>
            <pc:sldMk cId="3029940133" sldId="258"/>
            <ac:inkMk id="90" creationId="{482367AC-3A36-0BF0-90C5-D9026C6B4307}"/>
          </ac:inkMkLst>
        </pc:inkChg>
        <pc:inkChg chg="add del">
          <ac:chgData name="Sean Donovan (2204938)" userId="0e593bd2-b5f5-4862-a83f-41447120f4c9" providerId="ADAL" clId="{54601E18-94B5-7440-B98A-B7795DD65264}" dt="2025-01-23T12:59:07.155" v="86"/>
          <ac:inkMkLst>
            <pc:docMk/>
            <pc:sldMk cId="3029940133" sldId="258"/>
            <ac:inkMk id="91" creationId="{501A523F-76EC-5138-77F8-28B09BDBFEB9}"/>
          </ac:inkMkLst>
        </pc:inkChg>
        <pc:inkChg chg="add del">
          <ac:chgData name="Sean Donovan (2204938)" userId="0e593bd2-b5f5-4862-a83f-41447120f4c9" providerId="ADAL" clId="{54601E18-94B5-7440-B98A-B7795DD65264}" dt="2025-01-23T12:59:07.155" v="86"/>
          <ac:inkMkLst>
            <pc:docMk/>
            <pc:sldMk cId="3029940133" sldId="258"/>
            <ac:inkMk id="92" creationId="{AE42045B-2CA3-0209-1D0E-AF1B669D596E}"/>
          </ac:inkMkLst>
        </pc:inkChg>
        <pc:inkChg chg="add del">
          <ac:chgData name="Sean Donovan (2204938)" userId="0e593bd2-b5f5-4862-a83f-41447120f4c9" providerId="ADAL" clId="{54601E18-94B5-7440-B98A-B7795DD65264}" dt="2025-01-23T12:59:07.155" v="86"/>
          <ac:inkMkLst>
            <pc:docMk/>
            <pc:sldMk cId="3029940133" sldId="258"/>
            <ac:inkMk id="93" creationId="{6C722039-3757-936F-FC76-F60912C8CDDE}"/>
          </ac:inkMkLst>
        </pc:inkChg>
        <pc:inkChg chg="add reco">
          <ac:chgData name="Sean Donovan (2204938)" userId="0e593bd2-b5f5-4862-a83f-41447120f4c9" providerId="ADAL" clId="{54601E18-94B5-7440-B98A-B7795DD65264}" dt="2025-01-23T12:59:07.155" v="86"/>
          <ac:inkMkLst>
            <pc:docMk/>
            <pc:sldMk cId="3029940133" sldId="258"/>
            <ac:inkMk id="94" creationId="{0F09E070-9CBF-2222-A4CF-4B33358D3C2A}"/>
          </ac:inkMkLst>
        </pc:inkChg>
        <pc:inkChg chg="add del">
          <ac:chgData name="Sean Donovan (2204938)" userId="0e593bd2-b5f5-4862-a83f-41447120f4c9" providerId="ADAL" clId="{54601E18-94B5-7440-B98A-B7795DD65264}" dt="2025-01-23T12:59:11.016" v="91"/>
          <ac:inkMkLst>
            <pc:docMk/>
            <pc:sldMk cId="3029940133" sldId="258"/>
            <ac:inkMk id="95" creationId="{4CB79225-0EE8-7E79-ACCF-F2FA93310155}"/>
          </ac:inkMkLst>
        </pc:inkChg>
        <pc:inkChg chg="add del">
          <ac:chgData name="Sean Donovan (2204938)" userId="0e593bd2-b5f5-4862-a83f-41447120f4c9" providerId="ADAL" clId="{54601E18-94B5-7440-B98A-B7795DD65264}" dt="2025-01-23T12:59:11.016" v="91"/>
          <ac:inkMkLst>
            <pc:docMk/>
            <pc:sldMk cId="3029940133" sldId="258"/>
            <ac:inkMk id="96" creationId="{C68B9AA0-7C8F-4912-80DC-EA2FD02BA8C3}"/>
          </ac:inkMkLst>
        </pc:inkChg>
        <pc:inkChg chg="add del">
          <ac:chgData name="Sean Donovan (2204938)" userId="0e593bd2-b5f5-4862-a83f-41447120f4c9" providerId="ADAL" clId="{54601E18-94B5-7440-B98A-B7795DD65264}" dt="2025-01-23T12:59:11.016" v="91"/>
          <ac:inkMkLst>
            <pc:docMk/>
            <pc:sldMk cId="3029940133" sldId="258"/>
            <ac:inkMk id="97" creationId="{F669476D-AC34-CB24-12AB-2A8A903BBCD7}"/>
          </ac:inkMkLst>
        </pc:inkChg>
        <pc:inkChg chg="add del">
          <ac:chgData name="Sean Donovan (2204938)" userId="0e593bd2-b5f5-4862-a83f-41447120f4c9" providerId="ADAL" clId="{54601E18-94B5-7440-B98A-B7795DD65264}" dt="2025-01-23T12:59:11.016" v="91"/>
          <ac:inkMkLst>
            <pc:docMk/>
            <pc:sldMk cId="3029940133" sldId="258"/>
            <ac:inkMk id="98" creationId="{C8FA645A-1616-4430-AFC6-62F8C3E99965}"/>
          </ac:inkMkLst>
        </pc:inkChg>
        <pc:inkChg chg="add reco">
          <ac:chgData name="Sean Donovan (2204938)" userId="0e593bd2-b5f5-4862-a83f-41447120f4c9" providerId="ADAL" clId="{54601E18-94B5-7440-B98A-B7795DD65264}" dt="2025-01-23T12:59:11.016" v="91"/>
          <ac:inkMkLst>
            <pc:docMk/>
            <pc:sldMk cId="3029940133" sldId="258"/>
            <ac:inkMk id="99" creationId="{E5F856B5-2492-272F-F606-B41C353CD1E5}"/>
          </ac:inkMkLst>
        </pc:inkChg>
        <pc:inkChg chg="add del">
          <ac:chgData name="Sean Donovan (2204938)" userId="0e593bd2-b5f5-4862-a83f-41447120f4c9" providerId="ADAL" clId="{54601E18-94B5-7440-B98A-B7795DD65264}" dt="2025-01-23T12:59:15.482" v="95"/>
          <ac:inkMkLst>
            <pc:docMk/>
            <pc:sldMk cId="3029940133" sldId="258"/>
            <ac:inkMk id="100" creationId="{C83D2DEB-D655-291D-2C18-134922ACAF29}"/>
          </ac:inkMkLst>
        </pc:inkChg>
        <pc:inkChg chg="add del">
          <ac:chgData name="Sean Donovan (2204938)" userId="0e593bd2-b5f5-4862-a83f-41447120f4c9" providerId="ADAL" clId="{54601E18-94B5-7440-B98A-B7795DD65264}" dt="2025-01-23T12:59:15.482" v="95"/>
          <ac:inkMkLst>
            <pc:docMk/>
            <pc:sldMk cId="3029940133" sldId="258"/>
            <ac:inkMk id="101" creationId="{150A6801-49C3-E740-B386-A76F5748C41C}"/>
          </ac:inkMkLst>
        </pc:inkChg>
        <pc:inkChg chg="add del">
          <ac:chgData name="Sean Donovan (2204938)" userId="0e593bd2-b5f5-4862-a83f-41447120f4c9" providerId="ADAL" clId="{54601E18-94B5-7440-B98A-B7795DD65264}" dt="2025-01-23T12:59:15.482" v="95"/>
          <ac:inkMkLst>
            <pc:docMk/>
            <pc:sldMk cId="3029940133" sldId="258"/>
            <ac:inkMk id="102" creationId="{7D862105-3C68-607A-F69A-08388B50F3DC}"/>
          </ac:inkMkLst>
        </pc:inkChg>
        <pc:inkChg chg="add reco">
          <ac:chgData name="Sean Donovan (2204938)" userId="0e593bd2-b5f5-4862-a83f-41447120f4c9" providerId="ADAL" clId="{54601E18-94B5-7440-B98A-B7795DD65264}" dt="2025-01-23T12:59:15.482" v="95"/>
          <ac:inkMkLst>
            <pc:docMk/>
            <pc:sldMk cId="3029940133" sldId="258"/>
            <ac:inkMk id="103" creationId="{0184F12E-C85B-6B1C-F2CC-EA0BB0BF3D95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04" creationId="{649F642F-9757-49A0-36A1-62ABB74EF9A1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05" creationId="{77387D31-D1A1-FD76-7957-1C07CD88FD36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06" creationId="{2CA128F2-6D4A-E327-EF8D-F44DA6F38DA6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07" creationId="{63532A82-656A-B37D-3D70-3A17DDA7E8C1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08" creationId="{54E6ED7E-3854-8C73-B284-245B69ACA539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09" creationId="{538ABCEB-186E-513F-1A9F-3E9FED089A70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10" creationId="{D417FDEF-BAA4-A284-C118-7A297B46AC17}"/>
          </ac:inkMkLst>
        </pc:inkChg>
        <pc:inkChg chg="add del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11" creationId="{DF4EFE5B-FA8A-F9B7-99AC-FCC6FE7A1DA8}"/>
          </ac:inkMkLst>
        </pc:inkChg>
        <pc:inkChg chg="add reco">
          <ac:chgData name="Sean Donovan (2204938)" userId="0e593bd2-b5f5-4862-a83f-41447120f4c9" providerId="ADAL" clId="{54601E18-94B5-7440-B98A-B7795DD65264}" dt="2025-01-23T12:59:30.858" v="104"/>
          <ac:inkMkLst>
            <pc:docMk/>
            <pc:sldMk cId="3029940133" sldId="258"/>
            <ac:inkMk id="112" creationId="{7FB2DF23-8DCB-2EAA-88C6-4E29EFE0086C}"/>
          </ac:inkMkLst>
        </pc:inkChg>
        <pc:inkChg chg="add del">
          <ac:chgData name="Sean Donovan (2204938)" userId="0e593bd2-b5f5-4862-a83f-41447120f4c9" providerId="ADAL" clId="{54601E18-94B5-7440-B98A-B7795DD65264}" dt="2025-01-23T12:59:46.621" v="109"/>
          <ac:inkMkLst>
            <pc:docMk/>
            <pc:sldMk cId="3029940133" sldId="258"/>
            <ac:inkMk id="113" creationId="{0272651D-FF45-FCBD-389E-E6E26C1091A7}"/>
          </ac:inkMkLst>
        </pc:inkChg>
        <pc:inkChg chg="add del">
          <ac:chgData name="Sean Donovan (2204938)" userId="0e593bd2-b5f5-4862-a83f-41447120f4c9" providerId="ADAL" clId="{54601E18-94B5-7440-B98A-B7795DD65264}" dt="2025-01-23T12:59:46.621" v="109"/>
          <ac:inkMkLst>
            <pc:docMk/>
            <pc:sldMk cId="3029940133" sldId="258"/>
            <ac:inkMk id="114" creationId="{4D994FCC-A500-597B-3556-BE15D95F5D4A}"/>
          </ac:inkMkLst>
        </pc:inkChg>
        <pc:inkChg chg="add del">
          <ac:chgData name="Sean Donovan (2204938)" userId="0e593bd2-b5f5-4862-a83f-41447120f4c9" providerId="ADAL" clId="{54601E18-94B5-7440-B98A-B7795DD65264}" dt="2025-01-23T12:59:46.621" v="109"/>
          <ac:inkMkLst>
            <pc:docMk/>
            <pc:sldMk cId="3029940133" sldId="258"/>
            <ac:inkMk id="115" creationId="{3E05501A-D724-4F91-2C0E-94CEB36F8099}"/>
          </ac:inkMkLst>
        </pc:inkChg>
        <pc:inkChg chg="add del">
          <ac:chgData name="Sean Donovan (2204938)" userId="0e593bd2-b5f5-4862-a83f-41447120f4c9" providerId="ADAL" clId="{54601E18-94B5-7440-B98A-B7795DD65264}" dt="2025-01-23T12:59:46.621" v="109"/>
          <ac:inkMkLst>
            <pc:docMk/>
            <pc:sldMk cId="3029940133" sldId="258"/>
            <ac:inkMk id="116" creationId="{57585F52-D433-B8C2-FF00-BAB84DD18784}"/>
          </ac:inkMkLst>
        </pc:inkChg>
        <pc:inkChg chg="add reco">
          <ac:chgData name="Sean Donovan (2204938)" userId="0e593bd2-b5f5-4862-a83f-41447120f4c9" providerId="ADAL" clId="{54601E18-94B5-7440-B98A-B7795DD65264}" dt="2025-01-23T12:59:46.621" v="109"/>
          <ac:inkMkLst>
            <pc:docMk/>
            <pc:sldMk cId="3029940133" sldId="258"/>
            <ac:inkMk id="117" creationId="{770DE39F-6A54-63E7-CDD0-7CE2BF9FADC2}"/>
          </ac:inkMkLst>
        </pc:inkChg>
        <pc:inkChg chg="add del">
          <ac:chgData name="Sean Donovan (2204938)" userId="0e593bd2-b5f5-4862-a83f-41447120f4c9" providerId="ADAL" clId="{54601E18-94B5-7440-B98A-B7795DD65264}" dt="2025-01-23T12:59:52.987" v="113"/>
          <ac:inkMkLst>
            <pc:docMk/>
            <pc:sldMk cId="3029940133" sldId="258"/>
            <ac:inkMk id="118" creationId="{446C07A0-CF5C-E2B0-A13E-AFEF97AFCF4E}"/>
          </ac:inkMkLst>
        </pc:inkChg>
        <pc:inkChg chg="add del">
          <ac:chgData name="Sean Donovan (2204938)" userId="0e593bd2-b5f5-4862-a83f-41447120f4c9" providerId="ADAL" clId="{54601E18-94B5-7440-B98A-B7795DD65264}" dt="2025-01-23T12:59:52.987" v="113"/>
          <ac:inkMkLst>
            <pc:docMk/>
            <pc:sldMk cId="3029940133" sldId="258"/>
            <ac:inkMk id="119" creationId="{90BD390E-088D-4135-D9DB-002CA09FAD66}"/>
          </ac:inkMkLst>
        </pc:inkChg>
        <pc:inkChg chg="add del">
          <ac:chgData name="Sean Donovan (2204938)" userId="0e593bd2-b5f5-4862-a83f-41447120f4c9" providerId="ADAL" clId="{54601E18-94B5-7440-B98A-B7795DD65264}" dt="2025-01-23T12:59:52.987" v="113"/>
          <ac:inkMkLst>
            <pc:docMk/>
            <pc:sldMk cId="3029940133" sldId="258"/>
            <ac:inkMk id="120" creationId="{B9FD7C04-E77A-5BAE-C6CB-5265E61A0067}"/>
          </ac:inkMkLst>
        </pc:inkChg>
        <pc:inkChg chg="add reco">
          <ac:chgData name="Sean Donovan (2204938)" userId="0e593bd2-b5f5-4862-a83f-41447120f4c9" providerId="ADAL" clId="{54601E18-94B5-7440-B98A-B7795DD65264}" dt="2025-01-23T12:59:52.987" v="113"/>
          <ac:inkMkLst>
            <pc:docMk/>
            <pc:sldMk cId="3029940133" sldId="258"/>
            <ac:inkMk id="121" creationId="{F42908EE-D298-7F0F-860D-865BE1F45017}"/>
          </ac:inkMkLst>
        </pc:inkChg>
        <pc:inkChg chg="add del">
          <ac:chgData name="Sean Donovan (2204938)" userId="0e593bd2-b5f5-4862-a83f-41447120f4c9" providerId="ADAL" clId="{54601E18-94B5-7440-B98A-B7795DD65264}" dt="2025-01-23T12:59:58.534" v="118"/>
          <ac:inkMkLst>
            <pc:docMk/>
            <pc:sldMk cId="3029940133" sldId="258"/>
            <ac:inkMk id="122" creationId="{FBC1A545-8547-24B9-4025-9970BC0160DC}"/>
          </ac:inkMkLst>
        </pc:inkChg>
        <pc:inkChg chg="add del">
          <ac:chgData name="Sean Donovan (2204938)" userId="0e593bd2-b5f5-4862-a83f-41447120f4c9" providerId="ADAL" clId="{54601E18-94B5-7440-B98A-B7795DD65264}" dt="2025-01-23T12:59:58.534" v="118"/>
          <ac:inkMkLst>
            <pc:docMk/>
            <pc:sldMk cId="3029940133" sldId="258"/>
            <ac:inkMk id="123" creationId="{A4EADEAF-4671-1837-EAE9-44AEB9BEDCCC}"/>
          </ac:inkMkLst>
        </pc:inkChg>
        <pc:inkChg chg="add del">
          <ac:chgData name="Sean Donovan (2204938)" userId="0e593bd2-b5f5-4862-a83f-41447120f4c9" providerId="ADAL" clId="{54601E18-94B5-7440-B98A-B7795DD65264}" dt="2025-01-23T12:59:58.534" v="118"/>
          <ac:inkMkLst>
            <pc:docMk/>
            <pc:sldMk cId="3029940133" sldId="258"/>
            <ac:inkMk id="124" creationId="{F40E9CC4-F6DC-CF9B-C804-FFA8C5BD5C78}"/>
          </ac:inkMkLst>
        </pc:inkChg>
        <pc:inkChg chg="add del">
          <ac:chgData name="Sean Donovan (2204938)" userId="0e593bd2-b5f5-4862-a83f-41447120f4c9" providerId="ADAL" clId="{54601E18-94B5-7440-B98A-B7795DD65264}" dt="2025-01-23T12:59:58.534" v="118"/>
          <ac:inkMkLst>
            <pc:docMk/>
            <pc:sldMk cId="3029940133" sldId="258"/>
            <ac:inkMk id="125" creationId="{84300CA9-B8E4-8673-8F2B-5EDEE78D571D}"/>
          </ac:inkMkLst>
        </pc:inkChg>
        <pc:inkChg chg="add reco">
          <ac:chgData name="Sean Donovan (2204938)" userId="0e593bd2-b5f5-4862-a83f-41447120f4c9" providerId="ADAL" clId="{54601E18-94B5-7440-B98A-B7795DD65264}" dt="2025-01-23T12:59:58.534" v="118"/>
          <ac:inkMkLst>
            <pc:docMk/>
            <pc:sldMk cId="3029940133" sldId="258"/>
            <ac:inkMk id="126" creationId="{4746E420-3E8C-1264-EAF0-0849896EC7C7}"/>
          </ac:inkMkLst>
        </pc:inkChg>
        <pc:inkChg chg="add del">
          <ac:chgData name="Sean Donovan (2204938)" userId="0e593bd2-b5f5-4862-a83f-41447120f4c9" providerId="ADAL" clId="{54601E18-94B5-7440-B98A-B7795DD65264}" dt="2025-01-23T13:00:10.249" v="124"/>
          <ac:inkMkLst>
            <pc:docMk/>
            <pc:sldMk cId="3029940133" sldId="258"/>
            <ac:inkMk id="127" creationId="{C62ABFE8-69E6-6F2A-DDF5-9B399A0D2B5D}"/>
          </ac:inkMkLst>
        </pc:inkChg>
        <pc:inkChg chg="add del">
          <ac:chgData name="Sean Donovan (2204938)" userId="0e593bd2-b5f5-4862-a83f-41447120f4c9" providerId="ADAL" clId="{54601E18-94B5-7440-B98A-B7795DD65264}" dt="2025-01-23T13:00:10.249" v="124"/>
          <ac:inkMkLst>
            <pc:docMk/>
            <pc:sldMk cId="3029940133" sldId="258"/>
            <ac:inkMk id="128" creationId="{CD921420-7673-100F-A3DB-E9482D782D9C}"/>
          </ac:inkMkLst>
        </pc:inkChg>
        <pc:inkChg chg="add del">
          <ac:chgData name="Sean Donovan (2204938)" userId="0e593bd2-b5f5-4862-a83f-41447120f4c9" providerId="ADAL" clId="{54601E18-94B5-7440-B98A-B7795DD65264}" dt="2025-01-23T13:00:10.249" v="124"/>
          <ac:inkMkLst>
            <pc:docMk/>
            <pc:sldMk cId="3029940133" sldId="258"/>
            <ac:inkMk id="129" creationId="{3AEA1FED-284F-80EB-45A5-358266DC5A77}"/>
          </ac:inkMkLst>
        </pc:inkChg>
        <pc:inkChg chg="add del">
          <ac:chgData name="Sean Donovan (2204938)" userId="0e593bd2-b5f5-4862-a83f-41447120f4c9" providerId="ADAL" clId="{54601E18-94B5-7440-B98A-B7795DD65264}" dt="2025-01-23T13:00:10.249" v="124"/>
          <ac:inkMkLst>
            <pc:docMk/>
            <pc:sldMk cId="3029940133" sldId="258"/>
            <ac:inkMk id="130" creationId="{8F8AE498-8A8B-99F8-CF4E-C14967E56851}"/>
          </ac:inkMkLst>
        </pc:inkChg>
        <pc:inkChg chg="add del">
          <ac:chgData name="Sean Donovan (2204938)" userId="0e593bd2-b5f5-4862-a83f-41447120f4c9" providerId="ADAL" clId="{54601E18-94B5-7440-B98A-B7795DD65264}" dt="2025-01-23T13:00:10.249" v="124"/>
          <ac:inkMkLst>
            <pc:docMk/>
            <pc:sldMk cId="3029940133" sldId="258"/>
            <ac:inkMk id="131" creationId="{5A619747-0986-00C0-0290-0865694AA9E0}"/>
          </ac:inkMkLst>
        </pc:inkChg>
        <pc:inkChg chg="add reco">
          <ac:chgData name="Sean Donovan (2204938)" userId="0e593bd2-b5f5-4862-a83f-41447120f4c9" providerId="ADAL" clId="{54601E18-94B5-7440-B98A-B7795DD65264}" dt="2025-01-23T13:00:10.249" v="124"/>
          <ac:inkMkLst>
            <pc:docMk/>
            <pc:sldMk cId="3029940133" sldId="258"/>
            <ac:inkMk id="132" creationId="{DC110420-8A2B-C78F-1414-A9773256BF83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3" creationId="{FCCE33F7-7D6E-5E78-7085-A0210CEADF96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4" creationId="{9D15D594-6B5C-9742-0AF0-822E225802C4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5" creationId="{FAF344EA-7863-14ED-8F67-1DEAB2775192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6" creationId="{6E2682CF-B255-ED53-92CA-D0170AF28D1B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7" creationId="{3E3A1564-31B7-86E3-32FD-5A04AB2171CA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8" creationId="{68506F42-F92D-53EA-A241-10A0C6B22C90}"/>
          </ac:inkMkLst>
        </pc:inkChg>
        <pc:inkChg chg="add del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39" creationId="{DC0BE43F-4002-20A3-9303-A8C27DFBD611}"/>
          </ac:inkMkLst>
        </pc:inkChg>
        <pc:inkChg chg="add reco">
          <ac:chgData name="Sean Donovan (2204938)" userId="0e593bd2-b5f5-4862-a83f-41447120f4c9" providerId="ADAL" clId="{54601E18-94B5-7440-B98A-B7795DD65264}" dt="2025-01-23T13:00:18.993" v="132"/>
          <ac:inkMkLst>
            <pc:docMk/>
            <pc:sldMk cId="3029940133" sldId="258"/>
            <ac:inkMk id="140" creationId="{C5898E05-12EE-A0D5-B47C-A3BCCCD3D87A}"/>
          </ac:inkMkLst>
        </pc:inkChg>
        <pc:inkChg chg="add">
          <ac:chgData name="Sean Donovan (2204938)" userId="0e593bd2-b5f5-4862-a83f-41447120f4c9" providerId="ADAL" clId="{54601E18-94B5-7440-B98A-B7795DD65264}" dt="2025-01-23T13:00:35.424" v="133"/>
          <ac:inkMkLst>
            <pc:docMk/>
            <pc:sldMk cId="3029940133" sldId="258"/>
            <ac:inkMk id="141" creationId="{C1CDD399-0D60-879F-FF5A-CB7594795CE5}"/>
          </ac:inkMkLst>
        </pc:inkChg>
        <pc:inkChg chg="add del">
          <ac:chgData name="Sean Donovan (2204938)" userId="0e593bd2-b5f5-4862-a83f-41447120f4c9" providerId="ADAL" clId="{54601E18-94B5-7440-B98A-B7795DD65264}" dt="2025-01-23T13:01:05.741" v="143"/>
          <ac:inkMkLst>
            <pc:docMk/>
            <pc:sldMk cId="3029940133" sldId="258"/>
            <ac:inkMk id="142" creationId="{4477ED8F-E37F-950F-6FF7-023E08A1E8BA}"/>
          </ac:inkMkLst>
        </pc:inkChg>
        <pc:inkChg chg="add del">
          <ac:chgData name="Sean Donovan (2204938)" userId="0e593bd2-b5f5-4862-a83f-41447120f4c9" providerId="ADAL" clId="{54601E18-94B5-7440-B98A-B7795DD65264}" dt="2025-01-23T13:01:05.769" v="146"/>
          <ac:inkMkLst>
            <pc:docMk/>
            <pc:sldMk cId="3029940133" sldId="258"/>
            <ac:inkMk id="143" creationId="{78F864C9-D589-5087-D23B-EE94B7D5CB0E}"/>
          </ac:inkMkLst>
        </pc:inkChg>
        <pc:inkChg chg="add del">
          <ac:chgData name="Sean Donovan (2204938)" userId="0e593bd2-b5f5-4862-a83f-41447120f4c9" providerId="ADAL" clId="{54601E18-94B5-7440-B98A-B7795DD65264}" dt="2025-01-23T13:00:49.344" v="138"/>
          <ac:inkMkLst>
            <pc:docMk/>
            <pc:sldMk cId="3029940133" sldId="258"/>
            <ac:inkMk id="144" creationId="{47503DB6-6464-7252-6A05-4D73DC4F0EB5}"/>
          </ac:inkMkLst>
        </pc:inkChg>
        <pc:inkChg chg="add del">
          <ac:chgData name="Sean Donovan (2204938)" userId="0e593bd2-b5f5-4862-a83f-41447120f4c9" providerId="ADAL" clId="{54601E18-94B5-7440-B98A-B7795DD65264}" dt="2025-01-23T13:00:49.344" v="138"/>
          <ac:inkMkLst>
            <pc:docMk/>
            <pc:sldMk cId="3029940133" sldId="258"/>
            <ac:inkMk id="145" creationId="{C1A08296-F91A-3A4D-A370-B6F0F23B1E4A}"/>
          </ac:inkMkLst>
        </pc:inkChg>
        <pc:inkChg chg="add del reco">
          <ac:chgData name="Sean Donovan (2204938)" userId="0e593bd2-b5f5-4862-a83f-41447120f4c9" providerId="ADAL" clId="{54601E18-94B5-7440-B98A-B7795DD65264}" dt="2025-01-23T13:01:05.732" v="142"/>
          <ac:inkMkLst>
            <pc:docMk/>
            <pc:sldMk cId="3029940133" sldId="258"/>
            <ac:inkMk id="146" creationId="{3EA0F9A9-2BE4-65AE-58C0-E6CF9E9D43A7}"/>
          </ac:inkMkLst>
        </pc:inkChg>
        <pc:inkChg chg="add del">
          <ac:chgData name="Sean Donovan (2204938)" userId="0e593bd2-b5f5-4862-a83f-41447120f4c9" providerId="ADAL" clId="{54601E18-94B5-7440-B98A-B7795DD65264}" dt="2025-01-23T13:00:59.499" v="141"/>
          <ac:inkMkLst>
            <pc:docMk/>
            <pc:sldMk cId="3029940133" sldId="258"/>
            <ac:inkMk id="147" creationId="{670E892D-6CC6-350F-FC8D-18095EC4EBC3}"/>
          </ac:inkMkLst>
        </pc:inkChg>
        <pc:inkChg chg="add del">
          <ac:chgData name="Sean Donovan (2204938)" userId="0e593bd2-b5f5-4862-a83f-41447120f4c9" providerId="ADAL" clId="{54601E18-94B5-7440-B98A-B7795DD65264}" dt="2025-01-23T13:00:59.499" v="141"/>
          <ac:inkMkLst>
            <pc:docMk/>
            <pc:sldMk cId="3029940133" sldId="258"/>
            <ac:inkMk id="148" creationId="{18CA079A-C6B7-446A-F049-FF15AE26603B}"/>
          </ac:inkMkLst>
        </pc:inkChg>
        <pc:inkChg chg="add del mod reco modStrokes">
          <ac:chgData name="Sean Donovan (2204938)" userId="0e593bd2-b5f5-4862-a83f-41447120f4c9" providerId="ADAL" clId="{54601E18-94B5-7440-B98A-B7795DD65264}" dt="2025-01-23T13:01:07.281" v="148"/>
          <ac:inkMkLst>
            <pc:docMk/>
            <pc:sldMk cId="3029940133" sldId="258"/>
            <ac:inkMk id="149" creationId="{0F6A2E5D-166D-D4BE-4375-5B8883AA3E49}"/>
          </ac:inkMkLst>
        </pc:inkChg>
        <pc:inkChg chg="add del">
          <ac:chgData name="Sean Donovan (2204938)" userId="0e593bd2-b5f5-4862-a83f-41447120f4c9" providerId="ADAL" clId="{54601E18-94B5-7440-B98A-B7795DD65264}" dt="2025-01-23T13:01:22.472" v="154"/>
          <ac:inkMkLst>
            <pc:docMk/>
            <pc:sldMk cId="3029940133" sldId="258"/>
            <ac:inkMk id="150" creationId="{00C76080-B9B2-95D9-DFF6-96461F2280A1}"/>
          </ac:inkMkLst>
        </pc:inkChg>
        <pc:inkChg chg="add del">
          <ac:chgData name="Sean Donovan (2204938)" userId="0e593bd2-b5f5-4862-a83f-41447120f4c9" providerId="ADAL" clId="{54601E18-94B5-7440-B98A-B7795DD65264}" dt="2025-01-23T13:01:22.472" v="154"/>
          <ac:inkMkLst>
            <pc:docMk/>
            <pc:sldMk cId="3029940133" sldId="258"/>
            <ac:inkMk id="151" creationId="{E47B3D8A-639B-835C-E7D5-8646D7BFAF17}"/>
          </ac:inkMkLst>
        </pc:inkChg>
        <pc:inkChg chg="add del">
          <ac:chgData name="Sean Donovan (2204938)" userId="0e593bd2-b5f5-4862-a83f-41447120f4c9" providerId="ADAL" clId="{54601E18-94B5-7440-B98A-B7795DD65264}" dt="2025-01-23T13:01:22.472" v="154"/>
          <ac:inkMkLst>
            <pc:docMk/>
            <pc:sldMk cId="3029940133" sldId="258"/>
            <ac:inkMk id="152" creationId="{D525D41C-FC19-EC9E-6171-620EF5F86CBA}"/>
          </ac:inkMkLst>
        </pc:inkChg>
        <pc:inkChg chg="add del">
          <ac:chgData name="Sean Donovan (2204938)" userId="0e593bd2-b5f5-4862-a83f-41447120f4c9" providerId="ADAL" clId="{54601E18-94B5-7440-B98A-B7795DD65264}" dt="2025-01-23T13:01:22.472" v="154"/>
          <ac:inkMkLst>
            <pc:docMk/>
            <pc:sldMk cId="3029940133" sldId="258"/>
            <ac:inkMk id="153" creationId="{B78A4875-8301-F1D6-433B-848A09F19B5E}"/>
          </ac:inkMkLst>
        </pc:inkChg>
        <pc:inkChg chg="add del">
          <ac:chgData name="Sean Donovan (2204938)" userId="0e593bd2-b5f5-4862-a83f-41447120f4c9" providerId="ADAL" clId="{54601E18-94B5-7440-B98A-B7795DD65264}" dt="2025-01-23T13:01:22.472" v="154"/>
          <ac:inkMkLst>
            <pc:docMk/>
            <pc:sldMk cId="3029940133" sldId="258"/>
            <ac:inkMk id="154" creationId="{53CA1F53-BA23-2D71-5F5B-D1ED66485B7B}"/>
          </ac:inkMkLst>
        </pc:inkChg>
        <pc:inkChg chg="add reco">
          <ac:chgData name="Sean Donovan (2204938)" userId="0e593bd2-b5f5-4862-a83f-41447120f4c9" providerId="ADAL" clId="{54601E18-94B5-7440-B98A-B7795DD65264}" dt="2025-01-23T13:01:22.472" v="154"/>
          <ac:inkMkLst>
            <pc:docMk/>
            <pc:sldMk cId="3029940133" sldId="258"/>
            <ac:inkMk id="155" creationId="{E6316479-3858-75F0-BA31-5ABBAFFEBCB5}"/>
          </ac:inkMkLst>
        </pc:inkChg>
        <pc:inkChg chg="add del">
          <ac:chgData name="Sean Donovan (2204938)" userId="0e593bd2-b5f5-4862-a83f-41447120f4c9" providerId="ADAL" clId="{54601E18-94B5-7440-B98A-B7795DD65264}" dt="2025-01-23T13:01:31.887" v="157"/>
          <ac:inkMkLst>
            <pc:docMk/>
            <pc:sldMk cId="3029940133" sldId="258"/>
            <ac:inkMk id="156" creationId="{64A1EE40-6B25-9B91-1D0D-E62510E3C7FD}"/>
          </ac:inkMkLst>
        </pc:inkChg>
        <pc:inkChg chg="add del">
          <ac:chgData name="Sean Donovan (2204938)" userId="0e593bd2-b5f5-4862-a83f-41447120f4c9" providerId="ADAL" clId="{54601E18-94B5-7440-B98A-B7795DD65264}" dt="2025-01-23T13:01:31.887" v="157"/>
          <ac:inkMkLst>
            <pc:docMk/>
            <pc:sldMk cId="3029940133" sldId="258"/>
            <ac:inkMk id="157" creationId="{A86BFA28-F005-C417-44A9-7690A88BFE28}"/>
          </ac:inkMkLst>
        </pc:inkChg>
        <pc:inkChg chg="add reco">
          <ac:chgData name="Sean Donovan (2204938)" userId="0e593bd2-b5f5-4862-a83f-41447120f4c9" providerId="ADAL" clId="{54601E18-94B5-7440-B98A-B7795DD65264}" dt="2025-01-23T13:01:31.887" v="157"/>
          <ac:inkMkLst>
            <pc:docMk/>
            <pc:sldMk cId="3029940133" sldId="258"/>
            <ac:inkMk id="158" creationId="{AC868622-06C7-1891-930D-B737914C2248}"/>
          </ac:inkMkLst>
        </pc:inkChg>
        <pc:inkChg chg="add del">
          <ac:chgData name="Sean Donovan (2204938)" userId="0e593bd2-b5f5-4862-a83f-41447120f4c9" providerId="ADAL" clId="{54601E18-94B5-7440-B98A-B7795DD65264}" dt="2025-01-23T13:01:38.401" v="163"/>
          <ac:inkMkLst>
            <pc:docMk/>
            <pc:sldMk cId="3029940133" sldId="258"/>
            <ac:inkMk id="159" creationId="{EBD7D4BB-BAA6-EF4A-3DA1-DB4AAAEEAAEE}"/>
          </ac:inkMkLst>
        </pc:inkChg>
        <pc:inkChg chg="add del">
          <ac:chgData name="Sean Donovan (2204938)" userId="0e593bd2-b5f5-4862-a83f-41447120f4c9" providerId="ADAL" clId="{54601E18-94B5-7440-B98A-B7795DD65264}" dt="2025-01-23T13:01:38.401" v="163"/>
          <ac:inkMkLst>
            <pc:docMk/>
            <pc:sldMk cId="3029940133" sldId="258"/>
            <ac:inkMk id="160" creationId="{61BAA308-A2DE-02C5-18D8-95B9B3F35F18}"/>
          </ac:inkMkLst>
        </pc:inkChg>
        <pc:inkChg chg="add del">
          <ac:chgData name="Sean Donovan (2204938)" userId="0e593bd2-b5f5-4862-a83f-41447120f4c9" providerId="ADAL" clId="{54601E18-94B5-7440-B98A-B7795DD65264}" dt="2025-01-23T13:01:38.401" v="163"/>
          <ac:inkMkLst>
            <pc:docMk/>
            <pc:sldMk cId="3029940133" sldId="258"/>
            <ac:inkMk id="161" creationId="{C34B3716-2314-083E-6BA6-E82D28C30A10}"/>
          </ac:inkMkLst>
        </pc:inkChg>
        <pc:inkChg chg="add del">
          <ac:chgData name="Sean Donovan (2204938)" userId="0e593bd2-b5f5-4862-a83f-41447120f4c9" providerId="ADAL" clId="{54601E18-94B5-7440-B98A-B7795DD65264}" dt="2025-01-23T13:01:38.401" v="163"/>
          <ac:inkMkLst>
            <pc:docMk/>
            <pc:sldMk cId="3029940133" sldId="258"/>
            <ac:inkMk id="162" creationId="{7BAF33BC-2E42-51AD-ED3C-E3557E12EE5A}"/>
          </ac:inkMkLst>
        </pc:inkChg>
        <pc:inkChg chg="add del">
          <ac:chgData name="Sean Donovan (2204938)" userId="0e593bd2-b5f5-4862-a83f-41447120f4c9" providerId="ADAL" clId="{54601E18-94B5-7440-B98A-B7795DD65264}" dt="2025-01-23T13:01:38.401" v="163"/>
          <ac:inkMkLst>
            <pc:docMk/>
            <pc:sldMk cId="3029940133" sldId="258"/>
            <ac:inkMk id="163" creationId="{769F81C1-76B8-DE8A-DE37-A890333BDC28}"/>
          </ac:inkMkLst>
        </pc:inkChg>
        <pc:inkChg chg="add reco">
          <ac:chgData name="Sean Donovan (2204938)" userId="0e593bd2-b5f5-4862-a83f-41447120f4c9" providerId="ADAL" clId="{54601E18-94B5-7440-B98A-B7795DD65264}" dt="2025-01-23T13:01:38.401" v="163"/>
          <ac:inkMkLst>
            <pc:docMk/>
            <pc:sldMk cId="3029940133" sldId="258"/>
            <ac:inkMk id="164" creationId="{D09D3F82-1965-EB7B-2656-C5B824FF3686}"/>
          </ac:inkMkLst>
        </pc:inkChg>
        <pc:inkChg chg="add del">
          <ac:chgData name="Sean Donovan (2204938)" userId="0e593bd2-b5f5-4862-a83f-41447120f4c9" providerId="ADAL" clId="{54601E18-94B5-7440-B98A-B7795DD65264}" dt="2025-01-23T13:01:40.858" v="167"/>
          <ac:inkMkLst>
            <pc:docMk/>
            <pc:sldMk cId="3029940133" sldId="258"/>
            <ac:inkMk id="165" creationId="{9D0C356D-BE8E-B99A-FA69-8958D977CA08}"/>
          </ac:inkMkLst>
        </pc:inkChg>
        <pc:inkChg chg="add del">
          <ac:chgData name="Sean Donovan (2204938)" userId="0e593bd2-b5f5-4862-a83f-41447120f4c9" providerId="ADAL" clId="{54601E18-94B5-7440-B98A-B7795DD65264}" dt="2025-01-23T13:01:40.858" v="167"/>
          <ac:inkMkLst>
            <pc:docMk/>
            <pc:sldMk cId="3029940133" sldId="258"/>
            <ac:inkMk id="166" creationId="{A25A275A-77CD-08F1-4959-E608E22D13A3}"/>
          </ac:inkMkLst>
        </pc:inkChg>
        <pc:inkChg chg="add del">
          <ac:chgData name="Sean Donovan (2204938)" userId="0e593bd2-b5f5-4862-a83f-41447120f4c9" providerId="ADAL" clId="{54601E18-94B5-7440-B98A-B7795DD65264}" dt="2025-01-23T13:01:40.858" v="167"/>
          <ac:inkMkLst>
            <pc:docMk/>
            <pc:sldMk cId="3029940133" sldId="258"/>
            <ac:inkMk id="167" creationId="{279343DB-D886-08C9-6AF5-B13429851208}"/>
          </ac:inkMkLst>
        </pc:inkChg>
        <pc:inkChg chg="add reco">
          <ac:chgData name="Sean Donovan (2204938)" userId="0e593bd2-b5f5-4862-a83f-41447120f4c9" providerId="ADAL" clId="{54601E18-94B5-7440-B98A-B7795DD65264}" dt="2025-01-23T13:01:40.858" v="167"/>
          <ac:inkMkLst>
            <pc:docMk/>
            <pc:sldMk cId="3029940133" sldId="258"/>
            <ac:inkMk id="168" creationId="{1240BB03-EC72-B3B6-E91A-6D2510D0C7A0}"/>
          </ac:inkMkLst>
        </pc:inkChg>
        <pc:inkChg chg="add del">
          <ac:chgData name="Sean Donovan (2204938)" userId="0e593bd2-b5f5-4862-a83f-41447120f4c9" providerId="ADAL" clId="{54601E18-94B5-7440-B98A-B7795DD65264}" dt="2025-01-23T13:02:34.828" v="215"/>
          <ac:inkMkLst>
            <pc:docMk/>
            <pc:sldMk cId="3029940133" sldId="258"/>
            <ac:inkMk id="169" creationId="{6CC3327F-C947-A4B2-2695-AEA051A3AFFC}"/>
          </ac:inkMkLst>
        </pc:inkChg>
        <pc:inkChg chg="add del">
          <ac:chgData name="Sean Donovan (2204938)" userId="0e593bd2-b5f5-4862-a83f-41447120f4c9" providerId="ADAL" clId="{54601E18-94B5-7440-B98A-B7795DD65264}" dt="2025-01-23T13:01:48.466" v="171"/>
          <ac:inkMkLst>
            <pc:docMk/>
            <pc:sldMk cId="3029940133" sldId="258"/>
            <ac:inkMk id="170" creationId="{BFA02F48-D9A8-B7A7-707F-1826B3482605}"/>
          </ac:inkMkLst>
        </pc:inkChg>
        <pc:inkChg chg="add del">
          <ac:chgData name="Sean Donovan (2204938)" userId="0e593bd2-b5f5-4862-a83f-41447120f4c9" providerId="ADAL" clId="{54601E18-94B5-7440-B98A-B7795DD65264}" dt="2025-01-23T13:01:48.466" v="171"/>
          <ac:inkMkLst>
            <pc:docMk/>
            <pc:sldMk cId="3029940133" sldId="258"/>
            <ac:inkMk id="171" creationId="{701EC74E-37AA-CBEA-CFF4-83874A94F58E}"/>
          </ac:inkMkLst>
        </pc:inkChg>
        <pc:inkChg chg="add del reco">
          <ac:chgData name="Sean Donovan (2204938)" userId="0e593bd2-b5f5-4862-a83f-41447120f4c9" providerId="ADAL" clId="{54601E18-94B5-7440-B98A-B7795DD65264}" dt="2025-01-23T13:02:08.411" v="186"/>
          <ac:inkMkLst>
            <pc:docMk/>
            <pc:sldMk cId="3029940133" sldId="258"/>
            <ac:inkMk id="172" creationId="{1CDF9872-15BC-5408-3D6C-8FA098F09B3E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3" creationId="{163F0BFB-4EA4-807B-D015-1CA14408F440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4" creationId="{B92C4C7A-967F-5EC5-552E-8F77A0CF4331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5" creationId="{9083605B-ABBC-CED9-E3DB-B826B86D17EA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6" creationId="{4FF41B3D-B827-2567-B659-6B076C5BF435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7" creationId="{53555CF9-90FF-56D3-AD17-6AAA731B480B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8" creationId="{16E212BC-6FAF-D162-EC71-C1FA824290F5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79" creationId="{7FF0BC99-D624-A807-5EB9-D46C679B1C68}"/>
          </ac:inkMkLst>
        </pc:inkChg>
        <pc:inkChg chg="add del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80" creationId="{195AE855-9D2A-623D-DF15-C2583D3962C8}"/>
          </ac:inkMkLst>
        </pc:inkChg>
        <pc:inkChg chg="add reco">
          <ac:chgData name="Sean Donovan (2204938)" userId="0e593bd2-b5f5-4862-a83f-41447120f4c9" providerId="ADAL" clId="{54601E18-94B5-7440-B98A-B7795DD65264}" dt="2025-01-23T13:01:55.020" v="180"/>
          <ac:inkMkLst>
            <pc:docMk/>
            <pc:sldMk cId="3029940133" sldId="258"/>
            <ac:inkMk id="181" creationId="{A280806A-1359-A60F-A00F-94CD40BEDD74}"/>
          </ac:inkMkLst>
        </pc:inkChg>
        <pc:inkChg chg="add del">
          <ac:chgData name="Sean Donovan (2204938)" userId="0e593bd2-b5f5-4862-a83f-41447120f4c9" providerId="ADAL" clId="{54601E18-94B5-7440-B98A-B7795DD65264}" dt="2025-01-23T13:02:00.576" v="184"/>
          <ac:inkMkLst>
            <pc:docMk/>
            <pc:sldMk cId="3029940133" sldId="258"/>
            <ac:inkMk id="182" creationId="{E2FAD6D0-6F92-42EB-D221-7FC2A111A22E}"/>
          </ac:inkMkLst>
        </pc:inkChg>
        <pc:inkChg chg="add del">
          <ac:chgData name="Sean Donovan (2204938)" userId="0e593bd2-b5f5-4862-a83f-41447120f4c9" providerId="ADAL" clId="{54601E18-94B5-7440-B98A-B7795DD65264}" dt="2025-01-23T13:02:00.576" v="184"/>
          <ac:inkMkLst>
            <pc:docMk/>
            <pc:sldMk cId="3029940133" sldId="258"/>
            <ac:inkMk id="183" creationId="{283E77EC-6888-593B-2AD1-50710671BAD4}"/>
          </ac:inkMkLst>
        </pc:inkChg>
        <pc:inkChg chg="add del">
          <ac:chgData name="Sean Donovan (2204938)" userId="0e593bd2-b5f5-4862-a83f-41447120f4c9" providerId="ADAL" clId="{54601E18-94B5-7440-B98A-B7795DD65264}" dt="2025-01-23T13:02:00.576" v="184"/>
          <ac:inkMkLst>
            <pc:docMk/>
            <pc:sldMk cId="3029940133" sldId="258"/>
            <ac:inkMk id="184" creationId="{5413906B-CD35-2876-5E89-860D6508ADE3}"/>
          </ac:inkMkLst>
        </pc:inkChg>
        <pc:inkChg chg="add del reco">
          <ac:chgData name="Sean Donovan (2204938)" userId="0e593bd2-b5f5-4862-a83f-41447120f4c9" providerId="ADAL" clId="{54601E18-94B5-7440-B98A-B7795DD65264}" dt="2025-01-23T13:02:11.517" v="190"/>
          <ac:inkMkLst>
            <pc:docMk/>
            <pc:sldMk cId="3029940133" sldId="258"/>
            <ac:inkMk id="185" creationId="{EAADB33C-AA01-3239-5F8F-FC75051C345E}"/>
          </ac:inkMkLst>
        </pc:inkChg>
        <pc:inkChg chg="add del">
          <ac:chgData name="Sean Donovan (2204938)" userId="0e593bd2-b5f5-4862-a83f-41447120f4c9" providerId="ADAL" clId="{54601E18-94B5-7440-B98A-B7795DD65264}" dt="2025-01-23T13:02:11.501" v="189"/>
          <ac:inkMkLst>
            <pc:docMk/>
            <pc:sldMk cId="3029940133" sldId="258"/>
            <ac:inkMk id="186" creationId="{3CE2E26F-43AE-93CB-EC88-DC9C49249CDD}"/>
          </ac:inkMkLst>
        </pc:inkChg>
        <pc:inkChg chg="add del">
          <ac:chgData name="Sean Donovan (2204938)" userId="0e593bd2-b5f5-4862-a83f-41447120f4c9" providerId="ADAL" clId="{54601E18-94B5-7440-B98A-B7795DD65264}" dt="2025-01-23T13:02:08.848" v="187"/>
          <ac:inkMkLst>
            <pc:docMk/>
            <pc:sldMk cId="3029940133" sldId="258"/>
            <ac:inkMk id="187" creationId="{50C34510-4015-B3DB-D8EE-4D4C4DD8B6C7}"/>
          </ac:inkMkLst>
        </pc:inkChg>
        <pc:inkChg chg="add del">
          <ac:chgData name="Sean Donovan (2204938)" userId="0e593bd2-b5f5-4862-a83f-41447120f4c9" providerId="ADAL" clId="{54601E18-94B5-7440-B98A-B7795DD65264}" dt="2025-01-23T13:02:11.484" v="188"/>
          <ac:inkMkLst>
            <pc:docMk/>
            <pc:sldMk cId="3029940133" sldId="258"/>
            <ac:inkMk id="188" creationId="{D16B9B43-5A1F-792E-E50D-965B89FF6D85}"/>
          </ac:inkMkLst>
        </pc:inkChg>
        <pc:inkChg chg="add del">
          <ac:chgData name="Sean Donovan (2204938)" userId="0e593bd2-b5f5-4862-a83f-41447120f4c9" providerId="ADAL" clId="{54601E18-94B5-7440-B98A-B7795DD65264}" dt="2025-01-23T13:02:12.532" v="191"/>
          <ac:inkMkLst>
            <pc:docMk/>
            <pc:sldMk cId="3029940133" sldId="258"/>
            <ac:inkMk id="189" creationId="{BD607436-82AF-49B8-B759-A3DFE11FCE35}"/>
          </ac:inkMkLst>
        </pc:inkChg>
        <pc:inkChg chg="add del">
          <ac:chgData name="Sean Donovan (2204938)" userId="0e593bd2-b5f5-4862-a83f-41447120f4c9" providerId="ADAL" clId="{54601E18-94B5-7440-B98A-B7795DD65264}" dt="2025-01-23T13:02:12.532" v="191"/>
          <ac:inkMkLst>
            <pc:docMk/>
            <pc:sldMk cId="3029940133" sldId="258"/>
            <ac:inkMk id="190" creationId="{92A5E1E3-14BE-68AB-AF2E-5B82BA4C8CC7}"/>
          </ac:inkMkLst>
        </pc:inkChg>
        <pc:inkChg chg="add del">
          <ac:chgData name="Sean Donovan (2204938)" userId="0e593bd2-b5f5-4862-a83f-41447120f4c9" providerId="ADAL" clId="{54601E18-94B5-7440-B98A-B7795DD65264}" dt="2025-01-23T13:02:12.532" v="191"/>
          <ac:inkMkLst>
            <pc:docMk/>
            <pc:sldMk cId="3029940133" sldId="258"/>
            <ac:inkMk id="191" creationId="{2BFEC4D1-1235-538C-434B-EBBFC03C9222}"/>
          </ac:inkMkLst>
        </pc:inkChg>
        <pc:inkChg chg="add del reco">
          <ac:chgData name="Sean Donovan (2204938)" userId="0e593bd2-b5f5-4862-a83f-41447120f4c9" providerId="ADAL" clId="{54601E18-94B5-7440-B98A-B7795DD65264}" dt="2025-01-23T13:02:12.941" v="192"/>
          <ac:inkMkLst>
            <pc:docMk/>
            <pc:sldMk cId="3029940133" sldId="258"/>
            <ac:inkMk id="192" creationId="{C8C71F61-B8DA-C07F-BA1E-F3B836FBF283}"/>
          </ac:inkMkLst>
        </pc:inkChg>
        <pc:inkChg chg="add del">
          <ac:chgData name="Sean Donovan (2204938)" userId="0e593bd2-b5f5-4862-a83f-41447120f4c9" providerId="ADAL" clId="{54601E18-94B5-7440-B98A-B7795DD65264}" dt="2025-01-23T13:02:14.452" v="193"/>
          <ac:inkMkLst>
            <pc:docMk/>
            <pc:sldMk cId="3029940133" sldId="258"/>
            <ac:inkMk id="193" creationId="{74CBA5A7-28BA-A90C-3D8D-32BC6D99CA35}"/>
          </ac:inkMkLst>
        </pc:inkChg>
        <pc:inkChg chg="add">
          <ac:chgData name="Sean Donovan (2204938)" userId="0e593bd2-b5f5-4862-a83f-41447120f4c9" providerId="ADAL" clId="{54601E18-94B5-7440-B98A-B7795DD65264}" dt="2025-01-23T13:02:14.452" v="193"/>
          <ac:inkMkLst>
            <pc:docMk/>
            <pc:sldMk cId="3029940133" sldId="258"/>
            <ac:inkMk id="194" creationId="{5E13BFAD-A5E5-3FD7-86D7-38B61A3EE8D0}"/>
          </ac:inkMkLst>
        </pc:inkChg>
        <pc:inkChg chg="add">
          <ac:chgData name="Sean Donovan (2204938)" userId="0e593bd2-b5f5-4862-a83f-41447120f4c9" providerId="ADAL" clId="{54601E18-94B5-7440-B98A-B7795DD65264}" dt="2025-01-23T13:02:19.008" v="194"/>
          <ac:inkMkLst>
            <pc:docMk/>
            <pc:sldMk cId="3029940133" sldId="258"/>
            <ac:inkMk id="195" creationId="{19C932D7-0C57-8273-F648-92C3DD463E85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196" creationId="{808ED115-EA6C-E129-82F6-CDF235F41C45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197" creationId="{44D4FB67-D422-77DE-F979-195E1ECF589C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198" creationId="{CFDDBB72-313E-1BAB-43D0-15FE5B93ECA5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199" creationId="{39E6AD6C-2657-3308-7E5F-EA8D1FAF4DBE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200" creationId="{27685326-3D7D-F55E-7D52-1CD805D97311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201" creationId="{6F654F3F-CF4E-3706-1C05-5485E9EAF659}"/>
          </ac:inkMkLst>
        </pc:inkChg>
        <pc:inkChg chg="add">
          <ac:chgData name="Sean Donovan (2204938)" userId="0e593bd2-b5f5-4862-a83f-41447120f4c9" providerId="ADAL" clId="{54601E18-94B5-7440-B98A-B7795DD65264}" dt="2025-01-23T13:02:25.859" v="201"/>
          <ac:inkMkLst>
            <pc:docMk/>
            <pc:sldMk cId="3029940133" sldId="258"/>
            <ac:inkMk id="202" creationId="{BF77E242-6AE8-47B7-6521-83740F11D9A4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203" creationId="{3BC21214-CB5F-A85B-506C-E2D6A0CC37C0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204" creationId="{8BB9D1C1-967A-CA1B-AF0F-5362868DACEA}"/>
          </ac:inkMkLst>
        </pc:inkChg>
        <pc:inkChg chg="add del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205" creationId="{D26F87F0-8390-0D01-8D06-08D015694B14}"/>
          </ac:inkMkLst>
        </pc:inkChg>
        <pc:inkChg chg="add reco">
          <ac:chgData name="Sean Donovan (2204938)" userId="0e593bd2-b5f5-4862-a83f-41447120f4c9" providerId="ADAL" clId="{54601E18-94B5-7440-B98A-B7795DD65264}" dt="2025-01-23T13:02:28.869" v="205"/>
          <ac:inkMkLst>
            <pc:docMk/>
            <pc:sldMk cId="3029940133" sldId="258"/>
            <ac:inkMk id="206" creationId="{08D6161D-1920-8744-08DF-8B1CA12EC131}"/>
          </ac:inkMkLst>
        </pc:inkChg>
        <pc:inkChg chg="add del">
          <ac:chgData name="Sean Donovan (2204938)" userId="0e593bd2-b5f5-4862-a83f-41447120f4c9" providerId="ADAL" clId="{54601E18-94B5-7440-B98A-B7795DD65264}" dt="2025-01-23T13:02:30.466" v="208"/>
          <ac:inkMkLst>
            <pc:docMk/>
            <pc:sldMk cId="3029940133" sldId="258"/>
            <ac:inkMk id="207" creationId="{C6C8F9DC-B2E4-DAE9-CFF2-315067FD6803}"/>
          </ac:inkMkLst>
        </pc:inkChg>
        <pc:inkChg chg="add del">
          <ac:chgData name="Sean Donovan (2204938)" userId="0e593bd2-b5f5-4862-a83f-41447120f4c9" providerId="ADAL" clId="{54601E18-94B5-7440-B98A-B7795DD65264}" dt="2025-01-23T13:02:30.466" v="208"/>
          <ac:inkMkLst>
            <pc:docMk/>
            <pc:sldMk cId="3029940133" sldId="258"/>
            <ac:inkMk id="208" creationId="{36271600-EAF7-B83E-8BA5-36B6EF703B5F}"/>
          </ac:inkMkLst>
        </pc:inkChg>
        <pc:inkChg chg="add reco">
          <ac:chgData name="Sean Donovan (2204938)" userId="0e593bd2-b5f5-4862-a83f-41447120f4c9" providerId="ADAL" clId="{54601E18-94B5-7440-B98A-B7795DD65264}" dt="2025-01-23T13:02:30.466" v="208"/>
          <ac:inkMkLst>
            <pc:docMk/>
            <pc:sldMk cId="3029940133" sldId="258"/>
            <ac:inkMk id="209" creationId="{66286A68-8603-17D0-C177-44EA737C4EAE}"/>
          </ac:inkMkLst>
        </pc:inkChg>
        <pc:inkChg chg="add">
          <ac:chgData name="Sean Donovan (2204938)" userId="0e593bd2-b5f5-4862-a83f-41447120f4c9" providerId="ADAL" clId="{54601E18-94B5-7440-B98A-B7795DD65264}" dt="2025-01-23T13:02:30.489" v="209"/>
          <ac:inkMkLst>
            <pc:docMk/>
            <pc:sldMk cId="3029940133" sldId="258"/>
            <ac:inkMk id="210" creationId="{166957E1-F3F9-CF2E-F0DE-BFD78E43DDB1}"/>
          </ac:inkMkLst>
        </pc:inkChg>
        <pc:inkChg chg="add del">
          <ac:chgData name="Sean Donovan (2204938)" userId="0e593bd2-b5f5-4862-a83f-41447120f4c9" providerId="ADAL" clId="{54601E18-94B5-7440-B98A-B7795DD65264}" dt="2025-01-23T13:02:32.707" v="213"/>
          <ac:inkMkLst>
            <pc:docMk/>
            <pc:sldMk cId="3029940133" sldId="258"/>
            <ac:inkMk id="211" creationId="{4E6E78EE-D57F-526E-AD9F-A83FCEB40A90}"/>
          </ac:inkMkLst>
        </pc:inkChg>
        <pc:inkChg chg="add del">
          <ac:chgData name="Sean Donovan (2204938)" userId="0e593bd2-b5f5-4862-a83f-41447120f4c9" providerId="ADAL" clId="{54601E18-94B5-7440-B98A-B7795DD65264}" dt="2025-01-23T13:02:32.707" v="213"/>
          <ac:inkMkLst>
            <pc:docMk/>
            <pc:sldMk cId="3029940133" sldId="258"/>
            <ac:inkMk id="212" creationId="{02CCBD7B-8BCD-B814-C892-0F58E17BD0B2}"/>
          </ac:inkMkLst>
        </pc:inkChg>
        <pc:inkChg chg="add del">
          <ac:chgData name="Sean Donovan (2204938)" userId="0e593bd2-b5f5-4862-a83f-41447120f4c9" providerId="ADAL" clId="{54601E18-94B5-7440-B98A-B7795DD65264}" dt="2025-01-23T13:02:32.707" v="213"/>
          <ac:inkMkLst>
            <pc:docMk/>
            <pc:sldMk cId="3029940133" sldId="258"/>
            <ac:inkMk id="213" creationId="{D2968862-ECA5-3C9A-874B-AA25232390BB}"/>
          </ac:inkMkLst>
        </pc:inkChg>
        <pc:inkChg chg="add reco">
          <ac:chgData name="Sean Donovan (2204938)" userId="0e593bd2-b5f5-4862-a83f-41447120f4c9" providerId="ADAL" clId="{54601E18-94B5-7440-B98A-B7795DD65264}" dt="2025-01-23T13:02:32.707" v="213"/>
          <ac:inkMkLst>
            <pc:docMk/>
            <pc:sldMk cId="3029940133" sldId="258"/>
            <ac:inkMk id="214" creationId="{F9AC817E-A1A0-C4BF-1B15-9340BB35BAD1}"/>
          </ac:inkMkLst>
        </pc:inkChg>
        <pc:inkChg chg="add del">
          <ac:chgData name="Sean Donovan (2204938)" userId="0e593bd2-b5f5-4862-a83f-41447120f4c9" providerId="ADAL" clId="{54601E18-94B5-7440-B98A-B7795DD65264}" dt="2025-01-23T13:02:34.828" v="215"/>
          <ac:inkMkLst>
            <pc:docMk/>
            <pc:sldMk cId="3029940133" sldId="258"/>
            <ac:inkMk id="215" creationId="{F6C0AD69-CF96-9EFD-3538-32CFAE88BEB7}"/>
          </ac:inkMkLst>
        </pc:inkChg>
        <pc:inkChg chg="add reco">
          <ac:chgData name="Sean Donovan (2204938)" userId="0e593bd2-b5f5-4862-a83f-41447120f4c9" providerId="ADAL" clId="{54601E18-94B5-7440-B98A-B7795DD65264}" dt="2025-01-23T13:02:34.828" v="215"/>
          <ac:inkMkLst>
            <pc:docMk/>
            <pc:sldMk cId="3029940133" sldId="258"/>
            <ac:inkMk id="216" creationId="{B5F3B796-2D59-E3B2-8A41-22AA69AA14DF}"/>
          </ac:inkMkLst>
        </pc:inkChg>
        <pc:inkChg chg="add">
          <ac:chgData name="Sean Donovan (2204938)" userId="0e593bd2-b5f5-4862-a83f-41447120f4c9" providerId="ADAL" clId="{54601E18-94B5-7440-B98A-B7795DD65264}" dt="2025-01-23T13:02:34.843" v="216"/>
          <ac:inkMkLst>
            <pc:docMk/>
            <pc:sldMk cId="3029940133" sldId="258"/>
            <ac:inkMk id="217" creationId="{6470475A-D0E7-BB2B-9600-4174E5C7CD83}"/>
          </ac:inkMkLst>
        </pc:inkChg>
        <pc:inkChg chg="add">
          <ac:chgData name="Sean Donovan (2204938)" userId="0e593bd2-b5f5-4862-a83f-41447120f4c9" providerId="ADAL" clId="{54601E18-94B5-7440-B98A-B7795DD65264}" dt="2025-01-23T13:02:37.999" v="217"/>
          <ac:inkMkLst>
            <pc:docMk/>
            <pc:sldMk cId="3029940133" sldId="258"/>
            <ac:inkMk id="218" creationId="{84A32AF2-1477-C44D-ACBC-F499DE967CCA}"/>
          </ac:inkMkLst>
        </pc:inkChg>
        <pc:inkChg chg="add del">
          <ac:chgData name="Sean Donovan (2204938)" userId="0e593bd2-b5f5-4862-a83f-41447120f4c9" providerId="ADAL" clId="{54601E18-94B5-7440-B98A-B7795DD65264}" dt="2025-01-23T13:02:50.821" v="223"/>
          <ac:inkMkLst>
            <pc:docMk/>
            <pc:sldMk cId="3029940133" sldId="258"/>
            <ac:inkMk id="219" creationId="{7F4EDD12-2FE5-5C49-9BEB-2EA940691C86}"/>
          </ac:inkMkLst>
        </pc:inkChg>
        <pc:inkChg chg="add del">
          <ac:chgData name="Sean Donovan (2204938)" userId="0e593bd2-b5f5-4862-a83f-41447120f4c9" providerId="ADAL" clId="{54601E18-94B5-7440-B98A-B7795DD65264}" dt="2025-01-23T13:02:50.821" v="223"/>
          <ac:inkMkLst>
            <pc:docMk/>
            <pc:sldMk cId="3029940133" sldId="258"/>
            <ac:inkMk id="220" creationId="{FB471E6E-94B6-D1FC-ABB1-5BD7EE4FA6DF}"/>
          </ac:inkMkLst>
        </pc:inkChg>
        <pc:inkChg chg="add del">
          <ac:chgData name="Sean Donovan (2204938)" userId="0e593bd2-b5f5-4862-a83f-41447120f4c9" providerId="ADAL" clId="{54601E18-94B5-7440-B98A-B7795DD65264}" dt="2025-01-23T13:02:50.821" v="223"/>
          <ac:inkMkLst>
            <pc:docMk/>
            <pc:sldMk cId="3029940133" sldId="258"/>
            <ac:inkMk id="221" creationId="{50B99B9E-43B9-B937-CD61-192E65A15A61}"/>
          </ac:inkMkLst>
        </pc:inkChg>
        <pc:inkChg chg="add del">
          <ac:chgData name="Sean Donovan (2204938)" userId="0e593bd2-b5f5-4862-a83f-41447120f4c9" providerId="ADAL" clId="{54601E18-94B5-7440-B98A-B7795DD65264}" dt="2025-01-23T13:02:50.821" v="223"/>
          <ac:inkMkLst>
            <pc:docMk/>
            <pc:sldMk cId="3029940133" sldId="258"/>
            <ac:inkMk id="222" creationId="{8E388A83-8C00-F7EC-1CDF-FDB63457294C}"/>
          </ac:inkMkLst>
        </pc:inkChg>
        <pc:inkChg chg="add del">
          <ac:chgData name="Sean Donovan (2204938)" userId="0e593bd2-b5f5-4862-a83f-41447120f4c9" providerId="ADAL" clId="{54601E18-94B5-7440-B98A-B7795DD65264}" dt="2025-01-23T13:02:50.821" v="223"/>
          <ac:inkMkLst>
            <pc:docMk/>
            <pc:sldMk cId="3029940133" sldId="258"/>
            <ac:inkMk id="223" creationId="{C2D9D8B3-FB51-0AB5-599B-23096D2312C8}"/>
          </ac:inkMkLst>
        </pc:inkChg>
        <pc:inkChg chg="add reco">
          <ac:chgData name="Sean Donovan (2204938)" userId="0e593bd2-b5f5-4862-a83f-41447120f4c9" providerId="ADAL" clId="{54601E18-94B5-7440-B98A-B7795DD65264}" dt="2025-01-23T13:02:50.821" v="223"/>
          <ac:inkMkLst>
            <pc:docMk/>
            <pc:sldMk cId="3029940133" sldId="258"/>
            <ac:inkMk id="224" creationId="{E6CF8A08-36DF-FD4F-1893-807B4EDC59DE}"/>
          </ac:inkMkLst>
        </pc:inkChg>
        <pc:inkChg chg="add del">
          <ac:chgData name="Sean Donovan (2204938)" userId="0e593bd2-b5f5-4862-a83f-41447120f4c9" providerId="ADAL" clId="{54601E18-94B5-7440-B98A-B7795DD65264}" dt="2025-01-23T13:02:52.827" v="226"/>
          <ac:inkMkLst>
            <pc:docMk/>
            <pc:sldMk cId="3029940133" sldId="258"/>
            <ac:inkMk id="225" creationId="{E7451CA5-9E45-AE37-ACB7-4587DB9E3873}"/>
          </ac:inkMkLst>
        </pc:inkChg>
        <pc:inkChg chg="add del">
          <ac:chgData name="Sean Donovan (2204938)" userId="0e593bd2-b5f5-4862-a83f-41447120f4c9" providerId="ADAL" clId="{54601E18-94B5-7440-B98A-B7795DD65264}" dt="2025-01-23T13:02:52.827" v="226"/>
          <ac:inkMkLst>
            <pc:docMk/>
            <pc:sldMk cId="3029940133" sldId="258"/>
            <ac:inkMk id="226" creationId="{4FFCDCC9-3836-BC13-71D4-06A4E4EC96D3}"/>
          </ac:inkMkLst>
        </pc:inkChg>
        <pc:inkChg chg="add reco">
          <ac:chgData name="Sean Donovan (2204938)" userId="0e593bd2-b5f5-4862-a83f-41447120f4c9" providerId="ADAL" clId="{54601E18-94B5-7440-B98A-B7795DD65264}" dt="2025-01-23T13:02:52.827" v="226"/>
          <ac:inkMkLst>
            <pc:docMk/>
            <pc:sldMk cId="3029940133" sldId="258"/>
            <ac:inkMk id="227" creationId="{88FE6AC3-058A-1263-A162-23F9FA45D432}"/>
          </ac:inkMkLst>
        </pc:inkChg>
        <pc:inkChg chg="add del">
          <ac:chgData name="Sean Donovan (2204938)" userId="0e593bd2-b5f5-4862-a83f-41447120f4c9" providerId="ADAL" clId="{54601E18-94B5-7440-B98A-B7795DD65264}" dt="2025-01-23T13:03:02.784" v="230"/>
          <ac:inkMkLst>
            <pc:docMk/>
            <pc:sldMk cId="3029940133" sldId="258"/>
            <ac:inkMk id="228" creationId="{2E9E263C-41E1-10FD-9597-2B5106EF9EB2}"/>
          </ac:inkMkLst>
        </pc:inkChg>
        <pc:inkChg chg="add del">
          <ac:chgData name="Sean Donovan (2204938)" userId="0e593bd2-b5f5-4862-a83f-41447120f4c9" providerId="ADAL" clId="{54601E18-94B5-7440-B98A-B7795DD65264}" dt="2025-01-23T13:03:02.784" v="230"/>
          <ac:inkMkLst>
            <pc:docMk/>
            <pc:sldMk cId="3029940133" sldId="258"/>
            <ac:inkMk id="229" creationId="{892DF52A-0734-2B80-61C3-586D7C3EA7DB}"/>
          </ac:inkMkLst>
        </pc:inkChg>
        <pc:inkChg chg="add del">
          <ac:chgData name="Sean Donovan (2204938)" userId="0e593bd2-b5f5-4862-a83f-41447120f4c9" providerId="ADAL" clId="{54601E18-94B5-7440-B98A-B7795DD65264}" dt="2025-01-23T13:03:02.784" v="230"/>
          <ac:inkMkLst>
            <pc:docMk/>
            <pc:sldMk cId="3029940133" sldId="258"/>
            <ac:inkMk id="230" creationId="{18952E8A-A6D8-C404-18FF-831E799A82B0}"/>
          </ac:inkMkLst>
        </pc:inkChg>
        <pc:inkChg chg="add reco">
          <ac:chgData name="Sean Donovan (2204938)" userId="0e593bd2-b5f5-4862-a83f-41447120f4c9" providerId="ADAL" clId="{54601E18-94B5-7440-B98A-B7795DD65264}" dt="2025-01-23T13:03:02.784" v="230"/>
          <ac:inkMkLst>
            <pc:docMk/>
            <pc:sldMk cId="3029940133" sldId="258"/>
            <ac:inkMk id="231" creationId="{19026F93-8823-5143-8113-8CDD92E347F1}"/>
          </ac:inkMkLst>
        </pc:inkChg>
        <pc:inkChg chg="add del">
          <ac:chgData name="Sean Donovan (2204938)" userId="0e593bd2-b5f5-4862-a83f-41447120f4c9" providerId="ADAL" clId="{54601E18-94B5-7440-B98A-B7795DD65264}" dt="2025-01-23T13:03:05.978" v="234"/>
          <ac:inkMkLst>
            <pc:docMk/>
            <pc:sldMk cId="3029940133" sldId="258"/>
            <ac:inkMk id="232" creationId="{6C3624EE-D18A-4A63-E1A0-67F180D7D36E}"/>
          </ac:inkMkLst>
        </pc:inkChg>
        <pc:inkChg chg="add del">
          <ac:chgData name="Sean Donovan (2204938)" userId="0e593bd2-b5f5-4862-a83f-41447120f4c9" providerId="ADAL" clId="{54601E18-94B5-7440-B98A-B7795DD65264}" dt="2025-01-23T13:03:05.978" v="234"/>
          <ac:inkMkLst>
            <pc:docMk/>
            <pc:sldMk cId="3029940133" sldId="258"/>
            <ac:inkMk id="233" creationId="{C5E75F1E-6547-2E5B-81DE-31AEC3216434}"/>
          </ac:inkMkLst>
        </pc:inkChg>
        <pc:inkChg chg="add del">
          <ac:chgData name="Sean Donovan (2204938)" userId="0e593bd2-b5f5-4862-a83f-41447120f4c9" providerId="ADAL" clId="{54601E18-94B5-7440-B98A-B7795DD65264}" dt="2025-01-23T13:03:05.978" v="234"/>
          <ac:inkMkLst>
            <pc:docMk/>
            <pc:sldMk cId="3029940133" sldId="258"/>
            <ac:inkMk id="234" creationId="{83805A84-FA58-A03F-F463-7D5675A51017}"/>
          </ac:inkMkLst>
        </pc:inkChg>
        <pc:inkChg chg="add reco">
          <ac:chgData name="Sean Donovan (2204938)" userId="0e593bd2-b5f5-4862-a83f-41447120f4c9" providerId="ADAL" clId="{54601E18-94B5-7440-B98A-B7795DD65264}" dt="2025-01-23T13:03:05.978" v="234"/>
          <ac:inkMkLst>
            <pc:docMk/>
            <pc:sldMk cId="3029940133" sldId="258"/>
            <ac:inkMk id="235" creationId="{DBE271E4-D4A0-DDCF-768D-C2C424366418}"/>
          </ac:inkMkLst>
        </pc:inkChg>
        <pc:inkChg chg="add del">
          <ac:chgData name="Sean Donovan (2204938)" userId="0e593bd2-b5f5-4862-a83f-41447120f4c9" providerId="ADAL" clId="{54601E18-94B5-7440-B98A-B7795DD65264}" dt="2025-01-23T13:03:10.898" v="240"/>
          <ac:inkMkLst>
            <pc:docMk/>
            <pc:sldMk cId="3029940133" sldId="258"/>
            <ac:inkMk id="236" creationId="{108A106A-0210-85FA-162E-C943CCDC67A4}"/>
          </ac:inkMkLst>
        </pc:inkChg>
        <pc:inkChg chg="add del">
          <ac:chgData name="Sean Donovan (2204938)" userId="0e593bd2-b5f5-4862-a83f-41447120f4c9" providerId="ADAL" clId="{54601E18-94B5-7440-B98A-B7795DD65264}" dt="2025-01-23T13:03:10.898" v="240"/>
          <ac:inkMkLst>
            <pc:docMk/>
            <pc:sldMk cId="3029940133" sldId="258"/>
            <ac:inkMk id="237" creationId="{74449DB1-6FD7-0B34-CD41-D77B2BF79A2E}"/>
          </ac:inkMkLst>
        </pc:inkChg>
        <pc:inkChg chg="add del">
          <ac:chgData name="Sean Donovan (2204938)" userId="0e593bd2-b5f5-4862-a83f-41447120f4c9" providerId="ADAL" clId="{54601E18-94B5-7440-B98A-B7795DD65264}" dt="2025-01-23T13:03:10.898" v="240"/>
          <ac:inkMkLst>
            <pc:docMk/>
            <pc:sldMk cId="3029940133" sldId="258"/>
            <ac:inkMk id="238" creationId="{0C7718CE-4A23-5FDE-84DE-30973A6E6834}"/>
          </ac:inkMkLst>
        </pc:inkChg>
        <pc:inkChg chg="add del">
          <ac:chgData name="Sean Donovan (2204938)" userId="0e593bd2-b5f5-4862-a83f-41447120f4c9" providerId="ADAL" clId="{54601E18-94B5-7440-B98A-B7795DD65264}" dt="2025-01-23T13:03:10.898" v="240"/>
          <ac:inkMkLst>
            <pc:docMk/>
            <pc:sldMk cId="3029940133" sldId="258"/>
            <ac:inkMk id="239" creationId="{7291F259-94C0-79C6-79FD-DDA094856D4E}"/>
          </ac:inkMkLst>
        </pc:inkChg>
        <pc:inkChg chg="add del">
          <ac:chgData name="Sean Donovan (2204938)" userId="0e593bd2-b5f5-4862-a83f-41447120f4c9" providerId="ADAL" clId="{54601E18-94B5-7440-B98A-B7795DD65264}" dt="2025-01-23T13:03:10.898" v="240"/>
          <ac:inkMkLst>
            <pc:docMk/>
            <pc:sldMk cId="3029940133" sldId="258"/>
            <ac:inkMk id="240" creationId="{6AE515A0-70A6-0B33-46F0-0E720E668B02}"/>
          </ac:inkMkLst>
        </pc:inkChg>
        <pc:inkChg chg="add reco">
          <ac:chgData name="Sean Donovan (2204938)" userId="0e593bd2-b5f5-4862-a83f-41447120f4c9" providerId="ADAL" clId="{54601E18-94B5-7440-B98A-B7795DD65264}" dt="2025-01-23T13:03:10.898" v="240"/>
          <ac:inkMkLst>
            <pc:docMk/>
            <pc:sldMk cId="3029940133" sldId="258"/>
            <ac:inkMk id="241" creationId="{1E5DC1A7-C63A-25C3-F32F-9536AB5B2FA3}"/>
          </ac:inkMkLst>
        </pc:inkChg>
        <pc:inkChg chg="add">
          <ac:chgData name="Sean Donovan (2204938)" userId="0e593bd2-b5f5-4862-a83f-41447120f4c9" providerId="ADAL" clId="{54601E18-94B5-7440-B98A-B7795DD65264}" dt="2025-01-23T13:03:14.203" v="241"/>
          <ac:inkMkLst>
            <pc:docMk/>
            <pc:sldMk cId="3029940133" sldId="258"/>
            <ac:inkMk id="242" creationId="{CE5E2161-04EB-EA8C-5FCF-DBE24142163E}"/>
          </ac:inkMkLst>
        </pc:inkChg>
        <pc:inkChg chg="add del">
          <ac:chgData name="Sean Donovan (2204938)" userId="0e593bd2-b5f5-4862-a83f-41447120f4c9" providerId="ADAL" clId="{54601E18-94B5-7440-B98A-B7795DD65264}" dt="2025-01-23T14:29:49.001" v="388"/>
          <ac:inkMkLst>
            <pc:docMk/>
            <pc:sldMk cId="3029940133" sldId="258"/>
            <ac:inkMk id="243" creationId="{D28473C8-8610-5600-4E3D-008408AB420D}"/>
          </ac:inkMkLst>
        </pc:inkChg>
        <pc:inkChg chg="add del">
          <ac:chgData name="Sean Donovan (2204938)" userId="0e593bd2-b5f5-4862-a83f-41447120f4c9" providerId="ADAL" clId="{54601E18-94B5-7440-B98A-B7795DD65264}" dt="2025-01-23T14:29:49.001" v="388"/>
          <ac:inkMkLst>
            <pc:docMk/>
            <pc:sldMk cId="3029940133" sldId="258"/>
            <ac:inkMk id="244" creationId="{BE40A76B-14FB-D4D1-14F7-1C8884B68674}"/>
          </ac:inkMkLst>
        </pc:inkChg>
        <pc:inkChg chg="add reco">
          <ac:chgData name="Sean Donovan (2204938)" userId="0e593bd2-b5f5-4862-a83f-41447120f4c9" providerId="ADAL" clId="{54601E18-94B5-7440-B98A-B7795DD65264}" dt="2025-01-23T14:29:49.001" v="388"/>
          <ac:inkMkLst>
            <pc:docMk/>
            <pc:sldMk cId="3029940133" sldId="258"/>
            <ac:inkMk id="245" creationId="{45DEEF7E-32C0-B35A-057C-88D99EAF0FFD}"/>
          </ac:inkMkLst>
        </pc:inkChg>
        <pc:inkChg chg="add">
          <ac:chgData name="Sean Donovan (2204938)" userId="0e593bd2-b5f5-4862-a83f-41447120f4c9" providerId="ADAL" clId="{54601E18-94B5-7440-B98A-B7795DD65264}" dt="2025-01-23T14:29:49.599" v="389"/>
          <ac:inkMkLst>
            <pc:docMk/>
            <pc:sldMk cId="3029940133" sldId="258"/>
            <ac:inkMk id="246" creationId="{7F77E3B2-CE0A-2F22-E66E-898BFE2A4D84}"/>
          </ac:inkMkLst>
        </pc:inkChg>
        <pc:inkChg chg="add del">
          <ac:chgData name="Sean Donovan (2204938)" userId="0e593bd2-b5f5-4862-a83f-41447120f4c9" providerId="ADAL" clId="{54601E18-94B5-7440-B98A-B7795DD65264}" dt="2025-01-23T14:30:02.589" v="394"/>
          <ac:inkMkLst>
            <pc:docMk/>
            <pc:sldMk cId="3029940133" sldId="258"/>
            <ac:inkMk id="247" creationId="{14A12869-B321-4DAD-9F63-FAEB123B0B9F}"/>
          </ac:inkMkLst>
        </pc:inkChg>
        <pc:inkChg chg="add del">
          <ac:chgData name="Sean Donovan (2204938)" userId="0e593bd2-b5f5-4862-a83f-41447120f4c9" providerId="ADAL" clId="{54601E18-94B5-7440-B98A-B7795DD65264}" dt="2025-01-23T14:30:02.589" v="394"/>
          <ac:inkMkLst>
            <pc:docMk/>
            <pc:sldMk cId="3029940133" sldId="258"/>
            <ac:inkMk id="248" creationId="{F70C993D-1022-202F-249E-86D6AFDE4B03}"/>
          </ac:inkMkLst>
        </pc:inkChg>
        <pc:inkChg chg="add del">
          <ac:chgData name="Sean Donovan (2204938)" userId="0e593bd2-b5f5-4862-a83f-41447120f4c9" providerId="ADAL" clId="{54601E18-94B5-7440-B98A-B7795DD65264}" dt="2025-01-23T14:30:02.589" v="394"/>
          <ac:inkMkLst>
            <pc:docMk/>
            <pc:sldMk cId="3029940133" sldId="258"/>
            <ac:inkMk id="249" creationId="{FC6759B6-03AB-9B3C-3EFC-5AE9229EADDC}"/>
          </ac:inkMkLst>
        </pc:inkChg>
        <pc:inkChg chg="add del">
          <ac:chgData name="Sean Donovan (2204938)" userId="0e593bd2-b5f5-4862-a83f-41447120f4c9" providerId="ADAL" clId="{54601E18-94B5-7440-B98A-B7795DD65264}" dt="2025-01-23T14:30:02.589" v="394"/>
          <ac:inkMkLst>
            <pc:docMk/>
            <pc:sldMk cId="3029940133" sldId="258"/>
            <ac:inkMk id="250" creationId="{15A24D6B-9C6A-5029-443D-D386608F99B4}"/>
          </ac:inkMkLst>
        </pc:inkChg>
        <pc:inkChg chg="add reco">
          <ac:chgData name="Sean Donovan (2204938)" userId="0e593bd2-b5f5-4862-a83f-41447120f4c9" providerId="ADAL" clId="{54601E18-94B5-7440-B98A-B7795DD65264}" dt="2025-01-23T14:30:02.589" v="394"/>
          <ac:inkMkLst>
            <pc:docMk/>
            <pc:sldMk cId="3029940133" sldId="258"/>
            <ac:inkMk id="251" creationId="{7EED560F-8591-948A-FB2A-210E6627A585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2" creationId="{311E0AAB-F019-C8A6-48CC-2A58216AD974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3" creationId="{6F361BD0-7CFB-9B89-BCF2-D5FEA00E3C69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4" creationId="{B885280D-E6A6-C1F0-3C58-F497490AF6AA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5" creationId="{C8808B4D-A817-2BF4-845F-101AB56A7498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6" creationId="{084D8C3B-EA7B-5125-210B-4162E8D28FDA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7" creationId="{34EA308A-5CC0-67D5-ECA5-6FB1715AC392}"/>
          </ac:inkMkLst>
        </pc:inkChg>
        <pc:inkChg chg="add del">
          <ac:chgData name="Sean Donovan (2204938)" userId="0e593bd2-b5f5-4862-a83f-41447120f4c9" providerId="ADAL" clId="{54601E18-94B5-7440-B98A-B7795DD65264}" dt="2025-01-23T14:30:11.239" v="402"/>
          <ac:inkMkLst>
            <pc:docMk/>
            <pc:sldMk cId="3029940133" sldId="258"/>
            <ac:inkMk id="258" creationId="{3F9CE713-4405-14CE-3760-BE2E0DE67C8E}"/>
          </ac:inkMkLst>
        </pc:inkChg>
        <pc:inkChg chg="add del mod reco modStrokes">
          <ac:chgData name="Sean Donovan (2204938)" userId="0e593bd2-b5f5-4862-a83f-41447120f4c9" providerId="ADAL" clId="{54601E18-94B5-7440-B98A-B7795DD65264}" dt="2025-01-23T14:30:19.519" v="404"/>
          <ac:inkMkLst>
            <pc:docMk/>
            <pc:sldMk cId="3029940133" sldId="258"/>
            <ac:inkMk id="259" creationId="{C1CF0DB4-13B3-E709-945B-4FDF26B7BCAF}"/>
          </ac:inkMkLst>
        </pc:inkChg>
        <pc:inkChg chg="add del">
          <ac:chgData name="Sean Donovan (2204938)" userId="0e593bd2-b5f5-4862-a83f-41447120f4c9" providerId="ADAL" clId="{54601E18-94B5-7440-B98A-B7795DD65264}" dt="2025-01-23T14:30:29.159" v="408"/>
          <ac:inkMkLst>
            <pc:docMk/>
            <pc:sldMk cId="3029940133" sldId="258"/>
            <ac:inkMk id="260" creationId="{2F5B6A5E-9D66-41BD-2BBB-777BEFAA6C4C}"/>
          </ac:inkMkLst>
        </pc:inkChg>
        <pc:inkChg chg="add del">
          <ac:chgData name="Sean Donovan (2204938)" userId="0e593bd2-b5f5-4862-a83f-41447120f4c9" providerId="ADAL" clId="{54601E18-94B5-7440-B98A-B7795DD65264}" dt="2025-01-23T14:30:29.159" v="408"/>
          <ac:inkMkLst>
            <pc:docMk/>
            <pc:sldMk cId="3029940133" sldId="258"/>
            <ac:inkMk id="261" creationId="{D50299BD-2F07-CB28-7634-49255443C87B}"/>
          </ac:inkMkLst>
        </pc:inkChg>
        <pc:inkChg chg="add del">
          <ac:chgData name="Sean Donovan (2204938)" userId="0e593bd2-b5f5-4862-a83f-41447120f4c9" providerId="ADAL" clId="{54601E18-94B5-7440-B98A-B7795DD65264}" dt="2025-01-23T14:30:29.159" v="408"/>
          <ac:inkMkLst>
            <pc:docMk/>
            <pc:sldMk cId="3029940133" sldId="258"/>
            <ac:inkMk id="262" creationId="{7CA0454F-A621-0362-F2BA-464FBE831593}"/>
          </ac:inkMkLst>
        </pc:inkChg>
        <pc:inkChg chg="add reco">
          <ac:chgData name="Sean Donovan (2204938)" userId="0e593bd2-b5f5-4862-a83f-41447120f4c9" providerId="ADAL" clId="{54601E18-94B5-7440-B98A-B7795DD65264}" dt="2025-01-23T14:30:29.159" v="408"/>
          <ac:inkMkLst>
            <pc:docMk/>
            <pc:sldMk cId="3029940133" sldId="258"/>
            <ac:inkMk id="263" creationId="{21DD839D-9E8B-75E1-AFF2-EC54796F00BF}"/>
          </ac:inkMkLst>
        </pc:inkChg>
        <pc:inkChg chg="add del">
          <ac:chgData name="Sean Donovan (2204938)" userId="0e593bd2-b5f5-4862-a83f-41447120f4c9" providerId="ADAL" clId="{54601E18-94B5-7440-B98A-B7795DD65264}" dt="2025-01-23T14:30:32.707" v="413"/>
          <ac:inkMkLst>
            <pc:docMk/>
            <pc:sldMk cId="3029940133" sldId="258"/>
            <ac:inkMk id="264" creationId="{663904C3-7C41-7D10-79BA-3BD8D1A6D07C}"/>
          </ac:inkMkLst>
        </pc:inkChg>
        <pc:inkChg chg="add del">
          <ac:chgData name="Sean Donovan (2204938)" userId="0e593bd2-b5f5-4862-a83f-41447120f4c9" providerId="ADAL" clId="{54601E18-94B5-7440-B98A-B7795DD65264}" dt="2025-01-23T14:30:32.707" v="413"/>
          <ac:inkMkLst>
            <pc:docMk/>
            <pc:sldMk cId="3029940133" sldId="258"/>
            <ac:inkMk id="265" creationId="{F68767B1-C2BC-69ED-051A-4F9AFB92020F}"/>
          </ac:inkMkLst>
        </pc:inkChg>
        <pc:inkChg chg="add del">
          <ac:chgData name="Sean Donovan (2204938)" userId="0e593bd2-b5f5-4862-a83f-41447120f4c9" providerId="ADAL" clId="{54601E18-94B5-7440-B98A-B7795DD65264}" dt="2025-01-23T14:30:32.707" v="413"/>
          <ac:inkMkLst>
            <pc:docMk/>
            <pc:sldMk cId="3029940133" sldId="258"/>
            <ac:inkMk id="266" creationId="{12B2F946-89FB-A04C-E1B2-2D4350919B6B}"/>
          </ac:inkMkLst>
        </pc:inkChg>
        <pc:inkChg chg="add del">
          <ac:chgData name="Sean Donovan (2204938)" userId="0e593bd2-b5f5-4862-a83f-41447120f4c9" providerId="ADAL" clId="{54601E18-94B5-7440-B98A-B7795DD65264}" dt="2025-01-23T14:30:32.707" v="413"/>
          <ac:inkMkLst>
            <pc:docMk/>
            <pc:sldMk cId="3029940133" sldId="258"/>
            <ac:inkMk id="267" creationId="{2F3BADAB-7A09-921F-FDD4-D298EFC6BAC9}"/>
          </ac:inkMkLst>
        </pc:inkChg>
        <pc:inkChg chg="add reco">
          <ac:chgData name="Sean Donovan (2204938)" userId="0e593bd2-b5f5-4862-a83f-41447120f4c9" providerId="ADAL" clId="{54601E18-94B5-7440-B98A-B7795DD65264}" dt="2025-01-23T14:30:32.707" v="413"/>
          <ac:inkMkLst>
            <pc:docMk/>
            <pc:sldMk cId="3029940133" sldId="258"/>
            <ac:inkMk id="268" creationId="{52BB3E89-707F-886C-9005-81938CC52A57}"/>
          </ac:inkMkLst>
        </pc:inkChg>
      </pc:sldChg>
      <pc:sldChg chg="addSp delSp modSp ord">
        <pc:chgData name="Sean Donovan (2204938)" userId="0e593bd2-b5f5-4862-a83f-41447120f4c9" providerId="ADAL" clId="{54601E18-94B5-7440-B98A-B7795DD65264}" dt="2025-01-23T13:20:30.905" v="385"/>
        <pc:sldMkLst>
          <pc:docMk/>
          <pc:sldMk cId="2826910842" sldId="267"/>
        </pc:sldMkLst>
        <pc:spChg chg="mod">
          <ac:chgData name="Sean Donovan (2204938)" userId="0e593bd2-b5f5-4862-a83f-41447120f4c9" providerId="ADAL" clId="{54601E18-94B5-7440-B98A-B7795DD65264}" dt="2025-01-23T13:08:19.663" v="246" actId="1076"/>
          <ac:spMkLst>
            <pc:docMk/>
            <pc:sldMk cId="2826910842" sldId="267"/>
            <ac:spMk id="2" creationId="{EE2C7500-6C60-32C7-A4A5-41CEA80815F8}"/>
          </ac:spMkLst>
        </pc:spChg>
        <pc:spChg chg="del">
          <ac:chgData name="Sean Donovan (2204938)" userId="0e593bd2-b5f5-4862-a83f-41447120f4c9" providerId="ADAL" clId="{54601E18-94B5-7440-B98A-B7795DD65264}" dt="2025-01-23T13:08:12.866" v="243" actId="478"/>
          <ac:spMkLst>
            <pc:docMk/>
            <pc:sldMk cId="2826910842" sldId="267"/>
            <ac:spMk id="3" creationId="{4A8FB224-CC21-D890-E8AC-4F70601E3B37}"/>
          </ac:spMkLst>
        </pc:spChg>
        <pc:inkChg chg="add">
          <ac:chgData name="Sean Donovan (2204938)" userId="0e593bd2-b5f5-4862-a83f-41447120f4c9" providerId="ADAL" clId="{54601E18-94B5-7440-B98A-B7795DD65264}" dt="2025-01-23T13:08:33.391" v="247"/>
          <ac:inkMkLst>
            <pc:docMk/>
            <pc:sldMk cId="2826910842" sldId="267"/>
            <ac:inkMk id="4" creationId="{AD9F7696-0B32-6475-C801-D3F2FBE95D40}"/>
          </ac:inkMkLst>
        </pc:inkChg>
        <pc:inkChg chg="add del">
          <ac:chgData name="Sean Donovan (2204938)" userId="0e593bd2-b5f5-4862-a83f-41447120f4c9" providerId="ADAL" clId="{54601E18-94B5-7440-B98A-B7795DD65264}" dt="2025-01-23T13:08:44.699" v="250"/>
          <ac:inkMkLst>
            <pc:docMk/>
            <pc:sldMk cId="2826910842" sldId="267"/>
            <ac:inkMk id="5" creationId="{0C667475-A108-5207-9E82-8B20E1FC4137}"/>
          </ac:inkMkLst>
        </pc:inkChg>
        <pc:inkChg chg="add del">
          <ac:chgData name="Sean Donovan (2204938)" userId="0e593bd2-b5f5-4862-a83f-41447120f4c9" providerId="ADAL" clId="{54601E18-94B5-7440-B98A-B7795DD65264}" dt="2025-01-23T13:08:44.699" v="250"/>
          <ac:inkMkLst>
            <pc:docMk/>
            <pc:sldMk cId="2826910842" sldId="267"/>
            <ac:inkMk id="6" creationId="{922C54A0-2468-E50A-8F85-7792A5DB1B2C}"/>
          </ac:inkMkLst>
        </pc:inkChg>
        <pc:inkChg chg="add reco">
          <ac:chgData name="Sean Donovan (2204938)" userId="0e593bd2-b5f5-4862-a83f-41447120f4c9" providerId="ADAL" clId="{54601E18-94B5-7440-B98A-B7795DD65264}" dt="2025-01-23T13:08:44.699" v="250"/>
          <ac:inkMkLst>
            <pc:docMk/>
            <pc:sldMk cId="2826910842" sldId="267"/>
            <ac:inkMk id="7" creationId="{50C98DEE-DD43-8E53-41B2-4C8FA264F1F5}"/>
          </ac:inkMkLst>
        </pc:inkChg>
        <pc:inkChg chg="add del">
          <ac:chgData name="Sean Donovan (2204938)" userId="0e593bd2-b5f5-4862-a83f-41447120f4c9" providerId="ADAL" clId="{54601E18-94B5-7440-B98A-B7795DD65264}" dt="2025-01-23T13:08:47.611" v="253"/>
          <ac:inkMkLst>
            <pc:docMk/>
            <pc:sldMk cId="2826910842" sldId="267"/>
            <ac:inkMk id="9" creationId="{6C97BA69-6D67-50F3-4EEB-BD145A745AC6}"/>
          </ac:inkMkLst>
        </pc:inkChg>
        <pc:inkChg chg="add del">
          <ac:chgData name="Sean Donovan (2204938)" userId="0e593bd2-b5f5-4862-a83f-41447120f4c9" providerId="ADAL" clId="{54601E18-94B5-7440-B98A-B7795DD65264}" dt="2025-01-23T13:08:47.611" v="253"/>
          <ac:inkMkLst>
            <pc:docMk/>
            <pc:sldMk cId="2826910842" sldId="267"/>
            <ac:inkMk id="11" creationId="{2F2E23DE-3D91-0F06-A878-CD65154D0CC3}"/>
          </ac:inkMkLst>
        </pc:inkChg>
        <pc:inkChg chg="add reco">
          <ac:chgData name="Sean Donovan (2204938)" userId="0e593bd2-b5f5-4862-a83f-41447120f4c9" providerId="ADAL" clId="{54601E18-94B5-7440-B98A-B7795DD65264}" dt="2025-01-23T13:08:47.611" v="253"/>
          <ac:inkMkLst>
            <pc:docMk/>
            <pc:sldMk cId="2826910842" sldId="267"/>
            <ac:inkMk id="13" creationId="{E55B652F-4B6A-80F1-5923-8396457728DA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14" creationId="{F8C6D939-50E7-3FE5-FC7A-BC172D65B42E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15" creationId="{3343F966-DB79-D9E6-10CD-EEA31491B042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16" creationId="{A33730DD-E9D6-FE72-4B3D-5E59F5F59324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17" creationId="{4508E2F7-12DF-AC19-FFBC-E4693632675A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18" creationId="{47AF0469-B628-5C25-2809-8820FE5A36CB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19" creationId="{46117FD8-4689-5F7B-C1A4-6A519D409731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20" creationId="{91FF4011-6FB0-0F16-EF78-AA699F5684A3}"/>
          </ac:inkMkLst>
        </pc:inkChg>
        <pc:inkChg chg="add del">
          <ac:chgData name="Sean Donovan (2204938)" userId="0e593bd2-b5f5-4862-a83f-41447120f4c9" providerId="ADAL" clId="{54601E18-94B5-7440-B98A-B7795DD65264}" dt="2025-01-23T13:08:55.886" v="262"/>
          <ac:inkMkLst>
            <pc:docMk/>
            <pc:sldMk cId="2826910842" sldId="267"/>
            <ac:inkMk id="21" creationId="{412D37EE-8228-649A-382D-336425D97E76}"/>
          </ac:inkMkLst>
        </pc:inkChg>
        <pc:inkChg chg="add del reco">
          <ac:chgData name="Sean Donovan (2204938)" userId="0e593bd2-b5f5-4862-a83f-41447120f4c9" providerId="ADAL" clId="{54601E18-94B5-7440-B98A-B7795DD65264}" dt="2025-01-23T13:09:15.476" v="268"/>
          <ac:inkMkLst>
            <pc:docMk/>
            <pc:sldMk cId="2826910842" sldId="267"/>
            <ac:inkMk id="22" creationId="{EF003027-E2A4-FCFF-9B13-E64FDC88B9A6}"/>
          </ac:inkMkLst>
        </pc:inkChg>
        <pc:inkChg chg="add del">
          <ac:chgData name="Sean Donovan (2204938)" userId="0e593bd2-b5f5-4862-a83f-41447120f4c9" providerId="ADAL" clId="{54601E18-94B5-7440-B98A-B7795DD65264}" dt="2025-01-23T13:09:10.255" v="266"/>
          <ac:inkMkLst>
            <pc:docMk/>
            <pc:sldMk cId="2826910842" sldId="267"/>
            <ac:inkMk id="23" creationId="{2967311B-B8A4-39EA-A6DD-753CF485F577}"/>
          </ac:inkMkLst>
        </pc:inkChg>
        <pc:inkChg chg="add del">
          <ac:chgData name="Sean Donovan (2204938)" userId="0e593bd2-b5f5-4862-a83f-41447120f4c9" providerId="ADAL" clId="{54601E18-94B5-7440-B98A-B7795DD65264}" dt="2025-01-23T13:09:10.255" v="266"/>
          <ac:inkMkLst>
            <pc:docMk/>
            <pc:sldMk cId="2826910842" sldId="267"/>
            <ac:inkMk id="24" creationId="{D665DDF8-2576-B9B0-3EAD-174E543BE59A}"/>
          </ac:inkMkLst>
        </pc:inkChg>
        <pc:inkChg chg="add del">
          <ac:chgData name="Sean Donovan (2204938)" userId="0e593bd2-b5f5-4862-a83f-41447120f4c9" providerId="ADAL" clId="{54601E18-94B5-7440-B98A-B7795DD65264}" dt="2025-01-23T13:09:10.255" v="266"/>
          <ac:inkMkLst>
            <pc:docMk/>
            <pc:sldMk cId="2826910842" sldId="267"/>
            <ac:inkMk id="25" creationId="{8A6720F9-99BC-FBFB-9C0E-3D3919E4081A}"/>
          </ac:inkMkLst>
        </pc:inkChg>
        <pc:inkChg chg="add del reco">
          <ac:chgData name="Sean Donovan (2204938)" userId="0e593bd2-b5f5-4862-a83f-41447120f4c9" providerId="ADAL" clId="{54601E18-94B5-7440-B98A-B7795DD65264}" dt="2025-01-23T13:09:21.087" v="270"/>
          <ac:inkMkLst>
            <pc:docMk/>
            <pc:sldMk cId="2826910842" sldId="267"/>
            <ac:inkMk id="26" creationId="{12C8323C-10F3-057C-44B4-25949AF7C3A6}"/>
          </ac:inkMkLst>
        </pc:inkChg>
        <pc:inkChg chg="add">
          <ac:chgData name="Sean Donovan (2204938)" userId="0e593bd2-b5f5-4862-a83f-41447120f4c9" providerId="ADAL" clId="{54601E18-94B5-7440-B98A-B7795DD65264}" dt="2025-01-23T13:09:10.844" v="267"/>
          <ac:inkMkLst>
            <pc:docMk/>
            <pc:sldMk cId="2826910842" sldId="267"/>
            <ac:inkMk id="27" creationId="{EDE35B76-15B5-9E0D-C153-4F85D62C5D14}"/>
          </ac:inkMkLst>
        </pc:inkChg>
        <pc:inkChg chg="add del">
          <ac:chgData name="Sean Donovan (2204938)" userId="0e593bd2-b5f5-4862-a83f-41447120f4c9" providerId="ADAL" clId="{54601E18-94B5-7440-B98A-B7795DD65264}" dt="2025-01-23T13:09:21.068" v="269"/>
          <ac:inkMkLst>
            <pc:docMk/>
            <pc:sldMk cId="2826910842" sldId="267"/>
            <ac:inkMk id="28" creationId="{B724015E-2AFB-487E-6DF8-63B45D715AE7}"/>
          </ac:inkMkLst>
        </pc:inkChg>
        <pc:inkChg chg="add del">
          <ac:chgData name="Sean Donovan (2204938)" userId="0e593bd2-b5f5-4862-a83f-41447120f4c9" providerId="ADAL" clId="{54601E18-94B5-7440-B98A-B7795DD65264}" dt="2025-01-23T13:09:22.097" v="271"/>
          <ac:inkMkLst>
            <pc:docMk/>
            <pc:sldMk cId="2826910842" sldId="267"/>
            <ac:inkMk id="29" creationId="{A9717478-4357-02BF-1FC3-F0E271D41E67}"/>
          </ac:inkMkLst>
        </pc:inkChg>
        <pc:inkChg chg="add del">
          <ac:chgData name="Sean Donovan (2204938)" userId="0e593bd2-b5f5-4862-a83f-41447120f4c9" providerId="ADAL" clId="{54601E18-94B5-7440-B98A-B7795DD65264}" dt="2025-01-23T13:09:22.097" v="271"/>
          <ac:inkMkLst>
            <pc:docMk/>
            <pc:sldMk cId="2826910842" sldId="267"/>
            <ac:inkMk id="30" creationId="{AB56F1BA-0C7B-1FDB-A9C1-BA478F4A284A}"/>
          </ac:inkMkLst>
        </pc:inkChg>
        <pc:inkChg chg="add del reco">
          <ac:chgData name="Sean Donovan (2204938)" userId="0e593bd2-b5f5-4862-a83f-41447120f4c9" providerId="ADAL" clId="{54601E18-94B5-7440-B98A-B7795DD65264}" dt="2025-01-23T13:09:23.943" v="272"/>
          <ac:inkMkLst>
            <pc:docMk/>
            <pc:sldMk cId="2826910842" sldId="267"/>
            <ac:inkMk id="31" creationId="{750ABB76-B7A9-F839-A834-2B89653ABBCC}"/>
          </ac:inkMkLst>
        </pc:inkChg>
        <pc:inkChg chg="add del">
          <ac:chgData name="Sean Donovan (2204938)" userId="0e593bd2-b5f5-4862-a83f-41447120f4c9" providerId="ADAL" clId="{54601E18-94B5-7440-B98A-B7795DD65264}" dt="2025-01-23T13:10:08.734" v="293"/>
          <ac:inkMkLst>
            <pc:docMk/>
            <pc:sldMk cId="2826910842" sldId="267"/>
            <ac:inkMk id="32" creationId="{BA4A1131-4165-C7DB-C5E6-DC8B79D239E0}"/>
          </ac:inkMkLst>
        </pc:inkChg>
        <pc:inkChg chg="add del">
          <ac:chgData name="Sean Donovan (2204938)" userId="0e593bd2-b5f5-4862-a83f-41447120f4c9" providerId="ADAL" clId="{54601E18-94B5-7440-B98A-B7795DD65264}" dt="2025-01-23T13:09:36.910" v="277"/>
          <ac:inkMkLst>
            <pc:docMk/>
            <pc:sldMk cId="2826910842" sldId="267"/>
            <ac:inkMk id="33" creationId="{399FA4C4-8447-144C-D5EC-2B264731D775}"/>
          </ac:inkMkLst>
        </pc:inkChg>
        <pc:inkChg chg="add del">
          <ac:chgData name="Sean Donovan (2204938)" userId="0e593bd2-b5f5-4862-a83f-41447120f4c9" providerId="ADAL" clId="{54601E18-94B5-7440-B98A-B7795DD65264}" dt="2025-01-23T13:09:33.180" v="276"/>
          <ac:inkMkLst>
            <pc:docMk/>
            <pc:sldMk cId="2826910842" sldId="267"/>
            <ac:inkMk id="34" creationId="{F3C3D4E3-48BE-059F-2EC9-53651150A5FF}"/>
          </ac:inkMkLst>
        </pc:inkChg>
        <pc:inkChg chg="add del">
          <ac:chgData name="Sean Donovan (2204938)" userId="0e593bd2-b5f5-4862-a83f-41447120f4c9" providerId="ADAL" clId="{54601E18-94B5-7440-B98A-B7795DD65264}" dt="2025-01-23T13:09:33.180" v="276"/>
          <ac:inkMkLst>
            <pc:docMk/>
            <pc:sldMk cId="2826910842" sldId="267"/>
            <ac:inkMk id="35" creationId="{5E57B1A9-90BC-EB2E-6CE6-CEF642DE9B26}"/>
          </ac:inkMkLst>
        </pc:inkChg>
        <pc:inkChg chg="add reco">
          <ac:chgData name="Sean Donovan (2204938)" userId="0e593bd2-b5f5-4862-a83f-41447120f4c9" providerId="ADAL" clId="{54601E18-94B5-7440-B98A-B7795DD65264}" dt="2025-01-23T13:09:33.180" v="276"/>
          <ac:inkMkLst>
            <pc:docMk/>
            <pc:sldMk cId="2826910842" sldId="267"/>
            <ac:inkMk id="36" creationId="{73FB306A-B5B2-E5B7-6D58-79A2212EBE5B}"/>
          </ac:inkMkLst>
        </pc:inkChg>
        <pc:inkChg chg="add del">
          <ac:chgData name="Sean Donovan (2204938)" userId="0e593bd2-b5f5-4862-a83f-41447120f4c9" providerId="ADAL" clId="{54601E18-94B5-7440-B98A-B7795DD65264}" dt="2025-01-23T13:09:46.765" v="279"/>
          <ac:inkMkLst>
            <pc:docMk/>
            <pc:sldMk cId="2826910842" sldId="267"/>
            <ac:inkMk id="37" creationId="{40649DF3-D22F-7AD6-AB2B-88EB7DDCF05E}"/>
          </ac:inkMkLst>
        </pc:inkChg>
        <pc:inkChg chg="add del">
          <ac:chgData name="Sean Donovan (2204938)" userId="0e593bd2-b5f5-4862-a83f-41447120f4c9" providerId="ADAL" clId="{54601E18-94B5-7440-B98A-B7795DD65264}" dt="2025-01-23T13:09:52.932" v="281"/>
          <ac:inkMkLst>
            <pc:docMk/>
            <pc:sldMk cId="2826910842" sldId="267"/>
            <ac:inkMk id="38" creationId="{310934AB-508C-462B-8C34-30FBA166D66B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39" creationId="{058BF7E7-9C43-EB54-C6DF-E0472F22CB5E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0" creationId="{E13CDD69-5A5A-EEA3-71AE-91B21695B5CE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1" creationId="{56E60266-BFC4-14EE-A06E-1676C31D6790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2" creationId="{716F5B6D-B291-B924-DE26-D19357A1EBAC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3" creationId="{51E5F104-A731-3770-94EB-D70929A2BCE2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4" creationId="{DD5EDB1C-F69E-CB03-6060-7A764F67595D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5" creationId="{C5B8B1E5-E6F0-1E33-9A04-C0F5D72D42AA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6" creationId="{71CF657D-EF30-0A2C-7E7B-0DD56AE5A71A}"/>
          </ac:inkMkLst>
        </pc:inkChg>
        <pc:inkChg chg="add del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7" creationId="{296BB05C-669A-7AA7-60DA-484C8D08844B}"/>
          </ac:inkMkLst>
        </pc:inkChg>
        <pc:inkChg chg="add reco">
          <ac:chgData name="Sean Donovan (2204938)" userId="0e593bd2-b5f5-4862-a83f-41447120f4c9" providerId="ADAL" clId="{54601E18-94B5-7440-B98A-B7795DD65264}" dt="2025-01-23T13:10:08.083" v="291"/>
          <ac:inkMkLst>
            <pc:docMk/>
            <pc:sldMk cId="2826910842" sldId="267"/>
            <ac:inkMk id="48" creationId="{3A60A566-FA40-2392-DBEF-E53687F8129A}"/>
          </ac:inkMkLst>
        </pc:inkChg>
        <pc:inkChg chg="add del">
          <ac:chgData name="Sean Donovan (2204938)" userId="0e593bd2-b5f5-4862-a83f-41447120f4c9" providerId="ADAL" clId="{54601E18-94B5-7440-B98A-B7795DD65264}" dt="2025-01-23T13:10:08.734" v="293"/>
          <ac:inkMkLst>
            <pc:docMk/>
            <pc:sldMk cId="2826910842" sldId="267"/>
            <ac:inkMk id="49" creationId="{A2237453-89FA-7BEE-A6A7-3C24CB241841}"/>
          </ac:inkMkLst>
        </pc:inkChg>
        <pc:inkChg chg="add reco">
          <ac:chgData name="Sean Donovan (2204938)" userId="0e593bd2-b5f5-4862-a83f-41447120f4c9" providerId="ADAL" clId="{54601E18-94B5-7440-B98A-B7795DD65264}" dt="2025-01-23T13:10:08.734" v="293"/>
          <ac:inkMkLst>
            <pc:docMk/>
            <pc:sldMk cId="2826910842" sldId="267"/>
            <ac:inkMk id="50" creationId="{2D956090-DA3E-16DE-51BD-5A79E68E372F}"/>
          </ac:inkMkLst>
        </pc:inkChg>
        <pc:inkChg chg="add">
          <ac:chgData name="Sean Donovan (2204938)" userId="0e593bd2-b5f5-4862-a83f-41447120f4c9" providerId="ADAL" clId="{54601E18-94B5-7440-B98A-B7795DD65264}" dt="2025-01-23T13:10:11.326" v="294"/>
          <ac:inkMkLst>
            <pc:docMk/>
            <pc:sldMk cId="2826910842" sldId="267"/>
            <ac:inkMk id="51" creationId="{D7C471F6-B03E-BE4E-D2C2-1F3F58E96093}"/>
          </ac:inkMkLst>
        </pc:inkChg>
        <pc:inkChg chg="add del">
          <ac:chgData name="Sean Donovan (2204938)" userId="0e593bd2-b5f5-4862-a83f-41447120f4c9" providerId="ADAL" clId="{54601E18-94B5-7440-B98A-B7795DD65264}" dt="2025-01-23T13:10:16.614" v="297"/>
          <ac:inkMkLst>
            <pc:docMk/>
            <pc:sldMk cId="2826910842" sldId="267"/>
            <ac:inkMk id="52" creationId="{6BFC10FF-1280-2A5E-D278-29950345D995}"/>
          </ac:inkMkLst>
        </pc:inkChg>
        <pc:inkChg chg="add del">
          <ac:chgData name="Sean Donovan (2204938)" userId="0e593bd2-b5f5-4862-a83f-41447120f4c9" providerId="ADAL" clId="{54601E18-94B5-7440-B98A-B7795DD65264}" dt="2025-01-23T13:10:16.614" v="297"/>
          <ac:inkMkLst>
            <pc:docMk/>
            <pc:sldMk cId="2826910842" sldId="267"/>
            <ac:inkMk id="53" creationId="{86B2B6F8-867B-1F73-698A-294BC43B21C0}"/>
          </ac:inkMkLst>
        </pc:inkChg>
        <pc:inkChg chg="add reco">
          <ac:chgData name="Sean Donovan (2204938)" userId="0e593bd2-b5f5-4862-a83f-41447120f4c9" providerId="ADAL" clId="{54601E18-94B5-7440-B98A-B7795DD65264}" dt="2025-01-23T13:10:16.614" v="297"/>
          <ac:inkMkLst>
            <pc:docMk/>
            <pc:sldMk cId="2826910842" sldId="267"/>
            <ac:inkMk id="54" creationId="{8ADB7563-1587-D17C-66B4-FEA28E00D069}"/>
          </ac:inkMkLst>
        </pc:inkChg>
        <pc:inkChg chg="add">
          <ac:chgData name="Sean Donovan (2204938)" userId="0e593bd2-b5f5-4862-a83f-41447120f4c9" providerId="ADAL" clId="{54601E18-94B5-7440-B98A-B7795DD65264}" dt="2025-01-23T13:10:18.055" v="298"/>
          <ac:inkMkLst>
            <pc:docMk/>
            <pc:sldMk cId="2826910842" sldId="267"/>
            <ac:inkMk id="55" creationId="{9E6E2B17-7EDE-2CE4-95CA-D07F37301764}"/>
          </ac:inkMkLst>
        </pc:inkChg>
        <pc:inkChg chg="add">
          <ac:chgData name="Sean Donovan (2204938)" userId="0e593bd2-b5f5-4862-a83f-41447120f4c9" providerId="ADAL" clId="{54601E18-94B5-7440-B98A-B7795DD65264}" dt="2025-01-23T13:10:21.708" v="299"/>
          <ac:inkMkLst>
            <pc:docMk/>
            <pc:sldMk cId="2826910842" sldId="267"/>
            <ac:inkMk id="56" creationId="{E968C5B7-D0A3-574E-D8E1-5A553AC907A7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57" creationId="{8865AC50-6890-59AE-7609-CF90640BF033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58" creationId="{E54BE2FD-222D-F4E3-26B8-C104BC472D90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59" creationId="{7321ED61-48B0-A828-4896-2C514612EFFE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0" creationId="{378D3A06-EB38-9522-72B6-3522D26E640E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1" creationId="{A842B23A-DDDE-0815-0745-09DB64FBF87B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2" creationId="{B5D20028-51F2-B170-EE16-44492B864241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3" creationId="{0DAED274-B0FD-AA6D-0148-4D1FD14F409E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4" creationId="{7E0FFE2B-B3F2-4929-8082-C63B64186488}"/>
          </ac:inkMkLst>
        </pc:inkChg>
        <pc:inkChg chg="add del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5" creationId="{2A08E7E4-F2CA-CAB3-F79F-D5FA8EF3E08E}"/>
          </ac:inkMkLst>
        </pc:inkChg>
        <pc:inkChg chg="add reco">
          <ac:chgData name="Sean Donovan (2204938)" userId="0e593bd2-b5f5-4862-a83f-41447120f4c9" providerId="ADAL" clId="{54601E18-94B5-7440-B98A-B7795DD65264}" dt="2025-01-23T13:10:30.921" v="309"/>
          <ac:inkMkLst>
            <pc:docMk/>
            <pc:sldMk cId="2826910842" sldId="267"/>
            <ac:inkMk id="66" creationId="{E55F187D-4402-3FEB-107D-F5D4687878E1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67" creationId="{DFE732C6-1C69-F179-345F-92AF9FD33315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68" creationId="{EBDE4E6C-4BA2-B17D-E70F-5293739D6FA3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69" creationId="{FDA11818-AD50-9143-7291-A406BB0C93B6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70" creationId="{A53F3B69-DA52-C94E-AB6E-C9BDA878258C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71" creationId="{0343CE14-7AA8-53A2-BD04-3263B69CC90D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72" creationId="{4C3C9298-DCB6-3F18-C302-470BCF24758D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73" creationId="{D03790D5-6EA4-04E5-A905-830D55E07B43}"/>
          </ac:inkMkLst>
        </pc:inkChg>
        <pc:inkChg chg="add del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74" creationId="{08CD5166-0D04-2E1B-83A5-A20CD0FBC88B}"/>
          </ac:inkMkLst>
        </pc:inkChg>
        <pc:inkChg chg="add reco">
          <ac:chgData name="Sean Donovan (2204938)" userId="0e593bd2-b5f5-4862-a83f-41447120f4c9" providerId="ADAL" clId="{54601E18-94B5-7440-B98A-B7795DD65264}" dt="2025-01-23T13:10:40.454" v="318"/>
          <ac:inkMkLst>
            <pc:docMk/>
            <pc:sldMk cId="2826910842" sldId="267"/>
            <ac:inkMk id="75" creationId="{950026FD-79A7-8C86-5BB8-5FF50B5C3045}"/>
          </ac:inkMkLst>
        </pc:inkChg>
        <pc:inkChg chg="add">
          <ac:chgData name="Sean Donovan (2204938)" userId="0e593bd2-b5f5-4862-a83f-41447120f4c9" providerId="ADAL" clId="{54601E18-94B5-7440-B98A-B7795DD65264}" dt="2025-01-23T13:10:47.488" v="319"/>
          <ac:inkMkLst>
            <pc:docMk/>
            <pc:sldMk cId="2826910842" sldId="267"/>
            <ac:inkMk id="76" creationId="{B98CE711-F85B-C318-D374-7B5D835B0151}"/>
          </ac:inkMkLst>
        </pc:inkChg>
        <pc:inkChg chg="add del">
          <ac:chgData name="Sean Donovan (2204938)" userId="0e593bd2-b5f5-4862-a83f-41447120f4c9" providerId="ADAL" clId="{54601E18-94B5-7440-B98A-B7795DD65264}" dt="2025-01-23T13:10:54.340" v="322"/>
          <ac:inkMkLst>
            <pc:docMk/>
            <pc:sldMk cId="2826910842" sldId="267"/>
            <ac:inkMk id="77" creationId="{BF4071A9-6534-4B74-CA80-18FA49429268}"/>
          </ac:inkMkLst>
        </pc:inkChg>
        <pc:inkChg chg="add del">
          <ac:chgData name="Sean Donovan (2204938)" userId="0e593bd2-b5f5-4862-a83f-41447120f4c9" providerId="ADAL" clId="{54601E18-94B5-7440-B98A-B7795DD65264}" dt="2025-01-23T13:10:54.340" v="322"/>
          <ac:inkMkLst>
            <pc:docMk/>
            <pc:sldMk cId="2826910842" sldId="267"/>
            <ac:inkMk id="78" creationId="{5DF02FB5-D596-EAA0-A717-9421C267A8A5}"/>
          </ac:inkMkLst>
        </pc:inkChg>
        <pc:inkChg chg="add reco">
          <ac:chgData name="Sean Donovan (2204938)" userId="0e593bd2-b5f5-4862-a83f-41447120f4c9" providerId="ADAL" clId="{54601E18-94B5-7440-B98A-B7795DD65264}" dt="2025-01-23T13:10:54.340" v="322"/>
          <ac:inkMkLst>
            <pc:docMk/>
            <pc:sldMk cId="2826910842" sldId="267"/>
            <ac:inkMk id="79" creationId="{6042976E-9F6F-2E4D-E769-E22DE0F77234}"/>
          </ac:inkMkLst>
        </pc:inkChg>
        <pc:inkChg chg="add">
          <ac:chgData name="Sean Donovan (2204938)" userId="0e593bd2-b5f5-4862-a83f-41447120f4c9" providerId="ADAL" clId="{54601E18-94B5-7440-B98A-B7795DD65264}" dt="2025-01-23T13:10:56.430" v="323"/>
          <ac:inkMkLst>
            <pc:docMk/>
            <pc:sldMk cId="2826910842" sldId="267"/>
            <ac:inkMk id="80" creationId="{10AC50FF-7D4B-2E14-7427-133D2884D08E}"/>
          </ac:inkMkLst>
        </pc:inkChg>
        <pc:inkChg chg="add">
          <ac:chgData name="Sean Donovan (2204938)" userId="0e593bd2-b5f5-4862-a83f-41447120f4c9" providerId="ADAL" clId="{54601E18-94B5-7440-B98A-B7795DD65264}" dt="2025-01-23T13:11:18.628" v="324"/>
          <ac:inkMkLst>
            <pc:docMk/>
            <pc:sldMk cId="2826910842" sldId="267"/>
            <ac:inkMk id="81" creationId="{A7951FC8-2B4F-A778-909A-E83411EFFDB1}"/>
          </ac:inkMkLst>
        </pc:inkChg>
        <pc:inkChg chg="add">
          <ac:chgData name="Sean Donovan (2204938)" userId="0e593bd2-b5f5-4862-a83f-41447120f4c9" providerId="ADAL" clId="{54601E18-94B5-7440-B98A-B7795DD65264}" dt="2025-01-23T13:11:27.799" v="325"/>
          <ac:inkMkLst>
            <pc:docMk/>
            <pc:sldMk cId="2826910842" sldId="267"/>
            <ac:inkMk id="82" creationId="{A2EEAADE-93E3-8399-35CF-FAF3782C3244}"/>
          </ac:inkMkLst>
        </pc:inkChg>
        <pc:inkChg chg="add del">
          <ac:chgData name="Sean Donovan (2204938)" userId="0e593bd2-b5f5-4862-a83f-41447120f4c9" providerId="ADAL" clId="{54601E18-94B5-7440-B98A-B7795DD65264}" dt="2025-01-23T13:11:38.470" v="329"/>
          <ac:inkMkLst>
            <pc:docMk/>
            <pc:sldMk cId="2826910842" sldId="267"/>
            <ac:inkMk id="83" creationId="{FCB78AB7-01C7-E084-3E83-C0E99F7207A9}"/>
          </ac:inkMkLst>
        </pc:inkChg>
        <pc:inkChg chg="add del">
          <ac:chgData name="Sean Donovan (2204938)" userId="0e593bd2-b5f5-4862-a83f-41447120f4c9" providerId="ADAL" clId="{54601E18-94B5-7440-B98A-B7795DD65264}" dt="2025-01-23T13:11:38.470" v="329"/>
          <ac:inkMkLst>
            <pc:docMk/>
            <pc:sldMk cId="2826910842" sldId="267"/>
            <ac:inkMk id="84" creationId="{D8360458-8E3B-9DF5-0724-D64D4CC96EE8}"/>
          </ac:inkMkLst>
        </pc:inkChg>
        <pc:inkChg chg="add del">
          <ac:chgData name="Sean Donovan (2204938)" userId="0e593bd2-b5f5-4862-a83f-41447120f4c9" providerId="ADAL" clId="{54601E18-94B5-7440-B98A-B7795DD65264}" dt="2025-01-23T13:11:38.470" v="329"/>
          <ac:inkMkLst>
            <pc:docMk/>
            <pc:sldMk cId="2826910842" sldId="267"/>
            <ac:inkMk id="85" creationId="{EC9E089D-F0BD-0443-D286-73E6977C702D}"/>
          </ac:inkMkLst>
        </pc:inkChg>
        <pc:inkChg chg="add reco">
          <ac:chgData name="Sean Donovan (2204938)" userId="0e593bd2-b5f5-4862-a83f-41447120f4c9" providerId="ADAL" clId="{54601E18-94B5-7440-B98A-B7795DD65264}" dt="2025-01-23T13:11:38.470" v="329"/>
          <ac:inkMkLst>
            <pc:docMk/>
            <pc:sldMk cId="2826910842" sldId="267"/>
            <ac:inkMk id="86" creationId="{1833C9C0-9B61-99CE-7EBD-614581B040A9}"/>
          </ac:inkMkLst>
        </pc:inkChg>
        <pc:inkChg chg="add del">
          <ac:chgData name="Sean Donovan (2204938)" userId="0e593bd2-b5f5-4862-a83f-41447120f4c9" providerId="ADAL" clId="{54601E18-94B5-7440-B98A-B7795DD65264}" dt="2025-01-23T13:11:43.103" v="334"/>
          <ac:inkMkLst>
            <pc:docMk/>
            <pc:sldMk cId="2826910842" sldId="267"/>
            <ac:inkMk id="87" creationId="{35E5EB83-5DA0-C597-70B4-9C9967AED53F}"/>
          </ac:inkMkLst>
        </pc:inkChg>
        <pc:inkChg chg="add del">
          <ac:chgData name="Sean Donovan (2204938)" userId="0e593bd2-b5f5-4862-a83f-41447120f4c9" providerId="ADAL" clId="{54601E18-94B5-7440-B98A-B7795DD65264}" dt="2025-01-23T13:11:43.103" v="334"/>
          <ac:inkMkLst>
            <pc:docMk/>
            <pc:sldMk cId="2826910842" sldId="267"/>
            <ac:inkMk id="88" creationId="{506DC92A-2F88-2A9D-CC07-CE7E55024B55}"/>
          </ac:inkMkLst>
        </pc:inkChg>
        <pc:inkChg chg="add del">
          <ac:chgData name="Sean Donovan (2204938)" userId="0e593bd2-b5f5-4862-a83f-41447120f4c9" providerId="ADAL" clId="{54601E18-94B5-7440-B98A-B7795DD65264}" dt="2025-01-23T13:11:43.103" v="334"/>
          <ac:inkMkLst>
            <pc:docMk/>
            <pc:sldMk cId="2826910842" sldId="267"/>
            <ac:inkMk id="89" creationId="{A4BFBF7B-A3DC-31D9-1811-E9382DCDA914}"/>
          </ac:inkMkLst>
        </pc:inkChg>
        <pc:inkChg chg="add del">
          <ac:chgData name="Sean Donovan (2204938)" userId="0e593bd2-b5f5-4862-a83f-41447120f4c9" providerId="ADAL" clId="{54601E18-94B5-7440-B98A-B7795DD65264}" dt="2025-01-23T13:11:43.103" v="334"/>
          <ac:inkMkLst>
            <pc:docMk/>
            <pc:sldMk cId="2826910842" sldId="267"/>
            <ac:inkMk id="90" creationId="{00760666-BC84-9F8C-2EC3-B7F80E75392E}"/>
          </ac:inkMkLst>
        </pc:inkChg>
        <pc:inkChg chg="add reco">
          <ac:chgData name="Sean Donovan (2204938)" userId="0e593bd2-b5f5-4862-a83f-41447120f4c9" providerId="ADAL" clId="{54601E18-94B5-7440-B98A-B7795DD65264}" dt="2025-01-23T13:11:43.103" v="334"/>
          <ac:inkMkLst>
            <pc:docMk/>
            <pc:sldMk cId="2826910842" sldId="267"/>
            <ac:inkMk id="91" creationId="{B2421184-D65E-0B71-87DB-CDF5AB3AF3C5}"/>
          </ac:inkMkLst>
        </pc:inkChg>
        <pc:inkChg chg="add del">
          <ac:chgData name="Sean Donovan (2204938)" userId="0e593bd2-b5f5-4862-a83f-41447120f4c9" providerId="ADAL" clId="{54601E18-94B5-7440-B98A-B7795DD65264}" dt="2025-01-23T13:11:44.641" v="337"/>
          <ac:inkMkLst>
            <pc:docMk/>
            <pc:sldMk cId="2826910842" sldId="267"/>
            <ac:inkMk id="92" creationId="{E5A230D4-844C-FE66-E718-831D142C5B16}"/>
          </ac:inkMkLst>
        </pc:inkChg>
        <pc:inkChg chg="add del">
          <ac:chgData name="Sean Donovan (2204938)" userId="0e593bd2-b5f5-4862-a83f-41447120f4c9" providerId="ADAL" clId="{54601E18-94B5-7440-B98A-B7795DD65264}" dt="2025-01-23T13:11:44.641" v="337"/>
          <ac:inkMkLst>
            <pc:docMk/>
            <pc:sldMk cId="2826910842" sldId="267"/>
            <ac:inkMk id="93" creationId="{418B36BB-641B-9150-2020-01AF89A79C5F}"/>
          </ac:inkMkLst>
        </pc:inkChg>
        <pc:inkChg chg="add reco">
          <ac:chgData name="Sean Donovan (2204938)" userId="0e593bd2-b5f5-4862-a83f-41447120f4c9" providerId="ADAL" clId="{54601E18-94B5-7440-B98A-B7795DD65264}" dt="2025-01-23T13:11:44.641" v="337"/>
          <ac:inkMkLst>
            <pc:docMk/>
            <pc:sldMk cId="2826910842" sldId="267"/>
            <ac:inkMk id="94" creationId="{6AEDA2FA-0B77-CD79-EFF4-CB4A7A9CFA4F}"/>
          </ac:inkMkLst>
        </pc:inkChg>
        <pc:inkChg chg="add del">
          <ac:chgData name="Sean Donovan (2204938)" userId="0e593bd2-b5f5-4862-a83f-41447120f4c9" providerId="ADAL" clId="{54601E18-94B5-7440-B98A-B7795DD65264}" dt="2025-01-23T13:11:46.039" v="340"/>
          <ac:inkMkLst>
            <pc:docMk/>
            <pc:sldMk cId="2826910842" sldId="267"/>
            <ac:inkMk id="95" creationId="{1903E521-1E44-BD12-2D63-2747DA7A960F}"/>
          </ac:inkMkLst>
        </pc:inkChg>
        <pc:inkChg chg="add del">
          <ac:chgData name="Sean Donovan (2204938)" userId="0e593bd2-b5f5-4862-a83f-41447120f4c9" providerId="ADAL" clId="{54601E18-94B5-7440-B98A-B7795DD65264}" dt="2025-01-23T13:11:46.039" v="340"/>
          <ac:inkMkLst>
            <pc:docMk/>
            <pc:sldMk cId="2826910842" sldId="267"/>
            <ac:inkMk id="96" creationId="{0CE67B3E-2FDA-1E41-C834-5DEE15528032}"/>
          </ac:inkMkLst>
        </pc:inkChg>
        <pc:inkChg chg="add reco">
          <ac:chgData name="Sean Donovan (2204938)" userId="0e593bd2-b5f5-4862-a83f-41447120f4c9" providerId="ADAL" clId="{54601E18-94B5-7440-B98A-B7795DD65264}" dt="2025-01-23T13:11:46.039" v="340"/>
          <ac:inkMkLst>
            <pc:docMk/>
            <pc:sldMk cId="2826910842" sldId="267"/>
            <ac:inkMk id="97" creationId="{E8F1AC0E-4EF3-A476-5001-39AEDD894337}"/>
          </ac:inkMkLst>
        </pc:inkChg>
        <pc:inkChg chg="add del">
          <ac:chgData name="Sean Donovan (2204938)" userId="0e593bd2-b5f5-4862-a83f-41447120f4c9" providerId="ADAL" clId="{54601E18-94B5-7440-B98A-B7795DD65264}" dt="2025-01-23T13:11:48.363" v="344"/>
          <ac:inkMkLst>
            <pc:docMk/>
            <pc:sldMk cId="2826910842" sldId="267"/>
            <ac:inkMk id="98" creationId="{3DCE4A96-A9AF-D5E5-70F1-F40B7BFC64C5}"/>
          </ac:inkMkLst>
        </pc:inkChg>
        <pc:inkChg chg="add del">
          <ac:chgData name="Sean Donovan (2204938)" userId="0e593bd2-b5f5-4862-a83f-41447120f4c9" providerId="ADAL" clId="{54601E18-94B5-7440-B98A-B7795DD65264}" dt="2025-01-23T13:11:48.363" v="344"/>
          <ac:inkMkLst>
            <pc:docMk/>
            <pc:sldMk cId="2826910842" sldId="267"/>
            <ac:inkMk id="99" creationId="{072C0446-CE54-738A-D7D7-46ABE5446F8B}"/>
          </ac:inkMkLst>
        </pc:inkChg>
        <pc:inkChg chg="add del">
          <ac:chgData name="Sean Donovan (2204938)" userId="0e593bd2-b5f5-4862-a83f-41447120f4c9" providerId="ADAL" clId="{54601E18-94B5-7440-B98A-B7795DD65264}" dt="2025-01-23T13:11:48.363" v="344"/>
          <ac:inkMkLst>
            <pc:docMk/>
            <pc:sldMk cId="2826910842" sldId="267"/>
            <ac:inkMk id="100" creationId="{97F09325-BFE0-818B-FA9D-192BB9B2ADA9}"/>
          </ac:inkMkLst>
        </pc:inkChg>
        <pc:inkChg chg="add reco">
          <ac:chgData name="Sean Donovan (2204938)" userId="0e593bd2-b5f5-4862-a83f-41447120f4c9" providerId="ADAL" clId="{54601E18-94B5-7440-B98A-B7795DD65264}" dt="2025-01-23T13:11:48.363" v="344"/>
          <ac:inkMkLst>
            <pc:docMk/>
            <pc:sldMk cId="2826910842" sldId="267"/>
            <ac:inkMk id="101" creationId="{D91B5807-FD44-BDE7-5F7D-B3B139E355AF}"/>
          </ac:inkMkLst>
        </pc:inkChg>
        <pc:inkChg chg="add">
          <ac:chgData name="Sean Donovan (2204938)" userId="0e593bd2-b5f5-4862-a83f-41447120f4c9" providerId="ADAL" clId="{54601E18-94B5-7440-B98A-B7795DD65264}" dt="2025-01-23T13:11:55.241" v="345"/>
          <ac:inkMkLst>
            <pc:docMk/>
            <pc:sldMk cId="2826910842" sldId="267"/>
            <ac:inkMk id="102" creationId="{26D22CDB-4E57-387E-1326-DE268FD0DF60}"/>
          </ac:inkMkLst>
        </pc:inkChg>
        <pc:inkChg chg="add del">
          <ac:chgData name="Sean Donovan (2204938)" userId="0e593bd2-b5f5-4862-a83f-41447120f4c9" providerId="ADAL" clId="{54601E18-94B5-7440-B98A-B7795DD65264}" dt="2025-01-23T13:12:01.915" v="348"/>
          <ac:inkMkLst>
            <pc:docMk/>
            <pc:sldMk cId="2826910842" sldId="267"/>
            <ac:inkMk id="103" creationId="{18843966-73F6-9FBC-FE8E-C893D7026E37}"/>
          </ac:inkMkLst>
        </pc:inkChg>
        <pc:inkChg chg="add del">
          <ac:chgData name="Sean Donovan (2204938)" userId="0e593bd2-b5f5-4862-a83f-41447120f4c9" providerId="ADAL" clId="{54601E18-94B5-7440-B98A-B7795DD65264}" dt="2025-01-23T13:12:01.915" v="348"/>
          <ac:inkMkLst>
            <pc:docMk/>
            <pc:sldMk cId="2826910842" sldId="267"/>
            <ac:inkMk id="104" creationId="{CA545305-4A9E-B148-CF33-54F7FC564ADB}"/>
          </ac:inkMkLst>
        </pc:inkChg>
        <pc:inkChg chg="add reco">
          <ac:chgData name="Sean Donovan (2204938)" userId="0e593bd2-b5f5-4862-a83f-41447120f4c9" providerId="ADAL" clId="{54601E18-94B5-7440-B98A-B7795DD65264}" dt="2025-01-23T13:12:01.915" v="348"/>
          <ac:inkMkLst>
            <pc:docMk/>
            <pc:sldMk cId="2826910842" sldId="267"/>
            <ac:inkMk id="105" creationId="{B719B950-EA33-1442-6746-EA36D5A4F8E0}"/>
          </ac:inkMkLst>
        </pc:inkChg>
        <pc:inkChg chg="add">
          <ac:chgData name="Sean Donovan (2204938)" userId="0e593bd2-b5f5-4862-a83f-41447120f4c9" providerId="ADAL" clId="{54601E18-94B5-7440-B98A-B7795DD65264}" dt="2025-01-23T13:12:02.944" v="349"/>
          <ac:inkMkLst>
            <pc:docMk/>
            <pc:sldMk cId="2826910842" sldId="267"/>
            <ac:inkMk id="106" creationId="{FA962745-F028-2C49-FDE8-13249CDA8D83}"/>
          </ac:inkMkLst>
        </pc:inkChg>
        <pc:inkChg chg="add">
          <ac:chgData name="Sean Donovan (2204938)" userId="0e593bd2-b5f5-4862-a83f-41447120f4c9" providerId="ADAL" clId="{54601E18-94B5-7440-B98A-B7795DD65264}" dt="2025-01-23T13:12:06.124" v="350"/>
          <ac:inkMkLst>
            <pc:docMk/>
            <pc:sldMk cId="2826910842" sldId="267"/>
            <ac:inkMk id="107" creationId="{431FF147-05AD-3304-46A8-8C428E5A7C42}"/>
          </ac:inkMkLst>
        </pc:inkChg>
        <pc:inkChg chg="add del">
          <ac:chgData name="Sean Donovan (2204938)" userId="0e593bd2-b5f5-4862-a83f-41447120f4c9" providerId="ADAL" clId="{54601E18-94B5-7440-B98A-B7795DD65264}" dt="2025-01-23T13:12:36.992" v="353"/>
          <ac:inkMkLst>
            <pc:docMk/>
            <pc:sldMk cId="2826910842" sldId="267"/>
            <ac:inkMk id="108" creationId="{593880B6-13B6-EA5E-598E-013DFAC14CE0}"/>
          </ac:inkMkLst>
        </pc:inkChg>
        <pc:inkChg chg="add del">
          <ac:chgData name="Sean Donovan (2204938)" userId="0e593bd2-b5f5-4862-a83f-41447120f4c9" providerId="ADAL" clId="{54601E18-94B5-7440-B98A-B7795DD65264}" dt="2025-01-23T13:12:36.992" v="353"/>
          <ac:inkMkLst>
            <pc:docMk/>
            <pc:sldMk cId="2826910842" sldId="267"/>
            <ac:inkMk id="109" creationId="{90A1265C-3E84-D29E-2185-9AC98E15438A}"/>
          </ac:inkMkLst>
        </pc:inkChg>
        <pc:inkChg chg="add reco">
          <ac:chgData name="Sean Donovan (2204938)" userId="0e593bd2-b5f5-4862-a83f-41447120f4c9" providerId="ADAL" clId="{54601E18-94B5-7440-B98A-B7795DD65264}" dt="2025-01-23T13:12:36.992" v="353"/>
          <ac:inkMkLst>
            <pc:docMk/>
            <pc:sldMk cId="2826910842" sldId="267"/>
            <ac:inkMk id="110" creationId="{0C687D07-1A96-1FDA-ABD6-B78B60063FF3}"/>
          </ac:inkMkLst>
        </pc:inkChg>
        <pc:inkChg chg="add">
          <ac:chgData name="Sean Donovan (2204938)" userId="0e593bd2-b5f5-4862-a83f-41447120f4c9" providerId="ADAL" clId="{54601E18-94B5-7440-B98A-B7795DD65264}" dt="2025-01-23T13:12:40.113" v="354"/>
          <ac:inkMkLst>
            <pc:docMk/>
            <pc:sldMk cId="2826910842" sldId="267"/>
            <ac:inkMk id="111" creationId="{233795B2-5F64-6212-6609-A7C38D40DD83}"/>
          </ac:inkMkLst>
        </pc:inkChg>
        <pc:inkChg chg="add del">
          <ac:chgData name="Sean Donovan (2204938)" userId="0e593bd2-b5f5-4862-a83f-41447120f4c9" providerId="ADAL" clId="{54601E18-94B5-7440-B98A-B7795DD65264}" dt="2025-01-23T13:12:46.356" v="357"/>
          <ac:inkMkLst>
            <pc:docMk/>
            <pc:sldMk cId="2826910842" sldId="267"/>
            <ac:inkMk id="112" creationId="{0651E59B-BF82-2DDF-BEAA-AA5C47AF8E4C}"/>
          </ac:inkMkLst>
        </pc:inkChg>
        <pc:inkChg chg="add del">
          <ac:chgData name="Sean Donovan (2204938)" userId="0e593bd2-b5f5-4862-a83f-41447120f4c9" providerId="ADAL" clId="{54601E18-94B5-7440-B98A-B7795DD65264}" dt="2025-01-23T13:12:46.356" v="357"/>
          <ac:inkMkLst>
            <pc:docMk/>
            <pc:sldMk cId="2826910842" sldId="267"/>
            <ac:inkMk id="113" creationId="{DB98ECE6-BB25-4662-513A-003E1C4AAA17}"/>
          </ac:inkMkLst>
        </pc:inkChg>
        <pc:inkChg chg="add reco">
          <ac:chgData name="Sean Donovan (2204938)" userId="0e593bd2-b5f5-4862-a83f-41447120f4c9" providerId="ADAL" clId="{54601E18-94B5-7440-B98A-B7795DD65264}" dt="2025-01-23T13:12:46.356" v="357"/>
          <ac:inkMkLst>
            <pc:docMk/>
            <pc:sldMk cId="2826910842" sldId="267"/>
            <ac:inkMk id="114" creationId="{0B625DE9-C726-BC00-E93D-0DA842563B5A}"/>
          </ac:inkMkLst>
        </pc:inkChg>
        <pc:inkChg chg="add">
          <ac:chgData name="Sean Donovan (2204938)" userId="0e593bd2-b5f5-4862-a83f-41447120f4c9" providerId="ADAL" clId="{54601E18-94B5-7440-B98A-B7795DD65264}" dt="2025-01-23T13:12:47.993" v="358"/>
          <ac:inkMkLst>
            <pc:docMk/>
            <pc:sldMk cId="2826910842" sldId="267"/>
            <ac:inkMk id="115" creationId="{C3BE7AC3-2E1C-6549-568B-8ECDEA8357F0}"/>
          </ac:inkMkLst>
        </pc:inkChg>
        <pc:inkChg chg="add">
          <ac:chgData name="Sean Donovan (2204938)" userId="0e593bd2-b5f5-4862-a83f-41447120f4c9" providerId="ADAL" clId="{54601E18-94B5-7440-B98A-B7795DD65264}" dt="2025-01-23T13:12:54.049" v="359"/>
          <ac:inkMkLst>
            <pc:docMk/>
            <pc:sldMk cId="2826910842" sldId="267"/>
            <ac:inkMk id="116" creationId="{FA329858-8470-D41C-C1B0-A8C653F1BCEE}"/>
          </ac:inkMkLst>
        </pc:inkChg>
        <pc:inkChg chg="add">
          <ac:chgData name="Sean Donovan (2204938)" userId="0e593bd2-b5f5-4862-a83f-41447120f4c9" providerId="ADAL" clId="{54601E18-94B5-7440-B98A-B7795DD65264}" dt="2025-01-23T13:12:57.796" v="360"/>
          <ac:inkMkLst>
            <pc:docMk/>
            <pc:sldMk cId="2826910842" sldId="267"/>
            <ac:inkMk id="117" creationId="{B9F38E03-2449-2C19-C880-06841B9258CD}"/>
          </ac:inkMkLst>
        </pc:inkChg>
        <pc:inkChg chg="add">
          <ac:chgData name="Sean Donovan (2204938)" userId="0e593bd2-b5f5-4862-a83f-41447120f4c9" providerId="ADAL" clId="{54601E18-94B5-7440-B98A-B7795DD65264}" dt="2025-01-23T13:13:01.853" v="361"/>
          <ac:inkMkLst>
            <pc:docMk/>
            <pc:sldMk cId="2826910842" sldId="267"/>
            <ac:inkMk id="118" creationId="{2C8B6877-BBCC-842F-092D-8205DFF1B4A5}"/>
          </ac:inkMkLst>
        </pc:inkChg>
        <pc:inkChg chg="add del">
          <ac:chgData name="Sean Donovan (2204938)" userId="0e593bd2-b5f5-4862-a83f-41447120f4c9" providerId="ADAL" clId="{54601E18-94B5-7440-B98A-B7795DD65264}" dt="2025-01-23T13:13:15.279" v="364"/>
          <ac:inkMkLst>
            <pc:docMk/>
            <pc:sldMk cId="2826910842" sldId="267"/>
            <ac:inkMk id="119" creationId="{5AC4C432-F531-4587-7FD8-E5EAC6DCBDD0}"/>
          </ac:inkMkLst>
        </pc:inkChg>
        <pc:inkChg chg="add del">
          <ac:chgData name="Sean Donovan (2204938)" userId="0e593bd2-b5f5-4862-a83f-41447120f4c9" providerId="ADAL" clId="{54601E18-94B5-7440-B98A-B7795DD65264}" dt="2025-01-23T13:13:15.279" v="364"/>
          <ac:inkMkLst>
            <pc:docMk/>
            <pc:sldMk cId="2826910842" sldId="267"/>
            <ac:inkMk id="120" creationId="{5CEE009E-025D-3019-B38F-782985F843B0}"/>
          </ac:inkMkLst>
        </pc:inkChg>
        <pc:inkChg chg="add reco">
          <ac:chgData name="Sean Donovan (2204938)" userId="0e593bd2-b5f5-4862-a83f-41447120f4c9" providerId="ADAL" clId="{54601E18-94B5-7440-B98A-B7795DD65264}" dt="2025-01-23T13:13:15.279" v="364"/>
          <ac:inkMkLst>
            <pc:docMk/>
            <pc:sldMk cId="2826910842" sldId="267"/>
            <ac:inkMk id="121" creationId="{A9E65B65-AA77-C742-9FB6-A85F14CC31F2}"/>
          </ac:inkMkLst>
        </pc:inkChg>
        <pc:inkChg chg="add del">
          <ac:chgData name="Sean Donovan (2204938)" userId="0e593bd2-b5f5-4862-a83f-41447120f4c9" providerId="ADAL" clId="{54601E18-94B5-7440-B98A-B7795DD65264}" dt="2025-01-23T13:13:17.427" v="367"/>
          <ac:inkMkLst>
            <pc:docMk/>
            <pc:sldMk cId="2826910842" sldId="267"/>
            <ac:inkMk id="122" creationId="{583160BC-F902-0475-CF64-E91BD0F037E0}"/>
          </ac:inkMkLst>
        </pc:inkChg>
        <pc:inkChg chg="add del">
          <ac:chgData name="Sean Donovan (2204938)" userId="0e593bd2-b5f5-4862-a83f-41447120f4c9" providerId="ADAL" clId="{54601E18-94B5-7440-B98A-B7795DD65264}" dt="2025-01-23T13:13:17.427" v="367"/>
          <ac:inkMkLst>
            <pc:docMk/>
            <pc:sldMk cId="2826910842" sldId="267"/>
            <ac:inkMk id="123" creationId="{A42CD280-23D3-8A87-F019-91F8B8357FAA}"/>
          </ac:inkMkLst>
        </pc:inkChg>
        <pc:inkChg chg="add reco">
          <ac:chgData name="Sean Donovan (2204938)" userId="0e593bd2-b5f5-4862-a83f-41447120f4c9" providerId="ADAL" clId="{54601E18-94B5-7440-B98A-B7795DD65264}" dt="2025-01-23T13:13:17.427" v="367"/>
          <ac:inkMkLst>
            <pc:docMk/>
            <pc:sldMk cId="2826910842" sldId="267"/>
            <ac:inkMk id="124" creationId="{C88D682B-05CB-8468-7D67-5B4A6646B34E}"/>
          </ac:inkMkLst>
        </pc:inkChg>
        <pc:inkChg chg="add">
          <ac:chgData name="Sean Donovan (2204938)" userId="0e593bd2-b5f5-4862-a83f-41447120f4c9" providerId="ADAL" clId="{54601E18-94B5-7440-B98A-B7795DD65264}" dt="2025-01-23T13:13:19.657" v="368"/>
          <ac:inkMkLst>
            <pc:docMk/>
            <pc:sldMk cId="2826910842" sldId="267"/>
            <ac:inkMk id="125" creationId="{424E15B3-74DB-8EC6-1111-0CBBC24C219E}"/>
          </ac:inkMkLst>
        </pc:inkChg>
        <pc:inkChg chg="add del">
          <ac:chgData name="Sean Donovan (2204938)" userId="0e593bd2-b5f5-4862-a83f-41447120f4c9" providerId="ADAL" clId="{54601E18-94B5-7440-B98A-B7795DD65264}" dt="2025-01-23T13:13:34.146" v="371"/>
          <ac:inkMkLst>
            <pc:docMk/>
            <pc:sldMk cId="2826910842" sldId="267"/>
            <ac:inkMk id="126" creationId="{CA5C6B71-054C-371F-7ACB-A72E4EC5D335}"/>
          </ac:inkMkLst>
        </pc:inkChg>
        <pc:inkChg chg="add del">
          <ac:chgData name="Sean Donovan (2204938)" userId="0e593bd2-b5f5-4862-a83f-41447120f4c9" providerId="ADAL" clId="{54601E18-94B5-7440-B98A-B7795DD65264}" dt="2025-01-23T13:13:34.146" v="371"/>
          <ac:inkMkLst>
            <pc:docMk/>
            <pc:sldMk cId="2826910842" sldId="267"/>
            <ac:inkMk id="127" creationId="{5C319D42-AEE9-33ED-3B9C-8D488467CD83}"/>
          </ac:inkMkLst>
        </pc:inkChg>
        <pc:inkChg chg="add reco">
          <ac:chgData name="Sean Donovan (2204938)" userId="0e593bd2-b5f5-4862-a83f-41447120f4c9" providerId="ADAL" clId="{54601E18-94B5-7440-B98A-B7795DD65264}" dt="2025-01-23T13:13:34.146" v="371"/>
          <ac:inkMkLst>
            <pc:docMk/>
            <pc:sldMk cId="2826910842" sldId="267"/>
            <ac:inkMk id="128" creationId="{A17CED9D-129C-EFA3-5563-87695F8DF891}"/>
          </ac:inkMkLst>
        </pc:inkChg>
        <pc:inkChg chg="add">
          <ac:chgData name="Sean Donovan (2204938)" userId="0e593bd2-b5f5-4862-a83f-41447120f4c9" providerId="ADAL" clId="{54601E18-94B5-7440-B98A-B7795DD65264}" dt="2025-01-23T13:13:37.317" v="372"/>
          <ac:inkMkLst>
            <pc:docMk/>
            <pc:sldMk cId="2826910842" sldId="267"/>
            <ac:inkMk id="129" creationId="{1E3B7F99-79AA-1095-E3DA-89A5DD95AAC8}"/>
          </ac:inkMkLst>
        </pc:inkChg>
        <pc:inkChg chg="add">
          <ac:chgData name="Sean Donovan (2204938)" userId="0e593bd2-b5f5-4862-a83f-41447120f4c9" providerId="ADAL" clId="{54601E18-94B5-7440-B98A-B7795DD65264}" dt="2025-01-23T13:13:40.978" v="373"/>
          <ac:inkMkLst>
            <pc:docMk/>
            <pc:sldMk cId="2826910842" sldId="267"/>
            <ac:inkMk id="130" creationId="{8A71BB41-7FDA-8BD6-87BA-1FABFA5DED5E}"/>
          </ac:inkMkLst>
        </pc:inkChg>
        <pc:inkChg chg="add del">
          <ac:chgData name="Sean Donovan (2204938)" userId="0e593bd2-b5f5-4862-a83f-41447120f4c9" providerId="ADAL" clId="{54601E18-94B5-7440-B98A-B7795DD65264}" dt="2025-01-23T13:20:19.089" v="377"/>
          <ac:inkMkLst>
            <pc:docMk/>
            <pc:sldMk cId="2826910842" sldId="267"/>
            <ac:inkMk id="131" creationId="{14E38062-310D-E047-9EAE-34A969DF6FA9}"/>
          </ac:inkMkLst>
        </pc:inkChg>
        <pc:inkChg chg="add del">
          <ac:chgData name="Sean Donovan (2204938)" userId="0e593bd2-b5f5-4862-a83f-41447120f4c9" providerId="ADAL" clId="{54601E18-94B5-7440-B98A-B7795DD65264}" dt="2025-01-23T13:20:19.089" v="377"/>
          <ac:inkMkLst>
            <pc:docMk/>
            <pc:sldMk cId="2826910842" sldId="267"/>
            <ac:inkMk id="132" creationId="{D94D8D85-DCF2-AE3B-FF5D-A6BC12C41C88}"/>
          </ac:inkMkLst>
        </pc:inkChg>
        <pc:inkChg chg="add mod reco modStrokes">
          <ac:chgData name="Sean Donovan (2204938)" userId="0e593bd2-b5f5-4862-a83f-41447120f4c9" providerId="ADAL" clId="{54601E18-94B5-7440-B98A-B7795DD65264}" dt="2025-01-23T13:20:23.418" v="379"/>
          <ac:inkMkLst>
            <pc:docMk/>
            <pc:sldMk cId="2826910842" sldId="267"/>
            <ac:inkMk id="133" creationId="{EA38D91F-DDF2-89C4-7000-04D80C097CDA}"/>
          </ac:inkMkLst>
        </pc:inkChg>
        <pc:inkChg chg="add">
          <ac:chgData name="Sean Donovan (2204938)" userId="0e593bd2-b5f5-4862-a83f-41447120f4c9" providerId="ADAL" clId="{54601E18-94B5-7440-B98A-B7795DD65264}" dt="2025-01-23T13:20:20.122" v="378"/>
          <ac:inkMkLst>
            <pc:docMk/>
            <pc:sldMk cId="2826910842" sldId="267"/>
            <ac:inkMk id="134" creationId="{22F00683-8C38-7162-2507-2CA179748382}"/>
          </ac:inkMkLst>
        </pc:inkChg>
        <pc:inkChg chg="add del">
          <ac:chgData name="Sean Donovan (2204938)" userId="0e593bd2-b5f5-4862-a83f-41447120f4c9" providerId="ADAL" clId="{54601E18-94B5-7440-B98A-B7795DD65264}" dt="2025-01-23T13:20:30.887" v="384"/>
          <ac:inkMkLst>
            <pc:docMk/>
            <pc:sldMk cId="2826910842" sldId="267"/>
            <ac:inkMk id="135" creationId="{FB5DF491-9017-B5E2-B036-CE2E50EB16A8}"/>
          </ac:inkMkLst>
        </pc:inkChg>
        <pc:inkChg chg="add del">
          <ac:chgData name="Sean Donovan (2204938)" userId="0e593bd2-b5f5-4862-a83f-41447120f4c9" providerId="ADAL" clId="{54601E18-94B5-7440-B98A-B7795DD65264}" dt="2025-01-23T13:20:30.887" v="384"/>
          <ac:inkMkLst>
            <pc:docMk/>
            <pc:sldMk cId="2826910842" sldId="267"/>
            <ac:inkMk id="136" creationId="{CA8D4801-1FE4-B772-4831-627759CEA2E2}"/>
          </ac:inkMkLst>
        </pc:inkChg>
        <pc:inkChg chg="add del">
          <ac:chgData name="Sean Donovan (2204938)" userId="0e593bd2-b5f5-4862-a83f-41447120f4c9" providerId="ADAL" clId="{54601E18-94B5-7440-B98A-B7795DD65264}" dt="2025-01-23T13:20:30.887" v="384"/>
          <ac:inkMkLst>
            <pc:docMk/>
            <pc:sldMk cId="2826910842" sldId="267"/>
            <ac:inkMk id="137" creationId="{5BA97B52-B5C7-6083-D9ED-01983BC6FF97}"/>
          </ac:inkMkLst>
        </pc:inkChg>
        <pc:inkChg chg="add del">
          <ac:chgData name="Sean Donovan (2204938)" userId="0e593bd2-b5f5-4862-a83f-41447120f4c9" providerId="ADAL" clId="{54601E18-94B5-7440-B98A-B7795DD65264}" dt="2025-01-23T13:20:30.887" v="384"/>
          <ac:inkMkLst>
            <pc:docMk/>
            <pc:sldMk cId="2826910842" sldId="267"/>
            <ac:inkMk id="138" creationId="{6302F6FE-1DC7-426B-1F6C-67B9C6DE4451}"/>
          </ac:inkMkLst>
        </pc:inkChg>
        <pc:inkChg chg="add reco">
          <ac:chgData name="Sean Donovan (2204938)" userId="0e593bd2-b5f5-4862-a83f-41447120f4c9" providerId="ADAL" clId="{54601E18-94B5-7440-B98A-B7795DD65264}" dt="2025-01-23T13:20:30.887" v="384"/>
          <ac:inkMkLst>
            <pc:docMk/>
            <pc:sldMk cId="2826910842" sldId="267"/>
            <ac:inkMk id="139" creationId="{DC951291-F155-F4B0-A553-DB90652C593B}"/>
          </ac:inkMkLst>
        </pc:inkChg>
        <pc:inkChg chg="add">
          <ac:chgData name="Sean Donovan (2204938)" userId="0e593bd2-b5f5-4862-a83f-41447120f4c9" providerId="ADAL" clId="{54601E18-94B5-7440-B98A-B7795DD65264}" dt="2025-01-23T13:20:30.905" v="385"/>
          <ac:inkMkLst>
            <pc:docMk/>
            <pc:sldMk cId="2826910842" sldId="267"/>
            <ac:inkMk id="140" creationId="{D29233F9-3B6B-6B6B-9C24-4B50DF464121}"/>
          </ac:inkMkLst>
        </pc:inkChg>
      </pc:sldChg>
    </pc:docChg>
  </pc:docChgLst>
  <pc:docChgLst>
    <pc:chgData name="Sean Donovan (2204938)" userId="S::2204938@student.uwtsd.ac.uk::0e593bd2-b5f5-4862-a83f-41447120f4c9" providerId="AD" clId="Web-{F4A6C7D2-CD5D-C687-04A6-C23293A011F1}"/>
    <pc:docChg chg="addSld modSld sldOrd addMainMaster delMainMaster">
      <pc:chgData name="Sean Donovan (2204938)" userId="S::2204938@student.uwtsd.ac.uk::0e593bd2-b5f5-4862-a83f-41447120f4c9" providerId="AD" clId="Web-{F4A6C7D2-CD5D-C687-04A6-C23293A011F1}" dt="2024-12-29T15:39:43.263" v="1269" actId="20577"/>
      <pc:docMkLst>
        <pc:docMk/>
      </pc:docMkLst>
      <pc:sldChg chg="addSp delSp modSp mod setBg modClrScheme setClrOvrMap chgLayout">
        <pc:chgData name="Sean Donovan (2204938)" userId="S::2204938@student.uwtsd.ac.uk::0e593bd2-b5f5-4862-a83f-41447120f4c9" providerId="AD" clId="Web-{F4A6C7D2-CD5D-C687-04A6-C23293A011F1}" dt="2024-12-27T15:08:26.252" v="216" actId="1076"/>
        <pc:sldMkLst>
          <pc:docMk/>
          <pc:sldMk cId="109857222" sldId="256"/>
        </pc:sldMkLst>
        <pc:spChg chg="mod">
          <ac:chgData name="Sean Donovan (2204938)" userId="S::2204938@student.uwtsd.ac.uk::0e593bd2-b5f5-4862-a83f-41447120f4c9" providerId="AD" clId="Web-{F4A6C7D2-CD5D-C687-04A6-C23293A011F1}" dt="2024-12-27T15:08:15.127" v="213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an Donovan (2204938)" userId="S::2204938@student.uwtsd.ac.uk::0e593bd2-b5f5-4862-a83f-41447120f4c9" providerId="AD" clId="Web-{F4A6C7D2-CD5D-C687-04A6-C23293A011F1}" dt="2024-12-27T15:08:26.252" v="216" actId="1076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Sean Donovan (2204938)" userId="S::2204938@student.uwtsd.ac.uk::0e593bd2-b5f5-4862-a83f-41447120f4c9" providerId="AD" clId="Web-{F4A6C7D2-CD5D-C687-04A6-C23293A011F1}" dt="2024-12-27T15:03:55.996" v="6"/>
          <ac:picMkLst>
            <pc:docMk/>
            <pc:sldMk cId="109857222" sldId="256"/>
            <ac:picMk id="5" creationId="{2978EFEE-02E2-2761-8798-9932F9AEF1B5}"/>
          </ac:picMkLst>
        </pc:picChg>
      </pc:sldChg>
      <pc:sldChg chg="addSp delSp modSp new mod setBg">
        <pc:chgData name="Sean Donovan (2204938)" userId="S::2204938@student.uwtsd.ac.uk::0e593bd2-b5f5-4862-a83f-41447120f4c9" providerId="AD" clId="Web-{F4A6C7D2-CD5D-C687-04A6-C23293A011F1}" dt="2024-12-27T15:27:36.343" v="319"/>
        <pc:sldMkLst>
          <pc:docMk/>
          <pc:sldMk cId="509436163" sldId="257"/>
        </pc:sldMkLst>
        <pc:spChg chg="mod">
          <ac:chgData name="Sean Donovan (2204938)" userId="S::2204938@student.uwtsd.ac.uk::0e593bd2-b5f5-4862-a83f-41447120f4c9" providerId="AD" clId="Web-{F4A6C7D2-CD5D-C687-04A6-C23293A011F1}" dt="2024-12-27T15:21:46.571" v="250" actId="1076"/>
          <ac:spMkLst>
            <pc:docMk/>
            <pc:sldMk cId="509436163" sldId="257"/>
            <ac:spMk id="2" creationId="{FBD5F2C2-4127-7FA0-966F-ABFC82669035}"/>
          </ac:spMkLst>
        </pc:spChg>
        <pc:spChg chg="add mod">
          <ac:chgData name="Sean Donovan (2204938)" userId="S::2204938@student.uwtsd.ac.uk::0e593bd2-b5f5-4862-a83f-41447120f4c9" providerId="AD" clId="Web-{F4A6C7D2-CD5D-C687-04A6-C23293A011F1}" dt="2024-12-27T15:24:51.208" v="308" actId="20577"/>
          <ac:spMkLst>
            <pc:docMk/>
            <pc:sldMk cId="509436163" sldId="257"/>
            <ac:spMk id="5" creationId="{AFEA5AC9-A482-DA98-3E71-3CD38A03D045}"/>
          </ac:spMkLst>
        </pc:spChg>
      </pc:sldChg>
      <pc:sldChg chg="addSp delSp modSp new">
        <pc:chgData name="Sean Donovan (2204938)" userId="S::2204938@student.uwtsd.ac.uk::0e593bd2-b5f5-4862-a83f-41447120f4c9" providerId="AD" clId="Web-{F4A6C7D2-CD5D-C687-04A6-C23293A011F1}" dt="2024-12-28T21:47:25.310" v="742"/>
        <pc:sldMkLst>
          <pc:docMk/>
          <pc:sldMk cId="3029940133" sldId="258"/>
        </pc:sldMkLst>
        <pc:spChg chg="add del mod">
          <ac:chgData name="Sean Donovan (2204938)" userId="S::2204938@student.uwtsd.ac.uk::0e593bd2-b5f5-4862-a83f-41447120f4c9" providerId="AD" clId="Web-{F4A6C7D2-CD5D-C687-04A6-C23293A011F1}" dt="2024-12-27T16:21:31.671" v="713" actId="20577"/>
          <ac:spMkLst>
            <pc:docMk/>
            <pc:sldMk cId="3029940133" sldId="258"/>
            <ac:spMk id="2" creationId="{A242C573-F4FA-93A8-2D15-9C45E07F4A3F}"/>
          </ac:spMkLst>
        </pc:spChg>
        <pc:spChg chg="add mod">
          <ac:chgData name="Sean Donovan (2204938)" userId="S::2204938@student.uwtsd.ac.uk::0e593bd2-b5f5-4862-a83f-41447120f4c9" providerId="AD" clId="Web-{F4A6C7D2-CD5D-C687-04A6-C23293A011F1}" dt="2024-12-27T15:51:40.591" v="703" actId="20577"/>
          <ac:spMkLst>
            <pc:docMk/>
            <pc:sldMk cId="3029940133" sldId="258"/>
            <ac:spMk id="8" creationId="{6ACAA952-35F0-4B46-85A0-70DCDDE3F29B}"/>
          </ac:spMkLst>
        </pc:spChg>
      </pc:sldChg>
      <pc:sldChg chg="modSp new ord">
        <pc:chgData name="Sean Donovan (2204938)" userId="S::2204938@student.uwtsd.ac.uk::0e593bd2-b5f5-4862-a83f-41447120f4c9" providerId="AD" clId="Web-{F4A6C7D2-CD5D-C687-04A6-C23293A011F1}" dt="2024-12-27T15:51:23.137" v="686" actId="20577"/>
        <pc:sldMkLst>
          <pc:docMk/>
          <pc:sldMk cId="3865859493" sldId="259"/>
        </pc:sldMkLst>
        <pc:spChg chg="mod">
          <ac:chgData name="Sean Donovan (2204938)" userId="S::2204938@student.uwtsd.ac.uk::0e593bd2-b5f5-4862-a83f-41447120f4c9" providerId="AD" clId="Web-{F4A6C7D2-CD5D-C687-04A6-C23293A011F1}" dt="2024-12-27T15:32:26.353" v="373" actId="20577"/>
          <ac:spMkLst>
            <pc:docMk/>
            <pc:sldMk cId="3865859493" sldId="259"/>
            <ac:spMk id="2" creationId="{C4A6BE32-63D2-2595-B28B-231C0A8C8927}"/>
          </ac:spMkLst>
        </pc:spChg>
        <pc:spChg chg="mod">
          <ac:chgData name="Sean Donovan (2204938)" userId="S::2204938@student.uwtsd.ac.uk::0e593bd2-b5f5-4862-a83f-41447120f4c9" providerId="AD" clId="Web-{F4A6C7D2-CD5D-C687-04A6-C23293A011F1}" dt="2024-12-27T15:51:23.137" v="686" actId="20577"/>
          <ac:spMkLst>
            <pc:docMk/>
            <pc:sldMk cId="3865859493" sldId="259"/>
            <ac:spMk id="3" creationId="{4A3CD64A-A26E-E336-7E73-5E705FB0A818}"/>
          </ac:spMkLst>
        </pc:spChg>
      </pc:sldChg>
      <pc:sldChg chg="addSp delSp modSp new mod setBg">
        <pc:chgData name="Sean Donovan (2204938)" userId="S::2204938@student.uwtsd.ac.uk::0e593bd2-b5f5-4862-a83f-41447120f4c9" providerId="AD" clId="Web-{F4A6C7D2-CD5D-C687-04A6-C23293A011F1}" dt="2024-12-29T15:30:13.196" v="918" actId="20577"/>
        <pc:sldMkLst>
          <pc:docMk/>
          <pc:sldMk cId="1990981131" sldId="260"/>
        </pc:sldMkLst>
        <pc:spChg chg="add mod">
          <ac:chgData name="Sean Donovan (2204938)" userId="S::2204938@student.uwtsd.ac.uk::0e593bd2-b5f5-4862-a83f-41447120f4c9" providerId="AD" clId="Web-{F4A6C7D2-CD5D-C687-04A6-C23293A011F1}" dt="2024-12-29T15:30:13.196" v="918" actId="20577"/>
          <ac:spMkLst>
            <pc:docMk/>
            <pc:sldMk cId="1990981131" sldId="260"/>
            <ac:spMk id="12" creationId="{B81BA608-BCB4-A0BF-B655-C1C0555DE33A}"/>
          </ac:spMkLst>
        </pc:spChg>
      </pc:sldChg>
      <pc:sldChg chg="modSp new">
        <pc:chgData name="Sean Donovan (2204938)" userId="S::2204938@student.uwtsd.ac.uk::0e593bd2-b5f5-4862-a83f-41447120f4c9" providerId="AD" clId="Web-{F4A6C7D2-CD5D-C687-04A6-C23293A011F1}" dt="2024-12-29T15:30:32.510" v="933" actId="20577"/>
        <pc:sldMkLst>
          <pc:docMk/>
          <pc:sldMk cId="2354041124" sldId="261"/>
        </pc:sldMkLst>
        <pc:spChg chg="mod">
          <ac:chgData name="Sean Donovan (2204938)" userId="S::2204938@student.uwtsd.ac.uk::0e593bd2-b5f5-4862-a83f-41447120f4c9" providerId="AD" clId="Web-{F4A6C7D2-CD5D-C687-04A6-C23293A011F1}" dt="2024-12-29T15:30:32.510" v="933" actId="20577"/>
          <ac:spMkLst>
            <pc:docMk/>
            <pc:sldMk cId="2354041124" sldId="261"/>
            <ac:spMk id="2" creationId="{F684AD1B-4563-C90E-6DAB-17DA1119209E}"/>
          </ac:spMkLst>
        </pc:spChg>
      </pc:sldChg>
      <pc:sldChg chg="modSp new">
        <pc:chgData name="Sean Donovan (2204938)" userId="S::2204938@student.uwtsd.ac.uk::0e593bd2-b5f5-4862-a83f-41447120f4c9" providerId="AD" clId="Web-{F4A6C7D2-CD5D-C687-04A6-C23293A011F1}" dt="2024-12-29T15:30:44.464" v="941" actId="20577"/>
        <pc:sldMkLst>
          <pc:docMk/>
          <pc:sldMk cId="771742036" sldId="262"/>
        </pc:sldMkLst>
      </pc:sldChg>
      <pc:sldChg chg="modSp new">
        <pc:chgData name="Sean Donovan (2204938)" userId="S::2204938@student.uwtsd.ac.uk::0e593bd2-b5f5-4862-a83f-41447120f4c9" providerId="AD" clId="Web-{F4A6C7D2-CD5D-C687-04A6-C23293A011F1}" dt="2024-12-29T15:31:13.637" v="963" actId="20577"/>
        <pc:sldMkLst>
          <pc:docMk/>
          <pc:sldMk cId="3699291795" sldId="263"/>
        </pc:sldMkLst>
      </pc:sldChg>
      <pc:sldChg chg="modSp new">
        <pc:chgData name="Sean Donovan (2204938)" userId="S::2204938@student.uwtsd.ac.uk::0e593bd2-b5f5-4862-a83f-41447120f4c9" providerId="AD" clId="Web-{F4A6C7D2-CD5D-C687-04A6-C23293A011F1}" dt="2024-12-29T15:32:04.218" v="1002" actId="20577"/>
        <pc:sldMkLst>
          <pc:docMk/>
          <pc:sldMk cId="2641068821" sldId="264"/>
        </pc:sldMkLst>
      </pc:sldChg>
      <pc:sldChg chg="modSp new">
        <pc:chgData name="Sean Donovan (2204938)" userId="S::2204938@student.uwtsd.ac.uk::0e593bd2-b5f5-4862-a83f-41447120f4c9" providerId="AD" clId="Web-{F4A6C7D2-CD5D-C687-04A6-C23293A011F1}" dt="2024-12-29T15:32:55.049" v="1030" actId="20577"/>
        <pc:sldMkLst>
          <pc:docMk/>
          <pc:sldMk cId="851115543" sldId="265"/>
        </pc:sldMkLst>
        <pc:spChg chg="mod">
          <ac:chgData name="Sean Donovan (2204938)" userId="S::2204938@student.uwtsd.ac.uk::0e593bd2-b5f5-4862-a83f-41447120f4c9" providerId="AD" clId="Web-{F4A6C7D2-CD5D-C687-04A6-C23293A011F1}" dt="2024-12-29T15:32:55.049" v="1030" actId="20577"/>
          <ac:spMkLst>
            <pc:docMk/>
            <pc:sldMk cId="851115543" sldId="265"/>
            <ac:spMk id="2" creationId="{3AF30004-CFA9-C264-D83C-165BA6C19AB5}"/>
          </ac:spMkLst>
        </pc:spChg>
      </pc:sldChg>
      <pc:sldChg chg="modSp new">
        <pc:chgData name="Sean Donovan (2204938)" userId="S::2204938@student.uwtsd.ac.uk::0e593bd2-b5f5-4862-a83f-41447120f4c9" providerId="AD" clId="Web-{F4A6C7D2-CD5D-C687-04A6-C23293A011F1}" dt="2024-12-29T15:39:43.263" v="1269" actId="20577"/>
        <pc:sldMkLst>
          <pc:docMk/>
          <pc:sldMk cId="3748649136" sldId="266"/>
        </pc:sldMkLst>
        <pc:spChg chg="mod">
          <ac:chgData name="Sean Donovan (2204938)" userId="S::2204938@student.uwtsd.ac.uk::0e593bd2-b5f5-4862-a83f-41447120f4c9" providerId="AD" clId="Web-{F4A6C7D2-CD5D-C687-04A6-C23293A011F1}" dt="2024-12-29T15:32:59.550" v="1039" actId="20577"/>
          <ac:spMkLst>
            <pc:docMk/>
            <pc:sldMk cId="3748649136" sldId="266"/>
            <ac:spMk id="2" creationId="{566E5B63-B5E9-54EF-96D2-48055B9E4177}"/>
          </ac:spMkLst>
        </pc:spChg>
      </pc:sldChg>
      <pc:sldMasterChg chg="add del addSldLayout delSldLayout">
        <pc:chgData name="Sean Donovan (2204938)" userId="S::2204938@student.uwtsd.ac.uk::0e593bd2-b5f5-4862-a83f-41447120f4c9" providerId="AD" clId="Web-{F4A6C7D2-CD5D-C687-04A6-C23293A011F1}" dt="2024-12-27T15:03:55.996" v="6"/>
        <pc:sldMasterMkLst>
          <pc:docMk/>
          <pc:sldMasterMk cId="2460954070" sldId="2147483660"/>
        </pc:sldMasterMkLst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ean Donovan (2204938)" userId="S::2204938@student.uwtsd.ac.uk::0e593bd2-b5f5-4862-a83f-41447120f4c9" providerId="AD" clId="Web-{F4A6C7D2-CD5D-C687-04A6-C23293A011F1}" dt="2024-12-27T15:03:55.949" v="5"/>
        <pc:sldMasterMkLst>
          <pc:docMk/>
          <pc:sldMasterMk cId="996396142" sldId="2147483695"/>
        </pc:sldMasterMkLst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2476454839" sldId="2147483684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255018018" sldId="2147483685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3005894741" sldId="2147483686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1010396668" sldId="2147483687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1318011816" sldId="2147483688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2005997242" sldId="2147483689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428097164" sldId="2147483690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853265711" sldId="2147483691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3624698276" sldId="2147483692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4222625563" sldId="2147483693"/>
          </pc:sldLayoutMkLst>
        </pc:sldLayoutChg>
        <pc:sldLayoutChg chg="add del">
          <pc:chgData name="Sean Donovan (2204938)" userId="S::2204938@student.uwtsd.ac.uk::0e593bd2-b5f5-4862-a83f-41447120f4c9" providerId="AD" clId="Web-{F4A6C7D2-CD5D-C687-04A6-C23293A011F1}" dt="2024-12-27T15:03:55.949" v="5"/>
          <pc:sldLayoutMkLst>
            <pc:docMk/>
            <pc:sldMasterMk cId="996396142" sldId="2147483695"/>
            <pc:sldLayoutMk cId="4077327799" sldId="2147483694"/>
          </pc:sldLayoutMkLst>
        </pc:sldLayoutChg>
      </pc:sldMasterChg>
      <pc:sldMasterChg chg="add addSldLayout">
        <pc:chgData name="Sean Donovan (2204938)" userId="S::2204938@student.uwtsd.ac.uk::0e593bd2-b5f5-4862-a83f-41447120f4c9" providerId="AD" clId="Web-{F4A6C7D2-CD5D-C687-04A6-C23293A011F1}" dt="2024-12-27T15:03:55.996" v="6"/>
        <pc:sldMasterMkLst>
          <pc:docMk/>
          <pc:sldMasterMk cId="1651867540" sldId="2147483773"/>
        </pc:sldMasterMkLst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3109182807" sldId="2147483762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3719816306" sldId="2147483763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3825539627" sldId="2147483764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2926639724" sldId="2147483765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2146831677" sldId="2147483766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4047953877" sldId="2147483767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678872576" sldId="2147483768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2263775363" sldId="2147483769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2390057730" sldId="2147483770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3442431319" sldId="2147483771"/>
          </pc:sldLayoutMkLst>
        </pc:sldLayoutChg>
        <pc:sldLayoutChg chg="add">
          <pc:chgData name="Sean Donovan (2204938)" userId="S::2204938@student.uwtsd.ac.uk::0e593bd2-b5f5-4862-a83f-41447120f4c9" providerId="AD" clId="Web-{F4A6C7D2-CD5D-C687-04A6-C23293A011F1}" dt="2024-12-27T15:03:55.996" v="6"/>
          <pc:sldLayoutMkLst>
            <pc:docMk/>
            <pc:sldMasterMk cId="1651867540" sldId="2147483773"/>
            <pc:sldLayoutMk cId="2127924875" sldId="2147483772"/>
          </pc:sldLayoutMkLst>
        </pc:sldLayoutChg>
      </pc:sldMasterChg>
    </pc:docChg>
  </pc:docChgLst>
  <pc:docChgLst>
    <pc:chgData name="Sean Donovan (2204938)" userId="S::2204938@student.uwtsd.ac.uk::0e593bd2-b5f5-4862-a83f-41447120f4c9" providerId="AD" clId="Web-{A2B888D6-D47D-CD4D-3FED-D4E85A64E8D6}"/>
    <pc:docChg chg="modSld">
      <pc:chgData name="Sean Donovan (2204938)" userId="S::2204938@student.uwtsd.ac.uk::0e593bd2-b5f5-4862-a83f-41447120f4c9" providerId="AD" clId="Web-{A2B888D6-D47D-CD4D-3FED-D4E85A64E8D6}" dt="2025-01-03T13:20:38.103" v="0"/>
      <pc:docMkLst>
        <pc:docMk/>
      </pc:docMkLst>
      <pc:sldChg chg="delSp">
        <pc:chgData name="Sean Donovan (2204938)" userId="S::2204938@student.uwtsd.ac.uk::0e593bd2-b5f5-4862-a83f-41447120f4c9" providerId="AD" clId="Web-{A2B888D6-D47D-CD4D-3FED-D4E85A64E8D6}" dt="2025-01-03T13:20:38.103" v="0"/>
        <pc:sldMkLst>
          <pc:docMk/>
          <pc:sldMk cId="3029940133" sldId="258"/>
        </pc:sldMkLst>
      </pc:sldChg>
    </pc:docChg>
  </pc:docChgLst>
  <pc:docChgLst>
    <pc:chgData name="Sean Donovan (2204938)" userId="0e593bd2-b5f5-4862-a83f-41447120f4c9" providerId="ADAL" clId="{8FE49FEB-B035-49A4-90B3-47FC094C9EA9}"/>
    <pc:docChg chg="undo custSel addSld delSld modSld">
      <pc:chgData name="Sean Donovan (2204938)" userId="0e593bd2-b5f5-4862-a83f-41447120f4c9" providerId="ADAL" clId="{8FE49FEB-B035-49A4-90B3-47FC094C9EA9}" dt="2025-01-23T16:06:45.722" v="1287" actId="12"/>
      <pc:docMkLst>
        <pc:docMk/>
      </pc:docMkLst>
      <pc:sldChg chg="addSp delSp modSp mod modTransition modAnim">
        <pc:chgData name="Sean Donovan (2204938)" userId="0e593bd2-b5f5-4862-a83f-41447120f4c9" providerId="ADAL" clId="{8FE49FEB-B035-49A4-90B3-47FC094C9EA9}" dt="2025-01-23T15:10:41.506" v="760" actId="255"/>
        <pc:sldMkLst>
          <pc:docMk/>
          <pc:sldMk cId="3029940133" sldId="258"/>
        </pc:sldMkLst>
        <pc:spChg chg="add mod">
          <ac:chgData name="Sean Donovan (2204938)" userId="0e593bd2-b5f5-4862-a83f-41447120f4c9" providerId="ADAL" clId="{8FE49FEB-B035-49A4-90B3-47FC094C9EA9}" dt="2025-01-23T15:01:45.514" v="725" actId="1076"/>
          <ac:spMkLst>
            <pc:docMk/>
            <pc:sldMk cId="3029940133" sldId="258"/>
            <ac:spMk id="3" creationId="{EE4D769D-939F-0761-DCF4-64848130B044}"/>
          </ac:spMkLst>
        </pc:spChg>
        <pc:spChg chg="mod">
          <ac:chgData name="Sean Donovan (2204938)" userId="0e593bd2-b5f5-4862-a83f-41447120f4c9" providerId="ADAL" clId="{8FE49FEB-B035-49A4-90B3-47FC094C9EA9}" dt="2025-01-23T15:02:25.031" v="727" actId="113"/>
          <ac:spMkLst>
            <pc:docMk/>
            <pc:sldMk cId="3029940133" sldId="258"/>
            <ac:spMk id="4" creationId="{51CFC16A-238D-563C-0601-E6E9F0E10CCA}"/>
          </ac:spMkLst>
        </pc:spChg>
        <pc:spChg chg="mod">
          <ac:chgData name="Sean Donovan (2204938)" userId="0e593bd2-b5f5-4862-a83f-41447120f4c9" providerId="ADAL" clId="{8FE49FEB-B035-49A4-90B3-47FC094C9EA9}" dt="2025-01-23T15:10:41.506" v="760" actId="255"/>
          <ac:spMkLst>
            <pc:docMk/>
            <pc:sldMk cId="3029940133" sldId="258"/>
            <ac:spMk id="8" creationId="{6ACAA952-35F0-4B46-85A0-70DCDDE3F29B}"/>
          </ac:spMkLst>
        </pc:spChg>
        <pc:spChg chg="mod">
          <ac:chgData name="Sean Donovan (2204938)" userId="0e593bd2-b5f5-4862-a83f-41447120f4c9" providerId="ADAL" clId="{8FE49FEB-B035-49A4-90B3-47FC094C9EA9}" dt="2025-01-23T14:44:13.763" v="192" actId="14100"/>
          <ac:spMkLst>
            <pc:docMk/>
            <pc:sldMk cId="3029940133" sldId="258"/>
            <ac:spMk id="14" creationId="{8A09F6E6-1269-728E-22FF-E8E61675CD53}"/>
          </ac:spMkLst>
        </pc:spChg>
        <pc:picChg chg="del mod">
          <ac:chgData name="Sean Donovan (2204938)" userId="0e593bd2-b5f5-4862-a83f-41447120f4c9" providerId="ADAL" clId="{8FE49FEB-B035-49A4-90B3-47FC094C9EA9}" dt="2025-01-23T14:26:50.977" v="1" actId="478"/>
          <ac:picMkLst>
            <pc:docMk/>
            <pc:sldMk cId="3029940133" sldId="258"/>
            <ac:picMk id="3" creationId="{26CA5AD0-42C5-9379-4960-DA8B6FA8E1EA}"/>
          </ac:picMkLst>
        </pc:picChg>
        <pc:picChg chg="mod">
          <ac:chgData name="Sean Donovan (2204938)" userId="0e593bd2-b5f5-4862-a83f-41447120f4c9" providerId="ADAL" clId="{8FE49FEB-B035-49A4-90B3-47FC094C9EA9}" dt="2025-01-23T15:00:13.268" v="621" actId="962"/>
          <ac:picMkLst>
            <pc:docMk/>
            <pc:sldMk cId="3029940133" sldId="258"/>
            <ac:picMk id="22" creationId="{CEECBA0C-AB4F-BA7F-734E-FFB1196F1539}"/>
          </ac:picMkLst>
        </pc:picChg>
      </pc:sldChg>
      <pc:sldChg chg="modSp mod">
        <pc:chgData name="Sean Donovan (2204938)" userId="0e593bd2-b5f5-4862-a83f-41447120f4c9" providerId="ADAL" clId="{8FE49FEB-B035-49A4-90B3-47FC094C9EA9}" dt="2025-01-23T16:06:38.531" v="1285" actId="12"/>
        <pc:sldMkLst>
          <pc:docMk/>
          <pc:sldMk cId="3865859493" sldId="259"/>
        </pc:sldMkLst>
        <pc:spChg chg="mod">
          <ac:chgData name="Sean Donovan (2204938)" userId="0e593bd2-b5f5-4862-a83f-41447120f4c9" providerId="ADAL" clId="{8FE49FEB-B035-49A4-90B3-47FC094C9EA9}" dt="2025-01-23T16:06:38.531" v="1285" actId="12"/>
          <ac:spMkLst>
            <pc:docMk/>
            <pc:sldMk cId="3865859493" sldId="259"/>
            <ac:spMk id="3" creationId="{4A3CD64A-A26E-E336-7E73-5E705FB0A818}"/>
          </ac:spMkLst>
        </pc:spChg>
      </pc:sldChg>
      <pc:sldChg chg="modSp mod">
        <pc:chgData name="Sean Donovan (2204938)" userId="0e593bd2-b5f5-4862-a83f-41447120f4c9" providerId="ADAL" clId="{8FE49FEB-B035-49A4-90B3-47FC094C9EA9}" dt="2025-01-23T15:09:51.637" v="755" actId="1076"/>
        <pc:sldMkLst>
          <pc:docMk/>
          <pc:sldMk cId="3748649136" sldId="266"/>
        </pc:sldMkLst>
        <pc:spChg chg="mod">
          <ac:chgData name="Sean Donovan (2204938)" userId="0e593bd2-b5f5-4862-a83f-41447120f4c9" providerId="ADAL" clId="{8FE49FEB-B035-49A4-90B3-47FC094C9EA9}" dt="2025-01-23T15:09:51.637" v="755" actId="1076"/>
          <ac:spMkLst>
            <pc:docMk/>
            <pc:sldMk cId="3748649136" sldId="266"/>
            <ac:spMk id="3" creationId="{F4AD6632-29DB-BCC4-8651-C21A30854A8B}"/>
          </ac:spMkLst>
        </pc:spChg>
      </pc:sldChg>
      <pc:sldChg chg="new del">
        <pc:chgData name="Sean Donovan (2204938)" userId="0e593bd2-b5f5-4862-a83f-41447120f4c9" providerId="ADAL" clId="{8FE49FEB-B035-49A4-90B3-47FC094C9EA9}" dt="2025-01-23T14:34:57.450" v="56" actId="680"/>
        <pc:sldMkLst>
          <pc:docMk/>
          <pc:sldMk cId="2201256607" sldId="268"/>
        </pc:sldMkLst>
      </pc:sldChg>
      <pc:sldChg chg="modSp add mod">
        <pc:chgData name="Sean Donovan (2204938)" userId="0e593bd2-b5f5-4862-a83f-41447120f4c9" providerId="ADAL" clId="{8FE49FEB-B035-49A4-90B3-47FC094C9EA9}" dt="2025-01-23T14:50:01.489" v="199" actId="27636"/>
        <pc:sldMkLst>
          <pc:docMk/>
          <pc:sldMk cId="2450030921" sldId="268"/>
        </pc:sldMkLst>
        <pc:spChg chg="mod">
          <ac:chgData name="Sean Donovan (2204938)" userId="0e593bd2-b5f5-4862-a83f-41447120f4c9" providerId="ADAL" clId="{8FE49FEB-B035-49A4-90B3-47FC094C9EA9}" dt="2025-01-23T14:50:01.489" v="199" actId="27636"/>
          <ac:spMkLst>
            <pc:docMk/>
            <pc:sldMk cId="2450030921" sldId="268"/>
            <ac:spMk id="3" creationId="{691D6439-770B-D934-C090-FA9B9840B1C4}"/>
          </ac:spMkLst>
        </pc:spChg>
      </pc:sldChg>
      <pc:sldChg chg="addSp delSp modSp add mod">
        <pc:chgData name="Sean Donovan (2204938)" userId="0e593bd2-b5f5-4862-a83f-41447120f4c9" providerId="ADAL" clId="{8FE49FEB-B035-49A4-90B3-47FC094C9EA9}" dt="2025-01-23T14:50:05.328" v="200" actId="478"/>
        <pc:sldMkLst>
          <pc:docMk/>
          <pc:sldMk cId="531439676" sldId="269"/>
        </pc:sldMkLst>
        <pc:spChg chg="del">
          <ac:chgData name="Sean Donovan (2204938)" userId="0e593bd2-b5f5-4862-a83f-41447120f4c9" providerId="ADAL" clId="{8FE49FEB-B035-49A4-90B3-47FC094C9EA9}" dt="2025-01-23T14:50:05.328" v="200" actId="478"/>
          <ac:spMkLst>
            <pc:docMk/>
            <pc:sldMk cId="531439676" sldId="269"/>
            <ac:spMk id="3" creationId="{7AFE1182-2FE1-D2C0-09ED-8086B1DA7D72}"/>
          </ac:spMkLst>
        </pc:spChg>
        <pc:spChg chg="add mod">
          <ac:chgData name="Sean Donovan (2204938)" userId="0e593bd2-b5f5-4862-a83f-41447120f4c9" providerId="ADAL" clId="{8FE49FEB-B035-49A4-90B3-47FC094C9EA9}" dt="2025-01-23T14:50:05.328" v="200" actId="478"/>
          <ac:spMkLst>
            <pc:docMk/>
            <pc:sldMk cId="531439676" sldId="269"/>
            <ac:spMk id="5" creationId="{704A3BFC-B2DD-D585-839F-07A19484FC9C}"/>
          </ac:spMkLst>
        </pc:spChg>
      </pc:sldChg>
      <pc:sldChg chg="addSp delSp modSp add mod">
        <pc:chgData name="Sean Donovan (2204938)" userId="0e593bd2-b5f5-4862-a83f-41447120f4c9" providerId="ADAL" clId="{8FE49FEB-B035-49A4-90B3-47FC094C9EA9}" dt="2025-01-23T16:06:45.722" v="1287" actId="12"/>
        <pc:sldMkLst>
          <pc:docMk/>
          <pc:sldMk cId="1522636107" sldId="270"/>
        </pc:sldMkLst>
        <pc:spChg chg="del">
          <ac:chgData name="Sean Donovan (2204938)" userId="0e593bd2-b5f5-4862-a83f-41447120f4c9" providerId="ADAL" clId="{8FE49FEB-B035-49A4-90B3-47FC094C9EA9}" dt="2025-01-23T14:50:09.675" v="201" actId="478"/>
          <ac:spMkLst>
            <pc:docMk/>
            <pc:sldMk cId="1522636107" sldId="270"/>
            <ac:spMk id="3" creationId="{07DA54E0-A4B3-A154-9E29-84E7FE6EF02E}"/>
          </ac:spMkLst>
        </pc:spChg>
        <pc:spChg chg="add mod">
          <ac:chgData name="Sean Donovan (2204938)" userId="0e593bd2-b5f5-4862-a83f-41447120f4c9" providerId="ADAL" clId="{8FE49FEB-B035-49A4-90B3-47FC094C9EA9}" dt="2025-01-23T16:06:45.722" v="1287" actId="12"/>
          <ac:spMkLst>
            <pc:docMk/>
            <pc:sldMk cId="1522636107" sldId="270"/>
            <ac:spMk id="5" creationId="{E4C11ED3-9C08-97BD-4C21-3E8614C63785}"/>
          </ac:spMkLst>
        </pc:spChg>
      </pc:sldChg>
    </pc:docChg>
  </pc:docChgLst>
  <pc:docChgLst>
    <pc:chgData name="Sean Donovan (2204938)" userId="S::2204938@student.uwtsd.ac.uk::0e593bd2-b5f5-4862-a83f-41447120f4c9" providerId="AD" clId="Web-{6A0676BD-B212-93F6-F64B-2D2AA09FCCA1}"/>
    <pc:docChg chg="modSld">
      <pc:chgData name="Sean Donovan (2204938)" userId="S::2204938@student.uwtsd.ac.uk::0e593bd2-b5f5-4862-a83f-41447120f4c9" providerId="AD" clId="Web-{6A0676BD-B212-93F6-F64B-2D2AA09FCCA1}" dt="2025-01-23T18:23:44.495" v="170" actId="20577"/>
      <pc:docMkLst>
        <pc:docMk/>
      </pc:docMkLst>
      <pc:sldChg chg="modSp">
        <pc:chgData name="Sean Donovan (2204938)" userId="S::2204938@student.uwtsd.ac.uk::0e593bd2-b5f5-4862-a83f-41447120f4c9" providerId="AD" clId="Web-{6A0676BD-B212-93F6-F64B-2D2AA09FCCA1}" dt="2025-01-23T18:23:44.495" v="170" actId="20577"/>
        <pc:sldMkLst>
          <pc:docMk/>
          <pc:sldMk cId="3029940133" sldId="258"/>
        </pc:sldMkLst>
        <pc:spChg chg="mod">
          <ac:chgData name="Sean Donovan (2204938)" userId="S::2204938@student.uwtsd.ac.uk::0e593bd2-b5f5-4862-a83f-41447120f4c9" providerId="AD" clId="Web-{6A0676BD-B212-93F6-F64B-2D2AA09FCCA1}" dt="2025-01-23T18:23:44.495" v="170" actId="20577"/>
          <ac:spMkLst>
            <pc:docMk/>
            <pc:sldMk cId="3029940133" sldId="258"/>
            <ac:spMk id="8" creationId="{6ACAA952-35F0-4B46-85A0-70DCDDE3F29B}"/>
          </ac:spMkLst>
        </pc:spChg>
      </pc:sldChg>
      <pc:sldChg chg="modSp">
        <pc:chgData name="Sean Donovan (2204938)" userId="S::2204938@student.uwtsd.ac.uk::0e593bd2-b5f5-4862-a83f-41447120f4c9" providerId="AD" clId="Web-{6A0676BD-B212-93F6-F64B-2D2AA09FCCA1}" dt="2025-01-23T18:22:15.835" v="118" actId="20577"/>
        <pc:sldMkLst>
          <pc:docMk/>
          <pc:sldMk cId="3865859493" sldId="259"/>
        </pc:sldMkLst>
        <pc:spChg chg="mod">
          <ac:chgData name="Sean Donovan (2204938)" userId="S::2204938@student.uwtsd.ac.uk::0e593bd2-b5f5-4862-a83f-41447120f4c9" providerId="AD" clId="Web-{6A0676BD-B212-93F6-F64B-2D2AA09FCCA1}" dt="2025-01-23T18:22:15.835" v="118" actId="20577"/>
          <ac:spMkLst>
            <pc:docMk/>
            <pc:sldMk cId="3865859493" sldId="259"/>
            <ac:spMk id="3" creationId="{4A3CD64A-A26E-E336-7E73-5E705FB0A818}"/>
          </ac:spMkLst>
        </pc:spChg>
      </pc:sldChg>
      <pc:sldChg chg="modSp">
        <pc:chgData name="Sean Donovan (2204938)" userId="S::2204938@student.uwtsd.ac.uk::0e593bd2-b5f5-4862-a83f-41447120f4c9" providerId="AD" clId="Web-{6A0676BD-B212-93F6-F64B-2D2AA09FCCA1}" dt="2025-01-23T18:22:30.930" v="125" actId="20577"/>
        <pc:sldMkLst>
          <pc:docMk/>
          <pc:sldMk cId="2450030921" sldId="268"/>
        </pc:sldMkLst>
        <pc:spChg chg="mod">
          <ac:chgData name="Sean Donovan (2204938)" userId="S::2204938@student.uwtsd.ac.uk::0e593bd2-b5f5-4862-a83f-41447120f4c9" providerId="AD" clId="Web-{6A0676BD-B212-93F6-F64B-2D2AA09FCCA1}" dt="2025-01-23T18:22:30.930" v="125" actId="20577"/>
          <ac:spMkLst>
            <pc:docMk/>
            <pc:sldMk cId="2450030921" sldId="268"/>
            <ac:spMk id="5" creationId="{334E489C-0C44-5EE5-57F9-8873315763E2}"/>
          </ac:spMkLst>
        </pc:spChg>
      </pc:sldChg>
      <pc:sldChg chg="modSp">
        <pc:chgData name="Sean Donovan (2204938)" userId="S::2204938@student.uwtsd.ac.uk::0e593bd2-b5f5-4862-a83f-41447120f4c9" providerId="AD" clId="Web-{6A0676BD-B212-93F6-F64B-2D2AA09FCCA1}" dt="2025-01-23T18:22:36.836" v="127" actId="20577"/>
        <pc:sldMkLst>
          <pc:docMk/>
          <pc:sldMk cId="531439676" sldId="269"/>
        </pc:sldMkLst>
        <pc:spChg chg="mod">
          <ac:chgData name="Sean Donovan (2204938)" userId="S::2204938@student.uwtsd.ac.uk::0e593bd2-b5f5-4862-a83f-41447120f4c9" providerId="AD" clId="Web-{6A0676BD-B212-93F6-F64B-2D2AA09FCCA1}" dt="2025-01-23T18:22:36.836" v="127" actId="20577"/>
          <ac:spMkLst>
            <pc:docMk/>
            <pc:sldMk cId="531439676" sldId="269"/>
            <ac:spMk id="5" creationId="{704A3BFC-B2DD-D585-839F-07A19484FC9C}"/>
          </ac:spMkLst>
        </pc:spChg>
      </pc:sldChg>
      <pc:sldChg chg="modSp">
        <pc:chgData name="Sean Donovan (2204938)" userId="S::2204938@student.uwtsd.ac.uk::0e593bd2-b5f5-4862-a83f-41447120f4c9" providerId="AD" clId="Web-{6A0676BD-B212-93F6-F64B-2D2AA09FCCA1}" dt="2025-01-23T18:23:09.556" v="169" actId="20577"/>
        <pc:sldMkLst>
          <pc:docMk/>
          <pc:sldMk cId="1522636107" sldId="270"/>
        </pc:sldMkLst>
        <pc:spChg chg="mod">
          <ac:chgData name="Sean Donovan (2204938)" userId="S::2204938@student.uwtsd.ac.uk::0e593bd2-b5f5-4862-a83f-41447120f4c9" providerId="AD" clId="Web-{6A0676BD-B212-93F6-F64B-2D2AA09FCCA1}" dt="2025-01-23T18:23:09.556" v="169" actId="20577"/>
          <ac:spMkLst>
            <pc:docMk/>
            <pc:sldMk cId="1522636107" sldId="270"/>
            <ac:spMk id="5" creationId="{E4C11ED3-9C08-97BD-4C21-3E8614C63785}"/>
          </ac:spMkLst>
        </pc:spChg>
      </pc:sldChg>
    </pc:docChg>
  </pc:docChgLst>
  <pc:docChgLst>
    <pc:chgData name="Sean Donovan (2204938)" userId="0e593bd2-b5f5-4862-a83f-41447120f4c9" providerId="ADAL" clId="{3FB8FBE3-6D77-43CD-9284-C652863F7E00}"/>
    <pc:docChg chg="undo custSel modSld">
      <pc:chgData name="Sean Donovan (2204938)" userId="0e593bd2-b5f5-4862-a83f-41447120f4c9" providerId="ADAL" clId="{3FB8FBE3-6D77-43CD-9284-C652863F7E00}" dt="2025-01-11T15:40:22.316" v="272" actId="1076"/>
      <pc:docMkLst>
        <pc:docMk/>
      </pc:docMkLst>
      <pc:sldChg chg="addSp delSp modSp mod">
        <pc:chgData name="Sean Donovan (2204938)" userId="0e593bd2-b5f5-4862-a83f-41447120f4c9" providerId="ADAL" clId="{3FB8FBE3-6D77-43CD-9284-C652863F7E00}" dt="2025-01-11T15:40:22.316" v="272" actId="1076"/>
        <pc:sldMkLst>
          <pc:docMk/>
          <pc:sldMk cId="109857222" sldId="256"/>
        </pc:sldMkLst>
        <pc:spChg chg="mod">
          <ac:chgData name="Sean Donovan (2204938)" userId="0e593bd2-b5f5-4862-a83f-41447120f4c9" providerId="ADAL" clId="{3FB8FBE3-6D77-43CD-9284-C652863F7E00}" dt="2025-01-11T15:40:10.605" v="270" actId="20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an Donovan (2204938)" userId="0e593bd2-b5f5-4862-a83f-41447120f4c9" providerId="ADAL" clId="{3FB8FBE3-6D77-43CD-9284-C652863F7E00}" dt="2025-01-11T15:40:22.316" v="272" actId="1076"/>
          <ac:spMkLst>
            <pc:docMk/>
            <pc:sldMk cId="109857222" sldId="256"/>
            <ac:spMk id="3" creationId="{00000000-0000-0000-0000-000000000000}"/>
          </ac:spMkLst>
        </pc:spChg>
        <pc:picChg chg="mod ord">
          <ac:chgData name="Sean Donovan (2204938)" userId="0e593bd2-b5f5-4862-a83f-41447120f4c9" providerId="ADAL" clId="{3FB8FBE3-6D77-43CD-9284-C652863F7E00}" dt="2025-01-11T15:39:55.105" v="266" actId="26606"/>
          <ac:picMkLst>
            <pc:docMk/>
            <pc:sldMk cId="109857222" sldId="256"/>
            <ac:picMk id="5" creationId="{2978EFEE-02E2-2761-8798-9932F9AEF1B5}"/>
          </ac:picMkLst>
        </pc:picChg>
      </pc:sldChg>
      <pc:sldChg chg="addSp delSp modSp mod setBg">
        <pc:chgData name="Sean Donovan (2204938)" userId="0e593bd2-b5f5-4862-a83f-41447120f4c9" providerId="ADAL" clId="{3FB8FBE3-6D77-43CD-9284-C652863F7E00}" dt="2025-01-11T15:30:15.533" v="224" actId="14100"/>
        <pc:sldMkLst>
          <pc:docMk/>
          <pc:sldMk cId="3029940133" sldId="258"/>
        </pc:sldMkLst>
        <pc:spChg chg="mod ord">
          <ac:chgData name="Sean Donovan (2204938)" userId="0e593bd2-b5f5-4862-a83f-41447120f4c9" providerId="ADAL" clId="{3FB8FBE3-6D77-43CD-9284-C652863F7E00}" dt="2025-01-11T15:27:07.859" v="177" actId="2711"/>
          <ac:spMkLst>
            <pc:docMk/>
            <pc:sldMk cId="3029940133" sldId="258"/>
            <ac:spMk id="2" creationId="{A242C573-F4FA-93A8-2D15-9C45E07F4A3F}"/>
          </ac:spMkLst>
        </pc:spChg>
        <pc:spChg chg="mod ord">
          <ac:chgData name="Sean Donovan (2204938)" userId="0e593bd2-b5f5-4862-a83f-41447120f4c9" providerId="ADAL" clId="{3FB8FBE3-6D77-43CD-9284-C652863F7E00}" dt="2025-01-11T15:30:06.094" v="221" actId="1076"/>
          <ac:spMkLst>
            <pc:docMk/>
            <pc:sldMk cId="3029940133" sldId="258"/>
            <ac:spMk id="8" creationId="{6ACAA952-35F0-4B46-85A0-70DCDDE3F29B}"/>
          </ac:spMkLst>
        </pc:spChg>
        <pc:spChg chg="add mod">
          <ac:chgData name="Sean Donovan (2204938)" userId="0e593bd2-b5f5-4862-a83f-41447120f4c9" providerId="ADAL" clId="{3FB8FBE3-6D77-43CD-9284-C652863F7E00}" dt="2025-01-11T15:30:15.533" v="224" actId="14100"/>
          <ac:spMkLst>
            <pc:docMk/>
            <pc:sldMk cId="3029940133" sldId="258"/>
            <ac:spMk id="14" creationId="{8A09F6E6-1269-728E-22FF-E8E61675CD53}"/>
          </ac:spMkLst>
        </pc:spChg>
        <pc:spChg chg="add mod ord">
          <ac:chgData name="Sean Donovan (2204938)" userId="0e593bd2-b5f5-4862-a83f-41447120f4c9" providerId="ADAL" clId="{3FB8FBE3-6D77-43CD-9284-C652863F7E00}" dt="2025-01-11T15:26:56.851" v="176" actId="1076"/>
          <ac:spMkLst>
            <pc:docMk/>
            <pc:sldMk cId="3029940133" sldId="258"/>
            <ac:spMk id="34" creationId="{FA556F26-C50B-8D94-BF2D-526970709E2F}"/>
          </ac:spMkLst>
        </pc:spChg>
      </pc:sldChg>
      <pc:sldChg chg="addSp delSp modSp mod">
        <pc:chgData name="Sean Donovan (2204938)" userId="0e593bd2-b5f5-4862-a83f-41447120f4c9" providerId="ADAL" clId="{3FB8FBE3-6D77-43CD-9284-C652863F7E00}" dt="2025-01-11T15:32:27.343" v="242" actId="14826"/>
        <pc:sldMkLst>
          <pc:docMk/>
          <pc:sldMk cId="1990981131" sldId="260"/>
        </pc:sldMkLst>
        <pc:spChg chg="mod">
          <ac:chgData name="Sean Donovan (2204938)" userId="0e593bd2-b5f5-4862-a83f-41447120f4c9" providerId="ADAL" clId="{3FB8FBE3-6D77-43CD-9284-C652863F7E00}" dt="2025-01-11T15:32:08.377" v="240" actId="26606"/>
          <ac:spMkLst>
            <pc:docMk/>
            <pc:sldMk cId="1990981131" sldId="260"/>
            <ac:spMk id="12" creationId="{B81BA608-BCB4-A0BF-B655-C1C0555DE33A}"/>
          </ac:spMkLst>
        </pc:spChg>
        <pc:picChg chg="add mod">
          <ac:chgData name="Sean Donovan (2204938)" userId="0e593bd2-b5f5-4862-a83f-41447120f4c9" providerId="ADAL" clId="{3FB8FBE3-6D77-43CD-9284-C652863F7E00}" dt="2025-01-11T15:32:27.343" v="242" actId="14826"/>
          <ac:picMkLst>
            <pc:docMk/>
            <pc:sldMk cId="1990981131" sldId="260"/>
            <ac:picMk id="28" creationId="{DA63319A-4A79-6318-9690-477C549269C4}"/>
          </ac:picMkLst>
        </pc:picChg>
      </pc:sldChg>
      <pc:sldChg chg="addSp delSp modSp mod setBg">
        <pc:chgData name="Sean Donovan (2204938)" userId="0e593bd2-b5f5-4862-a83f-41447120f4c9" providerId="ADAL" clId="{3FB8FBE3-6D77-43CD-9284-C652863F7E00}" dt="2025-01-11T15:32:37.201" v="249" actId="26606"/>
        <pc:sldMkLst>
          <pc:docMk/>
          <pc:sldMk cId="2354041124" sldId="261"/>
        </pc:sldMkLst>
        <pc:spChg chg="mod">
          <ac:chgData name="Sean Donovan (2204938)" userId="0e593bd2-b5f5-4862-a83f-41447120f4c9" providerId="ADAL" clId="{3FB8FBE3-6D77-43CD-9284-C652863F7E00}" dt="2025-01-11T15:32:37.201" v="249" actId="26606"/>
          <ac:spMkLst>
            <pc:docMk/>
            <pc:sldMk cId="2354041124" sldId="261"/>
            <ac:spMk id="2" creationId="{F684AD1B-4563-C90E-6DAB-17DA1119209E}"/>
          </ac:spMkLst>
        </pc:spChg>
        <pc:spChg chg="add">
          <ac:chgData name="Sean Donovan (2204938)" userId="0e593bd2-b5f5-4862-a83f-41447120f4c9" providerId="ADAL" clId="{3FB8FBE3-6D77-43CD-9284-C652863F7E00}" dt="2025-01-11T15:32:37.201" v="249" actId="26606"/>
          <ac:spMkLst>
            <pc:docMk/>
            <pc:sldMk cId="2354041124" sldId="261"/>
            <ac:spMk id="24" creationId="{B937640E-EF7A-4A6C-A950-D12B7D5C923E}"/>
          </ac:spMkLst>
        </pc:spChg>
        <pc:spChg chg="add">
          <ac:chgData name="Sean Donovan (2204938)" userId="0e593bd2-b5f5-4862-a83f-41447120f4c9" providerId="ADAL" clId="{3FB8FBE3-6D77-43CD-9284-C652863F7E00}" dt="2025-01-11T15:32:37.201" v="249" actId="26606"/>
          <ac:spMkLst>
            <pc:docMk/>
            <pc:sldMk cId="2354041124" sldId="261"/>
            <ac:spMk id="25" creationId="{76ADA084-C86B-4F3C-8077-6A8999CC4632}"/>
          </ac:spMkLst>
        </pc:spChg>
      </pc:sldChg>
      <pc:sldChg chg="addSp delSp modSp mod setBg setClrOvrMap">
        <pc:chgData name="Sean Donovan (2204938)" userId="0e593bd2-b5f5-4862-a83f-41447120f4c9" providerId="ADAL" clId="{3FB8FBE3-6D77-43CD-9284-C652863F7E00}" dt="2025-01-11T15:32:45.801" v="252" actId="26606"/>
        <pc:sldMkLst>
          <pc:docMk/>
          <pc:sldMk cId="2641068821" sldId="264"/>
        </pc:sldMkLst>
      </pc:sldChg>
      <pc:sldChg chg="addSp delSp modSp mod setBg">
        <pc:chgData name="Sean Donovan (2204938)" userId="0e593bd2-b5f5-4862-a83f-41447120f4c9" providerId="ADAL" clId="{3FB8FBE3-6D77-43CD-9284-C652863F7E00}" dt="2025-01-11T15:38:41.201" v="255" actId="26606"/>
        <pc:sldMkLst>
          <pc:docMk/>
          <pc:sldMk cId="851115543" sldId="265"/>
        </pc:sldMkLst>
        <pc:spChg chg="mod">
          <ac:chgData name="Sean Donovan (2204938)" userId="0e593bd2-b5f5-4862-a83f-41447120f4c9" providerId="ADAL" clId="{3FB8FBE3-6D77-43CD-9284-C652863F7E00}" dt="2025-01-11T15:38:41.201" v="255" actId="26606"/>
          <ac:spMkLst>
            <pc:docMk/>
            <pc:sldMk cId="851115543" sldId="265"/>
            <ac:spMk id="2" creationId="{3AF30004-CFA9-C264-D83C-165BA6C19AB5}"/>
          </ac:spMkLst>
        </pc:spChg>
        <pc:spChg chg="add">
          <ac:chgData name="Sean Donovan (2204938)" userId="0e593bd2-b5f5-4862-a83f-41447120f4c9" providerId="ADAL" clId="{3FB8FBE3-6D77-43CD-9284-C652863F7E00}" dt="2025-01-11T15:38:41.201" v="255" actId="26606"/>
          <ac:spMkLst>
            <pc:docMk/>
            <pc:sldMk cId="851115543" sldId="265"/>
            <ac:spMk id="16" creationId="{042E603F-28B7-4831-BF23-65FBAB13D5FB}"/>
          </ac:spMkLst>
        </pc:spChg>
        <pc:spChg chg="add">
          <ac:chgData name="Sean Donovan (2204938)" userId="0e593bd2-b5f5-4862-a83f-41447120f4c9" providerId="ADAL" clId="{3FB8FBE3-6D77-43CD-9284-C652863F7E00}" dt="2025-01-11T15:38:41.201" v="255" actId="26606"/>
          <ac:spMkLst>
            <pc:docMk/>
            <pc:sldMk cId="851115543" sldId="265"/>
            <ac:spMk id="18" creationId="{4D39700F-2B10-4402-A7DD-06EE2245880D}"/>
          </ac:spMkLst>
        </pc:spChg>
        <pc:spChg chg="add">
          <ac:chgData name="Sean Donovan (2204938)" userId="0e593bd2-b5f5-4862-a83f-41447120f4c9" providerId="ADAL" clId="{3FB8FBE3-6D77-43CD-9284-C652863F7E00}" dt="2025-01-11T15:38:41.201" v="255" actId="26606"/>
          <ac:spMkLst>
            <pc:docMk/>
            <pc:sldMk cId="851115543" sldId="265"/>
            <ac:spMk id="20" creationId="{68CA250C-CF5A-4736-9249-D6111F7C5545}"/>
          </ac:spMkLst>
        </pc:spChg>
        <pc:spChg chg="add">
          <ac:chgData name="Sean Donovan (2204938)" userId="0e593bd2-b5f5-4862-a83f-41447120f4c9" providerId="ADAL" clId="{3FB8FBE3-6D77-43CD-9284-C652863F7E00}" dt="2025-01-11T15:38:41.201" v="255" actId="26606"/>
          <ac:spMkLst>
            <pc:docMk/>
            <pc:sldMk cId="851115543" sldId="265"/>
            <ac:spMk id="22" creationId="{CE3A6CF1-CE88-42A3-8C77-AE98091E7CCE}"/>
          </ac:spMkLst>
        </pc:spChg>
        <pc:picChg chg="add mod">
          <ac:chgData name="Sean Donovan (2204938)" userId="0e593bd2-b5f5-4862-a83f-41447120f4c9" providerId="ADAL" clId="{3FB8FBE3-6D77-43CD-9284-C652863F7E00}" dt="2025-01-11T15:38:41.201" v="255" actId="26606"/>
          <ac:picMkLst>
            <pc:docMk/>
            <pc:sldMk cId="851115543" sldId="265"/>
            <ac:picMk id="5" creationId="{6045E046-F85E-78F0-32DC-58B452FE21F1}"/>
          </ac:picMkLst>
        </pc:picChg>
      </pc:sldChg>
      <pc:sldChg chg="addSp delSp modSp mod setBg">
        <pc:chgData name="Sean Donovan (2204938)" userId="0e593bd2-b5f5-4862-a83f-41447120f4c9" providerId="ADAL" clId="{3FB8FBE3-6D77-43CD-9284-C652863F7E00}" dt="2025-01-11T15:31:47.415" v="239" actId="1076"/>
        <pc:sldMkLst>
          <pc:docMk/>
          <pc:sldMk cId="3748649136" sldId="266"/>
        </pc:sldMkLst>
        <pc:spChg chg="mod">
          <ac:chgData name="Sean Donovan (2204938)" userId="0e593bd2-b5f5-4862-a83f-41447120f4c9" providerId="ADAL" clId="{3FB8FBE3-6D77-43CD-9284-C652863F7E00}" dt="2025-01-11T15:31:47.415" v="239" actId="1076"/>
          <ac:spMkLst>
            <pc:docMk/>
            <pc:sldMk cId="3748649136" sldId="266"/>
            <ac:spMk id="2" creationId="{566E5B63-B5E9-54EF-96D2-48055B9E4177}"/>
          </ac:spMkLst>
        </pc:spChg>
        <pc:graphicFrameChg chg="add mod modGraphic">
          <ac:chgData name="Sean Donovan (2204938)" userId="0e593bd2-b5f5-4862-a83f-41447120f4c9" providerId="ADAL" clId="{3FB8FBE3-6D77-43CD-9284-C652863F7E00}" dt="2025-01-11T15:31:37.810" v="236" actId="26606"/>
          <ac:graphicFrameMkLst>
            <pc:docMk/>
            <pc:sldMk cId="3748649136" sldId="266"/>
            <ac:graphicFrameMk id="17" creationId="{66DAC8D7-1C25-AB6D-FC90-7A6BD0D40DAE}"/>
          </ac:graphicFrameMkLst>
        </pc:graphicFrameChg>
      </pc:sldChg>
    </pc:docChg>
  </pc:docChgLst>
  <pc:docChgLst>
    <pc:chgData name="Sean Donovan (2204938)" userId="0e593bd2-b5f5-4862-a83f-41447120f4c9" providerId="ADAL" clId="{7EE92FA4-F431-473F-A530-0D711411199E}"/>
    <pc:docChg chg="undo custSel addSld delSld modSld">
      <pc:chgData name="Sean Donovan (2204938)" userId="0e593bd2-b5f5-4862-a83f-41447120f4c9" providerId="ADAL" clId="{7EE92FA4-F431-473F-A530-0D711411199E}" dt="2025-01-22T17:34:53.872" v="398" actId="20577"/>
      <pc:docMkLst>
        <pc:docMk/>
      </pc:docMkLst>
      <pc:sldChg chg="addSp delSp modSp mod">
        <pc:chgData name="Sean Donovan (2204938)" userId="0e593bd2-b5f5-4862-a83f-41447120f4c9" providerId="ADAL" clId="{7EE92FA4-F431-473F-A530-0D711411199E}" dt="2025-01-22T14:27:02.961" v="15" actId="26606"/>
        <pc:sldMkLst>
          <pc:docMk/>
          <pc:sldMk cId="109857222" sldId="256"/>
        </pc:sldMkLst>
        <pc:spChg chg="mod">
          <ac:chgData name="Sean Donovan (2204938)" userId="0e593bd2-b5f5-4862-a83f-41447120f4c9" providerId="ADAL" clId="{7EE92FA4-F431-473F-A530-0D711411199E}" dt="2025-01-22T14:27:02.961" v="15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an Donovan (2204938)" userId="0e593bd2-b5f5-4862-a83f-41447120f4c9" providerId="ADAL" clId="{7EE92FA4-F431-473F-A530-0D711411199E}" dt="2025-01-22T14:27:02.961" v="15" actId="2660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Sean Donovan (2204938)" userId="0e593bd2-b5f5-4862-a83f-41447120f4c9" providerId="ADAL" clId="{7EE92FA4-F431-473F-A530-0D711411199E}" dt="2025-01-22T14:27:02.961" v="15" actId="26606"/>
          <ac:spMkLst>
            <pc:docMk/>
            <pc:sldMk cId="109857222" sldId="256"/>
            <ac:spMk id="30" creationId="{68CA250C-CF5A-4736-9249-D6111F7C5545}"/>
          </ac:spMkLst>
        </pc:spChg>
        <pc:spChg chg="add">
          <ac:chgData name="Sean Donovan (2204938)" userId="0e593bd2-b5f5-4862-a83f-41447120f4c9" providerId="ADAL" clId="{7EE92FA4-F431-473F-A530-0D711411199E}" dt="2025-01-22T14:27:02.961" v="15" actId="26606"/>
          <ac:spMkLst>
            <pc:docMk/>
            <pc:sldMk cId="109857222" sldId="256"/>
            <ac:spMk id="35" creationId="{68CA250C-CF5A-4736-9249-D6111F7C5545}"/>
          </ac:spMkLst>
        </pc:spChg>
        <pc:spChg chg="add">
          <ac:chgData name="Sean Donovan (2204938)" userId="0e593bd2-b5f5-4862-a83f-41447120f4c9" providerId="ADAL" clId="{7EE92FA4-F431-473F-A530-0D711411199E}" dt="2025-01-22T14:27:02.961" v="15" actId="26606"/>
          <ac:spMkLst>
            <pc:docMk/>
            <pc:sldMk cId="109857222" sldId="256"/>
            <ac:spMk id="37" creationId="{1A85303E-1D59-4477-A849-22C7FEACDCE7}"/>
          </ac:spMkLst>
        </pc:spChg>
        <pc:picChg chg="mod ord">
          <ac:chgData name="Sean Donovan (2204938)" userId="0e593bd2-b5f5-4862-a83f-41447120f4c9" providerId="ADAL" clId="{7EE92FA4-F431-473F-A530-0D711411199E}" dt="2025-01-22T14:27:02.961" v="15" actId="26606"/>
          <ac:picMkLst>
            <pc:docMk/>
            <pc:sldMk cId="109857222" sldId="256"/>
            <ac:picMk id="5" creationId="{2978EFEE-02E2-2761-8798-9932F9AEF1B5}"/>
          </ac:picMkLst>
        </pc:picChg>
      </pc:sldChg>
      <pc:sldChg chg="addSp delSp modSp mod setBg">
        <pc:chgData name="Sean Donovan (2204938)" userId="0e593bd2-b5f5-4862-a83f-41447120f4c9" providerId="ADAL" clId="{7EE92FA4-F431-473F-A530-0D711411199E}" dt="2025-01-22T14:51:11.014" v="348" actId="208"/>
        <pc:sldMkLst>
          <pc:docMk/>
          <pc:sldMk cId="3029940133" sldId="258"/>
        </pc:sldMkLst>
        <pc:spChg chg="mod">
          <ac:chgData name="Sean Donovan (2204938)" userId="0e593bd2-b5f5-4862-a83f-41447120f4c9" providerId="ADAL" clId="{7EE92FA4-F431-473F-A530-0D711411199E}" dt="2025-01-22T14:43:55.377" v="275" actId="1076"/>
          <ac:spMkLst>
            <pc:docMk/>
            <pc:sldMk cId="3029940133" sldId="258"/>
            <ac:spMk id="2" creationId="{A242C573-F4FA-93A8-2D15-9C45E07F4A3F}"/>
          </ac:spMkLst>
        </pc:spChg>
        <pc:spChg chg="del mod">
          <ac:chgData name="Sean Donovan (2204938)" userId="0e593bd2-b5f5-4862-a83f-41447120f4c9" providerId="ADAL" clId="{7EE92FA4-F431-473F-A530-0D711411199E}" dt="2025-01-22T14:41:41.950" v="104" actId="478"/>
          <ac:spMkLst>
            <pc:docMk/>
            <pc:sldMk cId="3029940133" sldId="258"/>
            <ac:spMk id="3" creationId="{B2F5D78C-C67F-91B1-94D6-7D4885A95953}"/>
          </ac:spMkLst>
        </pc:spChg>
        <pc:spChg chg="del mod">
          <ac:chgData name="Sean Donovan (2204938)" userId="0e593bd2-b5f5-4862-a83f-41447120f4c9" providerId="ADAL" clId="{7EE92FA4-F431-473F-A530-0D711411199E}" dt="2025-01-22T14:41:51.042" v="107" actId="478"/>
          <ac:spMkLst>
            <pc:docMk/>
            <pc:sldMk cId="3029940133" sldId="258"/>
            <ac:spMk id="4" creationId="{E0D14C3E-CF4A-E036-717A-C45504A43FB1}"/>
          </ac:spMkLst>
        </pc:spChg>
        <pc:spChg chg="del mod">
          <ac:chgData name="Sean Donovan (2204938)" userId="0e593bd2-b5f5-4862-a83f-41447120f4c9" providerId="ADAL" clId="{7EE92FA4-F431-473F-A530-0D711411199E}" dt="2025-01-22T14:43:25.001" v="272" actId="478"/>
          <ac:spMkLst>
            <pc:docMk/>
            <pc:sldMk cId="3029940133" sldId="258"/>
            <ac:spMk id="5" creationId="{C62DF593-D3A1-C21C-A4F2-771E9EB233A5}"/>
          </ac:spMkLst>
        </pc:spChg>
        <pc:spChg chg="del mod">
          <ac:chgData name="Sean Donovan (2204938)" userId="0e593bd2-b5f5-4862-a83f-41447120f4c9" providerId="ADAL" clId="{7EE92FA4-F431-473F-A530-0D711411199E}" dt="2025-01-22T14:43:19.217" v="265" actId="478"/>
          <ac:spMkLst>
            <pc:docMk/>
            <pc:sldMk cId="3029940133" sldId="258"/>
            <ac:spMk id="7" creationId="{275C67F8-EAAF-0D47-AC40-CC5821568B52}"/>
          </ac:spMkLst>
        </pc:spChg>
        <pc:spChg chg="mod">
          <ac:chgData name="Sean Donovan (2204938)" userId="0e593bd2-b5f5-4862-a83f-41447120f4c9" providerId="ADAL" clId="{7EE92FA4-F431-473F-A530-0D711411199E}" dt="2025-01-22T14:51:11.014" v="348" actId="208"/>
          <ac:spMkLst>
            <pc:docMk/>
            <pc:sldMk cId="3029940133" sldId="258"/>
            <ac:spMk id="14" creationId="{8A09F6E6-1269-728E-22FF-E8E61675CD53}"/>
          </ac:spMkLst>
        </pc:spChg>
        <pc:spChg chg="del mod">
          <ac:chgData name="Sean Donovan (2204938)" userId="0e593bd2-b5f5-4862-a83f-41447120f4c9" providerId="ADAL" clId="{7EE92FA4-F431-473F-A530-0D711411199E}" dt="2025-01-22T14:41:37.275" v="102" actId="478"/>
          <ac:spMkLst>
            <pc:docMk/>
            <pc:sldMk cId="3029940133" sldId="258"/>
            <ac:spMk id="15" creationId="{A0D899DD-9BC8-FCE0-EB18-0ECEB6E88FB5}"/>
          </ac:spMkLst>
        </pc:spChg>
        <pc:spChg chg="del mod">
          <ac:chgData name="Sean Donovan (2204938)" userId="0e593bd2-b5f5-4862-a83f-41447120f4c9" providerId="ADAL" clId="{7EE92FA4-F431-473F-A530-0D711411199E}" dt="2025-01-22T14:41:53.442" v="109" actId="478"/>
          <ac:spMkLst>
            <pc:docMk/>
            <pc:sldMk cId="3029940133" sldId="258"/>
            <ac:spMk id="16" creationId="{D0D2FD9A-D7DF-8A00-8963-581C23112337}"/>
          </ac:spMkLst>
        </pc:spChg>
        <pc:spChg chg="del mod">
          <ac:chgData name="Sean Donovan (2204938)" userId="0e593bd2-b5f5-4862-a83f-41447120f4c9" providerId="ADAL" clId="{7EE92FA4-F431-473F-A530-0D711411199E}" dt="2025-01-22T14:43:17.689" v="264" actId="478"/>
          <ac:spMkLst>
            <pc:docMk/>
            <pc:sldMk cId="3029940133" sldId="258"/>
            <ac:spMk id="17" creationId="{32147E2B-A850-BC9F-894E-52D99261B884}"/>
          </ac:spMkLst>
        </pc:spChg>
        <pc:spChg chg="del mod">
          <ac:chgData name="Sean Donovan (2204938)" userId="0e593bd2-b5f5-4862-a83f-41447120f4c9" providerId="ADAL" clId="{7EE92FA4-F431-473F-A530-0D711411199E}" dt="2025-01-22T14:43:25.617" v="273" actId="478"/>
          <ac:spMkLst>
            <pc:docMk/>
            <pc:sldMk cId="3029940133" sldId="258"/>
            <ac:spMk id="18" creationId="{AF9F79CA-ADEB-A450-3F58-BC07496EDB9D}"/>
          </ac:spMkLst>
        </pc:spChg>
        <pc:spChg chg="add mod">
          <ac:chgData name="Sean Donovan (2204938)" userId="0e593bd2-b5f5-4862-a83f-41447120f4c9" providerId="ADAL" clId="{7EE92FA4-F431-473F-A530-0D711411199E}" dt="2025-01-22T14:45:25.592" v="297" actId="1076"/>
          <ac:spMkLst>
            <pc:docMk/>
            <pc:sldMk cId="3029940133" sldId="258"/>
            <ac:spMk id="21" creationId="{B0D51ADC-0D7D-DAEF-C4CA-173FC1819BFB}"/>
          </ac:spMkLst>
        </pc:spChg>
        <pc:spChg chg="del mod">
          <ac:chgData name="Sean Donovan (2204938)" userId="0e593bd2-b5f5-4862-a83f-41447120f4c9" providerId="ADAL" clId="{7EE92FA4-F431-473F-A530-0D711411199E}" dt="2025-01-22T14:43:22.153" v="268" actId="478"/>
          <ac:spMkLst>
            <pc:docMk/>
            <pc:sldMk cId="3029940133" sldId="258"/>
            <ac:spMk id="23" creationId="{73761400-6999-9F92-EC49-1953229C2BBE}"/>
          </ac:spMkLst>
        </pc:spChg>
        <pc:spChg chg="del mod">
          <ac:chgData name="Sean Donovan (2204938)" userId="0e593bd2-b5f5-4862-a83f-41447120f4c9" providerId="ADAL" clId="{7EE92FA4-F431-473F-A530-0D711411199E}" dt="2025-01-22T14:43:21.417" v="267" actId="478"/>
          <ac:spMkLst>
            <pc:docMk/>
            <pc:sldMk cId="3029940133" sldId="258"/>
            <ac:spMk id="24" creationId="{0218D7B5-F6D7-B031-7DD5-AE6A7DBD10C1}"/>
          </ac:spMkLst>
        </pc:spChg>
        <pc:spChg chg="mod">
          <ac:chgData name="Sean Donovan (2204938)" userId="0e593bd2-b5f5-4862-a83f-41447120f4c9" providerId="ADAL" clId="{7EE92FA4-F431-473F-A530-0D711411199E}" dt="2025-01-22T14:50:33.989" v="344"/>
          <ac:spMkLst>
            <pc:docMk/>
            <pc:sldMk cId="3029940133" sldId="258"/>
            <ac:spMk id="34" creationId="{FA556F26-C50B-8D94-BF2D-526970709E2F}"/>
          </ac:spMkLst>
        </pc:spChg>
        <pc:grpChg chg="del mod">
          <ac:chgData name="Sean Donovan (2204938)" userId="0e593bd2-b5f5-4862-a83f-41447120f4c9" providerId="ADAL" clId="{7EE92FA4-F431-473F-A530-0D711411199E}" dt="2025-01-22T14:43:20.313" v="266" actId="478"/>
          <ac:grpSpMkLst>
            <pc:docMk/>
            <pc:sldMk cId="3029940133" sldId="258"/>
            <ac:grpSpMk id="25" creationId="{6CBC8AC6-95D3-E758-AB68-7C56C14E2541}"/>
          </ac:grpSpMkLst>
        </pc:grpChg>
        <pc:picChg chg="del mod">
          <ac:chgData name="Sean Donovan (2204938)" userId="0e593bd2-b5f5-4862-a83f-41447120f4c9" providerId="ADAL" clId="{7EE92FA4-F431-473F-A530-0D711411199E}" dt="2025-01-22T14:41:29.658" v="100" actId="478"/>
          <ac:picMkLst>
            <pc:docMk/>
            <pc:sldMk cId="3029940133" sldId="258"/>
            <ac:picMk id="9" creationId="{128A53A5-5C4B-EC7A-DEE9-67468C21CC56}"/>
          </ac:picMkLst>
        </pc:picChg>
        <pc:picChg chg="add del mod">
          <ac:chgData name="Sean Donovan (2204938)" userId="0e593bd2-b5f5-4862-a83f-41447120f4c9" providerId="ADAL" clId="{7EE92FA4-F431-473F-A530-0D711411199E}" dt="2025-01-22T14:30:29.101" v="68" actId="478"/>
          <ac:picMkLst>
            <pc:docMk/>
            <pc:sldMk cId="3029940133" sldId="258"/>
            <ac:picMk id="10" creationId="{7176EEED-C26D-C558-1FBD-841C7236C584}"/>
          </ac:picMkLst>
        </pc:picChg>
        <pc:picChg chg="del mod">
          <ac:chgData name="Sean Donovan (2204938)" userId="0e593bd2-b5f5-4862-a83f-41447120f4c9" providerId="ADAL" clId="{7EE92FA4-F431-473F-A530-0D711411199E}" dt="2025-01-22T14:41:45.755" v="105" actId="478"/>
          <ac:picMkLst>
            <pc:docMk/>
            <pc:sldMk cId="3029940133" sldId="258"/>
            <ac:picMk id="11" creationId="{F59C4A9E-8DFE-39C7-432A-C7D1AF145964}"/>
          </ac:picMkLst>
        </pc:picChg>
        <pc:picChg chg="add del mod">
          <ac:chgData name="Sean Donovan (2204938)" userId="0e593bd2-b5f5-4862-a83f-41447120f4c9" providerId="ADAL" clId="{7EE92FA4-F431-473F-A530-0D711411199E}" dt="2025-01-22T14:41:24.467" v="98" actId="478"/>
          <ac:picMkLst>
            <pc:docMk/>
            <pc:sldMk cId="3029940133" sldId="258"/>
            <ac:picMk id="13" creationId="{93DA3D9E-061C-042E-599D-F9500DC07936}"/>
          </ac:picMkLst>
        </pc:picChg>
        <pc:picChg chg="del mod">
          <ac:chgData name="Sean Donovan (2204938)" userId="0e593bd2-b5f5-4862-a83f-41447120f4c9" providerId="ADAL" clId="{7EE92FA4-F431-473F-A530-0D711411199E}" dt="2025-01-22T14:43:22.761" v="269" actId="478"/>
          <ac:picMkLst>
            <pc:docMk/>
            <pc:sldMk cId="3029940133" sldId="258"/>
            <ac:picMk id="20" creationId="{62F268E2-6EB6-5095-8E3E-374A3B5226CF}"/>
          </ac:picMkLst>
        </pc:picChg>
        <pc:picChg chg="add mod modCrop">
          <ac:chgData name="Sean Donovan (2204938)" userId="0e593bd2-b5f5-4862-a83f-41447120f4c9" providerId="ADAL" clId="{7EE92FA4-F431-473F-A530-0D711411199E}" dt="2025-01-22T14:49:24.629" v="338" actId="1076"/>
          <ac:picMkLst>
            <pc:docMk/>
            <pc:sldMk cId="3029940133" sldId="258"/>
            <ac:picMk id="22" creationId="{CEECBA0C-AB4F-BA7F-734E-FFB1196F1539}"/>
          </ac:picMkLst>
        </pc:picChg>
        <pc:picChg chg="add del mod">
          <ac:chgData name="Sean Donovan (2204938)" userId="0e593bd2-b5f5-4862-a83f-41447120f4c9" providerId="ADAL" clId="{7EE92FA4-F431-473F-A530-0D711411199E}" dt="2025-01-22T14:48:39.150" v="332" actId="478"/>
          <ac:picMkLst>
            <pc:docMk/>
            <pc:sldMk cId="3029940133" sldId="258"/>
            <ac:picMk id="35" creationId="{E2987E87-A57F-EBAF-8203-875514E797C9}"/>
          </ac:picMkLst>
        </pc:picChg>
        <pc:picChg chg="del mod">
          <ac:chgData name="Sean Donovan (2204938)" userId="0e593bd2-b5f5-4862-a83f-41447120f4c9" providerId="ADAL" clId="{7EE92FA4-F431-473F-A530-0D711411199E}" dt="2025-01-22T14:43:23.545" v="270" actId="478"/>
          <ac:picMkLst>
            <pc:docMk/>
            <pc:sldMk cId="3029940133" sldId="258"/>
            <ac:picMk id="36" creationId="{69B510AD-3CE7-0872-602D-909353E49C78}"/>
          </ac:picMkLst>
        </pc:picChg>
      </pc:sldChg>
      <pc:sldChg chg="addSp delSp modSp mod">
        <pc:chgData name="Sean Donovan (2204938)" userId="0e593bd2-b5f5-4862-a83f-41447120f4c9" providerId="ADAL" clId="{7EE92FA4-F431-473F-A530-0D711411199E}" dt="2025-01-22T17:34:07.946" v="379" actId="20577"/>
        <pc:sldMkLst>
          <pc:docMk/>
          <pc:sldMk cId="3865859493" sldId="259"/>
        </pc:sldMkLst>
        <pc:spChg chg="mod">
          <ac:chgData name="Sean Donovan (2204938)" userId="0e593bd2-b5f5-4862-a83f-41447120f4c9" providerId="ADAL" clId="{7EE92FA4-F431-473F-A530-0D711411199E}" dt="2025-01-22T17:34:07.946" v="379" actId="20577"/>
          <ac:spMkLst>
            <pc:docMk/>
            <pc:sldMk cId="3865859493" sldId="259"/>
            <ac:spMk id="3" creationId="{4A3CD64A-A26E-E336-7E73-5E705FB0A818}"/>
          </ac:spMkLst>
        </pc:spChg>
        <pc:spChg chg="add del mod">
          <ac:chgData name="Sean Donovan (2204938)" userId="0e593bd2-b5f5-4862-a83f-41447120f4c9" providerId="ADAL" clId="{7EE92FA4-F431-473F-A530-0D711411199E}" dt="2025-01-22T17:33:41.952" v="363" actId="478"/>
          <ac:spMkLst>
            <pc:docMk/>
            <pc:sldMk cId="3865859493" sldId="259"/>
            <ac:spMk id="4" creationId="{2FF70E47-AFBE-56FE-5AE6-6B252388E170}"/>
          </ac:spMkLst>
        </pc:spChg>
      </pc:sldChg>
      <pc:sldChg chg="modSp mod">
        <pc:chgData name="Sean Donovan (2204938)" userId="0e593bd2-b5f5-4862-a83f-41447120f4c9" providerId="ADAL" clId="{7EE92FA4-F431-473F-A530-0D711411199E}" dt="2025-01-22T14:48:08.672" v="325" actId="20577"/>
        <pc:sldMkLst>
          <pc:docMk/>
          <pc:sldMk cId="851115543" sldId="265"/>
        </pc:sldMkLst>
        <pc:spChg chg="mod">
          <ac:chgData name="Sean Donovan (2204938)" userId="0e593bd2-b5f5-4862-a83f-41447120f4c9" providerId="ADAL" clId="{7EE92FA4-F431-473F-A530-0D711411199E}" dt="2025-01-22T14:48:08.672" v="325" actId="20577"/>
          <ac:spMkLst>
            <pc:docMk/>
            <pc:sldMk cId="851115543" sldId="265"/>
            <ac:spMk id="2" creationId="{3AF30004-CFA9-C264-D83C-165BA6C19AB5}"/>
          </ac:spMkLst>
        </pc:spChg>
      </pc:sldChg>
      <pc:sldChg chg="addSp delSp modSp mod">
        <pc:chgData name="Sean Donovan (2204938)" userId="0e593bd2-b5f5-4862-a83f-41447120f4c9" providerId="ADAL" clId="{7EE92FA4-F431-473F-A530-0D711411199E}" dt="2025-01-22T17:34:53.872" v="398" actId="20577"/>
        <pc:sldMkLst>
          <pc:docMk/>
          <pc:sldMk cId="3748649136" sldId="266"/>
        </pc:sldMkLst>
        <pc:spChg chg="mod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2" creationId="{566E5B63-B5E9-54EF-96D2-48055B9E4177}"/>
          </ac:spMkLst>
        </pc:spChg>
        <pc:spChg chg="add mod">
          <ac:chgData name="Sean Donovan (2204938)" userId="0e593bd2-b5f5-4862-a83f-41447120f4c9" providerId="ADAL" clId="{7EE92FA4-F431-473F-A530-0D711411199E}" dt="2025-01-22T17:34:53.872" v="398" actId="20577"/>
          <ac:spMkLst>
            <pc:docMk/>
            <pc:sldMk cId="3748649136" sldId="266"/>
            <ac:spMk id="3" creationId="{F4AD6632-29DB-BCC4-8651-C21A30854A8B}"/>
          </ac:spMkLst>
        </pc:spChg>
        <pc:spChg chg="add del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40" creationId="{B937640E-EF7A-4A6C-A950-D12B7D5C923E}"/>
          </ac:spMkLst>
        </pc:spChg>
        <pc:spChg chg="add del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42" creationId="{7A46C5F3-4EAC-473B-BD72-1219E833DB14}"/>
          </ac:spMkLst>
        </pc:spChg>
        <pc:spChg chg="add del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44" creationId="{12231725-D083-4E0F-9428-1C2635189CA9}"/>
          </ac:spMkLst>
        </pc:spChg>
        <pc:spChg chg="add del">
          <ac:chgData name="Sean Donovan (2204938)" userId="0e593bd2-b5f5-4862-a83f-41447120f4c9" providerId="ADAL" clId="{7EE92FA4-F431-473F-A530-0D711411199E}" dt="2025-01-22T15:13:42.822" v="357" actId="26606"/>
          <ac:spMkLst>
            <pc:docMk/>
            <pc:sldMk cId="3748649136" sldId="266"/>
            <ac:spMk id="49" creationId="{B937640E-EF7A-4A6C-A950-D12B7D5C923E}"/>
          </ac:spMkLst>
        </pc:spChg>
        <pc:spChg chg="add del">
          <ac:chgData name="Sean Donovan (2204938)" userId="0e593bd2-b5f5-4862-a83f-41447120f4c9" providerId="ADAL" clId="{7EE92FA4-F431-473F-A530-0D711411199E}" dt="2025-01-22T15:13:42.822" v="357" actId="26606"/>
          <ac:spMkLst>
            <pc:docMk/>
            <pc:sldMk cId="3748649136" sldId="266"/>
            <ac:spMk id="51" creationId="{7A46C5F3-4EAC-473B-BD72-1219E833DB14}"/>
          </ac:spMkLst>
        </pc:spChg>
        <pc:spChg chg="add del">
          <ac:chgData name="Sean Donovan (2204938)" userId="0e593bd2-b5f5-4862-a83f-41447120f4c9" providerId="ADAL" clId="{7EE92FA4-F431-473F-A530-0D711411199E}" dt="2025-01-22T15:13:42.822" v="357" actId="26606"/>
          <ac:spMkLst>
            <pc:docMk/>
            <pc:sldMk cId="3748649136" sldId="266"/>
            <ac:spMk id="53" creationId="{12231725-D083-4E0F-9428-1C2635189CA9}"/>
          </ac:spMkLst>
        </pc:spChg>
        <pc:spChg chg="add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55" creationId="{B937640E-EF7A-4A6C-A950-D12B7D5C923E}"/>
          </ac:spMkLst>
        </pc:spChg>
        <pc:spChg chg="add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56" creationId="{7A46C5F3-4EAC-473B-BD72-1219E833DB14}"/>
          </ac:spMkLst>
        </pc:spChg>
        <pc:spChg chg="add">
          <ac:chgData name="Sean Donovan (2204938)" userId="0e593bd2-b5f5-4862-a83f-41447120f4c9" providerId="ADAL" clId="{7EE92FA4-F431-473F-A530-0D711411199E}" dt="2025-01-22T15:13:42.840" v="358" actId="26606"/>
          <ac:spMkLst>
            <pc:docMk/>
            <pc:sldMk cId="3748649136" sldId="266"/>
            <ac:spMk id="57" creationId="{12231725-D083-4E0F-9428-1C2635189CA9}"/>
          </ac:spMkLst>
        </pc:spChg>
        <pc:graphicFrameChg chg="mod modGraphic">
          <ac:chgData name="Sean Donovan (2204938)" userId="0e593bd2-b5f5-4862-a83f-41447120f4c9" providerId="ADAL" clId="{7EE92FA4-F431-473F-A530-0D711411199E}" dt="2025-01-22T15:13:42.840" v="358" actId="26606"/>
          <ac:graphicFrameMkLst>
            <pc:docMk/>
            <pc:sldMk cId="3748649136" sldId="266"/>
            <ac:graphicFrameMk id="17" creationId="{66DAC8D7-1C25-AB6D-FC90-7A6BD0D40DAE}"/>
          </ac:graphicFrameMkLst>
        </pc:graphicFrameChg>
      </pc:sldChg>
      <pc:sldChg chg="addSp delSp modSp new del mod">
        <pc:chgData name="Sean Donovan (2204938)" userId="0e593bd2-b5f5-4862-a83f-41447120f4c9" providerId="ADAL" clId="{7EE92FA4-F431-473F-A530-0D711411199E}" dt="2025-01-22T16:32:03.956" v="359" actId="47"/>
        <pc:sldMkLst>
          <pc:docMk/>
          <pc:sldMk cId="1241831493" sldId="267"/>
        </pc:sldMkLst>
        <pc:picChg chg="add mod modCrop">
          <ac:chgData name="Sean Donovan (2204938)" userId="0e593bd2-b5f5-4862-a83f-41447120f4c9" providerId="ADAL" clId="{7EE92FA4-F431-473F-A530-0D711411199E}" dt="2025-01-22T14:48:24.367" v="328" actId="1076"/>
          <ac:picMkLst>
            <pc:docMk/>
            <pc:sldMk cId="1241831493" sldId="267"/>
            <ac:picMk id="5" creationId="{EBB86888-AB69-B331-1C86-2EC95A70C71F}"/>
          </ac:picMkLst>
        </pc:picChg>
        <pc:picChg chg="add del mod modCrop">
          <ac:chgData name="Sean Donovan (2204938)" userId="0e593bd2-b5f5-4862-a83f-41447120f4c9" providerId="ADAL" clId="{7EE92FA4-F431-473F-A530-0D711411199E}" dt="2025-01-22T14:32:48.471" v="83" actId="478"/>
          <ac:picMkLst>
            <pc:docMk/>
            <pc:sldMk cId="1241831493" sldId="267"/>
            <ac:picMk id="7" creationId="{3E04EC53-226A-28F3-809C-F2C92712C8EC}"/>
          </ac:picMkLst>
        </pc:picChg>
        <pc:picChg chg="add del mod modCrop">
          <ac:chgData name="Sean Donovan (2204938)" userId="0e593bd2-b5f5-4862-a83f-41447120f4c9" providerId="ADAL" clId="{7EE92FA4-F431-473F-A530-0D711411199E}" dt="2025-01-22T14:32:30.816" v="82" actId="478"/>
          <ac:picMkLst>
            <pc:docMk/>
            <pc:sldMk cId="1241831493" sldId="267"/>
            <ac:picMk id="9" creationId="{BAD5886C-737B-3DBF-FB5A-5DE0CF807195}"/>
          </ac:picMkLst>
        </pc:picChg>
        <pc:picChg chg="add del mod modCrop">
          <ac:chgData name="Sean Donovan (2204938)" userId="0e593bd2-b5f5-4862-a83f-41447120f4c9" providerId="ADAL" clId="{7EE92FA4-F431-473F-A530-0D711411199E}" dt="2025-01-22T14:48:21.678" v="327" actId="478"/>
          <ac:picMkLst>
            <pc:docMk/>
            <pc:sldMk cId="1241831493" sldId="267"/>
            <ac:picMk id="11" creationId="{56CE0F61-855F-617E-E8DE-1EE3B944F905}"/>
          </ac:picMkLst>
        </pc:picChg>
        <pc:picChg chg="add del mod modCrop">
          <ac:chgData name="Sean Donovan (2204938)" userId="0e593bd2-b5f5-4862-a83f-41447120f4c9" providerId="ADAL" clId="{7EE92FA4-F431-473F-A530-0D711411199E}" dt="2025-01-22T14:48:19.639" v="326" actId="478"/>
          <ac:picMkLst>
            <pc:docMk/>
            <pc:sldMk cId="1241831493" sldId="267"/>
            <ac:picMk id="13" creationId="{08A1B994-5CBA-E381-FF43-5FBD419922BB}"/>
          </ac:picMkLst>
        </pc:picChg>
      </pc:sldChg>
    </pc:docChg>
  </pc:docChgLst>
  <pc:docChgLst>
    <pc:chgData name="Sean Donovan (2204938)" userId="0e593bd2-b5f5-4862-a83f-41447120f4c9" providerId="ADAL" clId="{151D458A-1A44-4483-B23B-B454FF939DA7}"/>
    <pc:docChg chg="undo custSel delSld modSld">
      <pc:chgData name="Sean Donovan (2204938)" userId="0e593bd2-b5f5-4862-a83f-41447120f4c9" providerId="ADAL" clId="{151D458A-1A44-4483-B23B-B454FF939DA7}" dt="2025-01-10T16:35:52.485" v="272" actId="14100"/>
      <pc:docMkLst>
        <pc:docMk/>
      </pc:docMkLst>
      <pc:sldChg chg="addSp delSp modSp mod setBg">
        <pc:chgData name="Sean Donovan (2204938)" userId="0e593bd2-b5f5-4862-a83f-41447120f4c9" providerId="ADAL" clId="{151D458A-1A44-4483-B23B-B454FF939DA7}" dt="2025-01-10T16:28:27.610" v="56" actId="1076"/>
        <pc:sldMkLst>
          <pc:docMk/>
          <pc:sldMk cId="509436163" sldId="257"/>
        </pc:sldMkLst>
        <pc:spChg chg="mod">
          <ac:chgData name="Sean Donovan (2204938)" userId="0e593bd2-b5f5-4862-a83f-41447120f4c9" providerId="ADAL" clId="{151D458A-1A44-4483-B23B-B454FF939DA7}" dt="2025-01-10T16:26:57.106" v="43" actId="26606"/>
          <ac:spMkLst>
            <pc:docMk/>
            <pc:sldMk cId="509436163" sldId="257"/>
            <ac:spMk id="2" creationId="{FBD5F2C2-4127-7FA0-966F-ABFC82669035}"/>
          </ac:spMkLst>
        </pc:spChg>
        <pc:spChg chg="mod ord">
          <ac:chgData name="Sean Donovan (2204938)" userId="0e593bd2-b5f5-4862-a83f-41447120f4c9" providerId="ADAL" clId="{151D458A-1A44-4483-B23B-B454FF939DA7}" dt="2025-01-10T16:28:27.610" v="56" actId="1076"/>
          <ac:spMkLst>
            <pc:docMk/>
            <pc:sldMk cId="509436163" sldId="257"/>
            <ac:spMk id="5" creationId="{AFEA5AC9-A482-DA98-3E71-3CD38A03D045}"/>
          </ac:spMkLst>
        </pc:spChg>
        <pc:spChg chg="add del">
          <ac:chgData name="Sean Donovan (2204938)" userId="0e593bd2-b5f5-4862-a83f-41447120f4c9" providerId="ADAL" clId="{151D458A-1A44-4483-B23B-B454FF939DA7}" dt="2025-01-10T16:26:57.106" v="43" actId="26606"/>
          <ac:spMkLst>
            <pc:docMk/>
            <pc:sldMk cId="509436163" sldId="257"/>
            <ac:spMk id="1031" creationId="{B937640E-EF7A-4A6C-A950-D12B7D5C923E}"/>
          </ac:spMkLst>
        </pc:spChg>
        <pc:spChg chg="add del">
          <ac:chgData name="Sean Donovan (2204938)" userId="0e593bd2-b5f5-4862-a83f-41447120f4c9" providerId="ADAL" clId="{151D458A-1A44-4483-B23B-B454FF939DA7}" dt="2025-01-10T16:26:57.106" v="43" actId="26606"/>
          <ac:spMkLst>
            <pc:docMk/>
            <pc:sldMk cId="509436163" sldId="257"/>
            <ac:spMk id="1033" creationId="{76ADA084-C86B-4F3C-8077-6A8999CC4632}"/>
          </ac:spMkLst>
        </pc:spChg>
        <pc:picChg chg="add mod ord">
          <ac:chgData name="Sean Donovan (2204938)" userId="0e593bd2-b5f5-4862-a83f-41447120f4c9" providerId="ADAL" clId="{151D458A-1A44-4483-B23B-B454FF939DA7}" dt="2025-01-10T16:26:57.106" v="43" actId="26606"/>
          <ac:picMkLst>
            <pc:docMk/>
            <pc:sldMk cId="509436163" sldId="257"/>
            <ac:picMk id="1026" creationId="{D0EE380E-61A2-52E8-7E98-9A72A1089174}"/>
          </ac:picMkLst>
        </pc:picChg>
        <pc:picChg chg="add mod">
          <ac:chgData name="Sean Donovan (2204938)" userId="0e593bd2-b5f5-4862-a83f-41447120f4c9" providerId="ADAL" clId="{151D458A-1A44-4483-B23B-B454FF939DA7}" dt="2025-01-10T16:28:07.811" v="52" actId="1440"/>
          <ac:picMkLst>
            <pc:docMk/>
            <pc:sldMk cId="509436163" sldId="257"/>
            <ac:picMk id="1028" creationId="{64D00968-7263-89BE-F6FE-242B224629EE}"/>
          </ac:picMkLst>
        </pc:picChg>
        <pc:picChg chg="add mod">
          <ac:chgData name="Sean Donovan (2204938)" userId="0e593bd2-b5f5-4862-a83f-41447120f4c9" providerId="ADAL" clId="{151D458A-1A44-4483-B23B-B454FF939DA7}" dt="2025-01-10T16:28:15.035" v="53" actId="1076"/>
          <ac:picMkLst>
            <pc:docMk/>
            <pc:sldMk cId="509436163" sldId="257"/>
            <ac:picMk id="1030" creationId="{8D98B981-D050-8D8B-73E9-EE820988769B}"/>
          </ac:picMkLst>
        </pc:picChg>
      </pc:sldChg>
      <pc:sldChg chg="delSp modSp mod">
        <pc:chgData name="Sean Donovan (2204938)" userId="0e593bd2-b5f5-4862-a83f-41447120f4c9" providerId="ADAL" clId="{151D458A-1A44-4483-B23B-B454FF939DA7}" dt="2025-01-10T16:30:43.839" v="246" actId="5793"/>
        <pc:sldMkLst>
          <pc:docMk/>
          <pc:sldMk cId="1990981131" sldId="260"/>
        </pc:sldMkLst>
        <pc:spChg chg="mod">
          <ac:chgData name="Sean Donovan (2204938)" userId="0e593bd2-b5f5-4862-a83f-41447120f4c9" providerId="ADAL" clId="{151D458A-1A44-4483-B23B-B454FF939DA7}" dt="2025-01-10T16:29:50.726" v="62" actId="27636"/>
          <ac:spMkLst>
            <pc:docMk/>
            <pc:sldMk cId="1990981131" sldId="260"/>
            <ac:spMk id="12" creationId="{B81BA608-BCB4-A0BF-B655-C1C0555DE33A}"/>
          </ac:spMkLst>
        </pc:spChg>
      </pc:sldChg>
      <pc:sldChg chg="del">
        <pc:chgData name="Sean Donovan (2204938)" userId="0e593bd2-b5f5-4862-a83f-41447120f4c9" providerId="ADAL" clId="{151D458A-1A44-4483-B23B-B454FF939DA7}" dt="2025-01-10T16:29:32.030" v="60" actId="47"/>
        <pc:sldMkLst>
          <pc:docMk/>
          <pc:sldMk cId="771742036" sldId="262"/>
        </pc:sldMkLst>
      </pc:sldChg>
      <pc:sldChg chg="del">
        <pc:chgData name="Sean Donovan (2204938)" userId="0e593bd2-b5f5-4862-a83f-41447120f4c9" providerId="ADAL" clId="{151D458A-1A44-4483-B23B-B454FF939DA7}" dt="2025-01-10T16:29:28.721" v="59" actId="47"/>
        <pc:sldMkLst>
          <pc:docMk/>
          <pc:sldMk cId="3699291795" sldId="263"/>
        </pc:sldMkLst>
      </pc:sldChg>
      <pc:sldChg chg="modSp mod">
        <pc:chgData name="Sean Donovan (2204938)" userId="0e593bd2-b5f5-4862-a83f-41447120f4c9" providerId="ADAL" clId="{151D458A-1A44-4483-B23B-B454FF939DA7}" dt="2025-01-10T16:29:17.200" v="58" actId="20577"/>
        <pc:sldMkLst>
          <pc:docMk/>
          <pc:sldMk cId="2641068821" sldId="264"/>
        </pc:sldMkLst>
      </pc:sldChg>
      <pc:sldChg chg="modSp mod">
        <pc:chgData name="Sean Donovan (2204938)" userId="0e593bd2-b5f5-4862-a83f-41447120f4c9" providerId="ADAL" clId="{151D458A-1A44-4483-B23B-B454FF939DA7}" dt="2025-01-10T16:35:52.485" v="272" actId="14100"/>
        <pc:sldMkLst>
          <pc:docMk/>
          <pc:sldMk cId="3748649136" sldId="266"/>
        </pc:sldMkLst>
        <pc:spChg chg="mod">
          <ac:chgData name="Sean Donovan (2204938)" userId="0e593bd2-b5f5-4862-a83f-41447120f4c9" providerId="ADAL" clId="{151D458A-1A44-4483-B23B-B454FF939DA7}" dt="2025-01-10T16:35:47.749" v="271" actId="1076"/>
          <ac:spMkLst>
            <pc:docMk/>
            <pc:sldMk cId="3748649136" sldId="266"/>
            <ac:spMk id="2" creationId="{566E5B63-B5E9-54EF-96D2-48055B9E4177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103.svg"/><Relationship Id="rId5" Type="http://schemas.openxmlformats.org/officeDocument/2006/relationships/image" Target="../media/image102.png"/><Relationship Id="rId4" Type="http://schemas.openxmlformats.org/officeDocument/2006/relationships/image" Target="../media/image10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sv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2" Type="http://schemas.openxmlformats.org/officeDocument/2006/relationships/image" Target="../media/image106.svg"/><Relationship Id="rId1" Type="http://schemas.openxmlformats.org/officeDocument/2006/relationships/image" Target="../media/image105.png"/><Relationship Id="rId6" Type="http://schemas.openxmlformats.org/officeDocument/2006/relationships/image" Target="../media/image110.svg"/><Relationship Id="rId5" Type="http://schemas.openxmlformats.org/officeDocument/2006/relationships/image" Target="../media/image109.png"/><Relationship Id="rId4" Type="http://schemas.openxmlformats.org/officeDocument/2006/relationships/image" Target="../media/image10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51.svg"/><Relationship Id="rId1" Type="http://schemas.openxmlformats.org/officeDocument/2006/relationships/image" Target="../media/image50.png"/><Relationship Id="rId6" Type="http://schemas.openxmlformats.org/officeDocument/2006/relationships/image" Target="../media/image103.svg"/><Relationship Id="rId5" Type="http://schemas.openxmlformats.org/officeDocument/2006/relationships/image" Target="../media/image102.png"/><Relationship Id="rId4" Type="http://schemas.openxmlformats.org/officeDocument/2006/relationships/image" Target="../media/image10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2.svg"/><Relationship Id="rId3" Type="http://schemas.openxmlformats.org/officeDocument/2006/relationships/image" Target="../media/image107.png"/><Relationship Id="rId7" Type="http://schemas.openxmlformats.org/officeDocument/2006/relationships/image" Target="../media/image111.png"/><Relationship Id="rId2" Type="http://schemas.openxmlformats.org/officeDocument/2006/relationships/image" Target="../media/image106.svg"/><Relationship Id="rId1" Type="http://schemas.openxmlformats.org/officeDocument/2006/relationships/image" Target="../media/image105.png"/><Relationship Id="rId6" Type="http://schemas.openxmlformats.org/officeDocument/2006/relationships/image" Target="../media/image110.svg"/><Relationship Id="rId5" Type="http://schemas.openxmlformats.org/officeDocument/2006/relationships/image" Target="../media/image109.png"/><Relationship Id="rId4" Type="http://schemas.openxmlformats.org/officeDocument/2006/relationships/image" Target="../media/image10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56BCCB-2F26-4AA5-9E3D-1E1B4F2D99C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87B1437-DD41-4680-BEDB-4219447B75A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Observation</a:t>
          </a:r>
        </a:p>
      </dgm:t>
    </dgm:pt>
    <dgm:pt modelId="{0C8A9099-DD4B-4469-9176-32271D43ACCC}" type="parTrans" cxnId="{3AE39CFD-5CEA-4926-9ACC-32A116D41949}">
      <dgm:prSet/>
      <dgm:spPr/>
      <dgm:t>
        <a:bodyPr/>
        <a:lstStyle/>
        <a:p>
          <a:endParaRPr lang="en-US"/>
        </a:p>
      </dgm:t>
    </dgm:pt>
    <dgm:pt modelId="{AF0BE526-1FCF-4D09-B43C-4C106F000AD0}" type="sibTrans" cxnId="{3AE39CFD-5CEA-4926-9ACC-32A116D41949}">
      <dgm:prSet/>
      <dgm:spPr/>
      <dgm:t>
        <a:bodyPr/>
        <a:lstStyle/>
        <a:p>
          <a:endParaRPr lang="en-US"/>
        </a:p>
      </dgm:t>
    </dgm:pt>
    <dgm:pt modelId="{C854F653-C2EF-4643-83C6-953E6AFA701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Group discussion</a:t>
          </a:r>
        </a:p>
      </dgm:t>
    </dgm:pt>
    <dgm:pt modelId="{61C9F2BB-64E9-4A5F-BD86-BE55599D6963}" type="parTrans" cxnId="{B67F3B01-E2E8-4739-B51D-04AF51C32E1A}">
      <dgm:prSet/>
      <dgm:spPr/>
      <dgm:t>
        <a:bodyPr/>
        <a:lstStyle/>
        <a:p>
          <a:endParaRPr lang="en-US"/>
        </a:p>
      </dgm:t>
    </dgm:pt>
    <dgm:pt modelId="{8F7D7163-7F56-4BC6-9A1D-5B3A1E108540}" type="sibTrans" cxnId="{B67F3B01-E2E8-4739-B51D-04AF51C32E1A}">
      <dgm:prSet/>
      <dgm:spPr/>
      <dgm:t>
        <a:bodyPr/>
        <a:lstStyle/>
        <a:p>
          <a:endParaRPr lang="en-US"/>
        </a:p>
      </dgm:t>
    </dgm:pt>
    <dgm:pt modelId="{F1DF6B71-1EAD-45D9-91B7-2507C48DA9D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Questioning</a:t>
          </a:r>
        </a:p>
      </dgm:t>
    </dgm:pt>
    <dgm:pt modelId="{2BD8893E-9159-44FC-ACE1-5E5EEFD13FF5}" type="parTrans" cxnId="{60340245-3E9D-4060-B935-15FED370B2F7}">
      <dgm:prSet/>
      <dgm:spPr/>
      <dgm:t>
        <a:bodyPr/>
        <a:lstStyle/>
        <a:p>
          <a:endParaRPr lang="en-US"/>
        </a:p>
      </dgm:t>
    </dgm:pt>
    <dgm:pt modelId="{11DD9697-A80F-4069-BAC0-F8985A6B6025}" type="sibTrans" cxnId="{60340245-3E9D-4060-B935-15FED370B2F7}">
      <dgm:prSet/>
      <dgm:spPr/>
      <dgm:t>
        <a:bodyPr/>
        <a:lstStyle/>
        <a:p>
          <a:endParaRPr lang="en-US"/>
        </a:p>
      </dgm:t>
    </dgm:pt>
    <dgm:pt modelId="{04DC980F-A520-426A-847F-17244F63140B}" type="pres">
      <dgm:prSet presAssocID="{5F56BCCB-2F26-4AA5-9E3D-1E1B4F2D99C1}" presName="root" presStyleCnt="0">
        <dgm:presLayoutVars>
          <dgm:dir/>
          <dgm:resizeHandles val="exact"/>
        </dgm:presLayoutVars>
      </dgm:prSet>
      <dgm:spPr/>
    </dgm:pt>
    <dgm:pt modelId="{FAC54118-7384-4396-BF67-4F35F78F2816}" type="pres">
      <dgm:prSet presAssocID="{B87B1437-DD41-4680-BEDB-4219447B75AC}" presName="compNode" presStyleCnt="0"/>
      <dgm:spPr/>
    </dgm:pt>
    <dgm:pt modelId="{7BE1900F-0EF3-4B8A-AEEB-489BD9185E79}" type="pres">
      <dgm:prSet presAssocID="{B87B1437-DD41-4680-BEDB-4219447B75AC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7400782-2B73-4B0F-8C8D-9C1822D73554}" type="pres">
      <dgm:prSet presAssocID="{B87B1437-DD41-4680-BEDB-4219447B75A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809F6B5C-65DC-4ABB-BC41-4893E9D7E69C}" type="pres">
      <dgm:prSet presAssocID="{B87B1437-DD41-4680-BEDB-4219447B75AC}" presName="spaceRect" presStyleCnt="0"/>
      <dgm:spPr/>
    </dgm:pt>
    <dgm:pt modelId="{B41AAA4D-58E6-42A6-80C5-EE4326C8FB58}" type="pres">
      <dgm:prSet presAssocID="{B87B1437-DD41-4680-BEDB-4219447B75AC}" presName="textRect" presStyleLbl="revTx" presStyleIdx="0" presStyleCnt="3">
        <dgm:presLayoutVars>
          <dgm:chMax val="1"/>
          <dgm:chPref val="1"/>
        </dgm:presLayoutVars>
      </dgm:prSet>
      <dgm:spPr/>
    </dgm:pt>
    <dgm:pt modelId="{155E3C18-B1F4-4B70-857C-CEA6E4DF2B08}" type="pres">
      <dgm:prSet presAssocID="{AF0BE526-1FCF-4D09-B43C-4C106F000AD0}" presName="sibTrans" presStyleCnt="0"/>
      <dgm:spPr/>
    </dgm:pt>
    <dgm:pt modelId="{3249B7FD-2C6A-46DB-B24C-A7DEA3E2395E}" type="pres">
      <dgm:prSet presAssocID="{C854F653-C2EF-4643-83C6-953E6AFA7015}" presName="compNode" presStyleCnt="0"/>
      <dgm:spPr/>
    </dgm:pt>
    <dgm:pt modelId="{039C7F36-FBED-4049-80A1-C5AF8A5BE560}" type="pres">
      <dgm:prSet presAssocID="{C854F653-C2EF-4643-83C6-953E6AFA7015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F140B75-71BE-4F47-9FC0-A55E0BE36CB6}" type="pres">
      <dgm:prSet presAssocID="{C854F653-C2EF-4643-83C6-953E6AFA701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06BD113-51C3-4FE4-8F2F-A910ECB26085}" type="pres">
      <dgm:prSet presAssocID="{C854F653-C2EF-4643-83C6-953E6AFA7015}" presName="spaceRect" presStyleCnt="0"/>
      <dgm:spPr/>
    </dgm:pt>
    <dgm:pt modelId="{46C25F6D-2511-4AFA-935E-58EF0D4D3339}" type="pres">
      <dgm:prSet presAssocID="{C854F653-C2EF-4643-83C6-953E6AFA7015}" presName="textRect" presStyleLbl="revTx" presStyleIdx="1" presStyleCnt="3">
        <dgm:presLayoutVars>
          <dgm:chMax val="1"/>
          <dgm:chPref val="1"/>
        </dgm:presLayoutVars>
      </dgm:prSet>
      <dgm:spPr/>
    </dgm:pt>
    <dgm:pt modelId="{12709875-1122-4EF2-839A-DE206FA69227}" type="pres">
      <dgm:prSet presAssocID="{8F7D7163-7F56-4BC6-9A1D-5B3A1E108540}" presName="sibTrans" presStyleCnt="0"/>
      <dgm:spPr/>
    </dgm:pt>
    <dgm:pt modelId="{8F00E1EE-8635-4FD6-88D9-72603CD7CD84}" type="pres">
      <dgm:prSet presAssocID="{F1DF6B71-1EAD-45D9-91B7-2507C48DA9DA}" presName="compNode" presStyleCnt="0"/>
      <dgm:spPr/>
    </dgm:pt>
    <dgm:pt modelId="{34DBB101-B399-42A5-829A-F8E3240E5AA6}" type="pres">
      <dgm:prSet presAssocID="{F1DF6B71-1EAD-45D9-91B7-2507C48DA9DA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DD83A436-2211-47D7-AE68-2F580D42CBF6}" type="pres">
      <dgm:prSet presAssocID="{F1DF6B71-1EAD-45D9-91B7-2507C48DA9D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BA1673B-E3C2-4E6A-9912-651715BA9432}" type="pres">
      <dgm:prSet presAssocID="{F1DF6B71-1EAD-45D9-91B7-2507C48DA9DA}" presName="spaceRect" presStyleCnt="0"/>
      <dgm:spPr/>
    </dgm:pt>
    <dgm:pt modelId="{6466A679-6640-4B0D-8F37-BF8F14048B21}" type="pres">
      <dgm:prSet presAssocID="{F1DF6B71-1EAD-45D9-91B7-2507C48DA9D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7F3B01-E2E8-4739-B51D-04AF51C32E1A}" srcId="{5F56BCCB-2F26-4AA5-9E3D-1E1B4F2D99C1}" destId="{C854F653-C2EF-4643-83C6-953E6AFA7015}" srcOrd="1" destOrd="0" parTransId="{61C9F2BB-64E9-4A5F-BD86-BE55599D6963}" sibTransId="{8F7D7163-7F56-4BC6-9A1D-5B3A1E108540}"/>
    <dgm:cxn modelId="{60340245-3E9D-4060-B935-15FED370B2F7}" srcId="{5F56BCCB-2F26-4AA5-9E3D-1E1B4F2D99C1}" destId="{F1DF6B71-1EAD-45D9-91B7-2507C48DA9DA}" srcOrd="2" destOrd="0" parTransId="{2BD8893E-9159-44FC-ACE1-5E5EEFD13FF5}" sibTransId="{11DD9697-A80F-4069-BAC0-F8985A6B6025}"/>
    <dgm:cxn modelId="{AA427DB2-0494-4975-9AE6-DBF3A2F41E70}" type="presOf" srcId="{5F56BCCB-2F26-4AA5-9E3D-1E1B4F2D99C1}" destId="{04DC980F-A520-426A-847F-17244F63140B}" srcOrd="0" destOrd="0" presId="urn:microsoft.com/office/officeart/2018/5/layout/IconLeafLabelList"/>
    <dgm:cxn modelId="{9F4643D5-5C2A-45E5-A1AA-C4AE2D1413F8}" type="presOf" srcId="{F1DF6B71-1EAD-45D9-91B7-2507C48DA9DA}" destId="{6466A679-6640-4B0D-8F37-BF8F14048B21}" srcOrd="0" destOrd="0" presId="urn:microsoft.com/office/officeart/2018/5/layout/IconLeafLabelList"/>
    <dgm:cxn modelId="{8291F7EF-FE61-4F70-BF97-8340B8A6F271}" type="presOf" srcId="{C854F653-C2EF-4643-83C6-953E6AFA7015}" destId="{46C25F6D-2511-4AFA-935E-58EF0D4D3339}" srcOrd="0" destOrd="0" presId="urn:microsoft.com/office/officeart/2018/5/layout/IconLeafLabelList"/>
    <dgm:cxn modelId="{611C8EFC-52B7-4674-A6C7-CCF175940EA2}" type="presOf" srcId="{B87B1437-DD41-4680-BEDB-4219447B75AC}" destId="{B41AAA4D-58E6-42A6-80C5-EE4326C8FB58}" srcOrd="0" destOrd="0" presId="urn:microsoft.com/office/officeart/2018/5/layout/IconLeafLabelList"/>
    <dgm:cxn modelId="{3AE39CFD-5CEA-4926-9ACC-32A116D41949}" srcId="{5F56BCCB-2F26-4AA5-9E3D-1E1B4F2D99C1}" destId="{B87B1437-DD41-4680-BEDB-4219447B75AC}" srcOrd="0" destOrd="0" parTransId="{0C8A9099-DD4B-4469-9176-32271D43ACCC}" sibTransId="{AF0BE526-1FCF-4D09-B43C-4C106F000AD0}"/>
    <dgm:cxn modelId="{4542FAD8-8685-4D85-A641-2BF62C003DAD}" type="presParOf" srcId="{04DC980F-A520-426A-847F-17244F63140B}" destId="{FAC54118-7384-4396-BF67-4F35F78F2816}" srcOrd="0" destOrd="0" presId="urn:microsoft.com/office/officeart/2018/5/layout/IconLeafLabelList"/>
    <dgm:cxn modelId="{CE5CCCA3-A5C4-4279-80E3-3F0AC8C013C3}" type="presParOf" srcId="{FAC54118-7384-4396-BF67-4F35F78F2816}" destId="{7BE1900F-0EF3-4B8A-AEEB-489BD9185E79}" srcOrd="0" destOrd="0" presId="urn:microsoft.com/office/officeart/2018/5/layout/IconLeafLabelList"/>
    <dgm:cxn modelId="{6506D548-754C-4C2B-9F6E-B7D5723D97B8}" type="presParOf" srcId="{FAC54118-7384-4396-BF67-4F35F78F2816}" destId="{67400782-2B73-4B0F-8C8D-9C1822D73554}" srcOrd="1" destOrd="0" presId="urn:microsoft.com/office/officeart/2018/5/layout/IconLeafLabelList"/>
    <dgm:cxn modelId="{4A02BBB1-76F4-49BE-BEAA-35B891ABA164}" type="presParOf" srcId="{FAC54118-7384-4396-BF67-4F35F78F2816}" destId="{809F6B5C-65DC-4ABB-BC41-4893E9D7E69C}" srcOrd="2" destOrd="0" presId="urn:microsoft.com/office/officeart/2018/5/layout/IconLeafLabelList"/>
    <dgm:cxn modelId="{E6014F20-6ED6-4BAC-9D50-174ED3A0FD28}" type="presParOf" srcId="{FAC54118-7384-4396-BF67-4F35F78F2816}" destId="{B41AAA4D-58E6-42A6-80C5-EE4326C8FB58}" srcOrd="3" destOrd="0" presId="urn:microsoft.com/office/officeart/2018/5/layout/IconLeafLabelList"/>
    <dgm:cxn modelId="{721D7580-04FF-4C37-BD94-0F95AC01288E}" type="presParOf" srcId="{04DC980F-A520-426A-847F-17244F63140B}" destId="{155E3C18-B1F4-4B70-857C-CEA6E4DF2B08}" srcOrd="1" destOrd="0" presId="urn:microsoft.com/office/officeart/2018/5/layout/IconLeafLabelList"/>
    <dgm:cxn modelId="{6F4009E5-E4C8-47D1-BC07-0D92FD4C2E52}" type="presParOf" srcId="{04DC980F-A520-426A-847F-17244F63140B}" destId="{3249B7FD-2C6A-46DB-B24C-A7DEA3E2395E}" srcOrd="2" destOrd="0" presId="urn:microsoft.com/office/officeart/2018/5/layout/IconLeafLabelList"/>
    <dgm:cxn modelId="{317B4E7B-2CCD-477D-AA72-E16E2AAFDCF3}" type="presParOf" srcId="{3249B7FD-2C6A-46DB-B24C-A7DEA3E2395E}" destId="{039C7F36-FBED-4049-80A1-C5AF8A5BE560}" srcOrd="0" destOrd="0" presId="urn:microsoft.com/office/officeart/2018/5/layout/IconLeafLabelList"/>
    <dgm:cxn modelId="{579714B4-B278-419E-BE39-E9FF9D5CB72D}" type="presParOf" srcId="{3249B7FD-2C6A-46DB-B24C-A7DEA3E2395E}" destId="{AF140B75-71BE-4F47-9FC0-A55E0BE36CB6}" srcOrd="1" destOrd="0" presId="urn:microsoft.com/office/officeart/2018/5/layout/IconLeafLabelList"/>
    <dgm:cxn modelId="{DF30E0AE-2EEA-4F87-B80F-4DCCE5A01673}" type="presParOf" srcId="{3249B7FD-2C6A-46DB-B24C-A7DEA3E2395E}" destId="{C06BD113-51C3-4FE4-8F2F-A910ECB26085}" srcOrd="2" destOrd="0" presId="urn:microsoft.com/office/officeart/2018/5/layout/IconLeafLabelList"/>
    <dgm:cxn modelId="{C1A418D6-B069-4489-9CEF-393D8896ABC4}" type="presParOf" srcId="{3249B7FD-2C6A-46DB-B24C-A7DEA3E2395E}" destId="{46C25F6D-2511-4AFA-935E-58EF0D4D3339}" srcOrd="3" destOrd="0" presId="urn:microsoft.com/office/officeart/2018/5/layout/IconLeafLabelList"/>
    <dgm:cxn modelId="{A8D9BAC4-CC33-48E5-8D63-58BBF7A71660}" type="presParOf" srcId="{04DC980F-A520-426A-847F-17244F63140B}" destId="{12709875-1122-4EF2-839A-DE206FA69227}" srcOrd="3" destOrd="0" presId="urn:microsoft.com/office/officeart/2018/5/layout/IconLeafLabelList"/>
    <dgm:cxn modelId="{AA34F72A-E908-4EBF-B71B-BE5FCFB2C2B8}" type="presParOf" srcId="{04DC980F-A520-426A-847F-17244F63140B}" destId="{8F00E1EE-8635-4FD6-88D9-72603CD7CD84}" srcOrd="4" destOrd="0" presId="urn:microsoft.com/office/officeart/2018/5/layout/IconLeafLabelList"/>
    <dgm:cxn modelId="{20897CFD-E72D-4C47-8ED3-E0591C63B5E8}" type="presParOf" srcId="{8F00E1EE-8635-4FD6-88D9-72603CD7CD84}" destId="{34DBB101-B399-42A5-829A-F8E3240E5AA6}" srcOrd="0" destOrd="0" presId="urn:microsoft.com/office/officeart/2018/5/layout/IconLeafLabelList"/>
    <dgm:cxn modelId="{3D4C9BBE-810E-4E8A-9A90-22F1127D2BF7}" type="presParOf" srcId="{8F00E1EE-8635-4FD6-88D9-72603CD7CD84}" destId="{DD83A436-2211-47D7-AE68-2F580D42CBF6}" srcOrd="1" destOrd="0" presId="urn:microsoft.com/office/officeart/2018/5/layout/IconLeafLabelList"/>
    <dgm:cxn modelId="{6708CF0B-7B3D-4208-B1EE-A1461DA6122E}" type="presParOf" srcId="{8F00E1EE-8635-4FD6-88D9-72603CD7CD84}" destId="{6BA1673B-E3C2-4E6A-9912-651715BA9432}" srcOrd="2" destOrd="0" presId="urn:microsoft.com/office/officeart/2018/5/layout/IconLeafLabelList"/>
    <dgm:cxn modelId="{C2E346CD-6175-4CEC-95EC-E3BB148BB645}" type="presParOf" srcId="{8F00E1EE-8635-4FD6-88D9-72603CD7CD84}" destId="{6466A679-6640-4B0D-8F37-BF8F14048B21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56BCCB-2F26-4AA5-9E3D-1E1B4F2D99C1}" type="doc">
      <dgm:prSet loTypeId="urn:microsoft.com/office/officeart/2005/8/layout/cycle4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87B1437-DD41-4680-BEDB-4219447B75AC}">
      <dgm:prSet/>
      <dgm:spPr/>
      <dgm:t>
        <a:bodyPr/>
        <a:lstStyle/>
        <a:p>
          <a:r>
            <a:rPr lang="en-US" dirty="0"/>
            <a:t>Space</a:t>
          </a:r>
        </a:p>
      </dgm:t>
    </dgm:pt>
    <dgm:pt modelId="{0C8A9099-DD4B-4469-9176-32271D43ACCC}" type="parTrans" cxnId="{3AE39CFD-5CEA-4926-9ACC-32A116D41949}">
      <dgm:prSet/>
      <dgm:spPr/>
      <dgm:t>
        <a:bodyPr/>
        <a:lstStyle/>
        <a:p>
          <a:endParaRPr lang="en-US"/>
        </a:p>
      </dgm:t>
    </dgm:pt>
    <dgm:pt modelId="{AF0BE526-1FCF-4D09-B43C-4C106F000AD0}" type="sibTrans" cxnId="{3AE39CFD-5CEA-4926-9ACC-32A116D41949}">
      <dgm:prSet/>
      <dgm:spPr/>
      <dgm:t>
        <a:bodyPr/>
        <a:lstStyle/>
        <a:p>
          <a:endParaRPr lang="en-US"/>
        </a:p>
      </dgm:t>
    </dgm:pt>
    <dgm:pt modelId="{C854F653-C2EF-4643-83C6-953E6AFA7015}">
      <dgm:prSet/>
      <dgm:spPr/>
      <dgm:t>
        <a:bodyPr/>
        <a:lstStyle/>
        <a:p>
          <a:r>
            <a:rPr lang="en-US" dirty="0"/>
            <a:t>Task</a:t>
          </a:r>
        </a:p>
      </dgm:t>
    </dgm:pt>
    <dgm:pt modelId="{61C9F2BB-64E9-4A5F-BD86-BE55599D6963}" type="parTrans" cxnId="{B67F3B01-E2E8-4739-B51D-04AF51C32E1A}">
      <dgm:prSet/>
      <dgm:spPr/>
      <dgm:t>
        <a:bodyPr/>
        <a:lstStyle/>
        <a:p>
          <a:endParaRPr lang="en-US"/>
        </a:p>
      </dgm:t>
    </dgm:pt>
    <dgm:pt modelId="{8F7D7163-7F56-4BC6-9A1D-5B3A1E108540}" type="sibTrans" cxnId="{B67F3B01-E2E8-4739-B51D-04AF51C32E1A}">
      <dgm:prSet/>
      <dgm:spPr/>
      <dgm:t>
        <a:bodyPr/>
        <a:lstStyle/>
        <a:p>
          <a:endParaRPr lang="en-US"/>
        </a:p>
      </dgm:t>
    </dgm:pt>
    <dgm:pt modelId="{F1DF6B71-1EAD-45D9-91B7-2507C48DA9DA}">
      <dgm:prSet/>
      <dgm:spPr/>
      <dgm:t>
        <a:bodyPr/>
        <a:lstStyle/>
        <a:p>
          <a:r>
            <a:rPr lang="en-US" dirty="0"/>
            <a:t>Equipment</a:t>
          </a:r>
        </a:p>
      </dgm:t>
    </dgm:pt>
    <dgm:pt modelId="{2BD8893E-9159-44FC-ACE1-5E5EEFD13FF5}" type="parTrans" cxnId="{60340245-3E9D-4060-B935-15FED370B2F7}">
      <dgm:prSet/>
      <dgm:spPr/>
      <dgm:t>
        <a:bodyPr/>
        <a:lstStyle/>
        <a:p>
          <a:endParaRPr lang="en-US"/>
        </a:p>
      </dgm:t>
    </dgm:pt>
    <dgm:pt modelId="{11DD9697-A80F-4069-BAC0-F8985A6B6025}" type="sibTrans" cxnId="{60340245-3E9D-4060-B935-15FED370B2F7}">
      <dgm:prSet/>
      <dgm:spPr/>
      <dgm:t>
        <a:bodyPr/>
        <a:lstStyle/>
        <a:p>
          <a:endParaRPr lang="en-US"/>
        </a:p>
      </dgm:t>
    </dgm:pt>
    <dgm:pt modelId="{F8DB6189-B05A-4F17-9269-E6B0941B24E5}">
      <dgm:prSet/>
      <dgm:spPr/>
      <dgm:t>
        <a:bodyPr/>
        <a:lstStyle/>
        <a:p>
          <a:r>
            <a:rPr lang="en-GB" dirty="0"/>
            <a:t>People</a:t>
          </a:r>
        </a:p>
      </dgm:t>
    </dgm:pt>
    <dgm:pt modelId="{B273419C-86C4-4092-911D-CD040461A9A0}" type="parTrans" cxnId="{3D866837-AC34-48EB-8071-28300038F900}">
      <dgm:prSet/>
      <dgm:spPr/>
      <dgm:t>
        <a:bodyPr/>
        <a:lstStyle/>
        <a:p>
          <a:endParaRPr lang="en-GB"/>
        </a:p>
      </dgm:t>
    </dgm:pt>
    <dgm:pt modelId="{85B6BF95-0AE1-4E50-8D60-1A3E5834FC65}" type="sibTrans" cxnId="{3D866837-AC34-48EB-8071-28300038F900}">
      <dgm:prSet/>
      <dgm:spPr/>
      <dgm:t>
        <a:bodyPr/>
        <a:lstStyle/>
        <a:p>
          <a:endParaRPr lang="en-GB"/>
        </a:p>
      </dgm:t>
    </dgm:pt>
    <dgm:pt modelId="{7A966054-B38F-4676-8576-CA945C479DEF}" type="pres">
      <dgm:prSet presAssocID="{5F56BCCB-2F26-4AA5-9E3D-1E1B4F2D99C1}" presName="cycleMatrixDiagram" presStyleCnt="0">
        <dgm:presLayoutVars>
          <dgm:chMax val="1"/>
          <dgm:dir/>
          <dgm:animLvl val="lvl"/>
          <dgm:resizeHandles val="exact"/>
        </dgm:presLayoutVars>
      </dgm:prSet>
      <dgm:spPr/>
    </dgm:pt>
    <dgm:pt modelId="{8F4A0816-2A7B-4C6A-898D-DCA2097B969F}" type="pres">
      <dgm:prSet presAssocID="{5F56BCCB-2F26-4AA5-9E3D-1E1B4F2D99C1}" presName="children" presStyleCnt="0"/>
      <dgm:spPr/>
    </dgm:pt>
    <dgm:pt modelId="{362F0442-CA23-4D4C-B24D-986C4448CD80}" type="pres">
      <dgm:prSet presAssocID="{5F56BCCB-2F26-4AA5-9E3D-1E1B4F2D99C1}" presName="childPlaceholder" presStyleCnt="0"/>
      <dgm:spPr/>
    </dgm:pt>
    <dgm:pt modelId="{E252E9C8-6AF6-4276-ABD2-10F7F7345FB2}" type="pres">
      <dgm:prSet presAssocID="{5F56BCCB-2F26-4AA5-9E3D-1E1B4F2D99C1}" presName="circle" presStyleCnt="0"/>
      <dgm:spPr/>
    </dgm:pt>
    <dgm:pt modelId="{EE58B6C3-585D-4831-B8C5-8E5F014D9D29}" type="pres">
      <dgm:prSet presAssocID="{5F56BCCB-2F26-4AA5-9E3D-1E1B4F2D99C1}" presName="quadrant1" presStyleLbl="node1" presStyleIdx="0" presStyleCnt="4">
        <dgm:presLayoutVars>
          <dgm:chMax val="1"/>
          <dgm:bulletEnabled val="1"/>
        </dgm:presLayoutVars>
      </dgm:prSet>
      <dgm:spPr/>
    </dgm:pt>
    <dgm:pt modelId="{65475D54-2A32-4DA4-9FB9-9BA1C91A1A22}" type="pres">
      <dgm:prSet presAssocID="{5F56BCCB-2F26-4AA5-9E3D-1E1B4F2D99C1}" presName="quadrant2" presStyleLbl="node1" presStyleIdx="1" presStyleCnt="4">
        <dgm:presLayoutVars>
          <dgm:chMax val="1"/>
          <dgm:bulletEnabled val="1"/>
        </dgm:presLayoutVars>
      </dgm:prSet>
      <dgm:spPr/>
    </dgm:pt>
    <dgm:pt modelId="{6D2BB074-441D-4A7E-9287-31A7EC886E50}" type="pres">
      <dgm:prSet presAssocID="{5F56BCCB-2F26-4AA5-9E3D-1E1B4F2D99C1}" presName="quadrant3" presStyleLbl="node1" presStyleIdx="2" presStyleCnt="4">
        <dgm:presLayoutVars>
          <dgm:chMax val="1"/>
          <dgm:bulletEnabled val="1"/>
        </dgm:presLayoutVars>
      </dgm:prSet>
      <dgm:spPr/>
    </dgm:pt>
    <dgm:pt modelId="{510C9819-0BED-4A31-BBC2-EFD32E637EFF}" type="pres">
      <dgm:prSet presAssocID="{5F56BCCB-2F26-4AA5-9E3D-1E1B4F2D99C1}" presName="quadrant4" presStyleLbl="node1" presStyleIdx="3" presStyleCnt="4">
        <dgm:presLayoutVars>
          <dgm:chMax val="1"/>
          <dgm:bulletEnabled val="1"/>
        </dgm:presLayoutVars>
      </dgm:prSet>
      <dgm:spPr/>
    </dgm:pt>
    <dgm:pt modelId="{3F48CA82-88E9-4EE7-8FB5-91EBE3A66A06}" type="pres">
      <dgm:prSet presAssocID="{5F56BCCB-2F26-4AA5-9E3D-1E1B4F2D99C1}" presName="quadrantPlaceholder" presStyleCnt="0"/>
      <dgm:spPr/>
    </dgm:pt>
    <dgm:pt modelId="{D1498B1D-33B0-4B5D-9D22-038C41BADAE2}" type="pres">
      <dgm:prSet presAssocID="{5F56BCCB-2F26-4AA5-9E3D-1E1B4F2D99C1}" presName="center1" presStyleLbl="fgShp" presStyleIdx="0" presStyleCnt="2"/>
      <dgm:spPr/>
    </dgm:pt>
    <dgm:pt modelId="{36CA66B7-5A15-418F-94ED-88FB83D1AF2F}" type="pres">
      <dgm:prSet presAssocID="{5F56BCCB-2F26-4AA5-9E3D-1E1B4F2D99C1}" presName="center2" presStyleLbl="fgShp" presStyleIdx="1" presStyleCnt="2"/>
      <dgm:spPr/>
    </dgm:pt>
  </dgm:ptLst>
  <dgm:cxnLst>
    <dgm:cxn modelId="{B67F3B01-E2E8-4739-B51D-04AF51C32E1A}" srcId="{5F56BCCB-2F26-4AA5-9E3D-1E1B4F2D99C1}" destId="{C854F653-C2EF-4643-83C6-953E6AFA7015}" srcOrd="1" destOrd="0" parTransId="{61C9F2BB-64E9-4A5F-BD86-BE55599D6963}" sibTransId="{8F7D7163-7F56-4BC6-9A1D-5B3A1E108540}"/>
    <dgm:cxn modelId="{45A0220F-05DE-40D9-9544-73A5DAAAA02A}" type="presOf" srcId="{C854F653-C2EF-4643-83C6-953E6AFA7015}" destId="{65475D54-2A32-4DA4-9FB9-9BA1C91A1A22}" srcOrd="0" destOrd="0" presId="urn:microsoft.com/office/officeart/2005/8/layout/cycle4"/>
    <dgm:cxn modelId="{3D866837-AC34-48EB-8071-28300038F900}" srcId="{5F56BCCB-2F26-4AA5-9E3D-1E1B4F2D99C1}" destId="{F8DB6189-B05A-4F17-9269-E6B0941B24E5}" srcOrd="3" destOrd="0" parTransId="{B273419C-86C4-4092-911D-CD040461A9A0}" sibTransId="{85B6BF95-0AE1-4E50-8D60-1A3E5834FC65}"/>
    <dgm:cxn modelId="{60340245-3E9D-4060-B935-15FED370B2F7}" srcId="{5F56BCCB-2F26-4AA5-9E3D-1E1B4F2D99C1}" destId="{F1DF6B71-1EAD-45D9-91B7-2507C48DA9DA}" srcOrd="2" destOrd="0" parTransId="{2BD8893E-9159-44FC-ACE1-5E5EEFD13FF5}" sibTransId="{11DD9697-A80F-4069-BAC0-F8985A6B6025}"/>
    <dgm:cxn modelId="{CD8AAE8B-522F-4756-B701-087CDF617919}" type="presOf" srcId="{B87B1437-DD41-4680-BEDB-4219447B75AC}" destId="{EE58B6C3-585D-4831-B8C5-8E5F014D9D29}" srcOrd="0" destOrd="0" presId="urn:microsoft.com/office/officeart/2005/8/layout/cycle4"/>
    <dgm:cxn modelId="{782C66A1-CE7C-46B8-850C-E6FC53AF77D0}" type="presOf" srcId="{F8DB6189-B05A-4F17-9269-E6B0941B24E5}" destId="{510C9819-0BED-4A31-BBC2-EFD32E637EFF}" srcOrd="0" destOrd="0" presId="urn:microsoft.com/office/officeart/2005/8/layout/cycle4"/>
    <dgm:cxn modelId="{C867FAB1-2560-41B9-BAA2-4A0BAF997268}" type="presOf" srcId="{5F56BCCB-2F26-4AA5-9E3D-1E1B4F2D99C1}" destId="{7A966054-B38F-4676-8576-CA945C479DEF}" srcOrd="0" destOrd="0" presId="urn:microsoft.com/office/officeart/2005/8/layout/cycle4"/>
    <dgm:cxn modelId="{C9FC6CCC-C7D9-4483-8001-F15E45A47740}" type="presOf" srcId="{F1DF6B71-1EAD-45D9-91B7-2507C48DA9DA}" destId="{6D2BB074-441D-4A7E-9287-31A7EC886E50}" srcOrd="0" destOrd="0" presId="urn:microsoft.com/office/officeart/2005/8/layout/cycle4"/>
    <dgm:cxn modelId="{3AE39CFD-5CEA-4926-9ACC-32A116D41949}" srcId="{5F56BCCB-2F26-4AA5-9E3D-1E1B4F2D99C1}" destId="{B87B1437-DD41-4680-BEDB-4219447B75AC}" srcOrd="0" destOrd="0" parTransId="{0C8A9099-DD4B-4469-9176-32271D43ACCC}" sibTransId="{AF0BE526-1FCF-4D09-B43C-4C106F000AD0}"/>
    <dgm:cxn modelId="{BD3EBE0F-353E-4DF5-9B79-0B2853B92F46}" type="presParOf" srcId="{7A966054-B38F-4676-8576-CA945C479DEF}" destId="{8F4A0816-2A7B-4C6A-898D-DCA2097B969F}" srcOrd="0" destOrd="0" presId="urn:microsoft.com/office/officeart/2005/8/layout/cycle4"/>
    <dgm:cxn modelId="{DCC6E6C7-F88A-4D55-9E3B-8FDF2CBC01DD}" type="presParOf" srcId="{8F4A0816-2A7B-4C6A-898D-DCA2097B969F}" destId="{362F0442-CA23-4D4C-B24D-986C4448CD80}" srcOrd="0" destOrd="0" presId="urn:microsoft.com/office/officeart/2005/8/layout/cycle4"/>
    <dgm:cxn modelId="{CB444285-0A3F-4BF3-9D23-F413003B653E}" type="presParOf" srcId="{7A966054-B38F-4676-8576-CA945C479DEF}" destId="{E252E9C8-6AF6-4276-ABD2-10F7F7345FB2}" srcOrd="1" destOrd="0" presId="urn:microsoft.com/office/officeart/2005/8/layout/cycle4"/>
    <dgm:cxn modelId="{501336F4-3A4E-495F-A47F-1F89D0F236A4}" type="presParOf" srcId="{E252E9C8-6AF6-4276-ABD2-10F7F7345FB2}" destId="{EE58B6C3-585D-4831-B8C5-8E5F014D9D29}" srcOrd="0" destOrd="0" presId="urn:microsoft.com/office/officeart/2005/8/layout/cycle4"/>
    <dgm:cxn modelId="{E53E97DA-A94E-4107-B0ED-A03BA3FF2B38}" type="presParOf" srcId="{E252E9C8-6AF6-4276-ABD2-10F7F7345FB2}" destId="{65475D54-2A32-4DA4-9FB9-9BA1C91A1A22}" srcOrd="1" destOrd="0" presId="urn:microsoft.com/office/officeart/2005/8/layout/cycle4"/>
    <dgm:cxn modelId="{0608818A-2835-4758-92E7-09C20FFFA5C5}" type="presParOf" srcId="{E252E9C8-6AF6-4276-ABD2-10F7F7345FB2}" destId="{6D2BB074-441D-4A7E-9287-31A7EC886E50}" srcOrd="2" destOrd="0" presId="urn:microsoft.com/office/officeart/2005/8/layout/cycle4"/>
    <dgm:cxn modelId="{C7034A93-C01D-4734-93FC-19212E459C81}" type="presParOf" srcId="{E252E9C8-6AF6-4276-ABD2-10F7F7345FB2}" destId="{510C9819-0BED-4A31-BBC2-EFD32E637EFF}" srcOrd="3" destOrd="0" presId="urn:microsoft.com/office/officeart/2005/8/layout/cycle4"/>
    <dgm:cxn modelId="{3A9147EF-1A03-4BD6-B62A-0740736EAC6F}" type="presParOf" srcId="{E252E9C8-6AF6-4276-ABD2-10F7F7345FB2}" destId="{3F48CA82-88E9-4EE7-8FB5-91EBE3A66A06}" srcOrd="4" destOrd="0" presId="urn:microsoft.com/office/officeart/2005/8/layout/cycle4"/>
    <dgm:cxn modelId="{DF4B6068-50F8-48FB-A749-A4CC7DD109D2}" type="presParOf" srcId="{7A966054-B38F-4676-8576-CA945C479DEF}" destId="{D1498B1D-33B0-4B5D-9D22-038C41BADAE2}" srcOrd="2" destOrd="0" presId="urn:microsoft.com/office/officeart/2005/8/layout/cycle4"/>
    <dgm:cxn modelId="{EC470FB4-9E82-43D3-AEA3-F49A5AB7E4AF}" type="presParOf" srcId="{7A966054-B38F-4676-8576-CA945C479DEF}" destId="{36CA66B7-5A15-418F-94ED-88FB83D1AF2F}" srcOrd="3" destOrd="0" presId="urn:microsoft.com/office/officeart/2005/8/layout/cycle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A2F78B-8FFA-4318-8B9A-395AC673EDD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6BA4FB9-289F-4902-B8F0-08141C9C76F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Drills – Guided Discovery   </a:t>
          </a:r>
        </a:p>
      </dgm:t>
    </dgm:pt>
    <dgm:pt modelId="{9FDDB5FC-188A-4118-9718-AA10B00AE74B}" type="parTrans" cxnId="{874FD8E3-FE14-4EFE-8CBE-9798A01F39DE}">
      <dgm:prSet/>
      <dgm:spPr/>
      <dgm:t>
        <a:bodyPr/>
        <a:lstStyle/>
        <a:p>
          <a:endParaRPr lang="en-US"/>
        </a:p>
      </dgm:t>
    </dgm:pt>
    <dgm:pt modelId="{179162E0-4C20-4062-B462-996C7081A469}" type="sibTrans" cxnId="{874FD8E3-FE14-4EFE-8CBE-9798A01F39DE}">
      <dgm:prSet/>
      <dgm:spPr/>
      <dgm:t>
        <a:bodyPr/>
        <a:lstStyle/>
        <a:p>
          <a:endParaRPr lang="en-US"/>
        </a:p>
      </dgm:t>
    </dgm:pt>
    <dgm:pt modelId="{42D55D45-8AF6-46CF-BF12-B8910CAAB7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Bouldering free time – Divergent Discovery </a:t>
          </a:r>
        </a:p>
      </dgm:t>
    </dgm:pt>
    <dgm:pt modelId="{DC6D4D68-C15F-434F-83DB-1EEC0F913D37}" type="parTrans" cxnId="{FF1D568F-DD42-4F59-A598-5C026101E966}">
      <dgm:prSet/>
      <dgm:spPr/>
      <dgm:t>
        <a:bodyPr/>
        <a:lstStyle/>
        <a:p>
          <a:endParaRPr lang="en-US"/>
        </a:p>
      </dgm:t>
    </dgm:pt>
    <dgm:pt modelId="{1A5BE15D-0389-4B1D-A741-B4A0E6B2E6A0}" type="sibTrans" cxnId="{FF1D568F-DD42-4F59-A598-5C026101E966}">
      <dgm:prSet/>
      <dgm:spPr/>
      <dgm:t>
        <a:bodyPr/>
        <a:lstStyle/>
        <a:p>
          <a:endParaRPr lang="en-US"/>
        </a:p>
      </dgm:t>
    </dgm:pt>
    <dgm:pt modelId="{E4C46D52-830F-44D3-B406-BC3B9D2E8A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Rope skills – Practice Style and Reciprocal style </a:t>
          </a:r>
        </a:p>
      </dgm:t>
    </dgm:pt>
    <dgm:pt modelId="{9CEE96EF-CE13-481B-A400-3D36CD47D279}" type="parTrans" cxnId="{51073E7F-82BA-4831-99DF-3888B1EB42A7}">
      <dgm:prSet/>
      <dgm:spPr/>
      <dgm:t>
        <a:bodyPr/>
        <a:lstStyle/>
        <a:p>
          <a:endParaRPr lang="en-US"/>
        </a:p>
      </dgm:t>
    </dgm:pt>
    <dgm:pt modelId="{022A3C38-FA3D-43D4-95F4-74D9C7C9C856}" type="sibTrans" cxnId="{51073E7F-82BA-4831-99DF-3888B1EB42A7}">
      <dgm:prSet/>
      <dgm:spPr/>
      <dgm:t>
        <a:bodyPr/>
        <a:lstStyle/>
        <a:p>
          <a:endParaRPr lang="en-US"/>
        </a:p>
      </dgm:t>
    </dgm:pt>
    <dgm:pt modelId="{123D5AD6-135C-440B-BF6F-5D221D2291D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Climbing tower – Practice Style  </a:t>
          </a:r>
        </a:p>
      </dgm:t>
    </dgm:pt>
    <dgm:pt modelId="{74561C22-99EE-4EE6-8E83-2DC8CB7ADE99}" type="parTrans" cxnId="{16240551-3F7B-43AD-9D72-4C02513454E0}">
      <dgm:prSet/>
      <dgm:spPr/>
      <dgm:t>
        <a:bodyPr/>
        <a:lstStyle/>
        <a:p>
          <a:endParaRPr lang="en-US"/>
        </a:p>
      </dgm:t>
    </dgm:pt>
    <dgm:pt modelId="{C54EA7A6-8336-4A47-A1D9-8DC77B0845FA}" type="sibTrans" cxnId="{16240551-3F7B-43AD-9D72-4C02513454E0}">
      <dgm:prSet/>
      <dgm:spPr/>
      <dgm:t>
        <a:bodyPr/>
        <a:lstStyle/>
        <a:p>
          <a:endParaRPr lang="en-US"/>
        </a:p>
      </dgm:t>
    </dgm:pt>
    <dgm:pt modelId="{4B4CCDAD-7B02-4585-B1E6-E530E27E0ACC}" type="pres">
      <dgm:prSet presAssocID="{11A2F78B-8FFA-4318-8B9A-395AC673EDD9}" presName="root" presStyleCnt="0">
        <dgm:presLayoutVars>
          <dgm:dir/>
          <dgm:resizeHandles val="exact"/>
        </dgm:presLayoutVars>
      </dgm:prSet>
      <dgm:spPr/>
    </dgm:pt>
    <dgm:pt modelId="{5BF1147B-96FB-4BCC-8B3A-6CF94F434FD5}" type="pres">
      <dgm:prSet presAssocID="{D6BA4FB9-289F-4902-B8F0-08141C9C76F4}" presName="compNode" presStyleCnt="0"/>
      <dgm:spPr/>
    </dgm:pt>
    <dgm:pt modelId="{F2C136AA-999A-4124-8DCD-D6F83FD378C0}" type="pres">
      <dgm:prSet presAssocID="{D6BA4FB9-289F-4902-B8F0-08141C9C76F4}" presName="bgRect" presStyleLbl="bgShp" presStyleIdx="0" presStyleCnt="4" custLinFactNeighborY="12775"/>
      <dgm:spPr/>
    </dgm:pt>
    <dgm:pt modelId="{0BE7B5BB-B845-4136-8912-741F4B167C7B}" type="pres">
      <dgm:prSet presAssocID="{D6BA4FB9-289F-4902-B8F0-08141C9C76F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599E943A-80FF-433F-933A-32914FF90E83}" type="pres">
      <dgm:prSet presAssocID="{D6BA4FB9-289F-4902-B8F0-08141C9C76F4}" presName="spaceRect" presStyleCnt="0"/>
      <dgm:spPr/>
    </dgm:pt>
    <dgm:pt modelId="{2EAE313D-91E6-4CBB-884F-4AF18342433A}" type="pres">
      <dgm:prSet presAssocID="{D6BA4FB9-289F-4902-B8F0-08141C9C76F4}" presName="parTx" presStyleLbl="revTx" presStyleIdx="0" presStyleCnt="4">
        <dgm:presLayoutVars>
          <dgm:chMax val="0"/>
          <dgm:chPref val="0"/>
        </dgm:presLayoutVars>
      </dgm:prSet>
      <dgm:spPr/>
    </dgm:pt>
    <dgm:pt modelId="{5CCA75C3-C483-4357-A790-BF160E4849A6}" type="pres">
      <dgm:prSet presAssocID="{179162E0-4C20-4062-B462-996C7081A469}" presName="sibTrans" presStyleCnt="0"/>
      <dgm:spPr/>
    </dgm:pt>
    <dgm:pt modelId="{B2608549-2F61-4507-987E-68794E0FC9C2}" type="pres">
      <dgm:prSet presAssocID="{42D55D45-8AF6-46CF-BF12-B8910CAAB799}" presName="compNode" presStyleCnt="0"/>
      <dgm:spPr/>
    </dgm:pt>
    <dgm:pt modelId="{8B5CC851-A1E6-4E95-947A-98D97A8B273D}" type="pres">
      <dgm:prSet presAssocID="{42D55D45-8AF6-46CF-BF12-B8910CAAB799}" presName="bgRect" presStyleLbl="bgShp" presStyleIdx="1" presStyleCnt="4"/>
      <dgm:spPr/>
    </dgm:pt>
    <dgm:pt modelId="{E8FA7517-1073-4E5F-98D0-89D54DE41E34}" type="pres">
      <dgm:prSet presAssocID="{42D55D45-8AF6-46CF-BF12-B8910CAAB79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nyon scene"/>
        </a:ext>
      </dgm:extLst>
    </dgm:pt>
    <dgm:pt modelId="{CFB781B7-3CAB-45CE-B839-36909AB96555}" type="pres">
      <dgm:prSet presAssocID="{42D55D45-8AF6-46CF-BF12-B8910CAAB799}" presName="spaceRect" presStyleCnt="0"/>
      <dgm:spPr/>
    </dgm:pt>
    <dgm:pt modelId="{160640E5-B49D-4036-9F53-04E72702E8CC}" type="pres">
      <dgm:prSet presAssocID="{42D55D45-8AF6-46CF-BF12-B8910CAAB799}" presName="parTx" presStyleLbl="revTx" presStyleIdx="1" presStyleCnt="4">
        <dgm:presLayoutVars>
          <dgm:chMax val="0"/>
          <dgm:chPref val="0"/>
        </dgm:presLayoutVars>
      </dgm:prSet>
      <dgm:spPr/>
    </dgm:pt>
    <dgm:pt modelId="{56C82672-1A59-40BB-AF48-9C8BBEF7B275}" type="pres">
      <dgm:prSet presAssocID="{1A5BE15D-0389-4B1D-A741-B4A0E6B2E6A0}" presName="sibTrans" presStyleCnt="0"/>
      <dgm:spPr/>
    </dgm:pt>
    <dgm:pt modelId="{D36B8C18-1A02-44C7-87BD-133A7F8A73A2}" type="pres">
      <dgm:prSet presAssocID="{E4C46D52-830F-44D3-B406-BC3B9D2E8A19}" presName="compNode" presStyleCnt="0"/>
      <dgm:spPr/>
    </dgm:pt>
    <dgm:pt modelId="{FE386BC1-4EC7-4979-AF9D-3CD0B99ACDCD}" type="pres">
      <dgm:prSet presAssocID="{E4C46D52-830F-44D3-B406-BC3B9D2E8A19}" presName="bgRect" presStyleLbl="bgShp" presStyleIdx="2" presStyleCnt="4"/>
      <dgm:spPr/>
    </dgm:pt>
    <dgm:pt modelId="{AEF0CCA2-1D74-43A2-BBCB-E1ECEF214F69}" type="pres">
      <dgm:prSet presAssocID="{E4C46D52-830F-44D3-B406-BC3B9D2E8A1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FF17ADF7-DDB3-4618-96F5-6F2C49CCAE41}" type="pres">
      <dgm:prSet presAssocID="{E4C46D52-830F-44D3-B406-BC3B9D2E8A19}" presName="spaceRect" presStyleCnt="0"/>
      <dgm:spPr/>
    </dgm:pt>
    <dgm:pt modelId="{4A5C04D1-8EBE-42E5-BDEB-718278C6FE04}" type="pres">
      <dgm:prSet presAssocID="{E4C46D52-830F-44D3-B406-BC3B9D2E8A19}" presName="parTx" presStyleLbl="revTx" presStyleIdx="2" presStyleCnt="4">
        <dgm:presLayoutVars>
          <dgm:chMax val="0"/>
          <dgm:chPref val="0"/>
        </dgm:presLayoutVars>
      </dgm:prSet>
      <dgm:spPr/>
    </dgm:pt>
    <dgm:pt modelId="{CB3419B6-3804-4F5F-95B4-055A7920DD26}" type="pres">
      <dgm:prSet presAssocID="{022A3C38-FA3D-43D4-95F4-74D9C7C9C856}" presName="sibTrans" presStyleCnt="0"/>
      <dgm:spPr/>
    </dgm:pt>
    <dgm:pt modelId="{6E4F10AC-E68D-4CC4-BE86-242E8AC3B81D}" type="pres">
      <dgm:prSet presAssocID="{123D5AD6-135C-440B-BF6F-5D221D2291DB}" presName="compNode" presStyleCnt="0"/>
      <dgm:spPr/>
    </dgm:pt>
    <dgm:pt modelId="{705371A8-D716-41AA-9EFC-4EAA45D5A1AF}" type="pres">
      <dgm:prSet presAssocID="{123D5AD6-135C-440B-BF6F-5D221D2291DB}" presName="bgRect" presStyleLbl="bgShp" presStyleIdx="3" presStyleCnt="4" custLinFactY="63408" custLinFactNeighborX="-26639" custLinFactNeighborY="100000"/>
      <dgm:spPr/>
    </dgm:pt>
    <dgm:pt modelId="{198D9F83-9D30-49C3-BEDF-94C734AD3CF6}" type="pres">
      <dgm:prSet presAssocID="{123D5AD6-135C-440B-BF6F-5D221D2291D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imbing"/>
        </a:ext>
      </dgm:extLst>
    </dgm:pt>
    <dgm:pt modelId="{3627D3ED-13A0-4E72-9C53-ED26BEDBC268}" type="pres">
      <dgm:prSet presAssocID="{123D5AD6-135C-440B-BF6F-5D221D2291DB}" presName="spaceRect" presStyleCnt="0"/>
      <dgm:spPr/>
    </dgm:pt>
    <dgm:pt modelId="{518999E9-2C1B-417A-8AEE-6946BE192CF1}" type="pres">
      <dgm:prSet presAssocID="{123D5AD6-135C-440B-BF6F-5D221D2291D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FED0308-3E83-4361-A2C3-001E5B89D502}" type="presOf" srcId="{11A2F78B-8FFA-4318-8B9A-395AC673EDD9}" destId="{4B4CCDAD-7B02-4585-B1E6-E530E27E0ACC}" srcOrd="0" destOrd="0" presId="urn:microsoft.com/office/officeart/2018/2/layout/IconVerticalSolidList"/>
    <dgm:cxn modelId="{A96F475E-5417-415C-BCB1-1D53D81D9A58}" type="presOf" srcId="{D6BA4FB9-289F-4902-B8F0-08141C9C76F4}" destId="{2EAE313D-91E6-4CBB-884F-4AF18342433A}" srcOrd="0" destOrd="0" presId="urn:microsoft.com/office/officeart/2018/2/layout/IconVerticalSolidList"/>
    <dgm:cxn modelId="{B6F70869-9C69-4358-BCFD-7170998BF38B}" type="presOf" srcId="{E4C46D52-830F-44D3-B406-BC3B9D2E8A19}" destId="{4A5C04D1-8EBE-42E5-BDEB-718278C6FE04}" srcOrd="0" destOrd="0" presId="urn:microsoft.com/office/officeart/2018/2/layout/IconVerticalSolidList"/>
    <dgm:cxn modelId="{16240551-3F7B-43AD-9D72-4C02513454E0}" srcId="{11A2F78B-8FFA-4318-8B9A-395AC673EDD9}" destId="{123D5AD6-135C-440B-BF6F-5D221D2291DB}" srcOrd="3" destOrd="0" parTransId="{74561C22-99EE-4EE6-8E83-2DC8CB7ADE99}" sibTransId="{C54EA7A6-8336-4A47-A1D9-8DC77B0845FA}"/>
    <dgm:cxn modelId="{626FF25A-D0FE-4A20-BA97-82551EBE73F8}" type="presOf" srcId="{42D55D45-8AF6-46CF-BF12-B8910CAAB799}" destId="{160640E5-B49D-4036-9F53-04E72702E8CC}" srcOrd="0" destOrd="0" presId="urn:microsoft.com/office/officeart/2018/2/layout/IconVerticalSolidList"/>
    <dgm:cxn modelId="{51073E7F-82BA-4831-99DF-3888B1EB42A7}" srcId="{11A2F78B-8FFA-4318-8B9A-395AC673EDD9}" destId="{E4C46D52-830F-44D3-B406-BC3B9D2E8A19}" srcOrd="2" destOrd="0" parTransId="{9CEE96EF-CE13-481B-A400-3D36CD47D279}" sibTransId="{022A3C38-FA3D-43D4-95F4-74D9C7C9C856}"/>
    <dgm:cxn modelId="{FF1D568F-DD42-4F59-A598-5C026101E966}" srcId="{11A2F78B-8FFA-4318-8B9A-395AC673EDD9}" destId="{42D55D45-8AF6-46CF-BF12-B8910CAAB799}" srcOrd="1" destOrd="0" parTransId="{DC6D4D68-C15F-434F-83DB-1EEC0F913D37}" sibTransId="{1A5BE15D-0389-4B1D-A741-B4A0E6B2E6A0}"/>
    <dgm:cxn modelId="{6DEFF8DB-D26E-4C3C-BB90-3245B6017DAC}" type="presOf" srcId="{123D5AD6-135C-440B-BF6F-5D221D2291DB}" destId="{518999E9-2C1B-417A-8AEE-6946BE192CF1}" srcOrd="0" destOrd="0" presId="urn:microsoft.com/office/officeart/2018/2/layout/IconVerticalSolidList"/>
    <dgm:cxn modelId="{874FD8E3-FE14-4EFE-8CBE-9798A01F39DE}" srcId="{11A2F78B-8FFA-4318-8B9A-395AC673EDD9}" destId="{D6BA4FB9-289F-4902-B8F0-08141C9C76F4}" srcOrd="0" destOrd="0" parTransId="{9FDDB5FC-188A-4118-9718-AA10B00AE74B}" sibTransId="{179162E0-4C20-4062-B462-996C7081A469}"/>
    <dgm:cxn modelId="{6BFEC667-4CE1-4E83-8F87-750269FC8696}" type="presParOf" srcId="{4B4CCDAD-7B02-4585-B1E6-E530E27E0ACC}" destId="{5BF1147B-96FB-4BCC-8B3A-6CF94F434FD5}" srcOrd="0" destOrd="0" presId="urn:microsoft.com/office/officeart/2018/2/layout/IconVerticalSolidList"/>
    <dgm:cxn modelId="{D33DA36A-522E-4420-936F-BAAEE1A3A7E9}" type="presParOf" srcId="{5BF1147B-96FB-4BCC-8B3A-6CF94F434FD5}" destId="{F2C136AA-999A-4124-8DCD-D6F83FD378C0}" srcOrd="0" destOrd="0" presId="urn:microsoft.com/office/officeart/2018/2/layout/IconVerticalSolidList"/>
    <dgm:cxn modelId="{77DFF168-2BF1-4F34-B777-3746851B5621}" type="presParOf" srcId="{5BF1147B-96FB-4BCC-8B3A-6CF94F434FD5}" destId="{0BE7B5BB-B845-4136-8912-741F4B167C7B}" srcOrd="1" destOrd="0" presId="urn:microsoft.com/office/officeart/2018/2/layout/IconVerticalSolidList"/>
    <dgm:cxn modelId="{92A30300-6ADA-48F1-8A83-537CB7FE3B44}" type="presParOf" srcId="{5BF1147B-96FB-4BCC-8B3A-6CF94F434FD5}" destId="{599E943A-80FF-433F-933A-32914FF90E83}" srcOrd="2" destOrd="0" presId="urn:microsoft.com/office/officeart/2018/2/layout/IconVerticalSolidList"/>
    <dgm:cxn modelId="{A39079E0-D2CE-4BF1-805E-4FB8EA2B0958}" type="presParOf" srcId="{5BF1147B-96FB-4BCC-8B3A-6CF94F434FD5}" destId="{2EAE313D-91E6-4CBB-884F-4AF18342433A}" srcOrd="3" destOrd="0" presId="urn:microsoft.com/office/officeart/2018/2/layout/IconVerticalSolidList"/>
    <dgm:cxn modelId="{ED944284-CC3D-4492-8780-F8A70849CEEC}" type="presParOf" srcId="{4B4CCDAD-7B02-4585-B1E6-E530E27E0ACC}" destId="{5CCA75C3-C483-4357-A790-BF160E4849A6}" srcOrd="1" destOrd="0" presId="urn:microsoft.com/office/officeart/2018/2/layout/IconVerticalSolidList"/>
    <dgm:cxn modelId="{D2D1DDAA-74F3-407C-A019-F45E5A4D4C2A}" type="presParOf" srcId="{4B4CCDAD-7B02-4585-B1E6-E530E27E0ACC}" destId="{B2608549-2F61-4507-987E-68794E0FC9C2}" srcOrd="2" destOrd="0" presId="urn:microsoft.com/office/officeart/2018/2/layout/IconVerticalSolidList"/>
    <dgm:cxn modelId="{AC8FDE5A-1AF8-4BC5-91FF-064B40D5C744}" type="presParOf" srcId="{B2608549-2F61-4507-987E-68794E0FC9C2}" destId="{8B5CC851-A1E6-4E95-947A-98D97A8B273D}" srcOrd="0" destOrd="0" presId="urn:microsoft.com/office/officeart/2018/2/layout/IconVerticalSolidList"/>
    <dgm:cxn modelId="{F4B25CBE-F452-43E3-B668-089436B4D7CD}" type="presParOf" srcId="{B2608549-2F61-4507-987E-68794E0FC9C2}" destId="{E8FA7517-1073-4E5F-98D0-89D54DE41E34}" srcOrd="1" destOrd="0" presId="urn:microsoft.com/office/officeart/2018/2/layout/IconVerticalSolidList"/>
    <dgm:cxn modelId="{389F0E9D-416B-45A9-97BC-E6D6D3FA37CA}" type="presParOf" srcId="{B2608549-2F61-4507-987E-68794E0FC9C2}" destId="{CFB781B7-3CAB-45CE-B839-36909AB96555}" srcOrd="2" destOrd="0" presId="urn:microsoft.com/office/officeart/2018/2/layout/IconVerticalSolidList"/>
    <dgm:cxn modelId="{DCC3B62B-4E9A-4B95-B440-10F1C1236F4B}" type="presParOf" srcId="{B2608549-2F61-4507-987E-68794E0FC9C2}" destId="{160640E5-B49D-4036-9F53-04E72702E8CC}" srcOrd="3" destOrd="0" presId="urn:microsoft.com/office/officeart/2018/2/layout/IconVerticalSolidList"/>
    <dgm:cxn modelId="{A595C76C-6D71-4315-A1E3-FB843616369A}" type="presParOf" srcId="{4B4CCDAD-7B02-4585-B1E6-E530E27E0ACC}" destId="{56C82672-1A59-40BB-AF48-9C8BBEF7B275}" srcOrd="3" destOrd="0" presId="urn:microsoft.com/office/officeart/2018/2/layout/IconVerticalSolidList"/>
    <dgm:cxn modelId="{D4260628-4019-4E9F-95C1-6F91AEDD5A2F}" type="presParOf" srcId="{4B4CCDAD-7B02-4585-B1E6-E530E27E0ACC}" destId="{D36B8C18-1A02-44C7-87BD-133A7F8A73A2}" srcOrd="4" destOrd="0" presId="urn:microsoft.com/office/officeart/2018/2/layout/IconVerticalSolidList"/>
    <dgm:cxn modelId="{1BCA3170-CDF4-4FBC-BD89-0EF733F0D2C7}" type="presParOf" srcId="{D36B8C18-1A02-44C7-87BD-133A7F8A73A2}" destId="{FE386BC1-4EC7-4979-AF9D-3CD0B99ACDCD}" srcOrd="0" destOrd="0" presId="urn:microsoft.com/office/officeart/2018/2/layout/IconVerticalSolidList"/>
    <dgm:cxn modelId="{900FC97F-93E3-4117-ABD2-42F881BFFDCB}" type="presParOf" srcId="{D36B8C18-1A02-44C7-87BD-133A7F8A73A2}" destId="{AEF0CCA2-1D74-43A2-BBCB-E1ECEF214F69}" srcOrd="1" destOrd="0" presId="urn:microsoft.com/office/officeart/2018/2/layout/IconVerticalSolidList"/>
    <dgm:cxn modelId="{F772D856-905E-46AF-A975-CF127FAA62FD}" type="presParOf" srcId="{D36B8C18-1A02-44C7-87BD-133A7F8A73A2}" destId="{FF17ADF7-DDB3-4618-96F5-6F2C49CCAE41}" srcOrd="2" destOrd="0" presId="urn:microsoft.com/office/officeart/2018/2/layout/IconVerticalSolidList"/>
    <dgm:cxn modelId="{A42257E7-5E1F-4883-866D-BE92A70C6D8B}" type="presParOf" srcId="{D36B8C18-1A02-44C7-87BD-133A7F8A73A2}" destId="{4A5C04D1-8EBE-42E5-BDEB-718278C6FE04}" srcOrd="3" destOrd="0" presId="urn:microsoft.com/office/officeart/2018/2/layout/IconVerticalSolidList"/>
    <dgm:cxn modelId="{9AB5EC28-1F54-46CC-8B98-08C4004415A9}" type="presParOf" srcId="{4B4CCDAD-7B02-4585-B1E6-E530E27E0ACC}" destId="{CB3419B6-3804-4F5F-95B4-055A7920DD26}" srcOrd="5" destOrd="0" presId="urn:microsoft.com/office/officeart/2018/2/layout/IconVerticalSolidList"/>
    <dgm:cxn modelId="{D5A005A9-E06F-41E2-9135-09D68ED67354}" type="presParOf" srcId="{4B4CCDAD-7B02-4585-B1E6-E530E27E0ACC}" destId="{6E4F10AC-E68D-4CC4-BE86-242E8AC3B81D}" srcOrd="6" destOrd="0" presId="urn:microsoft.com/office/officeart/2018/2/layout/IconVerticalSolidList"/>
    <dgm:cxn modelId="{BDA3E518-9520-4B83-94C2-3C3192A32EFD}" type="presParOf" srcId="{6E4F10AC-E68D-4CC4-BE86-242E8AC3B81D}" destId="{705371A8-D716-41AA-9EFC-4EAA45D5A1AF}" srcOrd="0" destOrd="0" presId="urn:microsoft.com/office/officeart/2018/2/layout/IconVerticalSolidList"/>
    <dgm:cxn modelId="{55AD2FE3-1F8A-42FB-8531-90BEC4427B46}" type="presParOf" srcId="{6E4F10AC-E68D-4CC4-BE86-242E8AC3B81D}" destId="{198D9F83-9D30-49C3-BEDF-94C734AD3CF6}" srcOrd="1" destOrd="0" presId="urn:microsoft.com/office/officeart/2018/2/layout/IconVerticalSolidList"/>
    <dgm:cxn modelId="{D1651388-B203-4A70-891B-4D283708F3E9}" type="presParOf" srcId="{6E4F10AC-E68D-4CC4-BE86-242E8AC3B81D}" destId="{3627D3ED-13A0-4E72-9C53-ED26BEDBC268}" srcOrd="2" destOrd="0" presId="urn:microsoft.com/office/officeart/2018/2/layout/IconVerticalSolidList"/>
    <dgm:cxn modelId="{45F58B72-0B0D-4AF2-9A9D-D1C4E9BF206F}" type="presParOf" srcId="{6E4F10AC-E68D-4CC4-BE86-242E8AC3B81D}" destId="{518999E9-2C1B-417A-8AEE-6946BE192CF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E1900F-0EF3-4B8A-AEEB-489BD9185E79}">
      <dsp:nvSpPr>
        <dsp:cNvPr id="0" name=""/>
        <dsp:cNvSpPr/>
      </dsp:nvSpPr>
      <dsp:spPr>
        <a:xfrm>
          <a:off x="1051363" y="574"/>
          <a:ext cx="922148" cy="9221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400782-2B73-4B0F-8C8D-9C1822D73554}">
      <dsp:nvSpPr>
        <dsp:cNvPr id="0" name=""/>
        <dsp:cNvSpPr/>
      </dsp:nvSpPr>
      <dsp:spPr>
        <a:xfrm>
          <a:off x="1247886" y="197098"/>
          <a:ext cx="529101" cy="5291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AAA4D-58E6-42A6-80C5-EE4326C8FB58}">
      <dsp:nvSpPr>
        <dsp:cNvPr id="0" name=""/>
        <dsp:cNvSpPr/>
      </dsp:nvSpPr>
      <dsp:spPr>
        <a:xfrm>
          <a:off x="756578" y="1209949"/>
          <a:ext cx="1511718" cy="60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Observation</a:t>
          </a:r>
        </a:p>
      </dsp:txBody>
      <dsp:txXfrm>
        <a:off x="756578" y="1209949"/>
        <a:ext cx="1511718" cy="604687"/>
      </dsp:txXfrm>
    </dsp:sp>
    <dsp:sp modelId="{039C7F36-FBED-4049-80A1-C5AF8A5BE560}">
      <dsp:nvSpPr>
        <dsp:cNvPr id="0" name=""/>
        <dsp:cNvSpPr/>
      </dsp:nvSpPr>
      <dsp:spPr>
        <a:xfrm>
          <a:off x="2827632" y="574"/>
          <a:ext cx="922148" cy="9221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140B75-71BE-4F47-9FC0-A55E0BE36CB6}">
      <dsp:nvSpPr>
        <dsp:cNvPr id="0" name=""/>
        <dsp:cNvSpPr/>
      </dsp:nvSpPr>
      <dsp:spPr>
        <a:xfrm>
          <a:off x="3024156" y="197098"/>
          <a:ext cx="529101" cy="5291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25F6D-2511-4AFA-935E-58EF0D4D3339}">
      <dsp:nvSpPr>
        <dsp:cNvPr id="0" name=""/>
        <dsp:cNvSpPr/>
      </dsp:nvSpPr>
      <dsp:spPr>
        <a:xfrm>
          <a:off x="2532847" y="1209949"/>
          <a:ext cx="1511718" cy="60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Group discussion</a:t>
          </a:r>
        </a:p>
      </dsp:txBody>
      <dsp:txXfrm>
        <a:off x="2532847" y="1209949"/>
        <a:ext cx="1511718" cy="604687"/>
      </dsp:txXfrm>
    </dsp:sp>
    <dsp:sp modelId="{34DBB101-B399-42A5-829A-F8E3240E5AA6}">
      <dsp:nvSpPr>
        <dsp:cNvPr id="0" name=""/>
        <dsp:cNvSpPr/>
      </dsp:nvSpPr>
      <dsp:spPr>
        <a:xfrm>
          <a:off x="4603902" y="574"/>
          <a:ext cx="922148" cy="92214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3A436-2211-47D7-AE68-2F580D42CBF6}">
      <dsp:nvSpPr>
        <dsp:cNvPr id="0" name=""/>
        <dsp:cNvSpPr/>
      </dsp:nvSpPr>
      <dsp:spPr>
        <a:xfrm>
          <a:off x="4800425" y="197098"/>
          <a:ext cx="529101" cy="5291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6A679-6640-4B0D-8F37-BF8F14048B21}">
      <dsp:nvSpPr>
        <dsp:cNvPr id="0" name=""/>
        <dsp:cNvSpPr/>
      </dsp:nvSpPr>
      <dsp:spPr>
        <a:xfrm>
          <a:off x="4309117" y="1209949"/>
          <a:ext cx="1511718" cy="604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Questioning</a:t>
          </a:r>
        </a:p>
      </dsp:txBody>
      <dsp:txXfrm>
        <a:off x="4309117" y="1209949"/>
        <a:ext cx="1511718" cy="604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8B6C3-585D-4831-B8C5-8E5F014D9D29}">
      <dsp:nvSpPr>
        <dsp:cNvPr id="0" name=""/>
        <dsp:cNvSpPr/>
      </dsp:nvSpPr>
      <dsp:spPr>
        <a:xfrm>
          <a:off x="2014232" y="163984"/>
          <a:ext cx="1245705" cy="1245705"/>
        </a:xfrm>
        <a:prstGeom prst="pieWedg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Space</a:t>
          </a:r>
        </a:p>
      </dsp:txBody>
      <dsp:txXfrm>
        <a:off x="2379091" y="528843"/>
        <a:ext cx="880846" cy="880846"/>
      </dsp:txXfrm>
    </dsp:sp>
    <dsp:sp modelId="{65475D54-2A32-4DA4-9FB9-9BA1C91A1A22}">
      <dsp:nvSpPr>
        <dsp:cNvPr id="0" name=""/>
        <dsp:cNvSpPr/>
      </dsp:nvSpPr>
      <dsp:spPr>
        <a:xfrm rot="5400000">
          <a:off x="3317476" y="163984"/>
          <a:ext cx="1245705" cy="1245705"/>
        </a:xfrm>
        <a:prstGeom prst="pieWedg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Task</a:t>
          </a:r>
        </a:p>
      </dsp:txBody>
      <dsp:txXfrm rot="-5400000">
        <a:off x="3317476" y="528843"/>
        <a:ext cx="880846" cy="880846"/>
      </dsp:txXfrm>
    </dsp:sp>
    <dsp:sp modelId="{6D2BB074-441D-4A7E-9287-31A7EC886E50}">
      <dsp:nvSpPr>
        <dsp:cNvPr id="0" name=""/>
        <dsp:cNvSpPr/>
      </dsp:nvSpPr>
      <dsp:spPr>
        <a:xfrm rot="10800000">
          <a:off x="3317476" y="1467227"/>
          <a:ext cx="1245705" cy="1245705"/>
        </a:xfrm>
        <a:prstGeom prst="pieWedg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Equipment</a:t>
          </a:r>
        </a:p>
      </dsp:txBody>
      <dsp:txXfrm rot="10800000">
        <a:off x="3317476" y="1467227"/>
        <a:ext cx="880846" cy="880846"/>
      </dsp:txXfrm>
    </dsp:sp>
    <dsp:sp modelId="{510C9819-0BED-4A31-BBC2-EFD32E637EFF}">
      <dsp:nvSpPr>
        <dsp:cNvPr id="0" name=""/>
        <dsp:cNvSpPr/>
      </dsp:nvSpPr>
      <dsp:spPr>
        <a:xfrm rot="16200000">
          <a:off x="2014232" y="1467227"/>
          <a:ext cx="1245705" cy="1245705"/>
        </a:xfrm>
        <a:prstGeom prst="pieWedg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People</a:t>
          </a:r>
        </a:p>
      </dsp:txBody>
      <dsp:txXfrm rot="5400000">
        <a:off x="2379091" y="1467227"/>
        <a:ext cx="880846" cy="880846"/>
      </dsp:txXfrm>
    </dsp:sp>
    <dsp:sp modelId="{D1498B1D-33B0-4B5D-9D22-038C41BADAE2}">
      <dsp:nvSpPr>
        <dsp:cNvPr id="0" name=""/>
        <dsp:cNvSpPr/>
      </dsp:nvSpPr>
      <dsp:spPr>
        <a:xfrm>
          <a:off x="3073657" y="1179535"/>
          <a:ext cx="430099" cy="373999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CA66B7-5A15-418F-94ED-88FB83D1AF2F}">
      <dsp:nvSpPr>
        <dsp:cNvPr id="0" name=""/>
        <dsp:cNvSpPr/>
      </dsp:nvSpPr>
      <dsp:spPr>
        <a:xfrm rot="10800000">
          <a:off x="3073657" y="1323381"/>
          <a:ext cx="430099" cy="373999"/>
        </a:xfrm>
        <a:prstGeom prst="circular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136AA-999A-4124-8DCD-D6F83FD378C0}">
      <dsp:nvSpPr>
        <dsp:cNvPr id="0" name=""/>
        <dsp:cNvSpPr/>
      </dsp:nvSpPr>
      <dsp:spPr>
        <a:xfrm>
          <a:off x="0" y="86631"/>
          <a:ext cx="6766169" cy="6678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E7B5BB-B845-4136-8912-741F4B167C7B}">
      <dsp:nvSpPr>
        <dsp:cNvPr id="0" name=""/>
        <dsp:cNvSpPr/>
      </dsp:nvSpPr>
      <dsp:spPr>
        <a:xfrm>
          <a:off x="202016" y="151577"/>
          <a:ext cx="367301" cy="3673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AE313D-91E6-4CBB-884F-4AF18342433A}">
      <dsp:nvSpPr>
        <dsp:cNvPr id="0" name=""/>
        <dsp:cNvSpPr/>
      </dsp:nvSpPr>
      <dsp:spPr>
        <a:xfrm>
          <a:off x="771333" y="1317"/>
          <a:ext cx="5994835" cy="667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8" tIns="70678" rIns="70678" bIns="7067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Drills – Guided Discovery   </a:t>
          </a:r>
        </a:p>
      </dsp:txBody>
      <dsp:txXfrm>
        <a:off x="771333" y="1317"/>
        <a:ext cx="5994835" cy="667821"/>
      </dsp:txXfrm>
    </dsp:sp>
    <dsp:sp modelId="{8B5CC851-A1E6-4E95-947A-98D97A8B273D}">
      <dsp:nvSpPr>
        <dsp:cNvPr id="0" name=""/>
        <dsp:cNvSpPr/>
      </dsp:nvSpPr>
      <dsp:spPr>
        <a:xfrm>
          <a:off x="0" y="836094"/>
          <a:ext cx="6766169" cy="6678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FA7517-1073-4E5F-98D0-89D54DE41E34}">
      <dsp:nvSpPr>
        <dsp:cNvPr id="0" name=""/>
        <dsp:cNvSpPr/>
      </dsp:nvSpPr>
      <dsp:spPr>
        <a:xfrm>
          <a:off x="202016" y="986354"/>
          <a:ext cx="367301" cy="3673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0640E5-B49D-4036-9F53-04E72702E8CC}">
      <dsp:nvSpPr>
        <dsp:cNvPr id="0" name=""/>
        <dsp:cNvSpPr/>
      </dsp:nvSpPr>
      <dsp:spPr>
        <a:xfrm>
          <a:off x="771333" y="836094"/>
          <a:ext cx="5994835" cy="667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8" tIns="70678" rIns="70678" bIns="7067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Bouldering free time – Divergent Discovery </a:t>
          </a:r>
        </a:p>
      </dsp:txBody>
      <dsp:txXfrm>
        <a:off x="771333" y="836094"/>
        <a:ext cx="5994835" cy="667821"/>
      </dsp:txXfrm>
    </dsp:sp>
    <dsp:sp modelId="{FE386BC1-4EC7-4979-AF9D-3CD0B99ACDCD}">
      <dsp:nvSpPr>
        <dsp:cNvPr id="0" name=""/>
        <dsp:cNvSpPr/>
      </dsp:nvSpPr>
      <dsp:spPr>
        <a:xfrm>
          <a:off x="0" y="1670871"/>
          <a:ext cx="6766169" cy="6678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F0CCA2-1D74-43A2-BBCB-E1ECEF214F69}">
      <dsp:nvSpPr>
        <dsp:cNvPr id="0" name=""/>
        <dsp:cNvSpPr/>
      </dsp:nvSpPr>
      <dsp:spPr>
        <a:xfrm>
          <a:off x="202016" y="1821131"/>
          <a:ext cx="367301" cy="3673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C04D1-8EBE-42E5-BDEB-718278C6FE04}">
      <dsp:nvSpPr>
        <dsp:cNvPr id="0" name=""/>
        <dsp:cNvSpPr/>
      </dsp:nvSpPr>
      <dsp:spPr>
        <a:xfrm>
          <a:off x="771333" y="1670871"/>
          <a:ext cx="5994835" cy="667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8" tIns="70678" rIns="70678" bIns="7067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Rope skills – Practice Style and Reciprocal style </a:t>
          </a:r>
        </a:p>
      </dsp:txBody>
      <dsp:txXfrm>
        <a:off x="771333" y="1670871"/>
        <a:ext cx="5994835" cy="667821"/>
      </dsp:txXfrm>
    </dsp:sp>
    <dsp:sp modelId="{705371A8-D716-41AA-9EFC-4EAA45D5A1AF}">
      <dsp:nvSpPr>
        <dsp:cNvPr id="0" name=""/>
        <dsp:cNvSpPr/>
      </dsp:nvSpPr>
      <dsp:spPr>
        <a:xfrm>
          <a:off x="0" y="2506966"/>
          <a:ext cx="6766169" cy="66782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8D9F83-9D30-49C3-BEDF-94C734AD3CF6}">
      <dsp:nvSpPr>
        <dsp:cNvPr id="0" name=""/>
        <dsp:cNvSpPr/>
      </dsp:nvSpPr>
      <dsp:spPr>
        <a:xfrm>
          <a:off x="202016" y="2655908"/>
          <a:ext cx="367301" cy="36730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999E9-2C1B-417A-8AEE-6946BE192CF1}">
      <dsp:nvSpPr>
        <dsp:cNvPr id="0" name=""/>
        <dsp:cNvSpPr/>
      </dsp:nvSpPr>
      <dsp:spPr>
        <a:xfrm>
          <a:off x="771333" y="2505648"/>
          <a:ext cx="5994835" cy="6678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0678" tIns="70678" rIns="70678" bIns="70678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Climbing tower – Practice Style  </a:t>
          </a:r>
        </a:p>
      </dsp:txBody>
      <dsp:txXfrm>
        <a:off x="771333" y="2505648"/>
        <a:ext cx="5994835" cy="6678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4">
  <dgm:title val=""/>
  <dgm:desc val=""/>
  <dgm:catLst>
    <dgm:cat type="relationship" pri="26000"/>
    <dgm:cat type="cycle" pri="13000"/>
    <dgm:cat type="matrix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cycleMatrixDiagram">
    <dgm:varLst>
      <dgm:chMax val="1"/>
      <dgm:dir/>
      <dgm:animLvl val="lvl"/>
      <dgm:resizeHandles val="exact"/>
    </dgm:varLst>
    <dgm:alg type="composite">
      <dgm:param type="ar" val="1.3"/>
    </dgm:alg>
    <dgm:shape xmlns:r="http://schemas.openxmlformats.org/officeDocument/2006/relationships" r:blip="">
      <dgm:adjLst/>
    </dgm:shape>
    <dgm:presOf/>
    <dgm:constrLst>
      <dgm:constr type="w" for="ch" forName="children" refType="w"/>
      <dgm:constr type="h" for="ch" forName="children" refType="w" refFor="ch" refForName="children" fact="0.77"/>
      <dgm:constr type="ctrX" for="ch" forName="children" refType="w" fact="0.5"/>
      <dgm:constr type="ctrY" for="ch" forName="children" refType="h" fact="0.5"/>
      <dgm:constr type="w" for="ch" forName="circle" refType="w"/>
      <dgm:constr type="h" for="ch" forName="circle" refType="h"/>
      <dgm:constr type="ctrX" for="ch" forName="circle" refType="w" fact="0.5"/>
      <dgm:constr type="ctrY" for="ch" forName="circle" refType="h" fact="0.5"/>
      <dgm:constr type="w" for="ch" forName="center1" refType="w" fact="0.115"/>
      <dgm:constr type="h" for="ch" forName="center1" refType="w" fact="0.1"/>
      <dgm:constr type="ctrX" for="ch" forName="center1" refType="w" fact="0.5"/>
      <dgm:constr type="ctrY" for="ch" forName="center1" refType="h" fact="0.475"/>
      <dgm:constr type="w" for="ch" forName="center2" refType="w" fact="0.115"/>
      <dgm:constr type="h" for="ch" forName="center2" refType="w" fact="0.1"/>
      <dgm:constr type="ctrX" for="ch" forName="center2" refType="w" fact="0.5"/>
      <dgm:constr type="ctrY" for="ch" forName="center2" refType="h" fact="0.525"/>
    </dgm:constrLst>
    <dgm:ruleLst/>
    <dgm:choose name="Name0">
      <dgm:if name="Name1" axis="ch" ptType="node" func="cnt" op="gte" val="1">
        <dgm:layoutNode name="children">
          <dgm:alg type="composite">
            <dgm:param type="ar" val="1.3"/>
          </dgm:alg>
          <dgm:shape xmlns:r="http://schemas.openxmlformats.org/officeDocument/2006/relationships" r:blip="">
            <dgm:adjLst/>
          </dgm:shape>
          <dgm:presOf/>
          <dgm:choose name="Name2">
            <dgm:if name="Name3" func="var" arg="dir" op="equ" val="norm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l" for="ch" forName="child1group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r" for="ch" forName="child2group" refType="w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r" for="ch" forName="child3group" refType="w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l" for="ch" forName="child4group"/>
              </dgm:constrLst>
            </dgm:if>
            <dgm:else name="Name4">
              <dgm:constrLst>
                <dgm:constr type="primFontSz" for="des" ptType="node" op="equ" val="65"/>
                <dgm:constr type="w" for="ch" forName="child1group" refType="w" fact="0.38"/>
                <dgm:constr type="h" for="ch" forName="child1group" refType="h" fact="0.32"/>
                <dgm:constr type="t" for="ch" forName="child1group"/>
                <dgm:constr type="r" for="ch" forName="child1group" refType="w"/>
                <dgm:constr type="w" for="ch" forName="child2group" refType="w" fact="0.38"/>
                <dgm:constr type="h" for="ch" forName="child2group" refType="h" fact="0.32"/>
                <dgm:constr type="t" for="ch" forName="child2group"/>
                <dgm:constr type="l" for="ch" forName="child2group"/>
                <dgm:constr type="w" for="ch" forName="child3group" refType="w" fact="0.38"/>
                <dgm:constr type="h" for="ch" forName="child3group" refType="h" fact="0.32"/>
                <dgm:constr type="b" for="ch" forName="child3group" refType="h"/>
                <dgm:constr type="l" for="ch" forName="child3group"/>
                <dgm:constr type="w" for="ch" forName="child4group" refType="w" fact="0.38"/>
                <dgm:constr type="h" for="ch" forName="child4group" refType="h" fact="0.32"/>
                <dgm:constr type="b" for="ch" forName="child4group" refType="h"/>
                <dgm:constr type="r" for="ch" forName="child4group" refType="w"/>
              </dgm:constrLst>
            </dgm:else>
          </dgm:choose>
          <dgm:ruleLst/>
          <dgm:choose name="Name5">
            <dgm:if name="Name6" axis="ch ch" ptType="node node" st="1 1" cnt="1 0" func="cnt" op="gte" val="1">
              <dgm:layoutNode name="child1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7">
                  <dgm:if name="Name8" func="var" arg="dir" op="equ" val="norm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l" for="ch" forName="child1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l" for="ch" forName="child1Text"/>
                    </dgm:constrLst>
                  </dgm:if>
                  <dgm:else name="Name9">
                    <dgm:constrLst>
                      <dgm:constr type="w" for="ch" forName="child1" refType="w"/>
                      <dgm:constr type="h" for="ch" forName="child1" refType="h"/>
                      <dgm:constr type="t" for="ch" forName="child1"/>
                      <dgm:constr type="r" for="ch" forName="child1" refType="w"/>
                      <dgm:constr type="w" for="ch" forName="child1Text" refType="w" fact="0.7"/>
                      <dgm:constr type="h" for="ch" forName="child1Text" refType="h" fact="0.75"/>
                      <dgm:constr type="t" for="ch" forName="child1Text"/>
                      <dgm:constr type="r" for="ch" forName="child1Text" refType="w"/>
                    </dgm:constrLst>
                  </dgm:else>
                </dgm:choose>
                <dgm:ruleLst/>
                <dgm:layoutNode name="child1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1 1" cnt="1 0"/>
                  <dgm:constrLst/>
                  <dgm:ruleLst/>
                </dgm:layoutNode>
                <dgm:layoutNode name="child1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1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0"/>
          </dgm:choose>
          <dgm:choose name="Name11">
            <dgm:if name="Name12" axis="ch ch" ptType="node node" st="2 1" cnt="1 0" func="cnt" op="gte" val="1">
              <dgm:layoutNode name="child2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choose name="Name13">
                  <dgm:if name="Name14" func="var" arg="dir" op="equ" val="norm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r" for="ch" forName="child2" refType="w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r" for="ch" forName="child2Text" refType="w"/>
                    </dgm:constrLst>
                  </dgm:if>
                  <dgm:else name="Name15">
                    <dgm:constrLst>
                      <dgm:constr type="w" for="ch" forName="child2" refType="w"/>
                      <dgm:constr type="h" for="ch" forName="child2" refType="h"/>
                      <dgm:constr type="t" for="ch" forName="child2"/>
                      <dgm:constr type="l" for="ch" forName="child2"/>
                      <dgm:constr type="w" for="ch" forName="child2Text" refType="w" fact="0.7"/>
                      <dgm:constr type="h" for="ch" forName="child2Text" refType="h" fact="0.75"/>
                      <dgm:constr type="t" for="ch" forName="child2Text"/>
                      <dgm:constr type="l" for="ch" forName="child2Text"/>
                    </dgm:constrLst>
                  </dgm:else>
                </dgm:choose>
                <dgm:ruleLst/>
                <dgm:layoutNode name="child2" styleLbl="bgAcc1">
                  <dgm:alg type="sp"/>
                  <dgm:shape xmlns:r="http://schemas.openxmlformats.org/officeDocument/2006/relationships" type="roundRect" r:blip="" zOrderOff="-2">
                    <dgm:adjLst>
                      <dgm:adj idx="1" val="0.1"/>
                    </dgm:adjLst>
                  </dgm:shape>
                  <dgm:presOf axis="ch des" ptType="node node" st="2 1" cnt="1 0"/>
                  <dgm:constrLst/>
                  <dgm:ruleLst/>
                </dgm:layoutNode>
                <dgm:layoutNode name="child2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2" hideGeom="1">
                    <dgm:adjLst>
                      <dgm:adj idx="1" val="0.1"/>
                    </dgm:adjLst>
                  </dgm:shape>
                  <dgm:presOf axis="ch des" ptType="node node" st="2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16"/>
          </dgm:choose>
          <dgm:choose name="Name17">
            <dgm:if name="Name18" axis="ch ch" ptType="node node" st="3 1" cnt="1 0" func="cnt" op="gte" val="1">
              <dgm:layoutNode name="child3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19">
                  <dgm:if name="Name20" func="var" arg="dir" op="equ" val="norm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r" for="ch" forName="child3" refType="w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r" for="ch" forName="child3Text" refType="w"/>
                    </dgm:constrLst>
                  </dgm:if>
                  <dgm:else name="Name21">
                    <dgm:constrLst>
                      <dgm:constr type="w" for="ch" forName="child3" refType="w"/>
                      <dgm:constr type="h" for="ch" forName="child3" refType="h"/>
                      <dgm:constr type="b" for="ch" forName="child3" refType="h"/>
                      <dgm:constr type="l" for="ch" forName="child3"/>
                      <dgm:constr type="w" for="ch" forName="child3Text" refType="w" fact="0.7"/>
                      <dgm:constr type="h" for="ch" forName="child3Text" refType="h" fact="0.75"/>
                      <dgm:constr type="b" for="ch" forName="child3Text" refType="h"/>
                      <dgm:constr type="l" for="ch" forName="child3Text"/>
                    </dgm:constrLst>
                  </dgm:else>
                </dgm:choose>
                <dgm:ruleLst/>
                <dgm:layoutNode name="child3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3 1" cnt="1 0"/>
                  <dgm:constrLst/>
                  <dgm:ruleLst/>
                </dgm:layoutNode>
                <dgm:layoutNode name="child3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3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2"/>
          </dgm:choose>
          <dgm:choose name="Name23">
            <dgm:if name="Name24" axis="ch ch" ptType="node node" st="4 1" cnt="1 0" func="cnt" op="gte" val="1">
              <dgm:layoutNode name="child4group">
                <dgm:alg type="composite">
                  <dgm:param type="horzAlign" val="none"/>
                  <dgm:param type="vertAlign" val="none"/>
                </dgm:alg>
                <dgm:shape xmlns:r="http://schemas.openxmlformats.org/officeDocument/2006/relationships" r:blip="">
                  <dgm:adjLst/>
                </dgm:shape>
                <dgm:presOf/>
                <dgm:choose name="Name25">
                  <dgm:if name="Name26" func="var" arg="dir" op="equ" val="norm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l" for="ch" forName="child4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l" for="ch" forName="child4Text"/>
                    </dgm:constrLst>
                  </dgm:if>
                  <dgm:else name="Name27">
                    <dgm:constrLst>
                      <dgm:constr type="w" for="ch" forName="child4" refType="w"/>
                      <dgm:constr type="h" for="ch" forName="child4" refType="h"/>
                      <dgm:constr type="b" for="ch" forName="child4" refType="h"/>
                      <dgm:constr type="r" for="ch" forName="child4" refType="w"/>
                      <dgm:constr type="w" for="ch" forName="child4Text" refType="w" fact="0.7"/>
                      <dgm:constr type="h" for="ch" forName="child4Text" refType="h" fact="0.75"/>
                      <dgm:constr type="b" for="ch" forName="child4Text" refType="h"/>
                      <dgm:constr type="r" for="ch" forName="child4Text" refType="w"/>
                    </dgm:constrLst>
                  </dgm:else>
                </dgm:choose>
                <dgm:ruleLst/>
                <dgm:layoutNode name="child4" styleLbl="bgAcc1">
                  <dgm:alg type="sp"/>
                  <dgm:shape xmlns:r="http://schemas.openxmlformats.org/officeDocument/2006/relationships" type="roundRect" r:blip="" zOrderOff="-4">
                    <dgm:adjLst>
                      <dgm:adj idx="1" val="0.1"/>
                    </dgm:adjLst>
                  </dgm:shape>
                  <dgm:presOf axis="ch des" ptType="node node" st="4 1" cnt="1 0"/>
                  <dgm:constrLst/>
                  <dgm:ruleLst/>
                </dgm:layoutNode>
                <dgm:layoutNode name="child4Text" styleLbl="bgAcc1">
                  <dgm:varLst>
                    <dgm:bulletEnabled val="1"/>
                  </dgm:varLst>
                  <dgm:alg type="tx">
                    <dgm:param type="stBulletLvl" val="1"/>
                  </dgm:alg>
                  <dgm:shape xmlns:r="http://schemas.openxmlformats.org/officeDocument/2006/relationships" type="roundRect" r:blip="" zOrderOff="-4" hideGeom="1">
                    <dgm:adjLst>
                      <dgm:adj idx="1" val="0.1"/>
                    </dgm:adjLst>
                  </dgm:shape>
                  <dgm:presOf axis="ch des" ptType="node node" st="4 1" cnt="1 0"/>
                  <dgm:constrLst>
                    <dgm:constr type="tMarg" refType="primFontSz" fact="0.3"/>
                    <dgm:constr type="bMarg" refType="primFontSz" fact="0.3"/>
                    <dgm:constr type="lMarg" refType="primFontSz" fact="0.3"/>
                    <dgm:constr type="rMarg" refType="primFontSz" fact="0.3"/>
                  </dgm:constrLst>
                  <dgm:ruleLst>
                    <dgm:rule type="primFontSz" val="5" fact="NaN" max="NaN"/>
                  </dgm:ruleLst>
                </dgm:layoutNode>
              </dgm:layoutNode>
            </dgm:if>
            <dgm:else name="Name28"/>
          </dgm:choose>
          <dgm:layoutNode name="child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ircle">
          <dgm:alg type="composite">
            <dgm:param type="ar" val="1"/>
          </dgm:alg>
          <dgm:shape xmlns:r="http://schemas.openxmlformats.org/officeDocument/2006/relationships" r:blip="">
            <dgm:adjLst/>
          </dgm:shape>
          <dgm:presOf/>
          <dgm:choose name="Name29">
            <dgm:if name="Name30" func="var" arg="dir" op="equ" val="norm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r" for="ch" forName="quadrant1" refType="w" fact="0.5"/>
                <dgm:constr type="rOff" for="ch" forName="quadrant1" refType="w" fact="-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l" for="ch" forName="quadrant2" refType="w" fact="0.5"/>
                <dgm:constr type="lOff" for="ch" forName="quadrant2" refType="w" fact="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l" for="ch" forName="quadrant3" refType="w" fact="0.5"/>
                <dgm:constr type="lOff" for="ch" forName="quadrant3" refType="w" fact="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r" for="ch" forName="quadrant4" refType="w" fact="0.5"/>
                <dgm:constr type="rOff" for="ch" forName="quadrant4" refType="w" fact="-0.01"/>
              </dgm:constrLst>
            </dgm:if>
            <dgm:else name="Name31">
              <dgm:constrLst>
                <dgm:constr type="primFontSz" for="ch" ptType="node" op="equ" val="65"/>
                <dgm:constr type="w" for="ch" forName="quadrant1" refType="w" fact="0.433"/>
                <dgm:constr type="h" for="ch" forName="quadrant1" refType="h" fact="0.433"/>
                <dgm:constr type="b" for="ch" forName="quadrant1" refType="h" fact="0.5"/>
                <dgm:constr type="bOff" for="ch" forName="quadrant1" refType="h" fact="-0.01"/>
                <dgm:constr type="l" for="ch" forName="quadrant1" refType="w" fact="0.5"/>
                <dgm:constr type="lOff" for="ch" forName="quadrant1" refType="w" fact="0.01"/>
                <dgm:constr type="w" for="ch" forName="quadrant2" refType="w" fact="0.433"/>
                <dgm:constr type="h" for="ch" forName="quadrant2" refType="h" fact="0.433"/>
                <dgm:constr type="b" for="ch" forName="quadrant2" refType="h" fact="0.5"/>
                <dgm:constr type="bOff" for="ch" forName="quadrant2" refType="h" fact="-0.01"/>
                <dgm:constr type="r" for="ch" forName="quadrant2" refType="w" fact="0.5"/>
                <dgm:constr type="rOff" for="ch" forName="quadrant2" refType="w" fact="-0.01"/>
                <dgm:constr type="w" for="ch" forName="quadrant3" refType="w" fact="0.433"/>
                <dgm:constr type="h" for="ch" forName="quadrant3" refType="h" fact="0.433"/>
                <dgm:constr type="t" for="ch" forName="quadrant3" refType="h" fact="0.5"/>
                <dgm:constr type="tOff" for="ch" forName="quadrant3" refType="h" fact="0.01"/>
                <dgm:constr type="r" for="ch" forName="quadrant3" refType="w" fact="0.5"/>
                <dgm:constr type="rOff" for="ch" forName="quadrant3" refType="w" fact="-0.01"/>
                <dgm:constr type="w" for="ch" forName="quadrant4" refType="w" fact="0.433"/>
                <dgm:constr type="h" for="ch" forName="quadrant4" refType="h" fact="0.433"/>
                <dgm:constr type="t" for="ch" forName="quadrant4" refType="h" fact="0.5"/>
                <dgm:constr type="tOff" for="ch" forName="quadrant4" refType="h" fact="0.01"/>
                <dgm:constr type="l" for="ch" forName="quadrant4" refType="w" fact="0.5"/>
                <dgm:constr type="lOff" for="ch" forName="quadrant4" refType="w" fact="0.01"/>
              </dgm:constrLst>
            </dgm:else>
          </dgm:choose>
          <dgm:ruleLst/>
          <dgm:layoutNode name="quadrant1" styleLbl="node1">
            <dgm:varLst>
              <dgm:chMax val="1"/>
              <dgm:bulletEnabled val="1"/>
            </dgm:varLst>
            <dgm:alg type="tx"/>
            <dgm:choose name="Name32">
              <dgm:if name="Name33" func="var" arg="dir" op="equ" val="norm">
                <dgm:shape xmlns:r="http://schemas.openxmlformats.org/officeDocument/2006/relationships" type="pieWedge" r:blip="">
                  <dgm:adjLst/>
                </dgm:shape>
              </dgm:if>
              <dgm:else name="Name34">
                <dgm:shape xmlns:r="http://schemas.openxmlformats.org/officeDocument/2006/relationships" rot="90" type="pieWedge" r:blip="">
                  <dgm:adjLst/>
                </dgm:shape>
              </dgm:else>
            </dgm:choose>
            <dgm:presOf axis="ch" ptType="node" cnt="1"/>
            <dgm:constrLst/>
            <dgm:ruleLst>
              <dgm:rule type="primFontSz" val="5" fact="NaN" max="NaN"/>
            </dgm:ruleLst>
          </dgm:layoutNode>
          <dgm:layoutNode name="quadrant2" styleLbl="node1">
            <dgm:varLst>
              <dgm:chMax val="1"/>
              <dgm:bulletEnabled val="1"/>
            </dgm:varLst>
            <dgm:alg type="tx"/>
            <dgm:choose name="Name35">
              <dgm:if name="Name36" func="var" arg="dir" op="equ" val="norm">
                <dgm:shape xmlns:r="http://schemas.openxmlformats.org/officeDocument/2006/relationships" rot="90" type="pieWedge" r:blip="">
                  <dgm:adjLst/>
                </dgm:shape>
              </dgm:if>
              <dgm:else name="Name37">
                <dgm:shape xmlns:r="http://schemas.openxmlformats.org/officeDocument/2006/relationships" type="pieWedge" r:blip="">
                  <dgm:adjLst/>
                </dgm:shape>
              </dgm:else>
            </dgm:choose>
            <dgm:presOf axis="ch" ptType="node" st="2" cnt="1"/>
            <dgm:constrLst/>
            <dgm:ruleLst>
              <dgm:rule type="primFontSz" val="5" fact="NaN" max="NaN"/>
            </dgm:ruleLst>
          </dgm:layoutNode>
          <dgm:layoutNode name="quadrant3" styleLbl="node1">
            <dgm:varLst>
              <dgm:chMax val="1"/>
              <dgm:bulletEnabled val="1"/>
            </dgm:varLst>
            <dgm:alg type="tx"/>
            <dgm:choose name="Name38">
              <dgm:if name="Name39" func="var" arg="dir" op="equ" val="norm">
                <dgm:shape xmlns:r="http://schemas.openxmlformats.org/officeDocument/2006/relationships" rot="180" type="pieWedge" r:blip="">
                  <dgm:adjLst/>
                </dgm:shape>
              </dgm:if>
              <dgm:else name="Name40">
                <dgm:shape xmlns:r="http://schemas.openxmlformats.org/officeDocument/2006/relationships" rot="270" type="pieWedge" r:blip="">
                  <dgm:adjLst/>
                </dgm:shape>
              </dgm:else>
            </dgm:choose>
            <dgm:presOf axis="ch" ptType="node" st="3" cnt="1"/>
            <dgm:constrLst/>
            <dgm:ruleLst>
              <dgm:rule type="primFontSz" val="5" fact="NaN" max="NaN"/>
            </dgm:ruleLst>
          </dgm:layoutNode>
          <dgm:layoutNode name="quadrant4" styleLbl="node1">
            <dgm:varLst>
              <dgm:chMax val="1"/>
              <dgm:bulletEnabled val="1"/>
            </dgm:varLst>
            <dgm:alg type="tx"/>
            <dgm:choose name="Name41">
              <dgm:if name="Name42" func="var" arg="dir" op="equ" val="norm">
                <dgm:shape xmlns:r="http://schemas.openxmlformats.org/officeDocument/2006/relationships" rot="270" type="pieWedge" r:blip="">
                  <dgm:adjLst/>
                </dgm:shape>
              </dgm:if>
              <dgm:else name="Name43">
                <dgm:shape xmlns:r="http://schemas.openxmlformats.org/officeDocument/2006/relationships" rot="180" type="pieWedge" r:blip="">
                  <dgm:adjLst/>
                </dgm:shape>
              </dgm:else>
            </dgm:choose>
            <dgm:presOf axis="ch" ptType="node" st="4" cnt="1"/>
            <dgm:constrLst/>
            <dgm:ruleLst>
              <dgm:rule type="primFontSz" val="5" fact="NaN" max="NaN"/>
            </dgm:ruleLst>
          </dgm:layoutNode>
          <dgm:layoutNode name="quadrantPlaceholder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center1" styleLbl="fgShp">
          <dgm:alg type="sp"/>
          <dgm:choose name="Name44">
            <dgm:if name="Name45" func="var" arg="dir" op="equ" val="norm">
              <dgm:shape xmlns:r="http://schemas.openxmlformats.org/officeDocument/2006/relationships" type="circularArrow" r:blip="" zOrderOff="16">
                <dgm:adjLst/>
              </dgm:shape>
            </dgm:if>
            <dgm:else name="Name46">
              <dgm:shape xmlns:r="http://schemas.openxmlformats.org/officeDocument/2006/relationships" rot="180" type="leftCircularArrow" r:blip="" zOrderOff="16">
                <dgm:adjLst/>
              </dgm:shape>
            </dgm:else>
          </dgm:choose>
          <dgm:presOf/>
          <dgm:constrLst/>
          <dgm:ruleLst/>
        </dgm:layoutNode>
        <dgm:layoutNode name="center2" styleLbl="fgShp">
          <dgm:alg type="sp"/>
          <dgm:choose name="Name47">
            <dgm:if name="Name48" func="var" arg="dir" op="equ" val="norm">
              <dgm:shape xmlns:r="http://schemas.openxmlformats.org/officeDocument/2006/relationships" rot="180" type="circularArrow" r:blip="" zOrderOff="16">
                <dgm:adjLst/>
              </dgm:shape>
            </dgm:if>
            <dgm:else name="Name49">
              <dgm:shape xmlns:r="http://schemas.openxmlformats.org/officeDocument/2006/relationships" type="leftCircularArrow" r:blip="" zOrderOff="16">
                <dgm:adjLst/>
              </dgm:shape>
            </dgm:else>
          </dgm:choose>
          <dgm:presOf/>
          <dgm:constrLst/>
          <dgm:ruleLst/>
        </dgm:layoutNode>
      </dgm:if>
      <dgm:else name="Name5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8:33.380"/>
    </inkml:context>
    <inkml:brush xml:id="br0">
      <inkml:brushProperty name="width" value="0.05" units="cm"/>
      <inkml:brushProperty name="height" value="0.05" units="cm"/>
      <inkml:brushProperty name="color" value="#BD6608"/>
    </inkml:brush>
  </inkml:definitions>
  <inkml:trace contextRef="#ctx0" brushRef="#br0">281 7976 5633,'0'0'0,"0"-16"344,0 16-344,0-6 168,0-19 16,0 8 0,0-3 24,0 20-208,0-23 216,0 1 0,0-5 24,0 0 8,0-1 8,0-3 24,0-2 24,0-2-8,0-2 16,0-4-15,0-4-33,0-6 16,0 51-280,-2-64 232,0-4-24,0-10-48,-4-4-24,6 82-136,-4-90 72,-2-9-8,0-10-48,-2-12-8,8 121-8,-9-131 24,-9-7 24,12-6 32,-3-10 16,9 154-96,-16-158 72,14-2 40,-4-4-48,0-1 16,6 165-80,-7-162 96,3 0 0,-2 4 32,0 0 56,6 158-184,-6-160 168,2-3-56,-2-3 8,2-2-104,4 168-16,-7-171 40,1 3-16,0-1-16,0 3 16,6 166-24,-8-168 24,2 1 8,-3 3-32,3 2-8,6 162 8,-6-154 8,0 4 8,4 8 48,-2 9 16,4 133-80,-4-130 56,-1 3 32,5 2-8,0-4-8,0 129-72,0-128 40,5 5-16,-1 4-80,-4 10 80,0 109-24,0-105 0,0 11 8,0 6 32,-2 1 16,2 87-56,-2-82 56,-5 2-24,1 0 8,0 6-16,6 74-24,-4-72 24,-2 9 16,2 3 24,0 7-64,4 53 0,-5-50-80,1 7 80,0 4-64,2 4-8,2 35 72,-2-35 0,2 5-136,0-1 24,0 2-40,0 29 152,0-25-328,0-1-120,0 1-224,4 3-88,-4 22 760,0-21-816,4 5-65,25 18-4072,-29-2 4953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8:42.481"/>
    </inkml:context>
    <inkml:brush xml:id="br0">
      <inkml:brushProperty name="width" value="0.35" units="cm"/>
      <inkml:brushProperty name="height" value="0.35" units="cm"/>
      <inkml:brushProperty name="color" value="#BD6608"/>
    </inkml:brush>
  </inkml:definitions>
  <inkml:trace contextRef="#ctx0" brushRef="#br0">0 0 5129,'0'0'0,"0"0"544,4 0-304,0 4 16,-4-4-256,4 7 232,-4 1-40,0 0 24,0 0-24,0-8-192,5 17 208,-5-11-8,4 2 0,-4 13 16,0-21-216,4 16 200,-4 5-8,4-1 0,0 3-24,-4-23-168,0 24 192,0 1-32,4 0 0,-4-1-32,0-24-128,0 25 193,0 2 39,4 1-24,-4 1 48,0-29-256,4 27 152,-4 0-16,4-1-8,-4-1-8,0-25-120,5 24 136,-5 3-8,4-2 0,-4 2-16,0-27-112,0 24 104,4-1-8,-4-1 0,0-1-32,0-21-64,0 18 48,0 1-8,0-3 8,4 1-24,-4-17-24,0 18 40,0 1-8,0-1 0,0-1 0,0-17-32,4 18 40,-4 3 16,0 1-24,4 1 24,-4-23-56,0 24 40,0-1-16,0 2 24,0-3-16,0-22-32,0 25 40,0-5-32,4 1 16,-4 2-8,0-23-16,0 18 48,0 5-8,0-3 8,0-1 0,0-19-48,0 20 32,4-1 56,-4-3-56,0 3 8,0-19-40,0 16 40,4 0-40,-4 5 24,0-5-32,0-16 8,0 19 0,0-3 24,4 1-24,-4 1 40,0-18-40,0 19 24,0-3-24,5 0 40,-5 3-24,0-19-16,0 18 16,4 1-8,-4-1 8,0 1-8,0-19-8,0 20 16,0-1 8,0 3-8,0-1 40,0-21-56,0 21 24,0-1 48,0 1-8,0 1-48,0-22-16,0 19 40,0 1-8,0 3-16,-2-3 24,2-20-40,0 23 16,-2-3 16,0 1 0,2 0 32,0-21-64,-3 20 24,1 1-24,0-1 24,2 1-56,0-21 32,0 20 24,0 1 0,0-1-24,0 1 24,0-21-24,0 20 24,0-1-16,0-1 32,0 1-32,0-19-8,0 16 16,0 3 8,0-3-24,0 1 32,0-17-32,0 20 16,0 1-32,0-1 48,0 1-16,0-21-16,0 22 40,0-1-8,0 1-24,0 1 8,0-23-16,0 23 0,0-1 16,0 1-16,0-1 0,0-22 0,0 23 40,0-3-32,-2 3 8,0-2 0,2-21-16,-2 18 0,0 1 24,0 1-16,0-1 0,2-19-8,-2 20 24,2-1-24,0-1 40,-2 1-8,2-19-32,0 18 25,-2 1-17,0-3 0,2 4 24,0-20-32,-2 21 48,0 2-16,2-3 8,0 3-24,0-23-16,0 20 16,0-1 0,0-1 32,0 1-16,0-19-32,0 18 32,0 3 8,0 1-40,4 1 24,-4-23-24,0 22 0,0 1 16,4 2-16,-4-3 16,0-22-16,0 25 8,0 2 0,0-3 8,0 3-8,0-27-8,0 25-24,0 1 40,-2-3-8,0-1-8,2-22 0,-2 23 24,0-4-24,2-3 8,-2 0 0,2-16-8,-2 17 0,2-1 0,-2 1 0,2-1 0,0-16 0,0 17 0,0 1 16,0-2-16,0 3 0,0-19 0,0 18 8,0 1-16,0-1 8,0 1 8,0-19-8,4 20 8,0 1-16,-4-1 0,0 1 8,0-21 0,4 18 0,-4 3 8,4 2 16,-4-1-40,0-22 16,0 25 0,0-3 0,0 3-32,0-2 24,0-23 8,0 24-8,0 1-8,0 0 16,0-1 16,0-24-16,-2 23-16,0 1 8,0-3 8,0 2 8,2-23-8,-4 18 0,0 1-8,-1-1 8,3 0-32,2-18 32,-2 19 8,0-1-16,0-1-16,0-1 40,2-16-16,-2 21-16,0-3 16,2 1 0,0-1 16,0-18-16,0 19-16,0-1 0,0 1 24,0-1-48,0-18 40,0 17-16,0 1 48,0-1-40,0-1 16,0-16-8,0 18 0,0-1-8,0-1 16,4 1-8,-4-17 0,0 18 16,0 1-8,0 1-32,0 1 40,0-21-16,0 18 0,0 3 0,0-1 16,0 1-16,0-21 0,4 18 0,-4 3 0,0-3-8,4 3 8,-4-21 0,0 18 0,5 1 0,-5-1 8,4-1 8,-4-17-16,4 18 16,-4-1-16,4 1-8,-4 1 16,0-19-8,4 18-16,-4 3 24,0-1-8,4 3 0,-4-23 0,0 20 8,0 3-8,0-3 16,4-1-32,-4-19 16,0 18 16,0 1-8,4 1-8,-4-1 8,0-19-8,0 20 0,4-1-8,-4-1 8,0 1 8,0-19-8,0 18-8,4 1 8,-4-3 8,0 5-16,0-21 8,0 20 24,0 1-16,0-3-8,5 1-8,-5-19 8,0 18-16,0 1 16,4 1 0,-4 1 0,0-21 0,0 20 0,0-1 0,4 3 16,-4-1-32,0-21 16,4 23 16,-4-1 16,0 1-48,0-3 64,0-20-48,0 21 0,0-3-24,0 3 24,0-3-8,0-18 8,0 17 32,0 3-24,0-1 32,0 1-24,0-20-16,0 21-24,0-1 32,0-1-24,0-1 0,0-18 16,0 21-16,0-1 16,4 1 16,-4-1-32,0-20 16,0 21 16,4 0-16,-4-1-16,0-1 48,0-19-32,0 18 0,0 3-32,0-1 16,0 1 8,0-21 8,4 20-24,-4 3 56,0-3-32,0 3 16,0-23-16,0 22 16,4 1-24,-4 0 16,0-1-16,0-22 8,0 23-8,0-1-16,4-1 24,-4-1 0,0-20 0,0 17 8,5 3-8,-5-1-48,0-3 56,0-16-8,0 19-24,0-1 24,0 1 24,0-1-24,0-18 0,0 19-24,0-3 40,0 5 16,0-1-48,0-20 16,0 23 32,0 1-48,0 1 0,0-2 0,0-23 16,0 24-24,0-1 32,-3-3 8,1 5-16,2-25 0,0 21-32,-2 1 48,2-1-48,0-1 0,0-20 32,0 21 16,0-3-40,0 1 16,0-1 16,0-18-8,0 21 8,0-3-8,0 5 16,0-5 0,0-18-16,0 21-8,0-3-24,0 1 40,0-1-8,0-18 0,0 17-8,0 1 48,0-1-24,0 1-40,0-18 24,0 19-24,0-3 16,0-8 0,0 15 16,0-23-8,0 16 8,0-8-24,0 15 16,0-6 8,0-17-8,0 8 8,0 14-16,0-13 0,0 11-8,0-20 16,0 8 16,0 11-8,0-13-8,0 12 8,0-18-8,0 7 0,0 13 24,0-14-24,0 13-8,0-19 8,0 6-24,0 12 24,0-9 0,0 9 0,0-18 0,0 6 8,0 11-24,0-11-16,4 14 32,-4-20 0,0 9-16,0 13 8,0-5 40,0-1-32,0-16 0,0 16-8,0-7 8,0 13-32,0-16 32,0-6 0,0 19-16,0-11 16,0 9 16,0-9-16,0-8 0,0 18 0,0-12-32,5 11 16,-5-11 8,0-6 8,0 16-8,0-9 8,4 11 0,-4-10 0,0-8 0,0 19-16,0-13 48,0 12-40,0-11-24,0-7 32,0 18 0,0-12-56,0 13 16,0-13 24,0-6 16,0 16-56,0-10 32,0 3 8,0 7 0,0-16 16,0 4-8,0 4 0,0 9-25,0-15 1,0-2 32,0 8-32,4 0-48,-4-2-48,0 11-16,0-17 144,0 6-208,4 2-8,-4 11 24,0-13-8,0-6 200,0 6-208,0 10 0,4-9-64,-4 9-72,0-16 344,0 6-496,4 11-224,-4-11-304,0 10-209,0-16 1233,17 19-5329,-17-19 5329</inkml:trace>
  <inkml:trace contextRef="#ctx0" brushRef="#br0" timeOffset="1638">119 7828 4456,'0'0'0,"-2"0"1305,0 2-841,2-2-464,-2 4 320,2 0-64,0 3 16,0-1 8,0-6-280,4 6 256,2 2-8,-2 0-16,3 1 16,-7-9-248,6 16 224,0-10 8,10 13-40,-12-13-16,-4-6-176,7 22 152,13-13-15,-14 15 31,15-3-24,-21-21-144,6 20 144,19 3-24,-7-1 8,1 1-32,-19-23-96,18 23 120,3 1-16,-1 3 8,3 4-24,-23-31-88,24 31 64,1-1 16,2-1-40,-3 0 24,-24-29-64,25 31 88,0 2-8,-1 1 8,1-1 0,-25-33-88,27 31 48,1-2 24,-1 4-16,0 0 0,-27-33-56,26 30 80,3-1-32,-2 2 24,0-2-16,-27-29-56,26 28 80,1 5-24,0-2 0,-5-2 8,-22-29-64,25 29 40,0 1 40,1-3-24,1 2 24,-27-29-80,25 29 72,1-3-16,1 1-8,0 2-40,-27-29-8,26 30 40,3 1-24,0 0 0,0 2 8,-29-33-24,28 33-16,-1 0 8,0 2-8,-3-5-16,-24-30 32,25 31-32,-2 0 72,1-2-56,-1-5 0,-23-24 16,20 25-8,3 0-56,0 1 40,3 1 8,-26-27 16,25 27-40,0-3-8,1 3-16,-1-2 16,-25-25 48,25 24-56,-1 1-40,-1-2-40,-1-1-72,-22-22 208,23 25-296,-3-3-72,1-1-96,0-1-64,-21-20 528,18 17-544,-2 3-41,1-1-95,-11-3-56,-6-16 736,16 6-1784,-9 23-2273,-7-29 4057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8:45.619"/>
    </inkml:context>
    <inkml:brush xml:id="br0">
      <inkml:brushProperty name="width" value="0.35" units="cm"/>
      <inkml:brushProperty name="height" value="0.35" units="cm"/>
      <inkml:brushProperty name="color" value="#BD6608"/>
    </inkml:brush>
  </inkml:definitions>
  <inkml:trace contextRef="#ctx0" brushRef="#br0">1811 3775 4761,'0'0'0,"0"0"0,0-4 1008,0 0-496,5-2-152,1-1-16,-6 7-344,6-4 304,12-2 0,-13 0-24,1 0-32,-6 6-248,20-4 240,-14-2-40,15-1-24,-5-9-8,-16 16-168,17-4 168,3-2-48,3-15 57,-3 15-17,-20 6-160,23-21 152,2 15-24,1-18-16,5 5 32,-31 19-144,31-18 104,2-3 24,2 3-24,4-1-40,-39 19-64,39-20 64,2-1 0,-4-1-32,2-5-16,-39 27-16,39-25 24,2-4 0,0 1-16,4-1 0,-45 29-8,45-31-8,3 0 0,-1 1 16,2-1 0,-49 31-8,49-31 24,1 2-24,1 0 0,0 1-8,-51 28 8,52-29-32,-1-2 8,2 2-16,-1 1 40,-52 28 0,51-27 8,0 2 24,1-1 8,-1 1-8,-51 25-32,49-27 24,1 3-8,1-1 8,-2 2-8,-49 23-16,47-24 8,-3-1-16,-1 3-8,-2-3-8,-41 25 24,43-25-16,0-1 24,-2 1-8,2 0 8,-43 25-8,41-24 8,2-1-16,1 2 16,-3 1-24,-41 22 16,43-23 16,-2 5-40,0-3 16,-2 3 16,-39 18-8,39-19-32,-2 1 80,2 1-40,-4-1-8,-35 18 0,37-17 40,-2-3-64,0 3 48,2-1-16,-37 18-8,34-16 8,1-1 0,-2-1 0,0 1 16,-33 17-24,33-18 0,2 1 0,-2-1 8,2-1-32,-35 19 24,37-18 16,0 1 0,-3 1-24,-1 0 8,-33 16 0,31-17-24,0 1 24,-2-1 0,1 1 0,-30 16 0,29-19-16,-2 3-40,0 10-16,-1-19-72,-26 25 144,29-16-152,-2-3-88,2 1-48,-1-1-64,-28 19 352,29-20-457,0-1-127,-1 1-168,-1-7-240,-27 27 992,29-21-4569,-29 21 4569</inkml:trace>
  <inkml:trace contextRef="#ctx0" brushRef="#br0" timeOffset="1384">0 1678 3024,'0'0'0,"0"0"2185,0 4-1537,4 3-240,-4-7-408,0 8 312,5-6 24,-5-2 8,4 0 8,-4 0-352,0 0 328,4 0-24,0 0-48,0 0-40,-4 0-216,4 0 200,0-4-40,2 4 0,0-4-31,-6 4-129,19 0 136,-15-4-16,15-1-24,-13-1 8,-6 6-104,20-6 80,-3 0 8,1-10-16,3 11-24,-21 5-48,22-6 72,1-10-16,2 12 8,-1-2 0,-24 6-64,25-19 40,1 15 8,1-14-16,2 11 0,-29 7-32,31-18 16,0 12 16,-1-13-24,1 13-16,-31 6 8,29-23 8,4 17 0,0-16 16,2 16 24,-35 6-48,32-23 24,3 7 24,-2-1-48,0-3 8,-33 20-8,35-21 0,0-2-8,4 1 16,0 1 0,-39 21-8,41-20 16,-2-1-40,-2 1 56,0-1-24,-37 21-8,37-20 0,0-1 32,2 1-32,-2-3 40,-37 23-40,39-21 8,2 1-8,0-3-8,2-1-16,-43 24 24,43-23-16,0-2 16,2 3 0,-1-3-16,-44 25 16,45-22-8,0-1 8,0 1-24,2-1 8,-47 23 16,48-23 16,-1 1 16,2-1 16,-2 3-32,-47 20-16,50-23 16,-1 2-32,0 1 8,-2-1 16,-47 21-8,50-18-8,1-5 0,0 3-8,-1-3 16,-50 23 0,49-22 8,-4-3 0,-2 0 8,2 3-16,-45 22 0,44-23-8,-1 5 8,0-3-16,0 1 8,-43 20 8,43-21 0,0 1-24,-2 1 16,0 1 8,-41 18 0,41-17-16,-4 1 8,2-1 0,-2 1-16,-37 16 24,39-17-8,-2-1-8,-2 0 24,2-3 0,-37 21-8,35-21 8,0 1-32,0-1-80,-2 1-96,-33 20 200,33-19-400,-3-1-297,1-3-311,-14-14-1088,-17 37 2096,30-22-4401,-30 22 4401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9:10.838"/>
    </inkml:context>
    <inkml:brush xml:id="br0">
      <inkml:brushProperty name="width" value="0.34996" units="cm"/>
      <inkml:brushProperty name="height" value="0.34996" units="cm"/>
      <inkml:brushProperty name="color" value="#BD6608"/>
    </inkml:brush>
  </inkml:definitions>
  <inkml:trace contextRef="#ctx0" brushRef="#br0">1 7 4793,'0'0'0,"0"0"704,0-2-528,0 0-80,0 2-96,2-2 96,-2 2-8,3 0 0,-1 0 16,-2 0-104,3 0 80,0 0 24,0 0 8,0 0 32,-3 0-144,9 0 136,-9 0 48,8 0 8,-6 0-24,-2 0-168,3 1 224,6-1-24,-7 1-32,7 0-24,-9-1-144,3 1 112,5 1-48,-5 0-16,6 1-32,-9-3-16,4 2 8,6 0 16,-7 1-24,5 0 32,-8-3-32,2 2 8,7 0-24,-7-1 8,1 1-8,-3-2 16,8 1-32,-6 0-48,0 0-80,1 0-184,-3-1 344,2 1-568,0 0-208,0 0-3625,-2-1 4401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9:31.209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21 13 4256,'0'0'0,"0"0"0,-3-2 1177,-6-2-761,5 1-40,1 0 64,3 3-440,-1 0 464,1 0 40,0 1-32,2 0-16,-2-1-456,3 3 464,1 1-47,-1-1 63,6 0-16,-9-3-464,4 5 448,5 4-16,-6-6-72,9 8-24,-12-11-336,9 5 296,1 7-32,0-1-16,4 2-16,-14-13-232,13 14 232,1 1-40,2 2-24,-1 1 0,-15-18-168,18 20 120,1 0 8,2 3 1,0 0-17,-21-23-112,24 23 120,-1 2 24,3-1-16,1 0-8,-27-24-120,28 24 120,1 0-72,2 1 40,-2 0-64,-29-25-24,30 26 24,-1-3-16,1 2-32,-1 1 16,-29-26 8,28 24 0,0 1 24,0-1-8,-1-1 32,-27-23-48,28 23 0,0 0-16,0 0 16,2-1 16,-30-22-16,27 22-16,-3-1 16,1-1 0,-2-1 0,-23-19 0,22 21 16,0-2 8,1-2-16,-1 1-32,-22-18 24,22 16 16,0 0-32,0 2 16,-1 0 0,-21-18 0,21 18-8,1 0-8,-1-1 8,-1 0-24,-20-17 32,20 17-8,1 1-8,0-3 16,-1 2 16,-20-17-16,20 16-16,1-2 8,-1 2 8,-1-2 0,-19-14 0,20 13 8,0 1 8,-2-1-16,0 1-16,-18-14 16,18 12-16,-1 1 0,1 1-16,0-1 16,-18-13 16,18 14-24,1-1 0,0 1-16,1-2-8,-20-12 48,17 14-40,0-1-32,0 0 24,0-1 0,-17-12 48,17 12-64,0 0 0,0-1 0,-1 0 0,-16-11 64,17 11-80,1 2 16,-1-2-40,1 0-1,-18-11 105,19 11-112,-2 1-16,1-2-48,-2-1-24,-16-9 200,17 9-216,-2 0 8,0-6 32,-2 8 8,-13-11 168,14 5-184,-2 6-32,2-7 8,-1 9-48,-13-13 256,14 3-304,-2 7-32,-1-5-16,1 4-16,-12-9 368,9 3-368,0 2-24,-6 4-81,9-6-151,-12-3 624,4 9-840,-1-7-184,0 2-3633,-3-4 4657</inkml:trace>
  <inkml:trace contextRef="#ctx0" brushRef="#br0" timeOffset="1383">2234 1655 6529,'0'0'0,"0"0"0,2 0 256,8-3-160,0 0 32,0 1 48,-10 2-176,10-4 232,4-5 24,0 7 0,3-10 32,-17 12-288,19-11 272,3-3 0,1 1 8,2-3-8,-25 16-272,26-15 305,2-2-17,0 0-24,0 0-32,-28 17-232,29-18 208,1 1 8,0-1-16,1 2 40,-31 16-240,31-17 248,1 1-8,0 1-16,0-2-72,-32 17-152,34-16 120,0-1-48,2 1 24,1 0-48,-37 16-48,36-18 56,1 0-8,-1-1 24,-1 1 24,-35 18-96,36-17 112,0 0 40,1 0 0,0 0 40,-37 17-192,38-18 184,0 1-24,0-1-32,1-1 0,-39 19-128,38-18 97,0 0 7,0 1-24,-1 1-32,-37 16-48,36-16 40,0 0-32,0 0-8,0 1 16,-36 15-16,35-15 8,-3 2-32,-1-2 40,-2 1 16,-29 14-32,28-12 0,-1-1 40,0 0-48,0 1-8,-27 12 16,26-14 0,0 2 16,0 0-16,-2-1 8,-24 13-8,24-11 0,-1 0-8,1-1 8,0 1 32,-24 11-32,23-13 32,1 1 8,1 0 24,-1 0-56,-24 12-8,24-10-8,1 0 8,-1-3 0,1 2 0,-25 11 0,26-12 0,1-2 8,1 1-8,-2-1 16,-26 14-16,27-12 16,-2 0-16,-2-3 16,2 0-40,-25 15 24,22-13 8,1-2 8,-1 3 0,0 1-16,-22 11 0,21-10 0,-1-1 16,0 1-16,-1 7 8,-19 3-8,20-13-8,-2 4-16,0 5 24,0-8 24,-18 12-24,16-4 0,1-8-16,-1 9 8,1-11-24,-17 14 32,17-3 24,0-11-24,-1 5 8,1-1-8,-17 10 0,16-9 24,0 6-8,-2-8 0,0 7-32,-14 4 16,13-10-16,0 8-8,-2-1 0,-2-6-8,-9 9 32,9-3-104,-6 1-128,8 0-305,-8 0-399,-3 2 936,9-3-1368,-7 3-552,19 12-4114,-21-12 6034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02.132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0 792 5929,'0'0'0,"0"0"0,0-2 768,3-7-544,5 6-184,-6-5 40,-2 8-80,3 0 72,0 0-32,0 0 24,0 0-80,-3 0 16,3-2 0,5-1 32,-6 1 24,7 0 32,-9 2-88,3-2 144,9-1 56,-4 0 48,0 0 16,-8 3-264,9-9 232,2 7 8,0-1-24,1 0 16,-12 3-232,15-3 192,-1-7-15,3 8-17,2-6-40,-19 8-120,21-2 176,0-1 0,2-5-8,1 6-16,-24 2-152,24-9 160,1 6-32,1-5 0,2 5 24,-28 3-152,29-9 168,1 6-24,1-7 48,1 7-72,-32 3-120,32-11 80,1 8-16,0-10-8,2 4-8,-35 9-48,37-11 32,1-1 8,2 0-24,1-2 16,-41 14-32,42-13 16,0 1-24,0-2 0,0 0 8,-42 14 0,41-15 0,1 2 16,0-2 16,2 1 0,-44 14-32,44-14 32,-1 0 8,1-2 48,0 1-8,-44 15-80,45-16 88,-1 2 0,2 0-24,-2-1 0,-44 15-64,44-14 64,-1-2 8,-2 2 8,-2 1-40,-39 13-40,40-14 48,-1 2-8,1-1-8,-1-1 0,-39 14-32,37-10 8,0-1 40,-2 1-8,-1 0 0,-34 10-40,35-9 96,-2 1-64,-2 0-8,0-1-8,-31 9-16,30-8-16,-1 0 32,0 5 16,-2-6 24,-27 9-56,27-3-56,-2-8 0,-4 9-48,0-7 24,-21 9 80,19-2 0,2-1-8,-2-7 8,0 8-24,-19 2 24,18-9-24,1 7 0,-2-6 24,2 6-8,-19 2 8,18-8-8,2 5-8,-2-8 0,1 8-40,-19 3 56,17-9-16,2 7-16,-2-6-8,1 6 24,-18 2 16,17-3-24,-2 0 8,0 0-24,-2 1-80,-13 2 120,11 0-240,-1 0-208,-1 0-328,-6 2-384,-3-2 1160,10 3-1505,-10 0-79,3 14-2809,-3-17 4393</inkml:trace>
  <inkml:trace contextRef="#ctx0" brushRef="#br0" timeOffset="778">600 1139 4608,'0'0'0,"-8"-11"425,4 2-249,4 9-176,-11-10 104,8 0-24,0 8-24,0-6-8,3 8-48,-2-2 48,1-7-16,0 7 0,1-8 32,0 10-64,0-3 40,0-6 40,2 7 56,0-1-32,-2 3-104,0-3 200,2 1-24,0 0-24,0 2 48,-2 0-200,3-3 168,-1 1 16,1 2 24,0 0 16,-3 0-224,9 0 240,-7 0 48,1 0 0,8 0-24,-11 0-264,8-3 304,1 3-8,2-2 1,1 0 31,-12 2-328,13-3 296,2-5-48,3 5 24,2-7-56,-20 10-216,21-3 232,4-11-8,0 3-8,1 0 32,-26 11-248,30-13 208,1 0 32,1-1-48,0-2-48,-32 16-144,31-15 136,1-2-48,2 1 16,1 2-56,-35 14-48,35-16 48,2 0-24,-1-1-16,0 1-16,-36 16 8,37-16-24,-1 0 8,2 1-8,0-2 24,-38 17 0,37-14 24,0-1-24,0 0 32,1 1-56,-38 14 24,38-15 8,-1 1 24,-1 1-32,1-1 40,-37 14-40,36-14 40,1 0 0,1-1 32,-1 1 0,-37 14-72,40-15 40,-1 3 32,2-2 0,0 1 0,-41 13-72,42-13 80,-1 0-8,1 0-24,0 2-8,-42 11-40,43-13 48,-2 0-24,0-2 8,-2 1-16,-39 14-16,38-14 0,0 2-8,0 1 0,1-1-24,-39 12 32,38-11-24,-1 1 16,0 0 0,-1-1 24,-36 11-16,37-9-8,-2-1 0,-1 0 24,0 0-24,-34 10 8,32-9 8,1-1 8,-1 1-32,-1-1 8,-31 10 8,28-8-24,-4 5 40,-1-8-32,-3 9 0,-20 2 16,19-9-40,-3 7-64,-1 0-56,-2-1-120,-13 3 280,11-3-496,-1 1-328,-8 2-432,1 0-513,-3 0 1769,0-2-1904,0 2-3129,0 0 5033</inkml:trace>
  <inkml:trace contextRef="#ctx0" brushRef="#br0" timeOffset="1408">887 1408 8801,'0'0'0,"-3"1"1401,-1 0-833,0 1-248,4-2-320,-3 2 272,3-2-120,2 0-104,6-2-8,-8 2-40,9-3 0,2-6-32,1 1 64,2 5-80,-14 3 48,16-13-8,1 4-24,2 0-32,1-2 56,-20 11 8,24-14-32,2 2 80,2-1 48,3-1 64,-31 14-160,32-14 216,3-1 16,2 0 32,2 0 8,-39 15-272,41-16 272,3 1-40,0-2 8,1 1-96,-45 16-144,48-17 176,0-1-32,-1 1-80,0-2 49,-47 19-113,45-19 64,3-2-24,0 1 32,2 0-72,-50 20 0,51-19 64,-1-1-16,2 1 24,1 0 32,-53 19-104,54-20-8,1 0 32,0 1-24,-1-4-24,-54 23 24,55-20-24,-3-1 16,2-1-16,1 2 24,-55 20 0,54-22 64,1 2 0,-1-3-8,0 3 16,-54 20-72,53-21 48,1 2 0,-2 1-24,-1-1-24,-51 19 0,48-18-8,0 1-40,-3 0 48,-1 1-32,-44 16 32,43-15-16,-3 1 0,-1 1-16,-2-1 0,-37 14 32,34-11-8,-1 1 0,-3 2-40,-4-1-24,-26 9 72,25-3-152,-4-7-192,-2 7-129,-3 0-215,-16 3 688,13-2-944,-4 2-360,-7 0-473,-2 0-111,0 0 1888,0 2-5057,0-2 5057</inkml:trace>
  <inkml:trace contextRef="#ctx0" brushRef="#br0" timeOffset="2008">1120 1660 9386,'0'0'0,"0"-3"1024,0 3-1024,3-3 496,8-8-120,-1 9-56,3-8-112,-13 10-208,17-3 48,1-9-40,4 3-16,2 1 16,-24 8-8,28-10-8,3-1 0,2-3 24,2-1 48,-35 15-64,37-16 168,3 0 112,3-1 24,3-2 24,-46 19-328,46-19 272,1-1-112,3 0 8,1-1-32,-51 21-136,53-22 144,3-1 49,-1 0-25,4 0 24,-59 23-192,59-23 200,3-1-8,1 1-56,-1 1-32,-62 22-104,61-22 56,0-1 16,1-1 48,1-1-32,-63 25-88,63-26 144,3 0-88,-2 2-8,0-1 24,-64 25-72,66-24-16,-1 0 24,-2 0-8,1 1-48,-64 23 48,62-23 48,-3-2 16,2 3-64,-2-1-8,-59 23 8,58-21-64,-2 1 8,0 2 96,-3 0-24,-53 18-16,52-16 72,-3 0-48,-3 1-32,-4 1 8,-42 14 0,40-15-32,-2 3 16,-2 1 32,-3 0-56,-33 11 40,30-8-104,-3 5-24,-3-6-56,-3 7-56,-21 2 240,17-2-248,-1-1-128,-4 3-24,-9 0-81,-3 0 481,10 0-616,-10 2-216,0 2-440,-3 5-385,3-9 1657,-12 8-1808,-3 6-3449,15-14 5257</inkml:trace>
  <inkml:trace contextRef="#ctx0" brushRef="#br0" timeOffset="2597">1423 1971 7457,'0'0'0,"0"-2"920,8-1-696,2-8-152,2 8 24,0 0-16,5-6-8,1 7 0,3-9 16,2 2 0,1-1 88,2 0 161,-26 10-337,26-11 408,2-2 128,3 2 8,2-2-24,-33 13-520,35-13 472,3-1-40,1-2-56,2 0-8,-41 16-368,42-17 360,3 0-32,2-2-7,3-2-97,-50 21-224,50-19 200,2-2-48,2 0-32,0-1-24,-54 22-96,54-23 64,1-1 8,1-1 0,3 0 40,-59 25-112,59-26 128,3-1 16,1 0-32,2 0-8,-65 27-104,68-29 136,-1-1-8,3 1 32,-3 0-8,-67 29-152,68-29 88,0-1-32,-1 1 16,-1 1-8,-66 28-64,66-27 48,1 0 8,0 0-8,-4-1-40,-63 28-8,64-27 24,-5 1-8,0 1-32,-1 2 32,-58 23-16,55-21-40,-2 1 8,0 2 8,-4 0-24,-3 0 32,-46 18 16,44-17-48,-2 3-56,-4 3-48,-4 0-104,-34 11 256,30-8-352,-5 5-208,-4-6-184,-3 9-185,-18 0 929,15-2-1208,-4 2-184,-1 0-176,-7 0-169,-3 0 1737,0 0-2056,0 2-2273,0-2 4329</inkml:trace>
  <inkml:trace contextRef="#ctx0" brushRef="#br0" timeOffset="3404">1615 2071 6825,'0'0'0,"0"0"928,0 0-288,3 0-136,-3 0-504,9 0 497,-6-2-49,9-6-80,-2 6-16,-10 2-352,11-8 304,3 5-16,0-5 24,3 5 16,-17 3-328,18-11 352,1 8 48,1-6-48,3 6 24,-23 3-376,22-12 360,3 8-24,1-6-79,-1 2 31,-25 8-288,28-8 280,0 0-56,1-3 32,1 2-120,-30 9-136,31-10 120,1-1-8,0-2 16,3 1-32,-35 12-96,36-12 120,0-1 8,-1 1-48,-1 0 16,-34 12-96,35-13 96,1 0-56,0 1-8,1-1 16,-37 13-48,38-13-24,1 0 104,0-2 16,0 1-16,-39 14-80,41-17 104,-1 3-48,1-2-24,2 0 40,-43 16-72,44-14 40,1-3 32,0 3 8,0-2-32,-45 16-48,45-19 72,-1 1-40,3-1 24,-2 1-16,-45 18-40,46-19 24,-1 2-48,0-1-16,2 0-72,-47 18 112,46-19-56,0 2-8,2-1-40,0 2 144,-48 16-40,49-17-64,-1-1 80,-2 2 8,-1-1-64,-45 17 40,46-15-8,-1-1-24,0 3-8,0-1-96,-45 14 136,42-13-224,0 2-112,-3 0-128,-2 1-120,-37 10 584,37-10-752,-4 2-161,1 0-199,-2 5-184,-32 3 1296,28-8-1440,-2 4-137,-3-4 113,-8-1-152,-15 9 1616,19 0-3833,-19 0 3833</inkml:trace>
  <inkml:trace contextRef="#ctx0" brushRef="#br0" timeOffset="4117">1670 2001 8673,'0'0'0,"0"0"0,3-2 865,8 0-305,-1-7-136,1 7-104,-11 2-320,11-3 168,1-5-112,2 6-24,2-6-40,-16 8 8,17-3 0,2-7 32,0 7 40,2-7 48,-21 10-120,23-3 192,0-8 144,2 2 80,0 6 64,-25 3-480,26-13 520,1 5-144,1-1-56,-1 0-119,-27 9-201,29-8 96,-1-1-8,0 0-40,3-1-16,-31 10-32,29-10 0,0 1-72,-3 0-128,-2 0-113,-24 9 313,23-9-496,-2 1-272,-1 5-224,-2-9-264,-18 12 1256,17-4-1433,-3-6-63,-11-2-176,9 10-2553,-12 2 4225,0 0 0</inkml:trace>
  <inkml:trace contextRef="#ctx0" brushRef="#br0" timeOffset="4526">1732 2009 8401,'0'0'0,"2"-2"688,9-1-271,-11 3-417,9-9 328,1 7-72,2-6-176,2 6-88,-14 2 8,14-8-8,2 6 16,0-7 40,1 6 32,-17 3-80,20-11 160,-1 8 88,2-7 56,1 7 48,-22 3-352,20-11 304,4 8-128,-2-9-64,1 4-16,-23 8-96,22-3 40,0-9-40,0 9 8,-1-10-24,-21 13 16,22-8-80,-2 5-48,1-8-224,-3 8-216,-18 3 568,17-10-720,-4 7-136,-1-5-97,-1 6-103,-11 2 1056,8-8-952,-8-4-360,2 12-2449,-2 0 3761</inkml:trace>
  <inkml:trace contextRef="#ctx0" brushRef="#br0" timeOffset="4885">1795 2084 6225,'0'0'0,"0"0"1000,8-3-416,-5-6-152,-3 9-432,13-2 400,-3-6-64,1 5-56,1-9-87,-12 12-193,16-3 168,0-11 48,2 5 24,1-1 16,-19 10-256,20-11 280,-1-2-72,3 2 0,0 1 24,-22 10-232,22-12 192,1 2-32,-3 0-56,1 1-48,-21 9-56,20-10 24,1 2-48,-2 0-48,0 5-104,-19 3 176,18-10-264,-2 8-168,-3-7-104,-3 7-96,-10 2 632,8-2-689,-5 0 9,8 0 8,-11 0 8,0 2 664,3 0-608,-3 0 96,0 0 64,-3-2-521,3 2 969,-3 0-3264,3 0 3264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8:47.904"/>
    </inkml:context>
    <inkml:brush xml:id="br0">
      <inkml:brushProperty name="width" value="0.35" units="cm"/>
      <inkml:brushProperty name="height" value="0.35" units="cm"/>
      <inkml:brushProperty name="color" value="#BD6608"/>
    </inkml:brush>
    <inkml:brush xml:id="br1">
      <inkml:brushProperty name="width" value="0.34996" units="cm"/>
      <inkml:brushProperty name="height" value="0.34996" units="cm"/>
      <inkml:brushProperty name="color" value="#BD6608"/>
    </inkml:brush>
    <inkml:brush xml:id="br2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3631 8531 4961,'0'0'0,"0"2"528,6 2-208,-6-4-320,17 8 264,-13 9-48,14-11-40,-1 14-16,-17-20-160,16 17 144,3 3 16,1 1-16,1 3 40,4 1 24,-1 2-16,5 1 24,0 3-16,-29-31-200,28 33 200,1 2-40,0 0-24,2 0-24,-31-35-112,28 37 72,3 0-16,0 2-16,0 2 8,-31-41-48,33 37 8,2 2-8,0-2 8,2 0-24,-37-37 16,36 39 0,4 0 0,-1 2-8,-3 0 16,-36-41-8,42 39-40,-5 2 24,2-2 0,0 0 8,-39-39 8,37 37-8,2 0 8,0 0 8,-2 2-32,-37-39 24,36 39 8,1 0-32,0-2 16,-2-2 8,-35-35 0,37 35-8,0-6 0,-2-1 8,0-1-8,-35-27 8,35 27-8,-2-1 0,2-1-16,0 0-16,-35-25 40,32 22 8,1-1-16,-2 3-8,-4-1 8,-27-23 8,24 23-64,1-3-24,-2 1-32,-1-3-120,-22-18 240,23 19-440,-5-1-144,1 1-120,-3-1-1761,-16-18 2465,6 21-3096,-6-21 3096</inkml:trace>
  <inkml:trace contextRef="#ctx0" brushRef="#br0" timeOffset="33152">2060 11995 2656,'0'0'0,"0"0"0,0-4 2065,0-2-1353,0-13-280,0 15-96,0 4-336,0-6 280,0-13-16,0 15 0,0-14-48,0 18-216,4-6 192,1-19 24,-1 7 0,0-1 24,-4 19-240,6-18 240,-2-3-16,2-4-32,0 3-24,-6 22-168,7-23 160,-1-3-48,0-3 16,0-2 1,-6 31-129,6-35 88,-2-2 8,2 0-32,1-2-16,-7 39-48,4-43 24,0 2 8,2-2 8,0 0 8,-6 43-48,6-43 56,0-1 24,1-3-16,-1 0 0,-6 47-64,6-47 56,-2-3-24,2 3 24,0 0-16,-6 47-40,4-47 56,3 2-16,-1-3-32,0 1 8,-6 47-16,4-49-40,0 2 56,-4-3-8,0-1-40,0 51 32,0-51 0,0-5-24,0 1 16,0 1 24,0-3 24,0 57-40,0-56 24,0-1 0,-2-3 0,2 60-24,-2-57 0,0-1 24,0-1-16,2-1-8,0 60 0,-2-61 8,2-3-16,0-2 40,0 1 0,0 65-32,0-66 48,0-2 16,4-2-16,-4-1-8,4-8 16,-4 79-56,4-78 48,0 0-32,-4-2-8,0 2 8,0 78-16,4-76-16,-4 0 40,0 0 0,0 7-24,0 69 0,5-74 16,-5-2 8,4 2-32,-4 0 40,0 74-32,4-68 40,-4 2-16,4 3 8,-4-3-8,0 66-24,4-66 32,0-2 8,0 1-8,-4-3-56,0 70 24,4-72 0,0 0-32,1 2 32,-1 1 8,-4 69-8,0-70 24,4 0-16,2 0 8,-2 0-8,-4 70-8,6-74 24,-2 0-16,2 0-16,-1 1 32,-5 73-24,6-70 0,0 0 32,0 0-8,-2-2 0,-4 72-24,4-74 24,0 4 0,-4-1-16,4-1 32,-4 72-40,0-68 0,0-2-24,0-2 24,0 2-64,0 70 64,0-69 8,-2-1-24,0-2 16,0 2 24,2 70-24,-2-70-8,0 3 8,2 3 0,0 2 0,0 62 0,0-57 8,0 1 32,-2 1-40,2-1 8,0 56-8,-2-55 8,0-2-24,0-1 16,0 3-32,2 55 32,-2-56-8,0 1 16,0 1-8,-2-3 16,4 57-16,-4-56 8,1-1-16,-1-3 16,2-1 16,2 61-24,-2-64 16,-2-4 16,2-1-32,0-3-24,2 72 24,-2-70 0,0 2 0,2 0 16,0 1-8,0 67-8,0-68 32,0 0-56,0 0 16,0 0-24,0 68 32,0-65-32,0-1 40,0 0 24,0 3 0,0 63-32,0-64 32,0 2-16,0-1 0,0 1 48,0 62-64,-2-66 16,0-1 24,0-3-16,2-4-24,0 74 0,-2-72 16,2 2-8,0 0-8,0 3 8,0 67-8,0-66 0,0 0-48,4 9 24,0 1 16,-4 56 8,0-51-40,4 0 56,-4 1 24,0 3-72,0 47 32,0-24 0</inkml:trace>
  <inkml:trace contextRef="#ctx0" brushRef="#br0" timeOffset="36024">5621 10116 4737,'0'0'0,"-2"2"1040,2-2-1040,0 6 360,-2 0-72,0-4 16,2 0-16,0-2-288,0 0 328,-2 0-24,2 0-24,0 0-24,0 0-256,-2 0 224,0-6 16,2 0-40,-2-12 16,2 18-216,0-4 208,-2-17 25,0 15 39,0-19 0,2 25-272,-2-16 304,0-5-48,-1-1 0,1-3 8,2 25-264,-2-29 256,0-1 0,-2-7-16,0-5-40,4 42-200,-2-47 176,0-4-16,-2 2-8,2-3 8,2 52-160,-4-53 128,-2-3-32,1-7 24,-1-5-48,6 68-72,-6-70 112,2-8 0,-2 0 8,2-2-40,4 80-80,-4-82 104,-3 2 0,3-2-32,0 2 64,4 80-136,-4-78 97,0-2-1,0 1 8,0-1-32,4 80-72,-4-82 64,0 2-16,-3-2-40,1 0 0,6 82-8,-6-84 16,-10-5-8,10-1 0,-1 0 8,7 90-16,-16-93 8,10 1 32,0-1 8,-3 1-8,9 92-40,-8-86 40,0-5-16,2 3-24,0 0 32,6 88-32,-6-88 0,3 5 24,1 3 40,0 0-80,2 80 16,-2-80 48,-2 4 0,2-2-24,-2 2 40,4 76-64,-2-74 32,-2-4-16,0 0-8,0 4-8,4 74 0,-2-76 24,-2 2-48,1-2 48,1 0-24,2 76 0,-2-76-16,2 3 32,0 1-32,0 0 16,0 72 0,0-68 16,4 2 0,-4 3-16,5 1-8,-5 62 8,4-62-56,0 3 8,-4-1 32,4 3 16,-4 57 0,0-58 24,0 3-24,0 2 8,0 1-8,0 52 0,0-51 0,0 2 0,0-3-16,4 3 16,-4 49 0,0-49-16,0-5 40,4 3-16,-4-2-24,0 53 16,0-52 16,0 5-48,0 0 48,0-3-8,0 50-8,0-51 0,-2 0 8,0-3-24,0-1-40,2 55 56,0-53-48,-2-3-32,2 1 32,0 5 72,0 50-24,0-51 8,0 6 80,0 2-64,0-2-48,0 45 24,0-41 8,0-3-8,0 3 24,0 4-32,0 37 8,0-39 16,0 2 0,0-2-48,0 0 48,0 39-16,0-39-16,0-4-64,0-2 104,0 0 16,0 45-40,0-45 16,4 0 16,-4 1-32,0-1-24,0 45 24,0-45 0,4 2 56,-4 0-80,0 0 40,0 43-16,4-41 8,-4 0-56,0-1 8,4 3-56,-4 39 96,0-36-64,4-6 56,-4 3 8,5 0-32,-5 39 32,0-41 8,0 2-104,0-2 72,0-2 48,0 43-24,0-41-64,4 0 0,-4 0-32,0 2-32,0 39 128,0-41-144,4 2-25,-4-2-7,0 0-16,0 41 192,0-43-144,0-3 56,0 3-48,0 0-32,0 43 168,0-37-136,0 0-24,0 32 130</inkml:trace>
  <inkml:trace contextRef="#ctx0" brushRef="#br0" timeOffset="4304">60 2693 3104,'0'0'0,"-2"-6"816,2 6-816,0-7 728,0-11-335,0 14-73,0-2-64,0 6-256,-2-6 200,2-11-64,0 13 16,0-2-24,0 6-128,0-19 144,0 13 8,0-14 40,0 3 0,0 17-192,0-16 216,0-5 0,4 1-8,-4-3 0,0 23-208,4-22 224,-4-3 0,0 4-16,4-3-24,-4 24-184,0-25 176,0 0-8,0-3-40,0 1 0,0 27-128,0-27 128,0 3 17,-2-3 7,0 0-24,2 27-128,-2-26 104,2-1-32,0-2 0,0 2 8,0 27-80,0-28 56,-2-5-16,2 0-8,0 0-24,0 33-8,0-35 24,0 4 40,0-1-56,0-1 8,0 33-16,0-35 0,0 4-8,0 2 16,0 1-8,0 28 0,0-31 24,0 0-24,0-2 8,0 2 0,0 31-8,0-33-8,0 1 16,0-3-16,0 0-72,0 35 80,0-37-64,-2 2-16,2 0 0,0 0 64,0 35 16,-2-35-56,2 0-32,0 0-32,0 2-128,0 33 248,0-32-313,0-1-279,0 0-176,0-2-208,0 35 976,0-33-4641,0 33 4641</inkml:trace>
  <inkml:trace contextRef="#ctx0" brushRef="#br0" timeOffset="5096">153 834 5009,'0'0'0,"0"0"776,4 0-384,2 0-16,-6 0-376,6 2 352,13 5 0,-15-1-24,14 12-48,-18-18-280,6 6 272,15 11-40,-3-11 0,3 15-16,-21-21-216,25 16 184,1 2-8,3 3-32,2 2-23,-31-23-121,33 22 104,4 3-32,2 2 0,0-1-16,-39-26-56,41 29 64,2 2 0,0 2-8,0 2 8,-43-35-64,45 34 72,0 1 0,1 0 32,-1 2 16,-45-37-120,45 35 104,2 2 16,-2-4-64,-2-2-24,-43-31-32,46 33 48,1-3-32,2 1 40,0 0-48,-49-31-8,50 31 16,-5 2 8,-2 0-32,-2-1 0,-41-32 8,43 37 0,-2-2-32,2 2 24,-2 0 0,-41-37 8,40 37-48,-1 0 16,0-2-16,-2-4-56,-37-31 104,36 26-168,1-3-160,-2 0-232,0-1-281,-35-22 841,31 19-1040,-10-15-424,11 20-2929,-32-24 4393</inkml:trace>
  <inkml:trace contextRef="#ctx0" brushRef="#br0" timeOffset="36023">2506 2189 5706,'43'-5'71,"6"-20"9,-1 19 16,-48 6-96,47-23 112,0 17 16,-2-15 8,5 15-24,-50 6-112,49-22 120,2 18-16,3-13 8,1 13-16,-55 4-96,55-6 56,1-13-16,1 13 0,3-14-24,-60 20-16,57-19 40,5 3-8,-2-5-24,1 3 16,-61 18-24,62-21 16,-1 1 8,3-3 24,0-1-40,-64 24-8,65-23 8,1 0 8,0 3 8,-5-3-8,-61 23-16,58-22 40,2-1-16,-3 0-16,3 5 8,-60 18-16,57-19 24,-1 1-8,-1 0 0,-4 1 16,-51 17-32,54-16 16,-5-1-8,4 11-8,-1-17 8,-52 23-8,49-6 16,0-14 0,1 14-16,-5-11 8,-45 17-8,45-4 24,-2-2-8,-4-10-8,-2 16-32,-37 0 24,8-2-20</inkml:trace>
  <inkml:trace contextRef="#ctx0" brushRef="#br0" timeOffset="6577">582 810 5089,'0'0'0,"0"0"0,20-23 416,3 7-160,8-7 56,2 3 64,-33 20-376,26-7 408,9-17 40,2 5 0,4 1 8,-41 18-456,50-23 440,-1 1-48,4 1-15,3 3-57,-56 18-320,55-19 304,7 3-32,1-1-56,3-1-32,-66 18-184,68-19 136,-4 1-24,-3-3 0,3 3-8,-64 18-104,65-17 64,1-1-8,2 0-32,0-1-8,-68 19-16,65-18 24,5-1-16,-2-1-16,0-1 0,-68 21 8,68-21-16,1 1 16,-5 1 8,4 3-16,-68 16 8,66-18 16,-3 1-24,3-1-24,-5 1-16,-61 17 48,60-18-88,-5 1-48,-3-1-64,-3-1-144,-49 19 344,49-6-496,-1-16-120,-1 17-281,-2-11-143,-45 16 1040,33-6-1352,10 0-3009,-43 6 4361</inkml:trace>
  <inkml:trace contextRef="#ctx0" brushRef="#br0" timeOffset="7146">2989 159 6089,'0'0'0,"0"0"560,0 6-344,16 2 40,-16-8-256,6 21 312,19-15 32,-3 10-24,3-7-80,-25-9-240,31 24 192,4-16-40,4 19-16,2-6 16,-41-21-152,43 20 192,4 3 41,2 1 55,1 1 40,-50-25-328,53 25 280,-2 1-40,5 1-48,-3 4-8,-53-31-184,54 31 136,-1-3 0,5 7-24,1 0-40,-59-35-72,60 39 64,-1 0-32,1 2-32,-3 2-48,-57-43 48,62 44-24,-3 1-8,1 2 24,-2 2-24,-58-49 32,57 52-16,-6-3 16,-1 0-40,-5-6 48,-45-43-8,41 41-16,-2-4 16,0-6 0,-4-2 56,-35-29-56,35 27 32,0-5 0,-3 1-8,1-3-72,-33-20 48,33 19-64,0-1-88,0 1-16,-2-1-144,-31-18 312,31 19-560,-1-3-385,-1 1-287,0-9-48,-29-8 1280,31 24-4689,-31-24 4689</inkml:trace>
  <inkml:trace contextRef="#ctx0" brushRef="#br1" timeOffset="17940">12 956 5065,'0'0'0,"-4"2"424,4-2-424,-3 3 24,1 6-32,-1-6 0,3-1 0,0-2 8,2 2 8,0 0 0,1-1 8,7 0 8,-10-1-24,3 1 40,6-1 16,-6 0 40,11 0 40,-14 0-136,8 0 152,3-3 24,1-5 40,0 4-24,-12 4-192,15-10 208,0 7-40,2-7-32,0 7 0,-17 3-136,19-12 120,1 3 0,2-1 24,1-3-8,-23 13-136,25-12 144,-1-2 64,2 0-136,2-1 24,-28 15-96,28-15 56,1-2-32,1 3 88,0-2-40,-30 16-72,31-14 64,-1 0-32,0 2-64,2 1 16,-32 11 16,31-12-32,-1 1-48,0 0-32,-2-2-72,-28 13 184,28-13-264,-1-1-72,0 1-128,-2-2-192,-25 15 656,22-19-992,4 3-2961,-26 16 3953</inkml:trace>
  <inkml:trace contextRef="#ctx0" brushRef="#br1" timeOffset="33175">1896 2131 3552,'0'0'0,"-2"0"1697,1 0-1297,1 0-280,0 0-120,0 3 80,8 0 48,-5 5 120,8-6-8,-11-2-240,10 9 192,0-5 16,1 8-80,0-3-8,-11-9-120,11 10 120,1 2-24,0-1-24,1 2-32,-13-13-40,13 11 56</inkml:trace>
  <inkml:trace contextRef="#ctx0" brushRef="#br1" timeOffset="33176">2080 2298 7529,'8'7'0,"8"6"8,0-2-1</inkml:trace>
  <inkml:trace contextRef="#ctx0" brushRef="#br1" timeOffset="33174">2131 2336 7530,'1'1'-1</inkml:trace>
  <inkml:trace contextRef="#ctx0" brushRef="#br1" timeOffset="33172">2151 2349 7507,'3'2'-2,"14"7"-54,1-1-32,-18-8 88,17 9-128,2 1-104,-2-6-136,-7-4-952,-10 0 1320,16 4-3841,-16-4 3841</inkml:trace>
  <inkml:trace contextRef="#ctx0" brushRef="#br1" timeOffset="36022">4972 1346 11064,'-2'0'10,"-6"-8"38,4 5-16,-6 0 24,10 3-56,-5-3 72,-5-6-40,6 7 8,-6-1-8,10 3-32,-4-9 40,-7 6 8,3 0-8,4-6 16,4 9-56,-12-2 48,4-6-8,0 6 8,-1-7-8,9 9-40,-9-2 56,0-7-8,1 7 16,-2-6-24,10 8-40,-8-2 32,0-8 8,0 7-16,-1-6 16,9 9-40,-8-2 40,0-1 8,0-7 0,-1 8 0,9 2-48,-4-3 32,-7 0 8,7 0 8,-7-5 0,11 8-48,-4-2 64,-6-1-24,6-6-16,-7 9 0,11 0-24,-4-3 16,-7-5 16,7 6-16,-8-1 40,12 3-56,-9-10 16,1 8 8,0-6-8,-1 6 8,9 2-24,-9-2 8,1-1 8,-3 0 0,1 0-8,10 3-8,-9-9 40,-2 9-8,0-3 8,1 0 16,10 3-56,-11-8 40,2 8 24,-1-3-24,0-5 8,10 8-48,-8-2 64,-1-2-24,-1-5 8,2 7-16,8 2-32,-8-3 16,4-6 8,-8 7 0,8-7-24,4 9 0,-11-2 16,3-6 0,-2 6-8,2-6 16,8 8-24,-8-2 24,0-7-8,3 7 0,-5-7 24,10 9-40,-8-2 24,4-6 16,-7 6-8,3-8 8,8 10-40,-8-3 32,-2-7 8,2 7 8,0-8-40,8 11-8,-8-3 16,-1-6 16,1 6 0,4-5-8,4 8-24,-11-2 65,6-8-17,-5 7 16,2-5 24,8 8-88,-4-3 64,-7-7-24,3 8 16,0-6-8,8 8-48,-9-2 32,0-6 32,0 5-32,0-6 0,9 9-32,-10-2 56,2-6-32,-1 6-56,1-6-56,8 8 88,-10-3-40,2-6 16,-1 6 48,-1-5 16,10 8-40,-9-2 32,-1-7-8,-1 7 16,2-8-8,9 10-32,-8-3 40,0-7-24,-2 7 24,2-9 16,8 12-56,-9-8 16,-1 5 16,1-8-8,0 7-16,9 4-8,-11-12 48,3 9-24,-2-9 24,1 8 16,9 4-64,-10-12 40,0 9 0,0-9 0,-3 3-40,13 9 0,-12-9 16,-1 1 8,2-2-24,0 2 32,11 8-32,-12-8 32,1-1 0,0 0 8,0 0-8,11 9-32,-11-8 0,0 5 0,0-11 0,1 6 16,10 8-16,-11-8 24,1-1-24,-1 0-16,-2 6 40,13 3-24,-11-12-8,0 8 8,0-7 16,2 8-16,9 3 0,-10-10 0,-1 7 32,0-10-80,-1 5-8,12 8 56,-11-8-24,1-1-32,-1 1 88,1 5 16,10 3-48,-10-10 8,0 7 56,1-8-32,1 8 16,8 3-48,-9-9 24,-1 6-16,1-9 16,0 9-24,9 3 0,-10-11 8,0 8 8,1-8-16,-1 8 16,10 3-16,-10-9 24,1 6 0,-1-5 0,1 6 0,9 2-24,-10-9 16,-1 7 32,1-6-8,0 6-24,10 2-16,-8-9 32,-2 7-24,2-7-8,-1 7 16,9 2-16,-9-9 24,1 7-24,4-6 8,-7 4 16,11 4-24,-9-8 8,0 6 24,1-6-32,-1 6 56,9 2-56,-8-10 24,4 8-32,-7-7-8,1 6-16,10 3 32,-8-9 16,0 6-8,0-7 24,-3 7-16,11 3-16,-9-9 8,-2 6-16,1-5-8,1 4 8,9 4 8,-9-9-16,-1 7 0,2-7-24,0 7 32,8 2 8,-8-3-8,3-6 16,-6 9-56,7-3 48,4 3 0,-10-9-16,6 7-8,-4-1 56,5-6-32,3 9 0,-8-2-8,5-1-8,-6 0 8,6 1-8,3 2 16,-10-3 16,7 0-32,-7 0 56,5 0-40,5 3 0,-9-3-24,6 0 8,-5 0 8,5 1 8,3 2 0,-4-2 0,-5 0-8,7 0-8,-2 0-40,4 2 56,-4 0-64,0-2-24,1 0-88,0 2-256,3 0 432,-4 0-776,1 0-529,0 0-607,0 0-345,3 0 2257,3 13-5849,-3-13 5849</inkml:trace>
  <inkml:trace contextRef="#ctx0" brushRef="#br2" timeOffset="80213">2385 2322 6345,'0'0'0,"-1"0"568,-1 1-264,2-1-304,-1 2 152,0 0-48,1-1-72,2-1-56,-2 0 24,8 0-24,-5-2 0,10-1 96,-5 0 48,-8 3-120,10-8 272,0 6 136,2-7 48,-1 6 177,-11 3-633,13-9 592,1 6 0,0-8-72,2 8-120,-16 3-400,16-13 320,0 5-136,1 0-24,-2 0-112,-15 8-48,19-8 40,-1-1-112,1 6 32,0-9 16,-19 12 24,19-3-160,0-9 16,-1 8-256,-3-6-128,-15 10 528,13-3-696,0-5-128,-2 6-97,-1-1-135,-10 3 1056,3-3-984,16 4-3345,-19-1 4329</inkml:trace>
  <inkml:trace contextRef="#ctx0" brushRef="#br2" timeOffset="80214">2332 2375 6545,'0'0'0,"0"0"0,0 0 608,3-3-320,7 0-56,-7 0-48,-3 3-184,11-3 168,-1-5-104,2 5-8,2-7 24,-14 10-80,16-9 64,1 0 64,2 0 24,-1-2-8,-18 11-144,22-13 112,-2 0 24,2 1-8,-2-2-80,-20 14-48,21-13 48,-1 2-40,1-2-80,-1 3-144,-20 10 216,18-10-400,0-1-232,-2 1-224,-3 1 8,-13 9 848,2-12-2049,9 10-1191,-11 2 3240</inkml:trace>
  <inkml:trace contextRef="#ctx0" brushRef="#br2" timeOffset="80215">2377 2231 7113,'0'0'0,"11"-11"1200,-11 11-1200,14-9 672,3 0-119,0-1-113,-1 7-168,-16 3-272,17-12 104,2 3-136,2 1-120,1 0-104,-22 8 256,23-9-472,-1 0-169,1 0-63,1 0-96,-24 9 800,27-10-792,-2-2 24,1 2-3289,-26 10 4057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11.318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0 17 1488,'0'0'0,"3"-2"920,-1-1-584,-2 0-128,0 3-208,2-9-160,0 11-1944,-2-2 2104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13.989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13 41 2080,'0'0'0,"2"-2"888,-2 2-888,2-3 440,0 0-24,0-5-184,-2 8-32,0 0-200,0-2 152,0 0-72,0 0-64,0 0 8,0 2-24,0-3 24,0 1-16,0 0-8,0 0 8,0 2-8,0-2 8,0 0-8,-1 0 8,1 2 8,0 0-16,0-2 48,0 2 121,0 0 71,0 0 112,0 0-352,-1 0 392,0 0 8,0 0 24,0 0-48,1 0-376,-1 0 360,-1 0-24,0 0-48,1 0-8,1 0-280,-2 0 256,0 0-24,1 0 8,0 0 16,1 0-256,-1 0 281,0 0 31,0 0 16,1 0 24,0 0-352,0 0 328,0 0 0,0 0-40,0 0 16,0 0-1552,0 0 2808,0 0-1256,0 0 32,0 0-24,0 0-2824,0 0 5344,0 0-2488,0 0 17,0 0-9,0 0-4241,0 0 8106,0 0-3905,0 0-24,0 0-48,0 0-5297,0 0 10338,0 1-5105,0 0-16,0 1 8,0-2-168,2 3 144,-2 0 8,2 1-16,-2 1-32,0-5-104,2 8 88,0-5-16,-2 1 56,2 5-40,-2-9-88,0 4 96,2 8 16,-2-4-40,2 1 32,-2-9-104,0 9 96,2 2 8,-2-1 8,2 0-48,-2-10-64,0 13 88,2 0-32,0-1-8,0 2-8,-2-14-40,4 14 48,-2-1 0,0 0 24,0-1-24,-2-12-48,3 12 32,0-1 80,0 1-16,-1-2 9,-2-10-105,3 11 48,0 1-32,0-1-8,-1 0-8,-2-11 0,2 10 16,0 2-8,0 1 16,1-1 0,-3-12-24,2 15 64,0-2-64,0-1 24,0 2-48,-2-14 24,2 11-8,0 0-8,0 4 56,0-3-40,-2-12 0,2 11 0,-2 2 24,2-2-40,0 1 40,-2-12-24,2 12 0,-2 1 0,2 0 0,0 1-24,-2-14 24,0 13-32,2-1 32,-2 0 0,2 1 8,-2-13-8,0 12 48,2 1-56,-2-1-8,2-1 16,-2-11 0,0 13-32,3-2 32,-3 1 0,2 0 0,-2-12 0,2 13 8,0 0-32,-2 0 40,2 2-32,-2-15 16,0 12 0,0 0 24,2 2-32,-2-2 16,0-12-8,2 12-8,-2 1 8,2-2 0,0 1-56,-2-12 56,2 12 16,-2-2-32,2 0 80,-2 2 56,0-12-120,2 11 88,0-1-16,-2 1-72,2 0 0,-2-11 0,0 10-24,2 0 40,-2 0-32,0-1 32,0-9-16,0 9 32,2 1-8,-2 1 16,2 1 24,-2-12-64,0 12 0,2-1 32,-2 1-40,0 0-16,0-12 24,0 11 8,2 0-32,-2-1 16,3 1-48,-3-11 56,2 11-8,-2 1 8,0-2 24,0 0 24,0-10-48,2 9 24,-2 2-24,0-1 0,2-1-32,-2-9 32,0 12-16,0-1 8,2 0-32,-2-2 0,0-9 40,0 11 0,0-3-24,0 1 40,2 0-8,-2-9-8,0 10 0,0-1 0,2-1-24,-2 1 72,0-9-48,0 4-8,0 9 16,0-5-8,0 0-80,0-8 80,0 9-16,0 0 32,0 0-8,0 0-8,0-9 0,0 8-8,0 2 32,0-1-48,0-1 32,0-8-8,0 4 0,0 7 0,0-7 16,0 7-16,0-11 0,0 3 24,2 7 0,-2-6-40,0 6 16,0-10 0,0 4-32,0 5-8,0-6 64,0 7 0,0-10-24,0 3 48,-1 8-48,0-7 16,1 4-40,0-8 24,-1 3-16,1 5 32,-1-4 16,1 5 32,0-9-64,0 9 72,0-1 56,0 0-120,0-4 8,0-4-16,0 10 0,0-5-48,0 4 48,-1-5 48,1-4-48,0 9 0,0-1-24,0-5 0,0 8-24,0-11 48,0 4 0,0 6-40,0-1 40,0-5 0,0-4 0,0 12-24,0-4 56,0 0-16,0 0-56,0-8 40,0 9 16,0-5 24,0 7-8,0-7-32,0-4 0,0 10-24,0-1 24,0-5-24,0 7 112,0-11-88,0 8 0,0 0-72,0 1 56,0-1-24,0-8 40,-1 9-24,1-1 40,-1 1-32,0-5 16,1-4 0,0 10 0,-1-2-8,1 1-8,0 1-8,0-10 24,0 9 16,-1 0 64,1-1-88,0 2-8,0-10 16,0 9 0,0 0 0,0 1 16,0 0-32,0-10 16,0 9-24,0 1-48,0-2 48,0 1 40,0-9-16,0 9 32,0-1-32,0-4-8,0 7-16,0-11 24,0 9-56,0-5 48,-1 8-8,1-4 32,0-8-16,0 8 8,0 1-16,0-5 16,0 7-40,0-11 32,0 8-16,0 0 16,0 1-24,0 0 40,0-9-16,0 4-40,0 7 40,0-3-8,0 1-8,0-9 16,0 8 0,0-4-48,0 6 32,0-6-8,0-4 24,0 11 16,0-8 16,-1 6-32,0-6-8,1-3 8,0 8-16,-1-5-32,0 0 24,-1 6 24,2-9 0,-1 2 0,1 2 16,-1 4-40,1-6 24,0-2 0,0 8 0,0-5-16,0 1 32,-1 5-32,1-9 16,0 2-24,0 2 16,0 4 16,0-5-8,0-3 0,0 8 0,-1-6-8,1 3 16,0 3-16,0-8 8,0 3 0,0 0 24,0 1-40,0 4 8,0-8 8,0 2-24,0 2 8,0 5-8,-1-7 48,1-2-24,0 3 0,0 1 16,-1 5-8,1-6-8,0-3 0,0 8-24,-1-5 16,1 2-32,-1 3 16,1-8 24,0 2 8,0 1-16,0 0 8,0 0-24,0 0 0,0-3 24,0 3-16,0 0 32,0 0-8,0-3-8,0 3 0,0 1 0,0-2 0,0 1-24,0-3 24,0 4 0,0-1 0,0 0-8,0 0 8,0-3 0,0 1 0,2 1-16,-2-1-8,0 0 24,0-1 0,0 1-24,0 0-25,0-1-79,0 0-160,0 0-120,0 0 408,0 0-584,0 0-176,0 0-256,0 0 3376,0-2-6112,0-1 1943,0 0-751,-1-7-4138,1 10 6698</inkml:trace>
  <inkml:trace contextRef="#ctx0" brushRef="#br0" timeOffset="2034">79 2400 5201,'0'0'0,"0"0"168,2 0-88,0 1 16,-2-1-96,2 0 136,0 0 0,0 0-24,0-2 0,-2 2-112,2-3 48,0 1 16,0 2-40,0-2 8,-2 2-32,0-2 16,2 0 8,-2 0 8,2 0-24,-2 2-8,0 0 64,3 0 24,-3 0 72,0-2 48,0 2-208,2 0 256,-2 0 8,0 0-16,0 0 24,0 0-272,0 0 272,2 0 40,-2 0 24,2 0 24,-2 0-360,0 0 353,2 0-9,-2 0 8,2 0 32,-2 0-384,2 0 408,0 0 16,0 0 16,0 1-40,-2-1-400,2 1 400,1 0-24,5 0-16,-6-1 8,-2 0-368,4 0 377,4 1 7,-6 0 0,7-1-32,-9 0-352,3 0 296,7 1-16,-7 0-56,10 0 8,-13-1-232,3 1 208,9 0-40,-9-1 16,11 1-32,-14-1-152,9 1 160,2 0 0,1 1 8,1-1 16,-13-1-184,12 1 192,-1 0-40,3 0 24,-2 2 16,-12-3-192,14 2 144,2 1 65,-2 1-81,2 0 0,-16-4-128,16 4 120,0 5-64,2-6 32,-2 6-24,-16-9-64,17 2 48,-2 6 0,1-5-24,-1 7 16,-15-10-40,15 3 24,1 8 16,-1-8-16,0 5-16,-15-8-8,15 4 16,1 5 32,0-5-24,-1 6 16,-15-10-40,15 3 24,0 1-16,0 4 32,1-5 0,-16-3-40,15 8 32,1-5 8,-1 6 0,0-6 8,-15-3-48,16 8 24,-1-5 0,2 8 16,-2-7-8,-15-4-32,16 12 56,-1-4-48,0-4 32,1 6-24,-16-10-16,15 4 48,0 8 0,2-8-24,-2 8 16,-15-12-40,14 9 16,0 1 8,-1-1 16,2-5-16,-15-4-24,13 11 8,1-3 32,1 1-24,0-5 16,-15-4-32,16 9 16,0-5 24,-2 7-8,2-6 0,-16-5-32,14 11 48,1-2-32,-1-1 8,0 0-16,-14-8-8,15 11 32,-2-3-8,0 2-16,1-1-8,-14-9 0,14 11 0,-1-2 32,3 1-8,-2-1 24,-14-9-48,15 10 16,-1-2 8,1 1 16,1 0-32,-16-9-8,15 10 32,2-2-24,-2 0-8,-1-4 0,-14-4 0,15 10 16,-1-5 24,2 6-16,-1-7-16,-15-4-8,15 11 40,1-7-40,-1 7-24,1-3 24,-16-8 0,14 4 0,0 5 16,2-5 16,-2 5 0,-14-9-32,15 3 24,-1 6-40,-1-6 32,0 5-8,-13-8-8,15 2 0,-2 2 40,1 0-8,-1 1-32,-13-5 0,13 4 8,1 4-8,-1-6-8,0 1 32,-13-3-24,14 8 8,-2-5-16,-1 1 16,1 5-8,-12-9 0,11 2 0,-1 1 16,1 6-16,0-6-16,-11-3 16,9 4 32,1 4-24,-1-5 16,2 6-24,-11-9 0,10 3 16,0 1-32,2 4-8,0-5 24,-12-3 0,11 8-48,0-5 72,1 6-40,-1-6 32,-11-3-16,11 4 24,2 4-32,-2-6 32,1 2-24,-12-4 0,13 4 0,-2 5 0,0-6-16,0 1 32,-11-4-16,12 8 8,-1-5-32,0 5 16,1-5-24,-12-3 32,12 10-64,-1-7 56,1 5-8,-1-5-24,-11-3 40,11 9-8,0-6 16,0 5-8,-1-4-8,-10-4 8,9 3 8,0 1-8,1 0 0,-1 4 24,-9-8-24,8 2-24,0 2 24,-5 0-40,10 0 32,-13-4 8,8 5 8,-5-1 8,7-1 24,-7 0-56,-3-3 16,11 2 16,-8 0-32,6 0 8,-6 0 8,-3-2 0,8 1-40,-6 0 24,1 0-8,0 0-56,-3-1 80,4 1-112,-1 0-80,0 0-192,-3 0-240,0-1 624,2 1-1040,-2 0-593,0 0-575,0 1-945,0-2 3153,-3 1-7970,3-1 7970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18.049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1 959 6897,'0'0'0,"0"0"0,0 8 1176,0-4-728,0 6-64,2-6 32,-2-4-416,2 1 441,0-1-25,1 0-16,7 0-16,-10 0-384,4-2 392,7-1 24,-2 1 40,1-1-24,-10 3-432,14-8 432,-1 6-8,2-1-24,2-7-23,-17 10-377,16-4 400,3-5-56,1 6-16,1-7-16,-21 10-312,22-3 272,0-9-16,1 4-16,0 0-16,-23 8-224,24-3 216,0-9 16,2 3-48,1 1-16,-27 8-168,25-9 152,3 0-72,0-2 0,1 0 8,-29 11-88,29-12 56,1 0 16,0-1-16,-1 2-16,-29 11-40,27-11 48,1-2 0,0 2 8,0-1 32,-28 12-88,27-11 80,1-1-8,1 1 16,0 1-40,-29 10-48,27-12 72,1 0-15,0 1-9,-1-2 16,-27 13-64,28-13 56,1 2-16,0-2-16,-2 2 16,-27 11-40,28-10-16,0 0 64,-1-1 40,1 1-24,-28 10-64,29-10 96,-2-1-72,-1 3 40,-1-1-32,-25 9-32,24-9 40,0-2 48,0 1-40,1 0 24,-25 10-72,23-9 48,2 0-32,1 0 56,-2 0-24,-24 9-48,25-3 88,-1-10-24,0 4-24,0 1-8,-24 8-32,22-3 80,1-8 8,-1 8-24,2-9 64,-24 12-128,25-9 24,-2 1 48,1-1 16,-1-1-72,-23 10-16,21-9 88,2 1-24,-2-1 16,2 6-8,-23 3-72,21-12 80,0 4-40,-1 5 24,-1-8 8,-19 11-72,18-3 40,-1-11 40,0 6-40,1 5-8,-18 3-32,16-12 16,3 9 48,-2-7-24,2 7 24,-19 3-64,17-11 64,1 8-48,0-6 64,-1 7-72,-17 2-8,19-9 40,-2 6-40,1-5 0,-1 5 24,-17 3-24,18-9 0,-1 9-64,0-8 144,-1 8-16,-16 0-64,15-3 96,0-1-72,0 1 0,0 0-8,-15 3-16,15-3 8,0 0 168,-1 0-176,-1 0 0,-13 3 0,13-3 40,0 1 0,0-1 0,-1 1-16,-12 2-24,13-3-16,-1 0 32,1 1-40,0-2 48,-13 4-24,12-3 24,1 0-168,0 1 184,-1 0-24,-12 2-16,11-2 0,0 0 160,-2 0-160,0 0 0,-9 2 0,9-2-16,0 2 40,0-3 16,0 0-24,-9 3-16,9-2 48,1-1-48,-2 1-40,0 0 80,-8 2-40,9-4-40,0 1 56,1 1-32,-2-1 16,-8 3 0,10-2 16,-1 0 40,0-1-16,-1 0-40,-8 3 0,3-3 24,8 0-48,-8 1 48,9 0-24,-12 2 0,3-2 16,7 0 8,-7 2-24,7-2 40,-10 2-40,3-3-16,7 3 8,-7-2 16,6 0-8,-9 2 0,3 0 16,6-2 0,-7 2-8,7-2-8,-9 2 0,2-2-24,6 0 8,-6 2 32,1-2-16,-3 2 0,3 0 56,0-2-192,0 2 136,0-2 0,-3 2 0,2 0 40,1 0 24,-1-2-64,1 2 16,-3 0-16,4 0-24,-1 0 104,5 0-32,-8-2-32,0 2-16,3 0-16,0 0 8,0 0-8,0-2 0,-3 2 16,3 0-24,0-2 40,0 2-32,-1-2 40,-2 2-24,3 0 16,-1 0-16,-2 0-40,0 0 24,0 0 16,0 0 40,2 0-24,-2 0 8,0 0-24,0 0-8,0 0 16,0 0-16,0 0 16,0 0-32,2 0 24,-2 0-16,0 0 16,0 0-8,0 0 16,0 0-8,0 0-8,0 0-8,0 0 40,0 0-24,0 1 0,0 0 32,0-1-48,0 0 16,0 1 0,0 0 0,0 0-16,0-1 16,0 1-8,0 0 8,0 0-32,0 2 64,0-3-32,0 1 24,0 0-24,2 1 16,-2 0-16,0-2 0,0 1-32,2 0 32,-2 1 16,0-1 8,0-1-24,0 1-8,0 0 8,0 1 0,0-1-16,0-1 16,0 1 24,0 1 8,0-1-64,0 0 32,0-1 0,0 1-8,0 0-8,0 0 40,0 0-24,0-1 0,0 1 40,0-1-64,0 0 8,0 0 16,0 0 16,0 0-40,0 0 32,0 0-32,0 0 8,0 0-8,0 0 64,0 0-16,-1 0 8,0 1-24,0-1-8,1 0 0,-1 1 16,-1 0-32,1 0 8,-1 1-24,2-2 32,-1 2-24,-2-1 8,2 0 16,0 1-8,1-2 8,-1 1 8,0 0-16,0 0 8,0 0 0,1-1 0,-1 1-32,0 0 32,0-1-8,0 1-8,1-1 16,-1 1-16,0 0-8,0 0 0,1 0-32,0-1 56,-1 1-56,1-1 8,-1 1-32,0 0 0,1-1 80,-1 1-80,1 1-40,-1 2 32,0-1 56,1-3 32,-1 3-48,0 1-8,-1 0 8,1 0-32,1-4 80,-1 3-128,0 0-32,0-1-96,0 0-104,1-2 360,-1 1-520,1 0-224,0 0-321,0 0-311,0-1 1376,0 0-1704,0 0-401,0 0-335,-2-9-473,2 9 2913,-1 0-5857,1 0 5857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21.701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1 28 4232,'0'0'0,"0"0"0,0-8 721,2 5-345,0-6-24,0 5 16,-2 4-368,0-2 384,0 2-16,0-2-8,0 2-32,0 0-328,0 0 304,0 0-8,0 0-16,2 0 16,-2 0-296,0 0 296,2 0 16,-2 1 41,2 0 7,-2-1-360,0 1 376,2 2 40,-2 1-40,2 0 16,-2-4-392,2 9 360,0-1-32,-2 0-8,2 3-16,-2-11-304,2 11 296,0 1 0,0 2 0,1-1-16,-3-13-280,0 15 385,2 2-41,0 1 40,0 1 24,-2-19-408,0 19 320,2 0 24,0 1 0,-2 3 0,0-23-344,2 22 336,0 1-24,-2 0-8,2 0-16,-2-23-288,2 24 264,0 2-24,-2 0-39,2 0 23,-2-26-224,2 26 192,-2-3-32,2 2-8,-2-2-40,0-23-112,3 24 72,0 0 40,0-2-48,6 1 0,-9-23-64,0 22 72,2 0-32,0-1-8,1 2-8,-3-23-24,2 22 88,0-2-24,0 2 16,0-1-8,-2-21-72,2 21 0,0-1 40,-2 0-16,2 0 32,-2-20-56,0 20 56,2-1-40,0 1 0,0-3 8,-2-17-24,0 18 0,2-1 64,-2 1-40,0-2 0,0-16-24,0 17 24,0-2 8,0 2 0,3 1-16,-3-18-16,0 17 24,0 0-24,2-3 16,-2 1-32,0-15 16,0 14 0,0 0 16,0 1-32,0-2 16,0-13 0,0 14-24,0 1 0,0-1 32,2-1-8,-2-13 0,0 15 0,0 0 16,2 0-32,-2-1 16,0-14 0,0 15 0,0-1 0,0 0 0,0-1 40,0-13-40,2 13 120,-2 0-32,0 0-24,0 1 0,0-14-64,0 14-16,0 2 32,0-2-8,2 0-32,-2-14 24,0 16 24,0-2-24,0 2 16,2-1 24,-2-15-40,0 13-24,0 2 24,0-3-16,0 1-24,0-13 40,0 13 16,0 0-96,0-1 80,2 2-8,-2-14 8,0 13 8,0 1-8,2 0-8,0 0 8,-2-14 0,0 14-16,0 1-24,2-1 56,-2 0-40,0-14 24,2 12-16,-2 0 96,0 0-144,0-1 72,0-11-8,0 10-48,0 0 8,0 1 0,0-1 40,0-10 0,0 10 0,2 0-40,-2 1 40,0-1-24,0-10 24,0 9 16,0 1-104,0 0 136,0-1-24,0-9-24,2 9-88,-2-1 64,0 2 0,2-6 32,-2-4-8,0 11 16,0-3 96,0-4-152,0 8 32,0-12 8,0 4 64,0 7-56,0-7 24,0 5-48,0-9 16,0 4-16,0 6-16,0-7 0,0 7 48,0-10-16,0 3 0,0 6-152,-1-6 192,1 7-40,0-10 0,0 3-32,0 7 176,0-2-160,-1-5 32,1-3-16,0 11-16,0-8 56,0 7-40,0-6 0,0-4 0,-1 9-8,1-5 16,0 5-48,0-7 32,0-2 8,0 3 0,0 1-16,0 0 32,0 0-32,0-4 16,0 8 16,0-5-40,0 2 24,0 3 0,0-8 0,0 3-32,0 1 24,0 5-8,0-6-8,0-3 24,0 9 0,0-5 40,0 4-40,0-5 24,0-3-24,0 8-16,0-5 16,0 0 16,0 0-40,0-3 24,0 4 0,2-1-16,-2 1 8,0-1-24,0-3 32,2 2-24,-2 0 0,2 0-24,-2-1 16,0-1 32,0 1-48,0 0-16,2 0 0,-2-1-48,0 0 112,0 1-160,0 0-104,0 0-120,0 0-192,0-1 576,0 0-825,0 0-311,0 0-432,0 0-489,0 0 7643,0 0-13652,-15-15 4057,14 13-1224,1 2 5233</inkml:trace>
  <inkml:trace contextRef="#ctx0" brushRef="#br0" timeOffset="1359">254 95 3696,'0'0'0,"0"0"0,-1 0 1321,0 0-817,0 0-72,0 0 16,1 0-448,-1 0 432,0 0 8,0 1 24,0 1-24,1-2-440,-1 1 432,1 2 8,-1 0 1,0 0 7,1-3-448,-1 3 464,0 0-16,0 5 0,0-4-40,1-4-408,-1 10 472,0-2-16,0 1-8,0 3-48,1-12-400,-1 12 320,0 0-15,1 2-33,0-1 16,0-13-288,0 16 264,0 0-24,0 2 16,0 0-16,0-18-240,0 17 224,0 2-16,2 0 0,-2 2-40,0-21-168,2 21 168,-2 1 8,2-1-8,0 1 8,-2-22-176,2 21 176,0 0-16,0 0-16,-2-3-16,0-18-128,2 21 128,0-3-8,0 3 24,0-1-16,-2-20-128,0 20 168,2 1-24,-2-1-23,0 0-1,0-20-120,2 21 88,-2-2-16,0 2 48,3-1-16,-3-20-104,0 21 80,2-2 32,0 2-96,0-2 16,-2-19-32,2 19 64,0-1-40,0 1 24,0-2 8,-2-17-56,0 18 24,2-2 24,0 0 16,0-1 8,-2-15-72,2 16 48,-2 0 32,2 0-24,-2 2-32,0-18-24,2 16 64,-2 1-64,0 0 16,2-2-16,-2-15 0,0 17 24,0-3 0,2 2 16,-2-1 8,0-15-48,0 15 24,2 0-8,-2-1 24,0 2-16,0-16-24,0 16 24,0-1 16,0 1 8,0-1-48,0-15 0,0 14 48,0 0-8,0-1-64,2 2 64,-2-15-40,0 14 0,0 0 8,0 1 112,0-2-8,0-13-112,0 12 88,0 2 40,0-1-112,0 2-16,0-15 0,0 15 48,2-1-32,-2 1 48,0-1-24,0-14-40,0 15 48,0 0 8,0 0-48,0 0 48,0-15-56,0 15-16,0-1 16,0 1 16,3 0-8,-3-15-8,0 15 56,0-1-16,0 2 24,0-2-64,0-14 0,0 13 8,0 1 24,0 0-8,0 0 16,0-14-40,0 15 24,0 0-40,0-2-8,0 1 8,0-14 16,0 13 0,0-1 0,0 1 16,0-1 0,0-12-16,0 13 24,0 0-8,0-1-48,0 0 64,0-12-32,0 13-16,0-1 40,0 1 0,0-2-48,0-11 24,0 12 24,0-2-48,0 0 48,0 2-48,0-12 24,0 10-8,0 0-8,0-1-8,0 1 48,0-10-24,0 9 24,0-1-8,0 0 24,0 2-32,0-10-8,0 9-24,0 0 40,0-1-16,0 0 24,0-8-24,0 9 16,0-1-8,0 0-8,0 1-40,0-9 40,0 9-8,0-1-24,0 0-16,0 0 48,0-8 0,0 8 0,0 1-16,0-1 16,0 0-8,0-8 8,0 9 8,0-1-32,0 1 48,0-5-32,0-4 8,0 10 0,0-7 0,0 6-40,0-6 40,0-3 0,0 9-40,2-6 56,-2 0-32,0 1-40,0-4 56,0 3-48,0 0-40,0 0 8,2-1-72,-2-2 152,0 1-296,0 0-200,0-1-208,0 0-313,0 0 1017,0 0-1304,0 0-400,0-2-513,0-1-375,0 3 2592,9-11-5113,-9 2 504,0 9 4609</inkml:trace>
  <inkml:trace contextRef="#ctx0" brushRef="#br0" timeOffset="2449">458 138 5281,'0'0'0,"0"12"568,0 0-8,0-12-560,0 14 616,0 1-24,0-11-32,0 9-40,0-13-520,0 9 528,0 1 33,0 0 15,0 5 48,0-15-624,0 15 640,0 2-48,0 0-8,2 1-48,-2-18-536,0 19 480,0 2 41,0 1-89,2 2-16,-2-24-416,0 23 384,2 2-56,-2 0-16,0-2-40,0-23-272,2 23 264,-2 0-32,2-2-48,0 1-24,-2-22-160,2 22 144,0 0-32,1-1 16,-1 2-8,-2-23-120,2 23 96,0-1 0,0 1 56,0-1 16,-2-22-168,2 23 160,-2 1 16,3-1-87,-1 1-17,-2-24-72,0 22 96,2 1 16,-2-2-32,0 1 8,0-22-88,0 21 48,0 1-8,0-1-8,0 0 32,0-21-64,0 22 64,0 0-16,0 1-24,0 1 16,0-24-40,0 21 56,0-1 8,0-1 40,2 0-56,-2-19-48,0 18 72,0 0 16,2-1-24,-2 2 48,0-19-112,0 17 40,2 0 32,-2 1-24,0-2-8,0-16-40,0 17 40,0 0-24,0-1 120,0 0-32,0-16-104,0 15 112,0 2 16,0-1-88,2 1 8,-2-17-48,0 17 40,0 0-24,0-1-8,0 1 48,0-17-56,0 17 32,0-2 8,0 3-64,0-3 8,0-15 16,0 16 0,0-2-8,0 0 72,0 2-64,0-16 0,0 14 8,0 1 48,0 0-80,0-1 24,0-14 0,0 16 8,0-2-16,0 1 16,0 0 32,0-15-40,0 14 16,0-2 48,0 1-80,0-1 40,0-12-24,0 12-8,0 3-56,0-3 128,0 1-64,0-13 0,-1 14 24,0-1-48,1 1 32,-1 0-40,1-14 32,0 13 0,0 0 48,0-1-64,0 1 32,0-13-16,0 13-16,0-1 48,0 0-72,0-1 48,0-11-8,0 13 16,2-3-40,-2 0 32,0 2 32,0-12-40,0 10-8,0 1-56,0-1 64,0 1-32,0-11 32,0 10 32,0 0-32,0 2 0,0-2-16,0-10 16,0 10-24,0-1 64,0 1-40,0-1 8,0-9-8,0 8 0,-1 1 0,0 1 0,1-2-24,0-8 24,-1 9 0,1-1 0,0-4 0,-1 7 24,1-11-24,0 4 0,0 6-24,0-7 24,0 7 0,0-10 0,0 8 0,-1-3 0,1 5-16,0-6 8,0-4 8,0 10-16,0-7 16,0 6-24,0-6 8,0-3 16,0 8 16,0-5 8,0 1-8,0 0-16,0-4 0,0 4-40,0 0 0,0 0 0,0 0 16,0-4 24,0 3-16,0-1-16,0-1-48,0 0 0,0-1 80,0 1-152,0 0-128,2 0-160,-2 0-240,0-1 680,0 0-937,0 0-319,2-2-384,-2-1-561,0 3 2201,0-11-2624,17 15-3185,-17-4 5809</inkml:trace>
  <inkml:trace contextRef="#ctx0" brushRef="#br0" timeOffset="3496">711 340 5665,'0'0'0,"-1"16"688,0 0 8,1-16-696,-1 21 712,0 1-16,1-4-64,0 0-39,0-18-593,0 19 536,3-1-32,-1-1-16,1 2-32,-3-19-456,2 18 448,0 1 0,-2-1-8,3 3 8,-3-21-448,2 20 440,-2 3-7,2-1-17,-2 0-88,0-22-328,2 24 312,-2-2-80,0 2-32,2 0-8,-2-24-192,0 23 168,2 1-24,-2-3-32,2 1 40,-2-22-152,0 23 88,2-3 16,-2 2 0,2-3 8,-2-19-112,0 20 72,2-1 8,-2 3-8,2-2-16,-2-20-56,0 23 104,0-1 16,2 2-32,-2-1-16,0-23-72,0 21 56,0 0-8,0-1 0,0 0 16,0-20-64,0 19 64,0 2 32,0-1 24,0 1-56,0-21-64,0 20 120,0 0-88,0 0 40,0 0 48,0-20-120,0 21 112,0-3-15,0 0 31,0 1 24,0-19-152,0 17 72,-1 2 40,1-2-64,-1 1-72,1-18 24,0 18 56,0-1-32,0 0 56,-1 1-104,1-18 24,0 16 72,-1 0 0,1 2-32,0-2 56,0-16-96,-1 17 24,0 0-56,1 1 80,-1 0 16,1-18-64,0 20 8,-1-2 16,0 1-24,0-2 16,1-17-16,-1 19 8,0-2 48,1 0-48,-1 1-32,1-18 24,0 15 16,-1 2-8,1-1 8,-1 1 96,1-17-112,0 15 24,0-1 0,0 0-24,0-1-72,0-13 72,0 14 0,0-1-32,0 1 8,0 0 112,0-14-88,0 13 80,0 1-8,0 0 32,0 0-120,0-14 16,0 14 24,0 0-48,0 0 48,-1-1 16,1-13-40,0 14 24,-1-1 24,0-1-32,0 1-16,1-13 0,-1 13 0,1-1 40,0 1-32,-1-1 16,1-12-24,0 10 16,0 1-32,0-2 16,-1 0 32,1-9-32,0 8 24,-2 0 16,2 1-40,-1-1-32,1-8 32,-1 4 16,0 6 0,0-6-16,0 6 24,1-10-24,0 4-16,-1 4 32,0-5-32,0 7 16,1-10 0,-1 4 16,1 6-32,-1-7 32,0 6-32,1-9 16,-1 4 0,0 7-8,1-2-8,0-5 64,0-4-48,0 8-8,0-5 8,-1 6 0,1-9 0,0 3-64,0 0 40,0 2 24,0 3-32,0-5 32,0-3 0,0 3 0,0 0-56,0 0-8,0 0-64,0-3 128,0 3-200,0 0-72,2-1-56,-2 1-40,0-3 368,2 3-449,-2-1-55,0 1-88,2-2-112,-2-1 704,0 1-816,0 1-160,2-1-297,-2-1-415,0 0 1688,0 0-2168,9 12-2649,-10-14 648,1 2 4169</inkml:trace>
  <inkml:trace contextRef="#ctx0" brushRef="#br0" timeOffset="4347">991 479 5601,'0'0'0,"0"8"640,0-8-640,0 12 512,0 3 48,0 0-32,0-7-56,0-8-472,0 10 424,0 2-32,0 2 1,0 4 7,0-18-400,0 18 384,0 3-32,0 0-8,0 2-32,0-23-312,0 23 304,0 2-8,0 0 16,0 0-24,0-25-288,0 27 280,2-1-24,-2-1-32,2 0-32,-2-25-192,0 25 160,2-2 0,-2 2-32,2-1 65,-2-24-193,2 23 152,-2 2 0,0-1 32,0 3-72,0-27-112,0 26 128,0 1-16,0-2-16,0-1 0,0-24-96,0 22 168,0 2-64,0 0-16,-1-2 0,1-22-88,-1 23 80,1-1 0,-1 1 32,1 0 8,0-23-120,-1 22 56,1 0 112,0-1-48,-1 1 0,1-22-120,0 22 168,0 0-88,-1 0 0,0-1 0,1-21-80,-1 22 88,0-1-16,0 0 32,-2-1 0,3-20-104,-1 20 72,-1-1 32,1 0-8,-1-2-8,2-17-88,-1 18 88,0 1-48,0 1 56,0-1-56,1-19-40,-1 18 72,0-1-32,-1 1-16,1-2 40,1-16-64,-1 17 24,0 0 48,0-2 0,0 1-16,1-16-56,-1 16 0,0 0 40,0 0-16,0 0-16,1-16-8,-1 18 64,0-2-32,1 1-16,-1-1 88,1-16-104,-1 16 72,0 0 17,0-1 31,-1 0-120,2-15 0,-1 13 24,0 1 0,0 1-16,0-2 16,1-13-24,-1 15 16,-1-1-16,2-1 24,-1 2 0,1-15-24,-1 13 24,0 0-8,0 2 8,0-2-16,1-13-8,0 13 16,0 0 8,-1-1 0,1 0 0,0-12-24,-1 13 8,1-1 32,0-1-16,0 2-8,0-13-16,0 10 32,-1 2-16,1 0-8,-1-1 8,1-11-16,-1 11 8,1 1-8,-1 0 24,1-2-56,0-10 32,-1 10 24,0-2-24,1 1 8,-1 0 48,1-9-56,-1 8-16,0-4 32,0 7-16,0-8 0,1-3 0,-1 8 0,1-5 0,-1 0 0,1 0-16,0-3 16,0 3-64,0 0-16,-1-2-120,1 0-201,0-1 401,0 1-624,0-1-368,-1 0-320,1 0-481,0 0 1793,-1 0-2256,-1-8-305,1 8-3752,1 0 6313</inkml:trace>
  <inkml:trace contextRef="#ctx0" brushRef="#br0" timeOffset="5222">1241 812 5921,'0'0'0,"0"11"664,-1 0 16,1-11-680,-2 14 712,-1 3-64,2-8-56,1 2-71,0-11-521,0 12 496,0 0-8,0 1-72,0 1-48,0-14-368,0 14 336,0 0-48,0 4 32,0 1 0,0-19-320,0 20 312,2 1-16,0 3-32,-2 0 16,0-24-280,2 24 217,-2 1-9,0 0-16,2 0-32,-2-25-160,0 27 192,0 1-8,2-1-8,-2 1-24,0-28-152,0 28 152,0 1 16,0-2-24,2 1 24,-2-28-168,0 28 168,2-3-24,-2 3-32,0 0 40,0-28-152,0 25 104,0-1 8,0 0-32,0-2-8,0-22-72,0 22 64,0-1-40,-1 2 48,0 1-16,1-24-56,-1 23 48,-1 3 24,0-1-40,-1-3-8,3-22-24,-2 24 48,0-2 0,-1 0 8,1 1 16,2-23-72,-3 21 56,1 0 0,0 0-8,1 0 0,1-21-48,-3 21 64,1 0 64,-1 0-8,0 0 24,3-21-144,-3 19 120,-1 1-96,1-1 24,-1 1-24,4-20-24,-3 17 8,-1 2 40,1-1-24,0 0-8,3-18-16,-4 18 8,1 0-16,1-3 32,0 1-24,2-16 0,-3 13 24,1 0 8,0 2-8,0-1 17,2-14-41,-1 15 24,-1-1 8,1 1-16,0 0 40,1-15-56,-1 14 16,0 0-8,0 0 16,1-1-8,0-13-16,-1 13 0,0 3 0,0-3 24,0 0-24,1-13 0,-1 14 40,0-2-16,0 0-48,0 2 24,1-14 0,0 12 8,0-2 16,-1 2-24,1-1 24,0-11-24,0 9-8,-1 2 16,1 0 16,0-1-24,0-10 0,-1 11 24,-1 0-56,1 0 16,0 0-16,1-11 32,0 11-16,-1 1 56,0-1-32,0 0 16,1-11-24,-1 11-24,0 0 16,0 0-16,0-2 0,1-9 24,-1 10-40,0-6-104,1 5-137,0-7-279,0-2 560,0 3-904,-1-2-464,1-1-537,0 0-495,0 0 2400,-9-12-2945,9 4-3064,0 8 6009</inkml:trace>
  <inkml:trace contextRef="#ctx0" brushRef="#br0" timeOffset="6088">1414 1002 5569,'0'0'0,"0"3"632,0-3-632,-1 11 680,0-3 104,-2 2 16,2-7-40,1-3-760,-1 11 689,1-1-65,0 1-80,0 2-48,0-13-496,0 15 496,0 0-24,0 1-16,0 0 8,0-16-464,0 17 416,0 0 9,2 0-25,-2 3-72,0-20-328,0 20 312,3 1-24,-3 3-64,0-1 8,0-23-232,2 26 192,-2 0 48,2-1-24,-2 2-56,0-27-160,2 26 160,-2 1-80,2 1 32,-2 1 16,0-29-128,2 29 112,-2 0 16,2-1-40,-2-1 48,0-27-136,0 26 112,0 0 32,0 3 24,0 0-32,0-29-136,0 29 152,0-1-16,0 0-7,0 0-1,0-28-128,-1 26 96,1 1-24,-1 0-40,1-2 48,0-25-80,0 26 72,0 0 88,0-3-24,-1 0 8,1-23-144,-1 22 144,0-1-72,0 2-24,0-2-8,1-21-40,-1 21 24,0-1 24,0 0-24,0-1 0,1-19-24,-1 20 64,-1-1-40,1 0 8,0-1 16,1-18-48,-1 19-16,0-2 32,0 2 8,0-2 0,1-17-24,-1 17 24,0 3 16,-1-3 0,1 0-32,1-17-8,-1 16 16,0-2 0,0 0-32,0-1 40,1-13-24,-1 12 16,1 0-8,-1 0-8,0 1 16,1-13-16,-1 12 24,0-1-24,0 2 16,0-3-16,1-10 0,-2 11-16,1-1 32,0 2-8,0-1 8,1-11-16,-1 10 8,0 2-8,0-1 32,0-1 16,1-10-48,0 10 24,-1 1 40,1-3-72,0 0 16,0-8-8,0 4 16,-1 6-40,1-5 24,0 5-32,0-10 32,0 3 0,-1 6 0,1-6-24,0 7 16,0-10 8,-1 5-56,1 5-8,0-6 0,-1 7-24,1-11 88,0 3-96,-2 8 8,1-8 0,0 6-32,1-9 120,-1 3-136,0 5-72,1-7-112,0 2-112,0-3 432,0 3-641,0-2-327,0 0-336,0 0-376,0-1 1680,0 0-2153,0-2-351,0-8-4122,0 10 6626</inkml:trace>
  <inkml:trace contextRef="#ctx0" brushRef="#br0" timeOffset="6955">1566 1254 4713,'0'0'0,"0"0"0,0 0 880,0-2-496,0 0-24,0 0-32,0 2-328,0-9 336,2 5-40,0-4 8,0 6 56,-2 2-360,2-2 416,0 0 16,0 2 56,-2 0 17,0 0-505,0 0 536,2 0 40,-2 0 16,0 0 24,0 0-616,0 1 560,0 2-24,0 1-40,0 6-23,0-10-473,0 4 392,0 8 0,0-2-72,2 1-24,-2-11-296,0 11 280,0 1-32,0 1-40,2 2-24,-2-15-184,0 16 184,0 1-16,2 0 88,-2 2-8,0-19-248,2 20 208,-2 1 0,0 1-32,0 3-16,0-25-160,0 25 216,0-1-40,0 1 8,0-1-7,0-24-177,-1 25 184,0 0 24,0 0-32,0 1-32,1-26-144,-1 28 136,0 0-24,1-2-8,-1 0 8,1-26-112,-1 25 48,0-2-8,0 0 24,0-1 8,1-22-72,-1 23 48,1 0-8,0 1 24,-1-1-24,1-23-40,0 22 96,0 1 56,-1-3-24,0 2 40,1-22-168,-1 20 104,0 0-64,1 1 0,0-1-72,0-20 32,-1 22 16,0-3 32,0 1-16,0-2 16,1-18-48,-1 20 16,1-3-8,-2 0 24,0 0-32,2-17 0,-2 17 0,0 0-16,0-1 16,0 2 0,2-18 0,-2 18 40,0 0-16,-1 0-24,1-1 24,2-17-24,-2 15 16,0-1-16,0 2 0,1-1-16,1-15 16,-2 15-24,0 0 64,1-2-64,0 3 56,1-16-32,-1 16 40,0-1-80,-1-1 72,0-1-24,2-13-8,-1 14-24,-1-1 24,1 0 16,0 1 24,1-14-40,-1 14 24,0 0 24,0 1-8,0-3-48,1-12 8,-1 12 24,0 1-40,1-1 40,0 1-24,0-13 0,0 13 16,0-1 0,0 0-32,0 0 40,0-12-24,0 12 0,0-1 16,0 1-32,0-2 32,0-10-16,0 11 0,0 0 0,0 0 16,0 0-16,0-11 0,0 9-16,0 0 16,0 0 0,0 0-24,0-9 24,0 3 8,0 6 8,0-6-72,0 1 24,0-4 32,0 4-80,0-1-64,0-1-72,0-1-160,0-1 376,0 0-520,0 0-216,0 0-273,0-9-367,0 9 1376,2-3-1944,-2-9-601,0-2-471,0-1-3698,0 15 6714</inkml:trace>
  <inkml:trace contextRef="#ctx0" brushRef="#br0" timeOffset="7646">1754 1213 5169,'0'0'0,"0"0"0,-1 3 952,0 6-320,1-1 48,0 2 72,0-10-752,0 2 712,0 2-55,0 6-41,0-1-48,0-9-568,0 11 520,2 1-32,-2 1-16,0 3-16,0-16-456,0 17 408,0 2-8,0 0 32,0 1 25,0-20-457,0 20 456,0 1 24,0 1-72,0 2-40,0-24-368,0 25 344,-1 0-72,0 1-32,1-2-88,0-24-152,-1 26 152,0-1-16,0 0-24,0 2 16,1-27-128,-1 28 104,0-1 24,1 1-8,-1 0 32,1-28-152,0 28 120,-1-1 24,0 1 64,0-1-79,1-27-129,-1 30 224,0-3-32,0 2-24,0 0 128,1-29-296,-2 28 224,-1 0 24,0 0-40,1-1-72,2-27-136,-1 26 128,-1 0-32,1 0 32,-1-2-24,2-24-104,-1 24 104,-1-1-40,0-2 0,1 1-24,1-22-40,0 21 48,-1 2 32,0 0-40,0-1 8,1-22-48,-1 23 56,0-2 8,0 1-16,0-2 16,1-20-64,-1 21 16,0 0 8,0 1 0,-1 0-24,2-22 0,-2 21 72,0 0-48,1-1-24,-1 0 64,2-20-64,-1 18 24,-1 0 32,0-1 24,0 1-56,2-18-24,-2 15 40,1 0-16,-1 0 0,1-2 8,1-13-32,-1 12 8,0 1 8,0-2-32,-2 1 32,3-12-16,-2 13 16,1-1-8,0 0 24,0 0-8,1-12-24,-1 10 8,0 0-16,0-1 8,0 0 0,1-9 0,-1 9 0,1-1 8,0 0-16,0 0-8,0-8 16,0 9-8,0-5-24,0 6 24,0-7-48,0-3 56,0 3-104,0 0-104,0 0-144,0-2-152,0-1 504,0 0-784,0 0-304,0 0-353,0-2-431,0 2 1872,0-8-2417,0 0-439,0-2-4234,0 10 7090</inkml:trace>
  <inkml:trace contextRef="#ctx0" brushRef="#br0" timeOffset="8570">1947 1252 5681,'0'0'0,"-1"3"608,1-3-608,-1 9 576,-1-6-24,1 8 8,0-11-80,1 0-480,0 0 552,0 0 49,0 0-33,0 1 72,0-1-640,0 1 584,0 0 40,0 0 0,0 1 8,0-2-632,0 3 656,2 6-111,-2-1-105,0 4-80,0-12-360,0 13 296,0 2 0,0 4 40,0-1-24,0-18-312,0 21 328,-1 1 32,0 2-96,-1 2-16,2-26-248,-2 26 256,0 1 0,-1 1 16,1 1-15,2-29-257,-3 28 232,1 1-16,-1 0-32,0 2 24,3-31-208,-3 31 176,1 0-48,0 0 16,-1-1-16,3-30-128,-1 29 112,-1-1 40,0 2-72,1-1-16,1-29-64,-2 29 88,1-2-40,-1-1 96,0 2 32,2-28-176,-1 27 152,-1 0 16,1 0-48,0-2-48,1-25-72,-1 27 56,0-1 24,-1-3 8,1 2-24,1-25-64,-2 22 40,1-1 0,0 3-24,0-2-8,1-22-8,-2 23 56,1 2-32,0-3 0,0 1 48,1-23-72,-1 21 8,0 0 32,0-2 0,-1 2-16,2-21-24,-1 21 32,-1-2 32,0 0-40,1-1 8,1-18-32,-3 16 48,1 1-48,0-2 32,0 2-24,2-17-8,-2 14 80,1 1-56,-1 0 48,0-3-8,2-12-64,-2 12-16,1 1 72,-1 0-72,1 0 16,0 0 16,1-13-16,-2 11 16,0 0 32,1 1-16,-1-2 16,2-10-48,-3 10 16,1 0-40,1 2 32,-1-1 8,2-11-16,-2 11 16,0 1-8,1-3-8,-1 0 0,2-9 0,-1 9 16,-1 1 8,1-2-24,-1 1 16,2-9-16,-1 8 0,0 0 16,0 3-16,0-2 16,1-9-16,-1 9 0,0 1-48,0-1 48,1 0 0,0-9 0,-1 9-24,1 0 80,0 0-40,0 0-32,0-9 16,-1 9 64,1-5-88,0 6 8,0-6 56,0-4-40,0 8-8,0-5 8,0 0-32,0 0-24,0-3 56,0 3-40,0 0-40,-1 0 0,1 0-48,0-3 128,-1 1-264,1 1-200,0-1-352,0-1 816,-1 1-1288,1-1 1288,0 0-1969,-1 0-815,0-8-817,-1 0-4217,2 8 7818,0 0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32.495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0 15 3752,'0'0'0,"0"0"1497,0 0-1497,0 0 472,0-3-80,0 3-40,0-2 24,0 2-376,0-2 368,0 0-16,0 0 0,0 0-8,0 2-344,0 0 336,0 0-8,0 0 8,0 0 33,0 0-1738,0-2 3122,0 2-1321,2 0 24,-2 1 8,0-1-464,0 2 488,0 1-40,0 1 32,0 6 0,0-10-480,2 4 456,-2 8 57,0-2-81,2 2-80,-2-12-352,0 12 352,2 2-88,-2 0 8,2 1 8,-2-15-280,0 17 320,0 0 0,0 3 8,0 0-24,0-20-304,3 22 248,-1-1-96,-2 1 48,2 0 8,-2-22-208,2 22 200,0-1-32,0 1 17,0 0-1,-2-22-184,2 22 152,0 2 0,0-1-32,1 1 16,-3-24-136,2 23 128,0 0 96,0-2-168,1-1 0,-3-20-56,2 22 112,0-1 0,1 1 48,0 1-56,-3-23-104,3 22 112,0 1-32,-1-2-16,1 2 40,-3-23-104,3 21 48,0 0 40,5 1 56,-8-1-40,0-21-104,3 21 88,0 0 16,0 0-64,0-1-16,-3-20-24,3 21 24,-1 0-48,0 0 24,1-2 16,-3-19-16,2 20 8,0-1 16,0 1 8,0 0-24,-2-20-8,2 20 56,0-1-56,-2 2 24,2 0 56,-2-21-80,2 18 24,-2 2 56,2-3-40,-2 1-32,0-18-8,0 18 16,2-1-72,0-1 48,-2 0 8,0-16 0,2 16 24,-2 0 0,2-1 8,-2 1-64,0-16 32,3 16 0,-1 0 16,-2-2 0,0 1 32,0-15-48,2 16 40,-2-2-24,2 0 24,-2-1 0,0-13-40,0 13 24,0 2 0,2-1-8,-2-1 0,0-13-16,0 13 8,0-1-16,0 0 8,0 0 8,0-12-8,0 12-40,0 0 56,0 0-40,0 1-8,0-13 32,0 12 16,2-1-16,-2 0 24,0-1-24,0-10 0,0 10 32,2 1-32,-2 0 24,0 0 0,0-11-24,2 11 16,-2 0-16,0 1-16,0-1 32,0-11-16,0 13-16,2-2 40,-2 2-24,0 1 0,0-14 0,0 12 16,0 1 8,0-3-8,0 0 24,0-10-40,0 9 0,-1 1-24,0 0 8,0-1-24,1-9 40,-1 8-16,0 0 32,0 0 0,0 2 8,1-10-24,-2 8 16,1-4-16,0 9 0,0-2 8,1-11-8,-1 10-8,0 1 16,0-1-8,1 2 0,0-12 0,-1 9 16,1 3-16,0-1-16,0 0-8,0-11 24,0 11-16,0 0 48,-2 1-24,2-2 24,0-10-32,-1 11 8,0-1-8,1-1 0,-1 0 16,1-9-16,0 9 0,-1 0 16,0 1-16,1-1 0,0-9 0,-1 8-16,1 0 16,0 2 16,0-1 8,0-9-24,0 9 16,0 0-8,0 3 24,0-3-32,0-9 0,0 10 0,0 0 8,0 1-16,0-1 8,0-10 0,0 10 24,0-1-40,0 2 40,0-2-24,0-9 0,0 10-24,2-1 48,-2 2-8,0-2-16,0-9 0,0 9 16,2-1-16,-2 1 0,0-1 24,0-8-24,0 9 0,0 0 16,0 1-16,0-1-16,0-9 16,0 9 24,0 0-24,2 1 16,-2-2 0,0-8-16,0 4-32,0 6 32,0-7 16,0 5-56,0-8 40,0 4 0,0-1-40,0 0-8,0 0 32,0-3 16,0 3-80,0 0-104,0-2-160,0 0-216,0-1 560,0 1-776,0-1-264,0 0-425,3 0-351,-3 0 1816,0-8-2241,2 5-215,-2-15-105,0 6-3664,0 12 6225,0 0 0</inkml:trace>
  <inkml:trace contextRef="#ctx0" brushRef="#br0" timeOffset="1031">309 202 6201,'0'0'0,"0"9"720,0-9-720,0 10 688,0 1 8,0 3-56,2-3-63,-2-11-577,2 12 528,0 3-16,0 0-8,2 1 24,-4-16-528,3 19 528,-1 1-32,0 2 16,0 2-16,-2-24-496,2 25 489,0 2-1,0 1-40,0 0-16,-2-28-432,0 29 392,2 0-40,-2 2 8,0 0-48,0-31-312,2 30 312,-2 2-56,2-2 8,0 0 8,-2-30-272,2 28 208,0-1 32,-2 3-88,2 0 9,-2-30-161,2 29 144,0 1-8,1-1-32,-3 0 24,0-29-128,2 28 96,-2 3 0,2 0-8,-2 2-48,0-33-40,0 31 48,0 0 16,0-2-40,0 3 48,0-32-72,2 31 64,-2 0 24,0 0 32,0-1 56,0-30-176,0 29 168,2 0-40,-2-2 8,0-2-56,0-25-80,0 26 24,0 0 40,2-3-16,-2 1 8,0-24-56,0 22 40,2 0-16,-2-1-24,2 0 48,-2-21-48,0 21 0,0 1 64,0 1-64,0-3 0,0-20 0,0 22 40,0-1 0,0-1 24,0-1-16,0-19-48,0 20 56,0-3-16,-1 1-16,0 0 56,1-18-80,-1 19 8,0-2 32,-1 2 0,1-2-24,1-17-16,-1 17 48,-1-1-24,1 0 8,0 0 0,1-16-32,-1 16 32,0-1 8,-1-1-8,0-1 0,2-13-32,-1 14 48,-1-1-16,1-1 8,0 1 8,1-13-48,-1 12 24,0-1 32,-1 2-56,1-2 16,1-11-16,-2 12 24,1 1-24,0-1 40,0 1-16,1-13-24,-1 13 40,0-2-24,0 1-16,0 1-32,1-13 32,-1 12 16,0 1-32,0 1 48,0-1-48,1-13 16,-1 13 24,1 0 8,-1-1-32,1 2 40,0-14-40,0 13-32,-1 0 8,1 0 24,0 0 40,0-13-40,0 12 0,0 0 16,0 0-16,0 1-32,0-13 32,0 12 16,0-1-16,0 0 16,0 0-8,0-11-8,0 10 0,0 2 16,2-2-16,-2 1-24,0-11 24,0 12 24,0-1-40,0 0 8,0-2 16,0-9-8,0 10-40,0-1 56,0 0 0,0 0-8,0-9-8,0 8 0,0 1 0,0-1 0,0-5 0,0-3 0,0 9 0,0-5 0,0 6-8,0-7 8,0-3 0,0 9-32,0-6 24,0 1 16,0 4-32,0-8 24,0 2 24,0 2-24,-1 5-40,1-6 0,0-3 40,0 3-40,0 0 16,0 0-40,0-1-56,0-2 120,0 1-184,0 0-152,0 0-168,0-1-256,0 0 760,0 0-1080,0-2-289,0-6-279,0 0-489,0 8 2137,2-10-2432,-2-6-193,0 3-3600,0 13 6225</inkml:trace>
  <inkml:trace contextRef="#ctx0" brushRef="#br0" timeOffset="2144">604 452 5105,'0'0'0,"0"11"680,2 1-144,-2 1 64,0-13-600,2 15 608,-2-11 8,2 10-8,-2-3 9,0-11-617,0 14 624,2 2 16,-2-1 8,0 2-16,0-17-632,2 19 640,-2 1-32,2 3 8,-2 1-55,0-24-561,2 26 528,-2 1-48,2 2 16,-2 1 24,0-30-520,2 32 440,0-1 0,-2 3-88,3-1-48,-3-33-304,2 31 296,-2 0-8,2 0-31,-2-1-25,0-30-232,0 32 216,0 0-32,0 1-8,0-2-16,0-31-160,0 29 136,2 1 24,-2-1-48,0 2 24,0-31-136,0 30 104,0-2-16,0 0 56,0-1-8,0-27-136,2 27 112,-2 1 16,0 0-64,0 1-24,0-29-40,0 26 88,0 2-32,0 0 56,0-2-16,0-26-96,0 27 32,-1 0 8,0-1 0,0 0-16,1-26-24,-1 27 40,0 0 16,0-1-48,0 0 32,1-26-40,-1 24 40,-2 0 24,2 1-8,-1 0-8,2-25-48,-1 23 120,-1 1-64,1-1 8,0-1 40,1-22-104,-2 23 24,0-2 48,-1 0-64,1 0 8,2-21-16,-2 21 16,0-1-16,1 0 0,-1-2 8,2-18-8,-1 20 0,-1-2 16,1 2 8,-1-3 8,2-17-32,-2 18 0,1-2 24,-1 0 0,0 1-8,2-17-16,-1 16 8,0 0-8,0-1-8,0 2 8,1-17 0,0 15-16,-1 1 16,0 0 0,1-2 0,0-14 0,-1 14 40,1-1-40,-1 0 24,1-1-24,0-12 0,0 12-8,0-2 32,0 0-24,0 1 24,0-11-24,0 10 32,-1-1-32,1 1-16,0 1 0,0-11 16,-1 10-8,0 0-8,1-1 0,-1 1 8,1-10 8,0 9 0,0 1 0,-1-1 40,0 2-40,1-11 0,0 10 0,0 0 0,0-1-40,0 2 24,0-11 16,0 8 16,0 1 24,0-1-32,0-3-8,0-5 0,0 11 0,0-7-24,-1 7 24,1-3-16,0-8 16,-1 9-24,1-5 24,-1 7-16,1-8 32,0-3-16,-1 9 0,1-6 16,0 6-48,0-6 32,0-3 0,0 9 0,0-6-24,0 5 64,0-5-40,0-3 0,0 4 0,0 6-16,0-7 16,0 5-8,0-8 8,0 3 0,0 5 8,0-5-32,0 1 40,0-4-16,0 9 8,0-7-8,0 2 0,0 4-8,0-8 8,0 2-16,0 1-8,0 1 88,0-1-64,0-3 0,0 5-16,0-2 8,0 0 8,0 1-24,0-4 24,0 4-16,2-1-8,0 1-16,-2-1 40,0-3 0,2 3 8,-2 1 8,0-1-32,0 0 16,0-3 0,2 4-8,-2-1 8,0 0-32,2 0-8,-2-3 40,0 3-24,0-2-72,0 0-8,0 0-120,0-1 224,0 0-360,0 0-160,2 0-216,-2 0-248,0 0 984,0-2-1265,0-1-391,0-8-512,0 1-441,0 10 2609,-4-22-3825,3 8-1856,1 14 5681</inkml:trace>
  <inkml:trace contextRef="#ctx0" brushRef="#br0" timeOffset="3194">955 703 4921,'0'0'0,"0"5"1040,-1 5-520,1-10-520,-1 10 576,1 0-40,0-7 32,0 2-8,0-5-560,0 10 641,0-1 79,0 2 32,0 4 16,0-15-768,0 16 632,0 3 24,0 0-96,0 3-32,0-22-528,0 21 497,0 3-73,0 0 0,0-1-48,0-23-376,0 25 328,0 0 8,0 2-56,0 2 64,0-29-344,0 29 264,0 1-64,-1 0 24,0 0-32,1-30-192,-2 30 224,0 1-24,0-1-8,0 1-72,2-31-120,-1 32 185,-2 0-17,1-2-8,-1 0 48,3-30-208,-4 30 96,2 0 56,0-1-64,-1-1-32,3-28-56,-2 27 88,0 0-24,0 0 8,0-4 8,2-23-80,-1 25 56,-1-2-24,1 2 56,-1-1-16,2-24-72,-1 24 104,0 0-16,0-1-16,0-2 8,1-21-80,-1 22 88,0-1 40,0 2-24,-1-1 8,2-22-112,-1 24 88,-1-1-8,1-1-16,-2 1 16,3-23-80,-1 20 32,-1 1 8,0-2-16,0 1-8,2-20-16,-1 18 56,-1 2-56,1-3 32,-1 2 24,2-19-56,-2 17 16,0 1 16,1-1-32,0 1 0,1-18 0,-1 17 56,0-1-32,0 1 40,0-1-8,1-16-56,-1 17 40,1 0 0,-1 0-16,0 0 0,1-17-24,-1 18 40,-1-1 0,1 0 16,0-1-48,1-16-8,-1 14-8,-1 2 32,-1-1-24,1-1 0,2-14 0,-2 15 24,0 0-32,1-1 8,0 0 8,1-14-8,-1 15 80,0-1-24,0 0-16,0 0-16,1-14-24,-1 14-24,0-1 32,0 1 24,0 1-24,1-15-8,-2 13 0,0 1-8,0-2-32,0-1 64,2-11-24,-1 11-16,-1 0 48,1 1-24,-2-2-16,3-10 8,-2 11 40,0-1-40,0-1 8,0 1-8,2-10 0,-1 10 0,0-2 32,0 1-8,0-1-8,1-8-16,-1 3 0,0 8-32,0-7 24,0 6 8,1-10 0,-1 4 8,1 6 8,0-6-32,-1 7 32,1-11-16,-1 3 24,1 6-8,-1-5-16,1 5 0,0-9 0,-1 3-24,0 8 32,0-8 16,0 7-24,1-10 0,0 4-8,-1 6-8,1-5 8,0 5-8,0-10 16,-1 3 24,1 6-32,0-6 16,-1 5 16,1-8-24,-1 4 0,1 4 0,0-5 16,0 6-32,0-9 16,-1 3-8,1 7 32,-1-6 0,1 7-8,0-11-16,-1 4-16,1 6-8,0-7-16,0 0 0,0-3 40,0 4 0,0 1 0,0-2-8,0 1-24,0-4 32,0 3-40,0 0-24,0-1-16,0 0-40,0-2 120,0 2-184,0 0-88,2 0-128,-2-1-264,0-1 664,0 1-896,2 0-361,-2 0-423,2-1-408,-2 0 2088,2 0-2577,-2-13-352,0 10-3464,0 3 6393</inkml:trace>
  <inkml:trace contextRef="#ctx0" brushRef="#br0" timeOffset="4225">1274 949 4032,'0'0'0,"-1"0"2193,-1 1-1649,2-1-544,-3 3 616,0 1 80,2 0 8,0 5 17,1-9-721,-1 4 704,0 6-72,0-1 24,0 0-8,1-9-648,0 11 632,-1-1 48,0 3-63,0 3-49,1-16-568,-2 17 528,0 1-32,0 3-48,0 1-8,2-22-440,-3 21 424,1 1-128,-2 0 8,2 2-80,2-24-224,-2 24 168,-1-1 72,0 3-48,1-1-24,2-25-168,-2 26 177,0 1-65,-1-3 72,1 2-16,2-26-168,-3 27 176,0-1 40,0 0-64,0 1 48,3-27-200,-3 26 176,-1-2-40,1 2 56,0 0-56,3-26-136,-3 24 128,0 3 40,0 0-64,0-1 24,3-26-128,-3 27 128,0-1-64,0-2 64,1 0-16,2-24-112,-2 25 96,0-1 8,-2 0-64,2-1 0,2-23-40,-3 23 64,1 0-16,0-1 56,-1 0 16,3-22-120,-2 20 104,-1 2-8,0-2-32,1 2-32,2-22-32,-2 21 24,-1 1-8,1 1 16,0-2 8,2-21-40,-1 22 56,-1-3-16,0 1 0,-1-2 0,3-18-40,-2 21 0,0-2 40,0 0-24,0 0 24,2-19-40,-2 20 40,1-2-32,0 2 32,0-3-48,1-17 8,-2 17 24,1-2-24,-1 0 40,1 2-8,1-17-32,-2 15 0,0 0 64,-1 0-64,2 0 16,1-15-16,-3 17 24,1-1-40,0 0 48,-1-2-24,3-14-8,-2 14 40,1 1-48,-1-1-8,0 0-8,2-14 24,-2 13-32,0-1 24,-1 1 16,2-2-8,1-11 0,-2 12 40,1 0-24,0 1 0,-1-1-8,2-12-8,-2 12-8,0 0 32,-1-2-8,1 0-32,2-10 16,-2 11 24,0-2-24,1 0 0,-3 0 16,4-9-16,-3 9 16,0 2 8,0-1-8,0 0-16,3-10 0,-3 11 0,0-2 16,1-1-32,-1 1 32,3-9-16,-2 10 0,0-2-32,0 1 16,-1 0 32,3-9-16,-2 8 0,0 2 32,-1-2-24,1 0 24,2-8-32,-2 4 8,1 9-8,-1-5 33,1 1-50,1-9 17,-2 9 0,1-1 17,0 2-50,-1-1 49,2-9-16,-1 10-16,0-1 8,0 1 8,0-6 8,1-4-8,-1 11-24,1-7 8,-1 7 56,0-2-48,1-9 8,0 3 41,-1 7-17,0-7-48,1 5 32,0-8-8,0 3 0,0 0-25,0 7 50,0-8-25,0-2 0,0 4-8,-1 4 48,1-5-56,-1 1 0,1-4 16,0 10 0,-1-7-25,1 5 42,0-5-9,0-3-8,-1 4 16,1-1-16,0 1-41,0-1 1,0-3 40,0 2-56,0 0 0,0-1-24,0 0-120,0-1 200,0 1-376,0-1-216,0 0-272,0 0-328,0 0 1192,0-2-1593,0-8-407,0 1-553,0-3-479,0 12 3032,0-17-7226,0 17 7226</inkml:trace>
  <inkml:trace contextRef="#ctx0" brushRef="#br0" timeOffset="5221">1386 936 6969,'0'0'0,"0"8"952,-1 2-56,-1 6 49,2-16-945,-3 16 864,2 0-152,0 2-112,0 1-88,1-19-512,0 21 464,0 0-8,0 2-8,0-3 9,0-20-457,0 23 416,0 1-8,-1-1-48,1 2-16,0-25-344,0 26 344,-1 0 16,1 2-8,-1 0 8,1-28-360,-1 28 352,0 0-32,0-1 0,0 0 0,1-27-320,-1 26 281,-1 1-1,0 1-48,0-3-32,2-25-200,-1 26 160,-1-1 8,1 0 0,-1-1-24,2-24-144,-2 24 168,1 0-64,0 1-8,0 1 16,1-26-112,-1 25 104,0 1 0,0-3 48,0 1-64,1-24-88,-1 26 128,-1-1 8,1 0-24,-1 1 56,2-26-168,-2 24 184,1 2 0,-1 0-56,0-2 32,2-24-160,-2 24 104,0 0-32,0-1-32,0 0-8,2-23-32,-1 22 0,-1 1 32,1-1 16,-1-1 8,2-21-56,-1 21 24,0-2 48,-2 0-64,2-1 24,1-18-32,-1 19 40,1-1-40,0 1 40,-1 1-32,1-20-8,-1 21 16,0-2 24,-1 2 0,0-3 32,2-18-72,-2 20 80,1-2-40,-1 2 8,0-1-32,2-19-16,-2 20 24,1-1-8,-1 1 24,1-2 0,1-18-40,-1 18 16,-1 0 9,0 0-25,1-1 32,1-17-32,-2 17 0,0-1 8,1-1 24,0 1-8,1-16-24,-2 15 16,0 1 0,0 1 8,1-2-48,1-15 24,-1 15 8,0-1-8,0 0 32,0 1-8,1-15-24,-1 14 24,0 1-64,0-2 40,-1 1 40,2-14-40,-1 14 32,0 0 32,0 0-32,0 0-24,1-14-8,-1 14 32,0-1-64,0 2 48,0-1 0,1-14-16,-1 15-16,0-2 56,-1-1-24,1 1 0,1-13-16,-2 12 8,1 0-8,-1-1 32,0 1-48,2-12 16,-1 11 16,0-1-16,0 1 0,-1-1 16,2-10-16,-2 10 8,1-1 24,0 2-24,0 0 8,1-11-16,-2 10 32,1 0 8,-1 0-32,0-2 8,2-8-16,-1 9 0,0 0-40,0 1 24,0-1 16,1-9 0,-1 8-24,0 0-8,0 2 64,0-2 8,1-8-40,-1 9 40,0-5 40,0 7-88,0-7-8,1-4 16,-1 11 16,0-7-8,1 5-32,-1-5 8,1-4 16,0 9 16,-1-5-88,0 4 104,1-5-48,0-3 16,0 8-16,-1-5 16,1 1 0,0 0 0,0-4 0,0 9 16,0-6-32,0 1 8,0 0-24,0-4 32,0 4-80,0-1-56,0 0-56,0 0-177,0-3 369,0 2-560,0-1-256,0 0-304,0-1-336,0 0 1456,0 0-1761,0-2-231,0-1-305,0-7-199,0 10 2496,-1-14-2977,1 4-2544,0 10 5521</inkml:trace>
  <inkml:trace contextRef="#ctx0" brushRef="#br0" timeOffset="6216">1508 1041 7105,'0'0'0,"-3"10"864,0-1-72,3-9-792,-3 11 833,1 2-97,1-4 16,1 3-96,0-12-656,0 14 584,0 4-16,2 1-32,0 5 8,-2-24-544,0 25 497,2 3 71,-2 1-120,0 2-8,0-31-440,0 31 400,0-1 72,0 0-48,0 1-24,0-31-400,0 29 376,0 0-152,0-1 64,0 0-23,0-28-265,-1 28 320,0-2-88,0 0 0,0-1 8,1-25-240,-1 24 200,0 2-16,0 0 8,0-1-16,1-25-176,-1 27 160,-1 1 136,1-3-128,-1 1-40,2-26-128,-1 26 144,-1 0-136,1 1 128,-1 0-24,2-27-112,-1 27 104,-1-2-8,0 2 48,1-1-24,1-26-120,-2 25 128,1 0-32,0-2-8,-1 1 32,2-24-120,-1 25 80,0-3 16,0 2-8,-1-1-32,2-23-56,-1 21 56,0 1-16,0-2 16,0 3 8,1-23-64,-1 21 96,0 3-48,0 0-32,0-1 16,1-23-32,-1 23 8,0-1-72,0-1 120,0 0-32,1-21-24,-1 21 40,0 1 81,1 0-105,-1 1 8,1-23-24,-1 21-8,0 1 32,0-2-24,0 1-24,1-21 24,-1 20 8,0 0-8,0-1 16,0 0 8,1-19-24,-1 19 32,0 0-24,0-1-32,0 2 24,1-20 0,-1 17 72,0 2-48,0-1 40,-1 1-16,2-19-48,-2 17 8,0 2 24,1-2-24,-1 0 24,2-17-32,-1 17 40,-1 1-24,0-1 8,1 1 8,1-18-32,-1 19 8,-1 2 8,1-3 0,0 0-8,1-18-8,-2 18-24,1-3 40,0 2-16,0-2 8,1-15-8,-1 16 0,0 2 16,0-3 16,0 3-24,1-18-8,-1 16 40,1 0-40,-1-1 48,1 1-48,0-16 0,0 15 64,-1 0-48,1 0-16,-1-1 24,1-14-24,0 13-8,0 1 16,-1-2-16,1 0 16,0-12-8,0 12-24,0-1 24,0-1 16,0 1-8,0-11-8,0 10 0,0-1 16,0 0-32,-1-1 16,1-8 0,0 9 40,0-5-8,0 6 8,0-6-8,0-4-32,0 9-32,0-5 64,0 5-64,0-6-8,0-3 40,0 4 24,0 0-24,0 0-8,0-1 32,0-3-24,0 4-40,0-1 8,0 2 24,0-2-24,0-3 32,2 4 16,-2-1-56,0 1 40,0 0-56,0-4 56,0 3-56,0 1-8,0-1-48,0 0-24,0-3 136,0 3-168,0 1-32,0-2-57,0-1-31,0-1 288,0 0-408,0 1-136,0-1-184,0 0-240,0 0 968,2 0-1288,-2 0-353,0-3-431,0-8-609,0 11 2681,-3-15-3297,2 2-3208,1 13 6505</inkml:trace>
  <inkml:trace contextRef="#ctx0" brushRef="#br0" timeOffset="7243">1750 1179 5049,'0'0'0,"0"0"0,-1 1 856,-2 2-248,1 0 16,0 5 32,1-8 16,1 0-40,0 1 25,0 0-17,0-1-640,0 3 664,0 0 32,0 7-16,0-1-40,0-9-640,0 11 592,0 5 1,0 1-25,0 4-32,0-21-536,0 22 480,0 3-72,0 1 0,0 2 40,0-28-448,0 30 464,-3 1 8,1 2-32,-1 1-55,3-34-385,-3 35 368,0-2-72,-1 1-24,0-2-32,4-32-240,-4 31 200,0 2 16,0-1-32,1-1-24,3-31-160,-5 31 192,2-2-32,-1 0 0,1-1-8,3-28-152,-2 29 128,0 0 16,0 1-24,0-3 72,2-27-192,-3 29 160,0 0-24,1 0 32,-1-1-64,3-28-104,-3 30 120,0-1 16,-1-1-56,1-1 16,3-27-96,-2 27 136,-1 0-72,1-2 56,0 1-39,2-26-81,-2 27 56,0-2 0,1 2-32,-1-2 8,2-25-32,-1 24 24,-1 1 16,1-1-24,0-1 0,1-23-16,-1 24 40,0 0-32,1-1-8,-1 1 48,1-24-48,-1 23-32,0 0 8,0-1 48,0-2-48,1-20 24,-1 20 64,-1-1 8,1 3-16,-1-1-32,2-21-24,-2 20 32,1 0-8,-1 1-8,1-2 24,1-19-40,-2 19 0,1-1 0,0 1 16,0-2-8,1-17-8,-1 18 32,0-1 8,0 0-16,0-1-8,1-16-16,-1 17 16,0 0-8,0 0 8,0 1 24,1-18-40,-1 16 32,0 0-32,0-2 0,0 0 8,1-14-8,-1 15 16,0-1 0,0 0-16,0 1 0,1-15 0,-2 14 16,1 2 24,0-2 16,0-1-16,1-13-40,-2 13 16,1-1-16,-2 1-16,2 0 0,1-13 16,-1 14 0,0-2 0,0 2 32,0-1-8,1-13-24,-1 12 16,1 1-16,-1-2 16,0 0-16,1-11 0,0 12 40,0-2-24,0 1-8,-1-1 32,1-10-40,0 10 0,0-1 32,-1 1-72,1-1 24,0-9 16,0 10-40,-1-1 24,1-1 16,0 0 0,0-8 0,-1 10 40,1-2-40,-1-4 56,1 6-24,0-10-32,0 3 8,-1 6-8,1-5-8,0 5-24,0-9 32,0 4 0,0 5 16,0-6-48,0 6 80,0-9-48,0 4-32,0-1 16,0 0 16,0 0-48,0-3 48,0 3-32,0 0-8,0-2 8,0 0-72,0-1 104,0 1-104,0 0 8,0-1-24,0 1 48,0-1 72,0 1-64,0 0-8,0 1 8,0 0 48,0-2 16,0 2-72,0 0 24,0-1 16,2 1 8,-2-2 24,0 3-16,0 1 0,0-1-8,0 0-80,0-3 104,0 3-113,0-1-23,0 0-40,2-1-8,-2-1 184,0 1-232,0 0-96,2 0-80,-2-1-88,0 0 496,0 0-624,2 0-152,-2 0-208,2-3-305,-2 3 1289,2-8-1656,0 6-633,-2-9-663,0 3-4330,0 8 7282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47.480"/>
    </inkml:context>
    <inkml:brush xml:id="br0">
      <inkml:brushProperty name="width" value="0.06998" units="cm"/>
      <inkml:brushProperty name="height" value="0.06998" units="cm"/>
      <inkml:brushProperty name="color" value="#BD6608"/>
    </inkml:brush>
  </inkml:definitions>
  <inkml:trace contextRef="#ctx0" brushRef="#br0">151 5891 7385,'0'0'0,"0"0"928,0 0-152,0 0-776,2 0 753,0 0-25,-2-2-120,2-1-96,-2 3-512,0-4 456,3-5 0,-1 7-48,0-1 24,-2 3-432,2-3 424,0-6-39,1 6-9,-1-8-24,-2 11-352,0-4 312,0-7 8,2 8 16,-2-10-16,0 13-320,0-3 352,0-12-16,0 5-24,0 1-32,0 9-280,0-11 256,0-1-16,0-2-16,0 0-16,0 14-208,0-14 216,0-1-23,0 0-9,0 1 0,0 14-184,0-14 160,2 2 8,0 1-8,-2 0 8,0 11-168,3-11 144,-3 0-16,0-1 0,2 1 0,-2 11-128,0-12 112,0-2 24,2 2-16,-2-2 16,0 14-136,0-14 104,0-1 40,0-1-16,0 2-16,0 14-112,0-15 144,0 0-56,0 1 16,0 0-24,0 14-80,0-13 40,0-2 24,0 2-8,0 1-32,0 12-24,-1-13 56,0 0-16,0 1 24,0-3 0,1 15-64,0-13 144,0 1-8,0 0-32,0 0 56,0 12-160,0-12 120,0 1-8,0-1-32,0 1 0,0 11-80,0-11 80,0-1-24,0 0 33,0 2-57,0 10-32,-1-11 0,-1 0 80,1 1 40,0-1 0,1 11-120,-1-10 88,0-1-24,0 0-72,0-1 104,1 12-96,-1-11 104,0-1-16,0 0-8,-1-1 16,2 13-96,-1-14 56,1-1 0,0 0-16,0 0-24,0 15-16,0-16 80,0 2-64,0 1 96,0-1-72,0 14-40,0-14-40,0 1 120,0 1-80,0 0 16,0 12-16,0-11 56,0-1-88,0 0 24,0-1 32,0 13-24,0-12 16,0-1 24,0 1-8,0-1 8,0 13-40,0-12 72,0 0-72,0-1 40,-1 0-24,1 13-16,0-13 40,0 0 16,-1-2-56,1 2 16,0 13-16,0-12-16,0 0 40,0 1 80,0-1-48,0 12-56,0-11 24,2-1 8,-2 0-48,3 1 40,-3 11-24,0-11 32,0 1-48,2 0 48,-2 0-32,0 10 0,2-10 40,-2 2-24,0-1-48,0-1 64,0 10-32,2-9-32,-2-1 136,0 0-80,0 2 64,0 8-88,0-10 24,2 1 8,-2-1 8,0 0-8,0 10-32,0-8 24,3-1-24,-3 0 32,0-1-32,0 10 0,0-9 32,0-1-48,0 1 72,2-1-88,-2 10 32,0-9 88,0-2 0,0-1-8,0 0 24,0 12-104,0-12-40,0 1 40,0 1-32,0-1 72,0 11-40,0-10 16,0 0-16,0 0 56,0 1-64,0 9 8,0-10 40,0-1 16,0 1-40,-1-1 24,1 11-40,0-10 16,0 0 0,-1-1-32,1 1 64,0 10-48,0-11 56,0-1-40,0 1 56,-2-1-32,2 12-40,0-12 16,-1 1-16,0 0 24,0-1-32,1 12 8,0-10 40,0-2 32,-1 0 0,1-1-24,0 13-48,0-15 0,0 2 0,0 1-64,0 0 80,0 12-16,0-12 0,-1 0 0,1-2 32,-1 1-8,1 13-24,-1-14 16,0 0 32,0 0-24,-1 0 8,2 14-32,-1-15 56,0 0-40,0 0 16,0-1-16,1 16-16,-1-16 8,0 0-8,1 0-24,-1-1 40,1 17-16,0-17 8,0-1 8,0 2 56,0-2-72,0 18 0,0-18 32,0-2 0,0 0-32,0 0 56,0 20-56,0-18 48,0-1 8,0 0-24,0 1-32,0 18 0,0-20 0,0 1-16,0 1 16,0-2 0,0 20 0,0-19 16,0 0-8,0-2-8,0 0 0,0 21 0,0-21 32,0-1-48,0 2 16,0 0 0,0 20 0,-1-22-16,1 0 48,-1 0-16,-1 0-16,2 22 0,0-22 16,-1 0-32,0-1 56,0 1 24,1 22-64,-1-23 40,1 1-8,-1 1-32,0-2 0,1 23 0,-1-23 32,0-1-16,0-3-16,0 1 24,1 26-24,-2-25 16,1-1 48,0 1-64,0 2-16,1 23 16,-1-24 16,0 1-32,0-1 16,0 0 0,1 24 0,-1-24 0,0 1-48,-1 0 80,1 0 0,1 23-32,-2-25 89,0 1 23,-1 1-80,0-1 16,3 24-48,-2-23 16,0 1-16,0-1 40,0 0-24,2 23-16,-3-22 0,1-1 0,0 0-16,1 1 32,1 22-16,-2-24 16,1 0-32,-1 0 16,0-2 0,2 26 0,-1-25-32,0 0 64,0 1 0,1 0 0,0 24-32,-1-22 8,1 1-8,0 0-24,0-1 64,0 22-40,0-22-16,0 0-24,0-1 40,0 2 16,0 21-16,0-21 0,0 3 40,0-3 8,0 1-96,0 20 48,0-20 16,0 0-72,0 0 72,0 0-32,0 20 16,0-19 24,0 0 72,0 0-112,0 0 0,0 19 16,0-18-16,0-2 16,0 1-16,0 2 64,0 17-48,0-18 0,0 2 24,0-2-24,0 2 16,0 16-16,0-17 16,0 2 32,0-2-48,0 0 0,0 17 0,0-18 16,0 2-80,0-2 80,0 3-16,0 15 0,-1-17-32,0 0 16,0 0 16,0 1 0,1 16 0,-1-15 0,1-1 0,-2 1-8,1-1 8,1 16 0,-1-15 0,1-1 8,0-1-8,-1 1 0,1 16 0,0-17-8,-1 2-8,0 1 32,0-1-8,1 15-8,-1-15 0,0 1-56,0 1 8,-1 0 8,2 13 40,-1-13-16,0 0 64,0 0-40,-1-2 24,2 15-32,-2-14-16,0 1 0,-1 0 48,1-1-64,2 14 32,-2-12 48,-1-2-16,1 0-8,0 1 8,2 13-32,-1-12 16,0 0-32,-1 1-16,1 0 32,1 11 0,-1-11-56,0-1 40,0 1-16,-2-1 32,3 12 0,-1-12 0,-1 2 16,1-1 0,0-1 0,1 12-16,-1-10 56,0-1-56,0-1 48,0 2-48,1 10 0,-2-10-16,1-1-16,0 1 32,0 0 0,1 10 0,-1-10-56,1 0 112,-1 6-56,0-9 16,1 13-16,-1-8 16,0-2-72,1 0 40,0 0-48,0 10 64,-1-11 16,1 8-16,-1-9-40,1 8 64,0 4-24,0-12 48,-2 9 0,2-9-24,-1 9-8,1 3-16,-1-11-32,0 7 64,1-8-64,-1 9 48,1 3-16,0-11 0,0 2-72,0 6 88,0-9-88,0 12 72,0-9 8,0 6-16,0-8-8,-1 7 40,1 4-24,0-11 0,0 8 32,-1-8-48,1 8 64,0 3-48,-1-10-32,0 8 64,0-9-16,1 8 24,0 3-40,-2-10-120,1 6-8,0-4 32,0 5-105,1 3 201,-1-8 41,0 4-41,1-4 16,0 4 16,0 4-32,0-10 0,0 7 24,0-8-40,0 8 8,0 3 8,0-10-48,0 8 64,0-8-16,0 7-33,0 3 33,-1-10 33,1 8-90,0-7 25,0 7 48,0 2-16,0-9-32,0 7 88,0-8-64,0 8 32,0 2-24,-1-4 65,1-6-57,0 8 24,0-7-32,0 9 0,0-2-16,0-7-24,0 6 56,0-7-16,0 10 0,0-2-32,0-8-25,0 8 41,0-7-16,0 9 32,0-3 16,0-6 40,0 7-96,0-7 56,0 9-16,0-2-64,0-1 64,0-1-56,0-4 56,0 8 0,0-3 40,0 0-40,0 0 80,0-6-96,0 9 16,0-2-48,0-1-40,0-1 120,0-6-64,0 10 32,0-2-136,0-1 152,0 0 0,0-1 16,0 4-32,2-8 40,-2 8 40,0-4-128,0 1 48,0 3 0,0-9 120,0 9-88,0-2 65,2-1-121,-2 3 24,0-3-65,0 0-7,0 1 40,0 0 32,0 2 0,0-2 16,0-1-40,0 1-24,0 0 104,0 2-56,0-2-40,0 0-32,0-1 72,0 1-48,0 2 48,0-2 32,0 0 128,0 0-96,0-1-96,0 3 32,0 0-48,0-2 32,0 0-24,0 0 40,0 2 0,0-2 40,0 0-48,-1-1 8,1 1 24,0 2-24,0-2 16,0 0-136,0 0 112,0-1-24,0 3 32,0-3-16,0 1 104,0 0-88,0-1 32,0 3-32,0-2 72,0-1-24,0 0-40,0 0-16,0 3 8,0-2-80,0 0 80,0 2 153,-1-2-202,1 2 49,0-2 17,-1 0-34,1 2-103,0-3 152,0 3-32,0-2-16,0 0 32,0 2-48,0-2-8,0 2 40,0-2 88,0-1-72,0 1-16,0 0 32,0 2-32,0 0-80,0-2 64,0 2 8,0 0 8,0 0 88,0-2-104,0 2 16,0 0-152,0 0 112,0 0-8,0 0 288,0 0-496,0 0 184,-1 0 16,1 0-64,0 0 120,0 0-232,-1 0-48,1 0-136,0 0-128,0 0 544,0 0-736,0 0-104,0 0-88,-1 0-169,1 0 1097,0 0-1216,0 0-256,0 0-289,0 0-287,0 0 8545,0 0-15435,0-3 6058,2 7-3370,-2-4 6250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52.434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1 2349 8233,'0'0'0,"0"0"0,0-2 1345,2 0-193,-2 0-96,2 0-112,-2 2-944,0 0 872,2 1-55,0 0-73,0 0-104,-2-1-640,2 2 544,0-1-96,0 0-56,1 0-48,-3-1-344,3 1 360,0-1-16,6 0-8,-7 0 41,-2 0-377,3 0 360,0 0 16,0 0-16,5 0-64,-8 0-296,2 0 280,1 0-8,6-2-40,-7 2 8,-2 0-240,3-2 224,0 2-32,6-2 56,-7 0-8,-2 2-240,8 0 168,-5-2 16,6 2 8,-6 0-48,-3 0-144,8 0 192,-6-2-16,8 0-47,-7 2-1,-3 0-128,9-2 136,-5 0-32,6-2-8,-7 1 0,-3 3-96,9-3 72,-6-5 24,6 8 24,-5-3-8,-4 3-112,9-3 136,-7 1-32,7-1 0,-7 0 24,-2 3-128,3-2 72,6 0 8,-6-1 24,0 1-24,-3 2-80,8-3 72,-6 0 0,1 1-32,6 0-40,-9 2 0,2-2-16,6 0 48,-5 0-32,5 0 56,-8 2-56,2-2 56,1-1-40,6 1 8,-7 0 32,-2 2-56,8 0 0,-5 0 56,7-2 0,-8 0-56,-2 2 0,8 0 72,-6 0-56,1-2 0,5 2 56,-8 0-72,2 0 8,1-2 8,1 2 16,-1-2-32,-3 2 0,3 0-16,0 0 16,0-3 40,0 3-24,-3 0-16,3 0 32,0-2 24,0 2-72,-1 0 16,-2 0 0,2 0 16,0-2 8,-2 2 8,2-2 8,-2 2-40,2 0 16,-2 0 56,2 0-72,1 0 32,-3 0-32,0 0 8,2 0-32,0 0 64,0 0-8,-2 0-32,2 0 56,1 0-24,-1 0-24,-2 0-8,2 0-8,0 0 48,0 0-72,0 0 48,-2 0-16,2 0 16,0 0 0,0 0 8,-2 0-8,0 0-16,2 0 16,0 0 0,0 0 8,0 0-8,-2 0-16,3 0 32,-1 0-16,0 0-8,0 0 80,-2 0-88,3 0 48,0 0-48,0 0 8,-1 0-32,-2 0 24,3 0 0,0 0 40,0 0-8,-1 0-64,-2 0 32,3 0 0,0 0 64,1-2-8,-1 2-32,-3 0-24,3 0 64,0 0-56,0 0-64,0-2 72,-3 2-16,3-2-88,0 2 32,0-2 72,-1 2 8,-2 0-24,2 0 72,0 0-40,0-2 0,-2 2-32,0 0 8,0 0 56,0 0-80,0 0-40,0 0 168,0 0-96,0 0 32,0 0 8,0 0-288,0 0 488,0 0-192,0 0-8,0 0-8,0 0-472,0 0 904,0 0-392,0 1-56,0 0-8,0-1-24,2 1 0,-2-1-24,0 1 32,0 0 24,0-1-32,0 1 16,0 1 16,0 0-24,0 1 8,0-3-16,0 3 32,-1 2-16,0 3-48,0-5 16,1-3 16,0 8 80,-1-4-24,1 8-24,-1-3-32,1-9 0,0 9-32,-1 1 16,0-1 16,1 4 72,0-13-72,0 11 32,0 2-16,0 2 40,0 0-112,0-15 56,0 16 16,2 1-48,-2 0 48,2 0 57,-2-17-73,2 17 48,-2 2-8,0-2-24,0 3-48,0-20 32,0 19-40,0 0 80,0 0-8,0-1-32,0-18 0,0 16 48,0 0-24,0-1-24,0-1-16,0-14 16,0 16 0,0-2-56,0 0 88,2 0 8,-2-14-40,0 13 48,2 1-96,-2-2 48,3-1-24,-3-11 24,2 10-64,-2 0 96,2-1-96,-2-1 8,0-8 56,0 4-57,0 7-63,0-7 0,0 5-40,0-9 160,2 3-248,-2 0 0,0-1-128,0 0-160,0-2 536,0 1-696,0 0-184,0-1-232,0 0-161,0 0 1273,0 0-1576,0 0-401,0-2-527,0 0-961,0 2 3465,2-2-8410,-2 2 8410</inkml:trace>
  <inkml:trace contextRef="#ctx0" brushRef="#br0" timeOffset="1213">429 2154 4865,'0'0'0,"-1"0"1048,1 0-448,-1 0-8,1 0-592,0 0 592,-1 1-16,1 2-16,0 0 17,0-3-577,0 2 560,0-1-8,0 0 56,0-1 0,0 1 0,0-1-608,0 0 656,0 0 0,0 0 9,0 0 127,0 0-3561,0 0 6226,0 0-2833,-1-3-64,1 0-80,0 3-480,0-8 408,0 5-48,0-6-24,0 5-135,0 4-201,-1-12 248,1 3-8,0-1-32,0-1 56,0 11-264,0-10 248,0-2 24,0-2 0,2 1-56,-2 13-216,0-13 224,2 0-32,-2 0 16,2 0 24,-2 13-232,2-15 240,-2 2-56,2 0 32,-2-1 24,0 14-240,0-13 216,0-1 32,2-1-56,-2 1-32,0 14-160,0-15 177,0 0-97,0 2 88,0-2-48,0 15-120,0-14 112,0-1 48,-1-1-32,1 2 24,0 14-152,-1-17 152,0 2-32,0-2 48,1-1-40,0 18-128,-1-17 152,1-1-64,0 1-8,-1-1 8,1 18-88,0-18 64,-1-1 96,0 2-192,0-2 104,1 19-72,-1-16-16,0 0 8,0-2 120,0 1-72,1 17-40,-1-17 88,0 1-48,0-1 48,0 2-48,1 15-40,-1-17 72,0 2 40,0 0-64,0-1 8,1 16-56,-1-14 56,0-1 16,-2 0 0,2 1-72,1 14 0,-2-17 72,1 1-40,0-2-8,-1 1-40,2 17 16,-1-17 32,0-1 8,-1 1 64,1 0 16,1 17-120,-2-16 40,1-1 32,-1 1-72,1-2 16,1 18-16,-2-15 24,1-2-48,-1 1 48,1 1 112,1 15-136,-1-15 72,-1 0 32,0 1-64,1-2 24,1 16-64,-2-15 40,1 0 16,0-1-24,0 1-64,1 15 32,-2-16-24,1 1-8,0-1 80,0 0-24,1 16-24,-1-16 72,0-1 8,0 3-40,-1-2-24,2 16-16,-1-13 48,0-1 8,0 0-16,0 0 24,1 14-64,-1-12 16,0 0-32,0 0 72,0 2-7,1 10-49,-2-13 16,1 0 8,0 2-24,-1-4-16,2 15 16,-1-11 32,0 0-32,0-1 0,0 1 0,1 11 0,-1-14-16,-1 1 32,1-1 16,-1 0-32,2 14 0,-2-10 0,1-3-32,0 2 16,0 0-24,1 11 40,-2-13-16,1 2 0,-1-1 16,0 0 48,2 12-48,-1-10 24,0-2 8,1 1-48,0-2 0,0 13 16,-1-11-24,0-1-8,0 1 16,1 1 48,0 10-32,-1-11-16,0-1 16,0 1 40,0-1-80,1 12 40,-1-10 0,0-1-49,1 1 9,0 1-80,0 9 120,0-10-136,-1 0 40,1 1 16,-1 0 112,1 9-32,0-9 32,-1-1-64,1 1-8,0 1 8,0 8 32,0-9-16,0 0-16,-1 1 32,1 0-24,0 8 24,-1-8-16,1 0 32,0-1-32,0 1-32,0 8 48,0-3-56,0-8 40,0 3 16,0 4-16,0 4 16,0-10 16,0 8-40,0-7 24,-1 6 0,1 3 0,0-10-32,0 6 16,0-5-8,0 6 8,0 3 16,0-9-48,-1 7 64,1-1-56,0-5 8,0 8 32,-1-2-32,1-2 8,0 1-40,0 0 40,0 3 24,0-3-16,0 0-16,0 1 24,0 0-56,0 2 64,0-2-40,0 2-48,0 0 0,0-2 64,0 2 24,0 0-48,0 0 64,0 0-56,0 0-8,0 0 168,0 0-296,0 1 120,0 1-16,0 1 16,0-3 56,0 3-16,0 0-72,2 0-80,-2 7-320,0-10 488,2 3-824,0 5-336,0-4-433,0 7-383,-2-11 1976,0 8-2785,2 2-1232,-2-1-4817,0-9 8834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0:56.421"/>
    </inkml:context>
    <inkml:brush xml:id="br0">
      <inkml:brushProperty name="width" value="0.07" units="cm"/>
      <inkml:brushProperty name="height" value="0.07" units="cm"/>
      <inkml:brushProperty name="color" value="#BD6608"/>
    </inkml:brush>
  </inkml:definitions>
  <inkml:trace contextRef="#ctx0" brushRef="#br0">6 26 4256,'0'0'0,"0"-3"1193,0 3-1193,-1-11 528,1 8-24,0-6 40,0 9-8,0 0-536,0 1 472,-1 1-48,1-1-24,-1 1-16,1-2-384,0 2 385,-1-1 55,1 0 32,0-1 56,0 0-528,0 1 624,0 0 32,0 0 32,-1 0 96,1-1-784,0 1 761,0-1 7,0 1 0,0 0-64,0-1-704,0 1 712,0 0-80,0 1 1,2-1 7,-2-1-640,0 2 528,3-1-8,0 2-64,0-1-96,-3-2-360,3 3 376,0 1-48,5 5-16,-6-6-16,-2-3-296,4 4 200,4 4 96,-5-5-96,6 1 33,-9-4-233,3 9 240,7-4-48,-7 4 32,9-6-32,-12-3-192,3 9 192,9-5-40,-4 7 16,1-7-72,-9-4-96,8 9 152,1-5-24,0 7-72,1-3 72,-10-8-128,9 5 72,1 8-32,0-9 48,2 8-80,-12-12-8,11 10 48,-2-6 8,0 7 32,1-7-8,-10-4-80,9 11 72,1-2-32,0-5 48,0 7-72,-10-11-16,9 8 56,0 0-16,1 2-48,0-6 48,-10-4-40,9 10 16,0-2 56,0 0-32,2-3 8,-11-5-48,9 11 40,1-3-24,1 0 0,0 2-8,-11-10-8,10 9 16,0 0-16,-1-1 32,1 0-8,-10-8-24,10 9 48,-1-1 24,0-4-128,1 6 96,-10-10-40,9 8-32,1 1 32,-1-1 64,0 0-80,-9-8 16,8 8 0,1-4 0,0 7 16,3-3-32,-12-8 16,10 4 16,-1 6 8,0-7-24,1 6 32,-10-9-32,9 4 24,-1 6-8,1-7-32,1 8 48,-10-11-32,9 4 32,0 7-8,0-3 8,2-4 0,-11-4-32,9 11 8,0-8 8,-1 7 32,1-6-48,-9-4 0,10 9-64,-1-6 80,0 6-16,0-6 32,-9-3-32,11 9 72,-2-6-56,0 5 8,1-5 8,-10-3-32,10 8-16,0-5 64,-1 7-8,0-7-8,-9-3-32,12 9 56,-2-6-72,0 6 32,1-6-16,-11-3 0,11 8 16,-1-4 0,0 4-32,0-4 16,-10-4 0,9 9 32,1-6-8,0 6-8,1-4 16,-11-5-32,10 9 40,0-6 8,0 6-32,1-6-8,-11-3-8,9 8 16,0-5 0,1 2 16,0 3-8,-10-8-24,11 2 0,-1 2 0,1 4 16,-1-5 0,-10-3-16,9 4 0,1 0 0,1 5 32,-1-6-16,-10-3-16,10 4-32,0 4 64,1-5-48,0 1 40,-11-4-24,10 4 64,2 5-48,-1-7-32,1 1-32,-12-3 48,11 4-40,2 0 24,-1 0 48,-1 0 24,-11-4-56,13 3 0,-2 0 16,-1 1 16,1-1-48,-11-3 16,10 5 16,-1-2-16,1 0 0,1 0 8,-11-3-8,9 3 0,0 0 0,-1 1 32,2 0-64,-10-4 32,8 4 64,0 0-64,0 1-48,1 3 32,-9-8 16,9 3-24,0 0-24,-1 1 32,0 0 48,-8-4-32,8 3 16,1 1 16,-1 4-8,0-5-24,-8-3 0,9 3 0,0 1 48,0 4-48,0-6-16,-9-2 16,10 4-32,-1 4 32,-1-6 32,1 1-48,-9-3 16,8 9 16,0-6-32,-4 1-24,8 4 48,-12-8-8,3 2 32,9 1-48,-4 1 48,1 5-48,-9-9 16,8 2-16,0 2-24,0 0-8,1 0 16,-9-4 32,8 3-40,0 0 24,0 1 0,0 4 0,-8-8 16,9 2 0,-1 7 0,0-7-8,0 1 8,-8-3 0,8 8 24,1-6-24,-1 2 48,0 0-80,-8-4 32,3 4-32,8 0 24,-7 1-24,7 3 48,-11-8-16,3 3 16,8 0 8,-8 1 8,9-1-64,-12-3 32,3 4 16,7 0-32,-7-1 16,7 2 48,-10-5-48,3 8 16,8-5-16,-8 0 8,5 1 8,-8-4-16,3 4 0,5 0-24,-5 0 24,6 0-80,-9-4 80,2 5 0,7-2 48,-7 0-96,6 0 64,-8-3-16,2 3 16,1 0-56,5 0 64,-6 0 8,-2-3-32,4 3-32,-1 0 16,0-1 16,-1 0 0,-2-2 0,2 1 16,0 0-32,0 0-24,-2 0-96,0-1 136,2 2-216,-2-1-120,0 0-64,0-1-208,0 0 608,0 0-728,0 1-224,0-1-321,-1 1-375,1-1 1648,-1 0-2344,-1 1-1025,-8-1-952,7-2-3665,3 2 7986,0 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18.617"/>
    </inkml:context>
    <inkml:brush xml:id="br0">
      <inkml:brushProperty name="width" value="0.50005" units="cm"/>
      <inkml:brushProperty name="height" value="0.50005" units="cm"/>
      <inkml:brushProperty name="color" value="#BD6608"/>
    </inkml:brush>
  </inkml:definitions>
  <inkml:trace contextRef="#ctx0" brushRef="#br0">264 6443 4993,'0'0'0,"0"0"0,0 4 640,2 7-224,0-3-8,0 1 48,-2-9-456,0 2 488,0 1 0,0 0 24,0-2 8,0-1-520,-1 1 545,1-1-25,0 0 0,0 0-16,0 0-504,0-3 504,0 0-32,0-5-8,2 4-32,-2 4-432,0-10 392,2 1-32,0 1-8,-2-2-15,0 10-337,3-9 320,-3-2-16,2-1-48,0 1-32,-2 11-224,0-13 160,2-1 24,0 0-56,-2-3-16,0 17-112,0-19 144,2-1-32,-2-2 16,0-1 8,0 23-136,2-22 88,-2-1 16,2-1-48,-2 2 96,0 22-152,3-21 152,-1 0 0,-2-1 8,0 2-88,0 20-72,2-19 80,-2 0-24,0 1 16,0 1 0,0 17-72,0-17 72,0 0-24,0 2 0,0 1-8,0 14-40,0-14 40,-1-1 32,0 3 0,0 0-16,1 12-56,-1-13 48,0 2 16,1-2-16,-2-1 8,2 14-56,0-13 48,-1 0-32,0-1 56,1 0-24,0 14-48,0-14 32,0 1 32,0 2-56,0-2 17,0 13-25,0-11 16,2 2-8,-2-2 56,3 2-32,-3 9-32,2-9 48,0 1-8,-2-2-16,2 0 24,-2 10-48,0-10 48,2-1 0,-2 1 0,0-1-8,0 11-40,0-11 16,0 0 8,0-1 0,0-2 8,0 14-32,0-13 64,0-1-40,0 0-8,0-1 8,0 15-24,0-15 72,0 0-8,0 0 72,0-1-64,0 16-72,0-17 40,0 1 16,0-2 0,0 0 0,0 18-56,0-19 56,0 0-24,0-2-8,0 1 8,0 20-32,0-22 56,0 2 0,0 0-32,0 0 0,0 20-24,0-19 24,0-2 24,0 0 32,2 1 8,-2 20-88,0-20 48,0 0 32,0 0-16,0-2 0,0 22-64,0-20 112,0-1-32,0-1 8,0-1-40,0 23-48,0-22 40,0 0 48,0-2 16,0 1 0,0 23-104,0-25 64,0 1-8,0 0-16,0 0 32,0 24-72,0-24 80,0-1 0,0 1-32,0-1 8,0 25-56,0-23 104,0 0 32,0 0 8,0 2-56,0 21-88,0-22 136,0 0-96,-1-2 8,0 0 48,1 24-96,-2-24 40,1 0 80,0 1-24,1-1 24,0 24-120,0-22 120,-1 0-40,1 0 33,0 2-73,0 20-40,0-20 136,0 0-56,0 0 56,0-1-16,0 21-120,0-21 56,0 0 40,0 0-16,0-1 16,0 22-96,0-20 88,0 0 24,0 0-32,0-1 16,0 21-96,0-22 80,0 3 48,0-1-16,0 1-72,0 19-40,0-20 104,0 0-120,0-1 56,0 2 0,0 19-40,0-20 72,0 0-40,0-1-8,-1-2 8,1 23-32,0-23-32,0-1 72,0-2-8,0 0 8,0 26-40,2-24 16,-2 0 0,2 1 24,-2 0-56,0 23 16,0-24 88,2 0-88,-2 0 0,2 0 0,-2 24 0,0-23 0,0-1 0,0 0 0,0 0 0,0 24 0,0-23-32,0-1 64,0 0-16,-1-1 8,1 25-24,-1-23 16,0-2-32,-1 2 32,0 1-32,2 22 16,-2-24 32,-2 3-32,1-1-16,1 0-16,2 22 32,-3-23 32,1-1-16,0-1 8,0 2-24,2 23 0,-3-23-56,0 0 96,2 1-64,-1 1 24,2 21 0,-2-21-32,1 0 8,-1 0-48,1 1 40,1 20 32,-1-22-24,0 0-32,1 2 72,0-2-64,0 22 48,0-20-80,0-2-32,0 2 24,2 0 8,-2 20 80,2-21-56,0 1-16,0 0 32,0-1-16,-2 21 56,2-20-16,0 0 32,-2 0-56,3 1 8,-3 19 32,0-21-56,2 0-8,-2 1-8,0 0 32,0 20 40,0-21-32,0-2 24,0 1-8,0-1 16,0 23 0,-1-24-16,0 3-8,0 1 24,-2-1-56,3 21 56,-2-21-32,0 1 8,0-1 8,0 0 16,2 21 0,-2-20-8,-1-2-24,-1 2-24,0-1 48,4 21 8,-3-21 0,-1 0-16,-1 0 16,2 1-32,3 20 32,-3-19-40,-1 0 32,1 0-24,-1 0 16,4 19 16,-4-18-24,1 1 24,0 0-24,0 0 8,3 17 16,-4-17-16,1 1-40,0-1 56,0 1 0,3 16 0,-2-15-24,-1-1 24,-1 1-32,2 0 24,2 15 8,-3-16-16,1 1 16,-1-2-40,0 0 0,3 17 40,-3-16-16,2-1 0,0 3 16,0-2 32,1 16-32,-1-16-16,1 0 0,-1 0 16,1 0 0,0 16 0,0-15-8,0-1-24,0 1 32,0-1-24,0 16 24,0-15 16,-1 0-32,1 2 32,-1-2-56,1 15 40,-1-14-16,0 0-56,0-2 24,0 2-9,1 14 57,-1-14-40,1-2 40,-1 1 24,1 0-8,0 15-16,-1-16-16,0 1-8,1 1-16,-2 0 8,2 14 32,-1-13 16,-1 0-32,1 1 8,-1-1-24,2 13 32,-2-12-24,0 0 8,0 0-8,1 1-32,1 11 56,-1-12-96,0 0 56,-1 0-48,1 0 48,1 12 40,-2-13-56,1 1-24,0 0 0,0 1 16,1 11 64,-1-9-64,-1-3-32,1-1 56,0 1-64,1 12 104,-1-13-80,0 0 40,0 0 0,0 0-8,1 13 48,-2-13-16,1-1-48,0 0 8,0 0 32,0 0-16,1 14 40,-1-13-16,0-1-8,0-1 8,1 15 16,-1-14-24,0 0 24,-1-1-24,0 2 24,0-1 16,2 14-16,-3-14-16,1 0 16,0 0-24,0-1-72,2 15 96,-3-14-40,1 1-72,0 0 56,0 0 8,2 13 48,-2-11-24,1-1 64,0-1-56,0 0-8,1 13 24,-1-12 0,-1-1-32,1 1 48,0 1-16,1 11 0,-1-12 16,0 1-48,0 0 24,0 0-16,1 11 24,-1-11-56,0 1 48,0-1-8,-1 2 56,2 9-40,-1-10 48,0-1-24,0 3-56,0-2-8,1 10 40,-1-10-64,0 0 8,1 1 72,-1-2-80,1 11 64,-1-9 16,1 0-32,-1-2-8,0 1 24,1 10 0,-1-11-24,0 0-32,0 0 72,-1 0 24,2 11-40,-3-12-32,1 3 32,0-2 0,1 2-32,1 9 32,-1-10 0,0-1-64,0 1 8,-1-1 8,2 11 48,-1-10-64,0 0 72,0 0-72,1 1-48,0 9 112,-1-9-40,-1 1-8,2-2-16,-1 0 24,1 10 40,-1-9-48,0 0-24,0-1 32,0 1 40,1 9 0,-1-9-48,0 0-56,0 0 40,-1 6-8,2 3 72,-2-12-40,-1 9-8,1-8 0,0 8 24,2 3 24,-1-9-64,-1 5 16,1-7-88,0 8 40,1 3 96,-1-11-112,0 9 88,0-8-16,1 7-80,0 3 120,0-10-48,0 8-16,-1-1 56,1-6 32,0 9-24,-1-3 8,0 0-16,0 0-16,0 0 48,1 3-24,-2-3-40,1 0 16,1-1 0,-1 2-64,1 2 88,0-2 0,0 0-24,0 2 16,0-2-8,0 2 16,0 0-8,0-2 16,0 0-16,0 2 32,0 0-24,0-3 8,2 3-32,1 0 40,-3 0-40,0 0 24,2 0 0,-2 0-24,2 0 0,0 0 7,-2 0 17,0 2 0,2-1 17,0 0 7,0 2 0,-2-3-24,2 3 0,2 1 0,-2 1 24,1 3 0,-3-8-24,3 3 24,0 1 8,7 7 16,-8-7-8,-2-4-40,9 12 40,-6-2 40,5-1 8,-6 2 32,-2-11-120,4 11 128,6 0-48,-8 2 0,7-3-48,-9-10-32,2 10 88,6 1 16,-6-2-8,7 1 8,-9-10-104,2 9 72,7 2 24,-7-7-8,6 8 0,-8-12-88,2 9 120,7-4-32,-7 7 40,6-3-16,-8-9-112,3 8 104,5 2 0,-6-6-8,7 8 8,-9-12-104,2 8 104,6-3-16,-6 7 8,7-3 8,-9-9-104,2 4 88,1 8 0,7-4 8,-8 1-32,-2-9-64,8 4 104,-5 8-40,0-8 16,6 7 24,-9-11-104,4 9 32,5-6 48,-7 6-40,8-6 8,-10-3-48,2 12 64,1-9 16,7 7-24,-8-7 24,-2-3-80,8 10 64,-6-5 32,7 6-16,-7-7-8,-2-4-72,9 10 64,-6-7 0,5 7-24,-5-6 0,-3-4-40,11 10 88,-8-7-23,8 6-25,-8-5 56,-3-4-96,11 10 80,-8-7-24,7 7 24,-6-7-64,-4-3-16,10 13 56,-7-9-16,10 8-16,-4-4 64,-9-8-88,8 5 40,1 5 24,-1-7 8,1 8-32,-9-11-40,8 3 56,1 8-40,-1-7-8,-5 7 32,-3-11-40,12 4 16,-3 5 16,-1-5 8,1 5 24,-9-9-64,9 3 0,0 8-8,0-7 8,0 7-40,-9-11 40,8 8 64,1 1 24,-1-5-88,1 8 56,-9-12-56,3 4-48,9 7 64,-9-3 136,9 1-56,-12-9-96,9 4 104,-6 7 16,10-8-72,-5 7 8,-8-10-56,9 4 0,0 0 24,0 6 16,-1-6-8,-8-4-32,9 8 56,-6-5-40,10 6-64,-10-6 80,-3-3-32,14 4 80,-5 6-48,1-7 8,-2 7-8,-8-10-32,4 3 0,7 1 56,-7 6 0,7-7-40,-11-3-16,3 4-16,7 6 40,-7-7 24,7 5-48,-10-8 0,3 4 0,6 6 24,-5-7-8,6 7 16,-10-10-32,3 3 8,10 5-8,-10-4-56,9 4 88,-12-8-32,9 3 56,-1 7-56,-5-7 32,10 7-24,-13-10-8,9 3 32,0 5-8,1-3-24,0 5 16,-10-10-16,10 4 48,-2 7-48,-4-8 80,7 8-96,-11-11 16,3 3-8,9 8 32,-9-7 8,8 8-16,-11-12-16,8 4-16,-4 6 32,6-5-64,-7 4 64,-3-9-16,12 5 40,-9 4-40,9-5-56,-9 6 88,-3-10-32,12 4 24,-9 7-24,9-8 56,-9 9-64,-3-12 8,13 3 8,-5 7 40,2-5-8,-2 5-8,-8-10-32,9 5-16,-1 4 16,1-5 40,0 7-40,-9-11 0,9 4 16,-1 7 0,1-3 0,-1-3-16,-8-5 0,9 11 16,0-2-8,0-1 8,-1 1-16,-8-9 0,10 8 16,-2-3-16,-4 6-16,8-7 48,-12-4-32,3 12 40,10-2 8,-10-6-48,10 8-16,-13-12 16,9 8-16,-1 1 16,2-1 104,-2 2-24,-8-10-80,9 8 72,-1-4-40,1 7-72,-6-7 40,-3-4 0,12 10 0,-9-2 24,8-3-24,-7 5 16,-4-10-16,11 9 16,-8-1-16,7-3 56,-7 6-24,-3-11-32,12 4 40,-9 8-56,8-9 16,-8 8 0,-3-11 0,11 4-8,-8 7 32,6-3-8,-6-5 0,-3-3-16,10 12 0,-7-9-16,7 8 72,-7-7-56,-3-4 0,10 10-24,-7-7 80,5 5-56,-6-4 0,-2-4 0,9 3 24,-7 5-24,6-6-8,-5 2 8,-3-4 0,3 4 40,5 0-24,-6 0-16,2 1 0,-4-5 0,8 4-16,-6 0-16,1 5 32,1-8-8,-4-1 8,8 4 0,-6 0 0,1 0 40,1 5-24,-4-9-16,9 2 16,-7 2 0,8 1-48,-7 3 48,-3-8-16,8 2 0,-5 1-16,5 1 56,-6-1-48,-2-3 8,3 3 0,6 1 8,-7 0-16,0 0 16,-2-4-8,3 3 16,6 1 16,-9 5-64,3-7 32,-3-2 0,3 4 16,0 4-32,6-6 16,-9 2 16,0-4-16,8 4-16,-5 0 16,0 5 0,0-7-16,-3-2 16,8 3 16,-8 1-16,4-1 16,4 1-32,-8-4 16,0 4-16,3-1 16,0 0 32,1 0-32,-4-3 0,3 3 0,0-1 16,-1 0-16,1 0 0,-3-2 0,2 2 0,1 1-16,0 0 0,0 0 16,-3-3 0,3 2 0,-1 0 64,1 1-64,1-1 0,-4-2 0,3 2 8,5 0-32,-6-1 8,2 3 0,-4-4 16,3 2-16,0 0 32,6 0 0,-9 0 0,0-2-16,2 1 0,1 0-32,-1 0 64,0 0-32,-2-1 0,2 1 24,0 2-32,0-2-56,1 0 64,-3-1 0,2 1-16,0-1-8,-2 1 64,2-1-80,-2 0 40,2 0 16,-2 0-8,2 0-16,0 0 8,-2 0 0,2 0-32,1-2 32,-3 0-16,2-1 16,-2 3 0,0-2 0,2-1 0,-2 0 0,2 0 0,-2 3 0,0-9 0,0 7-16,0-7 16,0 5-16,0 4 16,0-10 0,0 7 0,0-8 0,0 8-8,0 3 8,0-14 8,-1 4-32,0 0 40,-1-1-8,2 11-8,-1-9-8,-1-1 16,-1 1-16,2-1-8,1 10 16,-1-9 0,0 0 16,0 0-8,0 1 8,1 8-16,-1-3 0,0-9-16,-1 9 32,0-7-16,2 10 0,-2-2-16,-2-6-8,2 4 8,0-4 0,2 8 16,-3-2 0,0-8 48,0 8-40,-2-7-16,5 9 8,-4-4 0,0 1-16,1-6 16,-2 7 16,5 2-16,-3-9 8,0 7-16,-1-1 8,1-6 0,3 9 0,-4-2-32,1 0 48,0-1-32,0 0 16,3 3 0,-3-3 16,-1 0-32,1 0 32,0 1-32,3 2 16,-2-3-32,-1 1 32,0 0-8,-1-1 8,4 3 0,-3-2 8,0-1-32,0 1 24,0-1 0,3 3 0,-4-2-16,0-2 48,1 1-32,-1 0-16,4 3 16,-3-2 16,-1-1-16,1 0 0,0 1 8,3 2-8,-3-3 48,0 1-48,-1 0 0,1 0 0,3 2 0,-3-3-32,0 0-8,1 1 56,0-1-16,2 3 0,-4-3 8,2 1 24,0 0-64,-1 2 32,3 0 0,-2-2 16,0 0-16,0 0 32,0-1-32,2 3 0,-4-2-48,2 0 48,-1 0-8,1 2-8,2 0 16,-3-2 24,0 0-8,-1 0 0,1 0 16,3 2-32,-3-3-16,-1 1-40,-5 2 64,6-3 8,3 3-16,-3-3 32,-1 0 8,-1 0-64,1 0 32,4 3-8,-8-2 16,5 0-16,-1-1 32,0 0-80,4 3 48,-4-3 48,0-1-48,0 1-32,-4 0 48,8 3-16,-2-2-56,-1-1 72,-6 1-32,7 0 0,2 2 16,-4-4 16,-1 1 0,-3 0 24,6-6 8,2 9-48,-4-2 24,-5-1-80,7 0 24,-1-6 16,3 9 16,-9-2-24,7-1 48,-2 0-8,0-7-32,4 10 16,-9-2 16,6-1-16,-1-6 0,-5 6 16,9 3-16,-2-3 0,-2 0 16,-7-7-32,8 8 0,3 2 16,-11-3 0,8-6 0,-1 6-16,-5 0-8,9 3 24,-3-3 0,-6-6 24,5 6-8,0 0 56,4 3-72,-8-9-24,5 9-8,-6-4 48,6-5-32,3 9 16,-9-2 48,7 0-48,-2-1 0,-5-1-48,9 4 48,-2-3-40,-2 0 24,-4 0-56,5 0 88,3 3-16,-4-4-16,0 1-104,-5-5 136,7 8-16,2 0 0,-4-3 16,0-1 24,-5 1-40,8 0-24,1 3 24,-3-3 24,0 1-8,-1-2-32,-1 1 32,5 3-16,-4-3-24,0 0 80,-5 0-88,8 1 48,1 2-16,-3-4-16,-1 1 0,0 0 16,-1 0 0,5 3 0,-4-3 32,0-1-152,0 1 120,-1 0 48,5 3-48,-8-2-32,6-1 152,-2 0-120,-5-1-56,9 4 56,-2-9 8,-1 7-32,-1-1 40,-1-1-8,5 4-8,-8-9-24,6 7 80,-2-2-56,-4-4 32,8 8-32,-2-2 56,-2-1-40,-1-1-16,-3-4-16,8 8 16,-3-2-16,-2-1-24,-3-1-8,5 1 32,3 3 16,-9-9 0,6 7-8,-5-2 48,4-5-24,4 9-16,-4-2-16,-5-1-72,5-7 120,0 8-48,4 2 16,-8-3 32,4-7 96,-5 8-144,6-7 32,3 9-16,-9-2-48,6-1 64,-6-6-40,6 7 32,3 2-8,-9-9 16,4 7-16,-4-7 32,6 7-32,3 2 0,-10-8 16,7 6-224,-8-2 240,7-5-48,4 9 16,-10-3-16,5-7 120,-6 8-104,2-9-32,9 11 32,-9-2 64,-1-6 16,6 5-32,-8-8-16,12 11-32,-4-3-64,-7-7 64,7 7-40,-7 0 64,11 3-24,-3-9 48,-8 6-32,8 0-16,-7-8-16,10 11 16,-4-3-56,-6-5 40,7 4 16,-8-5-32,11 9 32,-3-3 88,-7-6-56,7 6-32,-5-7 56,8 10-56,-4-2-40,-6-7 8,7 7 48,-7-8-48,10 10 32,-3-2 104,-7-9-88,7 8-32,-8 0-16,11 3 32,-3-11-128,-7 9 128,6-7 0,-4 6 40,8 3-40,-3-9 0,-6 6-16,6-6 32,-6 7 0,9 2-16,-4-8 32,-5 6-48,6-8 16,-6 8 32,9 2-32,-3-10-104,-6 8 48,6-6-96,-5 6 40,8 2 112,-3-10 0,-6 8-32,6-8 96,-6 8-64,9 2 0,-3-8 40,-6 5-56,5-6-40,-4 6 72,8 3-16,-3-9-48,-6 7 64,6-8 16,-5 6-8,8 4-24,-4-9 16,-5-1 0,6 8 72,-6-6-176,9 8 88,-3-4 0,-6-5-16,6 7-40,-5-8 96,8 10-40,-3-2-24,-2-1 40,-3-6-16,5 7 8,3 2-8,-5-8 16,-3 5-40,5-1 8,0-6 0,3 10 16,-10-3 0,8-8 16,-2 8 8,-5-7-48,9 10 24,-3-2 40,-1-6-24,-5 6 0,7-2-32,2 4 16,-4-9 32,-5 9-24,6-3-16,-1-7 96,4 10-88,-4-2-64,-5-1 48,7-6 32,-2 6-72,4 3 56,-5-10 32,1 8-8,0-6-8,0 6-16,4 2 0,-4-3 32,-1-6-32,1 7-32,0-1 64,4 3-32,-4-3-48,-1-6 24,1 7 8,0-1 0,4 3 16,-4-3 0,-1-6 0,2 9 16,-1-3-32,4 3 16,-4-3-32,0-1 32,1-4 16,0 6-16,3 2 0,-4-3 56,1 1-8,-1-2-64,1 1-24,3 3 40,-2-2-48,-1 0 32,1 0 16,0-1 64,2 3-64,-4-3-16,3 1-32,-1 0 40,0 0-24,2 2 32,-1 0 16,-1 0-32,0 0 32,1-2-48,1 2 32,-1 0 32,0 0-32,1 0-16,-1-2 32,1 2-16,-1 0-32,-1 0 80,2 0-80,0 0 16,0 0 16,0 0-24,0 0 8,0 0 0,0 0 0,0 0 88,0 1-168,0 0 96,0 2-16,3 0 88,-3-3-72,0 4 0,2 0-56,0 0 56,0 5-120,-2-9 120,0 3 0,2 5 0,0-5-16,0 7 104,-2-10-88,2 4-16,1 6 8,-1-6 8,0 7-48,-2-11 48,2 8-24,0 1 24,0-1 24,-2 2-40,0-10 16,2 9 16,0 2 0,1-2-32,-1 0 16,-2-9 0,2 10 48,0-2-64,1 1 40,0 1 64,-3-10-88,4 10-16,-1 1 16,0 0-40,0 0-72,-3-11 112,9 10-32,-9 0 48,3-1-48,5 2 48,-8-11-16,2 12-16,2-1-8,4 3 64,-6 0-8,-2-14-32,3 13 24,6 1-24,-7-1-24,1 1 24,-3-14 0,3 16-32,6 0 48,-7 1 0,1 0 56,-3-17-72,3 17 72,1 0-32,4-1 0,-8 0-40,0-16 0,3 18 48,6 1-32,-9 0 40,3 1-56,-3-20 0,3 19 24,0 2-8,6-1-32,-9-1 8,0-19 8,3 19-16,5 2 32,-5-1-8,-1 3 24,-2-23-32,3 23 16,0 1 0,0 0 0,0 0 8,-3-24-24,4 24-16,-2-1 16,1 2-8,-1 0 32,-2-25-24,2 27 32,1 0-32,0 3 24,-1 0-64,-2-30 40,2 29-16,0 1 104,0 0-48,0 0 24,-2-30-64,2 28 72,1 2-72,1 0 16,-1 0-32,-3-30 16,9 29 32,-6 2-48,5 0-16,-6-1 64,-2-30-32,10 32 16,-7-2 8,6 1 24,-5 0-40,-4-31-8,9 30-8,-7-2-24,8 3 16,-8-1 16,-2-30 0,3 31-16,7 0 48,-8-1-32,1 3 0,-3-33 0,9 33 0,-9 2-32,3 1 48,0 1-40,-3-37 24,3 38-32,-1-2 64,1 3-48,0-2 16,-3-37 0,3 40 24,0-1-32,0 0 48,0 0-8,-3-39-32,2 39 0,2 0 8,-1-1-8,-1 4-8,-2-42 8,3 41 24,-1 1 8,0 1 24,1 1-8,-3-44-48,0 45 40,2 1-56,0 1 16,-2-3 16,0-44-16,2 47-24,0 1 80,-2-1-56,2 1-32,-2-48 32,2 47 0,-2 0-72,2 1 104,0-1 72,-2-47-104,3 47 24,-3 0 40,0 0-64,2 1-64,-2-48 64,0 46 32,0 2-16,0 1-16,0 2-16,0-51 16,-1 50-16,-1 0-16,-1-1 8,0-1 8,3-48 16,-3 47-16,1 0 0,-1-1 64,1-2 8,2-44-56,-2 45 16,0 1 16,0-4-32,1 2 0,1-44 0,-1 43 8,0 2-16,1 2-8,0-1-16,0-46 32,0 44-56,0 1 24,0-4 0,0 0 32,0-41 0,0 42 16,2-3-72,0 0 40,1 2 0,-3-41 16,2 39 16,0 3 16,0-4-48,0 1-16,-2-39 32,3 40-24,-1-1-8,0 2 32,1 2-32,-3-43 32,2 42 32,0 1-16,0-2-32,0-2 16,-2-39 0,2 41-56,0-1 8,1-1 8,0 0-8,-3-39 48,3 38-16,-1-1-24,1 1 40,-1-1-16,-2-37 16,2 35-16,0 1 32,1-1-32,-1-1-24,-2-34 40,2 35 0,-2-1-16,0-3 32,2 0-32,-2-31 16,0 29-16,0 0-8,2-2-8,-2 0 0,0-27 32,0 27-8,0 0-24,0 0-40,0-2 0,0-25 72,0 24-56,0 0 8,0-1-24,0 0 72,0-23 0,0 22 32,0-2-48,0 0 32,-1 0-32,1-20 16,-1 22-32,0-3 8,0-1 112,0 0-88,1-18 0,-2 17-72,1 0 56,-2 0-72,1-1 104,2-16-16,-2 16-16,-1 0-16,0 0-40,0 0-8,3-16 80,-4 15 24,1-1-80,1-1 24,-1-1-24,3-12 56,-3 10-40,0 2 8,-1 0 32,2 0 16,2-12-16,-3 12-24,1 0 24,0 1 72,-1-2-104,3-11 32,-1 13-88,0 0 80,0 1-80,-1-2 56,2-12 32,-1 13-8,1 0-24,0-2-8,0 2-32,0-13 72,0 13-32,0 0-8,0 1-16,0-1 40,0-13 16,0 13-16,0 1 8,3-1-8,-3-2 56,0-11-40,2 13 32,0 0-24,0-2 152,0 2-216,-2-13 56,2 12-88,-2-1 32,2-2 40,0 0 48,-2-9-32,0 8-32,2 2 48,-2-2-184,0-5 80,0-3 88,0 10-24,0-8-16,0 2-8,0-1 80,0-3-32,-1 4 80,0-3-104,-1 0-16,1 0-104,1-1 144,-2 0-136,-1 0-8,0 0-24,0-2 56,3 2 112,-9-2-192,6-8 32,-6 2 16,6-1 0,3 9 144,-9-12-144,5-1 64,-5-2 16,6-3 8,3 18 56,-9-17-40,6-3-40,-1 1 80,1 2-16,3 17 16,-4-16 72,1 1-48,-1-2-48,1 0 32,3 17-8,-9-19-96,7-1 112,-6 0 0,4 0-48,4 20 32,-10-22 32,6 0-48,-8 0 32,3-1-16,9 23 0,-8-24 0,-1 2-16,5 0-8,-7-1 7,11 23 17,-4-21-24,-4 2-16,5 2-16,-6 3 56,9 14 0,-2-10-32,-1 0 32,-2 2 0,2 4-24,3 4 24,-2-8 0,0 6 16,1 2-32,0-2 40,1 2-24,-1-3 0,0 3 0,0 0 16,1 0-56,0 0 40,0 2 16,0-1-72,2 2 0,0 5 96,-2-8-40,3 3-8,8 9 32,-9-8 0,7 9-48,-9-13 24,4 11 24,6-2 8,-7 2-8,9 1-24,-12-12 0,3 11-16,9 1 16,-9 2 0,8-4 16,-11-10-16,3 11 16,9 1-16,-9-1-32,6 2 32,-9-13 0,4 11 0,7 2 0,-7-2 16,6 2 0,-10-13-16,3 13 0,8 1 0,-3-2 24,2 5-8,-10-17-16,10 18 80,-1 0-39,2 0 15,-1 1-32,-10-19-24,12 18-8,0 2 8,-1 0 64,1-1-24,-12-19-40,12 18 96,2 1-32,-1-1-64,2 1 16,-15-19-16,15 18 0,-1 1 56,1-1-40,-1 1 80,-14-19-96,15 18 64,0 0-32,1 0 8,0 0-56,-16-18 16,16 19-24,0-1 48,0 2-8,-1-1 48,-15-19-64,15 22 72,-1 0 0,-1-1-48,0 2-24,-13-23 0,13 20-16,0 0-40,-2-1 72,0-2-72,-11-17 56,11 17 0,-2-2 32,2 2-48,-2-1 88,-9-16-72,11 14 8,-1 0-16,-2 0 8,2-1 48,-10-13-48,3 15 0,10 0 0,-13-12-8,8 8-80,-8-11 88,2 8 16,1 2-16,7-2-40,-7 1 80,-3-9-40,10 8 0,-7 4-24,6-2 48,-5 1-80,-4-11 56,9 10 0,-7 0 16,8 0-56,-8 0 56,-2-10-16,9 10-48,-7-1 104,1-1 32,5 1-144,-8-9 56,2 4 0,2 6-96,4-5 64,-8 4 88,0-9-56,3 3-24,6 8 48,-9-8-64,3 6 64,-3-9-24,3 3 0,6 6-24,-9-5 8,3 4-64,-3-8 80,3 3-56,0 6 72,0-6-48,1 5 8,-4-8 24,3 3 56,0 0-40,-1 1 8,1-1 16,-3-3-40,2 4-24,1 0 8,-1-1 0,0 1 72,-2-4-56,2 3-40,0 2 0,0-2-16,0 1 56,-2-4 0,2 3 24,2 1-8,-2 0 24,0 0-104,-2-4 64,3 4-16,0 0 0,-1 5-8,2-6-48,-4-3 72,3 3-8,-1 6 16,1-7-32,0 1 48,-3-3-24,2 4-8,2 1-8,-1-1 16,0 0 16,-3-4-16,2 4-72,1 5-8,-1-8 64,2 2 48,-4-3-32,3 4 80,0-1-112,-1 2 32,1-1-64,-3-4 64,3 4-32,1 5 32,-1-6-24,0 1-16,-3-4 40,3 9-40,0-6 80,1 5-40,-2-6 24,-2-2-24,3 5 0,-1 3 0,1-6-40,0 3 0,-3-5 40,4 4-40,-1 4-41,0-6 25,5 2 16,-8-4 40,0 4 16,4-1-48,-1 1 48,-1 1 24,-2-5-40,3 3-24,-1 1 8,0 0-8,2 0-32,-4-4 56,2 4-24,0 0 24,0 0-40,1 0 48,-3-4-8,2 4 16,0 0-40,0 0 64,1-1-32,-3-3-8,3 5-48,-1-1 16,0 4-16,1-6-8,-3-2 56,2 4 24,2-1-24,-2 1 32,0-1-72,-2-3 40,3 3-32,-1 1 64,0-1-88,0-1 64,-2-2-8,2 3-80,-2-1 32,3 0 16,-1 0 32,-2-2 0,0 4 40,2-3-48,0 2 56,-2-1-32,0-2-16,2 1-16,0 1 8,-2 0-112,0-1 24,0-1 96,2 1-40,-2 1-40,0-2 16,0 0-32,0 0 96,0 0-128,0 0 72,0-3-48,0 1 24,0 2 80,0-3-48,0 0-8,0-8 40,-1 8 72,1 3-56,-1-13 24,0 4-8,-1-2 32,0-2-56,2 13 8,-3-14 24,0-3 16,-1-2-80,1 0 96,3 19-56,-3-21 0,0-1 24,-1 0 40,-1-1-24,5 23-40,-3-23 64,0-1 8,0 1-8,0 0-24,3 23-40,-4-23 64,1 1-8,1-1-32,0-1-24,2 24 0,-3-22 80,1-1-24,-2-1 24,2 0 8,2 24-88,-4-46-64,1 7 80,0 5-48,1 8 32,-1 5 56,3 21-56,-2-21 64,0 0 8,1 1-8,-1-3 8,2 23-72,-3-20 24,0-3 0,-1-2 16,0 1-8,4 24-32,-3-26 24,0 2 16,0-1 1,-1 1-9,4 24-32,-3-23 40,0-1-24,0 2-16,0 0 24,3 22-24,-4-24 24,1 1 152,0 0-144,0-3 8,3 26-40,-3-24 64,0-2-168,-1 1 128,1-2-40,3 27 16,-3-25 16,0-2 56,0-1-16,0 2 64,3 26-120,-3-29 16,0 2-16,0-2 80,0-1-56,3 30-24,-3-29 72,0-1 0,1-2-104,0 0 48,2 32-16,-2-34 16,1 1 64,0 2-24,0-1-72,1 32 16,-1-33 0,1 0 0,0-2 40,0-2-24,0 37-16,0-37 40,0-1-56,0 0 48,2-1 48,-2 39-80,2-38 48,-2 2 0,2 0-16,-2 1-48,0 35 16,2-36 32,0-3-8,1 1 16,-3-1-24,0 39-16,2-38 16,-2-1-56,2 1 64,-2 0 32,0 38-56,2-42 40,-2 0 104,2-4-16,0-1-8,-2 47-120,2-49 112,-2 0-112,2 0 32,-2 1 8,0 48-40,3-50 32,-1 2 152,1 0-144,-1 0-40,-2 48 0,3-46 72,-1-1-16,0 0-40,2-2 128,-4 49-144,2-50 40,0 1-128,-2-1 136,2 0-24,-2 50-24,0-50 48,0-2 8,0 1 0,0-1-16,0 52-40,0-51 48,0 1 8,0 1-32,0 0-24,0 49 0,-1-48-8,0-1 152,0 0-104,0 1 32,1 48-72,0-48 72,-1 4-56,1-2 40,-1 2-40,1 44-16,-1-45 16,-1-3 24,2 2-24,-1 2 16,1 44-32,-1-45 24,1 4-64,-1-2 80,1 1 16,0 42-56,0-42 0,0 0 16,0 0-56,-1 1-64,1 41 104,0-42-16,-1 2 32,0-1-48,-1-1 136,2 42-104,-2-42-24,-1-3 8,1 0 72,-2 2-96,4 43 40,-3-42 40,0 1-72,0 2 32,0-2 16,3 41-16,-5-41-16,2 2 8,-1-2-40,1 2 16,3 39 32,-5-39-24,1-1 64,0 3-8,0-1-32,4 38 0,-5-36 40,2-2-40,-1-2-8,0 0-8,4 40 16,-9-39 0,6-1-48,-5 1 48,4-1 16,4 40-16,-9-41-32,5 0 24,-8-2-24,8-1 0,4 44 32,-12-45-8,4-1 16,3 3-8,-5 3 0,10 40 0,-9-40-8,5 1-8,-7 1-32,7-3-8,4 41 56,-10-38-24,6 1-8,-5 2 32,4 0-32,5 35 32,-9-34-24,5 0 24,-7-2-56,7 1 112,4 35-56,-10-34 16,6-2-64,-7 0 24,3 1-40,8 35 64,-3-35-72,-7 1 32,8 4-16,-1 0-16,3 30 72,-3-26-56,0 4 8,1 0-16,0 2 48,2 20 16,-1-17-32,-1 1-8,1 3 0,-1 2-64,2 11 104,-1-8-56,-1 5-32,-1-1 64,2 2 24,1 2 0,-2 0-40,1 0 8,-1 2-56,0 7 64,2-9 24,-2 12-32,0 1-8,-1 3 40,0 4-40,3-20 40,-2 22-16,0 2 16,0 2-16,1 1 16,1-27 0,-1 30 0,0 1-8,1 2 16,0 0-16,0-33 8,0 33 0,0 1 0,0 0-16,0 1 40,0-35-24,0 37 0,2 0 16,0 0 16,0 0-48,-2-37 16,3 35 0,1-1 24,-1-1-24,0 0 0,-3-33 0,8 31 32,-5-2-32,6-4 0,-6-1 0,-3-24 0,11 21-16,-8-2-8,10-3 32,-4-1-8,-9-15 0,10 13-8,0-5 8,-1-4-16,1 5 16,-10-9 0,9 1 0,2 0 0,0 0-16,-1-1-40,-10 0 56,12 0 0,0-2 32,-2-1-8,2-7 16,-12 10-40,10-3 48,1-7-24,1 7-8,-2-6 24,-10 9-40,11-3 16,1-5 8,-2 5 48,2-6 16,-12 9-88,12-2 56,-1-1 0,2-6-40,-1 9 8,-12 0-24,11-3 48,2 0-8,0-5-8,0 5 24,-13 3-56,14-3 24,-2 0-24,1-5 16,0 5-16,-13 3 0,11-2 32,0 2 24,1-2-32,-2 2-8,-10 0-16,12 0 0,-1 1 16,-1 2 0,1 1 8,-11-4-24,9 3 72,1 5-40,0-4-8,-1 4-32,-9-8 8,10 4 40,-2 7-24,1-7 40,-7 9 32,-2-13-88,9 11 56,-6 0 32,5 3-48,-6-1-8,-2-13-32,3 13 0,6 0 16,-7 0 40,1 0-32,-3-13-24,3 16 48,1-1-32,-1 1-32,0-1-40,-3-15 56,3 16-64,0 1 64,-1 1 0,1 1 32,-3-19-32,2 19 32,0 0-32,0-1 0,-2 2 24,0-20-24,2 19-16,-2 0 32,0 1 48,0-2-80,0-18 16,0 20 16,0-1-16,0 0-64,0 0 96,0-19-32,0 20 72,-1 1-32,0 0-24,-1-1 0,2-20-16,-1 19-16,0 0 0,-1-1 32,0 0 0,2-18-16,-1 18 0,0 0 0,0 0 16,1 0-32,0-18 16,0 18 0,-1-1 16,1 0-16,0 0 24,0-17-24,0 17-40,-1 0 56,0 1-32,1 1 16,0-19 0,-1 17 120,1 1-80,0-1-24,0 1 24,0-18-40,-1 18-72,0 0 72,1 2 0,0-1-16,0-19 16,-1 19 32,1 1-32,0-1 32,0 2-48,0-21 16,0 20-16,0-1 48,0-1-8,0 0 24,0-18-48,0 20 0,0-1 16,0 3-32,0-3 32,0-19-16,0 20 8,0-1-48,0 0 56,0 0-64,0-19 48,0 18 16,0 1 32,0 2-24,2-1-8,-2-20-16,0 20 16,0 1-48,0 0 8,0 1 8,0-22 16,0 21-48,0 0 64,0-2 32,0 2 8,0-21-56,0 19 32,0 1-8,0 1-48,0 0-8,0-21 32,2 23 16,0-1-16,-2 2 40,2 0-80,-2-24 40,2 25 16,-2 0-8,3 0-16,-3 1 48,0-26-40,2 25-40,-2 2-8,0-1-8,2 2 24,-2-28 32,0 26 0,0 1 0,0-2 56,0 1-40,0-26-16,0 25 0,0 3 48,0 0-48,0-2-32,0-26 32,0 29-40,0-3-48,0 1 24,0 0 56,0-27 8,0 25 24,0 0-40,2 1 16,0 2 0,-2-28 0,0 26 16,2 1 0,-2-1-16,0 0-32,0-26 32,2 25 16,-2 1 0,0 0 0,2 2 0,-2-28-16,0 28-32,0 0 88,0 0-56,0-1-40,0-27 40,0 25 0,0 0-56,0 1 24,0 1 48,0-27-16,0 25-16,0 2 32,0-2-48,0 1 0,0-26 32,0 25-8,-1 1-168,0 0 192,0 1 0,1-27-16,-2 25 8,0 2 8,1-2 0,0 1 16,1-26-32,-1 24-16,0 1 32,0-1-16,0-1-16,1-23 16,-1 25 16,0-1 112,1 2-144,-2-1-24,2-25 40,0 25-16,0-1 16,0-1-16,-1 1-16,1-24 32,0 22 0,-1 3-80,0-2 88,1-1 56,0-22-64,-1 24 24,1 0 8,-1-1-104,0 3 0,1-26 72,-1 23-64,0 1-32,0 0 80,-1-1 16,2-23 0,-2 25 0,0-1 56,-1 0-56,2-1-16,1-23 16,-2 23-8,1 0-8,0 0 0,0-1 32,1-22-16,-1 23-16,0 0 48,0-1-32,0 3-16,1-25 16,-1 24 16,1 0-8,-1-3-8,1 0 0,0-21 0,0 20-8,0 2-40,0-2 8,0 1 24,0-21 16,0 21 16,0-2-48,0 2 64,0-3-64,0-18 32,0 18-72,0 1 48,0-1-48,0 1 56,0-19 16,0 19 24,0 0-32,0 0 48,0 0-72,0-19 32,0 20-24,0-3 8,0 2 0,0-1 0,0-18 16,0 18 0,0 0 0,2 0 16,-2-1-16,0-17 0,2 17-16,-2 0 16,2 0-8,-2 0-8,0-17 16,0 19 0,2 1 0,-2-1-48,0 1 24,0-20 24,2 20 16,-2-2-16,0 0 24,0-1-80,0-17 56,0 17 16,0 0-48,0-1 16,2 1 88,-2-17-72,0 16-24,0 1-24,0 0-24,3-2 64,-3-15 8,0 19-16,0-4 32,2 2-8,-2 0-64,0-17 56,2 16-8,0 1 8,0-1-16,0 0 40,-2-16-24,0 17 16,2 0-40,0-2-40,1 1 64,-3-16 0,2 16-80,0 0 64,0 0 48,-2 1-64,0-17 32,2 16-32,0-1 24,-2-2-40,2 1 8,-2-14 40,2 12 0,-2 1-40,0-2-8,3 2 8,-3-13 40,0 13-72,0-1 16,0 0 16,0 1 40,0-13 0,2 12-32,-2 2 16,0-2-24,0 1-16,0-13 56,0 12-40,0-1-16,0 1 72,0-1-72,0-11 56,0 10-48,0 2 8,0 0-16,0-2 56,0-10 0,0 12-16,0-2 16,0 1-8,0-1-80,0-10 88,-1 8-56,1 3-16,0-1 16,-1 0 32,1-10 24,0 11-40,0-1-16,0 0 56,0 1-32,0-11 32,0 9-56,0 0 48,0 1-40,0 0 40,0-10 8,0 10 0,0 1-16,-2-9 32,2 2-32,0-4 16,-1 10-16,1-7-80,-1 8 40,0-7 40,1-4 16,-1 11-24,0-3 64,0 1-64,0-1-16,1-8 40,-1 4-16,0 8 32,0-3-64,-1-1 0,2-8 48,-1 9-32,0-1-24,-2-4 16,2 8 0,1-12 40,-1 9-80,-1-1-8,1 1 40,0-1 16,1-8 32,-1 8-56,0 1 16,0 1 32,1-2-8,0-8 16,-1 4 16,1 8-48,-1-4 8,0 1-16,1-9 40,0 10-56,-1-6 16,0 7 0,0-2-17,1-9 57,-2 8-16,1 1 57,0-5-49,0 8 16,1-12-8,-1 8-65,0 2 65,0-2-72,0 1 8,1-9 64,-1 10-24,0-2-32,0 1 32,0-5-32,1-4 56,-1 10-24,0-5-112,0 4 120,1 0-24,0-9 40,0 8-40,0 1 0,0-1-16,0 2-8,0-10 64,0 8-56,0 1 128,0 0-88,0-4-8,0-5 24,0 11-40,0-7-16,0 8-64,0-8 32,0-4 88,0 11-56,0-7-64,0 7 56,0-8 64,0-3 0,0 9-64,0-6-32,0 5 112,0-5-40,0-3 24,0 5-56,0 3 16,0-5 16,0 6-64,0-9 88,2 3-16,-2 1 72,0 6-88,0-7 48,0-3-16,2 9-16,-2-6-32,0 1-48,0 5 64,0-9 32,2 2-72,-2 2 8,0 0 32,2 0-8,-2-4 40,0 10-40,0-7-16,0 6-8,0-6 32,0-3 32,2 4-40,-2 6 0,0-7 40,0 6-24,0-9 24,0 4-40,2-1 56,-2 5-72,0-5 32,0-3 24,0 9-16,2-6-32,-2 0 200,0 0-32,0-3-120,0 4 88,0-1 16,3 0-160,-3 0 16,0-3 40,0 3 40,0 1-48,2 0 56,-2-1-24,0-3-24,0 3-88,2 1 88,-2 0-128,0 0 40,0-4 88,2 3 0,-2 0 0,0 0 0,0 1 72,0-4-72,2 3 0,-2-1-24,0 1 48,0-1-72,0-2 48,0 2 16,2 2-16,-2-2-16,0 0-32,0-2 48,0 2-64,0 0 24,0 0 64,2 0 64,-2-2-88,0 2-40,0 2 16,0-2-48,0 0-32,0-2 104,2 3 0,-2-1-16,0 0 40,0 0-88,0-2 64,0 3-24,3-2 16,-3 0-8,0 1 40,0-2-24,0 1 16,2 1-32,-2-1 16,0 1-48,0-2 48,0 1-88,2 0 96,-2 0-32,0 0 104,0-1-80,0 0 88,0 2-104,2-1 8,-2-1-48,0 0 56,0 1-32,0 0 40,0 0-8,0-1 24,0 0-24,0 0-8,0 1-8,0-1 56,0 0 8,0 0-48,0 1-8,0-1-8,0 0-48,2 1-40,-2-1 104,0 0-32,0 1 8,0-1-56,0 0 96,0 0-16,0 0 32,0 0-96,0 0 104,0 0-168,0 0 248,0 0-400,0-2 184,0 0-128,0 0 48,0 2 176,0-4-296,0 1-641,0-6-927,0 7-1513,0 2 3377,0-16-8586,0 16 8586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27.788"/>
    </inkml:context>
    <inkml:brush xml:id="br0">
      <inkml:brushProperty name="width" value="0.50005" units="cm"/>
      <inkml:brushProperty name="height" value="0.50005" units="cm"/>
      <inkml:brushProperty name="color" value="#BD6608"/>
    </inkml:brush>
  </inkml:definitions>
  <inkml:trace contextRef="#ctx0" brushRef="#br0">11 1388 7281,'0'0'0,"-1"-3"896,-1-8-48,2 11-848,-4-9 897,2 7-57,1-1-80,0-5-56,1 8-704,0 0 616,0-3-8,0 0-7,2 1-25,-2 2-576,0-2 528,2 0 16,1 2-72,-1-2 16,-2 2-488,3 0 456,5 0-72,-6-2-40,8 0-64,-10 2-280,3-2 304,10-1-40,-3 3-23,1-2 39,-11 2-280,12 0 256,2-2 8,0 0 32,1 2-56,-15 0-240,17-2 192,1 2-16,2-2 40,1 0-8,-21 2-208,21-2 160,0-1 40,2 1-32,-1 0-16,-22 2-152,23-2 240,0-1-72,1 0 32,1-6-40,-25 9-160,24-2 184,0-6-56,1 4-48,-2-6 56,-23 10-136,25-3 112,0-8-8,0 8 8,-1-9-7,-24 12-105,23-3 56,0-10 8,-1 10 48,-1-10-56,-21 13-56,21-8 96,1-1 0,-2 6 8,0-11-32,-20 14-72,20-8 72,0 4 32,1-8-32,-1 9 40,-20 3-112,20-12 120,0 9-72,-1-7-8,-1 8 0,-18 2-40,19-9 56,0 7-56,-1-6 24,0 5 32,-18 3-56,18-10-24,0 8 96,-1-8-8,1 7-64,-18 3 0,18-8 56,-1 5-24,0-7 8,-2 8 16,-15 2-56,15-9 72,-1 7-56,1-1-16,1 0 24,-16 3-24,15-10 0,1 8 40,-1-7-8,2 5-48,-17 4 16,17-10 16,-2 7-16,0-7 16,-2 7 24,-13 3-40,15-12 16,-1 4 40,1 5-56,-1-9 40,-14 12-40,14-3 40,-2-8-24,2 9 40,-1-9-40,-13 11-16,14-3 40,-1-6-24,0 5 16,0-5 8,-13 9-40,13-2-32,-1-2 104,0-4-88,1 6 8,-13 2 8,13-3 40,-2-6-72,2 7 64,-1-1 0,-12 3-32,11-9-16,0 9 40,0-3-24,-1 0 16,-10 3-16,10-3 40,1 1-48,-1 0-8,1-2 0,-11 4 16,9-3 0,1 1 0,-2 0 16,2 2-16,-10 0 0,10-2 0,-2-1 16,2-1-8,-7 1 8,-3 3-16,13-3 16,-4 1-16,0-1 16,0 0-16,-9 3 0,9-4 16,-1 1-8,1 0 8,-1 0-32,-8 3 16,9-3 32,-6-1-8,9-4 24,-4 8-32,-8 0-16,3-3 0,9-7 0,-4 10 8,-4-3 24,-4 3-32,11-3 16,-2 0-8,-1-1-48,1-4 72,-9 8-32,9-2 8,1-1 8,-1-6 16,2 7-16,-11 2-16,10-3-16,0-7 16,0 8 16,-2-6-32,-8 8 16,9-2 16,-6-2-8,10-4 8,-10 5-160,-3 3 144,13-4 16,-5-5-32,1 7 8,0 0 72,-9 2-64,9-9-24,-1 9-32,1-8 40,-1 6 16,-8 2 0,9-4-16,-1-5-40,-5 7 72,11 0 24,-14 2-40,9-4 0,0-4 144,0 6-112,-1-1-64,-8 3 32,10-10 32,-2 8-48,1-7-16,0 7 48,-9 2-16,9-3-16,0-6 32,1 6-16,0-5 0,-10 8 0,9-3 16,0-6-32,0 6 56,0-7-8,-9 10-32,8-2 32,-5-6-48,10 5 32,-10-1-16,-3 4 0,12-9 8,-9 7 40,10-1-48,-10-6 56,-3 9-56,12-2 40,-9-7-8,9 7 0,-9-1-24,-3 3-8,12-9-24,-9 6 24,8 0 40,-2-7-40,-9 10 0,3-2 0,10-2 0,-5-5-56,1 6 72,-9 3-16,8-10 56,2 8-24,-2-1-24,-4 0 24,-4 3-32,12-4-16,-3-4 48,-6 6 40,10 0-56,-13 2-16,3-9 8,9 7 40,-9-1-24,10-6-32,-13 9 8,3-2-16,10-1 32,-5 0-16,-5-6-16,-3 9 16,12-2 40,-4-1-64,-4 0-8,7-7 48,-11 10-16,9 0-32,-6-3 88,11 0-24,-6 0-16,-8 3-16,9-9 16,-6 9-16,9-3 0,-9 0 40,-3 3-40,10-3 0,-6-6-40,5 7 56,-7 0-104,-2 2 88,10-2 0,-8-1-16,7-1 40,-7 1 136,-2 3-160,8-8 16,-6 6 40,8-1-56,-7 0-128,-3 3 128,9-8-16,-6 8 32,6-3-16,-7-1-16,-2 4 16,9-3 72,-7 0-144,1-5 48,7 8 80,-10 0-56,2-4-40,1-4 120,7 8-64,-8-3 40,-2 3-56,3-4 0,6 1-24,-6-5 24,5 8-88,-8 0 88,2-3 0,1-1 0,7 1 16,-8 0 0,-2 3-16,3-8 8,7 5 80,-8 1-104,1-1-8,-3 3 24,9-3 40,-7 0-96,1-6 40,5 9 48,-8 0-32,3-2-48,0 0 80,5-1 0,-6 0 80,-2 3-112,4-3-16,-1 1-56,6-1 88,-7 0-48,-2 3 32,4-2 16,4-1-32,-6 1-8,1-1-32,-3 3 56,4-2 24,4-1 48,-6 1-72,1 0 48,-3 2-48,9-3-48,-7 1 80,1-2 0,6 2-64,-9 2 32,2-2 0,0 0-32,1 0 16,0 0 136,-3 2-120,4-2 16,-2 2-120,1-3 120,-1 1-48,-2 2 32,2 0-40,1-2 80,1 0-64,-1 2-48,-3 0 72,3-2 24,0 0 24,6 2-48,-9-3-32,0 3 32,3-2 16,5-2 8,-6 2-8,2-1 32,-4 3-48,3-2-32,5-1 32,-8 1 0,3-1 0,-3 3 0,4-2-16,-2 2-96,0-2 128,0 0-64,-2 2 48,2 0 0,0 0 16,0 0-72,1-2 80,-3 2-24,2 0-8,0-2 16,0 0-8,0 0 16,-2 2-16,3 0-16,0-2 16,1-1-8,-1 1-24,-3 2 32,3-2-32,0 0 8,0 0 48,0 0 8,-3 2-32,3-2 56,-1 2-24,0 0-32,0-2 24,-2 2-24,0 0-24,0-3 24,0 3-16,2 0 16,-2 0 0,0-2 32,2 2-24,0-2 8,0 0-40,-2 2 24,3 0-16,0-2 40,0 0-32,0 0 32,-3 2-24,3-2 32,1-1-48,-2 1 32,0 0-32,-2 2 16,2-2-32,-2 0 48,2 2-56,-2-2 56,0 2-16,2 0-32,-2-2 48,0 2 0,0-2 24,0 2-40,2 0 32,-2-3-48,2 1 32,1 0-80,-3 2 64,2 0 0,0 0-8,-2-2-24,2 2 72,-2 0-40,2-2 16,0 0-72,0 2 56,-2 0-32,0 0 32,2 0-72,-2 0 88,3 0 0,-3 0 16,0 0-32,0-2 8,0 2 24,2 0-48,-2 0 16,0 0-24,2-2-24,-2 2 48,2 0 88,0 0-88,-2 0-104,0 0 120,0 0-72,0 0 56,0 0 40,0 0 80,0 0-152,0 0-96,0 0 232,0 1-96,0 0 8,-1 2 0,1-3-16,-1 3-16,0 6-24,-1-6 8,0 7 48,2-10-16,-4 9 0,1-5 0,1 9 32,-1-3-48,3-10 16,-3 12 0,0 1 24,-1 0-24,1-1-8,3-12 8,-3 13 8,0 0-16,0 0 16,-2 0-8,5-13 0,-3 15-24,0 0 48,0 0-32,0 0 48,3-15-40,-4 16-16,1 1-24,0 2 24,0 0-16,3-19 32,-3 18 32,-1-1-16,1 0-16,1-1 24,2-16-24,-2 17-40,0 0-16,0 0 24,0 1 48,2-18-16,-2 19 16,-1 0 8,1 0-24,0 2-24,2-21 24,-2 20-16,1 0 56,-1 1 24,1-1-96,1-20 32,-1 22 16,-1-1 8,1 0-24,0 1 32,1-22-32,-2 22 32,1-1-24,0-1 8,0 0-56,1-20 40,-1 22 16,0-1-88,0 0 72,1-1 72,0-20-72,0 21-32,0 0 32,0-1-16,0 0-8,0-20 24,0 20 8,0 1 64,0 1-80,0-1 16,0-21-8,0 19-40,0 0 56,0 1-16,0 0-32,0-20 32,0 20 0,0 0-104,0 1 120,0 0-16,0-21 0,0 23 32,0-1-32,0 0-48,0 1 40,0-23 8,2 22-32,-2 0 88,0 1-40,0-1-56,0-22 40,2 23 0,-2 1-16,0 0 32,0 0 24,0-24-40,0 25-16,0-2 16,0 2 0,0-2 0,0-23 0,0 23 16,0 2-56,0 0 40,0 2 8,0-27-8,2 26 0,-2 2 0,0-1-24,0-2 40,0-25-16,0 28 0,0-2 24,3 2 24,-3-2-24,0-26-24,2 27 0,-2-3-40,2 3 40,-2 0-16,0-27 16,2 27 48,0 1 64,0-2-80,-2 1 24,0-27-56,0 26 32,2 1-8,-2 1-8,0 0-48,0-28 32,0 28 0,0 0-24,0-1 8,0 1 120,0-28-104,0 28 16,0 1 24,0 1-8,0 0-24,0-30-8,2 27 16,-2 0-32,3-1 64,-1 2-8,-2-28-40,2 27 16,0-1 72,1 1-40,0-2 8,-3-25-56,9 27 48,-7-2-24,1 2 8,6-1-48,-9-26 16,2 27 56,1-1 8,5 1-8,-5-2-40,-3-25-16,3 26 0,0 1 0,0-2 0,6 3 56,-9-28-56,0 26 48,3 3-16,-1-2-16,1 0 8,-3-27-24,3 28 17,0-3 55,1 0-56,-2 0 32,-2-25-48,2 26 0,0 0 16,0 1 40,0 0-72,-2-27 16,2 27 48,1-2-24,-3 1-112,2-2 72,-2-24 16,2 26-56,-2-1-32,2 2 128,-2-2-8,0-25-32,0 26 0,0-2 16,2 0-16,-2 0-16,0-24 16,0 23 48,0 0 8,0 1-72,0 2 16,0-26 0,0 25-16,0 1-24,-1-1 112,0 0-56,1-25-16,0 23 16,-1 0 24,0 1-24,0-1-16,1-23 0,0 24 0,-1 0 0,0-1-24,0-1 24,1-22 0,-2 23 8,0-1 8,0-1-88,0 1 40,2-22 32,-2 21-56,1-1-16,0 2 128,-1 1-40,2-23-16,-1 21 56,-1 0-72,-1 1 16,1 0 16,2-22-16,-2 22-40,0-2 80,1 0-8,-1 2-80,2-22 48,-1 20 0,0 3-24,0 1-8,0-1 32,1-23 0,0 24 32,0-2-64,0 0 32,0-3 16,0-19-16,0 20-16,0-1 48,0 0-16,0 2 8,0-21-24,0 20-24,2 0 8,-2-1-32,2 1 16,-2-20 32,0 19 16,0 3 16,2-3-32,-2 0 0,0-19 0,0 19-16,0 1-40,0 1 56,0 1 0,0-22 0,0 21 40,2 0-8,-2-1-88,0 2 56,0-22 0,0 20-16,2 0 16,-2 0 72,0 0-72,0-20 0,0 20-56,0 0 64,2 1 8,-2 0-16,0-21 0,0 22-56,2 2 7,1-2 49,-3-2-8,0-20 8,2 22 0,0-2 0,-2 0-80,2 1 80,-2-21 0,0 20 88,2 2-55,-2-1-90,2 0 73,-2-21-16,0 21 24,0 1-7,0 0 87,2-2-104,-2-20 0,0 21-32,0-1-40,0 2 72,2-1-33,-2-21 33,0 20-40,3 0 56,-3-2-16,2 1 24,-2-19-24,0 19 0,2-4-8,0 1-24,-2-2 0,0-14 32,2 14 16,0 0-48,0 0 16,2-2 16,-4-12 0,2 13-8,1 0 16,-1-1-32,0-2 24,-2-10 0,2 11-32,0-2 32,0 2 16,1 0-32,-3-11 16,2 10 0,-2 1 0,2-1 32,0 0-16,-2-10-16,0 10-64,2 0 64,0 1-56,0-2 56,-2-9 0,0 11 32,2-1-48,1-1-16,-1 1 32,-2-10 0,0 8-16,2 2 32,0-1 32,0 0-40,-2-9-8,2 9 16,0 1-32,0 0 16,-2-1-24,0-9 24,3 9-32,-1 0 0,-2 0 16,2-1 8,-2-8 8,0 9-16,2 0 32,-2 0-16,0 0 0,0-9 0,2 9 24,-2 0-8,0 2 0,0-2 16,0-9-32,0 9 0,0-5-48,0 8 64,0-8-48,0-4 32,0 11 32,0-3-16,0-3-48,0 5 64,0-10-32,0 10 0,0-6 16,-1 7-16,1-7-32,0-4 32,0 10 0,-1-5-48,1 7 80,0-7-32,0-5 0,0 10-32,0-5 48,0 5-32,0-6 16,0-4 0,0 10 32,0-6-32,0 7 0,0-8-16,0-3 16,0 11 0,0-7 16,0 4 0,0-3 0,0-5-16,0 11 16,0-7-32,0 5-16,0-5 32,0-4 0,0 9 16,-1-6 0,1 7 24,0-7-40,0-3 0,-1 8-24,1-5 8,0 8-32,0-8 32,0-3 16,-1 9-8,1-6-24,0 1 32,-1 6 0,1-10 0,0 2 0,-1 2 40,0-1-40,0 1-40,1-4 40,-3 8-16,1-7-24,0 1 64,1 1 8,1-3-32,-3 4-16,1-1 16,0 0-16,-2-1 32,4-2-16,-3 2 0,0 1 32,-1 2-48,0-1-32,4-4 48,-5 4-24,1-1 24,-4 1 0,4-1 16,4-3-16,-4 4 8,-5-1 24,5-1-48,-5 1 16,9-3 0,-9 4 16,1 4-56,-1-7 64,0 2-24,9-3 0,-9 5-24,-1-1-24,0 0 48,-1 5-32,11-9 32,-10 3 48,-2 0 24,2 7-40,-3-7 40,13-3-72,-12 8 16,-1-4-80,1 7 64,-1-8-24,13-3 24,-13 11-32,-1-3 64,1-3-48,-1 6 32,14-11-16,-15 9 24,0-1 8,0 1 0,-1 0-32,16-9 0,-16 9-16,-1 2-56,0-1 56,-1 0 16,18-10 0,-17 9 16,-1 1 128,1 2-112,0-2-16,17-10-16,-18 12 24,-1 1-48,0-2 8,-1 2 16,20-13 0,-22 13-16,-1-2 16,0 2 48,-1 0-48,24-13 0,-23 13-16,0 0-48,0 1 64,0 1 120,23-15-120,-25 14 0,1 0-16,0-1-40,-1-1 128,25-12-72,-23 13 64,-1 0 153,1 0-137,0-2-216,23-11 136,-23 11 16,0-2-32,1 2 48,-1 0-64,23-11 32,-21 9-48,-1 3 32,2 0-24,-1-3 24,21-9 16,-19 12 16,0-2-121,0 0 137,1 0 113,18-10-145,-18 10 0,-1 1-16,1-1 0,0 1 64,18-11-48,-19 10-32,-1-6 168,1 6-104,1-5-216,18-5 184,-17 9 32,-1-6-48,2 6-8,0-6-8,16-3 32,-16 10-16,1-7-1,-1 5 1,0-3 49,16-5-33,-16 4 32,1 0-121,0 5 89,0-7 40,15-2-40,-15 8 0,-1-5-24,1 2 65,-1-1 15,16-4-56,-13 4-40,-2 5 144,1-6-120,-1 6 32,15-9-16,-14 4 32,-2 4-80,2-5 16,0 8-73,14-11 105,-15 4 0,1 5-40,-1-1-24,0-5 64,15-3 0,-16 10-24,3-6-8,-1 5 104,0-6 49,14-3-121,-15 4 16,1 5-16,-1-6-16,0 0-41,15-3 57,-13 8 24,-2-4-8,1 7-32,-1-6-8,15-5 24,-16 8 0,0-4-16,-1 7 16,1-1-32,16-10 32,-8 2 153,-2 6-81,0-5-16,-2 7 24,12-10-80,-12 4-32,-3 8 64,1-3 8,-3 2-24,17-11-16,-19 11-16,2 0-16,-1 1-40,0 1 40,18-13 32,-18 13-88,1-2 104,0 3-56,0-2-8,17-12 48,-15 11 32,0 0-64,1-1 80,0-1-48,14-9 0,-14 9-16,0 0-33,2-5 25,-1 7 8,13-11 16,-13 4 0,0 7 40,2-7-56,-1 6 65,12-10-49,-11 3-16,1 1-17,-1 6 33,0-7-8,11-3 8,-10 8-64,-1-4 64,2 4 16,-2-5-64,11-3 48,-10 9 64,0-6-96,0 1 0,1 5 64,9-9-32,-9 3-32,0 1 80,-1-1-96,2 6 24,8-9 24,-10 2-64,2 1 64,-2 1 32,1 1 72,9-5-104,-9 4 32,0-1-96,0 1 64,-1 5-56,10-9 56,-8 2 0,-2 2 32,1 6-112,-1-7 56,10-3 24,-8 8-16,-1-4 32,1 4 24,-1-5 24,9-3-64,-8 9-32,-1-6-16,5 5-8,-7-4 8,11-4 48,-8 4 32,3 4-32,-5-5-16,6 1-8,4-4 24,-11 4-48,8-1 16,-8 1 96,8 5-40,3-9-24,-10 2 0,6 2 0,-5 5-56,5-6 24,4-3 32,-8 9 0,5-6 48,-7 5-48,7-5 72,3-3-72,-8 10-16,4-7-56,0 6 56,-4-6-88,8-3 104,-4 4 0,0 0 16,-4 5-16,6-6 0,2-3 0,-5 3 32,1 1 0,0 0-24,0 0 24,4-4-32,-4 3-72,0 0 0,1 0 8,0 1 8,3-4 56,-3 2 16,-1 0 16,2 0-48,0-1 32,2-1-16,-1 1 0,0 0-64,0-1-8,1 0 16,0 0 56,0 0-88,0 0 0,0-2 40,0 0 24,0 2 24,2-3-48,0-7 24,0 7 96,1-10-128,-3 13 56,4-10-16,4-2-40,-6-2-24,1-3 112,-3 17-32,9-17 0,-7-3 120,7-2-80,-7-3-56,-2 25 16,9-24 56,-7-2-64,8 0-8,-7-2 16,-3 28 0,12-26 24,-9-1 24,9-1-48,-4 1 0,-8 27 0,9-28 56,-1-2-128,1 1 176,0-6-120,-9 35 16,16-61-144,-2 7 56,-4 6 16,-8 12 16,-2 36 56,9-35-16,-7-2 176,2 0-176,-1-3 56,-3 40-40,3-41 64,-1-1-80,0 1-32,-2 1 48,0 40 0,2-40 64,0 1-96,1 0 16,0-1 32,-3 40-16,3-41-56,0 2 72,0-1 24,0 2-24,-3 38-16,4-38 24,4 1-8,-8-2-16,3 1 16,-3 38-16,9-38 0,-9-2 0,3 0-16,0-1 32,-3 41-16,2-40 16,-2-2 56,2 0-56,-2-2 0,0 44-16,0-45-64,0 0 40,0-2 40,0 1 24,0 46-40,0-46 48,0 0-24,0 0-64,0 2 24,0 44 16,0-47 32,0 0-32,0 0 56,0 2-56,0 45 0,3-45 16,-3-1-16,0-1-64,0-4 64,0 51 0,0-51 32,0-1 8,0 0 48,0 0-40,0 52-48,0-55 88,0-2-72,-1-1 8,-1-1-24,2 59 0,0-59-56,-1 1 40,1 1 0,0-1 8,0 58 8,0-60 8,0 1 8,0-3-32,3 4 32,-3 58-16,3-60 0,0 2 0,0 0 32,0 0-32,-3 58 0,9-58 0,-7 1 16,1 0-48,0-2 80,-3 59-48,2-59-32,2-2 64,-2 1 8,0 0-24,-2 60-16,2-59 88,-2 0-72,0-1 0,0-1-48,0 61 32,0-61-48,0-1 24,0 0 24,2 0-64,-2 62 64,2-62-8,-2 2-24,2 2-16,0 1 96,-2 57-48,0-57-32,3 0 16,-3 1 32,0 1-16,0 55 0,0-52-16,-1-1 32,-1 2-32,1 1 8,1 50 8,-2-48-16,-1 2 16,2 2-32,-1 0 16,2 44 16,-1-44 32,0 4-64,0-3 64,0 0-16,1 43-16,-1-45-32,0 2 0,1 1-24,0 2 40,0 40 16,-2-39-56,2-2 96,-1 4-24,1 0 32,0 37-48,0-35 24,3 2-24,0 0-24,0 3-24,-3 30 48,3-29-16,0 1-8,0 1 40,6 2-32,-9 25 16,2-23-32,7-2 16,-6 3-8,6-2 8,-9 24 16,4-22-16,6 2-40,-1 1 24,0 2 16,-9 17 16,11-16 0,-1 1-16,2 1 32,0 0-32,-12 14 16,13-12-24,0 0 8,2-1-16,0 2-8,-15 11 40,17-11 16,0-2-16,1 3-16,1 0 0,-19 10 16,19-10-16,3 2 32,-2 5-16,1-9 16,-21 12-16,21-3-40,2-9 48,-1 9-8,2-8-8,-24 11 8,25-8 80,1 5-88,2-11 16,1 5 64,-29 9-72,29-10-72,1 0 72,1 0-56,3-2-48,-34 12 104,33-12 0,1-2-8,-2 0 32,-3-1-8,-29 15-16,31-15 16,0 1 16,1-1-48,0 0 40,-32 15-24,33-16 0,-1-1 64,0 0-24,-1-1-40,-31 18 0,33-18 0,0 1-40,2-1 48,-1 1 24,-34 17-32,33-17 56,1 2 8,-1 0-80,1 2 72,-34 13-56,33-14 16,-1 1 16,-1 0 8,-2 1-80,-29 12 40,28-11 40,-1-1 0,-2 2-24,2 1 56,-27 9-72,25-9 48,2-1-32,-2 7 8,1-8-8,-26 11-16,25-2 0,1-6 32,-1 5-32,-1 0 0,-24 3 0,24-3 32,0 1-24,-1 0-8,0 0 80,-23 2-80,24-2-16,-2 0 32,-2-1 24,-1 3-8,-19 0-32,18-2 24,-1 2 8,-1 0 16,-2 0-96,-14 0 48,14 0 32,-3 0-32,1 1-32,-1 0 64,-11-1-32,9 1-16,0 1-32,-1 0 40,-6 1 16,-2-3-8,10 3 16,-8 0 32,1 0-32,0 1 0,-3-4-16,4 3 0,-1 1 8,-1 4 40,-2-4-32,0-4-16,0 10 0,0-1 16,-2 0-32,-7 1 0,9-10 16,-4 13 0,-9-1 32,1 4 8,-4 2-8,16-18-32,-17 18 40,-4 2-24,0-1-72,-1 1 88,22-20-32,-26 19-32,-1 2 16,-3 2 48,-2-1-112,32-22 80,-35 23 16,-2 2-32,-1-2-8,-2 1 8,40-24 16,-39 24 0,0-2-32,-3 2-8,2 0 128,40-24-88,-41 23 0,-1 4 40,-1-1 24,-3 3-128,-2 2 48,0 0-8,1 0 24,-1-1-16,48-30 16,-49 32 0,0 2 32,0 0-32,1-1 8,48-33-8,-47 33 0,-1-4 0,0 0 0,0 1 0,48-30 0,-48 30-8,-2 2-8,0 0 16,1 2-16,49-34 16,-48 32-56,3 3-24,2 0 40,1 1-24,42-36 64,-38 38 16,2-1-16,3-1-40,1 3 40,32-39 0,-28 38-16,3 3 0,1 1 48,4-1-8,20-41-24,-17 41 0,2-1-24,4 0-8,0-2 16,11-38 16,-8 39 16,4-4 32,1-1-40,1-4 8,2-30-16,0 29 16,0 0-32,10-2-24,-2-2 64,-8-25-24,10 22-24,0-3-8,4-3 48,1-2-64,-15-14 48,18 10-24,1-7-24,1 0 48,3-2-72,-23-1 72,23 0 48,3-3-48,-1-10 0,2 1 8,-27 12-8,26-14-88,1-3 48,-1-4-16,0-2 56,-26 23 0,26-25 0,1-3 8,-3-4 40,1-1-48,-25 33 0,24-34 16,1-2-32,-2 0 0,3-1 0,-26 37 16,25-40 16,-1 2-48,2-2 32,-2-2-24,-24 42 24,24-41 24,0-2-8,2 2-40,-2 2 32,-24 39-8,26-40-40,0 3 40,2-1-16,-1 2 32,-27 36-16,29-37 56,1 0 8,-2 1-56,2 2-16,-30 34 8,29-31-48,1 1-24,0 2 104,1 2-32,-31 26 0,30-26 40,0 4-8,-2 1-16,1 0-8,-29 21-8,29-18 16,-3 1-32,0 3 32,-3 1-32,-23 13 16,20-9-8,-2 6 16,-2-6 8,-3 9-16,-13 0 0,11-3 0,-3 3 0,-5 0-16,6 4 32,-9-4-16,0 10 16,0-1 0,0 5 16,0 3-32,0-17 0,-1 18 0,-8 4 8,0 2 40,-3 4-32,12-28-16,-15 33-16,-2 3 0,-4 5-24,-4 7 24,25-48 16,-29 51 40,-6 6-56,-3 5 48,-4 4-16,42-66-16,-47 75 16,-1 5 40,-5 7-72,-3 6 48,56-93-32,-56 95-56,-1 7 40,-1 4 16,2 6 16,56-112-16,-59 115 24,1 2-40,-1 0 48,0 1-104,59-118 72,-55 120 72,4 0-88,2 3 48,2-3 24,47-120-56,-42 116-56,4-1 40,2-5-56,6-2 40,30-108 32,-26 102-72,5-4 56,4-8-40,6-8-32,11-82 88,-3 75-40,0-9-40,3-9 24,9-11 16,-9-46 40,11 36-48,5-10-48,2-10 8,2-8-48,-20-8 136,23 0-96,1-2 8,3-13 0,-2-2 16,-25 17 72,27-23-16,-2-5-40,1-8 184,0-5-152,-26 41 24,27-48-128,0-7 168,1-5-80,-1-6 96,-27 66-56,28-70 56,1-4-72,2-5-96,1-4 80,-32 83 32,33-87 56,-1-2-80,1-1-8,0-4 8,-33 94 24,34-95-88,1-4 72,1-2 16,2-4 0,-38 105 0,37-107-24,2 0 48,1 1 32,1-1-64,-41 107 8,41-103 0,0-1-64,-1-1 24,1 3 56,-41 102-16,43-99 24,-1 1 48,1 4-112,-1 5 40,-42 89 0,41-86 0,-1 4 0,2 5-40,-1 2 64,-41 75-24,41-68 32,1 6-8,-2 7 8,0 6-32,-40 49 0,37-44-16,-1 6 0,-1 5 48,-4 5 8,-31 28-40,29-20 32,0 6 8,-2 5-40,-1 7 16,-26 2-16,25-2 16,-3 3-16,-2 7 24,-4 3 8,-16-11-32,16 15 16,-1 4 0,-2 4-16,-3 5-16,-10-28 16,9 32 24,-7 1-24,0 4 16,-2 5-32,0-42 16,0 46-8,-8 5 32,-3 3-8,-3 4 40,14-58-56,-18 61 32,-5 4-8,-6 3 8,-6 3 0,35-71-32,-39 74 24,-5 3-8,-3 4-16,-3 0-32,50-81 32,-54 87 48,-4 6 8,-3 2 16,-1 6 48,62-101-120,-63 104 80,-1 1-32,-2 3 8,-2 3-24,68-111-32,-69 117 24,0 2 24,0 3-16,2 0 8,67-122-40,-65 123 88,3 1-72,4 1 8,3 2-48,55-127 24,-50 123-88,2-2 32,6-4-24,4-2-8,38-115 88,-35 112-80,8 0 48,5-4-24,4-2-8,18-106 64,-15 101-24,5-5-8,2-3 8,7 0 32,1-93-8,-1 87 0,1-1 0,3-4-40,7-5-16,-10-77 56,10 77-48,1-4 8,1-3 24,2-2 16,-14-68 0,16 66-56,0-4-16,2-4 32,2-5-48,-20-53 88,21 51-32,0-4-56,-2 0-8,-2-5 24,-17-42 72,16 38-128,0-1 40,-1-3 32,-2-4-112,-13-30 168,13 26-144,-1-5-48,-3-5-32,1-5 16,-10-11 208,10 3-256,-1 0 24,0-3-16,0-3 40,-9 3 208,10-16-144,-1-4 8,1-7 64,-1-8-8,-9 35 80,11-43-57,0-8 73,0-9 1,2-6 63,-13 66-80,14-74 56,2-8-16,1-3 0,0-6-40,-17 91 0,19-94 56,-1-4 24,1-5 24,2-3-8,-21 106-96,22-111 112,-1-2-56,2-1 0,2-4 40,-25 118-96,24-121 96,-1-5-56,1-3 32,-2 2-88,-22 127 16,24-130 0,0 3 24,0-2-24,2 3 112,-26 126-112,25-120-56,0 6 48,0 8 8,2 8-88,-27 98 88,27-89 88,2 5-136,0 8 40,1 5-64,-30 71 72,28-67-56,1 4 32,0 7-64,0 4 64,-29 52 24,29-49-80,1 4 104,0 6-48,-2 4-16,-28 35 40,30-32-16,-1 4 0,-1 4 32,0 3 24,-28 21-40,26-17 0,1 1-40,-1 2 24,-1 1-8,-25 13 24,22-11-16,0 2-40,-4 6-8,-2 0 64,-16 3 0,14-3-32,-3 3 32,-1 1 40,-8 10-104,-2-11 64,3 13 8,-3 4 64,0 4-56,-9 6 24,9-27-40,-12 33 80,-5 5-104,-5 5 32,-5 6 8,27-49-16,-31 54-56,-5 5 112,-4 5-72,-4 5 104,44-69-88,-47 76 56,-4 6-48,-2 4 80,-2 5-8,55-91-80,-56 95 56,0 5 8,1 4-16,0 6-48,55-110 0,-57 115 80,-4 3 32,-1 3-56,-1 4-16,63-125-40,-62 128 0,1 2 40,2-1 8,3-2-8,56-127-40,-52 125 56,3-4-112,4 0 96,4-3 16,41-118-56,-39 116 16,4 0-16,0 1 16,1 0-32,34-117 16,-30 114 16,3-9 8,6-6-8,5-12 8,16-87-24,-14 82 0,3-6-56,3-7 48,5-4 8,3-65 0,-3 59-32,1-2-40,2-7 32,4-5-16,-4-45 56,9 38-24,1-9 8,1-7 0,4-9-24,-15-13 40,16 5-96,3-3 64,3-2-32,1-14-24,-23 14 88,24-16-56,2-7 32,-1-7-32,2-8 0,-27 38 56,29-44-40,-1-5-16,3-3 40,1-2-8,-32 54 24,33-57-32,0-7 24,0-4-32,1-4 8,-34 72 32,34-78-56,1-5-8,0-2 8,-1-3 16,-34 88 40,32-93-16,-1-3 32,-3-5-8,0-5 24,-28 106-32,27-113 16,0-1-8,-1-6-16,-2-6-8,-24 126 16,25-126-32,0-3 8,0 4-48,2 8-8,-27 117 80,25-109-136,1 10-65,-3 9 25,-2 9-64,-21 81 240,15-72-200,-1 8 48,-2 7-72,-4 4 56,-8 53 168,3-45-168,-1 3 8,-2 12 80,-10 8 32,10 22 48,-11-15-72,-3 13 40,-4 2-8,-5 3 24,23-3 16,-25 20 40,-5 5 8,-2 11-8,-3 11 0,35-47-40,-39 58 24,-4 11 48,-1 9 0,-2 6 0,46-84-72,-45 94 88,1 7-32,-2 10 56,0 7 48,46-118-160,-44 124 136,0 6 8,3 5-48,-2 3 24,4 1 0,39-139-120,-37 138 80,2-2 0,4-9-16,3-6-8,28-121-56,-22 113 121,5-10 7,3-11-48,5-11 0,9-81-80,-3 68 0,1-12-16,2-10 16,0-46 0,10 34-56,2-9 32,3-12-16,4-9-80,3-4 104,-22 0 16,28-10-41,2-9 66,4-8 31,4-7-80,-38 34 24,40-42-32,1-6-33,4-6 49,0-7-8,-45 61 24,47-67 16,2-6-48,2-4-8,0-5 24,-51 82 16,51-86-64,0-6 120,-2-5-32,-3-4 16,-46 101-40,43-108 72,-1-3-72,-2-6 0,0-7-16,-40 124 16,38-127 0,-1-4 137,-2 1-169,-3 3 8,-32 127 24,32-129-24,0 5-49,-3-1 73,1 3 56,-30 122-56,30-118 17,-3 7-58,1 3 90,0 10-9,-28 98-40,26-87 72,-1 11-72,-5 15 40,-2 10-24,-18 51-16,14-42 24,-4 11 48,-1 10-32,-7 8 40,-2 13-80,3-3 64,-1 3 48,-2 1-40,0 11-32,0-12-40,0 18 40,-3 10 16,-8 8 8,2 9-64,9-45 0,-13 57 0,-2 9-24,-3 8 40,-4 11 8,22-85-24,-26 93 16,-1 12-16,-2 8-32,0 8 80,29-121-48,-29 126 0,-1 4-32,1 5 16,3 0-8,26-135 24,-25 138 24,5-3 88,2-3-72,4-6-96,14-126 56,-9 121 0,5-6-48,2-8 16,1-11 16,1-96 16,0 84-24,0-10-88,3-13 88,8-9 8,-11-52 16,3 39-16,9-8-32,-4-10-8,2-7-128,-10-14 184,10 3-176,0-2 112,2-4-32,-2-14 112,-10 17-16,13-20 8,1-9-73,1-6 41,1-7-16,-16 42 40,17-52-56,1-8 152,0-6-72,2-5-40,-20 71 16,20-75 16,2-3-80,1-3 64,0 0 8,-23 81-8,24-84-8,-2-1-24,0-2 16,-2-1 72,-20 88-56,21-86 16,-2 3 8,-2 1-24,1 2 33,-18 80-33,16-76-17,-1 4 17,-1 4 17,-1 5-98,-13 63 81,11-57 8,-2 9 32,0 8-24,-6 9 41,-3 31-57,3-21 8,0 8 40,0 10 40,-3 3 8,0 0-96,0 1 128,-1 12-48,-3 7 16,0 11-16,4-31-80,-8 41 72,3 12-32,-5 9-16,1 9-24,9-71 0,-8 78 0,-2 7 32,2 4 8,-2 4-40,10-93 0,-9 96 16,0 0-8,6-1-16,-7-1 32,10-94-24,-3 88 16,0-3-32,0-7 16,2-8-24,1-70 24,-1 63-56,0-11 40,1-7-8,0-13-8,0-32 32,0 22-80,2-8-32,1-12-48,5-2-8,-8 0 168,2-10-120,9-9-33,-2-8 9,0-11-32,-9 38 176,10-48-200,-1-10 24,0-8-8,-6-7 8,-3 73 176,10-77-144,-8-4 40,0-1 40,-2 2 48,0 80 16,2-78-24,-2 7 0,2 8-8,0 9 8,-2 54 24,2-43 16,0 13-16,1 12 64,-1 15 40,-2 3-104,0 0 168,0 13-8,0 8 24,0 9-24,0-30-160,0 40 120,-1 7 32,-3 10 8,1 3-8,3-60-152,-3 70 129,0 4 39,-1 2-32,-5 5-16,9-81-120,-3 84 112,0-3-96,-2 1 24,1-3-40,4-79 0,-3 70 8,0-4-16,1-7-32,1-7-48,1-52 88,-1 48-192,0-7-201,-1-9-383,2-4-520,0-28 1296,-1 20-2024,-1-5-1017,-6-12-1264,4-2-3929,4-1 8234,0 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34.156"/>
    </inkml:context>
    <inkml:brush xml:id="br0">
      <inkml:brushProperty name="width" value="0.025" units="cm"/>
      <inkml:brushProperty name="height" value="0.025" units="cm"/>
      <inkml:brushProperty name="color" value="#BD6608"/>
    </inkml:brush>
    <inkml:brush xml:id="br1">
      <inkml:brushProperty name="width" value="0.05" units="cm"/>
      <inkml:brushProperty name="height" value="0.05" units="cm"/>
      <inkml:brushProperty name="color" value="#BD6608"/>
    </inkml:brush>
  </inkml:definitions>
  <inkml:trace contextRef="#ctx0" brushRef="#br0">21 107 6137,'0'0'0,"0"0"0,-4 0 1584,1 0-680,0 0 17,0 0-41,3 0-880,-1 2 800,1 1-136,0-1-80,0 1-96,0-3-488,2 3 440,1 1-40,0 4-31,0-6-33,-3-2-336,9 8 320,-7-5-16,6 2 8,-5 3 32,-3-8-344,10 3 328,-1 1 8,0 6-24,0-6-8,-9-4-304,10 11 328,0-3-24,0 0-8,0-4 24,-10-4-320,11 12 288,2-1 1,0-1-9,0 2 8,-13-12-288,14 13 280,0-2 8,0 2-8,2 0-56,-16-13-224,17 13 232,1 0-40,-1 2-40,2 0 16,-19-15-168,18 15 112,2 2 8,0-2-16,3 1-24,-23-16-80,22 16 72,1 1-16,2 1-16,0-1 0,-25-17-40,26 19 24,1-2 16,-1 1 24,1 0 0,-27-18-64,27 18 32,-1-1-8,1 0 16,2 1-40,-29-18 0,28 19 48,-1 0 8,1 2-56,-2-3 40,-26-18-40,25 20 56,-1-2-48,0 0 32,0-2-24,-24-16-16,24 18-16,0 0 88,0-1-64,0 1 16,-24-18-24,23 15 16,1 3-16,1 0 24,-2 0-32,-23-18 8,24 17 40,-1 0-56,0-1 56,1-1-24,-24-15-16,22 16 8,1 0 8,-1 0-16,0-2 24,-22-14-24,21 15 0,-1 0-24,0-1 8,-1-1 16,-19-13 0,20 14-40,0-1 56,-1 0-40,0 1 8,-19-14 16,18 12 24,-1 3-24,-1-2 16,1 1 0,-17-14-16,15 14 0,2 0 0,-2-1 24,3 2-48,-18-15 24,16 13-32,1 2 24,0 0-32,-1-1 40,-16-14 0,17 16-16,0-2 32,2 1-32,-2 0-24,-17-15 40,19 15 0,-1 1-48,2-2 8,-1 0 40,-19-14 0,21 15 0,-1 0-16,1-1 32,0 1-48,-21-15 32,21 12-8,0 0-8,0 0 16,-1-1 0,-20-11 0,21 11-40,-1 0 40,-1-2-16,1 0 8,-20-9 8,18 9 8,-1 1-16,-1-2 8,-2-5-16,-14-3 16,13 9-56,-4-8 32,0 2-16,-6 0-24,-3-3 64,8 2-16,-8-1 48,3 0-256,-3 0-400,0-1 624,0 0-1168,0 0-505,-1 0-287,-7-3-200,8 3 2160,-4-8-2273,-9-1-111,1 0-4010,12 9 6394</inkml:trace>
  <inkml:trace contextRef="#ctx0" brushRef="#br1" timeOffset="2494">0 78 5273,'0'0'0,"0"0"0,0 0 1120,0 0-536,0 1 0,0 0 24,0-1-608,0 1 616,0 1 49,0 0 63,0 0-8,0-2-720,2 2 680,0 0-8,0 1-64,0-2-16,-2-1-592,2 2 560,0 0-63,1-1-57,0 2-16,-3-3-424,9 2 416,-7 1-8,6-1 8,-5 1-16,-3-3-400,9 3 368,0 1 0,-1 4-24,1-4-48,-9-4-296,10 10 264,0 0 33,1-1-33,0 2 8,-11-11-272,10 11 288,3 0-56,-1 1 8,0 0-48,-12-12-192,13 12 184,-1 1 24,0 0-32,2 0 8,-14-13-184,12 14 152,1-1-8,2 1-32,-2-1 48,-13-13-160,12 14 112,3 1-32,-2 0 0,0 1-24,-13-16-56,16 14 64,-2 0 24,2 1-16,-1-1-24,-15-14-48,15 14 32,1 2-24,-1-2 24,2 1-24,-17-15-8,16 13 72,-1 1 0,1 0-32,-1-1 80,-15-13-120,16 14 80,-1 0 0,0 0 32,1 0-56,-16-14-56,14 16 80,1 1 0,-1 0-40,0-1 40,-14-16-80,15 16 57,-1-1-49,0 0 48,1 0-56,-15-15 0,15 13 40,1 1 16,-1 0 0,0-1-16,-15-13-40,15 15 24,-2-1-8,2-1 8,-1 1-8,-14-14-16,14 11 24,1 1 32,-1 0-16,0 1 32,-14-13-72,16 12 24,-1 1-32,1-1 32,-1 0-8,-15-12-16,14 11 16,1 2 48,-1-1-64,2-1 16,-16-11-16,14 13 64,1 1 8,1-1-48,-2 1-24,-14-14 0,15 12 16,0-1-32,1 2 72,0-2 16,-16-11-72,16 11 56,0 1-32,-1 0-48,0-1 40,-15-11-16,16 13 8,-1-3 24,2 0 32,-1 1-8,-16-11-56,16 11 48,0 0-64,0 1 32,1 0-8,-17-12-8,17 11 0,2 0 16,-2 1 8,3 2-24,-20-14 0,18 14 16,1 1 24,-2 0-8,0 0-48,-17-15 16,18 15 56,0-1-40,0 0-32,-2 0 56,-16-14-40,18 14-8,0 0-24,1-1 72,-1 0-40,-18-13 0,20 15 16,-2-1-32,0 0 32,0 0-16,-18-14 0,19 13-16,-2 0 16,1 0 0,0 0-64,-18-13 64,17 14 0,1-1 24,-2 1-48,2-1 88,-18-13-64,16 13-8,0-2 16,-1 0-16,-1 0-48,-14-11 56,13 9 8,-2 0-64,-1 0 72,-2-5-16,-8-4 0,4 11-72,5-8-184,-9 0-232,2-1-257,-2-2 745,0 1-1128,0-1-248,0 0-360,-3-9-257,3 9 1993,-9-3-2320,0-13-457,-2 2-4945,11 14 7722</inkml:trace>
  <inkml:trace contextRef="#ctx0" brushRef="#br1" timeOffset="3406">285 1 5489,'0'0'0,"-11"1"736,11-1-736,-9 3 536,0 0-64,0 5 72,9-7-16,0-1-528,0 2 536,0 1-15,0 0 15,3-1 32,-3-2-568,0 2 560,0-1 24,0 0-32,2 0-32,-2-1-520,0 1 512,0 1-8,2-2-7,0 1-1,-2-1-496,0 1 512,2 0 0,1 2-24,5 0-24,-8-3-464,2 8 440,7-4-48,-6 6-16,8 0 16,-11-10-392,8 9 304,1 1-15,0-1-9,1 2-88,-10-11-192,10 9 224,1 0-64,0 0 32,1 2 8,-12-11-200,12 11 176,-1 0 24,2 0-72,0 2-96,-13-13-32,14 12 64,3 2-32,-1 2 0,3 1 128,-19-17-160,19 18 96,3-1 48,-2 2-40,2 0-40,-22-19-64,21 20 104,1 0-40,0 2 16,0-1 32,-22-21-112,23 21 64,0-1 8,0 2 0,1-1-32,-24-21-40,22 20 96,0 0 64,-2 0-72,2-1-24,-22-19-64,20 19 80,2 2-88,1-1 88,-2 2 8,-21-22-88,22 20 80,0 2-24,1-3 8,-2 1-24,-21-20-40,23 18 80,0 1 56,-2 0 0,3 1 8,-24-20-144,22 20 153,2 0-89,-1-2 32,0 2 0,-23-20-96,23 18 16,-1 2 136,1-3-104,-2 1-48,-21-18 0,23 16 96,0 1-96,-1-1 72,2-1-16,-24-15-56,22 17 24,0-2 8,-1 0-24,-2 0 80,-19-15-88,20 13 0,0 2 24,-1-1-40,1 1 16,-20-15 0,20 14 32,0-1-16,0 1 24,0 0-96,-20-14 56,21 13 0,0 3 16,2-3-16,-2 1 24,-21-14-24,22 15-40,0 0 40,0 2-16,1-1 32,-23-16-16,21 17 40,2-1-80,-1 0 40,1 1 16,-23-17-16,22 16-16,-1 0 72,0-3-40,-2 1-8,-19-14-8,19 13 0,-1-1 32,-2-1-24,0-1-56,-16-10 48,13 4-72,0 6-96,-3-7-160,-2 0-120,-8-3 448,8 3-713,-5-2-311,6 0-360,-7-1-401,-2 0 1785,2 0-2320,0-8-833,-2 5-5257,0 3 8410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39.601"/>
    </inkml:context>
    <inkml:brush xml:id="br0">
      <inkml:brushProperty name="width" value="0.1" units="cm"/>
      <inkml:brushProperty name="height" value="0.1" units="cm"/>
      <inkml:brushProperty name="color" value="#BD6608"/>
    </inkml:brush>
  </inkml:definitions>
  <inkml:trace contextRef="#ctx0" brushRef="#br0">52 400 3560,'0'0'0,"-4"-3"1545,4 3-1545,-10-3 504,6 0-256,0 1-112,1 2-48,3 0-88,-3 0 96,0 0-8,0 0 56,0 0 48,3 0-192,-3 1 280,0 0 88,0 0 80,0 0 72,3-1-520,-1 1 552,0 0 73,0 0 31,1 1 32,0-2-688,0 3 736,0-1-24,0 2-8,0-1-64,0-3-640,3 3 649,1 5-57,5-5 0,-6 7-24,-3-10-568,11 8 488,-3 3-56,3-1-48,-1 0-24,-10-10-360,11 12 328,2-2 8,-1 0-16,1 0-39,-13-10-281,14 12 280,0 0 0,0 1 16,2 0 16,-16-13-312,16 14 304,1-1-40,-1 1-56,0-1 16,-16-13-224,19 14 192,-1 2 8,2-1-8,-1 2-8,-19-17-184,21 17 152,-1 1-8,1-1-24,0 1-56,-21-18-64,21 17 80,0 0-8,0 0 16,1-2 56,-22-15-144,22 16 112,0 1 16,-1 0-16,1-1-8,-22-16-104,21 16 80,0 0 16,1 2-24,0 1 9,-22-19-81,22 18 96,-1 1-32,-1-2 8,-1 1-8,-19-18-64,20 15 40,-2 1 40,1 2 8,-2-2-24,-17-16-64,19 18 96,-1 0-24,1-2-16,-1-1 24,-18-15-80,18 15 56,-1 0-16,0 1 16,0 0-16,-17-16-40,19 16 32,-3-1 24,0 0 0,2 0-16,-18-15-40,16 16 40,1-1-16,1 1 8,-1 0 8,-17-16-40,18 15 32,0 0 8,-1-1 16,1 1-32,-18-15-24,18 15 48,-2-1-40,2 1 24,-2-1-8,-16-14-24,18 13 48,-1 1-40,1 0 8,0-1 16,-18-13-32,18 15 40,0-1 0,0-1-8,0 3-24,-18-16-8,17 15-24,0 2 40,-1-1-32,1 1 16,-17-17 0,15 16 24,2 0-8,-1 0 16,1-1-32,-17-15 0,18 15 24,-2-1-64,1 1 64,0 1-24,-17-16 0,18 15-8,-1 1-8,1-3 0,-3 0 0,-15-13 16,15 14 0,1 0 48,0-1-96,0 1 48,-16-14 0,15 12-24,-1-1 8,0 2 0,-1-3-80,-13-10 96,11 10-96,0-2-160,-2-5-112,-6 8-160,-3-11 528,9 3-801,-9 0-375,2 0-360,-2-2-417,0-1 1953,-1 0-2368,-3-3-561,-13 0-4816,17 3 7745</inkml:trace>
  <inkml:trace contextRef="#ctx0" brushRef="#br0" timeOffset="763">325 376 6521,'0'0'0,"-11"-9"584,1 5 40,-1-6 40,11 10-664,-8-3 648,7 1-7,1 0-9,0 2 32,0 0-664,0 0 720,0 0-16,0 0 24,0 0-40,0 0-3528,0 1 6361,0 2-2857,3 0-24,5 5-40,-8-8-600,2 4 528,8 8-56,-7-2-32,12 0-40,-15-10-400,10 14 408,2-1-39,2 2-17,0 2-80,-14-17-272,17 16 240,0 3-32,1-1-48,3 2 32,-21-20-192,21 19 200,1 2 24,1-3-24,0 2 16,-23-20-216,24 19 208,1 0-72,0 1 16,3 1-24,-28-21-128,27 21 80,-1 1 16,0-2-16,-1 1-16,-25-21-64,23 20 80,2-1 8,0 1-32,-1-2-16,-24-18-40,25 18 80,1 1-40,-1-1 40,0 2-16,-25-20-64,25 19 64,-2 2-8,1 0 0,0-1 8,-24-20-64,25 21 80,0-2-8,-1 2-24,1-1 8,-25-20-56,25 21 40,-1-1 32,0 2-7,1-2 7,-25-20-72,23 21 48,3-1 32,-2 0-24,1 0 16,-25-20-72,24 19 56,-3-1 8,1 0 8,-2 0-16,-20-18-56,20 20 40,0-3-56,1 1 0,-1-2 32,-20-16-16,22 18 16,-2-2 8,0 1-24,1-1 16,-21-16-16,20 14 0,1 2 0,-1 0 16,0 0-8,-20-16-8,19 15-8,1 1 32,0 1-24,0 0 0,-20-17 0,20 19 24,0-1-8,-2 0-16,1-3 0,-19-15 0,18 15-16,0 1-32,-2-2 32,2 0-40,-18-14 56,16 11-40,-1-1 8,1 0-32,-2 2-16,-14-12 80,16 10-128,-4-1-72,0-5-97,-1 7 1,-11-11 296,8 3-464,-5 1-104,6 4-168,-7-7-208,-2-1 944,2 1-1136,-2 0-217,0 0-159,0-1-232,0 0 1744,0 0-2113,-4-9-311,-7 1-4218,11 8 6642</inkml:trace>
  <inkml:trace contextRef="#ctx0" brushRef="#br0" timeOffset="1701">510 161 3736,'0'0'0,"-4"0"2145,4 0-2145,-10-2 552,7 0-128,-6 0 64,9 2 40,0 0-528,-1 0 592,0 0 24,0 0 33,1 0 23,0 0-672,-1 0 624,1 0 56,-1 0-48,1 0 8,0 0-640,0 0 656,0 0-63,0 0 7,0 1-48,0-1-552,2 1 536,0 1 0,1 1-32,5 5-64,-8-8-440,3 3 448,10 10-96,-4-2 8,1 0-23,-10-11-337,12 14 312,1-1-8,0 1-56,2 2 0,-15-16-248,16 18 248,2 2-16,3 0-8,1 3 8,-22-23-232,23 23 184,1-1-32,-1 1 16,1 1-64,-24-24-104,23 25 112,0 1 24,2 0-64,-1 0 24,-24-26-96,26 25 88,1-1-8,0 0 16,0 2-16,-27-26-80,27 25 80,2 1-40,-2 0-16,2-3 32,-29-23-56,30 25 32,0-2 8,1 0 16,-3 0 40,-28-23-96,31 21 64,-1 2 32,0 1-32,0 1-8,-30-25-56,31 27 64,-1-1-24,-1 1 72,-2-2-64,-27-25-48,26 24 56,1 1 0,0 0-31,-2-1-9,-25-24-16,26 24 40,0-1 0,-2 0 16,2 0 8,-26-23-64,23 21 0,3 1 32,-2-1-64,0 2 80,-24-23-48,25 24 48,-1-2-16,0 0 32,1-1-32,-25-21-32,25 22 24,-1 0 8,0-2-32,-1 0 0,-23-20 0,25 19 40,0 0 16,-1-1-32,0 1-24,-24-19 0,22 18 0,-2 0-16,-1 1 56,0-2-8,-19-17-32,18 18 16,0-3-32,-1 0-16,1-1 48,-18-14-16,18 13-40,-1 0 40,-2-2-16,1 0-48,-16-11 64,14 11-56,0-1-40,0 0-80,-2 0-40,-12-10 216,11 4-353,-1 7-191,-7-8-232,6 0-344,-9-3 1120,2 3-1520,0 0-441,-2-2-471,0-1-505,0 0 2937,0-2-7746,0 2 7746</inkml:trace>
  <inkml:trace contextRef="#ctx0" brushRef="#br0" timeOffset="2613">808 1 5857,'0'0'0,"0"0"0,-8 0 1168,5 1-440,-1 2 64,-4 1 16,8-4-808,0 9 785,3-4-65,0 6-72,5-3-56,-8-8-592,2 4 560,1 7 8,6-6 16,-6 6 41,-3-11-625,9 8 608,-6 1 16,8 2-40,-2 0-40,-9-11-544,11 12 520,-1 1-40,1 0-40,3 0-24,-14-13-416,13 15 401,3-1-81,1 2 16,0 1-48,-17-17-288,19 17 248,0 1-8,2 2-24,1 1-24,-22-21-192,23 20 192,2 4-16,-1-4-32,1 3 8,-25-23-152,27 25 136,-2-2-32,2 1 0,0 1-16,-27-25-88,25 23 56,4 2 24,-1-1 0,-1 1 8,-27-25-88,27 25 104,-2-1-8,0 1 24,0 1-40,-25-26-80,27 25 128,-1 1 8,0 1 16,0-2 32,-26-25-184,27 26 137,-1 0-25,0-2-24,0 2 24,-26-26-112,24 27 80,2-1 16,-1 1 16,-1 1-56,-24-28-56,25 25 56,-1-2-16,0 2 0,0-3 16,-24-22-56,23 24 64,1 0-16,1-1-24,-1 1-24,-24-24 0,25 22-16,-1 2 16,-3-2 16,1-2 24,-22-20-40,21 21 56,0 0-72,-1 0 32,1-1 16,-21-20-32,19 20-16,2-1 40,-2 1-8,0-2-16,-19-18 0,19 19 40,2-2-8,-3 0-8,2-1-48,-20-16 24,17 15-32,1 1 64,-1-2-48,0 0 32,-17-14-16,16 13 0,0 1 16,-2 1-72,-1-2 8,-13-13 48,14 12-40,-1 0-16,-1-2 32,1 0-32,-13-10 56,12 10-56,-2 1-80,1-1 40,0 0-40,-11-10 136,10 9-136,-1 1 0,0-1-16,-5-1-65,-4-8 217,11 4-240,-8 8-32,5-9-152,-6 5-168,-2-8 592,2 2-848,-2 1-376,0-2-465,0-1-439,0 0 2128,-1 0-2697,-11-12-575,8 4-3546,4 8 6818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43.120"/>
    </inkml:context>
    <inkml:brush xml:id="br0">
      <inkml:brushProperty name="width" value="0.1" units="cm"/>
      <inkml:brushProperty name="height" value="0.1" units="cm"/>
      <inkml:brushProperty name="color" value="#BD6608"/>
    </inkml:brush>
  </inkml:definitions>
  <inkml:trace contextRef="#ctx0" brushRef="#br0">87 151 3552,'0'0'0,"0"0"0,-18-16 1745,2 2-1313,-2-1-144,4 1-48,14 14-240,-2-3 264,-1 0 64,0-5 48,1 8 24,2 0-400,-2 0 424,1 0-64,-1 0 32,1 0 0,0 0 9,0 1 31,0 0 0,0 1 16,0-1 16,1-1-464,0 1 488,0 1 16,0 1 32,0 0 8,0-3-544,2 4 512,1 5 1,6-6-9,-9-3-504,2 11 496,7-3 24,-6 0-24,8 2 8,-11-10-504,3 9 488,11 1-16,-4 3 16,1-3-87,2 2 23,-13-12-424,13 12 384,2 3-64,2 0 8,-17-15-328,17 18 280,1 0-24,0 1 0,2 1-16,0 1-16,-20-21-224,22 22 232,0 2-104,3 2 16,1 0 32,-26-26-176,26 28 104,1 1 32,1-2-32,0 2 0,-28-29-104,28 28 104,1 1-64,0-1 16,0 1 0,-29-29-56,29 29 24,1-1 128,0-1-32,0 1-40,-30-28-80,29 28 105,1 1-9,1-2-40,-1 2 0,-30-29-56,29 28 96,-1-2-56,-1 0 40,-2 0-64,-25-26-16,26 26 64,-1 3 24,1 0-48,0 1 16,-26-30-56,26 30 0,0-1-32,-1 0 48,1 1 96,-26-30-112,26 28 64,-2-2 104,1 2-72,0-1-80,-25-27-16,24 26 24,2 0-48,-2-1 8,-1-1 32,-23-24-16,24 24 24,-2 0-8,1-2 0,0 1-16,-23-23 0,23 20 0,0 1 8,-1-1-8,-1-2-8,-21-18 8,18 17-16,0 0 40,-1-2-8,0-1-16,-17-14 0,15 15 32,0-1-104,0-2 16,-2 2 0,-13-14 56,13 11-128,-2 0-64,-2-1-48,-1-2-144,-8-8 384,2 3-569,7 1-183,-9-1-448,0-2-480,0-1 1680,0 1-2161,0-1-679,-11-20-881,7 9-3561,4 11 7282,0 0 0</inkml:trace>
  <inkml:trace contextRef="#ctx0" brushRef="#br0" timeOffset="827">270 14 4024,'0'0'0,"-3"-2"1529,-5-1-1057,8 3-472,-3-8 352,-6 8 8,9 0 24,0 0 112,0 0 80,0 0 40,2 0 73,-2 0 31,0 0-720,2 0 720,0 1-40,0 2-80,1 0-88,-3-3-512,3 3 456,5 1-32,-6-1 17,8 2 7,-10-5-448,3 9 400,8-6 24,-2 7-16,2-2 32,-11-8-440,11 9 464,1 2-16,1 1 0,1 0-24,-14-12-424,15 15 408,1-1 1,1 2-9,1 1-16,-18-17-384,19 20 408,1-2-64,1 3-8,1 1 0,-22-22-336,23 24 296,1-1-24,3 3-16,-1-1-32,-26-25-224,28 26 224,0 2 0,0 2-24,1 1 16,-29-31-216,31 32 136,0-2 32,-1 0-16,-30-30-152,28 30 105,-28-30-105,27 28 152,0-1-40,-1 1-64,2-1 0,-28-27-48,27 27 80,1-1-24,0 0 48,0-2 8,-28-24-112,29 25 16,1 1 8,-2-2 64,1 2-8,-29-26-80,29 25 112,1 0-16,-1-1-80,0 0-8,-29-24-8,29 22 72,-1 1-48,-1 0 48,2 0 0,-29-23-72,28 25-32,-1-2 64,-2 1-48,-2-1 48,-23-23-32,23 23 56,0 1-56,0-2 40,-1-1-40,-22-21 0,23 22 24,-1 0-8,0-2-16,0 2-56,-22-22 56,22 21-40,0-3 0,-2 2 24,1-3 56,-21-17-40,19 19-24,1-2 80,-1 1-88,0-1 32,-19-17 0,17 16-16,2-1 8,-2-1 16,-1-1 8,-16-13-16,17 14 16,-2-2-48,-1-1 8,-1 0-32,-13-11 56,11 8-72,-1-5 16,-2 5-112,-5-7 8,-3-1 160,9 2-320,-9-1-152,2-1-169,-2 0-255,0 0 896,-2-2-1128,-6-1-312,-2-10-329,-3 1-495,13 12 2264,-16-14-3049,-3-4-5033,19 18 8082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44.649"/>
    </inkml:context>
    <inkml:brush xml:id="br0">
      <inkml:brushProperty name="width" value="0.1" units="cm"/>
      <inkml:brushProperty name="height" value="0.1" units="cm"/>
      <inkml:brushProperty name="color" value="#BD6608"/>
    </inkml:brush>
  </inkml:definitions>
  <inkml:trace contextRef="#ctx0" brushRef="#br0">27 29 4224,'0'0'0,"-9"-2"1905,5 2-1313,-5-2-24,9 2-568,-3 0 664,2 0 112,1 1 33,0 2 39,0-3-848,0 8 880,3-4-72,5 9-40,-6-4-40,-2-9-728,3 10 649,7 0 15,-7 1-80,9 0 32,-12-11-616,9 11 560,0 2-40,0-1 8,3 1-80,-12-13-448,11 14 416,1 1 25,2 0-49,2 3-72,-16-18-320,19 19 320,0 2-32,2 0-32,2 0 0,-23-21-256,24 24 264,0-2-40,1 4-32,0-2 16,-25-24-208,24 25 128,1 0 48,0-2-32,-1 1 0,-24-24-144,26 24 144,0-3-40,0 2 16,1 1-40,-27-24-80,26 24 64,0 2 16,0-1 0,1 1 32,-27-26-112,26 25 104,1 0-32,1 1 8,-1-1-23,-27-25-57,25 25 80,1 0 0,-1-1 40,0 1 8,-25-25-128,27 25 120,-1-1 16,-2 0-24,1 0-32,-25-24-80,22 24 96,2 1-8,-2-1-48,-1 0 16,-21-24-56,22 23 8,-1-1 40,1 0-48,-2-1 40,-20-21-40,22 20 24,0 1 8,-1 0 8,2 0-16,-23-21-24,21 21 0,1 2 0,-2-3 16,1 2-72,-21-22 56,19 19 16,0 0-56,1-1 40,0 1 40,-20-19-40,18 17 16,2 2 8,-4-2 8,1 0-64,-17-17 32,16 16 16,1 0 0,-1-1-32,-1 0 32,-15-15-16,17 14-56,-3-2 8,1-1 24,-2-1 8,-13-10 16,12 8 16,-1-4-72,-3 5 0,-5-7-80,-3-2 136,9 3-264,-9-1-176,2-1-345,-2 0-319,0-1 1104,0 0-1440,-1-2-265,-3-7-223,-6-1-328,10 10 2256,-10-12-2793,-3-2-4889,13 14 7682</inkml:trace>
  <inkml:trace contextRef="#ctx0" brushRef="#br0" timeOffset="733">350 65 4216,'0'0'0,"-11"-3"1553,11 3-1553,-10-3 400,0-8-184,0 9-48,8-6-32,2 8-136,-3-3 144,-2-5 0,2 5-8,-1-7 56,4 10-192,-3-3 208,0 0 32,1-5 56,1 8 40,1 0-336,-1 0 376,1 0 64,-1 0 73,1 0 39,0 0-552,0 0 600,-1 0 40,1 3 16,0 0-16,0-3-640,0 3 664,0 6-7,3-6-17,0 8-24,-3-11-616,10 9 608,-7 2-64,8 0-40,-3 0 16,-8-11-520,8 11 440,2 3-32,1-2 1,-1 1-49,-10-13-360,12 16 384,2-1-32,1 3-16,2 1-32,-17-19-304,19 19 328,1 2-16,3 1-72,1 0-8,-24-22-232,23 25 208,3 0 8,0-1-8,1 2 40,-27-26-248,27 27 176,1-1 64,0 0-80,1 0-24,-29-26-136,30 25 136,0 0-23,0 2 31,-2 0-72,-28-27-72,30 29 80,0 0-40,0 1-24,-1-2 48,-29-28-64,29 28 56,-2 0 16,2 1-32,-3-2 16,-26-27-56,28 28 40,0 0-24,-1-1 64,1-1-24,-28-26-56,27 27 80,0-1 16,0-1-64,0 1-24,-27-26-8,27 26 0,-1-2 0,0 0 0,0-1 48,-26-23-48,24 23 0,-1 0 24,1-2-40,-2 2 16,-22-23 0,23 21 16,1 4 16,0 0-8,0-2 0,-2 2-8,-1-3-16,-1-1-16,0 0 16,-20-21 0,18 19 0,1 1-8,-1-1 32,0 0-40,-18-19 16,18 16 16,0 0-112,-2 0 56,0-2-32,-16-14 72,15 15-96,-1-2 80,0-2-104,-3-1-72,-11-10 192,11 10-192,-3-6-160,1 5-81,-7-6-79,-2-3 512,3 3-792,0 0-248,-3-1-336,0-1-417,0-1 1793,0 0-2192,-3-3-561,-17-17-1176,10 8-2352,10 12 6281,0 0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46.059"/>
    </inkml:context>
    <inkml:brush xml:id="br0">
      <inkml:brushProperty name="width" value="0.1" units="cm"/>
      <inkml:brushProperty name="height" value="0.1" units="cm"/>
      <inkml:brushProperty name="color" value="#BD6608"/>
    </inkml:brush>
  </inkml:definitions>
  <inkml:trace contextRef="#ctx0" brushRef="#br0">12 26 5545,'0'0'0,"-3"0"1152,0-3-496,0 1 40,3 2-696,-2-2 712,2 0 81,0 2 47,2 0 48,-2 0-888,2 0 904,1 2-24,7 2-64,-1 7-31,-9-11-785,9 11 744,1 4-40,2 1-16,2 4 0,-14-20-688,15 21 624,3 3-48,0 2-55,4 3-25,-22-29-496,21 28 432,2 1-16,-1-1-72,3 1-48,-25-29-296,27 30 232,1 1 32,3 0-8,0-2-80,-31-29-176,31 30 208,-1 0-88,-2-1-40,2 0 24,-30-29-104,31 29 80,1 0 16,1-1-16,-2-2 8,-31-26-88,31 28 72,0-1 32,0 1 48,-1 1-31,-30-29-121,28 29 152,1 0-16,1-2-32,0 0 24,-30-27-128,29 27 96,0 1-16,-1-3-8,0 2-48,-28-27-24,28 26 80,0-2-88,-1 2-40,-1-1 96,-26-25-48,24 24-56,1 1 64,-1-2 24,1 2-48,-25-25 16,25 24 56,-1-1-72,0 1 32,0-1-40,-24-23 24,22 21 8,1 1 32,-2-2 8,0 0 8,-21-20-56,19 19 8,1 2 8,-2-2-40,1 0 32,-19-19-8,17 19-8,0-2-8,-2-2 32,2 0-64,-17-15 48,13 15-56,1-2-80,-2-1-24,-2 0-64,-10-12 224,9 9-256,-1-1-17,-5-4-79,6 7-48,-9-11 400,0 3-512,2 0-176,0 0-208,-2-2-248,0-1 1144,0 1-1385,-1-1-263,-2-2-240,-8-6-393,11 8 2281,-11-12-2704,1 2-3754,10 10 6458</inkml:trace>
  <inkml:trace contextRef="#ctx0" brushRef="#br0" timeOffset="1211">298 32 5497,'0'0'0,"-15"-8"800,4 5-272,1-6 8,10 9-536,-10 0 592,10 0 32,0 0 96,2 0 89,-2 0-809,3 1 816,-1 2 16,1 0 8,5 1-24,-8-4-816,2 9 817,9 0 31,-1 1-64,2 4 0,-12-14-784,14 15 736,2 3-16,-1 1-55,2 3-121,-17-22-544,18 22 560,0 3-48,3-1-56,0 0-40,1 3-72,3 0-56,0-1-8,2 2-32,-27-28-248,30 29 248,0 1-72,1-2-32,2 1 32,-33-29-176,33 29 152,-1-1-7,2 0-57,-2 1-24,-32-29-64,33 28 56,-1-3-16,-1 2 16,1-1 0,-32-26-56,35 26 48,-1 4 0,1 0 16,-1 1-48,-34-31-16,30 30 56,1-1-16,0 1 0,0-2-16,-31-28-24,32 29-40,-3-2 40,1 3-24,0-2 8,-30-28 16,28 28 16,-1-2-16,0 0 24,-1-1 32,-26-25-56,25 24 32,1 1-24,-1-2 32,-2 1-40,-23-24 0,24 23 0,0-2 16,-1 0-40,1-2-8,-24-19 32,23 19-56,0-2-8,-1 1-48,-3-2-96,-19-16 208,19 14-256,-5-1-137,0-4-47,-2 0-72,-12-9 512,9 3-656,-6 1-88,6-1-200,-9-1-177,0-2 1121,0 0-1272,0 0-280,0-9-345,0 6-455,0 3 2352,-17-22-3353,13 11-2592,4 11 5945</inkml:trace>
  <inkml:trace contextRef="#ctx0" brushRef="#br0" timeOffset="1212">628 154 3512,'0'0'0,"-14"-18"2153,14 18-2153,-15-18 456,0-2-64,1 1-32,5 8-16,9 11-344,-8-12 304,4 0-40,-6 1 56,7 1 24,3 10-344,-4-10 392,1 7 32,2-5-7,0 8 7,1 0-424,0-2 488,0 2 48,0 0 136,0 0 0,0 0-672,3 1 632,0 1 24,0 2-15,7 6-25,-10-10-616,3 4 624,8 8-16,0-2 0,0 3-48,2 0-24,2 1-64,1 3-111,2 0 55,-18-17-416,18 20 488,2 0-40,0 2-32,2 0 72,-22-22-488,24 25 376,1 0-16,1 1 24,1 2-96,-27-28-288,27 28 240,2 2 64,0-1-128,0 0 16,-29-29-192,32 29 105,-1 0-9,-1-2 80,-1 0-80,-29-27-96,26 25 120,1-1-8,1-1-96,-2 1 96,-26-24-112,28 24 96,1 0-16,-1-2 32,0 2-48,-28-24-64,28 26 144,-1-1 24,-1 3 0,0 0 8,-26-28-176,27 25 128,-2 0-56,1-1-16,0-2-16,-26-22-40,24 24 16,1-2 56,0 1-16,0-2 40,-25-21-96,26 21 32,1 1-8,-1-2-32,-26-20 8,27 21-16,-27-21 16,27 19 72,-3 1-32,3 0-40,-1 0 16,-26-20-16,25 18 0,1-1 24,-2-3 8,-2-1-16,-22-13-16,22 13-16,-2-2-16,0-2 32,-3 1 16,-17-10-16,16 8-24,-3-4-8,-1 6-56,-1-7-40,-11-3 128,9 8-184,-6-5-96,6 2-152,-9-1-288,0-4 720,2 4-1097,0-1-407,-2-2-480,-2-1-529,2 0 2513,-4 0-3217,4 1-5712,0-1 8929</inkml:trace>
  <inkml:trace contextRef="#ctx0" brushRef="#br0" timeOffset="1534">1571 757 5345,'0'0'0,"2"8"2600,0 1-1704,1 2-71,-3-11-825,10 9 904,-7-6 16,8 7-56,-3-2-48,-8-8-816,9 10 736,1 0-7,2 1-57,0 1 0,-12-12-672,14 14 704,1 0-16,-2 0-8,1 0-32,-14-14-648,14 14 577,-1 1-97,1-1-80,0 1-72,-14-15-328,14 16 288,1-1-16,0 1-56,-1-1-88,-14-15-128,17 14 104,-1 2-48,1-2-16,-1 1-40,-16-15 0,17 13-32,0-2 0,-1 0 0,1-1 8,-17-10 24,15 9-16,1-1-32,-3 1-16,0 0-80,-13-9 144,13 8-216,-1 1-232,0 0-312,-1 1-441,-11-10 1201,9 10-1752,-1-1-776,-6-6-937,6 7-4017,-8-10 7482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55.233"/>
    </inkml:context>
    <inkml:brush xml:id="br0">
      <inkml:brushProperty name="width" value="0.09998" units="cm"/>
      <inkml:brushProperty name="height" value="0.09998" units="cm"/>
    </inkml:brush>
  </inkml:definitions>
  <inkml:trace contextRef="#ctx0" brushRef="#br0">103 7 5273,'0'0'0,"0"0"968,0 0-968,0-2 464,0 0-48,0-1 16,0 3-24,0 0-408,0 2 400,0 0 16,2 1 64,0 1 49,-2-4-529,2 9 544,-2-6 40,3 6-24,-1-5-40,-2-4-520,0 13 496,0-4-32,2 1-64,-2 1-40,0-11-360,0 11 337,0 2-49,0 0-24,0 1 0,0-14-264,0 14 240,0 2-40,0 1-16,0-3-8,0-14-176,0 16 152,0-1 64,0-1-48,0 3-8,0-17-160,2 17 160,1 0-24,-3 1 0,2-1 24,-2-17-160,2 18 152,-2 0-16,2-1-8,1 1 0,-3-18-128,0 16 104,2 1 0,0 1 8,0-1-32,-2-17-80,3 17 80,-3 0-8,2 1 16,0 0-32,-2-18-56,0 19 40,2 1 8,-2-1 0,3 1 24,-3-20-72,2 20 56,0-1 16,0 1 16,-2-1-16,0-19-72,0 19 97,3 0 31,-1-1-24,-2 1-24,0-19-80,2 19 48,-2 2-56,0-2 32,2 1 16,-2-20-40,0 19 48,3 0 0,-3 0 0,0 0 0,0-19-48,0 18 64,0 0-16,2 1 48,-2 0-8,0-19-88,0 21 80,0-2 40,2 2-56,-2 2-16,0-23-48,0 21 72,2 1-8,-2 0 16,3-1-8,-3-21-72,0 23 24,2-2 0,0 0-48,0 1 24,-2-22 0,0 21 16,3 1-8,-1 1 24,0-1-24,-2-22-8,2 23 16,1-1-32,-1 1 40,0-2-24,-2 2 40,0-23-40,2 22 48,1 2-16,-3-1 0,2 2-16,-2-25-16,0 25 0,2 0 0,0 0 16,-2 0-16,0-25 0,3 25-16,-3-1 40,2 2 0,-2-26-24,2 28 0,0 0 24,-2 2-24,3 0-8,-3-30 8,0 28 24,2 1-24,0-1 16,-2 1-16,2 1 0,-2-30 0,0 30 8,0-1-16,0 2 16,2-1 32,-2-30-40,0 29 24,0 1 16,3 0-16,-3-30-24,0 29 16,2 1 8,-2 1 0,2-1 16,-2 0-24,0-30-16,2 32 8,1-2 32,-3 1 0,0-31-40,2 32 8,0 2 24,0-1-24,-2 2 8,3 0 24,-3-35-40,2 33 24,-2-2 16,2 3-72,-2-3 48,0-31-16,2 34-16,-2-2 16,3 0 32,-3-1-32,0-31 0,2 31 32,0 0-56,-2-1 48,2 1-8,-2-31-16,0 30 24,3 0 16,-3 0 0,0 0 8,0-30-48,0 28 40,2 1-24,-2 1-16,0 1 48,0-31-48,0 31 16,0 1 0,0 0-16,0 0-16,0-32 16,0 31 0,0 1 16,0 0-8,-1 2-16,1-34 8,-1 34 0,0 0-16,-1-2 32,1 2-48,1-34 32,-1 32 40,0 1-24,0 1-32,1-34 16,-2 33 40,2-33-40,-1 33 0,-2 0 16,2-1-16,-1 0-16,2-32 16,-1 33-24,0 1 24,0 1 8,-1 0 8,2-35-16,-1 34 40,0 0-56,0 0 56,0 1-16,1-35-24,-2 33 32,1 2 8,-2 0-56,2-2 16,1-33 0,-1 33 16,-1 1 8,1 1 24,0 0-16,1-35-32,-3 32 48,2 2-8,0-4 0,-1 3 16,2-33-56,-1 31 8,0 1-56,0 2 88,-2-2-8,3-32-32,-1 33 56,0 0 8,-1 0-64,1 0 16,1-33-16,-1 33 16,-1 0-16,1 1 24,0-1-48,1-33 24,-1 34-32,0 1 112,0-1-80,1-1 64,0-33-64,-1 35 40,0-1 16,-1 1 0,1-3-48,1-32-8,-1 33 40,-1-3-88,1 0 48,-1 2 24,2-32-24,-3 31 16,1 2 16,0-1-16,1 1-40,1-33 24,-3 32 0,2-1 8,-1 0-8,0 1 32,2-32-32,-2 31 0,0 1-40,0-1 0,0 2 16,2-33 24,-2 30-40,-2 2 48,2-2 8,0-1-16,2-29 0,-4 32 0,1-4 24,0 0-32,-1 0 16,4-28-8,-3 26 0,-6 0-40,7 1 72,-2-2-64,4-25 32,-3 27-8,-1 1 32,-1-2-24,2 0-24,3-26 24,-5 26-16,2-4 16,-1 1-16,1-1 48,3-22-32,-2 23-16,0-1 72,-2 2-56,3-1 0,1-23 0,-2 24-16,0-1-24,0-1 16,0-1-8,2-21 32,-1 23 40,0-3-120,-1 0 152,1 0-72,1-20 0,-3 21-32,1-1 112,0 0-120,1 0 80,1-20-40,-1 22-24,-2-1 40,2-1 8,-1 1-40,2-21 16,-2 19 72,-1 0-72,2 0 32,-1 0-16,2-19-16,-1 19-24,0 0-16,-1 1 16,0 1 24,2-21 0,-1 20 8,0-1 8,1-2-32,-1 0 56,1-17-40,-1 18 0,0-3 40,1 2-56,-1-1 8,1-16 8,-1 16 8,0 0-16,-1 1 8,1 1-24,1-18 24,-1 16 32,0-1-56,0 0 64,0 1-16,1-16-24,-1 5-8,0 7 8,-1-2 0,1 1-16,1-11 16,-1 11 0,0 2 40,0-2-64,0 4 104,1-15-80,-2 12-40,0 2 8,0-1 48,1-1-80,1-12 64,-1 13 8,0 0-40,0 0 16,0-1-40,1-12 56,-2 13 16,1 0 24,0-1-56,0 2 80,1-14-64,0 11-48,0 1 48,0 1-24,0-1-32,0-12 56,0 11 16,0 0-56,0-1 48,0 2-16,0-12 8,0 10 40,0-1-40,-1 0-40,1-5 24,0-4 16,0 14-64,0-10 32,0 9 48,-1-9-16,1-4 0,0 11 0,-1-7 0,1 6-24,-1-7 8,1-3 16,0 5 0,0-1 24,0 1-32,0 4-24,0-9 32,0 1 16,0 2-96,0 1 112,0-2-32,0-2 0,-2 2 0,2 0 88,0 1-72,0-2-16,0-1 0,0 2-72,0-1 40,0 1-8,0 1 24,0-3 16,0 2 16,0-1-56,0 0 80,0 0-56,0-1 16,0 0 16,3 0-56,-1-2 40,-2 2 0,2-2-16,0-2 16,1 1-64,0-6 64,-3 9 0,3-3-16,1-1 8,6-6 72,-8 8-56,-2 2-8,9-9 32,-7 7-32,8-7 0,-6 6-40,-4 3 40,11-3 8,-8-7 24,11 8-8,-5-8 16,-9 10-40,9-4 0,0-7-16,1 8-8,0-11 8,-10 14 16,11-3-8,1-10 8,-1 4 48,1 6-56,-12 3 8,13-11 0,-1 7-16,0-6-24,2 7 56,-14 3-16,12-10 48,3 8-32,-2-9-16,2 8 0,-15 3 0,16-10-16,-2 7 8,2-9 32,0 9 0,-16 3-24,16-12-24,1 3 40,-1-1 32,1 1-32,-17 9-16,17-9-32,0-2 48,1 2-40,0-1 8,-18 10 16,16-10 40,2 1-16,0-1-24,0 1 56,-18 9-56,19-10 64,-1 0-64,1 1 16,1 0 8,-20 9-24,18-9-24,1 6 40,-1-10 48,1 10-104,-19 3 40,35-18 88,-5 8-72,-4 0-40,-3 1 48,-23 9-24,21-4-88,-1-6 96,-1 7-32,-2-10 48,-17 13-24,18-9 16,-1 6-32,1-9 32,-2 8 8,-16 4-24,18-11 56,0 8-8,0-11-16,3 4 8,-21 10-40,20-9 0,-1 0 0,1 6 24,0-10-8,-20 13-16,21-3 48,-1-10 24,0 9-64,-1-8 24,-19 12-32,20-9-16,-1 0-8,1 0 8,-1 0 16,-19 9 0,19-9 80,0 0-24,-1 0 40,0-1-56,-18 10-40,19-9 0,0-1 24,-1 1-8,1-1 8,-19 10-24,17-4 24,0-9-32,1 3-8,0 1 40,-18 9-24,18-10 32,0 1-24,1 0 24,-1 0-48,-18 9 16,17-10 0,1 6 24,-3-9-32,1 4 8,-16 9 0,16-9 0,-1 0 8,1 5-16,-1-8 32,-15 12-24,14-9-24,1 0 32,-2 0 40,3 0-64,-16 9 16,16-3 40,-1-11-64,0 5 24,-1 6-16,-14 3 16,13-13 24,2 10-24,-2-7 0,1 7 16,-14 3-16,14-13-24,0 4 64,-1 6-56,1-8 32,-14 11-16,13-4 0,1-8 41,-1 3-33,2 6-8,-15 3 0,13-14-8,1 11-25,0-10 49,0 10-40,-14 3 24,15-12 49,-2 8-98,1-8 57,0 9-16,-14 3 8,14-13-16,1 10 40,0-7-24,0 6 16,-15 4-16,13-12-16,2 9 32,-2-10-16,2 10 25,-15 3-25,13-13 32,2 10-48,1-9 72,-2 8-72,-14 4 16,16-12 0,0 9 40,-2-10-64,1 4 48,-15 9-24,14-9-24,0 0 64,-1 0-40,2 0 0,-15 9 0,13-10 16,1 0-32,-1 1 16,1-1 16,-14 10-16,12-10-32,3 1 88,0-1-16,-1 0-64,-14 10 24,15-9 24,-1 0-24,0-1-16,0 1 32,-14 9-16,15-9 24,0-1-72,-1 1 56,0 0 48,-14 9-56,14-9 0,0 0-16,-1 0 16,2-1-24,-15 10 24,13-11-24,2 1 88,0 0-80,0 1-24,-15 9 40,15-9-8,0 6 8,-1-11 0,0 5-32,-14 9 32,14-3 32,2-8-48,-1 7 0,0-6 56,-15 10-40,16-3 0,-3-8-64,0 7 88,0-5 8,-13 9-32,13-2-16,0-8 56,1 8-56,-1-2 48,-13 4-32,14-10 24,-1 8 72,1-1-80,0-6-56,-14 9 40,14-3 24,0 0-64,-1 0 40,-1-6 0,-12 9 0,11-3 0,0 0 24,1-6-24,-2 7 0,-10 2 0,11-9-8,0 7-64,1-7 104,-2 5 32,-10 4-64,10-9 24,1 6-24,-1-7 16,1 6-16,-11 4 0,13-9 0,-2 7 0,1-7 0,0 7-24,-12 2 24,11-9 0,0 7 24,0-8-24,0 7-40,-11 3 40,11-11 0,-1 8 56,1-6-40,-1 5-8,-10 4-8,10-9 16,-1 6-72,1-8 56,-1 8 16,-9 3-16,10-10 0,-1 7 24,0-8-8,0 7-16,-9 4 0,10-9 24,-1 7-72,0-7 48,0 7 8,-9 2-8,4-10-24,8 10 144,-3-9-120,-6 7 16,-3 2-16,13-4 72,-10-6-144,8 8 112,-7-2-24,-4 4-16,10-9 16,-8 7-16,8-1-16,-7-6 40,-3 9-24,10-2-8,-8-8 32,7 7 0,-6-6-8,-3 9-16,9-2-16,-7-1 16,2-1 0,5-5-8,-9 9 8,2-2 40,1 0-24,1-2-16,6 1 8,-10 3-8,0-3 0,9-1 0,-9 1 0,3-6 16,-3 9-16,4 0-24,-1-3 32,0-1-16,1 1 16,-4 3-8,3-3-24,0-1 24,0 1 16,-1-1-32,-2 4 16,2-2 24,-2 0-24,2 0-8,-2 2 32,0 0-24,0-3-16,0 3 32,0-2 0,0 0-32,0 2 16,0-2 0,0 2-24,0 0 8,0-3 16,0 3 0,0 0 16,0 0-32,0 0 0,0 0 32,0 0-16,3 0 0,-3 0 0,0 0-16,2 0 0,-2 0 8,0 0-32,0 0 40,0 0-16,0 0 32,2 0-8,-2 0-16,0 0 8,0 0-48,0 2-48,0-1-88,0 1-121,0-2 305,0 2-560,0 0-368,0 1-512,-1-2-785,1-1 2225,-2 1-3064,-12-11-1305,12 10-3177,2 0 7546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1:58.979"/>
    </inkml:context>
    <inkml:brush xml:id="br0">
      <inkml:brushProperty name="width" value="0.09993" units="cm"/>
      <inkml:brushProperty name="height" value="0.09993" units="cm"/>
    </inkml:brush>
  </inkml:definitions>
  <inkml:trace contextRef="#ctx0" brushRef="#br0">0 1419 5273,'0'0'0,"0"0"1248,0 1-904,0 2-40,0-3-304,0 3 280,0-2-8,0 2 0,0-2 8,0-1-280,3 2 312,-3-1 32,3 1 0,-3-1-15,0-1-329,0 1 272,2 1 16,-2 0-8,3 0-8,-3-2-272,0 3 288,3-2-32,0 0 16,-1 1 8,-2-2-280,0 1 288,3 0 8,0-1 24,1 0 40,-4 0-360,4 0 352,0 0 8,7 0-7,-8 0-9,-3 0-344,11 0 344,-8 0 0,10-2 0,0 2 8,-13 0-352,12-4 368,2 1-16,1-1 24,1-7-48,-16 11-328,20-3 288,-3-1-24,4 0-56,1-7-16,-22 11-192,22-3 192,4-8-24,-1 8-7,4-9-17,-29 12-144,29-4 168,1-9-16,0 9 16,2-14 8,-32 18-176,31-12 160,1-2 24,2 2-8,0-2-16,-34 14-160,35-14 152,-1 1 0,-1-1 16,-3 0-16,-30 14-152,31-13 152,-1-3-24,-1 3-32,1 0-8,-30 13-88,29-12 88,-1-2 8,1 10-8,-1-14-24,-28 18-64,27-11 56,2 0-8,0-1-24,-2 0 32,-27 12-56,28-13 88,-1 2-72,2-1 24,0-2 8,-29 14-48,29-11 0,0-1 40,0-1-8,-1 0-24,-28 13-8,29-15 72,0-2-64,-1 2 16,0 1 16,-28 14-40,31-15-8,-1 0 48,0 0 8,2-2-8,-32 17-40,27-16-40,1 1 16,-2-2-16,-2 1-24,-24 16 64,25-14 8,-2 0-8,1 1 16,-1-1 0,-23 14-16,24-12 24,-1-2-8,0 0-16,1 3 24,-24 11-24,24-14 16,0 2-16,2-2 0,-2 1 8,-24 13-8,25-14-8,0-1 48,0 1 8,-2 0 8,-23 14-56,25-12 64,-3 0 0,1 1-24,0-2-24,-23 13-16,24-11 0,-2 7 0,0-11 24,-2 11-24,-20 4 0,20-14 16,-1 10 0,0-11-8,2 4 24,-21 11-32,20-11 0,-1 0 40,2 7-16,0-11-8,-21 15-16,22-11 40,-2 7-16,1-13 16,-3 13-24,-18 4-16,18-15-16,-2 11 40,0-13-8,0 13 0,-16 4-16,16-16 24,-2 12-48,0-12 40,-1 12-48,-13 4 32,14-12 32,-2 8-24,2-9-8,0 9 56,-14 4-56,14-12 0,-1 8 0,2-8 16,-1 7-32,-14 5 16,14-12 0,-2 8 16,2-7-8,1 8-8,-15 3 0,15-11-8,0 8-48,0-8 40,-1 9 48,-14 2-32,15-11 24,-1 8 16,0-8-56,-1 11 8,-13 0 8,13-11-16,-1 8 40,2-1 16,-2 0-40,-12 4 0,14-11 56,-2 8-40,1-1-32,-1 0 40,-12 4-24,11-4 0,0 0 0,0 1 56,-7-1-56,-4 4 0,15-4 16,-2 0-72,-2 0 40,-7-1 8,-4 5 8,16-4-16,-12 2 56,9-3-40,-11 3 24,-2 2-24,11-3 32,-8 3-16,1-3-16,7 3 0,-11 0 0,3-3-32,0 1 16,1 2-8,0-4 0,-4 4 24,4-3-16,0 0-8,0 3 8,1-3 0,-5 3 16,11-2-8,-9-2 8,2 1-40,7-1 24,-11 4 16,3-3-56,8-1-8,-7 1 24,10 0-56,-14 3 96,3-2-64,9-1-32,-8 0-24,0 0 16,-4 3 104,13 0-136,-11 0-56,3 0-112,-1 0-264,-4 0 568,2 0-896,1 0-504,-3 2-577,0 3-815,0-5 2792,15 32-8578,-15-32 8578</inkml:trace>
  <inkml:trace contextRef="#ctx0" brushRef="#br0" timeOffset="2349">3178 9 7225,'0'0'0,"-1"0"832,0 1-120,-4 2-15,5-3-697,-2 4 640,0 7-40,2-7-72,0 8-40,0-12-488,0 6 496,0 7-16,0-2 24,0 0 32,0-11-536,3 11 537,-3 2-25,3 1 8,0 2-56,-3-16-464,2 16 440,-2 1 16,3 1-56,0 1-16,-3-19-384,3 21 328,-1 1-40,1 1-40,1 0-16,-4-23-232,4 25 193,0 0 15,1 2-16,-1-2-8,-4-25-184,4 26 208,0-1-48,8-2-32,-9 2 48,-3-25-176,4 23 120,7 1 16,-8 0 32,1 1-40,-4-25-128,4 25 136,0-1 8,-1 1-8,0 1-16,-3-26-120,3 26 128,-1 2-40,-2-1-8,3 2 24,-3-29-104,0 29 72,3 3 0,-3-1 40,2 1-48,-2-32-64,3 30 104,-3 0-32,3 2-48,0-2 24,-3-30-48,0 29 32,2 0 48,-2 0 32,3-1 8,-3-28-120,0 32 144,0 0-48,0-2 8,3 1-8,-3-31-96,0 31 64,0-1 16,0-1-24,0-1 0,0-28-56,3 29 96,-3 3-32,0-2 8,2 2-48,-2-32-24,0 31 16,0 0-32,3 0 40,0-2 9,-3-29-33,0 30 48,3-1 8,-1 0-16,-2 0 32,0-29-72,0 30 56,0-1 8,3 1-8,-3-1-32,0-29-24,0 27 32,0 2-24,0-3 8,0 2 0,0-28-16,0 29 0,0-1 0,3 1 0,-3 0-16,0-29 16,0 26 16,3 3 0,-3-2-16,0 1 24,0-28-24,2 27 16,-2 1-56,3 1 64,-3 0-24,0-29 0,0 28 0,0 3 56,0-1-56,0 1-32,0-31 32,0 32-24,0 1 8,0-1 8,0 1 8,0-33 0,-1 35 8,-1-2-16,1-1 8,-2 1 40,3-33-40,-1 30-16,-2 2 32,2-4-8,-1 1-8,2-29 0,-1 29 32,1-3-16,0 3-16,0 0-16,0-29 16,0 29-16,0 1-8,3 0 8,0 0 16,-3-30 0,0 28 24,2-1-8,1-1 0,0 2 0,-3-28-16,3 26-16,-1 0 40,1 2-24,0-4-24,-3-24 24,3 28 0,-1-5 0,-2 3 24,3 0-24,-3-26 0,0 25 56,3-2-56,-3 1 0,0-1-16,0-23 16,0 23 0,3 2 32,-3-2-64,0 1 80,0-24-48,2 23-16,1 0 16,-3 1 16,3-1 8,-3-23-24,0 24-40,3-1 24,-1 0 32,-2 2-112,0-25 96,3 25 56,0-1-48,-3 2-32,3 1 64,-3-27-40,2 27 0,-2-1-16,3 0 32,-3 0 16,0-26-32,3 26-48,-3 1 64,2-1-40,-2 0 48,0-26-24,0 27 0,3 2-40,-3-2 80,0 0-64,0-27 24,0 24 8,3 1 8,-3-2-32,0 1 8,0-24 8,3 22 8,-3 0-48,2 0 32,1 0-64,-3-22 72,0 20-24,3 2 88,0 0-64,-1 0 0,-2-22 0,5 21 32,-3-1-48,2 1 40,-1 0 48,-3-21-72,4 19 0,0 1-72,1 1 64,-1 0-8,-4-21 16,4 20 16,0 1-32,0-2 0,0 2 16,-4-21 0,3 20 0,0 1 0,-1 1 0,1-2-24,-3-20 24,3 21 0,0 0 24,-1 1 8,1-2 16,-3-20-48,3 21 16,1-1-16,-1 1-16,1 1 8,-4-22 8,3 22-16,1 0-24,0-1 56,0-1-16,-4-20 0,3 21-32,-1-1 48,1 1-88,0 0 32,-3-21 40,3 20-24,-1-1-64,-2 2 88,3 1-8,-3-22 8,0 21-40,3-1 104,0 4-80,-3-4 8,0-20 8,2 21 24,-2-2-8,3 2-16,0-2-16,-3-19 16,0 19-24,3 0 8,-1 0 32,-2-1-32,0-18 16,3 18 24,0 1-32,0 1 8,-1-1 8,-2-19-8,3 19-8,0 2-8,0-3-24,-3 2 24,0-20 16,2 21-8,-2 1 8,3 1 24,-3-2-24,0-21 0,3 22 0,0 0-24,-3 1-8,2-1-8,-2-22 40,0 21-24,0-1 8,3 1-24,-3-1 24,0-20 16,3 20-8,0-3-8,-3 1 16,0 0-40,0-18 40,2 19-40,-2-1-41,3 0-7,-3 0 8,0-18 80,3 16-48,0 2 48,-3 0 24,2 0-8,-2-18-16,0 18-32,3 0 8,0 0 0,-3-2 24,0-16 0,3 17 0,-3-1 8,0-1-16,2 0 8,-2-15 0,0 14-16,0 1-8,0 0-8,0 2 16,0-17 16,0 15 0,0 0 0,0-1-8,0-1 8,0-13 0,0 15-16,0-1 0,0 0 32,0 1-32,0-15 16,0 14-8,0-1 8,0 1-16,0-1-24,0-13 40,0 13-24,0 0-16,0 0 0,0 0 24,0-1-8,0-12 24,0 14-32,0 0 8,0-2 24,0 2 0,0-14 0,0 11-16,0-6 32,0 12-40,0-5 24,0-12 0,0 12 0,0 2-16,0-3-24,0 3 24,0-14 16,0 11 0,0 1 16,0 1-16,0-2-16,0-11 16,0 5-8,0 12-24,0-7 24,0-4-16,0-6 24,0 15-16,0-4 16,0 0-16,0 0 16,0-11 0,0 6 0,0 7 0,0-2-8,0-11 8,0 6-16,0 6-8,0-8-32,0 10 56,0-14 0,0 4-80,0 10 16,0-10 48,0 8-112,0-8 136,0-4-8,0 6-8,0 5-8,0-7 40,0 7 8,0-11-32,0 4 0,-1 2 8,0 5-8,1-9-8,0-2 8,-2 6 0,1-2-72,1 1 72,-1 6-24,1-11 24,0 3-8,0 1 40,-2 0-56,1 1-56,1-5 80,-2 4-8,2 1-48,-1-1 40,0-1 16,1-3 0,0 4-24,0-1-16,0 1 32,-2 0 48,2-4-40,0 3 8,0 1 8,0 0-40,0-1 8,0-3 16,0 4 0,0 0-24,0 2 24,-1-1-80,1-5 80,0 4-24,0 2 8,-1-1 16,1-1 40,0-4-40,0 3-24,-2-2 24,1 1-32,-1-1 8,2-1 24,-1 2 16,0 0-32,-1 0 32,1-1-32,1-1 16,-1 3 16,-1 0-32,-1-1 40,1 2-8,2-4-16,-4 5 0,1 0 0,-1-1-24,0 2 32,4-6-8,-5 4-24,1 0-16,0 0 0,0 0-24,4-4 64,-4 3-24,0-2 0,1-1-80,2 0-256,1 0 360,-3-2-1208,2-3-945,-1-10-1512,1 4-5328,1 11 8993,0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02.938"/>
    </inkml:context>
    <inkml:brush xml:id="br0">
      <inkml:brushProperty name="width" value="0.09993" units="cm"/>
      <inkml:brushProperty name="height" value="0.09993" units="cm"/>
    </inkml:brush>
  </inkml:definitions>
  <inkml:trace contextRef="#ctx0" brushRef="#br0">3 0 6497,'0'0'0,"-1"0"816,1 0-104,-2 0 32,2 0-15,0 0 7,0 0-736,0 1 752,0 2 24,0 1 8,0 0-88,3 1-24,0 0-39,1 6-65,0-8 40,-4-3-608,4 5 528,7 6-16,-8-7-24,9 7-16,-12-11-472,4 5 448,11 10-16,-10-4 17,11 1 23,-16-12-472,11 14 416,1 1-48,1 0-32,0 0-48,-13-15-288,14 18 304,1-3-8,2 1-32,-1 2-40,-16-18-224,17 17 208,1-1 0,-1 1-48,3-2 0,-20-15-160,19 16 120,3-1 0,-2 2 0,1-1-24,-21-16-96,21 18 80,1 0-96,0 0 88,-2 1 25,2 0-33,-1 1 48,-1-1-56,1 0 24,-21-19-80,19 17 40,2 0 56,-2 0-96,0-1-40,-19-16 40,20 17 8,-3 1 8,4-3 24,-2 0 0,-19-15-40,21 14 48,-1-1-48,-2 1 24,2 1-24,-20-15 0,17 15 40,1 2 16,1-1 0,-1-1 24,-18-15-80,18 17 32,0-2-24,-1 0-8,0 0 16,-17-15-16,18 15 40,0 2-40,0-1 16,-2 1 8,-16-17-24,16 16 0,-1 1 16,-2-2 0,1-1-32,-14-14 16,15 15 16,0-2 40,0 1-32,-1 0-24,-14-14 0,15 15 16,-1-1-48,1-2 24,0-1 48,-15-11-40,15 11 16,2 2-64,-2-3 96,1 1-64,-16-11 16,16 6-16,0 8 16,2-9-16,-2 10 16,-16-15 0,20 6 48,-3 9-8,1-10-40,0 11 40,-18-16-40,17 5-16,2 9 48,-1-3-16,0-6-72,-18-5 56,16 15-16,2-1-24,-18-14 40,16 11-72,-16-11 72,17 12 0,-17-12 0,16 11-24,1-5-8,-3 9 72,2-4-24,-16-11-16,14 5 0,1 8-24,1-9 32,-2 10-16,-14-14 8,14 4 8,-2 7 24,2-7-32,0 1 24,-14-5-24,13 13 16,1-9 24,-2 0-24,2 7 0,-14-11-16,14 3 8,0 2 24,-1 6-32,3-7 16,-16-4-16,13 4 8,2 2-32,-1 5 40,0-8-16,-14-3 0,14 5 8,-3 1-32,0 5 40,0-9-48,-11-2 32,11 5-24,1-1 24,-1 7 24,0-7 8,-11-4-32,11 5 0,-7 1 40,11-1-56,-4 1 16,-11-6 0,4 5 16,11 1-32,-11-1 16,12 1 0,-16-6 0,4 4-16,9 0 16,-8 0-8,8 2 8,-13-6 0,4 5 8,11 6-8,-10-10-40,7 4 56,-12-5-16,4 5-16,8 6 32,-9-8 0,10 2-32,-13-5 16,2 6-32,9 5 48,-7-10 0,1 3 8,-5-4-24,12 4 16,-9 1-56,1-1 40,0 0-56,-4-4 56,11 4 16,-11-1-48,4-2 16,-1 3 32,-3-4-16,4 1-40,-1-1 64,-1 0-88,1 0-160,-3 0 224,0 0-408,0 0-337,0-2-319,0-2-424,0 4 1488,0-5-2009,0 1-959,-1-8-6778,1 12 9746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06.116"/>
    </inkml:context>
    <inkml:brush xml:id="br0">
      <inkml:brushProperty name="width" value="0.09993" units="cm"/>
      <inkml:brushProperty name="height" value="0.09993" units="cm"/>
    </inkml:brush>
  </inkml:definitions>
  <inkml:trace contextRef="#ctx0" brushRef="#br0">189 1 3312,'0'0'0,"-3"11"1248,3-11-1248,-1 12 857,-2 2-505,2 1-208,1-14-80,0-1-64,0 4 0,0-1-96,0 0-112,0-2-392,0-1 600,3 3-921,-3 1-327,2 0 232,1 0 400,-3-4 616,0 6-336,0-2 216,3 7-88,-3-7 24,0-4 184,0 4-120,0 7 216,0-9 400,0 0 448,0-2-944,0 3 1400,0-1-48,0-1-447,0-1-249,0 0-656,0 0 480,0 0-8,0 0 40,0 0 16,0 0-2520,0 0 4480,0 1-2056,0 1-39,0-1-33,0-1-360,0 0 352,0 0 16,0 0 8,0 0 16,0 0-1880,0 0 3376,0 0-1464,0 0 8,0 0-8,0 0-3592,-1-3 6760,-1 3-3168,1-2 9,-1 2 31,2 0-464,-1 0 464,0 0 0,-2 0-16,-1 0-56,4 0-392,-4 0 368,1 0-80,0 0-24,0 0-40,3 0-224,-2-3 168,-1 0-8,-1 0-40,0 3-8,4 0-112,-3-2 144,0-1-40,0 0 16,1 3-32,2 0-88,-3 0 97,0-3-25,2 1 8,-2-1 72,3 3-152,-1 0 72,-2 0 64,0 0-40,0 0-32,3 0-64,-1-3 112,-2 3-80,1 0 72,0 0-8,2 0-96,-3 0 128,2 0-8,0 0-8,-1 1 16,2-1-128,-1 0 88,-2 2 16,2-1 8,-1 3-8,2-4-104,-1 4 152,0 1 0,-1 7-64,1-8 32,1-4-120,0 14 48,0-9 72,0 9-8,0-3-32,0-11-80,0 12 112,0 1-8,3 2 0,-1 0 32,-2-15-136,3 16 128,0 2-8,-3 1 0,3 2 16,-3-21-136,2 22 112,1 1 8,0 2 56,0 3-40,-3-28-136,0 28 136,2 3-32,-2-1 17,3 0-25,-3-30-96,0 29 96,3-2-16,-3 1-24,3-3-16,-3-25-40,2 26 32,1 0 48,0 1-56,0-1 8,-3-26-32,2 26 40,1 2-56,0-2 56,0 1-8,-3-27-32,2 28 24,1-1-8,-3 1-16,3-1 16,-3-27-16,3 28 40,-1-2-32,3 1 24,-3 1-16,-2-28-16,3 29 0,0-3-16,0 0-16,-1 0 32,-2-26 0,0 26-8,3 2 32,-3-2 48,3 0-64,-3-26-8,0 26 32,0 0-48,0 0 32,3 0-32,-3-26 16,0 26-16,0-1 8,2 1-8,-2-1 32,0-25-16,3 26 0,-3 0 8,3 1-16,-3 1 32,0-28-24,2 27 32,1 1-24,-3-1-8,3 1 16,-3-28-16,0 27-16,0 1 8,0-1 16,0 1-48,0-28 40,0 28 16,0-1-16,0 1 0,-1 0 0,1-28 0,-2 29-16,1 1 32,-1-3 0,2 2-8,0-29-8,-1 28 16,1 1 0,0-1-8,0 3-16,0-31 8,0 30 40,0 0-40,0-1 16,-1 0-16,1-29 0,0 27 0,-2 2 0,1 0 0,1 0-16,0-29 16,-1 31-32,-1 1 48,1-1-32,0 1 48,1-32-32,-2 33 40,1-1-80,-2-1 40,2 1 0,1-32 0,-3 31-32,2 2 48,-1-1 0,1 0-16,1-32 0,-3 31-16,2-1 16,-1 1 0,1-3-24,1-28 24,-3 28 8,2-3-16,-1 1 16,0 1 40,2-27-48,-2 26 8,1 2 8,-2-1-32,2 1 8,1-28 8,-3 27 24,2 1-24,-1-2-16,0 0-8,2-26 24,-2 25 0,1 1 40,-1 1-40,2-2 56,0-25-56,0 26-40,-1-1 40,1-2 0,0 4-32,0-27 32,0 25 32,0 0-8,0-2-32,0 1-8,0-24 16,-1 23-16,1 0-24,-2 2 64,2 0 8,0-25-32,-1 23 24,1 0 8,-1 1-48,-1 0 16,2-24 0,-1 24-56,-1-2 16,1 0 24,0 0 0,1-22 16,-2 22 32,1 1 8,0 0-40,-1 2-16,2-25 16,-1 26 32,-1-1-88,1 2 72,0 0-16,1-27 0,-2 26 8,1-2 48,0 2-56,-1-1 40,2-25-40,0 26-40,-1 3 56,-1-6-16,2 4 16,0-27-16,-1 24-16,0 1-8,-1 1 32,2-1-48,0-25 40,-1 26 0,1-1-16,0-1-24,-1 0 24,1-24 16,0 23 0,0 3-80,0-1 80,0 1 32,0-26-32,0 25 0,0-1-48,0 3 64,0-1-16,0-26 0,0 27-16,0-1 160,0-1-144,0 1 24,0-26-24,-2 26 16,1 0-16,-1 2-16,1 1 0,1-29 16,-1 27 48,-2 3-24,2-1-80,-2 0 40,3-29 16,-3 27-24,0 1-88,2-1 128,-2 2 8,3-29-24,-1 29-24,0 1 80,-2 0-48,1 1-8,2-31 0,-1 30 32,0 0-8,-2 0 8,2-1-8,1-29-24,-3 28-24,1-1 64,1 1-64,0-1 8,1-27 16,-2 27 16,1 1-8,1-2 32,-1 1-40,1-27 0,-2 27 48,2-3-80,0 2 72,-1-2-24,1-24-16,0 24-40,-2 3 0,1-4 0,0 3 24,1-26 16,-2 26 24,1-1-32,0 2 8,-1-2-16,2-25 16,0 25 0,0-2 40,0-1 0,0 0-24,0-22-16,-1 21-32,1 1 8,0-2 0,-2 1 8,2-21 16,-1 20 0,1 1 16,-1-2 24,-1 0-40,2-19 0,-1 21-56,1-2 24,0 1-32,-1-3 48,1-17 16,0 20 0,-2-3-40,2 1 24,-1 3 32,1-21-16,0 18-40,-2 0 48,1 0-16,0-2 8,1-16 0,-3 16 8,0 2 8,2-3 16,-1 2-32,2-17 0,-1 15 0,0 0 8,-1-1-32,2 0 24,0-14 0,0 15 16,-1-3-32,1 2 40,-1-2-48,1-12 24,0 13 40,-2 0-40,2-2-16,-1 2 16,1-13 0,-2 11-40,2 0 24,0 0 32,0 1 0,0-12-16,0 12 24,-1 2-24,1 0 16,0-1-32,0-13 16,0 14-8,0-1-8,0 0 0,0 0 16,0-13 0,-1 5 40,1 12-40,0-12-8,0 8 8,0-13 0,-2 5-32,2 7 32,0-8 16,0 9-32,0-13 16,0 4-24,-1 7 8,1-7-8,0 8 24,0-12 0,0 5 40,0 8-40,0-7 24,0 9-48,0-15 24,0 5-32,0 9 32,0-8 0,0 6 32,0-12-32,3 4 0,-3 8-16,0-7 16,0 6-16,0-11 16,0 2-8,2 2 16,-2 2-32,0-2 8,0-4 16,0 4 16,0 0-32,0 0 32,0 2-16,0-6 0,0 4-40,0 0 48,0 0 8,0 0-16,0-4 0,0 5 32,0-1-24,0 0-32,3-1 8,-3-3 16,0 2-24,0 1-8,0 1 24,0-3 8,0-1 0,0 3 8,3 0-64,-3 0-8,3-1-16,-3-2 80,0 3-128,4 0 72,-1 0 48,-1-1 8,-2-2 0,3 3 8,0 0 64,0 0-88,-1 1 32,-2-4-16,3 4 24,0 0-32,0 0 56,-1 0-32,-2-4-16,3 4-16,0 1 32,0-1-32,1 0 8,-4-4 8,4 4 0,0 0-16,0 0 40,7 0-48,-11-4 24,0 4 24,4 7-24,7-8 16,-8 3 16,-3-6-32,4 11 8,10-7 8,-12 7 0,9-7-16,-11-4 0,5 11 24,8-7-48,-2 10 32,-7-3-16,-4-11 8,17 5 24,-5 12 16,1-5-48,-1 0 16,-12-12-8,14 14-24,-1-2-8,4 4 24,-1-3 32,-16-13-24,17 17 32,-1-2-48,-1 1 72,1-2-72,-16-14 16,16 15 16,2 2 8,0-2-40,1 4-8,-19-19 24,18 18-16,0 0 32,1 1-16,0 2 24,-19-21-24,19 20-24,1 4 0,-1-1 24,1 2-32,-20-25 32,21 23 0,0 0 16,-2 2-16,2-2 0,-21-23 0,20 25 56,1-2-72,-1 4 0,1-4 48,-21-23-32,21 25-40,-1 1 48,1-3-48,-1 0-24,-20-23 64,21 25-56,0 0 56,-1 0-40,2-1 40,-22-24 0,21 25-16,-1-2-40,1 1 16,-2-1 16,-19-23 24,19 25 0,1-2-32,-1-1 32,0-1-96,-19-21 96,18 22-24,1-2 8,0 0 8,-1 0 8,-18-20 0,18 18 0,-1 1-56,-2-1 24,-2 1 32,-13-19 0,14 20-8,-1-1-9,0 0-39,0 2 32,-13-21 24,13 20-112,0-1 64,-1-1 8,0 0 8,-12-18 32,13 17-24,-2-1-16,1 1 0,1-1-112,-13-16 152,12 17-80,2-2 0,-1 0 0,1 0-32,-14-15 112,14 15-40,-2 0 8,1-1-8,-1 1 40,-12-15 0,12 14-80,1 1 32,-2-2-48,1 1 96,-12-14 0,12 15-24,-1-1-16,-8-10 64,1 9-8,-4-13-16,14 4 16,-10 11 24,8-10-80,-7 10 40,-5-15 0,13 11-80,-2 2-24,-7-1 48,11 0-88,-15-12 144,11 13-8,-6-2-24,11 0 24,-12 0-8,-4-11 16,17 11-40,-6 0 40,0-6-8,-7 10 16,-4-15-8,16 11-48,-12 0-48,13-5 24,-13 9 16,-4-15 56,15 4-40,-4 10 16,-7-9 0,13 9-32,-17-14 56,11 4-8,-7 10 8,11-10-56,-11 8 56,-4-12 0,15 6-88,-11 8 40,11-10 24,-11 8-40,-4-12 64,13 4 24,-9 9-24,8-9-16,-8 7 16,-4-11 0,13 4-64,-9 7 16,8-9-8,-8 4-8,-4-6 64,11 11-48,-7-8 64,7 2-48,-6 1 8,-5-6 24,11 4-8,-9 1-56,2-1 8,7 2 32,-11-6 24,3 5-32,0 1-8,1-2 16,7 2 8,-11-6 16,3 4-24,0 1 24,1 1-40,7-2-8,-11-4 48,2 4-40,3 0 0,-1 0-8,0-1 24,-4-3 24,4 4-40,0-1 40,0-2 0,0 2-24,-4-3 24,4 3 0,-1-1 0,0 0-24,0-1 40,-3-1-16,2 1-24,1 2-32,0-1 24,-3-1 16,0-1 16,3 1 0,-3 1 40,0 0-32,2 0-8,-2-2 0,0 1-32,0 1-48,0-1 56,0 0-24,0-1 48,3 2 0,-3-1 16,0 0-8,0 1-16,0-2 8,3 0-16,-3 0-24,0 0 16,0 0 0,0 0 24,0 0-48,0 0 8,0 0 56,0 0 56,0 1-136,0-1 56,0 0-40,0 0 48,0 0-24,0 0-8,0 0 0,0 0 16,0 0 120,0 0-256,0 0 176,0 0-48,0 0 176,3-3-264,-3 3 96,0-2-8,0-1 48,0 3-24,2 0-72,-2-3 48,0 0-40,3 1-32,-3 2 96,0-3-232,0-1-433,0 0-383,0 0-512,0 4 1560,0-11-2001,0 8-367,-1-14-449,1 15-3088,0 2 5905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34.218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116 520 1728,'0'0'0,"0"0"1000,0 0-1000,0 0 1168,0 0-167,-1-2-681,0 2-48,1 0-272,-1-2 272,1 2-8,-1-2-16,0 0-40,1 2-208,-2-2 216,1 0 88,-1 0-56,1-1 32,1 3-280,-2-2 312,0 2 24,1-2 0,-1 0-8,2 2-328,-2-2 376,0 0-15,0 0 7,0 2-80,2 0-288,-1 0 304,-1 0-144,0 0 32,-1 0 16,3 0-208,-2 0 128,-1 0-8,0 0-16,0 0-40,3 0-64,-3 1 64,-1 1-24,1 0 0,-1 0 16,4-2-56,-3 2 24,-6 0 72,7 0-64,-1 2-40,3-4 8,-4 3 72,1 0-16,-1-1 16,1 0 0,3-2-72,-3 8 56,0-5-32,1 5 24,0-5 48,2-3-96,-3 5 80,1 3-24,0-5 8,0 1-24,2-4-40,-1 8 40,-1-5-16,1 5 8,0-4 8,1-4-40,-1 9-8,0-8 144,1 2-104,0 0 16,0-3-48,0 4 40,0-1-24,0 5 0,0-6 8,0-2-24,0 5 56,2 3-56,0-5 0,0 5 0,-2-8 0,3 3-8,-1 5 40,2-5 8,-1 7-32,-3-10-8,3 3 8,0 5-8,0-5 16,0 6-40,-3-9 24,3 3-8,5 7-16,-8-7 16,0-3 8,3 4 8,0 4-8,0-5 16,6 1-16,-9 0 8,0-4-8,3 8-8,0-5-8,5 0-24,-8 1 56,0-4-16,3 3-16,0 0 16,5 0 40,-8 0-56,0-3 16,3 3 8,1 0 16,4-1-40,-8 0 16,0-2 0,3 2-24,0 1 32,5-2-16,-8 3 16,0-4-8,3 1 8,0 2 0,0-2-16,6 1 16,-9-2-8,0 2 0,3 0-40,5 1 64,-8-1-24,0-2 0,3 2 0,5 0 0,-8 0 0,3-1-24,-3-1 24,3 1 24,0 0 8,1 0-32,-1 0 16,-3-1-16,3 0-16,0 0 16,0 0 0,0 0 0,-3 0 0,3 0 16,0 0-8,0 0 16,0 0 16,-3 0-40,3 0 24,0 0-8,0-2-8,1 2 8,-4 0-16,3-2 40,5 0 8,-8 2 32,3 0 8,-3 0-88,3-2 72,5 0 8,-6 0-8,1 0-8,-3 2-64,3-3 40,6 0-16,-7 0 8,1 0 0,-3 3-32,3-4 48,5-4 25,-6 6-9,1-1-8,-3 3-56,3-8 32,7 6 16,-10-1 8,3-6-24,-3 9-32,8 0 24,-6-9-8,1 7 8,0-1 8,-3 3-32,8-10 32,-8 8 0,3-7-8,0 7-24,-3 2 0,9-10 16,-9 8-16,3-7 16,0 6-8,-3 3-8,3-8 40,0 5-40,0-7 24,0 7-24,-3 3 0,3-9 32,0 6 0,0-6 0,-1 6-24,-2 3-8,2-11-16,2-1 0,4 4-24,-8 0 64,0 8-24,2-2 0,0-7 16,-2 6 32,2-6-48,-2 9 0,2-2 32,-2-6-16,2 6-48,-2-1 32,0 3 0,2-3-32,-2-6 16,2 6-8,-2-8 24,0 11 0,0-3 8,2-8 24,-2 9-16,0-7-8,0 9-8,2-3 0,-2-5-8,0 6 56,0-6-32,0 8-16,0 0 16,0-3 0,0 0-8,0 0-32,0 3 24,0-9-40,0 9 32,-1-3-24,0 0 40,1 3-8,-1-3-56,0 1 40,-1 0-16,1 0 0,1 2 32,-2-2 32,1 0-56,-1 2 0,1-2 16,1 2 8,-2 0-32,0 0-24,1 0 48,-1 0-48,2 0 56,-2 0-32,0 0 0,0 0 32,-1 0-16,3 0 16,-2 0-56,1 0 64,-1 0-16,1 1 16,1-1-8,-2 1-16,1 2-32,-1 0 16,1 0 24,1-3 8,-1 3 40,0 0-16,-1 0-56,1 0 56,1-3-24,-2 4 8,1 0 0,0 4 24,-1-6-32,2-2 0,-2 4 0,0 0 24,0 0-16,-1 0-16,3-4 8,-1 9-32,-2-7 0,-1 1 8,1 0 16,3-3 8,-3 3-8,-1-1-8,1 0 32,0 1-32,3-3 16,-4 4 48,1-1-40,-5 1 0,6-3 40,2-1-48,-4 1 32,-4 0 0,6 0 32,-1 0-48,3-1-16,-8 1 48,6 1-16,-2-2-16,-4 1 40,8-1-56,-4 0 72,-4 0-8,5 0-32,-5-3 0,8 3-32,-3-2 64,-1 2-40,-4-3 40,4 0-40,4 3-24,-8-2-40,6 0 80,-2 2 24,-4 0-8,8 0-56,-3 0 56,0 0-48,-5-2-16,5 2 8,3 0 0,-4-2 8,-4 2 0,6 0 8,-1 0-16,3 0 0,-4 0-16,1-2 16,0 2 0,0 0 0,3 0 0,-2 0 16,1 0-40,0-2-8,0 2 32,1 0 0,-1-2-24,-1 2 16,2 0 16,0 0 8,0 0-16,0 0 8,0 0 16,0 0-8,0 0-48,0 0 16,0 0 24,0 0-32,0 0-8,0 0 48,0 0 16,0 0-56,0 0 48,0 0-16,0 0 16,0 0-56,0 0 48,0 0-24,0 0 0,-1 0-16,1 0 24,-1 0 8,0 0-16,0 0 8,1 0-8,0 0 8,0 1 16,0 0-16,-1 0 24,1 0-24,0-1 0,0 1-8,0 0 24,0 1-16,0 1 16,0-3-16,0 2 0,0 1-32,0-2 40,0-1-8,0 1 0,0 0-8,0-1 8,0 1-24,-1-1 48,1 1-24,-1 0 8,1-1-8,0 2 40,-1-1-40,0 0-8,1 0 8,0-1 0,-1 1-24,1 0 40,-1 0-40,0 1 24,1-2 0,0 2-8,-1-1 8,0 1 8,0 0 0,1-2-8,-3 1 32,1 1-40,1-1 8,-1 0-24,2-1 24,-2 1-16,0 0 0,-1 0 8,0 0 0,3-1 8,-3 1-16,-1 0 8,1 0 16,1 0 16,2-1-24,-2 1-32,0-1 16,1 1-24,0 1 32,1-2 8,-1 3 0,0 1 16,1-1-24,0 0 8,0-3 0,0 2-8,0 1-24,0 0 40,0 0-16,0-3 8,0 3 8,0 1 16,2 0-8,0 4-16,-2-8 0,0 4-8,2 4-48,0-5 24,0 1 88,-2-4-56,2 8 8,0-6 24,1 1-32,-1 1-40,-2-4 40,2 5 0,0-2 8,1 1-8,0-1-8,-3-3 8,3 3 24,0 0 8,0 0-16,5-1-16,-8-2 0,2 2-8,1-1-32,6 0 24,-7 0 72,-2-1-56,3 0 24,6 0 8,-7 0 0,1-2 0,-3 2-32,3-2 24,5 0-48,-6-1 24,2 0 0,-4 3 0,3-3 0,0 0 64,0 0-48,0-6 24,-3 9-40,3-2 48,-1 0-16,0-1 24,0-6-24,-2 9-32,3-2 56,-1-1 16,0 0-16,1-5 16,-3 8-72,2-2 16,2-2 8,-1-7-16,5 9 8,-8 2-16,2-8 64,0 8 16,0-2-24,1 0-8,-3 2-48,8-3 16,-6 1-32,1 0 56,1 2 32,-4 0-72,3-2 64,0-1-8,0 1 16,5 0-56,-8 2-16,2-3 80,0 1-24,1-1 48,0 1 0,-3 2-104,2-2 56,1 0 120,-1 0-72,1 0 8,-3 2-112,3-2 96,0 2-88,-1-2 32,0 0 16,-2 2-56,3 0 32,-1-2 8,0 2-8,1 0 16,-3 0-48,2-2 24,1 2 0,0 0 0,0-2-48,-3 2 24,3-2 48,-1-1-40,0 3 16,1 0 8,-3 0-32,2 0 24,0 0 0,-2 0-48,2 0 24,-2 0 0,2 0 16,-2 0 8,0-2-40,0 2 16,0 0-8,0 0 32,0 0-40,0 0 88,2 1-32,-2 0-8,0 1-16,0-2-16,0 2 8,0 1 0,0 0-8,-1 1 16,1-4-16,-1 3-24,0 1 16,-1 0 8,0 0 16,2-4-16,-3 8 24,-1-4 0,1-1 0,-5 0-24,8-3 0,-1 3 24,-2-1 0,0-1-24,-1 1-24,4-2 24,-8 2 0,5 1 0,-7-1 16,6 1 56,4-3-72,-11 3 8,3 0 8,0 0 8,-1 0 24,9-3-48,-8 4 8,0-1 8,4 1-40,-8 4-72,12-8 96,-8 2 0,4 1 0,-5 5 8,6-6 8,3-2-16,-9 4-40,5 5 32,0-6-40,1 1 24,3-4 24,-3 8-24,0-5 8,1 5 8,0-5-8,2-3 16,-1 5 24,1 3-48,0-5 40,0 0-16,0-3 0,0 4-48,2 0 0,1 0 0,0-1 0,-3-3 48,3 3 24,6 0 16,-7 0-40,6-2 48,-8-1-48,2 1 0,6 0-48,-5-1 24,5 0 8,-8 0 16,2 0-48,1-2 72,7 0-24,-8-2-32,-2 4 32,2-3 56,1 0-32,0-6-8,-1 7 16,-2 2-32,2-8-8,0 6-16,-2-8 0,0 7 24,0 3 0,0-11 8,0 3 16,0 5-8,0-10-32,0 13 16,0-8 0,-1 0-8,-1 5 40,0-9-8,2 12-24,-3-3-8,1-7 16,0 8-8,-1-6-24,3 8 24,-4-8 40,1 5-40,-1-5-24,1 6 48,3 2-24,-2-4-24,1-4-40,-1 8 64,1-3 16,1 3-16,-1-2 0,0 0 0,0 0 24,0 0-16,1 2-8,-1-2 24,1 0-24,0 0 16,0 2-16,0 0-24,0 0 88,0 0-88,0 1 24,0-1 0,0 0 16,0 0 8,2 1-24,0 0 48,-2-1-48,3 1 8,0 1-64,-1 0 40,2 0 8,-4-2 8,3 3 0,-1-1-16,1 1 64,0 0-48,-3-3 0,3 4-8,-1 0 32,1-1-24,-3-1 32,0-2-32,2 1 40,0 0-8,-2 0-8,2 1 0,-2-2-24,2 1-24,0-1 40,0 1-32,-2 0 32,0-1-16,2 1-16,0 0 56,-2 0-16,3-1-40,-3 0 16,0 1 48,0 0-72,0-1 16,0 1 16,0-1-8,0 1-8,0 0 16,-2 0-8,-1 0 0,3-1 0,-3 1 16,0 0 8,-5 0 0,5-1-24,3 0 0,-8 0-16,5 0 8,-7 0-8,6 0-8,4 0 24,-17-3 0,3-5-8,4 6 32,1-6-24,9 8 0,-3 0 0,-1-3-16,1-1-32,0 2 88,3 2-40,-1 0 32,0-2 8,1 2 8,0 0-24,0 0-24,0 0 32,0 0 16,2 0-32,0-2-8,-2 2-8,2 0-8,0 0 32,1 0 8,0 2-16,-3-2-16,8 1 24,-6 2 0,1 1 24,8-2-16,-11-2-32,0 2 40,3 0-40,0 1-24,0 0 32,-3-3-8,8 3 16,-6 0 33,1 0-49,6 0-17,-9-3 17,2 2 25,2 0-33,5 0 32,-7-1-16,-2-1-8,9 0-32,-7 1-9,1-1 33,6 0-104,-9 0 112,3 0-168,0 0-104,0-2-240,5 0-320,-8 2 832,0 0-1360,2-2-553,1 0-543,-13-12-1265,10 14 3721,0-2-5449,0 2 5449</inkml:trace>
  <inkml:trace contextRef="#ctx0" brushRef="#br0" timeOffset="2195">693 94 3480,'0'0'0,"0"0"1144,0 0-807,0 0-145,0 0-192,2 0 184,-2 0-8,0 0 56,-1-2-16,1 2-216,-2-2 240,0 0 16,0 2 24,1-2-40,1 2-240,-2-2 256,0-1-8,0 3-40,-1-2 8,3 2-216,-2-2 200,1 0-16,-1 0-32,1 2-40,1 0-112,-1-2 72,0 0-24,0-1-16,0 1 0,1 2-32,-2-2 32,2 0 16,-1-1-32,1 0 8,0 3-24,0-2 32,0-1-32,0 1 32,0 0-16,0 2-16,0-4 24,0 2 16,0-1 48,3 1-64,-3 2-24,2-3 0,0 1 0,-2 0-80,2 0 80,-2 2 0,3-2 48,-1 0-48,1 0 8,-1 0-16,-2 2 8,3 0 0,0-2 0,0 2 0,0-2 8,-3 2-8,3 0-8,0-2-8,1 0 48,4 2-48,-8 0 16,0 0-8,3-2 32,0 2 32,0-3 8,-3 3-64,3 0 48,0-2-24,0 2-32,0 0 40,-3 0-32,3 0 73,-1 0-9,2 0 0,-2 0 16,-2 0-80,2 0 104,0 0 8,0 0 16,0 0-8,-2 0-120,2 0 88,0 0-48,0 0 56,0 0-80,-2 0-16,2 0 24,-2 0 16,2 0-8,-2 0-32,2 0 32,-2 0 0,2 0-64,0-2 48,-2 2-16,2 0 56,0 0-32,0 0-40,0 0 40,-2 0-24,0 0 16,3 0 8,-1 0 8,0 0-8,-2 0-24,2 0 16,0 0-8,0 0 72,-2 0-72,0 0-8,2 0-16,0 0 56,-2 0 16,2 1 8,-2-1-64,0 0 16,2 0 0,-2 0-48,2 1 56,-2-1-24,0 1 64,0 0-8,2-1-8,-2 1 0,0-1-48,0 2 88,0-1-16,0 1-40,0-1 24,0-1-56,0 2 40,0 0-24,0 0 32,2 0-8,-2-2-40,0 2-8,0 0 48,0 1-24,0-1-8,0-2-8,-1 3 8,0-1 8,-1 0 0,0 1-16,2-3 0,-3 3 32,1 1-56,0-1 24,-1 0 32,3-3-32,-2 8-8,0-6 40,-1 1-8,0 1-24,3-4 0,-2 3 16,-1 0-16,1 0 24,-1 0-16,3-3-8,-2 4 16,-1-1 24,1 0-24,-1-1 56,3-2-72,-3 1 64,0 0-16,1 1 24,0 0-24,2-2-48,-1 3 64,-1 0-16,1 0 24,0 0-56,1-3-16,-1 3 32,0 0 32,-1 0-32,1 1 24,1-4-56,-1 3 48,1 0-32,-1 0-16,0-1 24,1-2-24,0 1 16,0 0-16,0 1 8,0-1-8,0-1 0,0 1-8,0 0 8,2 0 0,-2-1 8,0 0-8,0 0 24,2 1-32,-2-1 16,3 0 0,-3 0-8,0 0-16,0 0 32,2-2-8,-2 0-8,0 2 0,0-2 32,0 0-8,0 0-8,0-1-8,0 3-8,0-3 16,0 0-16,-1-1-24,0 1 32,1 3-8,-3-3 16,1 0 0,-1 0 16,1 0 8,2 3-40,-3-3 8,1 0 16,-1 0-8,0 0 8,3 3-24,-3-3 48,0 0-8,1 0-16,0 0 32,2 3-56,-1-2 32,0 0 0,0 0-8,1 0-24,0 2 0,0 0 16,0-2-16,0 0 0,0 2 0,0-2-16,0 0 32,0 0-40,0 2 24,0-2 24,2 2-16,-2 0 16,2 0-40,-2 0 16,2 0-16,0 1 0,0 0 16,-2-1 0,2 2 16,0 0-8,0-1-8,0 0-8,-2-1 8,2 2-32,0-1-16,0 0 16,1 0-8,-3-1 40,3 1-32,1 0 32,-1-1-40,0 1 32,-3-1 8,8 0-16,-8 1-24,2-1 40,0 0 24,-2 0-24,2 0-24,0 0 8,1 0-8,-1 0 16,-2 0 8,2-3-8,-2 0-16,0 0 8,0 0 8,0 3 8,0-8-16,0 6 8,0 0-40,0 2 48,0-2-24,0 0 80,0 0-56,0 2 0,-1 0-24,1-2 32,-1 2 24,1 0-32,0 0 8,0 0 16,-1 0-32,1 0 56,0 0-48,-1 0-32,1 0-8,-1 0 48,0-3 8,1 3-16,0 0 40,-1 0-32,0-2 0,1 2-56,0 0 48,-1 0 16,0 0 48,0 0-32,1 0-24,0 0-8,0 0 16,-1 0-16,1 1 24,0 0-24,0-1 0,0 2-32,0-1 32,0 0-32,0 1 48,0-2-16,0 1-144,0 0-352,2 0-272,-2 0-416,0-1 1184,2 0-1593,6 2-3080,-8-2 4673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40.105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114 122 4224,'0'0'0,"0"0"0,-1-2 945,-1 2-601,-1-2-128,-1-1-48,4 3-168,-2 0 192,1-2 0,0 2-16,0-2 40,1 2-216,-2 0 232,1 0 32,0 0 24,0 0 24,1 0-312,-1 0 344,0-2-32,0 2-8,0 0-64,1 0-240,-1 0 200,-1 0-48,1 0-7,-1 0-73,2 0-72,-2-2 56,0 2-16,0 0-8,0-2 16,2 2-48,-2 0 40,-1 0-8,0-2-8,0 2 8,3 0-32,-3-2 56,-1 2-8,2-2 0,-1 2 24,3 0-72,-2 0 72,-1-2-8,0 2 0,1 0 8,2 0-72,-3 0 56,1 0 0,0 0 16,-1 0-48,3 0-24,-2 0 0,-1 0 40,1 0-24,0-2 8,2 2-24,-2 0 24,0 0-16,0-2 24,0 2 0,2 0-32,-2-2 16,1 2 24,0-2 48,0 2-48,1 0-40,-1 0 104,-1-2-48,1 0-8,-1 0 16,2 2-64,-1 0 56,0-2 24,0 0-40,1 2 0,0 0-40,-1-3 32,1 1-8,0 0-8,0 2 8,0 0-24,0-2 8,0 0 16,0 2-16,0-2 32,0 2-40,0 0 24,0 0 24,2-2-24,0 0 8,-2 2-32,2 0 24,1 0-8,-1-2 32,1 2 8,-3 0-56,3-2 48,1 2 16,-1-2 8,0 2 0,-3 0-72,3 0 80,0 0-8,5-2 32,-8 0-16,0 2-88,3 0 104,0-2 0,5 0-32,-6 2-16,-2 0-56,9-2 56,-7 0-8,6 0 0,-6 0 16,-2 2-64,3-3 48,0 3 32,0-2 0,0 2 0,-3 0-80,3 0 96,0-2 16,1 2-32,-1 0 8,-3 0-88,3 0 80,0 0-8,0 0-8,0 0-24,-3 0-40,3 0 56,0 0-56,0 0 40,-1 0 1,-2 0-41,3 0 40,0 0 24,-1-2-32,2 2-8,-4 0-24,3 0 40,0 0 16,0-2-8,0 2 0,-3 0-48,3-2 40,0 2-16,0-2 16,0 2 24,-3 0-64,3-2 56,0 0-16,0 2-8,6 0-8,-9 0-24,0-2 40,3 2 0,0 0-16,0 0-16,-3 0-8,3 0 24,5-2 8,-8 2-24,3 0 40,-3 0-48,3 0 24,6-2 8,-9 2-16,8 0-16,-8 0 0,2-2 0,0 2-8,1 0 32,0-2-8,-3 2-16,8 0 0,-6 0-8,1-2 32,6 2-40,-9 0 16,2 0 32,1-2-16,0 2-32,5 0 40,-8 0-24,2 0-8,1 0 8,6 0 8,-7 0-8,-2 0 0,4 0 0,-1 0 8,5 0-8,-6 0-8,-2 0 8,3 0 8,0-2 16,5 2-24,-8 0 16,0 0-16,3-2 8,0 2-56,6 0 64,-9 0 16,0 0-32,3 0-8,0-3 16,5 3-8,-8 0-24,0 0 24,3 0 0,0 0 24,0 0-24,0 0 8,-3 0-8,3 0 16,1 0-32,-1 0 16,0 2 0,-3-2 0,2 0 0,1 1 0,-1 0 0,0 0 0,-2-1 0,2 1-8,0 0 8,0 0 8,-2 1 8,0-2-16,2 2 32,-2 0-24,2-1-8,-2 1 8,0-2-8,0 3-16,0 0 24,0-1-8,0 1 0,0-3 0,0 3 32,0-1-32,0 1 16,-1 1-16,1-4 0,-1 3-16,0 0 16,0 0 0,0 0 0,1-3 0,-1 3 16,-1 0-16,0-1 8,0 0 0,2-2-8,-2 3 16,0 0-16,0 0 0,-1 0-88,3-3 88,-2 3-48,0 0 32,-1 0-40,0 0 72,3-3-16,-2 3-8,-1-2-24,1 1 32,-1 0 0,3-2 0,-2 2 24,-1-1-48,0 0 24,1 0 0,2-1 0,-3 1 8,0 1-8,0-1 24,0 0-16,3-1-8,-3 0-8,1 0 40,-1 1-32,1 0-32,2-1 32,-3 1 8,0 0-8,0 0 0,0-1 0,3 0 0,-3 1-16,1-1-32,0 0 64,0 1 16,2-1-32,-2 1 16,0-1-24,0 1 8,-2-1 0,4 0 0,-2 1 0,0-1 8,1 1 8,-1 1-8,2-2-8,-2 1 0,0 0 16,0 0-8,0 0 0,2-1-8,-3 0 16,1 1-8,0-1 0,-1 1-8,3-1 0,-3 0-16,1 0 0,0 0 32,-1 0-8,3 0-8,-3 0 32,0 0-8,0 0 0,0 0 8,3 0-32,-3 0 32,0 0 0,1 0-8,-1 0 16,3 0-40,-3-2 24,0 2 8,1 0 24,-1 0-32,3 0-24,-2 0 40,0 0-16,-1 0 8,0 0 16,3 0-48,-2 0 32,0-2 8,0 0-16,0 2 24,2 0-48,-1 0 64,-1 0 0,1-3 16,-1 3 0,2 0-80,-1 0 48,0-2 8,0 2-24,-1 0 8,2 0-40,-1 0 64,0 0-8,-1 0-16,1-2 8,1 2-48,-1-2 32,0 2-32,0 0 24,-1 0-32,2 0 8,-1 0 0,0-2 0,0 2 24,0 0 16,1 0-40,0 0 56,-1 0-8,-1 0 0,2 0-16,0 0-32,0 0 24,0 0 0,0 0-40,0 0-16,0 0 88,0 0-40,0 0-88,0 0 176,3 0-112,-3 0 8,0 0-16,2 0 40,-2 0-16,0 0-8,0-2 24,2 2-8,-2 0-8,2 0-8,-2 0 0,2-2 16,0 2-40,0 0 32,-2 0-8,0-2-24,2 2 24,-2 0 24,2-2-24,-2 2 0,2 0 0,0-2 0,0 0 0,0 2-8,-2 0 8,2 0 8,0-2-16,0 2 8,1-2 0,-3 2 0,3 0-16,1 0 32,-1 0-8,0 0-8,-3 0 0,3 0 16,0 0 8,0 1-16,0 0-8,-3-1 0,3 1-8,0-1-8,0 0-40,0 1 64,-3-1-8,9 0 0,-7 0 24,1 0-24,-3 0 0,3 0 0,0 0-8,0-2 16,5 2-8,-8 0 0,3-2 24,0 0-32,0 0 48,-3 2-40,4 0 0,-1-2 24,0 0 0,-1 0-24,-2 2 0,2-3 40,1 1-32,-1 0 0,1 0 8,-3 2-16,2-2 0,0 0 0,0 2 0,1-2 0,-3 2 0,2-2-16,0 2 16,0 0 0,-2 0-8,0 0 8,2 0 0,-2 0 8,0 0 8,2 0-8,-2 0-8,0-2 16,0 2-32,0 0 8,0 0 8,0 0 8,0 0 16,0 0-56,0 0 80,-1 0-40,0-2 8,0 2-16,1 0 0,-1 0 0,-1 0 0,0 1 0,-1 0 0,3-1 0,-2 1 0,-1 0 8,0 1-16,0 0 16,3-2-8,-4 2 8,0 1-64,-5 0 24,7 1-24,2-4 56,-4 2-24,-4 1 48,5 0-40,-5-1 40,8-2-24,-3 3-32,-7-1 56,7 1-24,-7 0 0,10-3 0,-3 3 24,-7 0-48,6 0 8,-6 0 16,10-3 0,-4 2 16,-5-1 8,5 1-40,-5-1 16,9-1 0,-3 1 16,-7-1-56,7 1 80,-1 0-40,4-1 0,-4 0 16,0 1 0,1 0-16,0 0 0,3-1 0,-3 1 0,1-1 24,0 0 24,1 1-32,1-1-16,-1 0-32,0 0 8,0 0-24,1 0 40,0 0 8,0 0-8,0 0-8,0 0-8,0 0 72,0 0-104,0-2 16,0 2 8,0 0 32,2-2-32,-2 2-48,2-2-40,1 2-40,-3 0 160,2-2-280,1 2-136,5 0-248,-6 0-312,-2 0 976,8 0-1273,-5 1-223,8 0-288,-11-4-313,0 3 2097,3 0-5361,-3 0 5361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43.492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580 616 4745,'0'0'0,"0"0"864,0 0-864,0 0 432,0 0-24,0 0-16,0 0-8,0 0-2000,-1 0 3608,1 0-1680,-1 0 0,1 0-32,0 0-280,0 0 288,-1 0 8,0 0-23,1 0 23,0 0-296,-1 0 264,0 0 0,0 0-8,0 0 0,1 0-256,-2 0 248,1 0-8,-1 0 0,0 1 40,2-1-280,-2 1 296,1-1 0,-2 1-8,1 0-56,2-1-232,-2 1 184,-1 0 16,1 0-16,-1 0-16,3-1-168,-3 2 144,0 0-56,0 0-24,-1 0 24,4-2-88,-3 2 64,-1 1 9,1-1-9,-2 0-16,5-2-48,-3 3 56,0-2-40,-1 1 48,1-1-8,3-1-56,-2 2 40,0 0 40,1-1-40,0 0-32,1-1-8,-1 1 32,0 1 16,0 0-40,0 0 0,1-2-8,0 2 0,0 0-8,0 1 32,0-1-8,0-2-16,0 3 24,0 0 0,2 0-8,0 2 32,-2-5-48,3 8 32,0-6-24,0 1 24,5 1-8,-8-4-24,2 4 8,7 0 16,-7 4-8,7-4-24,-9-4 8,3 4 32,7 5-40,-7-6-16,8 1-8,-11-4 32,3 9-24,7-6 48,-7 7-24,6-7 24,-9-3-24,3 8 0,6-5 0,-6 7 16,5-6 8,-8-4-24,2 10 16,1-7-72,5 5 40,-6-5 8,-2-3 8,9 4 0,-6 4 0,5-6 24,-6 1-24,-2-3 0,8 5 16,-6-1 24,1-1-40,0 0 8,-3-3-8,9 4 0,-7-1-32,0 0 56,1 0-24,-3-3 0,3 3-16,0-1 16,0 1-32,0-1 40,-3-2-8,3 2-8,0 1-16,0-2 40,0 0-16,-3-1 0,3 1 0,1 0 0,-2 0 8,0 0-32,-2-1 24,3 0 16,0 0-32,0 0 16,-1 0-8,-2 0 8,3 0-8,-1 0-8,1 0 0,-1-2 0,-2 2 16,2-2-8,0-1-16,0-6 40,0 7-16,-2 2 0,2-2 16,0-1 8,1-5-24,-1 6-8,-2 2 8,2-3-16,0-5 16,0 5 0,-2 0 32,0 3-32,2-9 16,0 7-8,0-1 24,0-5-32,-2 8 0,2-2 32,0-7-8,0 5 0,0-5-8,-2 9-16,2-3 16,-2-5-8,2 6-8,0-6 8,-2 8-8,2-3 16,0-7-16,2 8 8,-2-7 16,-2 9-24,2-2 8,0-6-8,0 6 8,0-1-8,-2 3 0,0-3 0,2-7 24,0 8 0,0-1 0,-2 3-24,2-3 8,0 0 16,0-5-40,0 8 16,-2 0 0,2-3-8,0 0 16,-2 0 16,0 1 0,0 2-24,2-4 32,-2 1-40,0 0 8,0 0 8,0 3-8,0-3 0,2 0 8,-2 0-8,0 0-8,0 3 8,0-3 0,0-5 8,0 5-8,0 3 0,0-4 24,0 1-32,0 0 16,0 1 16,0 2-24,-1-2 0,-1 0 8,0 0 8,0 0-8,2 2-8,-3-3 8,0 1 16,0-1 0,-1 1-16,4 2-8,-4-2 24,0 0-16,-5 2 16,6-2 8,3 2-32,-4-2 32,-4-1-16,6 1-8,-6 2 16,8 0-24,-3-2 8,-7 2 40,7-2-16,-6 2 0,5 0 0,4 0-32,-9 0 24,5 0 0,-6 0 8,10 0-32,-3 0 32,-6 0 32,6 1-24,-5 0-8,8-1-32,-3 1 32,-5 0-24,4 0 40,1-1-24,3 0-24,-4 1 24,1 0 8,-1-1 8,-4 2 0,6-2-8,2 0-32,-4 0 40,0 0 8,0 1-16,0-1 24,4 0-56,-3 1 16,0 0 32,0-1-8,0 1 0,3-1-40,-3 1 56,1 0 8,1 0-16,-1 1 0,2-2-48,-2 1 24,1 0-16,0 0-16,-1 0 8,2-1 0,-1 0 8,0 0-40,0 0 16,1 0 72,0 0-56,-1 0 0,1 0 24,-1 0 16,0 0-56,1 0 16,-1 1 16,1 0-16,-2-1 0,1 1-48,1-1 48,-1 0 24,0 0 8,0 1-24,1-1 8,0 0-16,-1 0 8,1 1-16,-1-1 8,1 0 32,0 0-32,-1 0 40,0 0-32,1 0 16,-1 1-16,1-1-8,0 0-8,-1 0 8,0 0 8,0 1 16,1-1-24,-1 0 16,0 1-8,0 0 16,0 0 0,1-1-24,-1 0 24,0 1-64,1 1 56,0 0-32,0-2 16,0 2 48,0 0 56,0 0-56,2 0 48,-2-2-96,2 4 48,1-1-24,5-1 32,-8 1-8,0-3-48,9 3 24,-7-1 40,6 1 8,-5-1-56,-3-2-16,9 1 24,-6 0-40,5 0-8,-4 0 24,-4-1 0,11 1 24,-8-1-72,7 0 64,-7 0-8,-3 0-8,10 0 24,-7 0-24,5 0 48,-6 0-24,-2 0-24,8 0 16,-6-2 72,1 2-40,0 0-24,-3 0-24,3 0 48,0 0 16,1 0-40,-1 0-24,-3 0 0,3 1 32,-1 0-8,0 0 24,0 0 0,-2-1-48,0 1 16,0 0 16,0 0 8,0 0 32,0-1-72,0 1 48,0 1 8,0-1-64,-1 1 40,1-2-32,-1 3 16,0-1 8,0 1 8,-1 0-15,2-3-17,-1 3 32,0 5-8,0-6 0,-1 2-32,2-4 8,-1 8 0,-1-4-16,0-1 8,1 1 8,1-4 0,-1 4 8,1 4-8,0-6 0,0 2 16,0-4-16,0 4-16,2-1 8,-2 0 32,3 1-40,-3-4 16,2 2 16,0-1-16,1 0-16,0 0-8,-3-1 24,3 0-24,0 0 16,5 0-17,-6 0 58,-2 0-33,3-2-25,0-1 1,7-1 0,-8 1-24,-2 3 48,2-3 16,1-5-32,0 6 16,-1-1 16,-2 3-16,2-3 0,-2 0 24,0-6 0,0 6 0,0 3-24,0-8 0,0 6 0,-1-1-16,0-6-40,1 9 56,-2-2-16,0-7 8,-1 6-8,-1-8 32,4 11-16,-9-3 0,6 0-24,-1-5 48,-5 6 8,9 2-32,-3-2 24,-5-1-8,5 1 8,-6 2-16,9 0-8,-2 0 25,-1 1-1,-5 2-8,5 5-8,3-8-8,-4 2 24,-4 6-24,5-5 24,-2 9-8,5-12-16,-8 8 8,5 1 32,0 0-32,-5-5 32,8-4-40,-2 12 0,-1-9 0,0 5 24,2-5-24,1-3 0,0 4-8,0 4-32,2-6 0,1 2 32,-3-4 8,8 2-16,-6-1 16,6 0 0,-5 0 0,-3-1 0,10 0 16,-8 0-16,7 0-16,-7-2 8,-2 2 8,3-3-16,6-1-16,-9 1 8,3-5 24,-3 8 0,3-2 0,-1-7 8,1 6 8,-3-7-32,0 10 16,0-4-8,0-6 32,0 7-24,-1-8 8,1 11-8,-3-3-8,0-8 8,-1 9 24,-4-6-16,8 8-8,-3-2 64,-1 0-64,-4 0 0,5 0 24,3 2-24,-4 0 0,0 0-16,1 0 40,0 1-32,3-1 8,-3 2 0,1 1 8,0 0 8,1 1 8,1-4-24,-2 4 0,1 5 0,-2-7-64,1 2 40,2-4 24,-2 4-48,-1 0 40,2 4 8,-1-6-40,2-2 40,-1 4-56,-2 0 15,2 1-7,0-2 0,1-3 48,-1 3-56,0-2-152,1 0-88,0 0-176,0-1 472,0 1-664,0-1-232,3 0-304,1 0-329,-4 0 1529,8 0-1800,-6-2-361,7 0-4064,-9 2 6225</inkml:trace>
  <inkml:trace contextRef="#ctx0" brushRef="#br0" timeOffset="2290">94 8 3760,'0'0'0,"0"0"1337,0 0-1337,0-2 496,-1 2-216,0 0-48,1-2 0,0 2-232,0 0 248,0 0 40,0 0-8,-1 0 0,1 0-280,0 1 280,0 0-24,-1 0 8,0 0-8,1-1-256,0 1 264,-1 0-24,1 1-40,-1 0 1,1-2-201,-1 1 160,0 1 32,0 0-8,0 0-8,1-2-176,-1 2 152,0 0-16,0 2 0,-1-1-40,2-3-96,-1 3 80,-1 1-8,0 4-16,0-5 24,2-3-80,-2 4 64,0 4-32,-1-5 16,1 6-32,2-9-16,-4 3 24,2 5 0,-1-4-8,0 5-8,3-9-8,-3 3 24,0 8 0,0-8-16,0 5 24,3-8-32,-3 4-8,0 5 16,1-6-8,-1 8-8,3-11 8,-3 3 16,-1 5-32,1-5 16,0 1 0,3-4 0,-3 4 0,1 4 16,0-4-16,1-1-8,1-3 8,-2 3-8,1-1-8,0 1 16,0-1 16,1-2-16,0 2-24,0 0 0,0-1 16,0 0-16,0-1 24,0 1 0,2 0 24,0 0-24,1-1 16,-3 0-16,3 0 16,0 1-24,0-1 16,6 0 16,-9 0-24,2 0 8,1 0 40,6-2-24,-7 2 8,-2 0-32,9 0 24,-6-2 0,8 2 8,-8 0-8,-3 0-24,11-2 8,-3 2 8,-5-2-16,10 0 24,-13 2-24,8 0 16,-5-3 0,9 1-8,-4 0-8,-8 2 0,9-2 24,-6 0-24,9-1 16,-9-1 16,-3 4-32,11-2 40,-8-1 8,8 1 8,-8 0 8,-3 2-64,8-3 48,-6 1 8,1 0 16,0 0-16,-3 2-56,8-2 56,-8 0 24,4 2-56,-1-2-8,-3 2-16,3-2 8,0 0-24,0 2 40,0 0 0,-3 0-24,2 0 8,0 0-16,-2-2 0,0 2 72,0 0-64,0-2 88,2 0 24,-2-1-32,0 1-16,0 2-64,0-2 72,0-1 16,0 0 8,0 0-48,0 3-48,0-3 64,-1 0-40,0-5 16,0 6 24,1 2-64,-1-3 32,-1 0 16,1-1 0,-1-4 16,2 8-64,-2-2 8,0-1 48,0 0-40,-1-5 24,3 8-40,-3-2 88,-2-1-48,1 0 24,0-7-48,4 10-16,-4-2 56,-4-1-8,5-7-8,0 7 48,3 3-88,-9-9 40,5 6-16,0-8 32,-4 9 9,8 2-65,-2-3 48,-1 0 56,0 0-8,0 1 0,3 2-96,-2-2 104,0 2-16,0 0-16,0-2-8,2 2-64,-1 0 96,-1 0-32,0 0-32,1 0-8,1 0-24,-1 0 24,-1 0-8,1-2 0,0 2 16,1 0-32,-1 0 32,0 0-16,0 0 56,0 0-32,1 0-40,-1 0 8,0 2 40,0 1-8,0 0-24,1-3-16,-1 4 56,0 0-8,-1 4 0,1-4-8,1-4-40,-2 10 40,0-7-32,0 7-32,0-6 48,2-4-24,-3 9 24,0-4 0,0 4-16,-1-6 0,4-3-8,-3 9 0,0-5-8,0 4 40,0-4-40,3-4 8,-3 4-16,0 0 16,0-1 0,1 0-8,2-3 8,-2 3 24,1-1-24,0-1-24,0 0 0,1-1 24,-1 0-40,1 0-8,0 0 24,0 0 8,0 0 16,0 0-40,2 0 32,0-2-32,1-1 16,-3 3 24,3-3 0,0 0 0,5-5 8,-6 6-16,-2 2 8,3-4 0,8-4-8,-9 6-8,7-1 40,-9 3-24,3-8-8,7 6 8,-7-1 0,7 0 0,-10 3 0,3-3 16,6 0 8,-6-1 0,6 2-16,-9 2-8,2 0 24,1 0 0,0 0-40,1 0 40,-4 0-24,2 0 24,0 1-16,0 3 48,0-1 0,-2-3-56,0 3 32,0 5 16,2-6-16,-2 2 0,0-4-32,0 4 8,2 0 8,-2-1-32,2 0 8,-2-3 8,0 2 32,0-1-32,2 2 24,-2-2-40,0-1 16,2 1 0,0 0-16,-2-1-8,2 0 0,-2 0 24,2-2 0,0 0-24,0-1 64,0 1-24,-2 2-16,0-2-40,2 0 64,-2 0-48,0 0 32,0 2-8,2-2 32,-2 0-16,0 2 16,0 0 24,0 0-56,0 0 56,0 0 24,0 0 8,0 0 0,0 0-400,-1 0 712,0 1-328,-1 0-16,1-1 8,1 0-64,-1 1 40,0 0-8,0 0 24,0 0-48,1-1-8,-2 0 0,1 1 40,0-1-40,0 1 40,1-1-40,-1 1 40,-1-1-32,0 1-8,0-1-48,2 0 48,-3 0 0,-5 0-8,5 0-16,-9 0 48,12 0-24,-4 0 0,-7 0 0,3 0 32,3 0-16,5 0-16,-9 0 8,6 0 8,0 0-32,0 0 32,3 0-16,-3 0 16,2 0 8,1 0-32,0 0 8,0 0-24,0 0 16,2 1-8,0 0 32,-2-1-16,3 1-40,5 0 40,-6-1-8,7 1-8,-9-1 16,3 2 0,6-2-32,-6 0-56,7 0-88,-10 0 176,3 0-288,8 0-296,-8 1-352,6 0-505,-9-1 1441,3 0-1896,-3-4-625,9 2-3496,-9 2 6017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47.986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0 140 1936,'0'0'0,"2"0"1888,-2 0-1888,0-3 1009,2 0-537,0 0-192,0 0-96,-2 3-184,0-3 152,2 1-32,-2 0-24,2-2 8,-2 4-104,3-3 120,-3 0 16,0 0 0,2 0 8,-2 3-144,0-3 128,0 0 16,0 0-24,0 0 0,0 3-120,0-3 120,0 0 0,0 0-8,0-1-40,0 4-72,0-3 64,0 0-24,0 1 40,0-1-24,0 3-56,0-2 64,0 0-16,0-1-40,-1 0 40,1 3-48,0-3 16,0 1 32,-1 0 0,1 0-16,0 2-32,-1 0 48,-1-2 0,2 0 40,-1-1-8,1 3-80,0 0 96,0 0 32,0-2 8,-1 2 8,1 0-144,0 0 160,-1 0-32,0 0-7,0 0-9,1 0-112,0 0 104,-1 1-8,0 0-16,1 2-16,0-3-64,0 2 48,0 0 32,0 0 0,0 1 24,0-3-104,0 3 128,0 0-16,0 0 40,0 0-24,0-3-128,0 2 112,0 1 24,2 0-48,0 0 24,-2-3-112,2 3 72,1 1-16,-3-1 8,2 0-8,-2-3-56,2 3 64,0-1-8,0 0 0,0 0-16,0-1 56,0 0-16,0 0 8,-2 0 16,0-1-104,2 2 88,0-1-16,0 0 8,0 1 16,-2-2-96,2 1 72,1 0 16,-1 0-32,1 0-24,-3-1-32,2 1 8,2 0 0,-1 0 24,0 0-24,-3-1-8,3 1 40,0-1-32,0 0 16,0 0-16,-3 0-8,3 0 0,0 0 0,0-2 0,0 2 0,-3 0 0,3-2 32,1 2 16,-2-2-48,0 0 40,-2 2-40,2 0-8,1-2 40,-1 0 8,0 0-40,-2 2 0,2 0 16,0-2-24,0 0 8,0 0 8,-2 2-8,2-3 8,0 1-16,0-1 0,0 0-16,-2 3 24,0-3-8,2-1 16,-2 1-8,0 0 16,0 3-16,0-3 16,0 0-8,0-5-8,0 6 24,0 2-24,0-3 8,0-5 16,0 8-16,-1-3-8,1 3 0,-1-9-24,0 7 8,0-1 32,0 1-16,1 2 0,-1-2-8,-1 0 16,1 0-24,-1 0 16,2 2 0,-2-2 16,0 0-16,0 0 24,-1 0-16,3 2-8,-2-2 16,0 0-8,0 2-8,-1-2 8,3 2-8,-4-3 24,2 1-8,-1 2-16,2 0 8,1 0-8,-2 0 16,0 0-32,1-2 40,-1 2-16,2 0-8,-2 0 24,0 0-8,1 0 24,-1 1-16,2-1-24,-2 1 32,1 1-16,-1 2-8,0-1 16,2-3-24,-2 3 32,1 0 16,-1-1-8,0 0-8,2-2-32,-2 1 8,0 1 8,0 0-16,1 1 32,1-3-32,-1 2 24,0 1 0,0-1-16,0 1 8,1-3-16,-1 2 8,0 0-8,0 2 40,1-1-16,0-3-24,0 3 16,0 0 16,0 0-8,0 0-8,0-3-16,0 3-8,0 0 8,0 0-8,2 0-8,-2-3 16,0 3 24,0-1-24,2-1 24,-2 2-16,0-3-8,2 1-8,0 0-8,0 0 0,1-1 0,-3 0 16,2 0 16,0 0-16,1 0 0,0 0 8,-3 0-8,3-2-24,0-1 40,0 0-40,0 1 24,-3 2 0,3-3 8,-1 0-8,0 0 0,0 1-16,-2 2 16,0-2 0,2 0 0,-2-1 16,0 1 8,0 2-24,0-3-8,-1 0 40,0 1-48,0-1 16,1 3 0,-2-4 0,0-4-32,-1 8 32,0-3 48,3 3-48,-3-3-32,0 1 64,0 0-8,0 0-24,3 2 0,-3 0 64,1 0-32,-1 0 8,-1 1-24,4-1-16,-3 3 64,0 1 25,0 4-1,0-5 8,3-3-96,-4 11 104,0-8 0,0 7 24,1-7-8,3-3-120,-3 10 128,1-7-64,1 2 0,-1-1 0,2-4-64,-1 3 32,1 0 0,0 0-40,0 0 0,0-3 8,2 2 8,1 0-8,5 0 24,-6-1-16,-2-1-8,3 2 0,7-1-24,-8-1 16,7 0 16,-9 0-8,2 0 16,6 0 16,-6-2-32,1 0 8,-3 2-8,3-2-16,-1 0-8,1-1 24,-1 1-16,-2 2 16,0-2 0,0 0 16,0 0 8,0 0-24,0 2 0,0-2 16,-1 0 0,0 2-16,-2-2 0,3 2 0,-3-3 8,0 3-40,1 0 8,-1-2 40,2 2-64,1 0 48,-2 0 0,1 0-72,0 1-72,1-1 144,-1 1-232,1 1-208,0-1-153,0 0-239,2 0-216,-2-1 1048,3 0-1216,-1 0-305,-2-9-823,2 9-2433,-2 0 4777,0 0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54.041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56 88 4648,'0'0'0,"0"0"969,0 0-657,0 0-312,0 0 208,2 1-112,1 2-24,0 0-40,-3-3-32,3 2 40,0 1 24,-1 0 8,2 0 8,-4-3-80,3 4 88,5 0 32,-6 4 16,1-5 24,-3-3-160,8 5 168,-6 3-16,1-6-16,0 1-8,-3-3-128,3 8 88,6-6 8,-9 1-24,3 5-24,-3-8-48,8 2 48,-6 2-8,1 4 0,0-6-16,-3-2-24,8 4 24,-6 4-24,2-5 8,4 1 16,-8-4-24,2 4 8,1 0 0,5 0 0,-6 0-8,-2-4 0,2 3 8,1 0 8,0-2 0,6 0 0,-9-1-16,0 1 32,3 1-8,0-1 16,-1 0-24,-2-1-16,3 1 24,0 0-16,5 0-8,-8-1 16,0 0-16,3 0-16,0 0 0,0 0-8,6 0 16,-9 0 8,0-2-8,3 2 16,0-2 16,0 0-32,-3 2 8,3-2 16,0-1 16,0 0 0,-1 0 16,-2 3-48,3-3 24,0 0 16,-1-6-16,0 7-24,-2 2 0,3-3 16,0-5-40,-1 6 24,1-1 8,-3 3-8,2-10 8,0 8 24,0-7-24,0 6-8,-2 3 0,2-8 8,0 5-8,0-6 16,0 6-8,-2 3-8,2-10 8,0 8 8,0-7 8,-2 7 8,0 2-32,2-8 16,0 5 72,0-5-48,-2 5-8,0 3-32,2-3 40,1-6-16,-3 7 8,2-1 24,-2 3-56,2-3 64,0 0-48,-2-5 40,2 6-24,-2 2-32,2-3 8,0-1-8,0-4 24,0 8-16,-2 0-8,2-3 8,0-5 0,0 8-24,0-3 32,-2 3-16,2-3 0,0 0 8,1 0 16,0 1-24,-3 2 0,3-3 0,0 0 25,-1 1-33,1 2 16,-3 0-8,3-2 16,-1 0-8,0 2 8,0-2 0,-2 2-16,2 0 24,1 0 8,-1-2 24,1 2 0,-3 0-56,2 0 88,1 0-16,-1 0 8,0 1 8,-2-1-88,4 2 64,-2 0-8,1 1-16,0 0 0,-3-3-40,2 5 24,0-1 0,1 0 8,-1 0-16,-2-4-16,2 8 24,0-6 120,0 2-104,0 0 0,-2-4-40,0 10 16,2-7-88,0 1 96,-2 6 0,0-10-24,2 3 24,-2 7 16,0-6 0,0 7-32,0-11-8,0 8 24,0 0-8,0 0 8,0 2-16,0-10-8,0 8 8,0 0-16,0-4 0,0 5 24,0-9-16,0 5 0,0 5 8,0-7 0,0 6 0,0-9-8,-1 3-8,0 5 0,0-5 8,0 7-16,1-10 16,-2 4 0,1 6 8,-1-6 32,0 6-24,2-10-16,-2 5 16,0 6-24,-1-3 0,1 0 16,2-8-8,-2 11-8,1-2 24,-1 0-24,0-1-16,2-8 24,-3 4-16,1 6 16,-1-6 0,2 5-16,1-9 16,-1 4 0,-1 5-8,1-6 24,-1 8-16,2-11 0,-1 4 0,-1 6 8,-1-6-40,1 5 40,2-9-8,-2 3-16,0 7 16,0-7 0,-1 5-8,3-8 8,-3 3-16,0 1 8,1 0 8,-1-1 0,3-3 0,-4 9 24,1-7-40,1 1 32,-1 0-16,3-3 0,-2 3 8,0 5 0,0-7-16,0 2 0,2-3 8,-3 3-40,0-1 40,0 0-8,0 1 8,3-3 0,-3 1 0,0 2-16,-1-2 24,1 0-32,3-1 24,-2 1 24,-1 0-24,0 0-32,-1 0 32,4-1 0,-4 1-8,0 0 8,-4 0 8,6 0 0,2-1-8,-5 0-24,1 0 8,-4 0 24,5 0-24,3 0 16,-4 0 8,0 0-8,0-2 8,0 0-8,4 2 0,-4-2 16,-1-1 0,1-1-24,0 1 32,4 3-24,-4-3 0,0 0-16,0-5 32,-4 6 0,8 2-16,-2-3 8,-2-6 32,-5 7-16,7-1 0,2 3-24,-4-9 40,0 7 0,0-1-8,0 0 0,4 3-32,-4-3 24,0 0-8,-1 1 8,1-1-8,4 3-16,-4-2 24,1-1-24,-1 0 24,0 0-8,4 3-16,-4-4 24,1 1 16,-1-5-8,1 6 0,3 2-32,-3-8 40,-2 5 24,1-6-8,0 5 8,4 4-64,-4-10 48,-4 7-16,6-7 16,-1 7-32,3 3-16,-3-12 8,0 9-8,-2-8 0,2 8-16,3 3 16,-3-11 0,0 8 16,0-8-24,0 8 16,3 3-8,-3-9 8,0 7 8,0-6 8,0 6-32,3 2 8,-2-8 8,0 5-8,-1 0-8,0-5 24,3 8-16,-3-2 0,0-1 8,0-6 8,1 6-32,2 3 16,-3-10 0,1 7 0,1-7 0,0 7 24,1 3-24,-1-9 8,0 7 24,1-1-16,0-6 16,0 9-32,0 0 48,0-3 0,0 1-24,0 0-16,0 2-8,0-2 24,0 0-32,0 0 24,0 2-16,2 0 0,-2-2 32,2 2-24,-2 0-8,2 0 8,0 0 0,0 0 16,-2 0-24,2 0 16,0 0-8,0 0 0,0-2-24,-2 2 16,3 0 16,-1 0-16,0 0 24,0 0-8,-2 0-16,2 0 8,-2 0 8,2 0-40,0 0 24,-2 0 0,0 0-8,2 0 24,0 0-16,-2 0-8,0 0 8,2-2-8,-2 2 16,0-2 0,0 2-8,2-2 0,0 2 24,-2 0-16,0 0-8,0 0 32,2 0-16,-2 0 0,2 0 24,-2 0-40,2 0 16,0 1-8,0 1 8,-2-2-16,2 2 24,0 0 0,2 0-8,-2 0-8,-2-2-8,3 2 16,0 0-16,0 0 24,0 0-40,-3-2 16,8 2 0,-8 0 16,3 1 0,-1-1-8,-2-2-8,2 2 24,0 1-8,0 0-16,1 5 48,-3-8-48,3 3 32,-1 5 0,1-5-16,-1 6 32,-2-9-48,3 3 16,-1 5 8,1-5 8,0 5-8,-3-8-24,3 3 24,0 8-16,0-8 8,6 7-8,-9-10-8,2 3 8,1 7-8,0-7-8,5 8 0,-8-11 8,2 3 8,1 6-8,6-6 0,-9 6 16,0-9-16,3 3-8,6 6 8,-9-6 24,3 5-56,-3-8 32,8 3 16,-8 1-16,3 0-8,0 4 8,-3-8 0,3 1-16,-1 2 16,0 0-16,0 1 32,-2-4-16,2 3-16,0 0 16,0 0-16,1 0 24,-3-3-8,2 2 0,0 0 0,-2 0 32,2 0-64,-2-2 32,0 1 0,0 1 0,0-1-8,0 0 16,0-1-8,0 1-16,0-1-24,0 0 0,0 0 8,0 0 32,0-2-40,-1 0 16,0 0-16,-2-1 0,3 3 40,-2-10-32,-2 7-16,1-8 24,-5 3 0,8 8 24,-3-9-8,-6 0-32,5-3 8,-8 1-8,12 11 40,-8-13-16,0 0 0,-1 1 8,-1 0 16,10 12-8,-9-10-16,1-1 24,0 1 0,0 1-8,8 9 0,-9-8 24,1 4 8,5-5-8,-5 7 24,8 2-48,-1-2 72,-1 2-16,1 0 8,0 0 0,1 0-64,-1 0 80,1 0-8,0 1 24,0 2 16,0-3-112,0 3 72,2 0 16,0 2-40,1 4 16,-3-9-64,3 4 80,5 6-16,-6-2-16,6 2 16,-8-10-64,3 9 24,6 0 0,-7 1 16,8 0-8,-10-10-32,3 9 0,7 0 16,-6-1-16,8 2 24,-12-10-24,3 4 8,10 8 8,-10-4-40,10 0 24,-13-8 0,3 4-24,7 7 16,-7-7 40,5 5-32,-8-9 0,3 3 8,0 0-16,6 0 0,-9 0 16,0-3-8,3 3 24,-1-1-24,0-1-48,0-1 32,-2 0 16,0 0-40,2 0 40,-2 0 8,0-3-8,0 3 0,0-3-8,0 0-16,0 0 8,0-6-8,0 9 24,0-3-16,-1-8-40,-2 1 48,0 1-16,3 9 24,-3-9-40,-5-1 56,4-1-16,-4 0 8,8 11-8,-3-11-24,-7-1 24,6 1-40,-5 2 32,9 9 8,-5-9 40,-3 6-16,6-7-24,-2 8 16,4 2-16,-3-2 8,0 2-8,0-2 40,1 2-24,2 0-16,-3 0 0,2 1 16,0 2 24,-1 1-8,2-4-32,-1 10 16,-1-7 24,1 7 16,1-1-24,0-9-32,0 10 24,3-1 8,-1 1-56,1-1 56,-3-9-32,3 11 48,7-2-32,-8 1 0,8-1 0,-10-9-16,3 11 16,9-2 16,-4-5 0,-5 6-24,-3-10-8,11 2-8,-8 1 8,9 0 8,-4-1-8,-8-2 0,3 1-8,9-1 16,-9 0 16,8-2 8,-11 2-32,3-3 48,7-8-8,-8 3 16,7 0-8,-9 8-48,2-11 57,1 1-17,6-1-16,-7-1 8,-2 12-32,2-12 32,1-2 0,-1-1 16,0 0-16,-2 15-32,2-15 16,-2-1 0,2 1-32,-2-2 16,0 17 0,0-15 32,0 2-24,0 0 16,0 3 8,0 10-32,0-10 16,0 2 0,2-2 24,-2 7-32,0 3-8,0-9 48,0 7-8,0 0 16,0-1-16,0 3-40,0-2 64,0 0-8,0 2 16,0 0 24,0 0-96,0 0 64,0 1 24,0 1-32,0 1 32,0-3-88,-1 8 80,-1-5-32,0 8 56,0-1-48,2-10-56,-3 10 64,1 1 0,0 3-16,0-1-8,2-13-40,-2 15 32,-1 1-8,-1-1 32,1 2-24,3-17-32,-3 18 24,-1-2 0,0 3-48,0-4 24,4-15 0,-3 15-32,0-4 0,0-3 0,2-5 8,1-3 24,-2 4-16,1 0-24,1-2-16,0-1-24,0-1 80,0 0-64,0 0 8,2 0 32,1-2 8,-3 2 16,8-4-24,-6-4 32,1 6-40,5-6 24,-8 8 8,2-3-24,1-8 0,6 2 16,-7 0-16,-2 9 24,3-9-8,6 0-16,-7-2 0,1 0 8,-3 11 16,3-12-40,0-1 24,6 0-32,-9 0 32,0 13 16,2-16 0,0 2-40,0-1 32,0 0 8,-2 15 0,0-15-8,0 0 16,0 3-8,0 0 0,0 12 0,-1-9 8,-1 0 8,0 7 48,1-1-8,1 3-56,-2-2 40,-1 2 16,2 0-40,-1 1 56,2-1-72,-2 3 56,0 5 24,0-4-8,0 5 0,2-9-72,-1 4 72,-1 7-16,0-2 24,0 2-32,2-11-48,-2 10 32,1 1 0,-1 2-8,0 0 8,2-13-32,-2 14 32,0 1 16,0 1-40,-1 0 24,3-16-32,-1 16 16,-2 0-8,1 1 8,1-1-40,1-16 24,-1 17-16,1-3 0,0 0 0,0 0 8,0-14 8,0 11-16,2 0 0,-2-2 0,2-6-8,-2-3 24,3 9-32,-3-7 0,2 0-24,-2 1 64,0-3-8,2 1-40,-2 0-40,0-1 24,0 0-24,0 0 80,0 0-56,0 0 8,-1 0 24,-1-2-64,2 2 88,-4-2-56,0 0 24,-4-1 16,5 0 16,3 3 0,-9-8 0,5 6-8,-7-2 8,8-5 8,3 9-8,-10-2 0,7-6 16,-6 6-40,6-6 56,3 8-32,-8-2 0,4-7-8,0 7 16,0-6 0,4 8-8,-8-2 16,6 0-32,-1 0 16,0 2-8,3 0 8,-3 0 24,2 0-24,0 0-16,0 1 8,1-1 8,0 1-32,0 1 64,0 1-32,0 1 0,0-4 0,3 4-24,0 5 24,5-6 16,-6 5-16,-2-8 0,3 3 32,6 0-80,-7 5 40,8-7-16,-10-1 24,3 3-16,5 0 0,-5 0-8,6-2-8,-9-1 32,3 1-16,7-1 16,-8 0-40,1 0 32,-3 0 8,9 0-24,-9-2 40,3-1 0,-1 1-24,-2 2 8,2-2 8,-2-1 8,0 1-8,0 2 48,0 0-56,0 0 24,-1-2-16,-1 2 8,-1 0-8,3 0-8,-3 0-8,0 0 16,-5-2-8,5 0 24,3 2-24,-9-2 16,6 0-16,-6-1-8,5-7 16,4 10-8,-10-3 0,1-8 0,5 8 16,-7-9-16,11 12 0,-4-3 0,-5-9 8,6 9-16,-2-7 16,5 10-8,-8-2 8,6-1 16,-1 0 24,0 0-16,3 3-32,-1-2 32,-1 2 0,0 0-8,1 0 8,1 0-32,-2 0 32,0 0 0,0 0 8,0-2-24,2 2-16,-1 0 0,-1-2 0,0 2 0,-1-2 0,3 2 0,-2-2 0,0-2 0,-1 1-8,0-6 8,3 9 0,-3-3 8,-1-6 16,0 6-24,0-5-8,4 8 8,-3-4 8,-1 1-8,0-6 24,-5 7 8,9 2-32,-2-2 32,-6-1 16,5-5-24,-5 8-8,8 0-16,-3-3 40,-1 0-32,-5 1 24,7-2-8,2 4-24,-3-8-8,-5 8 16,7-8-8,-2 6 0,3 2 0,-4-8 8,0 6-8,0-1 0,1-6 0,3 9 0,-4-2 24,1-1-48,0-5 40,0 8 16,3 0-32,-2-3 8,1 1 72,0 0-48,0 2 16,1 0-48,-1 0 72,1-2-40,0 2 0,0 0-8,0 0-24,0 0 32,0 0-8,0-2 32,0 2-24,0 0 16,0 0-48,2 0 56,0 0-8,0 0 8,-2 0-56,2 1 32,0 0-8,1 2-32,0-1 32,-3-2-24,4 3 0,4 0 8,-8 0 8,3 0-32,-3-3 16,3 4 16,-1-1-32,1 1 32,-1-1-16,-2-3 0,2 2 0,0-1 0,0 0 0,-2-1-16,0 0 16,0 0-8,2 0-8,-2 0 32,0 0-16,0-2 24,0 0-16,-1-1-16,-1-1 24,-1 1 0,3 3-16,-3-2 8,0-1-8,-5 0 16,5 0-32,3 3 16,-3-3 0,-6 0 0,6 0 0,0 0 24,3 3-24,-8-3 0,6 0 16,-1 0-32,0-1 16,3 4 0,-3-3-32,0 0 16,2 0 8,0 1-24,1 2 32,-1-2 0,1 0 0,0 0-24,0 2 0,0 0 24,2 0 8,1 0-16,0 0 8,0 1 72,-3-1-72,3 3 8,5 0-16,-6 1 48,1 5-48,-3-9 8,3 3 8,6 1-16,-9 4 16,3-6 16,-3-2-24,3 3 0,0 1 72,-1-1-96,0-1 0,-2-2 24,2 2-8,0-1-56,-2 0 32,0 0 32,0-1 0,0 0 16,2 0 0,-2 0 24,0 0-32,0 0-8,0-2-24,0 2-32,-1-2 48,0-1-32,1 3 40,-3-3 0,0-5-16,0 6-8,0-1-48,3 3 72,-3-8-88,0 6 48,-2-1-48,2 0 40,3 3 48,-3-3-64,1 0-40,1 0 48,0 1-8,1 2 64,0 0-56,0 0 32,0 0 0,0 0 128,2 1-200,1 2 88,0 6-48,7-5-24,-10-4 80,2 11-240,1-3-392,6 0-497,-7-4-647,-2-4 1776,3 10-2456,5-7-4122,-8-3 6578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2:57.788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191 1 4945,'0'0'0,"-2"0"664,-1 3-272,-1 0-56,4-3-336,-4 4 328,0-3 16,1 0-24,-1 1-48,4-2-272,-4 1 264,0 0-32,-4 1-24,6 0-24,2-2-184,-4 2 152,0 0-16,-4 0 24,5 0 16,3-2-176,-9 3 184,6 0 1,-1-1-17,-4 2 8,8-4-176,-2 2 176,-2 1 0,-4 0 0,6 0-16,2-3-160,-3 4 144,-6 0-16,7 0 0,-1 4-16,3-8-112,-4 3 104,-4 1 0,6 4-32,-2-5 8,4-3-80,-4 4 72,0 4 0,-5-5 8,7 5-24,2-8-56,-3 4 48,0 4 0,0-5 8,0 1 8,3-4-64,-3 8 56,0-6 0,0 2 0,2 5 8,1-9-64,-2 2 48,1 2 0,-1 0 0,0 4 8,2-8-56,-1 3 48,0 5 16,0-4-8,0 6-16,1-10-40,-1 4 48,0 5-8,0-6 0,1 6 0,0-9-40,0 3 40,0 7 24,0-6 0,0 5 8,0-9-72,2 3 40,-2 6-16,2-6 16,1 6-8,-3-9-32,3 3 40,0 0 16,0 5-24,0-5-24,-3-3-8,3 4 24,0 4-8,0-6 0,6 2-8,-9-4-8,2 4-8,1 4-8,7-7 32,-8 2-32,-2-3 16,8 3 32,-6 0-32,1 0 32,6 0 16,-9-3-48,2 3 24,7-1 16,-7 1-16,6 0-8,-8-3-16,2 2 32,1-1-32,6 1 8,-7-1-8,-2-1 0,9 1 16,-5 0-8,5-1-16,-6 0 8,-3 0 0,10 1-24,-7-1 48,6 0-8,-5 0-16,-4 0 0,9 0 32,-6 0-40,6 0 8,-6 0 16,-3 0-16,10 0 16,-6 0 8,6-2 0,-7 2 8,-3 0-32,11-2 40,-8 0-8,7 0 8,-7-1 0,-3 3-40,10-2 24,-7 0 16,7 0 16,-7 0-40,-3 2-16,10-3 48,-7 0-7,6 1 7,-6-1 8,-3 3-56,11-3 48,-8 0-16,8 0 0,-8 0 48,-3 3-80,9-3 48,-6-6 48,6 7-8,-7-1 0,-2 3-88,10-3 64,-8 0-16,1 0 32,6-5-16,-9 8-64,2-2 56,6-1-8,-5-6 0,5 7-40,-8 2-8,3-3 40,5-5-16,-6 6 8,6-1 24,-8 3-56,2-8 8,1 8 64,5-3-40,-8-6 8,0 9-40,3-2 80,0-1-48,6 0 24,-9-5-24,0 8-32,2-2 32,0-1 24,0-5-32,0 6 0,-2 2-24,3-9 16,-1 7-16,0-7 24,1 6 8,-3 3-32,3-10 0,-1 8 24,1-8-24,-1 7 0,-2 3 0,3-8 8,-1 6 8,-2-1 8,2-6-16,-2 9-8,0-2 24,0-1 0,0 0 16,0 0-8,0 3-32,0-4 56,0 1 0,0 0-8,-1 1 16,1 2-64,-2-3 48,-1 0-24,0 0 16,0 0 8,3 3-48,-4-3 32,0-5-16,-4 8-8,5-3-16,3 3 8,-4-4 8,-5-4 8,6 6 16,-5 0-24,8 2-8,-3-3 24,-6-5-24,6 6 24,-7-1 8,10 3-32,-4-3 40,-5 0-24,6 0-16,-6 1 16,9 2-16,-3-2 24,-6 0 0,5 0-8,-4 0 0,8 2-16,-3-2 0,-1 0 8,-5 0 8,6 2-8,3 0-8,-8-2 16,4 0-8,-5 0 16,6 2-24,3 0 0,-9-2 32,6 0 16,-1 0-24,-4 0 0,8 2-24,-3 0 16,0-2-16,-1 2 16,1 0-16,3 0 0,-4 0 24,0-2-16,0 2 8,1 0 8,3 0-24,-4 0 8,1 0 0,-6 1 32,7 0-32,2-1-8,-3 1 0,-1 0-24,1 0-8,-1 0 24,4-1 8,-4 1-16,0 0 32,0 0-16,1 0 0,3-1 0,-4 1 8,1 0-16,0 1 8,0 1-24,3-3 24,-3 2-24,0 0 24,0 1-16,1 0 8,2-3 8,-3 2-24,1 0 16,0-1-16,1 0-16,1-1 40,-1 3-32,0-2-16,0-1 8,0 0 16,1 0 24,-1 0-16,0 0 16,0 0-16,0 0 24,1 0-8,-2-3-24,1 3-8,0 0 56,0-2-24,1 2 0,0 0 8,-1 0 16,0 0-32,0 0 8,1 0 0,-1 0 8,0 0 16,0 0 8,-2 0-32,3 0 0,-2 1 0,0 0 32,-1 2-32,1-2 40,2-1-40,-3 2-16,0 0-8,0 0 16,0-1-16,3-1 24,-3 2 0,-1-1-8,1 0 8,1 0 8,2-1-8,-3 2 0,1 0 72,-1-1-64,1 1-8,2-2 0,-3 2 16,0 0-56,0 0 32,0 1 8,3-3 0,-3 2-24,0 1 24,-1 1 0,0-1 8,4-3-8,-3 3 16,-1 1-32,0 0 16,-4-1 0,8-3 0,-3 4 16,-1 0 16,0 0-8,-1 5-48,5-9 24,-4 2 24,1 2 8,0 0-32,0 4 16,3-8-16,-2 3 0,0 0-72,0 5 72,1-5 0,1-3 0,-1 5-32,0 3 16,0-5 16,0 1 0,1-4 0,-1 9 24,1-6 0,0 7-8,0-6-8,0-4-8,2 10-8,0-6-8,0 6 8,0-6 32,-2-4-24,2 12 32,0-8 0,1 7-32,-1-3 24,-2-8-24,3 4-24,0 8-8,0-9 40,1 5-32,-4-8 24,8 3-32,-6 0 48,6 1-8,-6 0 0,-2-4-8,3 3 40,7 1-8,-7-1-24,6 0 32,-9-3-40,3 3 24,5 0 0,-5 0-8,6-1 0,-9-2-16,3 2 56,8-1-32,-8 0 0,6 0 32,-9-1-56,2 1 32,7-1 8,-7 0 32,8 0-32,-10 0-40,2 0 16,7 0 64,-6-2 16,5 0 0,-8 2-96,3-2 112,7 2-16,-7-2 0,7 0 0,-10 2-96,3-2 80,6 0 8,-6 2-16,8-2-16,-11 2-56,3-2 64,7 0-8,-7 0 32,6-1-32,-9 3-56,3-2 73,8 0-9,-8 0-16,7-1 8,-10 3-56,3-2 16,7-1 32,-7 1-48,7 0 24,-10 2-24,2-3 40,6 0-8,-6 1 16,6-1 0,-8 3-48,2-3 40,1 0-16,5-1 24,-5 1-32,-3 3-16,2-8 32,1 6 32,0-1 0,0-5 8,-3 8-72,3-2 64,0 0-32,0-1 48,0 0-56,-3 3-24,3-9 48,0 7 24,0-1-48,0 0 32,-3 3-56,3-8 32,0 6-8,-1-1-8,0 0 0,-2 3-16,2-9 0,0 7 24,0-1 8,0-5 24,-2 8-56,2-2 72,-2-1-32,0-5-8,0 6 0,0 2-32,0-2 32,0 0 8,0-1-16,0-1-8,0 4-16,0-3 0,-1 0 8,0 0 24,0 1-24,1 2-8,-1-2 16,-1 0-16,0 0 32,-1-1-32,3 3 0,-3-2 16,0 0 8,-1-1-24,1 1 16,3 2-16,-4-2 8,0 0-16,1 0 16,-1-1 24,4 3-32,-4-2 8,0 2 16,1-2-32,-6 0 8,9 2 0,-1-2 8,-3 0-16,0 0 32,0 0-48,4 2 24,-8 0 0,6-3 24,-2 0-24,-5 0 24,9 3-24,-3-8 24,-1 8-24,-5-2 0,6 0 0,3 2 0,-8-3-8,6 1 8,-2 2 8,0-2 8,4 2-16,-5 0 0,-3 0 24,6 0-40,-1 0 32,3 0-16,-4 0 0,0 0 0,1 0 0,-5 0 0,8 0 0,-3 0 24,-1 0-24,0 0 0,0 0 16,4 0-16,-4 0-16,1 0 32,0 0-32,0 0 32,3 0-16,-2 0 8,1 0-8,-1-2 0,0 2-24,2 0 24,-1 0-24,0 0 8,0 0 48,1 0-24,0 0-8,0 0-8,-1 0-8,1 0 0,-1 0 48,1 0-32,0 1 0,0 0 0,0-1 8,0 1-16,0-1 8,0 1 8,2 0-16,1-1 8,0 1 0,-3-1 0,3 0 8,5 2 16,-6-1-24,1 0 16,-3-1-16,8 1 0,-6 0 0,7 0 40,-7 2-32,-2-3-8,3 2 16,5 1 8,-6 0-8,6 0 32,-8-3-48,2 4 40,1 0-40,6 0 48,-7 0-32,-2-4-16,8 5 48,-6-1 8,1 0-56,5 0 8,-8-4-8,2 8-24,0-5 24,0 0 16,0 7 24,-2-10-40,2 2 24,-2 2 16,0 0-40,0 4 8,0-8-8,0 2 0,-1 1 16,-1 5 24,-1-6-40,3-2 0,-3 3 24,0 2-8,0 3-16,-1-6 0,4-2 0,-3 8-16,-1-5 0,1 5 8,-1-5 16,4-3-8,-5 9 0,2-7-8,-1 2-8,-4 4 32,8-8-16,-2 3 40,-2 5-40,-4-5 32,5 7-32,3-10 0,-4 3-24,-5 6 24,6-7-24,-5 2 24,8-4 0,-3 4-16,-1 0 16,-4 0 0,5 0-40,3-4 40,-5 3 16,1 0 0,-4 0-8,6-1-8,2-2 0,-3 1 16,-5 0-16,5 0-16,-1-1 8,4 0 8,-10 0 0,7 0-32,-5 0 24,5 0-16,3 0 24,-4-2-40,-4 2 40,5-2 0,-6 0 8,9 2-8,-3 0 16,-1-2-32,-4 0 16,5 0-8,3 2 8,-3-2 0,-5-2 0,6 1 0,-3 0 0,5 3 0,-4-3 8,-4 0-32,6-5 0,-2 6-16,4 2 40,-4-8-8,0 6 32,0-7-16,1 7-8,3 2 0,-4-8 16,1 6-56,1-1 32,0 0 16,2 3-8,-1-8-48,0 6 24,0-1-8,0-1 8,1 4 24,-1-9 16,0 7-8,0-7 8,1 7-16,0 2 0,0-9 0,0 6-16,0-7-16,0 8 56,0 2-24,0-3 0,2-6 0,1 7 0,0-1-24,-3 3 24,8-8-40,-5 6 16,5-7 24,-6 7 8,-2 2-8,8-3 16,-6 0-32,6 0 8,-6-5-8,-2 8 16,10-2 16,-7-1-16,6 1 0,-6-1 24,-3 3-24,9-4 8,-6 2 8,8-1-16,-8 1 24,-3 2-24,9-2 16,-7-1-8,1 1-8,5 0-32,-8 2 32,2-2 0,0 0-16,1 2 32,1 0 16,-4 0-32,2 0 0,0-2 16,1 2-16,-1 0 0,-2 0 0,2 0 16,0 1-16,0 0 8,0 0-8,-2-1 0,2 1 16,-2 0-16,2 0-16,-2 0 32,0-1-16,0 1 0,0-1 40,0 0-16,0 1-24,0-1 0,0 1 0,-1 0 8,0 0-32,-2 1 48,3-2-24,-3 2 16,0 0-32,-1 1 48,0-1-64,4-2 32,-9 3-8,6-1 16,-6 0-32,5-1 40,4-1-16,-12 1-16,7 1-8,-6 0 8,7 0-32,4-2 48,-9 3-48,6 0-32,-1 0 0,0 0 8,4-3 72,-4 3-56,1 1-32,0 0 16,1 0-56,2-4 128,-3 4-192,2 0-80,-1 0-136,1 0-160,1-4 568,-1 8-745,-1-6-175,1 2-256,0 5-272,1-9 1448,-1 3-1737,0 6-239,-1-7-153,1 6-3880,1-8 6009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01.841"/>
    </inkml:context>
    <inkml:brush xml:id="br0">
      <inkml:brushProperty name="width" value="0.1" units="cm"/>
      <inkml:brushProperty name="height" value="0.1" units="cm"/>
      <inkml:brushProperty name="color" value="#57D200"/>
    </inkml:brush>
  </inkml:definitions>
  <inkml:trace contextRef="#ctx0" brushRef="#br0">72 183 3928,'0'0'0,"0"0"1593,0-3-1049,-1 0-128,1 3-416,-2-3 432,1 1-64,-2 2-40,1 0-24,2 0-304,-2-3 248,0 3-8,-1 0 16,0 0 16,3 0-272,-3 0 272,1 0 33,0 0-33,0 0-32,2 0-240,-1 0 208,-1 0-48,0 1-8,0 3-16,2-4-136,-1 3 120,0 1 8,0 5-32,0-6-16,1-3-80,-2 8 96,1-5-24,-2 8 24,1-3 0,2-8-96,-3 4 64,1 9 16,0-2-40,0-1-16,2-10-24,-2 10 32,0-2-16,0 1 8,0-5-8,2-4-16,-2 10 32,1-6-24,-1 5-8,1-6 16,1-3-16,-1 4-8,1 0 16,0-1-16,0 0-8,0-3 16,0 3-16,0-1-8,0 0 16,0-1-16,0-1 24,3 1-16,-1 0 16,0 0-24,1-1-24,-3 0 48,3 0 0,0 0-8,0 0 32,6 0 0,-9 0-24,2 0 8,6 0 24,-6-2-24,1 0 32,-3 2-40,10-2 48,-8 0-8,6-1 24,-5 0-8,-3 3-56,8-3 48,-6 0 0,7 0-8,-6 0 8,-3 3-48,10-3 56,-7 0 8,10-5-16,-4 6-16,-9 2-32,8-2 40,1-1-24,1-5 24,-1 8 0,-9 0-40,8-4 32,0-5 0,1 7-16,-6-6 16,-3 8-32,12-2 40,-9-1 0,9-7 24,-9 6 8,-3 4-72,11-9 80,-8 6-8,6-6 8,-7 7 0,-2 2-80,8-3 64,-6-5 32,7 8-24,-7-4 0,-2 4-72,8-3 40,-6 0-16,7 0 48,-7-6-40,-2 9-32,9 0 72,-5-3-8,4-5-48,-5 8 56,-3 0-72,10-3 72,-7 0 8,6-1 1,-7-4 7,-2 8-88,9-2 56,-6-1 32,5 0-32,-6 0-8,-2 3-48,9-8 64,-7 6-8,1-7 0,7 7-8,-10 2-48,2-8 48,6 5-16,-6-5 16,1 6 8,-3 2-56,3-3 72,0-6-8,0 9 16,0-4-24,-3 4-56,3-3 40,1 0-8,-2 0-8,1 0 16,-3 3-40,2-3 24,0 1 0,0 0 16,0 0-24,-2 2-16,2-3 8,0 0-8,0 0-8,-2 0-16,0 3 24,2-3 24,-2-1-24,0 1 16,0 0 24,0 3-40,0-8 0,0 8 8,-1-3-32,-2 0 40,3 3-16,-3-3 40,0 1-40,0-1 32,0 0-32,3 3 0,-4-2 8,-1-1 16,1 1-32,0 0 32,4 2-24,-8-2 16,6 0-16,-2 0 24,0 2 0,4 0-24,-8-2 0,4 0 8,0 2 8,-5-2-16,9 2 0,-3 0-16,-6 0 40,6 0-24,-7 0 0,10 0 0,-4 0 24,-5 0 0,5 1-8,-6 2 16,10-3-32,-4 3 24,-6-1-8,6 1-8,-5 0 0,9-3-8,-4 3 16,-4 0 8,5 0 16,-7 0-40,10-3 0,-3 3 8,-5 0 8,5-1-32,-5 0 40,8-2-24,-3 2 16,-1 1 0,-5 0-24,6 0 16,3-3-8,-3 3 16,-5 0-32,6 2 40,-1-1-32,3-4 8,-4 8-16,0-5 0,0 5 0,0-5 8,4-3 8,-3 8 0,-1-4 0,0-1-24,0 1 32,4-4-8,-3 4-8,-1 0 8,0-1 8,-4 0-8,8-3 0,-2 3 16,-3-2-32,-3 1 8,6 0 8,2-2 0,-4 1 8,-4 2-8,6 0 16,-2 0-40,4-3 24,-9 2 8,6 1-8,-1 0-8,0 0 0,4-3 8,-8 3 0,5 0 8,-1 0-8,0 1 8,4-4-8,-9 3-16,7 0 16,-2 0-16,0 0 0,4-3 16,-4 2 8,1 0-40,0-1 32,0 0-16,3-1 16,-3 0-16,1 1 0,0-1 8,0 0 8,2 0 0,-1 1 0,-1-1 24,-1 0-48,2 1 24,1-1 0,-2 1-16,1 0 8,0 0 32,0 0-40,1-1 16,0 2-8,-1 0 8,0 0-8,1 0-8,0-2 16,0 1 0,-1 1-16,1-1-8,0-1 0,0 0 24,0 0-8,0 0-16,0 0 8,0 0-16,0 0 112,0 0-176,0 0 104,2 0-32,-2 0 40,0 0-16,0 1 16,0-1-24,0 1 32,0 0-24,0-1 0,0 1 16,0 0 8,0 1-8,0-1-8,0-1-8,0 1 0,0 0 0,0 0 0,0 1-8,0-2 8,0 0 8,0 0-16,0 0 24,0 0-24,0 1-16,0-1 24,0 0 16,0 1-32,0 0 32,0 0-8,0-1-8,0 1 8,0 0 8,0 0-16,2 1 8,-2-2-8,0 2-24,0 1 24,2 0-8,-2 0 0,0-3 8,0 3 0,0 0-24,0 0 8,0 6 0,0-9 16,0 2 0,0 1-56,2 5 56,-2-6-16,0-2 16,0 3-32,2 1 48,-2 0-48,0-1 32,0-3 0,0 3-24,0 0 24,3 2 0,-3-1 8,0-4-8,0 3 0,2 5 0,-2-7-8,2 2-40,-2-3 48,2 3-16,-2 0-56,3 0 8,-1 0-8,-2-3 72,2 3-112,0 1-16,0-2 0,0-1 8,-2-1 120,0 1-104,2 0 32,0-1-8,0 0 40,-2 0 40,2 0-56,-2-2 40,2-1 0,-2-6 16,0 9 0,2-2 0,-2-6 32,2 5-32,-2-7 0,0 10 0,2-3 0,-2-9-32,3 9 32,-3-8 0,0 11 0,2-3-16,0-7 32,0 7 0,0-6-32,-2 9 16,3-2 24,0-6-48,0 6 24,0-1 56,-3 3-56,3-8 24,0 6-16,0 0 32,-1-1-40,-2 3 0,3-3 24,-1 1 16,1 2 8,-3 0 0,0 0-48,0 0 56,0 0 8,0 0-24,0 1 8,0-1-48,0 2 72,0 2-8,0-1-32,0 5 32,0-8-64,0 3 32,0 1 0,0 5 16,0-6 0,0-3-48,2 9 88,-2-6 0,2 1-8,0-1-16,-2-3-64,2 4 32,1-1 16,-1-1-32,1-1 0,-3-1-16,2 1 8,0-1-8,1 0 16,0 0 16,-3 0-32,2-2 0,0-1 8,0 0 24,0-5-40,-2 8 8,3-2 8,-1 0 24,0-7-16,0 6 8,-2 3-24,2-8 8,-2 5 16,2-8-16,-2 8-8,0 3 0,0-12-8,2 9 8,-2-8-16,2 9 40,-2 2-24,0-9 16,0 7 0,2 0 0,-2 0 0,0 2-16,2 0 56,-2 0-8,2 0 16,-2 0 16,0 0-80,2 2 80,-2 1-24,0 6-8,2-6-8,-2-3-40,2 4 48,-2 5-16,2-6-8,-2 6-24,0-9 0,2 2 32,0 1-16,0 0-8,0 0-8,-2-3 0,0 1-24,3 0 56,-1-1-8,0 0 0,-2 0-24,2 0 24,0-2-16,0 0-8,0-1 40,-2 3-40,0-3 0,2 0 8,-2-6 8,0 9-16,0-3 8,0-5 16,0 8 0,0-8-16,0 8-8,0-2 16,0 0-32,0-1 32,0 0-32,0 3 16,0-3 16,0 0-8,2 0 16,0 0-16,-2 3-8,0-2 24,2 0-8,0 2-8,0-2 24,-2 2-32,2 0 48,-2 0 24,2 0 32,-2 1 32,0-1-136,2 3 128,-2 0 8,0 6-16,0-7-16,0-2-104,0 3 80,0 1-8,0 4-32,0-6-16,0-2-24,0 3 8,0-1-112,0-1 104,0 1-16,0-2 16,2 1-32,-2 0 32,2-1-16,-2 0 8,0 0 8,2 0-8,1 0 88,-1-2-72,-2 0-16,0 2 8,2-2 0,0 0 32,-2 0 8,2 0-40,-2 2 0,2-2-40,-2 2 8,0 0 32,0-2 0,0 2 32,0 0-56,0 0 40,0 0-16,2 0 0,-2 0-16,0 0-16,0 0 32,0 0 24,0 0-40,0 0 8,0 0 8,0 0-48,0 0 16,0 0-8,2 0-40,-2 0 80,0 0-168,2 0-152,-2 0-256,0 1-272,0-1 848,2 1-1192,0 2-569,-2-3-895,0 2-4090,0-2 6746,0 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12.589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137 3529 5961,'0'0'0,"0"-3"1008,0-6 56,0 7-328,0-8-111,0 10-25,0-3 8,0 0-40,2 0-72,-2-6-32,2 7-8,-2-1-8,2-8-24,0 8 8,-2-6-31,2 6-57,-2-8-24,0 8-48,0-9-32,2 3-8,-2 0-40,0 0-16,0-1-16,0 0-24,0-1 0,0 0 0,0-1 0,0 12-136,0-13 152,0 1-32,0-2 24,0 1-40,0 13-104,0-13 152,-1-1 0,0-1-40,0 0-40,1 15-72,0-14 40,-1-2 32,0 0-16,0 0 48,1 16-104,-1-17 120,0 2-48,1 0 40,-1 0-8,1 15-104,-1-16 112,1 1 16,-1-1-15,0 0-33,1 16-80,-1-15 64,-2-1 8,2 0-8,-1 2 16,2 14-80,-2-16 80,0 1-48,0 0 8,0-1-56,2 16 16,-2-14 24,0-2-24,1 1 40,0-1-16,1 16-24,-2-13-8,1-2 64,0 0-16,1 1 8,0 14-48,-1-13 64,1-2-56,0 0-8,0-1 24,0 16-24,0-16 32,0 0 0,0 0-8,0 0 16,0 16-40,0-16 24,0 2-8,0-1 32,0-1-48,0 16 0,-1-15 24,0-1-8,0 2-8,0 1 16,1 13-24,-1-14 0,0 0 16,1 0 8,-1-1-40,1 15 16,-1-15 16,1 0-8,0-1 32,0 2-40,0 14 0,0-16 0,0 1 40,0-2-88,0 1 80,0 16-32,0-14 88,0-2-64,0 1-32,0 0 8,0 15 0,0-16 0,0 2-16,0-2 32,0 0 16,0 16-32,0-17 40,0 0-48,0 0 16,0 1 8,0 16-16,0-17-112,0 1 136,0-1-16,0 1 8,0 16-16,-1-17 24,0 1 16,0 0-56,0-1-8,1 17 24,-1-18 0,1 0 0,-1 1 16,-1 1-16,2 16 0,-1-16 8,0-1-48,0 2 40,0-2-8,1 17 8,-1-17-88,0 2 16,-1 1 8,1 0-24,1 14 88,-2-14 8,1 0-16,-1 1-8,1-1 32,1 14-16,-2-13 8,0 0 8,0-1-40,1 1-16,1 13 40,-1-15-24,0 2 24,1-1-8,0 0 8,0 14 0,0-12-32,0-2 0,0 1-8,0-1 0,0 14 40,0-13-8,0 0-16,0 0 8,0 1 32,0 12-16,0-13-24,0 2 24,0-2 8,0-1-64,0 14 56,0-13-16,0 1-32,0-1 24,0 1 24,0 12 0,0-13-64,0-1 80,0 0-40,0 0-8,0 14 32,0-14 0,0-2-56,0 1-8,0 0 24,0 15 40,0-17-32,0 1-40,0 1 32,0-2-80,0 17 120,0-15-96,0 0 48,0-1-25,0 1-23,0 15 96,0-16-136,0 3 16,0 0 16,0 1 64,0 12 40,0-11-24,0 0 0,0 1-8,0 0 8,0 10 24,0-9-48,0-1 8,0 0 8,2 1-8,-2 9 40,0-9-16,2-2-56,-2 2-16,3-1 56,-3 10 32,2-12-56,-2 3 16,2 0 8,-2-1-8,0 10 40,2-3-32,-2-8 32,2 8-24,-2-6 16,0 9 8,0-2 0,2-7-40,-2 7 32,0 0-16,0 2 24,0-2-24,2 0 0,-2-2 0,0 2 0,0 2 24,2-2-48,0 0 40,1 2-16,-1 0 16,-2 0 8,2 0-16,0 0-16,0-2 32,1 2 0,-3 0 0,3 0-24,0 0 24,1-2-24,4 2 0,-8 0 24,2-2 16,1 0-16,7-1-16,-8 0 32,-2 3-16,3-2 8,7-1 0,-7 0 16,6 0 16,-9 3-40,3-3-16,8 0 16,-8-1 0,11 1-48,-14 3 48,9-8 24,1 8 16,0-3-16,0-6-24,-10 9 0,10-2 0,2-1 16,0-7-16,0 7 24,-12 3-24,14-9 40,0 6-32,-2-7-16,1 2 64,-13 8-56,14-4-8,-1-7-40,2 8 56,-1-7-16,-14 10 8,15-3 8,0 0 16,1-8-24,2 9 16,-18 2-16,19-10 8,-1 7-8,-1-9 0,0 9-32,-17 3 32,16-12-24,1 4 72,-1-2-64,1 1 16,-17 9 0,16-3 16,0-10-32,0 10 16,1-7 48,-17 10-48,17-3-16,-1-5 8,0 6 16,0-7-24,-16 9 16,16-2 8,0-7-32,0 6 16,0-6 8,-16 9 0,16-3-16,0-7 16,1 8 0,-1-6-32,-16 8 32,18-2-40,0-8 56,-2 7-48,2-8 16,-18 11 16,19-3 16,-1-6 0,1 6 24,0-8-8,-19 11-32,17-3 0,0-9-32,1 9-64,0-8 72,-18 11 24,18-4-80,0-7-24,0 8 80,1-8-80,-19 11 104,18-3-16,0-8 16,-1 8 16,-2-5-16,-15 8 0,15-3 16,1-7-16,-1 7-24,0-7 16,-15 10 8,16-3-24,1-7 32,-1 7 16,1-8-16,-17 11-8,17-3 16,0-8-16,-2 8 0,2-7 0,-17 10 0,17-4 8,0-5 8,0 6-16,0-7 32,-17 10-32,17-2 0,-2-7 8,1 7-16,0-7 0,-16 9 8,17-2 8,0-1-32,0 0 48,0-6-24,-17 9 0,19-2 8,-2-1 40,1-7-48,1 8 16,-19 2-16,17-3 0,1-5 0,1 5 32,0-1 16,-19 4-48,20-9 8,0 7 16,1 0-8,-1-1 0,-20 3-16,21-4 0,-2-4 16,-1 6-40,-1-1 16,-17 3 8,17-9 0,0 9-24,0-8 32,0 6-8,-17 2 0,18-9 32,0 7-8,1-6-8,-1 6-16,-18 2 0,17-10 0,1 7 24,0-7 0,1 7-24,-19 3 0,19-9 0,-1 6-16,1-6-8,-1 6 64,-18 3-40,18-8 0,0 5 40,0 0 24,0-6-32,-18 9-32,17-2 48,1-7-48,-1 6 0,0-5-16,-17 8 16,18-3 16,-1-1 8,0-5 0,1 6 24,-18 3-48,18-9 0,1 7 16,-1-1-16,2-6 0,-20 9 0,19-3 16,0 0 8,-1-5-24,-1 6 0,-17 2 0,16-9 24,-1 7-24,1-1 24,-1-5-48,-15 8 24,15-3-16,-1 0 32,1 0-16,-1 0 48,1 0-48,-15 3 0,14-3 0,0-1 8,-1 1-8,1 0 0,-14 3 0,12-3 24,2-5-8,0 5-8,-1 0 0,-13 3-8,13-3-8,0 0-16,-1-6 24,1 9 16,-13 0-16,12-3-16,-1 0 40,1 1-16,-2 0 32,-10 2-40,11-2 32,-2 0 16,2 2 0,-2-2-56,-9 2 8,10 0 0,-2 0-24,2 0 24,-2 0 8,-8 0-8,10 0 72,-1-3-40,1 3-16,-1 0 16,-9 0-32,9-2-24,-1 2 40,1-2-8,-6 0 8,-3 2-16,12-2 24,-3 0 0,-6 0-24,10-1 24,-13 3-24,8-3 32,1-1-40,-1 2 40,1 0-8,-9 2-24,9-2 16,-6 0-16,10 2 24,-10-2-24,-3 2 0,11-2-16,-7 0 16,7 2 16,-8 0-16,-3 0 0,12 0 8,-9 0 8,8 0 8,-11 0-24,2 0 8,6 0-8,-6 0 16,2 0-32,-1 0 40,-3 0-24,3 0 24,5 0-8,-5 0 8,-3 0-24,3 0-16,-1 1 16,0-1 16,0 1-8,-2-1-8,2 0 16,0 0 8,-2 1-48,0-1 24,2 0 24,-2 1-16,2 0 8,0 0 8,-2-1-24,0 1 24,4 0-16,-2 0-16,0 1 8,-2-2 0,2 2-16,1 1 16,0 0 40,0 0-40,-3-3 0,4 2 24,4 1-24,-8 0 0,3 0 8,-3-3-8,3 3 0,6 2-8,-7-1 16,1 0 32,-3-4-40,3 9 48,7-7 0,-8 1 1,7 5-49,-9-8 0,2 2 32,8 3 8,-7-1 8,8 0 0,-11-4-48,3 8 48,8-4 0,-7 0 0,8 6 16,-12-10-64,9 4 48,-1 7 0,-5-7-8,9 7 8,-12-11-48,3 8 72,9 1-8,-9 0 32,8 1-8,-11-10-88,4 10 72,8 1 0,-3-1-8,0 0 16,-9-10-80,9 8 72,-1 1-24,2 0-8,-1 0-16,-9-9-24,8 8 8,3 1 48,-3-5-24,3 6 24,-11-10-56,11 9 48,-1-6-24,1 9 40,-1-8-40,-10-4-24,11 11 24,-1-7-32,0 6 16,0-6 56,-10-4-64,11 11 0,-1-7 56,2 7-72,-1-8 0,-11-3 16,11 9 32,1-4 16,-1 4-48,1-5 24,-12-4-24,12 10 16,-2-6-32,2 4 64,-1-4-8,-11-4-40,13 9 24,0-6 16,-1 6-24,1-6-32,-13-3 16,14 10 24,-1-6-32,1 5-8,0-6 56,-14-3-40,11 9 24,1-6 40,0 5-40,-2-5-32,-10-3 8,12 9-16,-1-6 16,0 6 16,0-4-40,-11-5 24,12 8 8,-1-5-16,-1 8 16,1-8 8,-11-3-16,9 12 40,2-9-8,-1 8 96,2-6 32,-12-5-160,10 10 88,1-6 24,0 8-120,-1-8 16,-10-4-8,11 11 16,-2-7 8,2 6 8,0-6-8,-11-4-24,11 10 8,-1-1-8,1-5 32,-1 6-32,-10-10 0,11 4 40,0 4-8,-1-5 0,0 8 8,-10-11-40,10 3 24,1 7 16,-2-6-16,2 5 16,-11-9-40,10 4 64,1 5 32,-1-6-48,0 7 16,-10-10-64,10 4 16,0 6-32,1-7 56,2 6-48,-13-9 8,12 4 24,0 5 0,-1-4-24,-1 3 16,-10-8-16,12 3 8,-1 8-8,-1-7 40,1 7-8,-11-11-32,10 8 8,2-4 24,-2 7-48,2-2 16,-12-9 0,12 10 16,-1-1-16,1 0 8,0-1 8,-12-8-16,13 9 16,0-5-32,-1 6 32,0-5-16,-12-5 0,11 10 8,-1-6 24,1 7-24,-2-3 24,-9-8-32,11 5 0,-1 5-16,1-6 16,-2 7-16,-9-11 16,10 4 16,-1 6-16,0-7 56,0 7-32,-9-10-24,10 3 0,-1 8 0,1-7-24,-2 7 24,-8-11 0,10 4-16,-1 7 16,0-7 16,-1 6-16,-8-10 0,8 3 8,1 8 16,0-8-48,0 7 48,-9-10-24,9 3 56,0 7-72,0-6 16,0 5 0,-9-9 0,3 3-8,10 7 32,-10-7-8,8 5-32,-11-8 16,3 3 0,9 6-16,-9-6 56,8 5-24,-11-8-16,3 4-40,9-1 56,-4 5-16,-5-5 48,-3-3-48,13 5 32,-4-2 16,0 5-56,-1-7-8,-8-1 16,9 3 40,-1 1-56,0 0 8,1 0 16,-9-4-8,8 4-24,1 5 40,-1-7-16,3 1 48,-11-3-48,9 9 160,0-6-88,-1 1 72,-5 4-112,-3-8-32,12 3-72,-4 2 72,1 3 0,-6-5 0,-3-3 0,13 4 0,-10 5-8,9-7-24,-8 2 64,-4-4-32,12 4 48,-2 1-16,-2 3-24,1-6-32,-9-2 24,8 3 16,0 6-16,1-7 0,0 2 8,-9-4-8,10 10 0,-1-8 16,1 6-16,-2-5-24,-8-3 24,10 3-72,-7 1 88,9-1 8,-9 5 16,-3-8-40,10 2 16,-7 3 0,9 3-48,-9-5 24,-3-3 8,11 3 48,-8 2-72,6-1 40,-5 4-16,-4-8 0,10 2-56,-7 1 80,7 6-48,-7-7 24,-3-2 0,9 3-16,-6 6 16,6-6 56,-6 1-56,-3-4 0,9 4 16,-6 0-16,6 5-32,-6-7 48,-3-2-16,9 3 0,-6 1 16,5 5-8,-5-7-16,-3-2 8,8 4 24,-6 6-24,1-8-16,7 1 16,-10-3 0,2 8-8,6-5 16,-6 1 32,2 4-24,-4-8-16,3 2 0,5 2-40,-6 5 24,1-7-24,-3-2 40,4 3 16,4 1 0,-6 0-8,1-1-8,-3-3 0,4 3 0,-1 1 0,0-1 16,0 0 0,-3-3-16,8 4 0,-5-2 24,0 1-64,0 0 40,-3-3 0,3 3-16,6 0-8,-7-1 48,0 2-8,-2-4-16,3 3 24,0 0-8,5-1-56,-5 0 64,-3-2-24,3 2-24,0 1 48,0 0-24,-1 0 16,-2-3-16,2 3-16,0-1-8,1 1 48,-1-1-64,-2-2 40,2 1 40,0 0-48,0 1 32,0 0-24,-2-2 0,0 1-24,2 0-8,-2 0 24,2 0 48,-2-1-40,0 1 8,0 0 64,2 0-112,-2 1 40,0-2 0,3 1 24,-3 0-32,0 0 56,2 0-48,-2-1 0,0 1 16,0 0-16,0 0 17,0 0-17,0-1 0,0 3-17,0-1 42,0 0-33,2 0 32,-2-2-24,0 3 40,0 0-96,0 0 72,0 2-40,0-5 24,0 4 0,0 0 64,0 4-80,0-4 48,0-4-32,0 3 0,0 6 0,0-6 40,0 6-40,0-9 0,0 4-16,0 8 48,0-8-32,0 8 8,0-12-8,-1 8 40,1 1-88,-1 1-8,1 2 40,0-12 16,-1 10-40,1 2 16,-1 0 48,-1 2-48,2-14 24,-1 15 24,0-1 32,-1-1-72,0 1 168,2-14-152,-3 16 104,0 0 120,1 0-104,1 2-144,1-18 24,-1 16 24,0-1-64,-1 0 16,1-2 8,1-13 16,-1 15-32,0-1-72,1 0 144,0-2 24,0-12-64,0 13 16,0 0-16,0-2 16,0 3-32,0-14 16,0 13 0,0 0 0,-1 1-24,1-1 32,0-13-8,0 12-8,0 3 112,-1 0-88,0 0-80,1-15 64,-1 14-32,0 0 8,0 0 8,0-2 16,1-12 0,-1 13 16,0 0-88,0-1 112,0 1 0,1-13-40,-1 13 0,0-2 0,0 1-24,-1 1 8,2-13 16,0 13-24,-1 0-8,0 1 64,0-1 32,1-13-64,-1 13 16,0 0 56,0 0-88,0 2-40,1-15 56,-1 14 32,0 1 48,-1-1-40,-1 0 16,3-14-56,-2 16 64,-2-1-88,2-1 104,0 0-80,2-14 0,-1 15 16,-1-2 24,0 1-24,1 0 64,1-14-80,-1 12 40,0-1 16,0 2 0,1-1 0,0-12-56,0 12 88,0 0-8,0-3 8,0 1-32,0-10-56,0 10 24,2 0-8,-2 0 0,2 1 8,-2-11-24,0 10 0,0 1 88,2 1-88,-2-2 8,0-10-8,0 12 88,0-1-104,0 2 48,0 0-48,0-13 16,0 12 16,0 1-16,0 0 40,0-2 56,0-11-96,0 12-16,0-2 72,0 0-40,0-1-16,0-9 0,0 11 32,0-1-24,0 0 24,0-1-48,0-9 16,0 9 16,2-1 24,-2 1-24,2-5 24,-2-4-40,0 13 32,0-5-32,2 2 0,-2-2 0,0-8 0,0 9-16,0 2 16,0-1 16,3 1-16,-3-11 0,0 11 24,0 1-24,0 0 0,0 0 0,0-12 0,0 11 16,0-1-16,0-1-24,0 1 32,0-10-8,0 9-24,0 1 24,0-1 0,0 0-16,0-9 16,0 10 0,0 0-24,0 0 32,2 1-16,-2-11 8,0 11-16,0 1 56,0-1-56,0 2 48,0-13-32,0 12 0,0 2 0,0 0-16,0-1 16,0-13 0,-1 14 16,0-3-56,-1 1 48,1 0-32,1-12 24,-1 12 0,0 1 16,0-2-8,0 1 8,1-12-16,-1 13 16,0-3-16,0 1-16,0-1-8,1-10 24,0 10-16,0 1 0,-1 0 0,1-1 16,0-10 0,-1 12-24,1-3-32,-1 1 56,0-2-16,1-8 16,-1 5-16,1 4 72,-1-6-96,0 6-48,1-9 88,0 3-56,-1 5-80,1-6-88,-2 2-112,2-4 336,-1 2-552,0-2-249,-1 1-303,0 0-440,2-1 1544,-3 0-2145,-1 0-743,-7-10-1009,7 7-4049,4 3 7946,0 0 0</inkml:trace>
  <inkml:trace contextRef="#ctx0" brushRef="#br0" timeOffset="1498">1 1006 3424,'0'0'0,"0"0"0,0 0 728,2-2-360,0 2-216,1 0-143,-3 0-9,3 0-25,0 0-15,0 0 40,1 0 40,-4 0-40,3 0 81,0 0 95,0 1 48,0 1 48,-3-2-272,2 2 336,0 0 0,1-1 72,-1 1 64,-2-2-472,2 1 552,0 1 16,0 0-40,0 0-32,-2-2-496,3 4 457,-1-2-33,2 1-32,-1-1-40,-3-2-352,3 3 296,5 0-24,-6 1-40,7-1-16,-9-3-216,3 3 192,7 0-40,-7 0-8,8 0 40,-11-3-184,9 4 192,-1 0 8,-5 4 32,10-6-8,-13-2-224,8 3 224,1 6 32,-1-6-32,1 5 1,-9-8-225,8 4 216,1 4-16,-1-4 24,0 6-16,-8-10-208,9 3 216,-1 6-32,2-4-24,-1 4 8,-9-9-168,10 10 104,-1-6 24,3 5-32,-2-4-24,-10-5-72,13 9 88,-1-6-32,-1 8 32,1-8 16,-12-3-104,12 10 80,-1-5 32,1 5-32,0-1 0,-12-9-80,12 8 80,1 1-16,-2-1-40,1 0-8,-12-8-16,11 10 24,2-2 16,0 1 16,-1-5-24,-12-4-32,13 11 24,0-7-56,-3 7 32,1-6 8,-11-5-8,11 10 0,0-6 48,1 6-56,-1-6 40,-11-4-32,13 12 48,-2-3 0,1 0-8,0 0 24,-12-9-64,12 9 8,1-1 40,1 0-24,-1 1-48,-13-9 24,14 8 56,0 2-16,1-1-8,-2 1 16,-13-10-48,14 9 8,2 0 56,-1 1-16,0 0 32,-15-10-80,16 9 72,-1 2 0,1-3-16,1 1 8,-17-9-64,17 9 56,0 2 8,1-1 8,1 1-48,-19-11-24,19 11 48,1 0 8,2-1 16,-2 1-32,-20-11-40,21 12 72,-1-1-15,1 1-9,0-1 48,-21-11-96,21 12 64,1-1-16,0-1-24,0 2 24,-22-12-48,20 11 40,1 2 8,-3-1 0,1 0-24,-19-12-24,19 13 24,1 0 0,1-1-8,-1 0-8,-20-12-8,21 11 16,-1 2 8,1 1 40,0-3-40,-21-11-24,21 13 32,1 0 48,-1-2 16,0 3 16,-21-14-112,21 12 96,1-1-40,0 2-32,0-3 0,-22-10-24,21 13 32,1-1 8,0-1-16,0 1 16,-22-12-40,21 11 48,1 1-32,-2 0-8,2 0-56,-22-12 48,20 12 0,2 0 40,-2-2-32,-1 2 8,-19-12-16,19 11 40,-1 0-16,-2-1 0,1 0 24,-17-10-48,16 10 0,0 0 16,0-1 8,0 1 48,-16-10-72,15 10 16,0 0-32,2 2 8,-1-2 32,-16-10-24,15 11 0,0 0 48,-1 0-24,2 0-8,-16-11-16,15 11 40,0-1 0,0 0-32,-1-1 8,-14-9-16,14 10 0,-1-1-64,0 0 64,0 0 8,-13-9-8,14 9 16,-3-1 48,1-4-40,0 7-24,-12-11 0,10 4-16,1 7 80,-1-8-48,0 7 0,-10-10-16,10 4 8,0 6-48,-1-7 16,1 2 16,-10-5 8,8 9 24,1-6-40,-6 6 32,8-6 32,-11-3-48,4 8 24,7-5-8,-8 1-16,9 0 0,-12-4 0,3 4-16,8 0 72,-8 5-16,6-8-32,-9-1-8,2 2 16,2 0-40,4 0 24,-8-1 0,0-1 0,3 1 0,-1 0-16,1-1-8,0 0 24,-3 0 0,2 0 0,-2 0-40,0 0-24,2 0-152,-2 0 216,0 0-416,0-2-208,0 2-273,0-2-223,0 2 1120,0 0-1216,-1-2-128,0 2-121,0-2-31,1 2 1496,0 0-1616,-1-2-41,-13-10-1095,14 12-1609,0 0 4361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15.287"/>
    </inkml:context>
    <inkml:brush xml:id="br0">
      <inkml:brushProperty name="width" value="0.1" units="cm"/>
      <inkml:brushProperty name="height" value="0.1" units="cm"/>
    </inkml:brush>
  </inkml:definitions>
  <inkml:trace contextRef="#ctx0" brushRef="#br0">47 970 7953,'0'0'0,"0"0"1040,2 0-159,0 0-97,-2 0-784,3 0 688,0 0-120,7 0-32,-8 0-64,-2 0-472,8 0 464,-5-2-16,9-1-39,-9 0-9,-3 3-400,13-9 392,-5 7 0,1-1-32,1 0-32,-10 3-328,11-3 272,0-1-56,0-4-72,1 6 40,-12 2-184,10-2 176,0-1-32,0-6 48,1 9-112,-11 0-80,10-8 80,2 6 24,0-2-8,0-6-8,-12 10-88,12-2 64,1-8 8,2 8 16,1-7-16,-16 9-72,17-3 0,0-6 56,1 7-8,1-6 0,-19 8-48,20-3 120,1-6-72,0 6 0,1-8 88,-22 11-136,24-3 153,0-6-49,0 5 40,1-7-48,-25 11-96,27-3 72,0-9 88,0 4-56,1 5 56,-28 3-160,29-12 144,0 9-32,1-9 16,2 9-16,-32 3-112,31-11 16,-1 3 80,0 5 48,-2-10-72,-28 13-72,29-3 112,-1-9-24,0 9-88,0-9 56,-28 12-56,29-9 136,-1 1-72,2-1 0,-3 0 80,-27 9-144,27-10 64,1 1 24,-1-1-32,1 7 16,-28 3-72,28-11 120,0 7 8,-2-7 80,-1 8-96,-25 3-112,24-10 32,1 7 24,-1-8 64,0 8-16,-24 3-104,24-11 104,0 7-8,-2-7-72,-2 2 32,-20 9-56,20-8 24,0 5 16,-1-10-40,0 10 0,-19 3 0,19-11 64,0 8-32,1-9-48,-1 8 56,-19 4-40,20-12 24,0 9-32,0-10 136,0 10-136,-20 3 8,20-13-56,-1 10 80,0-9 32,0 9-56,-19 3 0,19-9 120,1 6-80,-2-6-64,0 6 80,-18 3-56,17-3-72,1-7 72,0 7 40,1-5-24,-19 8-16,17-2 96,-2-2-72,1-5-8,0 7 8,-16 2-24,16-3 16,0-7 0,-1 8-8,1-1-16,-16 3 8,17-10 24,0 8-40,-1-1 32,0-6 24,-16 9-40,13-2 0,0-7 41,0 7-41,-1-6 0,-12 8 0,13-4 0,0 1-24,-1-7 7,0 8 1,-12 2 16,13-4-24,-1 1 64,1-6-40,1 7 0,-14 2 0,13-3 17,1-6-34,0 9 58,-2-3-57,-12 3 16,15-10-41,-1 8 98,1-1-41,-1-6 24,-14 9-40,16-4 40,-1-4-64,0 6-8,1-1 48,-16 3-16,14-9 16,1 7 8,0-7-24,0 9-16,-15 0 16,13-3-24,1-1 8,0-4 32,-2 8 8,-12 0-24,14-3 0,0 0-8,-1-1 8,-1-4 0,-12 8 0,13 0 0,-2-3-32,1 0 48,-1 0-48,-11 3 32,11-4 0,1 1-8,0 0-8,1-5 32,-13 8-16,11 0 24,0-4 16,1 1-40,-2 0-8,-10 3 8,12-3 0,0-5 0,-1 8 8,0-4 8,-11 4-16,10-8 40,0 6-40,-1-1 16,1 0-32,-10 3 16,9-9 0,2 9 16,-2-3-32,1-6 16,-10 9 0,9-2-24,2-1 32,-2 0-16,2 0-8,-11 3 16,9-3 16,1 0-48,-2 0 48,1 1-16,-9 2 0,3-2-16,8 2 32,-7-2-16,5 2 0,-9 0 0,2 0 16,1-2-32,6 2 40,-7 0-8,-2 0-16,3 0-40,6-2 56,-7 2-56,1 0 8,-3 0 32,3 0 0,0 0-56,0 0-33,6 0-87,-9 0 176,0 0-352,3 0-256,0 0-296,-1 0-448,-2 0 1352,2 0-1905,0 1-495,-2-1-921,0 1-4833,0-1 8154</inkml:trace>
  <inkml:trace contextRef="#ctx0" brushRef="#br0" timeOffset="1314">30 945 7281,'0'0'0,"0"0"752,0 1 0,0 2 1,0-3-753,0 3 672,0 0-32,0-1-48,0 1-48,0-3-544,2 3 560,-2 1-40,2 4 0,-2-4-55,0-4-465,0 4 400,2 5-56,-2-6-56,2 9 8,-2-4 16,0-8-312,2 10 336,-2 2-24,0-2-40,3 1 16,-3-11-288,0 11 240,2 1-16,0 2 16,0-1-40,-2-13-200,0 14 168,2 0 0,-2-1-24,2 1-16,-2-14-128,0 15 120,2 1-24,-2 1 49,2 0-57,-2-17-88,0 19 96,2 0-8,1 0-56,-1 1 64,-2-20-96,2 21 80,-2 0-48,0 1 56,2 0 0,-2-22-88,0 22 72,2 0 16,-2-1 8,0 1-32,0-22-64,0 22 48,0-2 8,0 1-32,0 0 24,0-21-48,0 21 64,0 0-8,0 0 24,-1 1-32,1-22-48,-1 22 40,0 2 48,-1-1-16,1 0 8,1-23-80,-1 22 104,0 1-56,-1 1 16,1-1-88,1-23 24,-1 24 48,1-2 16,-1 0-24,1 0 88,0-22-128,0 20 48,-1 0-48,0 1 24,0-1-8,1-20-16,-1 21-16,0 1 32,0 0 0,-1 0-32,2-22 16,-1 21 0,0-1-16,0-1 32,0-1 0,1-18-16,0 18 48,0-1 32,0 1-56,0-1-24,0-17 0,0 17 8,0-1-40,0 1 56,0 0-16,0-17-8,0 17 32,-1 0 0,1 1-32,0 0 72,0-18-72,-1 16 24,-1 1-16,1-2 48,0 1-56,1-16 0,-1 17 48,0 0 48,0-1-56,-1 0-80,2-16 40,-1 15 40,0-1-56,0 1 32,0-1 8,1-14-24,-2 13 8,1 1 8,0 0 24,0-3 64,1-11-104,0 13 24,-1 1-8,1-2-32,-2 2 40,2-14-24,0 13 16,-1 0 48,0 1-24,0 1-48,1-15 8,0 15 24,-1 2-80,1-2 56,-1 1-64,1-16 64,0 16 40,0-2 40,-1 0-32,1 1-16,0-15-32,0 15 8,0-1 8,0-2-32,0 1 176,0-13-160,0 13 0,0-2-24,0 2 48,0-1-104,0-12 80,0 11 32,0 1-24,0-2-16,0 2 56,0-12-48,0 13-16,0-3 56,0 2-8,0-1-88,0-11 56,0 12 16,0 1-48,0-2 48,-1 2 48,1-13-64,0 11 32,-1 2-8,0 0-8,0-2-8,1-11-8,-1 12 16,0 0-16,0-2 24,0 2-24,1-12 0,-1 10 32,0 0 8,1-1-80,-1 1 88,1-10-48,0 8 0,-1 1 0,1-1 0,0 0 0,0-8 0,-2 9 16,2-5-16,0 8 48,-1-8-72,1-4 24,0 10 0,0-5-24,-1 4 24,1-5-16,0-4 16,0 12 16,0-4 8,0 1-72,0-1 136,0-8-88,0 9 0,0-5 16,0 6-8,0-6-16,0-4 8,0 10 0,0-6 0,0 7 40,2-7-80,-2-4 40,0 11 0,0-3-40,0-4 40,0 8 8,0-12-8,3 4 16,-3 7 24,0-8-40,0 6 0,0-9 0,2 4-24,-2 5 24,0-6-16,2 1 40,-2-4-24,0 10 40,0-7-40,0 6 16,2-5-32,-2-4 16,0 9-24,0-6-16,0 7 24,0-7 8,0-3 8,0 9 24,0-7-8,0 1-48,0 1 48,0-4-16,0 4-64,2-1 72,-2 1 24,0-1-48,0-3 16,0 3 0,0 0-80,0-2 0,0 1-88,0-2 168,0 1-328,0 0-312,0-1-376,0 0-456,0 0 1472,0 0-2001,2-3-816,-2-5-6000,0 8 8817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19.64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6 1 5145,'0'0'0,"-1"0"1008,1 0-488,-1 0 0,1 0-520,0 0 512,-1 1 0,1 2-16,0-1-40,0-2-456,0 3 457,-1 1-9,1 0 0,0-1 0,0-3-448,-1 4 424,1 0-32,0 5-56,0-7-80,0-2-256,0 8 304,0-5-8,0 7 8,0-7 40,0-3-344,2 10 248,-2-7-15,0 7-33,0-1-8,0-9-192,2 8 176,-2 1-16,0 0-24,2 0 0,-2-9-136,0 9 88,3 2 24,-3-2 8,2 3-48,-2-12-72,2 10 104,1 0-8,-1 0-24,1 1 32,-3-11-104,3 10 136,1 2 32,-1-1 0,5-1-8,-8-10-160,2 12 152,1-1-64,1 1-56,4-2 32,-8-10-64,0 11 16,3-2 24,0 1 16,1 1-8,-4-11-48,8 9 56,-8 2 0,3-1-32,7 2-16,-10-12-8,2 9 0,6 2-32,-6-1 48,8 0-40,-10-10 24,2 8 0,7 1 32,-5-1-40,5-5 8,-9-3 0,3 10 8,8-7-16,-8 1 8,6 0 8,-9-4-8,4 9-24,6-8 40,-7 3-32,7 4 32,-10-8-16,3 4 8,9-1 16,-9 5 0,9-5 0,-12-3-24,4 4 24,6 4-40,-7-7 40,8 2 0,-11-3-24,3 2 24,7 2 0,-6-3 8,7 0-8,-11-1-24,3 0 48,9-2 0,-4-1-16,-4 0 24,-4 3-56,12-9 40,-3 6 16,-1-6-8,1 6 8,-9 3-56,3-10 40,8 7-8,-7-7 32,5 8-8,-9 2-56,2-9 56,7 7-16,-7-6 8,0 5-16,-2 3-32,3-9 48,0 6-24,0-7 0,-1 7 16,-2 3-40,2-13-16,1 3 80,-1 1-56,-2-2 32,0 11-40,0-11 32,0 1-40,0-1 40,0 0-40,0 11 8,0-11 48,0 1 0,0-1-24,-1 2 24,1 9-48,-2-10 48,-1 2 0,0-2 25,-5 2 7,8 8-80,-2-3 72,-2-10 40,-5 10-40,6-10 40,3 13-112,-9-3 72,6-10 160,-6 10-152,6-11-48,3 14-32,-10-9 88,7 1-48,-8-1 32,7 1 8,4 8-80,-9-4 72,0-6-200,5 7 208,-8-6 8,12 9-88,-8-2 72,0-1 16,3-6-80,-7 5 48,12 4-56,-9-9 32,0 6 24,-1-7 72,1 7-80,9 3-48,-10-10 72,1 6 136,0-7-144,1 8 24,8 3-88,-4-11 24,-7 9-72,3-1 88,4 0 8,4 3-48,-11-4 24,3 1-32,3 1-24,-6 0 32,11 2 0,-4-2 80,-8 0-96,8 0 32,-7 0 24,11 2-40,-4-4 24,-6 1-24,6-5 24,-6 8-32,10 0 8,-4-2 0,-6 0 72,7 0-32,-1 2-56,4 0 16,-9 0-72,7 1-16,-1 1 8,-1 1-48,4-3 128,-4 4-408,1 6-392,1-8-529,1 2-487,1-4 1816,-1 8-2320,1-7-761,0 2-4265,0-3 7346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30.041"/>
    </inkml:context>
    <inkml:brush xml:id="br0">
      <inkml:brushProperty name="width" value="0.1" units="cm"/>
      <inkml:brushProperty name="height" value="0.1" units="cm"/>
      <inkml:brushProperty name="color" value="#FF1600"/>
    </inkml:brush>
  </inkml:definitions>
  <inkml:trace contextRef="#ctx0" brushRef="#br0">155 102 2376,'0'0'0,"0"0"0,0 0 1088,0-2-344,0 0-296,0 0-127,0 2-321,0 0 264,0-2-64,0 2-8,0 0-48,0 0-144,0-2 152,0 2 56,0 0 16,0 0 40,0 0-264,0-2 312,0 2-8,0 0 16,0 0 8,0 0-328,0 0 264,0 0 24,-1 0-16,1 0 24,0 0-296,-1 0 304,1 0-31,-1 0-9,1 0-24,0 0-240,-1 0 216,0 0 16,0 0-32,0 0 32,1 0-232,-1 0 296,0 0 0,0 0 8,0 0 0,1 0-304,-2 0 264,0 0-24,1 0-16,-1 1-16,2-1-208,-2 1 208,1 0-24,-1 0-16,0 0-24,2-1-144,-1 1 176,-1 0 9,1 0-1,0 0-32,1-1-152,-2 1 96,1 0 8,0 0-40,0 0 24,1-1-88,-1 2 72,0 1-24,0-2 48,0 1 16,1-2-112,-1 2 96,-1 0 24,1 0-40,-1 0 8,2-2-88,-1 2 72,-1-1 72,1 1-40,-3 1-48,4-3-56,-2 2 80,1 1-40,-1 0 48,1 0-40,1-3-48,-1 3 112,0-1-40,0 2 24,-1-1 56,2-3-152,-1 3 88,0 0 8,0 0 16,0 1-16,1-4-96,-1 5 104,-1-2-16,1 1-8,-1-1 0,2-3-80,-1 3 64,0 2 8,0-2 8,0 0-48,1-3-32,-1 3 40,0 1-16,0 0-24,0 1 16,1-5-16,-1 3 16,-1 0 8,1 1 24,0-1-24,1-3-24,-1 5 32,-2-2 8,2 1-8,0 0 16,1-4-48,-2 4 72,0 5-16,1-7-8,-1 2 24,2-4-72,-1 9 72,0-6 0,-1 5 16,1-5-40,1-3-48,-2 5 56,1 4-8,-1-6-8,1 2-32,1-5-8,-1 9 16,0-7 16,0 1-15,0 2 7,1-5-24,-1 4 24,0-1-24,1 1 8,-1-1 32,1-3-40,0 4-16,0 1 8,-1-1-8,0-1 8,1-3 8,0 4 32,-1 1-8,0-1 0,1 0 16,0-4-40,-1 4 24,1 0 24,0 1-48,-1 3 24,1-8-24,-1 2 16,1 1 16,-1 6-16,0-7 8,1-2-24,-2 3 0,1 1-48,1 5 56,-1-6 8,1-3-16,0 4-16,0 0 32,-1 1-8,1 3-32,0-8 24,-1 2 16,1 2-16,0 6 8,0-7 40,0-3-48,0 4 16,-1 5 32,1-6-40,0 1-32,0-4 24,-1 9 0,1-6-56,0 1 64,-1 5-8,1-9 0,0 3 16,0 6-16,-1-6 8,1 0-32,0-3 24,0 9 16,0-6-16,0 1 0,0 0 24,0-4-24,0 9-24,0-7 24,0 2 0,0 4 0,0-8 0,0 4 8,0 4 8,0-5-32,0 6 32,0-9-16,0 3 24,0 6-16,0-6 24,0 7 0,0-10-32,0 4 24,0 7 16,0-8-16,0 8-64,0-11 40,-1 5 16,0 6-32,1-6 16,0 5 24,0-10-24,-1 4 0,1 6 16,0-6-8,0 6 32,0-10-40,0 4 16,0 6-40,0-6 56,0 8-8,0-12-24,0 4 0,0 7 16,-1-3-56,1-3 64,0-5-24,-1 11 24,0-2 40,1-6-64,-1 7 0,1-10 0,0 4 48,0 7-32,0-3 40,0 1 0,0-9-56,0 4 0,0 8 32,0-4 8,0 2-16,0-10-24,0 8-24,0 1 24,0-1 0,0 1-16,0-9 16,0 10 56,0-2-32,0 2 0,-1-1 16,1-9-40,-1 11 24,1-2-16,-2 1 8,2-1 8,0-9-24,0 9 8,0 0-8,0 1 16,0-2-16,0-8 0,0 9 40,0-1-16,0 2 40,0 0-32,0-10-32,0 10 16,0 1 32,0-1-32,0-1 48,0-9-64,0 10 48,0 0-40,0 1 24,0-1-8,0-10-24,-1 11 8,1-3 56,-1 4-8,1-3-24,0-9-32,0 11 40,-1-3-24,1 2-8,-1-2 16,1-8-24,-1 10 16,1-2 24,0 2-16,0-2-40,0-8 16,0 10 16,-1 0-16,1-1 0,0 0 48,0-9-48,-1 9 0,1-1 32,0 0-32,0 3 0,0-11 0,0 10 8,0-2-16,0 1 32,0 1 16,0-10-40,0 9 8,0 1 32,0 0-24,0 0 8,0-10-24,0 11 0,2-2 0,-2 2 40,0-1-40,0-10 0,0 11 24,0-1 0,0 0-8,0-1 8,0-9-24,0 11 40,2-1-16,-2 0 0,0 0-8,0-10-16,0 12 8,2 0 16,-2-1-32,3 0 16,-3-11-8,2 10-24,0 1 24,-2 0 56,2 2-8,-2-13-48,3 12 56,-1 0-32,0 0 16,-2 1-32,0-13-8,2 11 40,-2 1 0,0-1-16,2 1-8,-2-12-16,0 14 40,0-2 0,0 1-16,3 0 24,-3-13-48,0 11 32,0 2-32,0 0 24,2 0 0,-2-13-24,0 13-16,0 1 32,2-2 0,-2 1-16,0-13 0,2 13 40,-2-1-32,2 1 8,0 1-8,-2-14-8,2 12 16,-2 1-16,2 1 0,-2-2 0,0-12 0,2 14 16,-2 2-56,3-2 48,-1 0 32,-2-14-40,0 15 0,2 0 32,-2 0-8,2-1 0,-2-14-24,0 16 40,0-1 16,2 1-8,-2-1-16,0-15-32,0 14 64,2 1 16,-2 0-32,2 1 24,-2-16-72,0 15 0,2 2 8,-2-1 8,0 0 0,0-16-16,2 16 8,1 0-8,-1 2 32,0 1 0,-2-19-32,0 16 72,2 1-24,-2 0-32,2 1-32,-2-18 16,0 19 0,2 0-24,0-1 40,0 2 8,-2-20-24,0 21-16,2 0 32,1 1 8,-3-1-8,0-21-16,2 22 24,-2-2 48,2 0-48,0 1-8,-2-21-16,0 21 40,2 0-32,0 1 8,-2 0 24,0-22-40,2 22 80,0-2-40,0 2-24,1 1 24,-3-23-40,2 21-16,0 1 88,0 1-64,0-2 8,-2-21-16,2 22 40,0 2-56,0-2 72,0 1-56,-2-23 0,2 22 0,1 0 32,-1 0 16,0 2-15,-2-24-33,2 24 8,0 1 80,0 0-144,0 1 96,-2-26-40,0 26 16,2-1 88,0 1-48,2-2-16,-4-24-40,3 24 40,-1 0-160,0 2 216,0-1-72,-2-25-24,2 26 56,0 0-16,0-2 32,2 1-48,-4-25-24,2 25 0,1 1 56,-1-1-16,1 2 56,-3-27-96,2 27 56,0-1 8,1 2-16,-1-3-24,-2-25-24,2 27 40,1-1-8,-1-2-32,1 3 40,-3-27-40,3 26 96,-1 1-40,2 0-40,-1-2 8,-3-25-24,3 25 0,0 0 32,0-1 16,0 0-16,-3-24-32,4 25 0,-1 0 56,5 0-72,-8-1 88,0-24-72,3 24 16,1 0-16,-1 0 24,0-1-24,-3-23 0,3 24 72,0 2-56,0-2 8,6 1 8,-9-25-32,0 26 0,3-2 24,0 0 8,0-1-24,-3-23-8,3 23 16,1 2 0,4-2-16,-8 1 0,0-24 0,3 26 40,6 0-40,-7 0 40,0 1-8,-2-27-32,3 24 0,0 0 16,0 3-8,6-2-8,-9-25 0,2 26 16,1 2 0,0-2-32,0 0-8,-3-26 24,10 28 0,-8-2-48,1 0 48,6 2 0,-9-28 0,2 27 16,1 0 0,5 0 0,-6-1 8,-2-26-24,4 27 0,4-2 16,-6-1 24,1 1-24,-3-25-16,9 25 0,-7 1 16,1 2-48,0-1 16,-3-27 16,9 28 32,-7-2-16,1 1 8,0 2 8,-3-29-32,8 27-16,-5 1 16,0 0 0,5 1-88,-8-29 88,2 28-24,1 1-16,6-1-8,-7 0 96,-2-28-48,3 28 8,6 0-16,-7 0 8,1 0 0,-3-28 0,3 28 0,5-1 0,-5 1 0,0-2 8,-3-26-8,3 28-8,5 0 8,-6 1-16,1 1 32,-3-30-16,3 28 24,0 1 16,5-1-48,-8 0-24,0-28 32,3 28-24,6 0 24,-7-1 8,1 2-8,-3-29 0,3 29-40,6-1-32,-7-1 32,6-1 16,-8-26 24,2 28 8,7-1-8,-7 0 0,1-2-40,-3-25 40,9 26 0,-7 0-72,1 0 72,5-2 0,-8-24 0,2 23-24,2 2 80,4-2-72,-6 2 16,-2-25 0,3 25 0,6 1 0,-7-2-40,6-1 24,-8-23 16,2 22-24,7 2-8,-7-3 16,6 2-8,-8-23 24,2 22-32,7-1 24,-7 2 32,1-2-40,-3-21 16,3 11 32,-1 2-32,2 0-40,-1 3 48,-3-16-8,3 15-24,0 3 24,0 0-16,7 2-56,-10-20 72,2 20 16,1-1-32,5 0 72,-5 0-112,-3-19 56,3 19-40,6 0 40,-7 0-64,2 0 104,-4-19-40,8 18-32,-6 1 24,1 0-8,0-3 40,-3-16-24,10 17 16,-10 0-40,3 0-48,6 0-8,-9-17 80,2 17-72,0 0 40,1 0 32,5-1-80,-8-16 80,2 16 16,2 1-72,-1-2 80,5-1-64,-8-14 40,2 14-40,1 0-16,1 0-8,4 1 104,-8-15-40,2 12-32,0 3 48,1 1-32,6-1 16,-9-15 0,0 14-64,3 1 64,5 0-72,-8-11 112,0-4-40,0 11 48,3-7-40,-1 7 88,0-7-120,-2-4 24,2 10 56,0-7-32,0 8 16,0-7-104,-2-4 64,2 11-56,0-7-80,1 6 8,-1-5 120,-2-5 8,0 10-112,2-6 96,0 6 16,-2-7-56,0-3 56,2 10-80,-2-7-241,2 1-559,-2 0-616,0-4 1496,0 4-2393,0 0-1095,-1-2-897,0-1-3081,1-1 7466,0 0 0</inkml:trace>
  <inkml:trace contextRef="#ctx0" brushRef="#br0" timeOffset="2998">338 1 4865,'0'0'0,"0"0"656,0 0-336,0 0-320,0 0 216,0 0-64,0 0-48,0 0-32,0 0-616,0 0 1104,0 0-528,0 0 0,0 1-16,0-1-16,0 0 56,0 1 0,0 0 8,0 0 16,0-1-80,0 1 112,0 0 40,0-1 56,0 1 24,0-1-232,0 0 248,0 1 24,0-1 16,0 0 16,0 0-304,0 0 312,0 0-32,0 0 25,0 0 31,0 0-1569,0 0 2770,0 0-1273,0 0-16,0 0-24,0 0-2497,0 1 4754,0-1-2193,0 0-32,2 0-16,-2 0-240,2 0 264,0 0 0,0 0-8,0 0 32,-2 0-288,0 0 280,2 0 8,0 0-32,0 0 8,-2 0-264,4 2 265,-2-2-65,0 1 48,0 0-24,-2-1-224,0 0 216,2 1 0,0 0-16,0 0-16,-2-1-184,2 1 192,1 0 0,-1 0-16,0 0 56,-2-1-232,2 2 144,0-1 16,0 1-32,1 0-48,-3-2-80,2 3 152,0-1 8,2 1-8,-2-1 40,-2-2-192,2 1 160,0 2-16,0-1 32,0 1-32,-2-3-144,2 4 144,1-1 16,1-1-7,-2 1 23,-2-3-176,3 3 120,0 0-16,0 2 8,0-1 24,-3-4-136,4 3 136,-1 0 40,0 6-64,0-8 8,-3-1-120,3 4 128,0 4-40,1-6 0,-1 7 0,-3-9-88,3 3 104,0 1-16,0 6 8,6-7 24,-9-3-120,0 9 48,3-4 96,0 4-72,5-6 8,-8-3-80,2 11 64,2-7-24,-1 5 48,0 0-32,-3-9-56,8 4 72,-5 7-16,0-3-16,0 1-32,-3-9-8,9 4 96,-7 8-24,2-3 24,-1-1-24,-3-8-72,9 10 72,-6 0 8,6 0-56,-7 1 40,-2-11-64,8 11 16,-5 0-8,0 0 32,6 2-24,-9-13-16,3 11 24,1 2 40,6-1-32,-8 1-24,-2-13-8,3 15 16,8 0-16,-9 1 0,7-1-16,-9-15 16,4 18 32,5-1-24,-6 0 32,6 0-8,-9-17-32,3 17 8,6 0 24,-5 0-32,5 0 40,-9-17-40,3 16 32,7 2-16,-7 1 64,6 0-40,-9-19-40,4 19 16,5 0 24,-6 1-16,7 1 0,-10-21-24,3 22 56,5-1 0,-5 0-16,6-1-56,-9-20 16,2 23 16,1-1-8,7 1 8,-8 0 0,-2-23-16,3 24 8,6 0 40,-6-1-8,0 1 64,-3-24-104,8 25 64,-6-1 8,1 2-16,1 2-7,-4-28-49,9 27 56,-7 1-16,1-2 16,0 0-40,-3-26-16,9 26 24,-7 0 16,0 0-24,1 2 40,-3-28-56,3 27 48,1 2-48,-1-1 48,0 2-64,-3-30 16,3 28-32,0 3 64,0 0-16,1 1 64,-4-32-80,3 33 40,0-2 0,5 1 0,-8 0-24,0-32-16,4 31 56,-1 4-40,5 0 32,-6 1 40,-2-36-88,3 37 8,7-3 24,-8 0-8,1 1-8,8-1 40,-11-34-56,2 36 56,7-1 0,-7 0 40,8 2-24,-10-37-72,3 36 64,6 1 48,-7 0-72,6 0 48,-8-37-88,3 38 72,7 0-16,-7 2 40,6 0-24,-9-40-72,4 42 40,5 1 16,-6-1 24,8 3-48,-11-45-32,3 42 88,7 0-48,-6 1-56,6-2 56,-10-41-40,3 42 16,7-2 24,-7 1 8,5 0-32,-8-41-16,3 39 0,0 0 0,5 0 56,-8 0-16,0-39-40,3 41 96,0 0-64,1 0 64,-1-2-24,-3-39-72,3 41 104,0-2-8,0 0-24,0 1 16,-3-40-88,4 38 72,4 1-16,-6 1-40,1-2 40,-3-38-56,3 39 48,1-2-64,4-2 88,-6 2 0,-2-37-72,2 37 88,1 1 144,1-1-128,-4-37-104,3 38 16,0 0 40,5-2-72,-8 1 64,4 0 8,-4-37-56,2 36 56,0 0-96,0-2 24,0 2 88,-2-36-72,2 35-32,0 1-128,0-1 208,0-2-120,-2-33 72,3 34 24,0-2 64,-1-2-112,0 2-8,-2-32 32,3 33 0,0-2 104,0 2-120,1-2 32,-4-31-16,3 30-16,-1 0 32,1-1 24,-1 0-8,-2-29-32,3 28 40,0 2-40,1-3-96,-1 3 64,-3-30 32,3 27-48,0 1-24,-1 0 136,0 1-64,-2-29 0,2 28-16,-2 0-16,3 0 48,-3-1-64,0-27 48,2 28 0,-2-1 48,0 1-48,2-1 160,-2-27-160,0 28-16,2 1-40,0-1 40,-2 0-56,0-28 72,2 26 32,0 1 56,-2-1-104,2 0 32,-2-26-16,2 28-32,-2-1 32,3 0-48,-1-1-40,-2-26 88,2 25-24,0 2-24,-2-1 40,2-1 48,-2-25-40,2 27-32,0-2 24,-2 1 8,2 1 24,-2-27-24,2 25 0,1 0-24,-1 0-40,0-1 24,-2-24 40,0 25 16,2 0 40,0 2 16,-2-1-104,0-26 32,2 28 0,0-1-8,-2-1-8,0 0 32,0-26-16,2 25-32,-2-1-56,2 2 40,-2-2 48,0-24 0,0 23-24,0 0 152,0 0-152,0 1 24,0-24 0,0 23-48,0-2-128,0 2 208,0-1-72,0-22 40,0 22 24,0 2 32,0-2-96,-1 1 0,1-23 40,0 23-64,0-1 40,-1 0 8,1 0 16,0-22 0,-1 22 16,0 1-32,1 0-16,-1 1 80,1-24-48,-1 26-32,1-2 16,-1 1 0,0-1 32,1-24-16,-1 23-40,0-1 8,1 0-40,-1 0-16,1-22 88,-1 20-24,1 3-32,-1-1 112,1-11-32,0-11-24,0 13 0,0 0 0,0 3-40,0-1-16,0-15 56,0 17 40,0 0-24,0 2-32,0-1 16,0-18 0,0 18-72,0 1-16,0-3 32,0 2-16,0-18 72,0 17-72,0 0 48,0 1-8,0-2-24,0-16 56,0 17-16,0-1-24,0-1 40,0 1-16,0-16 16,0 15-40,0 1 8,0-1-24,0 1-24,0-16 80,0 16-64,0 0 0,0 0-8,0 0 40,0-16 32,0 17-72,0-1 8,0 0-8,0 0 0,0-16 72,2 16-96,-2 0 8,0 0 24,2-2-64,-2-14 128,0 14-56,0 1-40,2 1 64,-2-3 8,0-13 24,0 14-40,0-1 8,0-1-80,0 1 16,0-13 96,0 13-96,0-1 0,0-2 0,0-7 272,0-3-176,0 4 152,0 5 56,0-6-24,0 6-272,0-9 88,0 3-160,0 7 32,0-7 8,0 7-24,0-10 144,0 4 88,0 5-120,0-6 88,0 7 40,0-10-96,0 3-96,0 7 80,0-7-144,0 6-8,0-9 168,0 3-136,0 1-56,0 4 112,0-7 80,0-1 0,0 3-40,0-1 96,0 0-96,0 0-249,0-2 289,0 1-640,0 0-728,-1-1-1129,0 0-1303,1 0 3800,0-2-7930,0 2 7930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37.309"/>
    </inkml:context>
    <inkml:brush xml:id="br0">
      <inkml:brushProperty name="width" value="0.1" units="cm"/>
      <inkml:brushProperty name="height" value="0.1" units="cm"/>
      <inkml:brushProperty name="color" value="#FF1600"/>
    </inkml:brush>
  </inkml:definitions>
  <inkml:trace contextRef="#ctx0" brushRef="#br0">0 0 6121,'0'0'0,"0"3"456,0-3-456,0 9 456,0 0 64,0-1-80,0 0-80,0-4-16,0-4-344,0 9 352,3-5 9,-3 7 31,2-7-16,-2-4-376,0 10 400,2-1-16,-2 0 8,0 1 0,0-10-392,2 10 336,-2 0-32,0 1-16,0-2-40,0-9-248,0 11 272,0 0-24,0 2 8,0-1-16,0-12-240,0 13 209,0 0-33,0-1-24,2-1-24,-2-11-128,2 13 72,0-2 56,0 1-48,0 2-16,-2-14-64,2 12 104,0 1 8,0 3 8,0-2 56,-2-14-176,2 16 152,0 1 8,0-1-8,0 1 8,-2-17-160,2 16 128,1 2-32,-1-2 72,-2 2-32,0-18-136,2 16 136,0-1 48,0 1-56,0-1 0,-2-15-128,2 16 128,0 0 24,1 0 0,0 1-72,-3-17-80,2 15 96,1 2-40,0 0-32,0 1 32,-3-18-56,3 17 64,0 0-40,1 2 48,-1-2-16,-3-17-56,3 19 48,-1 0 16,1 0 16,0-1-32,-3-18-48,3 20 88,0-1-8,5 1-16,-6-1 16,-2-19-80,3 18 89,1 0-17,4 1-48,-6-1 8,-2-18-32,3 20 0,6-2 40,-7 3 24,1-2-64,-3-19 0,8 20 96,-5-1-88,6 0 40,-6-1 32,-3-18-80,9 18 8,-6 0 56,5 1-56,-5-1-8,-3-18 0,10 19 0,-7 0 0,7 1 32,-7-1-24,-3-19-8,10 21 40,-7-2-8,10 2-8,-5-2 40,-8-19-64,3 21 0,7-2 40,-7 1-16,8-1-40,-11-19 16,3 20 24,8 0-72,-8 3-16,7 0 96,-10-23-32,4 21 8,8 1-8,-4-2 64,0 1-56,-8-21-8,10 20 0,-1 0 16,1 1-8,0 1-8,-10-22 0,12 21 16,-1 4-16,0-4-16,1-1 16,-12-20 0,12 21-32,-1-1 40,0 0-32,1 0-24,-12-20 48,10 21 16,1-1-8,1 1 16,-1 0-8,-11-21-16,12 20-16,-2 1-8,3-1 16,-3 1-8,-10-21 16,12 19 40,0 1-40,0-1-24,-1 1 24,-11-20 0,13 19-24,-1 2 24,0-2 32,2 2-32,-14-21 0,13 20 0,-1 1 24,1-2-24,0 0 0,-13-19 0,12 17 48,1 1-32,-2 0 24,1 0-8,-12-18-32,12 17 24,0-1 40,1 0-16,-1 0 16,-12-16-64,13 16 80,0-1-72,-1 1 32,0-1-40,-12-15 0,11 13-40,-1 1 40,3-2 0,-3-1 16,-10-11-16,11 13 32,-2-2-16,0-1 24,-6 1-16,-3-11-24,10 11-16,-7-2 16,5 0-24,-6-6 8,-2-3 16,2 9 16,1-5-40,-1 4 8,1-6-80,-3-2 96,0 3-328,0-1-488,0-1-857,-1-1-1351,1 0 3024,-9 0-9042,9 0 9042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13:40.969"/>
    </inkml:context>
    <inkml:brush xml:id="br0">
      <inkml:brushProperty name="width" value="0.1" units="cm"/>
      <inkml:brushProperty name="height" value="0.1" units="cm"/>
      <inkml:brushProperty name="color" value="#FF1600"/>
    </inkml:brush>
  </inkml:definitions>
  <inkml:trace contextRef="#ctx0" brushRef="#br0">163 17 3336,'0'0'0,"0"-3"2217,0 0-1601,0-6-232,0 9-384,0-2 360,0 2-40,0 1-32,3 1 8,-3-2-296,2 3 272,0-1-16,1 0-16,-1 1-16,-2-3-224,3 3 216,0 0-16,0 1-23,0-1-49,-3-3-128,4 4 136,4 4 0,-6-3 0,0 3 8,-2-8-144,2 3 152,1 6 8,0-6-8,-1 7 32,-2-10-184,3 3 192,-1 7-16,0-6 8,0 5 0,-2-9-184,2 4 160,0 5 16,1-4 16,-1 7-16,-2-12-176,2 8 192,0 1-24,0 2-24,-2-1-24,0-10-120,2 11 104,0 1 8,-2 1-16,2-1-16,-2-12-80,2 11 80,0 1-40,0-1 32,-2 0-24,0-11-48,2 12 56,0 0-8,0-1-16,0 1 32,-2-12-64,2 12 72,0-1 8,-2 0 8,2 1 24,-2-12-112,2 13 97,1-1 15,-3 3 8,2-2-24,-2-13-96,2 13 80,-2 1 0,2 0-16,-2-1 0,0-13-64,2 16 72,-2-2 24,0 1 0,2-1-32,-2-14-64,0 13 80,2 1-16,-2-1-8,2 1-24,-2-14-32,0 15 24,2-1-24,0 2 16,-2-1 0,0-15-16,2 15 16,-2 2-16,2-1 24,0 1-8,-2-17-16,0 16 0,2 0 16,-2 2 0,2-2-8,-2-16-8,0 19 24,0-1-8,2 1 0,-2 1 8,0-20-24,0 21 0,2 0-16,-2-1 8,0-2 8,0-18 0,0 19 8,0-2 16,0 1 32,0-1-80,0-17 24,0 18 48,0-1-48,0 1 8,0-1 24,0-17-32,0 19-24,0-3 48,-1 2-24,1 2-24,0-20 24,-1 18 16,0 1-48,0-1 16,0 2 40,1-20-24,0 18 24,-1 3-16,1 0-8,-1 0-8,1-21 8,-1 22 0,1-1 0,-1 1 24,0-2-16,1-20-8,-1 20 8,0 0-16,0 1-16,-1-1 16,2-20 8,-2 22-24,0 1 56,0-1-32,0 1 0,2-23 0,-1 22 32,-2-1-48,1-1 32,0 1 40,2-21-56,-2 21 72,-1 1-8,1 0 48,-1-1-48,3-21-64,-2 22 72,0-1 0,0 1-32,-1-2 48,3-20-88,-3 21 8,1-1 24,-1 0 8,0 0-40,3-20 0,-3 23 56,0-1-24,0-1 24,-2 1 0,5-22-56,-4 21 56,0 1 24,0-2-32,0 1-32,4-21-16,-8 20 40,6 1-24,-2-1 16,0-1 24,4-19-56,-5 22 32,2-3-8,-1 1 0,0-1-8,4-19-16,-4 19-16,0-1 32,0 1 8,0-2-24,4-17 0,-4 17 16,-1 0 8,1 0-24,-4 2 0,8-19 0,-2 17 0,-2 1 16,-4-1 8,5 1 56,3-18-80,-4 17 48,-1 2-32,-3-2 24,5-1-64,3-16 24,-3 18 0,-1-3 24,0 2-16,0-2 16,4-15-24,-4 16 16,0-1-8,-1 0 16,1 0-16,4-15-8,-4 14 40,0-1-32,1 3 16,-1-3-8,4-13-16,-3 13 24,0-1-16,0 0 16,0-1 8,3-11-32,-3 12 24,-1-1-8,1-1 16,0 1-16,3-11-16,-2 10 24,-1-1 8,1 0 0,-1 0 16,3-9-48,-3 9 48,1-5 0,-1 6-8,1-6-32,2-4-8,-2 4 0,1 5 8,0-8-40,0 0 24,1-1 8,-1 2-72,0 0-80,0-1-176,1 0-368,0-1 696,0 0-1040,0 0-609,0 0-663,0-3-5218,0 3 7530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20:18.136"/>
    </inkml:context>
    <inkml:brush xml:id="br0">
      <inkml:brushProperty name="width" value="0.03501" units="cm"/>
      <inkml:brushProperty name="height" value="0.03501" units="cm"/>
    </inkml:brush>
  </inkml:definitions>
  <inkml:trace contextRef="#ctx0" brushRef="#br0">289 8456 6841,'0'0'0,"0"4"872,5 3-160,9 10-40,-14-17-672,3 7 625,1 11-105,1-4-64,0 0-40,-5-14-416,6 15 376,7 3 0,-9-1-24,10 2-24,-14-19-328,5 21 336,14 0-56,-5 0 24,0 0-24,-14-21-280,14 19 240,0-1 17,0-1-81,0-3 40,-14-14-216,14 16 136,0-2 24,2-7-8,0 10-72,-16-17-80,14 6 144,-1 1-80,-7-2 48,13 2 72,-19-7-184,5 5 192,13-3 40,-15 0 0,13-2 8,-16 0-240,3 0 264,11-4-8,-10-1 56,1-13-8,-5 18-304,16-14 296,-13-1 16,11-6-64,-10-2-31,-4 23-217,5-28 176,0-3-56,11-2-16,-13-4-64,-3 37-40,4-40 96,1-2-96,0 0-8,1 2-16,-6 40 24,5-40-232,0 3-265,-1 2-527,-1 0-808,-3 35 1832,0-33-2625,-3-4-2016,-1 1-1512,4 36 6153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20:20.116"/>
    </inkml:context>
    <inkml:brush xml:id="br0">
      <inkml:brushProperty name="width" value="0.03501" units="cm"/>
      <inkml:brushProperty name="height" value="0.03501" units="cm"/>
    </inkml:brush>
  </inkml:definitions>
  <inkml:trace contextRef="#ctx0" brushRef="#br0">1 248 3688,'0'0'0,"0"0"1729,0 0-1209,0 0-520,3 0 360,-3 0-8,0 0 16,0 0 0,0 0-368,4 0 336,-4 0 32,0 0 24,3 0 40,-3 0-432,0 0 449,4 0 7,-4 0 32,0 0-64,0 0-424,3 0 480,-3 0 8,0 0-64,4 0-16,-4 0-408,0 0 360,0 0-80,3 0-24,-3 0 48,0 0-304,4 0 208,-1 0 9,-3 0 15,4-3-40,-4 3-192,3-4 176,2-1-32,1-9 0,-1 9-80,-5 5-64,5-14 144,9 9-24,-14-13-24,5 13 16,-5 5-112,6-18 64,-1 13 40,9-12-40,-11 12 16,-3 5-80,5-18 32,11 13-32,-12-13 64,10 13 8,-14 5-72,3-16 40,11 13 8,-10-13-56,10 13-8,-14 3 16,3-16 0,11 12 56,-11-1-24,3-9 16,-6 14-48,14 0 64,-11-3-24,1-1-16,1 4-64,-5 0 40,3 0 0,3 0 16,-3 0 40,1 0 24,-4 0-80,3 4 88,2 1 24,-1 11 16,1-9 48,-5-7-176,4 19 128,1-2-40,-2 3-32,1 2-8,-4-22-48,5 26 72,-1 2 0,1 0 32,-2-1 48,-3-27-152,6 27 72,-1 0 8,0-3-32,0 1-144,-5-25 96,5 22-8,-1-4 32,1-1-120,9-3-32,-14-14 128,0 7-352,5 9-408,1-13-456,-3 1-697,-3-4 1913,4 2-2768,-4-2-4362,0 0 7130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20:27.119"/>
    </inkml:context>
    <inkml:brush xml:id="br0">
      <inkml:brushProperty name="width" value="0.03501" units="cm"/>
      <inkml:brushProperty name="height" value="0.03501" units="cm"/>
    </inkml:brush>
  </inkml:definitions>
  <inkml:trace contextRef="#ctx0" brushRef="#br0">6 1 4624,'0'0'0,"-2"0"1681,2 2-1073,-2-1-104,2-1-504,0 6 496,0 1-32,-2 8-32,2-9 0,0-6-432,0 17 465,0-3-25,0-7 0,0 12-48,0-19-392,0 16 376,0 0 24,0 1-40,0 2-24,0-19-336,0 20 352,0 1-72,0-1 16,0 1-64,0-21-232,0 21 272,0 0 17,0 2-73,0 1 0,0-24-216,0 23 224,0 3-80,0 1 56,0 0 0,0-27-200,0 28 144,4 2 16,-4 0-32,0-2-8,0-28-120,0 28 88,3 0 0,-3-1-16,4 1-32,-4-28-40,3 27 96,-3 2-56,4 1 32,-1-2 8,-3-28-80,0 30-16,4-2 40,-1-1-24,1 1-8,-4-28 8,0 28 8,3 0-8,1 0 32,-1-3-40,-3-25 8,0 26-8,4 0 16,-4 0-8,3 2 48,-3-28-48,0 28 64,4 2-8,-4-4-8,0 2-48,0-28 0,3 28 16,-3 1-8,4-1 0,-4 0-40,0-28 32,3 28 16,-3 2-16,4 1-24,-4 1 64,0-32-40,0 30 0,3 1 16,-3-3-8,4 5 8,-4-33-16,0 31 0,0 1-48,0-1 24,3-3 24,-3-28 0,0 30-8,4-2 48,-4-2-16,0 0-24,0-26 0,0 30 0,3-2 0,-3 2-24,0-1 40,0-29-16,4 30 0,-4 1 0,3 1 24,-3-1-64,0-31 40,4 32-8,-4-1 8,0-1 0,0-1 32,0-29-32,3 30 24,-3 2-8,0-1 16,4-1-24,-4-30-8,3 29 16,-3 1-8,4 0-16,-4-1 32,0-29-24,3 30 8,-3 1 40,4-1-24,-4-2-16,0-28-8,3 31 16,-3 1-40,4-2 8,-1-1 16,-3-29 0,0 32 16,4-3-8,-1 6 16,1-2 0,-4-33-24,0 30 32,3 2-8,1-3 0,-1-1 8,-3-28-32,0 30 40,4-2-16,-4 3-24,3-1 0,-3-30 0,0 33 0,4-1 0,-4-1 16,3-1-16,-3-30 0,0 31 48,3 0-56,-3-1-8,4 2 16,-4-32 0,0 31-8,3-1 56,-3-1 0,0 1 16,0-30-64,4 30 48,-4-2 8,0 1-32,3-2 0,-3-27-24,0 26 16,0 0 8,4 0 32,-4 0-32,0-26-24,3 25 24,-3-1 8,4 1-8,-4-1-8,0-24-16,3 24 48,1 3-40,-1-1-8,-3 2 40,0-28-40,4 26 24,-1 2 8,1-4 16,-1 1-24,-3-25-24,4 26 32,-1 0 16,1 0-24,-4-1 48,0-25-72,3 24 24,1 1 24,-4 1-24,3 0 24,-3-26-48,0 25 48,4 1 16,-4-2-40,3 1-24,-3-25 0,4 24-16,-1-1 16,-3-2 24,4 1 0,-4-22-24,3 21 72,1 0-48,-4 0 40,3 0-15,-3-21-49,4 21-17,-4 0 66,3 2-33,-3-2 40,0-21-56,4 22 64,-4-1-40,3 4 0,-3-2-40,0-23 16,0 20 16,4 3 0,-4 0-32,0-2 16,0-21 0,3 23 24,-3-3-24,4 1 24,-1-1-8,-3-20-16,0 19-16,4 2 40,-1-2 0,-3 2-32,0-21 8,4 21 0,-1 0 24,-3-2-40,4 0 64,-4-19-48,0 23 24,3-2-32,-3 0-8,4 2 32,-4-23-16,3 20 0,-3 1-24,4-1 32,-4-1-40,0-19 32,0 19 0,3 0 32,1 2-32,-4-2 40,0-19-40,3 20 32,-3-1-32,4 0 56,-4 0-24,0-19-32,3 21-24,1 2 24,-4-4-8,3 2-32,-3-21 40,0 19 24,4-1-48,-4-1 48,3 2-8,-3-19-16,4 18 0,-1-1 24,-3 1 8,4-1 16,-4-17-48,0 16 24,3 1 16,-3-1-80,0 0 32,0-16 8,0 16-16,4-1 8,-4 3 32,3 1-24,-3-19 0,3 19 0,-3 2-16,0-2 8,4 0 8,-4-19 0,0 18 24,0 1 16,0 0-56,3 1 32,-3-20-16,0 19 8,0-2-16,4 1 8,-4-1 0,0-17 0,3 18-40,1-3 24,-4 1 32,3 0-32,-3-16 16,0 15 16,4-1-8,-1 4 24,-3-2-24,0-16-8,4 17 0,-4 0 0,3-1-24,-3 0 40,0-16-16,0 17-16,4-1 16,-1 2 16,-3 1-8,0-19-8,4 17 40,-4 1-64,3-1 32,-3-1-16,0-16 8,4 17-56,-4-1 72,3 1-16,1 1-16,-4-18 16,0 17 40,3 1 0,-3 1 16,4-3-32,-4-16-24,3 15-8,1 1 8,-1 2-16,-3-1 40,0-17-24,4 18 0,-1-1-24,1-1 24,-1-1 0,-3-15 0,4 16 56,-4-2-32,3 2-40,1 0 16,-4-16 0,0 15 0,3 1 40,1 0-40,-4-1 32,0-15-32,3 16-8,1 0-40,-4-2-16,3 2 24,-3-16 40,0 13-32,0-6 56,4 11 8,-1-13-16,-3-5-16,4 16 24,-1-9-40,1 12 32,-1-12-16,-3-7 0,4 18-40,-1-13 56,1 10-16,-4-1-24,0-14 24,3 7 8,1 11-16,-1-11 8,-3 9 32,0-16-32,4 7 16,-4 8-16,3-9 24,1 11-64,-4-17 40,3 5 16,1 13-16,-1-11-40,-3 7 40,0-14 0,4 5 0,-1 11 0,1-11-8,-1 9 16,-3-14-8,4 5-32,-1 2 8,1 0 32,-1 9-16,-3-16 8,3 3 24,-3 4 0,4 0-16,-1 7-32,-3-14 24,0 4 24,4 3-48,-4 0 40,0 7-8,0-14-8,3 5-32,-3 2 128,4 7-96,-4-11-24,0-3 24,3 7 40,-3 7-96,4-9 32,-4 1 24,0-6 0,0 5-24,3 0-48,-3 0 72,0 1-24,0-6 24,0 5-24,0 0 0,0 0-64,0-1-56,0-4 144,0 2-256,0 1-225,0 1-231,0-3-288,0-1 1000,0 2-1464,-1 0-537,-1-2-519,-2 0-4522,4 0 7042,0 0 0</inkml:trace>
  <inkml:trace contextRef="#ctx0" brushRef="#br0" timeOffset="948">329 2171 5425,'0'0'0,"0"7"2200,0 12-1392,0-19-808,0 18 736,0-1-23,3-1-97,2 3-136,-5-19-480,6 21 360,11 0 8,-13 0-40,13 2-8,-17-23-320,14 22 280,0 6-16,2 0-48,-1 0-64,-15-28-152,16 30 144,3-2-72,-1 0-32,-3 0-24,-15-28-16,16 28-8,-2 0 16,-9-2-56,13 0-72,-18-26 120,5 24-336,9 1-472,-10-4-656,-4-16-801,0-5 2265,0 21-5865,0-21 5865</inkml:trace>
  <inkml:trace contextRef="#ctx0" brushRef="#br0" timeOffset="1609">571 2148 6929,'0'0'0,"-1"0"736,-1 2-72,0-2 24,2 0-688,0 2 713,0-2-33,0-5-24,4-9-64,-4 14-592,5-4 568,0-10-56,0 11-96,9-13-8,-14 16-408,4-3 320,1-11-23,0 10-25,11-12-48,-16 16-224,5-3 216,9-2-32,-9-9-24,9 14-16,-14 0-144,4-4 120,1 1-16,9-1-8,-10 4 16,-4 0-112,5 0 104,9 0 16,-11 4-8,2 1-8,-5-5-104,6 7 32,-1 9 32,0-11 8,-1 12-8,-4-17-64,3 7 104,1 14-48,-4-5-8,0 3 40,0-19-88,0 19 72,0 2 32,0 2-16,0 2 40,0-25-128,0 26 144,-2-2-32,0 2 40,0-1-32,2-25-120,-1 26 96,-1-2 8,0 1-8,0-2-24,2-23-72,0 22 56,0-1 8,0-5-40,0 0 24,0-16-48,0 7 80,0 8-8,0-9 0,0 8 48,0-14-120,0 3 88,4 2-7,-1 0 39,1 1-16,-4-6-104,0 3 104,5-1 32,-1 0-24,-1-1 8,-3-1-120,5 0 80,1 0 0,-1 0 8,0 0-32,-5 0-56,5-3 56,11-1 0,-12-1-48,1 0 32,-5 5-40,15-14 48,-11 14-24,1-5 0,11 0-32,-16 5 8,3-6-24,11 1-8,-10-9 8,10 14-48,-14 0 72,3-5-160,3 0-104,9-1-160,-15 1-169,0 5 593,5-3-856,-1-1-272,-1 1-400,1 3-497,-4 0 2025,3-4-2480,32 6-2705,-35-2 920,0 0 4265</inkml:trace>
  <inkml:trace contextRef="#ctx0" brushRef="#br0" timeOffset="2070">994 2194 8913,'0'0'0,"0"0"0,0 0 1369,-2 0-73,2 0-72,0 2-136,0-2-1088,0 5 945,0-2-177,0 3-136,0-1-152,0-5-480,0 5 288,0-1-104,0-1-80,4 1-80,-4-4-24,0 1-16,0 1-72,3 0-168,1-2-304,-4 0 560,0 0-968,3 0-489,-3 0-567,4-4-400,-4 4 2424,0-5-6482,0 5 6482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20:30.897"/>
    </inkml:context>
    <inkml:brush xml:id="br0">
      <inkml:brushProperty name="width" value="0.03501" units="cm"/>
      <inkml:brushProperty name="height" value="0.03501" units="cm"/>
    </inkml:brush>
  </inkml:definitions>
  <inkml:trace contextRef="#ctx0" brushRef="#br0">137 90 6241,'0'0'0,"0"5"768,-2 2-72,-1 9 32,3-16-728,-4 5 712,1-1-15,-3-3-25,3 1-32,3-2-640,-2 2 648,-1 0-96,-1-1-16,-1 1-56,5-2-480,-4 4 472,-1-3 9,0 3 15,0-1-64,5-3-432,-6 4 408,1-1-32,0 3-48,-2-1 0,7-5-328,-5 5 264,0 0-48,-1 2-48,1 0 8,5-7-176,-5 14 128,0-9-16,1 1-16,-1 8-16,5-14-80,-4 5 88,1 0-16,1 11 24,0-13-24,2-3-72,-1 14 72,-1-10 8,0 1-8,0 9-24,2-14-48,-1 5 72,1 9 0,0-9-23,0 13 63,0-18-112,0 7 32,0 14 56,0-5-72,0-2 16,0-14-32,3 13 48,1 1-48,-1 0-8,1-7-16,-1 9 48,1-11-24,-1 9 24,2-8-24,-5-6 0,4 5 0,1 0 24,-1-1 0,-1-3-16,-3-1-8,4 2-56,-4-2 8,3 0 48,1 0 24,-4 0-24,3-3 48,-3-1-24,4 1-40,-1-3 16,-3 6 0,5-14 24,-1 14 40,1-5-48,-2-11-8,-3 16-8,6-3 40,-3-2-80,1-11 80,1 12-40,-5 4 0,3-5-48,3-11 48,-1 13 8,0-2 8,-5 5-16,14-16 0,-10 13 0,1-1 8,0 1 8,-5 3-16,14-4-16,-10 4-8,1 0 40,10 0 8,-15 0-24,4 0 72,1 2-24,11 1-8,-13 3-56,-3-6 16,6 7 48,8 0-24,-11 0 0,2 6 16,-5-13-40,6 4-40,8 3 72,-11 7-24,1-9 8,-4-5-16,5 14 80,0-9-40,0 13-24,-1-4 8,-4-14-24,3 7 8,-3 12 16,0-5 40,0-7 16,0-7-80,0 19 80,0-5 8,-2 0 24,-3 0 40,5-14-152,-5 14 144,0-7-8,-2 10 32,0-11-32,7-6-136,-14 15 128,9-8 16,-11 11-56,11-13 8,5-5-96,-16 14 72,11-9-48,-9 1 48,10-1-64,4-5-8,-5 3-8,-2-1-8,2 0-48,1-1-56,4-1 120,-3 0-136,-1 0-112,1 0-144,1 0-200,2 0 592,-2 0-816,1-3-353,-1-2-375,2 0-408,0 5 1952,0-6-2401,0-13-231,5 14-3874,-5 5 6506</inkml:trace>
  <inkml:trace contextRef="#ctx0" brushRef="#br0" timeOffset="1">352 308 7041,'0'0'0,"0"0"880,0 0-24,0 2 33,0-2-889,0 5 840,3 0-136,2 2-72,1 9-72,-6-16-560,14 7 536,-11 11-16,2-11-24,0 12 1,-5-19-497,14 14 472,-10 0-32,1 1-32,0-1-112,-5-14-296,6 16 256,-1-2-24,9 0-48,-14-7 0,0-7-184,3 16 160,1-9 8,-1 8-24,1-11-40,-4-4-104,3 5 152,-3 0-80,4-3 32,-4 0 0,0-2-104,0 0 112,0 0 40,0 0 56,0 0-40,0 0-808,0-4 1457,0-1-681,0 0-64,-2-9-8,2 14-64,-2-5 32,-1-13 8,-1 13 8,-1-18-40,5 23-8,-5-14 16,0-5 24,-2 0-40,1 0-16,6 19 16,-7-21-24,0-2 0,2 0 8,0 2 56,5 21-40,-5-21 40,1 6-32,2 1 8,1 0-16,1 14 0,-2-5 32,2-11-40,0 12 16,0-1 8,0 5-16,3-5 32,1 0 32,-1-1 8,1 1-32,-4 5-40,5-3 64,0 3-8,9 0 8,-10 0-16,-4 0-48,5 0 24,9 0 16,-10 3 0,10 2 32,-14-5-72,3 7 48,11 7 32,-9-8-24,11 8 24,-16-14-80,3 7 64,3 7 56,8-7-104,-11 8 24,-3-15-40,5 5 40,1 9-96,8-8 80,-14 1 8,0-7-32,5 7 32,0-2-8,0 0 16,1 0-48,-6-5 8,3 6 48,1-1-48,-1-3-16,-3-1 48,0-1-32,0 2-32,0 0 64,4-2-24,-4 0 16,0 0-24,0 0 16,0 0 8,0 0-8,0-4 8,0 4-24,0-3 24,0-2 16,0-9-32,0 10-8,0 4 0,-2-17 0,0 11-48,0-13 88,1 4-40,1 15 0,-4-18 0,-1 1-16,0-3 8,1-1-24,4 21 32,-3-19-8,-1-2 32,2 2-24,1 0-24,1 19 24,-2-21 0,2 0 0,0 4-16,3 1 16,-3 16 0,4-5 0,-1-15 0,1 15-40,1 0 120,-5 5-80,4-5-24,1-1 0,0 3 88,-1 3-56,-4 0-8,5 0 88,0 0 40,9 0-32,-11 5-24,-3-5-72,14 14 80,-8-9 24,8 13-16,-9-2 16,-5-16-104,14 15 144,-9 3-40,9 3-24,-9-4 48,-5-17-128,14 18 88,-10-1 24,1 1-24,11-3-48,-16-15-40,3 16 24,2 1-88,1-1 80,-1 0-16,-5-16 0,5 7-40,0 10 80,1-10-80,-3 7 24,-3-14 16,4 5 0,-1 1-120,1-1-8,-4 0-160,0-5 288,0 2-456,0 1-176,0-1-328,0 2-289,0-4 1249,0 1-1656,0 1-392,0-2-489,-2 0-384,2 0 2921,-2-3-6425,2 3 6425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7:33.537"/>
    </inkml:context>
    <inkml:brush xml:id="br0">
      <inkml:brushProperty name="width" value="0.05001" units="cm"/>
      <inkml:brushProperty name="height" value="0.05001" units="cm"/>
      <inkml:brushProperty name="color" value="#3165BB"/>
    </inkml:brush>
  </inkml:definitions>
  <inkml:trace contextRef="#ctx0" brushRef="#br0">1 3890 272,'0'0'0,"19"-14"208,1 0-104,-20 14-104,23-17 32,0 0 0,-7 2 16,2-1-32,-18 16-16,17-15 40,2-3 0,-1 2 24,2-1 56,-20 17-120,18-20 184,2-1 56,0 0 32,2-2 0,-22 23-272,21-21 304,3-1 80,-1 1 72,0-2 80,-23 23-536,23-25 496,-2 1 32,2-3-55,0 0-161,-23 27-312,23-28 440,1-1-48,2-1-56,0-1 136,-26 31-472,27-31 352,2 1-152,-2-3 40,3 1-40,-30 32-200,30-32 216,0-1 24,3-1-24,0-3-8,-33 37-208,32-38 184,2-2-40,0 0 1,2 0-41,-36 40-104,36-41 120,0 1-8,-1-2-32,-1 1 8,-34 41-88,32-42 88,0 0 40,-2 1 24,2-1 16,-32 42-168,32-40 120,0 2 0,-1 0-48,1-1-16,-32 39-56,30-40 80,2-1-32,0-2 40,1 2 0,-33 41-88,33-42 80,0 1-8,0 0-48,1 0-16,-34 41-8,35-40 0,1 1-8,-2 0 8,0 2 0,-34 37 0,31-38-24,1 0 24,0 1-32,-1 0 16,-31 37 16,33-36-24,0-2-8,-2-1-24,0 1-8,-31 38 64,30-38-40,0 2 8,0 1 48,1-1 16,-31 36-32,30-35-64,-2 1 72,2 1 0,-2 0-56,-28 33 48,27-32 64,0 1-104,1 1 0,-1 2 32,-27 28 8,26-27-8,-2 0-8,-1 0 48,-1-1-40,-22 28 8,24-27-56,0-2 56,0-2-16,1-1-24,-25 32 40,25-33-32,-1 1-16,2 2 40,0-1 48,-26 31-40,24-30 24,1 0-8,-2 0-72,2 3-24,-25 27 80,25-30-16,-2 1 40,2 0 24,0 1-8,-25 28-40,22-28 16,3-1-24,-1 1 40,0 1 56,-24 27-88,26-28 40,0 1-40,-1 0 32,-1-2 0,-24 29-32,23-28 24,1-2 56,-1 2-40,-1 0-48,-22 28 8,23-27 112,0 1-96,1 2 40,0-2-8,-24 26-48,22-25-48,2 3 56,-1 0-184,-2 3 120,-21 19 56,22-18-48,-2 0-40,1 0 104,-2 2-96,-19 16 80,19-15-248,-2 0-288,-3-2-833,0 4-4096,-14 13 5465,0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7:43.161"/>
    </inkml:context>
    <inkml:brush xml:id="br0">
      <inkml:brushProperty name="width" value="0.05001" units="cm"/>
      <inkml:brushProperty name="height" value="0.05001" units="cm"/>
      <inkml:brushProperty name="color" value="#3165BB"/>
    </inkml:brush>
  </inkml:definitions>
  <inkml:trace contextRef="#ctx0" brushRef="#br0">1 4019 1480,'0'0'0,"2"3"160,1 0 208,-3-3-368,8 9 632,-6-5 328,1-3 64,0 0-247,-3-1-777,9 0 560,-7 0-248,0 1-96,0-1-56,-2 0-160,2 0 136,0 0-48,0 0-48,-2 0 48,0 0-88,2 0 112,0 0-16,0 0 32,0 0-64,-2 0-64,3 1 64,-1 0-32,1-1 0,0 1 8,-3-1-40,9 2 16,-7 0 32,6 1-32,-5 0-8,-3-3-8,9 3 8,-6 0-16,10 0 24,-5 1 16,-8-4-32,10 10 48,1-7 8,2 5 8,1-5-8,-14-3-56,16 10 40,0-6 24,3 8-24,-1-4 16,-18-8-56,20 8 56,-2-4-8,3 7 8,-1-1-8,-20-10-48,21 8 40,1 2 24,2-2-32,0 1 0,-24-9-32,25 9 32,2-1-16,0 1 8,0 2-32,-27-11 8,28 10-8,1-1 24,-2 1-16,2 0 32,-29-10-32,29 8 72,1 2-48,-1-1 8,-1 1 0,-28-10-32,30 9 16,-2-1 0,1 0 24,0 2-24,-29-10-16,28 8 16,1 0 8,-2 1-32,-1 1 16,-26-10-8,26 11 0,1-1 8,-2 0 0,1 2 0,-26-12-8,26 10 0,-1 2 8,2-2 8,-1 3-32,-26-13 16,25 11 16,1 0-8,-1 1 8,1-1 16,-26-11-32,26 10 24,1 0 24,-1 1-16,0-1 32,-26-10-64,25 10 64,0 1-24,0 0 40,1-1-47,-26-10-33,27 11 40,-2 1 0,1-2-8,-1 1 8,-25-11-40,24 13 48,-1 0-24,1 1 16,0 1 8,-24-15-48,25 13 64,0 1 0,1 0 8,0-1-24,-26-13-48,25 14 40,1 0-8,-1-2 8,-1 2 8,-24-14-48,25 13 48,1 0 16,0 2-16,0-2-8,-26-13-40,27 12 56,-1 1-16,1 0 24,1-2 16,-28-11-80,28 13 80,-1-2-16,1-2-16,-2 1-48,-26-10 0,25 11 32,1-2-24,-1 0 0,-1-1 0,-24-8-8,27 11 8,-1-2 24,1 0-24,0 1 8,-27-10-16,28 11-8,0-1 0,-3-1-40,1 1 48,-26-10 0,24 10-16,-2-2-8,2 1 48,-3-1-16,-21-8-8,22 9 32,0-1 0,-1 1 0,1 0-16,-22-9-16,20 10 40,1-1-8,-1 1 0,1-1-8,-21-9-24,21 11 16,0-2 8,1 0 0,-1 0-16,-21-9-8,21 11 0,-2 0 24,2-1-24,-2 1 32,-19-11-32,20 11 40,-1 0-56,1 0 40,-1 1-16,-19-12-8,21 12 0,0 0 24,0 2 0,0-1-24,-21-13 0,20 13 32,1-1-16,-1-1 0,0 1 16,-20-12-32,18 12 32,1-1-8,0-1-16,0-1 24,-19-9-32,18 9 16,0-1 16,-1-4 0,0 7-16,-17-11-16,18 4 24,-2 7-32,0-8 0,-1 1 0,-15-4 8,15 4 16,1 0-16,-1 4 8,2-5-8,-17-3 0,16 4-8,1 5 40,-1-6-24,1 1 0,-17-4-8,16 8 8,-2-5 0,1 5-8,-1-5-24,-14-3 24,15 10-8,-2-7-8,0 5-8,1-5 32,-14-3-8,12 8-40,-1-5 8,2 6-32,-2-6 8,-11-3 56,11 3-56,-1 0-8,2 1 0,-2-1-40,-10-3 104,11 8-80,1-7-56,0 3 8,1 5 16,-13-9 112,13 2-128,-1 2 16,0 0-8,1 0-16,-13-4 136,11 4-136,1 4 16,-1-6-16,1 2 24,-12-4 112,11 4-128,-1 1-57,1-2-39,-2 0-64,-9-3 288,8 2-304,0 0-88,-5-1-368,15 9-3817,-18-10 4577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7:45.639"/>
    </inkml:context>
    <inkml:brush xml:id="br0">
      <inkml:brushProperty name="width" value="0.05001" units="cm"/>
      <inkml:brushProperty name="height" value="0.05001" units="cm"/>
      <inkml:brushProperty name="color" value="#3165BB"/>
    </inkml:brush>
  </inkml:definitions>
  <inkml:trace contextRef="#ctx0" brushRef="#br0">0 0 3304,'0'0'0,"0"0"1176,0 0-1176,0 0 841,0 1-249,2 0-256,0-1-80,-2 0-256,2 0 240,1 0-64,-1 0-32,0 0-48,-2 0-96,3 0 80,1 1 0,-1 0-8,5-1 32,-8 0-104,2 1 88,1 0 24,7 0-24,-7 3 8,-3-4-96,10 3 80,-7 0 8,8 0-16,-8 0 16,-3-3-88,13 4 88,-4 4-8,0-5 8,-1 1-8,-8-4-80,8 9 56,0-6 8,2 5-24,-2-5-8,-8-3-32,8 9 40,2-5 16,0 7 0,0-8-16,-10-3-40,11 10 40,1-7-16,0 6 0,1-6-16,-13-3-8,14 11 8,0-8-8,1 7 0,2-1 0,-17-9 0,16 8 0,3 2 0,-2-2 16,2 0-24,-19-8 8,19 8 8,0-4-72,-2 7 8,1-7 32,-18-4 24,17 9-80,0-6 88,0 5 0,-1-5-24,-16-3 16,16 5 16,-2-1-48,0-1 0,-1 0-32,-13-3 64,12 3-168,-1-1-184,0-1-320,-2 2-4177,-9-3 4849,0 0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7:53.563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1 4724 1040,'0'0'0,"2"-10"888,-2 10-888,2-9 744,1-3-48,7 2-232,-10 8-80,0 2-384,3-3 296,0-7-23,5 7 39,-6-7-72,8 1-8,-8 0-48,6 0-40,-6-1 32,7 0-48,-5-1-8,8 1-40,-4-2-16,-8 12-64,11-12 56,-1-1-40,1-2 8,0 0-16,-11 15-8,13-14-16,-2-2 40,0 1 40,2-1-56,-13 16-8,12-19 8,4 1-24,0-2 16,0-2 24,-16 22-24,16-22 56,1-2 32,0 0-56,2-2 56,-19 26-88,20-27 88,1-1-16,-1-1-8,1-3 8,-21 32-72,22-33 56,2 0 16,2-1-24,-1-1 16,-25 35-64,25-36 56,0-3 0,-1 0 32,1-2-16,-25 41-72,24-41 80,2-1 24,1 0 16,-1-1 0,-26 43-120,28-43 112,1-2 16,0-1-16,2-1 16,-31 47-128,31-46 104,0-2-40,1 1-16,2 0-16,-34 47-32,34-46 24,-1-1 16,3 0-16,-2 0 8,-34 47-32,35-47 0,1 0 16,-3 1 8,-1-2 0,-32 48-24,31-48 16,-1 0 0,1-1-24,-2-1 0,-29 50 8,30-50-16,-1 1-24,1 0 16,-1 0 0,-29 49 24,28-49-8,0 0 0,0 2 0,0 3 8,-28 44 0,27-44-24,0 1 24,-1 0-8,1 0 8,-27 43 0,26-43 16,0 0-16,0 2 16,1 1-8,-27 40-8,27-39 0,-1-1-8,-1 1 0,-1-2 16,-24 41-8,22-40 32,0 2-8,0-2 24,0 2-48,-22 38 0,22-39 0,1 2 8,-1-1 0,-1 3 0,-21 35-8,22-34-8,0-2 8,0 2 0,0 1 0,-22 33 0,21-34 16,0 3-16,-1-1-8,1 1-8,-21 31 16,21-33-8,0 0 8,1 0 0,-2 0 8,-20 33-8,22-31 16,-1 0-8,-1 2 32,-1 1-8,-19 28-32,19-26 32,0 0 32,1 2-40,-1 1 16,-19 23-40,18-23 41,0 2-17,-2 1 8,-1-1-8,-15 21-24,15-19 0,-2 0-8,0-1 8,1 1-8,-14 19 8,10-18 0,2-1 0,-1 2-8,-2 2 8,-9 15 0,10-16-8,-2 0 0,1 3-8,0-1-16,-9 14 32,3-12-73,7 1-63,-7 2-152,0 6-232,-3 3 520,9-10-752,-9 6-1864,0 2-1105,0 2 3721</inkml:trace>
  <inkml:trace contextRef="#ctx0" brushRef="#br0" timeOffset="746">1737 1 6425,'0'0'0,"0"0"520,9 0-392,-9 0-128,3 0 136,12 1 24,-4 1-24,2 1-64,-13-3-72,15 3 40,0 0-40,2 2 0,1-2 0,-18-3 0,17 3 0,2 0-8,0 1 16,1 0 0,-20-4-8,21 4 48,-1 6 56,3-7 48,0 5 48,-23-8-200,24 4 200,0 6-24,1-2-16,0-4-72,1 7-24,-26-11-64,27 8 24,0 1-24,0 1 8,-27-10-8,27 10 0,1 3 24,-1-1-8,-1 2 0,0 1-16,-26-15 0,25 18-16,-1 0 0,1-1 0,-1 0-16,-24-17 32,23 17-56,-1-1-48,-2 1-96,0 1-64,-20-18 264,18 16-368,0 1-48,-1 0-32,-2-2-56,-15-15 504,15 14-752,-1-1-1273,1 0-839,-15-13 2864</inkml:trace>
  <inkml:trace contextRef="#ctx0" brushRef="#br0" timeOffset="1323">2709 460 7897,'0'0'0,"0"0"0,-1 0 280,0-2-184,0 0 0,1 2-16,0 0-80,0 2 40,0 1-16,2 6-72,0-6-48,-2-3 96,4 9-200,-1-6-104,0 6-40,5-6 40,-8-3 304,0 11-240,2-8 104,0 6 80,1-6 32,-3-3 24,3 11 8,-1-8 24,-2 5 24,2-5 24,-2-3-80,2 5 112,-2 3-16,2-6 0,-2 1-40,0-3-56,0 3 48,0 0 8,0 0-24,0 1-16,0-4-16,-2 3 24,-1 0-32,-2 1-16,-3 0-16,8-4 40,-3 8-64,-7-5-8,5 5 24,-8-4 8,13-4 40,-10 10-40,-3 0 16,-1 0 24,1 2 0,13-12 0,-15 12-40,0 3-64,-1 0-88,1 1-120,15-16 312,-18 13-992,1 3-2793,17-16 3785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00.737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261 4522 5569,'0'0'0,"-2"-25"1320,-1-7-688,3 32-632,-9-39 464,6 2-80,-5 5-48,5 0-40,3 32-296,-11-34 264,3-5-39,-1-3-65,-2-3-8,11 45-152,-11-49 112,-4-3-16,2-2-16,-1-2-8,14 56-72,-12-57 48,1 2-8,0 3 24,1 4-24,10 48-40,-9-45 32,5 4-8,-7 2-8,8 1-16,3 38 0,-8-38-16,6 3-24,-1 1-48,0 3-32,3 31 120,-4-28-168,3 2-24,0 2-112,0 4-145,1 20 449,0-20-576,-1 1-608,1 4-3521,0 15 4705</inkml:trace>
  <inkml:trace contextRef="#ctx0" brushRef="#br0" timeOffset="1110">3509 16 2288,'0'0'0,"0"-2"1432,3-1-287,0-6-457,-3 9-688,2-2 504,-2 2-136,0 1-120,0 1-16,0-2-232,0 3 216,0 8 8,0-7-24,0 9 8,0-13-208,0 11 208,0 1-16,2 3 16,0 1 0,-2-16-208,2 17 240,1 4-16,6 4 64,-5 3 17,-4-28-305,9 33 288,-6 2 8,8 2-24,-3 3 0,-8-40-272,3 39 200,8 3 0,-2 2-112,-6 0-80,-3-44-8,10 43 120,-7 1-64,6-3 40,-6-1-40,-3-40-56,8 38-64,-6-3-48,1-3-160,-1-1-152,-2-31 424,4 26-576,-2-3-184,0-2-73,-2-4-23,0-17 856,0 9-2616,2 3-1113,-2-12 3729</inkml:trace>
  <inkml:trace contextRef="#ctx0" brushRef="#br0" timeOffset="2392">0 3332 2320,'0'0'0,"0"0"0,3-3 2216,-1 0-1319,1-8-249,7 9-136,-10 2-512,2-10 232,8 2 32,-7-2-48,6-1-8,-9 11-208,8-11 232,1 0 16,0-2-64,2-1 16,-11 14-200,11-16 192,2 1 0,0-3-8,2-1-8,-15 19-176,15-18 144,3-4-15,1-1-33,0 0-32,-19 23-64,19-24 88,2-2-24,0 0 40,2-2-56,-23 28-48,24-30 32,1-1 24,2-1-16,1-1-8,-28 33-32,30-35 40,0 1-24,1-1 0,2-2-16,-33 37 0,33-38 32,0-1-8,4-2-16,-1-1 16,-36 42-24,38-44 56,1 2-40,2-1 48,-1 0-16,-40 43-48,41-42 32,0-3 8,-4-1-8,2 0-16,-39 46-16,37-45 24,3 3-24,1-1 0,0 0-80,-41 43 80,41-41-72,1 1 8,1 1 8,-2 1 104,-41 38-48,43-37 40,-1 0 0,-1 3 0,1 1 16,-42 33-56,40-32 56,-1 2-24,-1-2 0,-4-1-16,-34 33-16,35-34 8,0 0 0,-1 2 16,0-1-24,-34 33 0,34-30 0,0 1-8,-2 1 8,2 0-112,-34 28 112,32-27-88,1 1 24,2-1 0,-3 1 104,-32 26-40,34-25 32,-1-1-24,2 2-8,-2-1 8,-33 25-8,32-26 8,0 1 0,-3 0 16,-1 0-16,-28 25-8,27-25 16,0 1-16,0-2 0,0-1 8,-27 27-8,26-27-16,1 0 8,0 0-16,0 2-8,-27 25 32,26-25-40,1 0 64,1 0 8,0 1 16,-28 24-48,29-25 56,-2 1-56,1 0-88,-2 1-8,-26 23 96,26-22-96,1 0 0,0 0 96,0 1 0,-27 21 0,27-23-16,-2 1 0,-1 0 0,-1 0 0,-23 22 16,24-20-16,-1 0 16,1 0-40,0 0 24,-24 20 16,24-20-8,-1 0-8,0 2-8,-2-1-8,-21 19 32,21-17-32,0 0 0,-2-1 8,-1 0-8,-18 18 32,19-16-72,0-1-8,0 1-48,-2 2-49,-17 14 177,18-15-168,0 0-8,-1 0-8,1 0 64,-18 15 120,18-13-128,-3 0 8,0 2 40,0-1 24,-15 12 56,13-10-16,1 1-16,-2 0 0,0 6-96,-12 3 128,10-9-224,-2 7-112,-4-1-136,4 0-2361,-8 3 2833,2 0-3200,-2 0 3200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04.010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11 266 2664,'0'0'0,"-2"-4"1816,1-5-1111,-1 7-185,2 2-520,-1-3 336,0 3 0,-1 0-56,1 1-16,1-1-264,-1 1 280,1 1-56,0 1-24,0 0 16,0-3-216,0 4 224,0 5 8,2-5-48,0 6 8,-2-10-192,3 10 144,1 1 8,5 6 0,-6 3 8,9 4 1,-1 3 23,-1 4 32,2 3-8,1 5 8,2 2-8,0 5-24,2 4-40,0 1 24,0 3-48,1 1-8,1 2 0,-2-2-32,-2-1-8,1-3-24,-3-4-8,2-1-40,-3-5-32,1-3 16,-3-4-32,0-2-112,-1-3-112,-1-3-128,1-3-72,-6-3-48,8-4 23,-8-1 25,10-2 8,-5-1 56,1 0 48,-6-2-64,6-6-592,-6 8-2993,-3-12 4009</inkml:trace>
  <inkml:trace contextRef="#ctx0" brushRef="#br0" timeOffset="604">182 0 3424,'0'0'0,"0"9"2697,0 0-2153,0-9-544,0 11 328,0 2-120,0-4 0,0 1-40,0-10-168,2 10 184,0 5 32,2-2 8,-1 4 40,-3-17-264,9 18 296,-7 4 16,9 3 17,-2 3-1,-9-28-328,10 33 280,2 0 32,1 4-56,1 3 0,-14-40-256,16 44 248,2 2-40,1 1-24,1 4-16,-20-51-168,19 53 104,1 2 0,1 0-8,-1-2-8,-20-53-88,19 51 104,-1-1-24,-1-1-24,0-4-24,-17-45-32,14 43 40,1-3-32,-2-2-48,0-1 16,-13-37 24,11 33-144,2-4-64,-3-2-128,2-4-144,-12-23 480,9 21-544,0-1-16,0-5-8,-1 1 23,-8-16 545,3 11-592,6-2 32,-6-7-256,7 2-3649,-10-4 4465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05.859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0 387 6121,'0'0'0,"0"15"608,3 5-136,7 5-64,-10-25-408,3 28 392,6-2 0,0 3 0,0 5 56,-9-34-448,10 35 361,2 3-25,1 4 32,2 3-32,-15-45-336,17 49 312,-1 3-24,2 0-24,0 3-104,-18-55-160,19 55 160,1 2-16,-1 0-64,1-1-8,-20-56-72,20 55 48,-2-2-8,1-2-8,0-3 8,-19-48-40,18 46 24,0-4-48,-2-2 24,-1-2 0,-15-38 0,13 33 16,0-3-32,0 0 8,-1-3-24,-12-27 32,13 25-96,-3-2-80,1-2-72,-2-2-56,-9-19 304,9 17-328,1-1 16,-2-1-8,-5-2 0,-3-13 320,12 12-328,-9-3-64,5-5-49,-6 4-79,-2-8 520,2 2-576,-2 0-136,0-2-1881,0-9-807,0 9 3400</inkml:trace>
  <inkml:trace contextRef="#ctx0" brushRef="#br0" timeOffset="1">194 258 3856,'0'0'0,"0"2"841,3 6-105,-3-8-736,8 8 680,-6 3-104,2-7-128,-1 10-128,7 2-16,-10-16-304,3 20 304,11 6 0,-2 4 24,4 4-16,-16-34-312,17 38 393,1 2-41,2 4-16,0 3-16,-20-47-320,20 48 296,-1 2-32,1 2 16,-20-52-280,18 54 240,1 2-56,-1 0-24,0 1-48,1-3-32,-19-54-80,17 51 48,2-2-32,0-4 8,-2-4-16,-17-41-8,16 39 16,-1-4-32,-2-5 8,1-1-8,-14-29 16,13 25-56,0-3 24,-1-1-80,0-3-80,-12-18 192,11 18-296,0 1-144,-11-19 440,10 19-520,1-1-96,-11-18 616,10 15-681,0 0-39,1-2 16,-2-2-144,-9-11 848,9 12-4505,-9-12 4505</inkml:trace>
  <inkml:trace contextRef="#ctx0" brushRef="#br0" timeOffset="724">417 116 5577,'0'0'0,"2"19"864,6 2-392,-8-21-472,3 27 384,10 2-48,-5-6-88,0 3-56,-8-26-192,11 29 248,0 3-32,2 2 32,0 5 0,-13-39-248,16 38 240,-1 2 89,3 2-9,0 2 40,-18-44-360,18 47 288,-1 0-136,2 0-32,0 0-80,-19-47-40,18 48 64,1 0-40,0-4-8,-1-1-32,-18-43 16,17 37-16,1-1 24,0-4-48,-2-2-32,-16-30 72,16 27-224,-1-2-152,-1-4-72,2-2-73,-16-19 521,13 17-560,1-1 16,-3 0 16,0-3-32,-2 0-320,7 2-2193,-16-15 3073</inkml:trace>
  <inkml:trace contextRef="#ctx0" brushRef="#br0" timeOffset="725">593 0 2560,'0'0'0,"0"1"1696,0 8-511,0-6-465,2 7-120,-2-8-200,2 2-56,0 6-8,1-2 8,0 3 0,0 1-24,7 3 0,-7 2-23,8 4-17,-1 3 0,-10-24-280,11 28 264,1 4-8,2 1 16,2 3-24,-16-36-248,16 41 248,1 3 32,3 1-72,1 3 120,-21-48-328,19 50 304,3-2-8,0 1 56,-1-1-160,-21-48-192,21 46 184,-1 0-72,0-3-24,1-1-32,-21-42-56,20 39 24,-1-2 0,-1-4-40,-1-3 16,-17-30 0,17 27-16,-2-2-16,-2-4-24,-2-1-64,-11-20 120,10 16-224,-2-3-184,0-1-192,-5-4-160,-3-8 760,9 4-816,-9 0-88,3-3-41,-3-1 49,0 0 896,0-8-1568,0 5-2793,0 3 4361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07.374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1 1751 3952,'0'0'0,"0"4"1569,0 8-737,0-12-832,3 12 568,5 2-120,-5 0-72,7 3 80,-7 4-72,9 4 16,-1 4 57,1 2-57,-12-31-400,15 36 400,0 2 32,2 3-8,0 4-8,-17-45-416,16 46 392,2-1-40,1 1-64,0-1-72,-19-45-216,19 45 128,1-2-56,1-1 56,0-2-32,-21-40-96,19 38 152,1 1-104,-2-2-48,0-2-8,-18-35 8,17 33-40,0-4 8,0-2-88,-3-4-112,-14-23 232,15 22-352,-1-4-136,0-1-168,-2-1-80,-12-16 736,11 12-824,-2 0-89,0-4 25,1-4-2112,-7 5-793,-3-9 3793</inkml:trace>
  <inkml:trace contextRef="#ctx0" brushRef="#br0" timeOffset="1">148 1564 5705,'0'0'0,"0"8"584,0-8-584,0 11 336,0 3 0,2 0-24,1-5 32,-3-9-344,3 13 336,6 1 32,-6 5 40,9 2-8,-12-21-400,11 26 449,2 3 23,2 5 104,3 6 0,-18-40-576,21 46 560,2 5-24,1 1-152,1 3-40,-25-55-344,25 55 280,1 1-56,0-1-40,1-3-32,-27-52-152,25 48 104,0-1-31,-1-3-65,0-4 56,-24-40-64,24 38 40,-2-1 0,-1-6 8,-1-1-64,-20-30 16,18 26-16,-1-3-48,0-2-145,-1-2-263,-16-19 472,13 16-656,0-2-208,-3-3-104,-2-3-104,-8-8 1072,4 4-1113,-1-3-263,0 0-3569,-3-1 4945</inkml:trace>
  <inkml:trace contextRef="#ctx0" brushRef="#br0" timeOffset="434">367 1444 5737,'0'0'0,"0"13"1016,2 2-600,-2-15-416,9 23 376,-1 4-16,-5-2 24,11 5 32,-14-30-416,10 34 432,2 4 25,4 3-25,1 2 88,-1 0-40,4 2 0,0 2-56,2 1-136,1-1-80,0 0-72,-1-4-56,0 0 0,1-5-40,-1-2 0,0-5 16,0-2-40,1-1 0,-1 0-8,-1-2-8,0-2 16,-1-1-48,0-2-88,-1-1-160,-2-2-88,2-3-152,-2 0-128,-1-2-40,0 0-128,-4-2-97,-8-2-375,9 0-3553,-13-9 4841</inkml:trace>
  <inkml:trace contextRef="#ctx0" brushRef="#br0" timeOffset="992">529 1262 4064,'0'0'0,"-2"0"1705,0 0-977,1 1-376,1 2-40,0 7-24,2-1 40,2 3 96,-4-12-424,8 14 448,0 6-16,1 2-31,1 4-25,2 4 32,2 1 48,1 3 48,2 1-56,-17-35-448,19 35 424,2 4-72,1 1-64,1 2-72,-23-42-216,23 43 232,1-1-48,2 0-40,-1-1-16,-25-41-128,25 40 64,-1 0-40,2-3 8,-1 0-24,-25-37-8,24 32 0,-2 0-24,-1-3 8,-2-3-40,-19-26 56,16 24-16,0-2-80,-2-3-168,-2-1-232,-12-18 496,11 14-752,0-1-200,-3-4-80,1-1-121,-9-8 1153,3 4-1240,6 0-3857,-9-4 5097</inkml:trace>
  <inkml:trace contextRef="#ctx0" brushRef="#br0" timeOffset="1417">709 1090 6185,'0'0'0,"3"18"520,7 4-48,-1 5 8,3 3-48,0-3 32,4 5 16,1 3 9,-17-35-489,17 38 456,3 2-8,2 3-72,0-1-48,-22-42-328,23 42 264,0-3-80,0-4-40,-3-1-24,-20-34-120,20 33 64,-1-2-24,-1-1-24,-1-1-40,-17-29 24,18 28 40,-1 0 24,-1-1-24,1 1 48,-17-28-88,16 28 0,0-3-80,-1 1-48,0-3-88,-15-23 216,14 23-352,1 0-72,-1-3-64,0 0-32,-14-20 520,12 18-560,1-2-73,-2 0-63,-1-3-32,-10-13 728,3 4-1320,8 13-2849,-11-17 4169</inkml:trace>
  <inkml:trace contextRef="#ctx0" brushRef="#br0" timeOffset="1869">965 977 5745,'0'0'0,"3"13"440,0 2-64,6 5-24,-9-20-352,3 22 392,1-2 16,6 1 72,-7 4 8,-3-25-488,10 28 496,0 2 41,0 0-65,2 2 8,-12-32-480,13 32 424,1 2-72,0-1-80,2 0-56,-16-33-216,18 34 152,-1 0-48,1-1-40,2 2-48,-20-35-16,20 31 8,0-2-16,1 0-8,-1-2-8,-20-27 24,21 27-48,-1 1-8,-1-2-112,1-1-128,-20-25 296,19 25-432,0-2-208,-3 1-136,0-2-169,-16-22 945,17 21-1064,8 9-4001,-25-30 5065</inkml:trace>
  <inkml:trace contextRef="#ctx0" brushRef="#br0" timeOffset="2331">1137 825 5641,'0'0'0,"0"0"0,0 3 472,3 12-240,0-1 8,6 2-8,-9-16-232,0 11 240,8 1 24,-6 2-24,9 3 56,-11-17-296,8 21 296,4 3 16,0 3 8,3 3 0,-15-30-320,15 31 321,1 4 103,1 0 8,-1 1-80,-16-36-352,18 36 312,1 0-136,-1-1-40,2-1-24,-20-34-112,19 34 120,1-1-88,-1-1-24,1-1 8,-20-31-16,19 31-24,-1 0-8,-2-3-112,2-2-144,-18-26 288,16 26-480,0-2-104,-1-2-145,-1-2-143,-14-20 872,13 19-944,0-2-3985,-13-17 4929</inkml:trace>
  <inkml:trace contextRef="#ctx0" brushRef="#br0" timeOffset="2763">1328 497 5297,'0'0'0,"3"28"952,12 5-624,-3 8-8,-12-41-320,16 43 392,-2-6 16,4 4 8,1 1-8,-19-42-408,18 42 344,1 0-32,-1-3-71,1 1-33,-19-40-208,18 40 160,1-2-64,1 1-40,0-4 48,-20-35-104,18 37 88,1-2-16,-2-3-8,-1 1-160,-16-33 96,16 31-224,1-2-136,-2 0-233,1-3-175,-16-26 768,13 25-816,0-3-1696,1 3-1153,-14-25 3665</inkml:trace>
  <inkml:trace contextRef="#ctx0" brushRef="#br0" timeOffset="3236">1581 350 4200,'0'0'0,"3"20"1529,7 4-1193,-10-24-336,12 31 320,0 4-56,-1-4 104,0 3 32,-11-34-400,13 37 344,0-1 48,2 3-24,-1-2-24,-14-37-344,17 41 304,-1 1-71,0 1-49,2 0-56,-18-43-128,17 39 104,-1-1-40,0-3-24,0 0-48,-16-35 8,15 33-8,1-3-8,-1 0 48,1-4-80,-16-26 48,16 25-176,-2-1-120,0-2-249,0 0-175,-14-22 720,14 21-800,1-5-2201,0 4-407,-15-20 3408</inkml:trace>
  <inkml:trace contextRef="#ctx0" brushRef="#br0" timeOffset="3672">1716 270 4681,'0'0'0,"0"14"648,0-14-648,3 15 320,8 4-40,-8 2-8,6-3-16,1 4 80,-10-22-336,10 24 320,2 4 104,1 2-8,-1 1-48,-12-31-368,14 31 360,0 0-120,-1 1-64,2-2-56,-15-30-120,14 31 72,2 0-16,0 1-39,0 1-9,-16-33-8,16 31 0,0 2-8,1-1-1,0-3-15,-17-29 24,16 28-16,2-1-96,-1-1-120,0-1-136,-17-25 368,17 24-568,1-2-96,-2-1-72,16 6-3705,-32-27 4441,0 0 0</inkml:trace>
  <inkml:trace contextRef="#ctx0" brushRef="#br0" timeOffset="4136">1938 115 4697,'0'0'0,"2"10"752,-2-10-752,3 10 304,5 3-80,-4 1 80,-1-2 56,-3-12-360,9 14 344,-7 1 0,8 1 16,-7 2-8,-3-18-352,11 20 344,-8 1 8,10 1-40,-4 3 9,-9-25-321,9 26 272,2 2-24,0 1 64,2 1-72,-13-30-240,11 32 248,4 1-24,-1 2-136,1-2-48,-15-33-40,15 31 32,-2 1-48,1-3-24,0-1-24,-14-28 64,14 27-160,0 1-136,1-1-184,-1-1-144,-14-26 624,16 25-777,-1-3-127,-3-3-64,7 5-3585,-19-24 4553,0 0 0</inkml:trace>
  <inkml:trace contextRef="#ctx0" brushRef="#br0" timeOffset="4562">2058 1 4841,'0'0'0,"3"17"456,11 4-232,0 9-32,1 4 8,-15-34-200,15 31 280,0 3-8,-1 2-16,2-1 0,-16-35-256,15 36 184,3 2-40,-1-2-32,0 1-72,-17-37-40,19 34 64,0-2-16,-1 0-72,-2-2-48,-16-30 72,16 29-264,-3-1-120,1-2-40,-3-2-112,-11-24 536,23 40-3649,-23-40 3649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17.979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19 1 4849,'0'0'0,"-3"4"472,-1 6-160,4-10-312,-4 4 344,-1 5-24,4-9-24,0 0-56,1 0-240,0 0 184,0 0-8,2 0 0,0 1 0,-2-1-176,3 1 184,0 0-24,7-1-16,-8 1-24,-2-1-120,11 1 120,-8 2 8,8-2-24,-2 0-8,-9-1-96,9 1 104,1-1-56,0 0 8,0 0 0,-10 0-56,10 0 72,1 0-8,2-2 8,-1 0-40,-12 2-32,14 0 48,1-3 24,-1 3-32,2 0 8,-16 0-48,15-2 8,2 2 41,0-2-33,1 2 0,-18 0-16,18 0 16,-2 0-8,2 0 8,-1 0 8,-17 0-24,18-2 40,0 2-32,2 0 40,-1 0 56,-19 0-104,21 0 72,1 1 16,-1 0-8,1 2 0,-22-3-80,21 2 96,0 2-16,-1-1-16,0 1 0,-20-4-64,21 4 24,-1 1 96,1-1-8,0 1-16,-21-5-96,22 3 96,-1 2-64,1-2-16,0 0 0,-22-3-16,23 4 24,0-1-16,0 1-8,1-2 16,-24-2-16,24 2 32,1 2 0,1-2-8,-1 1-40,-25-3 16,26 2 40,0 1 0,1 0-8,0-1 16,-27-2-48,26 3 8,1 0-16,3-1 16,-1 2 16,-29-4-24,30 4 0,-1 1 8,-1 4-8,1-7 8,-29-2-8,27 4 8,0 6 8,1-7-32,-1 6 0,-27-9 16,30 4 0,-1 6 0,1-6 0,0 8 0,-30-12 0,30 9-8,-1-5 8,1 9 0,-2-3 8,-28-10-8,29 9 16,1 0-24,0 1 8,1-1 40,-31-9-40,29 10-24,1 1 32,-1-1-8,2 0-8,-31-10 8,30 10 0,2-5 32,-2 7-24,-1-7-8,-29-5 0,27 12 0,1-7-16,1 6-8,-1-8 0,-28-3 24,29 11-8,1-8-16,-1 7 24,1-7 0,-30-3 0,29 12-16,0-10 24,0 3-24,-1 5 24,-28-10-8,29 3 16,-2 6-16,1-5 8,0 0-8,-28-4 0,27 9 0,1-5 0,-2 0 0,0 6 24,-26-10-24,27 4-8,1 0-8,-1 1 16,1-2-8,-28-3 8,27 5 0,-2-1 8,1 1 8,-3 4-32,-23-9 16,25 3 0,1 1-8,0 5 8,0-6 0,-26-3 0,28 9-16,-2-4 24,1 5-16,-1-7 8,-26-3 0,27 10-32,-1-6 8,1 6-8,0-5 48,-27-5-16,28 10 16,-2-7 8,1 7-8,-1-6 0,-26-4-16,26 9 8,-1-6 0,1 6 0,-1-5-16,-25-4 8,26 10 8,2-7 16,-1 7-16,2-6 16,-29-4-24,27 11 40,0-6-40,-2 6 8,1-8-8,-26-3 0,25 12-16,1-9 32,0 10-16,0-9-24,-26-4 24,26 12 8,1-2-24,-1-1 24,0-5-8,-26-4 0,26 13 8,-1-4 40,0-5 0,1 9-16,-26-13-32,26 4 72,-1 7 0,1-6 0,-2 5 64,-24-10-136,25 4 48,-2 6-8,2-7-24,0 8 8,-25-11-24,27 4 16,1 7-8,0-7 32,0 7-32,-28-11-8,28 9 32,0-4-16,-1 5 0,0-7 0,-27-3-16,28 11 8,1-7-8,0 7 8,2-7-16,-31-4 8,30 10 24,0-6 0,-1 8-48,0-8 32,-29-4-8,29 11 0,-1-6-24,2 6 64,-2-2 0,-28-9-40,29 9 16,0-4 24,-1 6-24,0-6-16,-28-5 0,28 11 8,1-2 8,0 0-8,-1-4 16,-28-5-24,29 13 8,-1-4-8,-1 0 8,-1 0 24,-26-9-32,27 10 8,1 0-16,-2-1 8,1 0 0,-27-9 0,27 9-8,-1-5 56,1 10-48,0-5 8,-27-9-8,26 10 32,2 0-24,-2 1-8,0-2-8,-26-9 8,26 10-24,0-1-24,0 0 8,0 1 56,-26-10-16,26 10 48,-1 1-24,0-2 16,-2 1-32,-23-10-8,24 9 0,0 0-8,0 0 8,1 0 0,-25-9 0,25 10 0,-2 0 40,1 1 0,-2 0-48,-22-11 8,22 10-72,0 1 8,-1 0 64,2-2 8,-23-9-8,23 10 40,0 0-16,0-1-48,1 1 32,-24-10-8,24 10-8,-1 1 0,2-2 56,-2 1-24,-23-10-24,25 10 80,-1 0-40,0 0-56,1 0 32,-25-10-16,25 4 24,0 6-8,-1-6 24,1 7-32,-25-11-8,24 9-56,-2-4 64,1 7 0,1-7-8,-24-5 0,23 12 24,1-8-16,1 8 0,0-9-8,-25-3 0,24 12 16,-2-8-8,0 7-40,1-6 32,-23-5 0,20 10 32,3-5-64,-2 5 56,2-6-24,-23-4 0,21 12 0,1-9-16,-1 8 16,1-7 0,-22-4 0,21 11-80,1-6 80,-2 6 72,1-8-32,-21-3-40,21 11 88,-1-8-40,2 7-48,-2-7 24,-20-3-24,20 11-8,0-8 16,0 7-40,2-6 0,-22-4 32,19 9 40,3-6-40,-2 7 0,0-6 16,-20-4-16,23 9 0,-1-7-16,2 3 32,0 4-40,-24-9 24,24 2-40,-1 7 40,-1-6-16,0 1 0,-22-4 16,22 9-16,1-6-8,-1 6 40,0-5-16,-22-4 0,22 10-24,0-6 8,1 7-8,-1-8 0,-22-3 24,22 9 40,0-6-56,-1 9 8,-2-9 16,-19-3-8,21 10 16,-1-6-32,1 7 8,-1-8 0,-20-3 8,20 12-8,0-8 24,-1 8-8,0-8 32,-19-4-40,20 11 8,-1-7-8,0 6 24,-1-7-32,-18-3 8,18 9 16,0-5-16,1 5-8,2-6 24,-21-3-16,19 12-8,0-9 8,0 7-8,1-6 8,-20-4 0,19 9 8,-2-6-8,1 2 32,-1 5-72,-17-10 40,17 3-8,1 7-8,-1-6-8,-1 7 32,-16-11-8,17 3-8,0 8-16,0-7 48,1 6-24,-18-10 0,17 5 8,-1 6-16,0-6 8,0 6 0,-16-11 0,17 9 16,-2-4-8,1 6-32,0-2 40,-16-9-16,15 5-40,-2 6 16,2-8 48,0 9-48,-15-12 24,15 4 24,-2 6 0,2-5-24,0 6 16,-15-11-16,13 9-16,1-4 8,0 5-8,1-6 16,-15-4 0,16 11 16,-1-2 0,-1-5-8,0 6 0,-14-10-8,14 5-8,-1 5-8,2-6 8,-2 6-16,-13-10 24,15 4 24,0 6-24,-1-5 0,-1 5-16,-13-10 16,15 4-8,-2 6 0,1-7-24,1 7 24,-15-10 8,12 4-8,2 6 8,-2-6 16,1 7-32,-13-11 16,12 3-24,1 7 8,-2-5-24,1 6 32,-12-11 8,12 3-16,-1 8 0,1-8-16,-1 7 16,-11-10 16,10 4-32,1 6-8,-1-7-8,0 1-8,-10-4 56,11 9-64,-2-6-8,1 0-8,-7 2-8,-3-5 88,12 5-104,-9-2-8,7 1-8,-8 0 0,-2-4 120,11 4-144,-9 1 16,7-1-16,-7 1 16,-2-5 128,4 3-144,-1 2-8,6-2-8,-9 2 8,0-5 152,4 4-152,-1 1-8,-1 4 8,2-8-32,-4-1 184,3 3-184,-1 1-49,0-1-63,1-1-96,-3-2 392,0 3-480,0-2-96,0-3-1504,0 2-1753,0 0 3833</inkml:trace>
  <inkml:trace contextRef="#ctx0" brushRef="#br0" timeOffset="1054">8744 2747 3504,'0'0'0,"-1"-3"1281,0-8-721,1 9-240,0 2-320,0-9 248,0 7-72,0-2-8,0-5 24,0 9-192,0-2 192,2 0-40,-2 0 32,2-1-32,-2 3-152,0-2 176,2 2 40,1 0 40,-3 0 16,0 0-272,2 0 296,-2 0 16,2 0-32,-2 1 32,0-1-312,0 4 297,0 0-33,2 7 8,-2-2-48,0-9-224,3 12 240,-1 0-8,0 4 0,2 2 24,-4-18-256,3 23 232,7 2-16,-8 4-16,2 5-32,-4-34-168,11 36 144,-9 3 16,9 2-32,-9 2-8,-2-43-120,9 44 136,-7 4-24,2 2 16,-1 1 16,-3-51-144,3 53 128,6 2 32,-9 0-16,3 1 0,-1-2-8,0-1-24,-2-3-7,3-2-65,-3-48-40,0 43 16,2-6-16,-2-4-24,2-4 48,-2-29-24,0 26-16,2-3 16,1-2-8,-1 0-16,-2-21 24,2 19-40,0 0-41,2-1-79,-1 2-96,-3-20 256,9 20-424,-9-1-216,4 0-240,5 1-264,-9-20 1144,0 18-1345,0-14-791,0 20-2721,0-24 4857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20.571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72 4320 4897,'0'0'0,"0"0"0,3-2 1112,0-7-568,8 5-104,-7-7-176,-4 11-264,10-14 160,-7 1-40,7-3 16,-6 0 0,-4 16-136,13-18 176,-1-1-32,0-2 0,2 0 24,-14 21-168,15-24 168,-1-2 72,3-1-40,2 0-72,-19 27-128,20-29 144,2-1 41,3-3-25,0-2 32,-25 35-192,27-36 184,2-2-88,0 1 48,2-2 0,-31 39-144,30-40 160,3-1-8,1-1 0,0 1 40,-34 41-192,33-43 128,0 1 16,-3-3 0,0-2-24,-30 47-120,31-48 96,0-1 24,1 1-88,0 1-56,-32 47 24,34-47 8,-1-1-48,0 2 40,1-2 8,-34 48-8,35-48 64,0-2 8,1 0 8,2 1-16,-38 49-64,36-50 40,1 1-48,1-3 24,1-1 0,-39 53-16,39-51-16,-2 1 16,-2 1 0,-2 0 16,-33 49-16,33-48-32,-1-1 0,-1 1 16,2 1-16,-33 47 32,33-46-8,1 1 0,-2 1 0,0-1-16,-32 45 24,32-46 0,0 0-16,0-1 16,-1-1-24,-31 48 24,31-46 16,-1-1-32,1 1 8,-3 0-8,-28 46 16,29-46-72,-2 1 16,1-1-16,0 2 0,-28 44 72,28-43-48,-2 3 0,-3-1 48,0 1 24,-23 40-24,23-39 16,-1-3 16,1-1-24,0 0 0,-23 43-8,23-42 0,0 1 16,0 0-16,-2 2-24,-21 39 24,23-41 16,-1 1 8,0 3-16,-2-2 32,-20 39-40,20-36 0,-1 0-32,0 0 40,1 2-8,-20 34 0,20-33 0,0 0 24,-1 1-8,0 1 16,-19 31-32,21-31 24,-1 1 0,-1-1-24,1 0 16,-20 31-16,19-30 40,0 0 0,2 2 24,-1 1-16,-20 27-48,21-27 72,2 0 0,-1-1 32,0 2-16,-22 26-88,21-24 40,-1 0 8,-1 1-24,2 2 0,-21 21-24,19-20 32,-1 1 8,-1 1-32,-1 1 8,-16 17-16,15-14 0,-2 2-8,0 3 0,-3 0-24,-10 9 32,9-9-56,-6 5-88,7-6-104,-7 8-144,-3 2 392,3-3-552,0-6-208,0 6-176,-1-7-209,-2 10 1145,0 0-5345,0 0 5345</inkml:trace>
  <inkml:trace contextRef="#ctx0" brushRef="#br0" timeOffset="829">1 4405 6793,'0'0'0,"0"1"528,0-1-528,0 5 336,2 8 32,2 0 24,6 4-24,-10-17-368,3 18 368,11 3-15,-3 3-17,2 2 8,-13-26-344,13 28 352,2 4 24,0 0 24,0 0-8,-15-32-392,16 36 384,1 2-32,0 2-72,0 2-40,-17-42-240,16 45 160,0-2-56,0 3-48,0 1-24,-16-47-32,15 47 0,2 4-40,-2-2 24,1-3-16,-16-46 32,14 46-32,-3-6-8,0 0-40,-1-4-56,-10-36 136,11 32-208,-1-3-128,-1-4-144,0-2-168,-9-23 648,10 21-752,0-3-208,-1-1-121,2-1-4320,-11-16 5401,0 0 0</inkml:trace>
  <inkml:trace contextRef="#ctx0" brushRef="#br0" timeOffset="1332">458 3804 8401,'0'0'0,"3"29"504,-3-29-504,9 38 384,1 9 81,1 5 39,3-2 32,-1 5-32,3 7-80,1 1 24,0 3-64,0 0-56,-1 0-80,0 0-72,0-3-72,-2-2-64,1-3 0,-1-5-48,-1-2-8,0-4-48,-2-4-72,2-5-152,-3-3-128,1-7-144,0-3-104,0-3-96,-1-6-128,-7-5-81,6-8-2127,-7 0-993,-2-3 4089</inkml:trace>
  <inkml:trace contextRef="#ctx0" brushRef="#br0" timeOffset="1805">202 4228 7001,'0'0'0,"-1"0"376,0 0-24,0 1 16,0 2 24,1-3-392,0 3 424,0 7-48,2 0 17,2 2-17,7 4-56,-1 4-48,1 5 0,3 4 0,-14-29-272,16 32 296,1 3 0,0 4-40,1 0-32,-18-39-224,18 43 200,1 1-56,1 2-72,0-2-40,-20-44-32,19 44 0,-1-2 0,-2 0-56,0-3-16,-16-39 72,16 35-184,-1-2-104,-1-4-80,1-2-112,-15-27 480,14 25-560,0 0-128,-1-3-177,-10-4-527,-3-18 1392,17 21-5049,-17-21 5049</inkml:trace>
  <inkml:trace contextRef="#ctx0" brushRef="#br0" timeOffset="2365">583 3560 7433,'0'0'0,"2"20"672,-2-20-672,9 23 272,0 10 48,1 1 64,1 0-31,-11-34-353,10 37 360,1 2-24,2 3-32,-1 2-40,-12-44-264,14 44 224,-1 3-8,1-2-16,1 5 8,-15-50-208,15 49 176,1 1-32,0-1-16,-1-4-64,-15-45-64,16 43 40,-3-3-24,0-3-72,0-4 0,-13-33 56,12 31-152,0-4-88,0-1-72,1-1-136,-13-25 448,15 25-544,-1 1-136,1 0-81,1-1-15,-16-25 776,15 25-976,2-1-3649,-17-24 4625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23.566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0 830 6985,'0'0'0,"0"17"1472,0 4-1016,3 7 17,6 3 39,0-1 0,-9-30-512,11 35 544,2 7-40,2 6-32,4 3-48,-19-51-424,19 55 344,1 2-40,2 0-48,-1 2-64,-21-59-192,22 60 184,1-1-56,2 0-40,-1-1-24,-24-58-64,24 54 8,0-3-8,-1-2-32,0-3-16,-23-46 48,22 44-104,-1-3-48,-2-5-104,1-4-184,-20-32 440,17 27-624,0-2-280,-2-5-352,-4-6-457,-11-14 1713,11 14-5513,-11-14 5513</inkml:trace>
  <inkml:trace contextRef="#ctx0" brushRef="#br0" timeOffset="757">232 605 7793,'0'0'0,"0"18"568,3 6-264,7 7 72,-1 4 81,0 0 39,4 4 8,0 5-16,2 2-64,2 1-40,0 2-48,2 2-72,0 0-40,3 1-40,-22-52-184,22 50 96,3 0-24,1-3-80,0 1-16,-1-1-24,1-3-48,-2 0-88,0-4-112,-24-40 296,23 37-456,-3-1-256,0-4-256,0-2-225,-2-3-4512,-18-27 5705</inkml:trace>
  <inkml:trace contextRef="#ctx0" brushRef="#br0" timeOffset="758">432 286 8273,'0'0'0,"0"10"384,3 2 24,-3-12-408,4 17 441,5 5 39,-7-1 0,1 2-8,-3-23-472,12 25 464,-9 1-56,11 3-32,-2 2-16,-12-31-360,12 35 296,3 5 8,0 4-24,1 2-8,-16-46-272,18 51 248,2 0-39,1 4-73,0-3-56,-21-52-80,23 53 40,-1-1-40,2-1-8,-1 0-40,-23-51 48,22 47-64,0-1-32,-1-4-113,0-3-135,-21-39 344,19 36-576,0 1-288,-2-5-416,-2-2-425,-15-30 1705,16 27-5993,-16-27 5993</inkml:trace>
  <inkml:trace contextRef="#ctx0" brushRef="#br0" timeOffset="1107">672 1 7529,'0'0'0,"-1"9"528,1 4-152,0 8 32,2 2 64,1-1 9,9 4-73,-3 3-64,1 3-32,2 3 0,1 2 8,3 3-48,-1 3 8,4 4-64,0 1-48,1 2-48,2-1-56,0-1-64,2 1-16,0-1-48,0-3 0,-1 0-16,2-2-104,-2-1-120,0-1-152,-2-5-232,-1-3-232,-3-5-177,-1-2-4480,-16-26 5577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25.316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7147 4849 6169,'0'0'0,"2"21"1392,9 4-952,-2 6 64,-9-31-504,10 35 576,-1-5 49,1 4-17,3 1-24,0 1-64,1 1 8,0 2-48,2 0-56,-1 1-56,1 0-120,0-1-80,2-1-72,0 0-48,1 1-8,0 1-48,0 0-24,-1-3-8,2-1-64,0-4-88,1-1-208,0-3-296,0 1-456,-3-5-328,0-1-4698,-18-23 6178</inkml:trace>
  <inkml:trace contextRef="#ctx0" brushRef="#br0" timeOffset="836">7366 4540 5521,'0'0'0,"0"0"0,2 18 2640,7 6-2088,0 9 8,3 2 81,1 3 7,-13-38-648,15 42 632,-1 3-24,3 1-72,1-1-64,-18-45-472,19 45 376,0 2-80,0-2-72,0 2-64,-19-47-160,18 44 144,1-2-39,-2 0-25,0-5-56,-17-37-24,16 38 8,1-1-16,-1-5-64,0 0-32,-16-32 104,16 30-225,0-2-191,-1-1-296,-1-2-408,0-2-448,-2-1-4802,-12-22 6370</inkml:trace>
  <inkml:trace contextRef="#ctx0" brushRef="#br0" timeOffset="837">7591 4184 8201,'0'0'0,"0"12"504,0-12-504,9 16 512,-6 5 97,9 7 47,-10-5-48,-2-23-608,12 30 552,-3 3-72,3 4-32,1 4-8,-13-41-440,14 46 416,0 2-32,1 4-39,2 0-97,-17-52-248,17 52 200,3 0-80,-2 1-40,0-2-56,-18-51-24,18 49 8,1-5 8,-1-2-48,3-4-24,-21-38 56,18 37-128,0-2-88,0-4-177,0 0-327,-18-31 720,18 27-1232,-1-1-624,-1-2-4738,-16-24 6594</inkml:trace>
  <inkml:trace contextRef="#ctx0" brushRef="#br0" timeOffset="1280">7852 3833 8017,'0'0'0,"3"25"440,8 6 16,-1 11 57,-10-42-513,13 43 504,-2 1-48,0 2-80,2 0-120,-1 0-48,2 1-72,1 0-32,-1 1-16,1-2-16,1 1-32,-3 0-32,3 0-8,-1-2-16,1-1 16,1-3-40,-2 0-16,0-4-56,-1 0-128,1-2-144,-1-1-192,0-2-248,0-5-225,-1-1-4352,-13-26 5401</inkml:trace>
  <inkml:trace contextRef="#ctx0" brushRef="#br0" timeOffset="1762">7993 3439 4793,'0'0'0,"0"12"1360,0 2-848,0-14-512,3 14 456,6 3 0,-6-6 32,6 1 8,-9-12-496,3 16 528,9 2-7,-2 4 39,2 4 0,-12-26-560,15 30 528,-1 2 8,3 4-104,0 3-8,-17-39-424,17 40 376,-1 3-72,2 1-40,-1 0-96,3 0-64,-2 1-48,1 0-32,1 1-32,1-2-8,-1-2-56,-2-3-80,-1 0-80,1-1-168,-1-1-200,0 1-248,-1-2-408,-4-4-369,1-1-4144,-13-31 5769</inkml:trace>
  <inkml:trace contextRef="#ctx0" brushRef="#br0" timeOffset="2281">8282 3076 3736,'0'0'0,"0"-2"2025,2 0-1321,1-1-184,1 0-120,-2 0-24,0-1-8,0 2-24,-2 2 8,3 0-24,-1 1 17,0 10-1,-2-11-344,2 11 336,2 4 32,5 4 48,-7 5 16,7 3 8,-5 4-8,8 3 0,-3 5 24,1 2-16,0 4-8,2 0-23,-2 1-49,1 0-56,-1-1-40,3 0-96,-1 2-64,1-3-80,0-1-48,2-1 16,0-1-40,0-1 48,0 1-48,1-1 0,-1 1-64,1-1-144,-1 1-96,-1 0-240,0 0-281,-1 0-375,0-1-520,16 18-4722,-29-58 6490</inkml:trace>
  <inkml:trace contextRef="#ctx0" brushRef="#br0" timeOffset="3305">7 73 3960,'0'0'0,"-1"0"1633,1 0-1633,0-2 832,-1 0-360,1-1-112,-1 3 0,1 0-360,-1 0 344,0 1-56,-1 2-24,2 0-40,0-3-224,0 2 176,0 2-40,0-2-16,0 0 8,0-2-128,0 3 145,0 0 15,0 0 32,0 2 8,0-5-200,3 12 360,-1 2 48,1 3 40,1 4 32,-4-21-480,10 31 312,-7 2-16,9 4-72,-9 3-16,-3-40-208,12 42 208,-2 3-32,-7 1-56,9 3-24,-12-49-96,4 48 40,8-2-40,-8 0-16,8 0-24,-12-46 40,3 42-120,9-2-104,-10-5-128,7-2-184,-9-33 536,2 30-680,2-4-184,-1-4-184,-3-8-761,0-14 1809,0 15-5097,0-15 5097</inkml:trace>
  <inkml:trace contextRef="#ctx0" brushRef="#br0" timeOffset="3749">300 10 4456,'0'0'0,"0"-3"1441,0 1-769,0 2-672,0-2 376,3 0-40,-3 3 8,0 8 8,0-9-352,0 10 392,0 4-8,0 3-16,2 3 1,-2-20-369,2 24 440,2 5 8,-1 3 0,6 4-40,-9-36-408,2 39 256,2 0-56,6 1-48,-8 1-56,-2-41-96,4 40 48,6 0-24,-8-2-32,1 0-48,-3-38 56,11 33-112,-9-2-160,7-1-192,-6-2-208,-3-28 672,9 26-880,-6 0-17,0-4-127,6-2-3881,-9-20 4905</inkml:trace>
  <inkml:trace contextRef="#ctx0" brushRef="#br0" timeOffset="4170">581 133 5017,'0'0'0,"0"0"1248,0 0-592,0 0-656,2 0 472,1 0-24,-1 5 8,-2 6-16,0-11-440,2 11 432,-2 2-15,2 1-17,1 3-32,-3-17-368,2 22 360,1 4-8,1 2-16,-1 5-24,-3-33-312,10 35 280,-7 4-16,0 1-16,6 3-56,-9-43-192,2 45 152,2-2-48,-1-1-64,6-2-24,-9-40-16,2 40 0,2 0-8,6-4-40,-8-2 64,-2-34-16,10 31-32,-6-2-144,7-2-288,-7-3-312,-4-24 776,12 20-1112,-9-3-185,9-2-4512,-12-15 5809</inkml:trace>
  <inkml:trace contextRef="#ctx0" brushRef="#br0" timeOffset="4616">1027 228 5161,'0'0'0,"-1"-3"1344,1-8-848,0 7-120,0 1 24,0 3-400,0-3 392,0 3 0,0 0 40,0 3 17,0-3-449,2 11 472,-2 3-24,3 4-56,-1 4-32,-2-22-360,2 28 304,0 2-16,1 3-8,-1 7 8,-2-40-288,3 41 296,1 4-24,-1 0-8,0-1-96,-3-44-168,3 42 104,0 0-32,1 0-56,-1-3 0,-3-39-16,3 39 40,1-1-8,5-3-48,-7-2-64,-2-33 80,3 33-272,8-2-200,-9-3-216,7-1-160,-9-27 848,3 26-1008,8-2-73,-11-13-1247,2 10-2321,-2-21 4649</inkml:trace>
  <inkml:trace contextRef="#ctx0" brushRef="#br0" timeOffset="5038">1349 328 4528,'0'0'0,"0"-4"1201,2-7-841,0 8-40,2-9-80,-1 3 24,-3 9-264,2-9 200,2 6 64,-2-6 32,0 9 8,-2 0-304,2 0 376,1 0 24,-3 1 88,2 8 17,-2-9-505,0 10 520,2 6-48,-2 2-72,0 5-32,0-23-368,0 25 328,0 5-48,0 3-16,0 3-8,0-36-256,0 38 248,0 0-16,0 2-32,0 3-64,0-43-136,0 44 112,0 1-32,0-1 48,0 1-64,0-45-64,3 44 48,0-2-16,0 1-112,7-3-128,-10-40 208,3 39-464,0-2-256,8-1-192,-8-2-104,-3-34 1016,10 33-1120,-8-3-49,8-4-4160,-10-26 5329</inkml:trace>
  <inkml:trace contextRef="#ctx0" brushRef="#br0" timeOffset="5426">1703 454 6713,'0'0'0,"0"0"296,0 0-8,2 0 88,1 0 16,-1 0 8,-2 0 0,2 1 8,-2-1-408,2 3 425,-2 8 39,3 0 8,-3 3-8,0-14-464,2 17 448,-2 4-80,2 4-48,-2 2-40,0-27-280,0 30 208,0 4 8,0 2-32,0 4-32,0-40-152,0 40 168,0 2-40,0-1-8,-1-1-24,1-40-96,0 42 48,0-2-40,0-3-64,0-1-56,0-36 112,0 34-256,2-2-120,2 0-144,-1-4-192,-3-28 712,9 25-976,-7-4-304,23 13-4298,-25-34 5578</inkml:trace>
  <inkml:trace contextRef="#ctx0" brushRef="#br0" timeOffset="5838">1985 517 5737,'0'0'0,"0"0"880,2 0-568,2 0 16,-1 1 48,-1-1 40,0 1 16,-2-1-432,3 2 448,-1 2 9,-2 5 31,2-5 8,-2-4-496,3 16 488,-1-2-24,0 3-24,0 3-64,-2-20-376,3 24 344,-1 3-64,0 3-32,0 0-40,-2-30-208,3 33 152,0 3 64,-1 0-40,1 4-48,-3-40-128,3 40 128,0 2-71,1 1-17,-1 1-64,-3-44 24,4 44 16,5-1-80,-7 1-73,1-2-135,-3-42 272,9 42-520,-6-3-216,7-3-176,-7-3-184,-3-33 1096,9 31-1281,14 11-4104,-23-42 5385</inkml:trace>
  <inkml:trace contextRef="#ctx0" brushRef="#br0" timeOffset="6259">2417 538 6193,'0'0'0,"3"0"480,0 2-112,6 0 16,-7 1 32,1-2-8,-3-1-408,0 1 368,0 3 0,2-1-32,-2 9 1,0-12-337,0 10 336,0 2 8,0 4 8,0 3-24,0-19-328,0 24 296,0 4-32,-1 3-40,-2 3-16,3-34-208,-2 37 200,1 4-64,0 2-16,0 2-56,1-45-64,0 48 40,-1-2-8,1 2-16,0-2-16,0-46 0,0 48-48,2-1-56,1 1-72,1-4-104,-4-44 280,9 42-384,-6-2-128,6-2-240,-5-1-353,-4-37 1105,0 29-1816,3 1-3225,-3-30 5041</inkml:trace>
  <inkml:trace contextRef="#ctx0" brushRef="#br0" timeOffset="6660">2688 607 6569,'0'0'0,"0"4"440,0 6-72,2-1 40,0 2 64,-2-8 0,0-3-472,0 10 424,0-1-23,0 2-41,0 3-40,0-14-320,0 16 288,3 4-16,-3 4 16,2 2-64,-2-26-224,2 29 248,-2 4 0,3 3-48,-1 4-16,-2-40-184,2 42 128,0 1-56,1 2-32,-1 2 16,-2-47-56,0 48 72,2 0-64,0-1-8,1-2-48,-3-45 48,2 43-112,0-4-168,2-1-136,-2-2-392,-2-36 808,3 33-1280,-3-6-241,2 0-3880,-2-27 5401</inkml:trace>
  <inkml:trace contextRef="#ctx0" brushRef="#br0" timeOffset="7044">3058 709 6705,'0'0'0,"0"4"336,0 8-16,0-12-320,0 13 376,0 3 16,0-5-16,0 4 8,0-15-384,0 18 400,-1 4-7,0 4 7,0 5-8,1-31-392,-1 33 304,-1 3 16,1 2-56,0 2-24,1-40-240,-1 41 192,1 3-56,-1 1-64,1 1-40,0-46-32,0 45 8,0-3-56,0-2-56,0 0-96,0-40 200,0 39-376,0-2-216,2-1-344,-2-5-281,0-31 1217,2 28-5561,-2-28 5561</inkml:trace>
  <inkml:trace contextRef="#ctx0" brushRef="#br0" timeOffset="7482">3348 742 5521,'0'0'0,"0"-3"880,0 3-880,0-2 408,0-1 40,0 3 72,0 0 56,0 1-8,-1 2 17,1 1-1,-1 1-8,1-5-576,-1 10 528,-1-6-64,1 9-32,-1-2-80,2-11-352,-1 14 376,0 3-24,-2 4-32,2 5 32,1-26-352,-1 29 233,1 2 39,0 3-80,0 4-40,0-38-152,0 39 160,0 3-32,0 3-56,2 2-56,-2-47-16,0 46 8,3 1-8,-1-2 24,0-1-40,-2-44 16,0 43-16,3 0-184,-1-4 24,-2-2-136,0-37 312,2 35-641,0-3-367,1-3-336,-1 0-384,-2-29 1728,18 30-4505,-18-10 472,0-20 4033</inkml:trace>
  <inkml:trace contextRef="#ctx0" brushRef="#br0" timeOffset="7861">3782 844 6409,'0'0'0,"0"0"0,0-2 408,0 0 0,0 2 80,0 0 48,0 0-536,0 0 560,0 2 9,0 2-9,0 9 0,0-2-16,0 4-40,0 3-96,-2 5-88,2-23-320,-1 26 272,0 5-56,0 4 0,0 5 8,1-40-224,-1 43 176,-2 3 0,2 3-64,0 2-8,1-51-104,-1 51 64,0 1-16,0 1-24,0-2 24,1-51-48,-1 51 0,1-3-80,0-4-152,0-2-328,0-42 560,0 38-1056,0-3-448,2-5-209,0-4-4152,-2-26 5865,0 0 0</inkml:trace>
  <inkml:trace contextRef="#ctx0" brushRef="#br0" timeOffset="9062">4851 1247 7753,'0'0'0,"-1"0"456,0 1-48,0 0 64,-1 2 33,1-1-89,-1 1-96,2 2-8,0 5 0,0-1-16,0 1 8,0-10-304,0 13 280,0 3 0,0 4-40,0 4-32,0 4 8,0 3-24,0 4-16,0 2 56,0-37-232,0 41 176,0 2-24,0 4-16,0 2-72,0-49-64,0 51 40,-1 2-32,0 3-48,0 0-112,1-56 152,0 56-344,0-1-376,0-4-384,0-1-384,0-50 1488,0 45-1593,2-5-4000,-2-40 5593</inkml:trace>
  <inkml:trace contextRef="#ctx0" brushRef="#br0" timeOffset="9463">5250 1347 6257,'0'0'0,"0"1"672,0 1-312,0 1 72,0 2 104,2-3 72,-2 2 9,0-4-617,0 10 648,0 0-48,0 4-40,0 4-48,0-18-512,2 21 416,-2 6-88,0 2-96,0 5 16,0-34-248,0 37 232,-1 3-8,0 5-32,-1 1-80,2-46-112,-4 49 56,1 2-16,0 3 0,-2 2 24,5-56-64,-3 55 24,-1 2-80,1-3-128,0-2-392,3-52 576,-2 50-1064,1-3-496,-1-7-345,1 0-3896,1-40 5801</inkml:trace>
  <inkml:trace contextRef="#ctx0" brushRef="#br0" timeOffset="9861">5646 1458 7289,'0'0'0,"-1"9"928,0 1-272,0 3 89,1-13-745,-3 16 760,1 0-40,0 3-72,0 3-184,-1 4-128,0 3 16,1 5-24,-1 4-32,3-38-296,-2 40 240,0 5 0,0 3-31,-1 4-49,3-52-160,-2 55 144,0 1-16,0 2-104,0 1-24,2-59 0,-1 58 88,0-2-152,1-1-96,0-4-224,0-51 384,0 49-793,0-2-439,0-5-408,0-8-545,0-34 2185,2 34-5657,-2-34 5657</inkml:trace>
  <inkml:trace contextRef="#ctx0" brushRef="#br0" timeOffset="10280">6075 1538 6921,'0'0'0,"0"0"440,0 0 16,0 0-456,2 1 512,-2 3 32,3-3-7,-1 1-9,-2-2-528,0 3 592,0 8 8,0-2 8,0 3-8,0-12-600,0 16 576,0 3-64,-1 4-48,-2 3-47,3-26-417,-3 29 288,-1 6-80,-1 4-80,-4 4-16,9-43-112,-3 49 88,-2 3-48,-5 1-16,6 3-48,4-56 24,-9 58-40,7 0-40,-2 0-120,-5-2-176,9-56 376,-3 56-657,0-3-327,1 0-296,1-3-288,1-50 1568,-4 46-1649,3 3-3904,1-49 5553</inkml:trace>
  <inkml:trace contextRef="#ctx0" brushRef="#br0" timeOffset="10721">6513 1680 6913,'0'0'0,"0"0"608,0 1-16,0-1-592,0 3 776,0 0 57,0 1-9,0 6-56,0-10-768,-1 5 728,-2 8-120,-1 1 8,1 3-72,3-17-544,-9 20 473,5 5-49,-6 4-88,6 5-88,4-34-248,-14 40 192,4 2 0,0 3-88,-3 5-40,13-50-64,-12 52 56,-1 4 24,0 0-24,0 3 0,13-59-56,-12 60 24,-1 0-216,3 0-96,6 0-192,4-60 480,-10 59-712,6-3-129,1-3-103,0-6-184,3-47 1128,-2 42-1296,1-7-249,1-3-4200,0-32 5745</inkml:trace>
  <inkml:trace contextRef="#ctx0" brushRef="#br0" timeOffset="11148">6840 1908 6857,'0'0'0,"0"0"464,0 1 8,0 0 144,0-1-616,0 3 712,0-1-31,0 1 39,0 2-40,0-5-680,0 11 656,0 1-32,-1 3-80,-1 2-80,2-17-464,-3 23 392,-2 3-79,-6 5-65,2 5-24,9-36-224,-9 41 136,-2 2 8,2 3-48,-2 3-24,11-49-72,-11 52 72,-1 1-8,1-1-24,1 1-24,10-53-16,-10 53-48,5 1-112,-6-2-176,7-1-288,4-51 624,-4 46-953,1-1-335,-1-3-344,1-5-145,3-37 1777,-3 35-5705,3-35 5705</inkml:trace>
  <inkml:trace contextRef="#ctx0" brushRef="#br0" timeOffset="11548">7206 1964 6521,'0'0'0,"-1"4"488,0 10 64,0-3 88,1-11-640,-3 13 640,1-9-39,0 9-1,0-2-48,-2 4-24,1 2-32,-1 3-64,-5 4-8,9-24-424,-3 28 400,-6 5-32,5 3-24,-6 4-80,10-40-264,-4 42 257,-8 2-105,8 3 0,-6 2-80,10-49-72,-4 50 32,-6 3-8,7 1-24,-2 2-24,5-56 24,-4 56-64,0-1-104,1-2-169,1-2-303,2-51 640,-1 47-920,-1-2-288,1-6-280,0-4-17,1-35 1505,0 33-5489,0-33 5489</inkml:trace>
  <inkml:trace contextRef="#ctx0" brushRef="#br0" timeOffset="12010">7545 1972 6457,'0'0'0,"0"1"328,2 3-56,0 5 0,-2-4 0,2-4-32,-2 0 16,3 1 80,-3-2-336,2 3 352,1 0 56,0 8 57,-1-2 15,-2-9-480,2 13 488,0 2 24,-2 2 16,3 3-24,-3-20-504,0 21 480,0 5-56,0 4-56,-3 2-24,3-32-344,-3 36 337,-6 5-25,4 2-56,-6 4-24,11-47-232,-10 49 184,-2 3-16,2 3-40,0 1-64,10-56-64,-11 59 32,1-2-48,-1 0-72,1 0-104,10-57 192,-4 54-312,-6-2-168,6-3-265,0-4-271,4-45 1016,-4 41-1264,3-4-272,0-4-9,1-5-4024,0-28 5569,0 0 0</inkml:trace>
  <inkml:trace contextRef="#ctx0" brushRef="#br0" timeOffset="12456">7987 2205 6977,'0'0'0,"-2"4"656,-1 11 16,-1-1 56,-5 0 1,7-1-9,-7 1-24,9-14-696,-4 19 656,-8 2-136,2 4-104,0 4-80,10-29-336,-11 33 296,-1 4-24,-1 2 24,-1 5-95,14-44-201,-16 49 104,1 4-8,0 2-56,3 0-8,0 2-24,-1-1-56,2 1-48,1-2-32,10-55 128,-10 53-201,6-2-143,-6-2-248,6-5-336,4-44 928,-4 41-1200,-1-5-240,2-3-89,0 0-3848,3-33 5377,0 0 0</inkml:trace>
  <inkml:trace contextRef="#ctx0" brushRef="#br0" timeOffset="12931">8233 2497 5737,'0'0'0,"0"-10"328,2-1-112,1 0 56,-3 11-272,10-10 272,-10 7 16,3-6 48,0 9 24,-3 0-360,9-3 416,-9 3 16,4 0 0,-1 1 17,-3-1-449,2 3 448,2 1 16,-2 10 0,0-3 8,-2-11-472,0 16 464,0 1-48,0 6-24,0 4-40,0-27-352,-1 31 320,-3 5-8,-5 2-64,5 3 1,4-41-249,-12 45 184,3 3-56,-1 4-8,-2 2-64,12-54-56,-10 57 48,-1 0-48,-1 2-80,2 0-160,10-59 240,-10 59-545,1 1-431,4-1-568,-6-5-481,11-54 2025,-4 52-6257,4-52 6257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51.386"/>
    </inkml:context>
    <inkml:brush xml:id="br0">
      <inkml:brushProperty name="width" value="0.04999" units="cm"/>
      <inkml:brushProperty name="height" value="0.04999" units="cm"/>
      <inkml:brushProperty name="color" value="#3165BB"/>
    </inkml:brush>
  </inkml:definitions>
  <inkml:trace contextRef="#ctx0" brushRef="#br0">1 2479 1288,'0'0'0,"0"0"848,0 0-848,0-3 592,2 1 40,-2-2-40,2 1 104,-2 3-696,4-4 577,-2 1-145,0 1-48,2-2-48,-4 4-336,2-2 224,1-1 0,1 0-8,5 1 0,-9 2-216,2-3 208,7-1-40,-6-5-40,8 7 0,-11 2-128,3-3 136,10-9-16,-3 10 16,-10 2-136,10-10 144,1 7-8,0-8 8,2 8-8,-13 3-136,13-12 120,1 3-32,-1 5-16,2-7-24,-15 11-48,16-9 56,1-1-32,1-2 16,0 1-16,-18 11-24,19-12-8,1-2 65,1-1-49,0 1 64,-21 14-72,21-15 104,0-1-24,1 2 56,1-3-24,-23 17-112,24-20 128,2 1 24,0 1-16,-1-1 8,-25 19-144,26-19 136,-3 0-8,1-1-24,1 2-8,-25 18-96,24-18 72,-1 0-24,2 0 16,0 0-48,-25 18-16,26-18 16,1 0-8,1 1-8,0-2 0,-1-2 8,-27 21-8,27-18 8,1-1-24,0 1 16,-28 18 0,31-18 8,-2-1-8,2 1 24,1-1 8,0-1-8,-32 20-24,34-20 40,-1-1-24,3-2 8,-36 23-24,36-24 0,-1-1 16,1 1-40,-2-1 8,0-1 32,-34 26-16,35-25 8,0 0 48,0 0-16,1 1 24,-36 24-64,35-23 16,1 0-8,-1 1 8,1-1-48,-36 23 32,36-21 0,1 0 32,0 0-8,-37 21-24,36-21 40,0 0 8,0 1 0,2-2-8,0 1-8,-38 21-32,36-22 40,0 1-16,-1-1 24,-2 2 8,-33 20-56,34-21 48,0 0-32,1 1 16,0-2-64,-35 22 32,35-20-8,0 0 24,1-2-16,0 2 0,-36 20 0,35-20 0,2 0 24,0 0-48,-2 1 48,-35 19-24,33-19 16,1 1-64,0 1 72,1 0-8,-35 17-16,34-16 32,-2 0-8,-2-1 8,-3 1-16,-27 16-16,27-13 0,-1-2 40,2 0-48,0 1 16,-28 14-8,27-16 0,2 0 24,1 0-40,-1 1 32,-29 15-16,29-16-16,0 1 32,0-1-40,-1 0 0,-28 16 24,30-14 0,-1-2-32,0 2 80,-2 1 0,-27 13-48,29-15 32,-3 2-40,0-2 16,0 0 8,-26 15-16,24-13 32,4-1 24,-2 2-32,-2-1-8,-24 13-16,24-12 8,-1-1-24,-2 1 32,1 0-56,-22 12 40,21-12 16,1 1-16,-1-1 0,2 0 48,-23 12-48,22-12-40,0 1 40,-1-1-8,1 1-40,-22 11 48,21-10 16,0-2 16,1 2-56,-2 0 16,-20 10 8,22-10-40,-3 0-16,1 0 56,1 0-40,-21 10 40,19-11-24,0 2 0,0-1-16,-1 1 40,-18 9 0,18-9 8,-2 6 0,0-9-24,-3 10 24,-13 2-8,15-3-32,-2-6 24,-1 6 0,0 0-24,-12 3 32,11-3-24,-1-1-48,-7 1-8,10 0-64,-13 3 144,3-4-224,7 2-48,-6-2-80,6 2-24,-10 2 376,2-3-384,8-1 8,-7 2 40,7 0 31,-10 2 305,2-2-288,1-1 24,1 1-40,-1 0-40,-3 2 344,3 0-416,1-2-208,-2-1-1545,1 1-1199,-3 2 3368,0 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8:59.556"/>
    </inkml:context>
    <inkml:brush xml:id="br0">
      <inkml:brushProperty name="width" value="0.04999" units="cm"/>
      <inkml:brushProperty name="height" value="0.04999" units="cm"/>
      <inkml:brushProperty name="color" value="#ED1C24"/>
    </inkml:brush>
  </inkml:definitions>
  <inkml:trace contextRef="#ctx0" brushRef="#br0">256 4281 7129,'0'0'0,"-1"0"504,-1 0-88,2 0-416,-2 0 416,0 0-8,2 0-16,0-2-23,0 2-369,3 0 344,-1-2-56,1-1-8,1 1 0,-4 2-280,3 0 256,7-2-16,-7-1-16,6-1-64,-9 4-160,3-3 128,8-1-48,-7 1 32,9 0-16,-13 3-96,9-9 80,1 6 8,1 0-32,0-7 0,-11 10-56,12-3 80,1 0-16,0-6 0,0 7 16,-13 2-80,12-9 72,2 5-16,-1-6 8,2 7 8,-15 3-72,15-11 48,-1 7 16,1-9 16,0 9-40,-15 4-40,14-12 56,0 8 8,1-9 8,-1 4 32,-14 9-104,14-9 88,0 0-16,-1 0 24,0 5-32,-13 4-64,13-13 80,-1 3 8,2 6-32,-1-8 33,-13 12-89,14-4 72,0-7-8,0 8-8,1-10-16,-15 13-40,16-3 56,-1-10-24,0 10-16,0-10 48,-15 13-64,13-10 32,1 1 0,0-1-8,-1 0-16,-13 10-8,12-10 24,2 0-16,-2 0 24,2-1-8,-14 11-24,12-10 8,2-1 16,-2 0-24,2 1 8,-14 10-8,14-10 24,-2 1 0,0 0-8,1 0 16,-13 9-32,12-3 16,1-8-8,-1 7 16,1-8-8,-13 12-16,13-3 32,1-10-32,-1 10 40,2-10-40,-15 13 0,13-3 0,1-10 16,1 10-32,-1-10 16,-14 13 0,17-4-16,0-9 16,0 4 0,-1 0 16,-16 9-16,16-11 16,0 1 0,1 0 16,-1 0-32,-16 10 0,17-10 0,0 0 0,-1-1-16,1 0 16,-17 11 0,16-11 16,0 1-16,1-1-16,0 2 32,-17 9-16,17-10 0,-1 1-16,3 6 32,-1-11-16,-18 14 0,15-9 16,1 0 0,0 6-16,-1-12-16,-15 15 16,16-3 0,-2-12 24,2 5-16,-1 0-8,-15 10 0,16-10 0,-1 1-8,0-2 16,1 2 8,-16 9-16,16-10-16,-1 0 8,0 0 8,0 0-32,-15 10 32,16-11-8,-2 1-24,1 0 8,0 0 16,-15 10 8,16-10-16,-2 0 32,1-1-16,1 1 16,-16 10-16,14-10 16,1 0-8,0 0-8,-1-1 0,-14 11 0,16-11 0,-1 1 24,0 0-8,-2 1 48,-13 9-64,14-3 40,-1-11 0,1 11-8,-1-9-8,-13 12-24,14-9 40,-2 6-8,1-9-8,-1 8-8,-12 4-16,13-12 0,-1 8 16,0-8 8,1 9 0,-13 3-24,12-11 16,1 8 0,0-7-8,1 6 16,-14 4-24,13-10 32,1 7-8,0-8 0,-1 7 8,-13 4-32,11-11 8,1 2 16,-1 5-24,1-9 8,-12 13-8,13-3 16,-2-10 0,2 10 0,-2-10-8,-11 13-8,11-9 24,0 0-24,2 0 24,-2-1 0,-11 10-24,13-10 0,0 1 8,0-1-8,0 1-24,-13 9 24,13-9 24,-1 5 0,0-8-16,2 8 0,-14 4-8,13-12 24,2 3-8,0-1-8,0 1 24,-15 9-32,13-9-24,2 0 40,-1 0-16,1 0 0,-15 9 0,16-11-16,1 2 16,-1-1-8,1 0 8,-17 10 0,15-11 8,1-1-8,1 2 24,-1 1-32,-16 9 8,18-10 8,-1 1-16,-1-1 8,-1 0 8,-15 10-8,15-10-8,1-1 40,0 1-8,1 1-48,-17 9 24,16-10 0,0 0-24,0 0-8,0-2 40,-16 12-8,17-10 0,-1 0 16,-1 1 8,-2 6-8,-13 3-16,14-15 16,-1 6-16,1 0-16,-1-1 0,-13 10 16,14-10 0,-2-1 8,0 8 0,0-11-16,-12 14 8,11-9 32,1 6-56,-1-8 16,0 7 32,-11 4-24,12-11-16,-2 8 56,1-7-32,-1 6 16,-10 4-24,10-10 8,-1 7-16,2-8 8,-1 8 0,-10 3 0,11-11 8,-1 8-8,2-7 0,-2 7-24,-10 3 24,11-9 0,-1 7 24,0-7-8,1 6-8,-11 3-8,11-9 0,0 7-8,0-8 8,2 6 0,-13 4 0,12-9-16,2 6 16,-2-6-8,2 7-8,-14 2 16,12-9 0,1 5 16,-1-5-16,0 7 32,-12 2-32,13-9 8,-1 7 16,0-2 0,-2-6-32,-10 10 8,10-2 8,1-1-8,-1-6 8,1 6 8,-11 3-16,11-3 24,0-1-8,-1-6-16,3 8 0,-13 2 0,11-3 0,0-9 0,1 10-16,0-1 16,-12 3 0,14-9 0,-2 6 16,0-8 0,0 9-16,-12 2 0,10-3 24,1-8-24,-2 9-16,1-1 32,-10 3-16,9-4 8,-5-5 0,9 9-8,-4-9 24,-9 9-24,9-2-8,-5-1 8,9-1 0,-9-5 0,-4 9 0,12-2 8,-3-1 8,-5-7 0,9 8-16,-13 2 0,10-3 0,-1-6-8,3 7 0,-2-2 8,-10 4 0,9-10 0,1 8-16,-1-2 40,0-5-16,-9 9-8,10-2-16,0-1 24,-1-6-32,2 6 40,-11 3-16,10-3-16,0-6 16,-1 7 0,0-2-32,-9 4 32,10-11 24,-6 9 0,9-2-16,-9-5 0,-4 9-8,13-2 0,-4-1-16,0-6 0,1 6 32,-10 3-16,9-3 0,0-6 0,0 7 16,2-2-32,-11 4 16,3-9 8,11 7 16,-5-1-40,0-8 32,-9 11-16,9-2-16,-6-1 16,11-7 16,-4 7-72,-10 3 56,9-3 32,2 0-80,-1-6 72,-1 6-32,-9 3 8,9-9-104,0 7 80,0-1-160,-5-6 168,-4 9 16,12-3 0,-8 0 24,8 0 24,-9-1-32,-3 4-16,13-3 16,-10-1-32,7 1 72,-6 0-64,-4 3 8,11-4 0,-8 1 8,8-1-8,-8 1 16,-3 3-16,9-3 0,-6-6-16,8 9 8,-8-4 0,-3 4 8,10-9 8,-6 9-8,-1-3-48,6-1 64,-9 4-16,2-3-16,0 1 8,1 0 0,-1-1-8,-2 3 16,0 0-8,2 0 16,-2-2 40,0 2-72,0 0 24,0 0-88,-1 0 0,-1 0-40,-2 0-104,4 0 232,-3 1-376,0 3-288,-1-1-217,-5 0-191,9-3 1072,-2 9-1152,-1-6-72,-6 1-129,-4-2-775,13-2 2128,-2 5-4585,2-5 4585</inkml:trace>
  <inkml:trace contextRef="#ctx0" brushRef="#br0" timeOffset="1425">183 4299 1416,'0'0'0,"0"0"0,-1 1 1744,0 1-232,-1 0-431,1-1-241,1-1-840,0 1 416,0-1-160,0 0 16,0 0-32,0 0-240,0 0 232,0 0-8,0 0-24,0 0 8,0 0-1072,0-3 1912,3 0-888,-3 0-8,2 0-32,-2 3-120,0-9 113,2 6-9,-2 0-16,2-7 8,-2 10-96,0-4 120,3-6-8,-1 7 24,-2-10 40,0 13-176,0-9 168,2-2 24,-2 1-24,2-1-8,-2 11-160,0-13 152,0 1 0,3-1-8,-3-1 8,0 14-152,0-15 112,2-1-16,-2-2-48,0 0 0,0 18-48,0-19 56,2-2 0,-2 1 16,0-4-48,0 24-24,0-22 48,0-1 16,0 0-32,0 0 32,0 23-64,0-24 48,0 1-48,-1-1 16,-1 0 0,2 24-16,-4-24 0,1-2 32,0 0-8,-2-1-8,5 27-16,-4-29 24,-6 0 8,7-1 0,-1 2 32,4 28-64,-9-28 56,5-2 8,0 1-16,-7 0 0,11 29-48,-3-30 32,-6 0-32,6 0 8,-1 0-8,4 30 0,-4-31 8,-1 1 32,2 1 0,-2-2 24,5 31-64,-4-28 32,0 0 48,0-1 0,1 3-8,3 26-72,-4-24 80,1-1-40,0 0 8,1 1 8,2 24-56,-2-25 48,0 0 32,1 3-32,-2-2-8,3 24-40,-2-21 32,0-1 0,1 3-16,0 0 16,1 19-32,-3-18 40,2 0-8,-1 1 8,0 0-8,2 17-32,-3-17 56,1 2-24,-1-1 8,0 2 9,3 14-49,-3-14 32,1-1-48,0 2-33,-1-2 33,3 15 16,-1-14 8,-1 1 49,0 1 7,-1-1-16,3 13-48,-1-12 0,-1-2 56,1 1-40,0-2 16,1 15-32,-2-16 32,0 0-8,0 2 0,0 1 8,1 0-16,1 13-16,-1-12 24,-1 1 0,2 0 8,0 1 0,0 10-32,0-10 64,0-2-32,0 3-16,0 9-16,0-9 32,0 6-40,0-8 32,0 7-24,-1-5 16,1 9-16,-1-3 0,1-1 0,-1 1 16,1 3-16,0-9 0,-1 7 16,1-1-48,0 0 16,0-6 16,0 9 0,0-2-24,0-2 32,0 2-16,0 0-48,0 2 56,0 0-64,0-2-104,0 2-128,2 0-193,-2 0 489,2 1-736,1 3-256,-3 5-264,0-9 1256,2 9-6378,-2-9 6378</inkml:trace>
  <inkml:trace contextRef="#ctx0" brushRef="#br0" timeOffset="2838">18 2316 7753,'0'0'0,"0"0"440,2-2-88,-2 2-352,4-3 360,5 1 0,-9-1-31,0 1-41,0 2-288,2-4 288,0 1-8,1-1-16,7-5-24,-10 9-240,2-2 240,9-8-16,-8 8 16,12-7 8,-15 9-248,11-3 208,1-7-16,-1 7-32,0-10-40,-11 13-120,13-10 104,-1 0-32,3-2 0,0 0 16,-15 12-88,14-12 48,2 0-8,0-2 16,1 2-32,-17 12-24,17-14 24,1 0 64,1 1-8,1-2 8,-20 15-88,21-14 112,-1-1-56,1 0 0,1 2-16,-22 13-40,20-14 32,2 0-32,-1 1 24,1 1-16,-22 12-8,21-12 40,2-1-64,-1 0-24,2 0 16,-24 13 32,25-14-64,0 1 88,1-1 56,0 0-48,-26 14-32,27-14 24,1 0-8,2 0-32,2-1 24,-32 15-8,32-16 8,-1-1 24,0 1-24,-1 1 16,-30 15-24,31-17 24,2 0 16,-1-1-40,2-1 8,-34 19-8,35-19 0,0 1-32,1 0 0,1 0 24,-37 18 8,37-18-8,-1 1 16,2-1 24,0-1-8,-38 19-24,36-19 24,0-1 0,-2 2 8,1 1-24,-35 17-8,36-14 16,-2-2-8,-1 1-8,-3-1 8,-30 16-8,28-13 16,1-1-8,-2 3 8,0 0 1,-27 11-17,28-13 8,0 1-8,0-1-25,0 0 17,-28 13 8,28-14 0,-1 2-8,1-2 16,0 2-16,-28 12 8,29-14-56,-1 1 24,1-1-16,-1 1 24,-28 13 24,29-14 32,-3 1-24,1 0 24,-2 0-8,-25 13-24,27-13 40,0 0-24,0-1 8,0 2 1,-27 12-25,26-13-8,-1 1 16,0-2-8,-2 1 0,-23 13 0,25-14 24,0 2 8,1-2-24,0 2 24,-26 12-32,26-14-8,0 2 8,0-1 32,0 1-16,-26 12-16,25-11 24,0-1-8,0 2 0,-1 0 0,-24 10-16,25-11 48,-1 1-32,0 1 8,-1-1 16,-23 10-40,24-3 24,0-10 16,-3 9-8,1-8-8,-22 12-24,22-9 32,1 5-24,2-10 16,0 2 8,-25 12-32,24-11 32,1 0-8,-1-1-8,-1 1-16,-23 11 0,21-12 16,2 0-8,-2 1-40,2 0 64,-23 11-32,23-13 8,0 3-8,1-1 64,-3 1-72,-21 10 8,23-9-24,-2 0 48,1-3-24,-1 3 24,-21 9-24,22-10 0,-1 0 0,1 0-16,-1-1 16,-21 11 0,23-12 24,-1 1-16,1 1-16,-1-1 32,-22 11-24,23-12 16,-2 1-48,1 0-16,-1-1-8,-21 12 56,22-10-64,-2 0 56,2-1 16,-2 1-32,-20 10 24,21-12 24,0 1-24,-2 0 24,-1 1 16,-18 10-40,17-11 0,0 0 40,-1 1-48,0 0 0,-16 10 8,14-10 8,1 1-32,-2 0 16,1 5 16,-14 4-8,12-12-8,1 8 16,-1-7-8,1 8 0,-13 3 0,12-12-8,1 9 32,-1-9-24,0 8-24,-12 4 24,13-12-8,-1 8-16,2-9 32,-1 9-8,-13 4 0,13-12 24,-1 9-16,1-10-24,-2 10 24,-11 3-8,11-10 0,0 7 0,1-6 8,-2 7-16,-10 2 8,9-3-8,-6-1 8,10 1 8,-10-6 0,-3 9-8,13 0-8,-10-2 8,7-1-8,-6 0 16,-4 3-8,9-3 8,-6 0 16,11 0-16,-5 0-8,-9 3 0,9-4 24,-6 2-32,9-2-8,-8 1 40,-4 3-24,13-3 0,-9-6 8,9 9 8,-9-4-8,-4 4-8,12-3-24,-9 0 8,9-1 24,-9 1-16,-3 3 8,9-4 0,-5 1 8,5 1 0,-7-1-8,-2 3 0,3-2 16,7 0-32,-7 0 8,0-1 8,-3 3 0,10-3 24,-7 0-24,0-6 8,8 6-32,-11 3 24,4-2 16,6-1-8,-7-7-8,10 10 8,-13 0-8,3-4-16,9-5 16,-8 9 0,7-2 0,-11 2 0,3-4 16,6 2 0,-6 0-16,-1 2 8,-2 0-8,3-2 0,0 2-8,-1 0-8,-2 0 16,0 0-32,0 0 16,0 0-32,0 0 8,0 0 176,0 0-296,0 0 112,0 0-16,0 1-144,0-1 208,0 2-449,0-1-295,0 3-312,0-1-304,0-3 1360,-1 2-1497,0 0-4328,1-2 5825</inkml:trace>
  <inkml:trace contextRef="#ctx0" brushRef="#br0" timeOffset="3708">4434 92 2856,'0'0'0,"-1"-2"2609,-1-1-1553,-2-1-544,3-5-160,0 9-80,0-2-16,1 2-256,0 0 240,0-2-40,0-1 0,0 3 0,2-2-16,0 2 24,1-2-32,-1 2 17,-2 0-193,2 0 192,0 0 8,1 0-16,-3 0-24,0 0-160,2 1 160,-2 2-40,0 1 16,0 6 24,0-10-160,0 3 136,0 10 24,0-3-16,-1 0 32,1-10-176,-1 12 184,0 1 24,-1 2 48,2-1-24,0-14-232,-1 16 264,1 1 0,0 2-48,0 2-16,0-21-200,0 21 200,0 3-8,0 1-16,0-1-24,0-24-152,0 26 129,0 0-17,0 3 0,0-2 96,0-27-208,0 29 208,0-2 8,0 1-48,0 1-88,0-29-80,0 28 40,0 0 16,0-1-24,0 0-16,0-27-16,0 26 32,0 3-24,0-2 32,0-1 32,0-26-72,0 26 56,0-4 8,0 0 16,0-2-16,0-20-64,0 19 56,0-1 0,3 1 0,-3-1 0,0-18-56,2 21 32,0-1-24,0 0 16,2 0-24,-4-20 0,2 20 24,1 1-56,0 2 16,0 0 0,-3-23 16,2 21-56,1 2 64,-1-3 40,-2 1-16,0-21-32,0 21 64,0-2-40,2 0-32,-2-1 16,0-18-8,0 17-32,0 0 56,0-1-48,0-2-32,0-14 56,0 13 0,0 1-24,0-2 56,0-1-8,0-11-24,0 11-24,-1 0 24,0-1-8,0 0-8,1-10 16,-1 9 24,-1-4-32,1 7-16,0 1 32,1-13-8,0 10-8,0 1 16,0 0-16,0 1 8,0-12 0,0 12 0,-1-2-24,1 0 40,0-1-32,0-9 16,-1 9 0,1 0 0,0-4 0,-1 5-8,1-10 8,-1 4 0,0 6 8,-1-7 8,1 2-32,1-5 16,-1 9 0,0-7-24,0 7 16,1-6 32,0-3-24,0 5-16,0 4 16,0-6 16,2 6-32,-2-9 16,0 4 0,2 6 24,1-6-32,-1 8-8,-2-12 16,0 4-8,2 9-24,-2-9 16,2 9 16,-2-13 0,0 4-16,3 7 0,-3-6 16,0 6-8,0-11 8,0 5 0,0 5 0,0-7-16,0 7 32,0-10-16,0 4-48,0 0 16,2 5 24,-2-6-40,0-3 48,0 3 0,0-1-32,0-1 8,0 0 16,0-1 8,0 2-24,0-1 0,0 0-8,0-1 0,0 0 32,0 1-48,0-1 8,0 0-48,0 1-8,0-1 96,0 0-176,0 1-136,0-1-232,0 1-217,0-1 761,0 2-1024,0-1-264,0 0-320,3 1-4490,-3-2 6098,0 0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04.639"/>
    </inkml:context>
    <inkml:brush xml:id="br0">
      <inkml:brushProperty name="width" value="0.04999" units="cm"/>
      <inkml:brushProperty name="height" value="0.04999" units="cm"/>
      <inkml:brushProperty name="color" value="#ED1C24"/>
    </inkml:brush>
  </inkml:definitions>
  <inkml:trace contextRef="#ctx0" brushRef="#br0">7 2228 5777,'0'0'0,"-1"0"856,1 0-856,-1-2 560,-1-1-160,0 3-48,2-3-16,0 3-336,-1 0 376,1 0-16,0 0 9,0 0-9,0 0-360,0 0 344,0 2-32,0 1-8,0 0-8,0-3-296,0 5 256,3 4 0,-3-6-48,3 6-40,-3-9-168,3 4 136,1 6-48,6-6 0,-7 7 8,-3-11-96,10 4 56,-6 7 8,11-6-16,-5 6-48,-10-11 0,11 9 16,0-4 16,-1 6-24,1-8 16,-11-3-24,10 11 8,-1-8-16,-6 6 24,10-6-32,-13-3 16,3 11-24,8-8 8,-8 6-48,6-6-40,-9-3 104,2 11-136,1-7-112,1 6-80,-2-6-88,-2-4 416,3 9-624,0-7-224,-3 1-113,0-3-1783,0 0 2744,0 1-4273,0-1 4273</inkml:trace>
  <inkml:trace contextRef="#ctx0" brushRef="#br0" timeOffset="1303">186 2403 6801,'0'0'0,"0"0"880,-2 2-624,2 1-24,0 0 24,0-2-8,0 1-8,3-2 8,-1 0 1,0 0-9,2 0 0,-1 0-8,7-4-32,-8 2-16,7-1-32,-5-1-56,6 1-8,-7-6-16,11 9-24,-5-4 16,1-5-8,1 7-16,1-1 16,0-6 0,1 6-24,-1 0 0,3-7 24,-1 6 0,2-7 0,0 8 24,-16 3-80,17-10 24,0 6 16,0-7 16,0 8-24,1-9-16,0 9 8,1-8-24,0 8 16,-19 3-16,19-10 40,2 7-16,-2-9 8,4 9 0,-23 3-32,20-15 16,2 6 0,0 0-40,1-1 40,-23 10-16,22-9 8,3-1-16,1 0 32,0 0-24,-26 10 0,26-11 0,-2 0 24,0 0 8,0 0-32,-24 11 0,23-13-8,1 3-16,-1-2 24,1 0 8,-24 12-8,25-10 0,0-1 0,-1 2 0,2 0-24,-26 9 24,25-9 0,0 5-8,1-9-32,0 9 32,-26 4 8,26-10-48,1 7 48,-1-7 16,1 6 0,-27 4-16,29-10 72,-2 1-48,0 0 40,1-1 0,-28 10-64,28-10 32,2 0-8,0-2 40,1-1-56,-31 13-8,29-13 48,-1 2-24,-1-1-48,-1 0 56,-26 12-32,26-12 0,0-1-8,0 2-32,1 0-64,-27 11 104,26-10-96,0-1 40,0 2 48,0 6 24,-26 3-16,25-13 40,0 3 8,1 7 0,0-10 24,-26 13-72,26-11 64,0 2-24,0-2 24,0 1 0,-26 10-64,26-10 48,1 0 16,-2-1-24,1 0-16,-26 11-24,26-9 40,2-2 0,-2 2-8,0-1 8,-26 10-40,25-9 8,0-1 16,-3 1 32,3 0-40,-25 9-16,24-9-24,-1 0 16,3-1 8,-1 0 0,-25 10 0,26-10 40,1-1-24,-1-1-56,1 0 40,-27 12 0,26-14 56,0 1-80,1-2 8,-1 2-8,-26 13 24,26-15-16,0-1 24,0 1 24,0 0-8,-26 15-24,25-14 24,1 0 8,-1 0-16,-1 1 16,-24 13-32,25-13-32,-1 0 24,2 2 16,-1-1 24,-25 12-32,25-13 0,-2 1 24,-2-3-16,1 0-8,-22 15 0,21-14 8,-1 0 16,2 1-16,-1 0-16,-21 13 8,23-14 0,-2 0-24,1 2 24,-1-2-32,-21 14 32,23-11-40,-2-2 0,0 2-8,0 0 40,-21 11 8,20-10-24,1-1 32,0 0-24,1 1 16,-22 10 0,20-10 0,-1 1-8,-1 5 32,2-9-8,-20 13-16,18-4 16,-1-9 8,1 9-16,-3-8 0,-15 12-8,15-3 8,1-10-8,0 10 16,1-7-8,-17 10-8,15-4 8,1-6 16,0 7-40,0-7 32,-16 10-16,16-4 8,-2-5-16,0 6 16,-2-6 0,-12 9-8,13-4 0,-1-5 16,0 7-8,-2-7 0,-10 9-8,10-2 8,0-7 16,0 6-16,-1 0-16,-9 3 8,9-3 8,-5-6-24,8 9 16,-9-9 16,-3 9-16,13 0-8,-4-4 24,-6 1 16,11-1-40,-14 4 8,9-9 8,1 7-8,0-7-8,2 7 8,-12 2 0,10-10-8,0 7 8,0-6 0,1 7-16,-11 2 16,10-9 0,1 7-8,0-8-8,0 6 16,-11 4 0,12-9-24,-1 7 24,-1-8 0,0 8 0,-10 2 0,10-11-8,-1 8 0,2-6-8,-1 7 8,-10 2 8,10-4 0,0-5 0,-1 7 8,1-1 8,-10 3-16,9-9 8,1 6-32,1 0 48,-2-7-24,-9 10 0,10-3 8,0 0 16,1-7-40,-1 8 16,-10 2 0,11-4-8,-2-5 0,-6 7 8,7-1 0,-10 3 0,2-4 8,2-5-16,-1 9 16,1-2-8,-4 2 0,3-2-8,-1-1 24,2 1 0,-2 0-16,-2 2 0,2-2 8,2-2-32,-1 2 16,0 0 8,-3 2 0,4-3 0,5 0 24,-7 1-24,1 0 0,-3 2 0,11-3-24,-9 1 16,1 0 8,6 0-8,-9 2 8,0-3 8,4 3 0,-1-2-24,0 2 24,-3 0-8,3-2 0,-1 2 0,0 0 0,-2-3-8,0 3 8,0 0-16,0 0 0,2 0-8,-2 0 8,0 0 16,0 0-56,0 0-72,0 0-160,0 0-280,0 0 1608,0 0-3056,-1 0 592,0 0-4650,1 0 6074</inkml:trace>
  <inkml:trace contextRef="#ctx0" brushRef="#br0" timeOffset="1735">4368 26 4865,'0'0'0,"0"-3"784,0 3-784,3-9 488,7 6-96,-7-6-24,-1 9-16,-2 0-352,0-2 360,2 2-8,-2 0-8,0 0-40,0 0-304,2 0 296,-2 0-32,3 1 9,-3 3 7,0-4-280,0 3 288,0 6-8,0-6-32,0 10-16,0-13-232,0 9 184,-1 2 0,-1 0-32,1 3 8,1-14-160,-3 17 200,0 2-8,-1 1 24,0 4-24,4-24-192,-11 26 152,8 1-40,-8 3-64,6 1-24,5-31-24,-10 32 64,6-2-32,-5 2-32,6-2-160,3-30 160,-3 30-448,0-2-280,-1-2-304,1-3-233,3-23 1265,-9 12-2280,9 7-2425,0-19 4705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08.463"/>
    </inkml:context>
    <inkml:brush xml:id="br0">
      <inkml:brushProperty name="width" value="0.04999" units="cm"/>
      <inkml:brushProperty name="height" value="0.04999" units="cm"/>
      <inkml:brushProperty name="color" value="#ED1C24"/>
    </inkml:brush>
  </inkml:definitions>
  <inkml:trace contextRef="#ctx0" brushRef="#br0">0 626 4128,'0'0'0,"0"0"1209,0 0-1113,0 0-96,3-3 48,-1 1 16,1 0 0,6-1 16,-9 3-80,3-3 104,6 0 24,-6-1 16,10-5 16,-13 9-160,10-2 200,-1-1 24,-6-1 8,9-5-8,-12 9-224,4-2 216,9-1-24,-4-1 8,0-5 0,-9 9-200,11-2 216,0-7-8,0 5-24,2-6-16,-13 10-168,12-3 136,2-7 0,0 6 0,1-7-32,-15 11-104,15-3 88,-1-9 1,1 9-25,1-8-16,-16 11-48,14-10 32,1-1 0,2 1-32,-2 0 0,-15 10 0,16-10 24,-1 1-16,2-1-8,-1 0 0,-16 10 0,16-11-8,0 1-8,0 0 8,-2 1 8,-14 9 0,15-3-16,-2-10-72,1 10 8,-2-7-17,-12 10 97,12-3-120,-2 0 0,-1 0-112,-6-1-152,-3 4 384,11-2-528,-9 0-160,0-1-112,0 3-3553,-2 0 4353,0 0 0</inkml:trace>
  <inkml:trace contextRef="#ctx0" brushRef="#br0" timeOffset="440">180 1 4697,'0'0'0,"0"0"976,0 0-528,0 0-40,0 0-32,0 0-376,0 0 400,-1 0 0,1 0 8,0 0-8,0 0-400,0 0 384,0 0-16,2 1-7,1 1-25,-3-2-336,4 4 304,7-1 0,-8 6-32,11-5-16,-14-4-256,11 11 224,2-2 0,0 0-48,2 0-8,-15-9-168,16 10 120,0-1-16,1 1-40,2 2-16,-19-12-48,20 11 8,0-1 16,2 1-48,2 0 16,-24-11 8,23 10-8,1 0 0,1 0 0,-1 0-8,-24-10 16,23 11-48,0-1-32,-3 1-72,-1-2-112,-19-9 264,19 9-520,-5 0-248,1-6-313,-3 6-263,-12-9 1344,27 4-5193,-27-4 5193</inkml:trace>
  <inkml:trace contextRef="#ctx0" brushRef="#br0" timeOffset="1207">576 234 4817,'0'0'0,"0"0"632,0-3-280,0 3-32,0 0-320,3 0 344,-3 0 0,0 1 8,0 2-24,0-3-328,0 3 296,0 6-8,0-5-32,-2 6-8,2-10-248,-1 3 232,0 8-16,0-2 0,1 2-15,0-11-201,0 10 184,0 1 32,0 1 16,0 2-40,0-14-192,0 16 200,0 1-56,2 0 16,2 1-8,-4-18-152,3 21 160,0 1-16,1 0-24,-1 1 8,-3-23-128,4 22 120,-1 1-16,-1 2-16,1 1-24,-3-26-64,0 30 40,2 0-16,-2 1 8,0 1 0,0-32-32,2 29 16,-2 2-8,2 0 0,-2 0-8,0-31 0,0 32-8,3-1-8,-3 1-8,3-1-24,-3-31 48,2 31 24,1-1 16,-1 0-16,0-2 24,-2-28-48,0 29-16,2 0-24,1-2-8,-1 0-8,-2-27 56,2 26-80,-2-1-8,2 0-24,-2-2 8,0-23 104,3 23-104,-1-1-48,0 0-16,0-2-56,-2-20 224,3 19-328,-3 0-96,2-5-72,-2 1-185,0-15 681,2 13-880,-2 0-248,2-1-3625,-2-12 4753</inkml:trace>
  <inkml:trace contextRef="#ctx0" brushRef="#br0" timeOffset="1796">599 1359 5577,'0'0'0,"0"0"0,0 3 576,0 9-288,-1 1 48,0-1 48,1-12-384,0 14 368,0 0-16,0 1 0,0 2-104,0-17-248,0 17 272,0 1 8,0 2-64,0 1 25,0-21-241,2 22 232,-2 2-32,2 2-16,-2 0 0,0-26-184,2 26 160,-2 1-8,0-1-16,0 0 64,0-26-200,0 26 152,0 1 0,0 0 0,0 0-128,0-27-24,0 25 32,0-1-40,0-2-8,0 1 8,0-23 8,0 20-8,0-2-16,0-1-24,3 0-56,-3-17 104,0 16-192,2-1-88,0 1-168,-2-1-160,0-15 608,2 16-833,-2 0-215,0-6-552,0 6-2817,0-16 4417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11.341"/>
    </inkml:context>
    <inkml:brush xml:id="br0">
      <inkml:brushProperty name="width" value="0.04999" units="cm"/>
      <inkml:brushProperty name="height" value="0.04999" units="cm"/>
      <inkml:brushProperty name="color" value="#ED1C24"/>
    </inkml:brush>
  </inkml:definitions>
  <inkml:trace contextRef="#ctx0" brushRef="#br0">1 2200 3688,'0'0'0,"0"-2"1769,0 2-793,0 0-464,0-2-144,0 2-16,0 0 8,0 0 16,0 0 0,2 0 16,-2 2-15,2 1-41,0 1-40,1 5-40,-1-6-32,7 6-24,-7-5-16,8 5-24,-6-6-40,7 7-32,-2-6 0,1 6-72,0-7 16,2 6-24,-12-9-8,11 4-24,1 6 8,1-7 8,-1 8 0,-12-11 8,14 4-48,-1 8-16,2-2-120,-1 1-176,-14-11 360,12 12-656,-2 0-393,-8-9-1263,10 12-2465,-12-15 4777</inkml:trace>
  <inkml:trace contextRef="#ctx0" brushRef="#br0" timeOffset="1711">1 458 3600,'0'0'0,"0"0"0,0-3 1593,0 1-817,0 2-344,0-2-112,0 2-320,0 0 248,0 0-32,0 0-24,0 0-48,0 0-944,2 1 1736,-2 0-768,2 2 16,0 6 16,-2-9-200,0 4 216,3 7 8,-1-1 24,0 2-16,-2-12-232,3 13 241,1 3-17,-1 2-32,1 1-40,-4-19-152,9 23 144,-7-1 0,1 4 8,1 2 32,-4-28-184,9 28 168,-7 2 0,1 2 8,1 3-40,-4-35-136,9 41 136,-9 0-24,3 2-40,1 1 8,-4-44-80,3 45 48,0 1-16,1 0-16,-1-1-32,-3-45 16,4 42-16,-2 1 32,0-3-8,0 0 8,-2-40-16,3 38 8,-1 1-16,0-3 0,-2-1 0,0-35 8,2 35-8,-2-1-8,3-1 16,-1 1-16,-2-34 16,2 32-8,0-2-16,1-3 8,-1-4 24,-2-23-8,2 25-8,2-2 24,5-1-16,-7 0-8,-2-22 8,3 20 8,1-1-32,5 2 0,-7-1 16,-2-20 8,3 19-8,1 2-8,-1-3-16,0 0 8,-3-18 24,3 17-32,-1 1 16,0-1-8,1 0 24,-3-17 0,2 15 0,-2-1-24,0-3 0,0 2 0,0-13 24,0 11-24,0-1 24,0 0-24,0 1-24,0-11 48,0 10-64,0 0 0,-1 0 16,1 0-16,0-10 64,0 10-72,0 1 24,0 0-24,0 0 8,0-11 64,2 11-56,0 2-40,-2-1 32,2 2-40,-2-14 104,3 13-152,-3 1-40,2-1-56,-2 2-32,0-15 280,2 14-289,-2-1-39,2-1-40,-2-1-32,0-11 400,0 9-424,3 1 64,-3-1 8,0-6-24,0-3 376,2 11-680,1-1-2481,-3-10 3161</inkml:trace>
  <inkml:trace contextRef="#ctx0" brushRef="#br0" timeOffset="3443">187 2372 5841,'0'0'0,"0"0"1184,2 0-888,0 1-16,-2-1-280,4 2 272,-1-2-16,1 0 8,6-2-8,-10 2-256,2-2 256,1-2 16,6 1-7,-5 0-9,-4 3-256,12-11 224,-3 9-16,3-8-16,0 7-16,-12 3-176,12-15 168,3 4-16,-1-1-48,0 0 16,-14 12-120,15-10 96,1-3 0,1 1-16,0-2 0,-17 14-80,17-11 72,1 0-8,-2 0 16,-1 0-24,-15 11-56,17-10 48,0 0 8,-1 1-16,0 0 8,-16 9-48,16-9 40,-1-1 0,1 1 8,-1 0 16,-15 9-64,15-10 64,-3 6 0,2-8-8,-2 3 16,-12 9-72,14-4 72,-1-7-16,1 8-8,-1-10 16,-13 13-64,15-3 48,0-10 8,-1 10 8,2-11-16,-16 14-48,17-9 56,0-1 8,0 0 8,0-1-24,-17 11-48,18-13 40,0 1-16,0-2-8,2 2 16,-20 12-32,20-14 16,0 1 8,-1-1 8,2 2-16,-21 12-16,21-13 24,0 2-8,0 0 16,-1 1 0,-20 10-32,22-12 32,-2 1 8,1 0 24,0 0-24,-21 11-40,19-12 56,0 0-8,0 2-32,2-2 8,-21 12-24,20-11 8,0 1 24,1-1-32,-1-1 8,-20 12-8,19-11 24,0 0-48,-2-1 24,1 0 16,-18 12-16,18-10-24,0-3 24,1 2 8,-3-1 8,-16 12-16,16-13 16,2 1 8,0-1 8,1 2-32,-19 11 0,18-10 16,1-1-8,-1-1 16,1 1 0,-19 11-24,19-11 8,2-2 0,-2 2-8,1 0 0,-20 11 0,20-13 16,1 2-32,0-1 8,2-1 0,-23 13 8,21-12-16,3-2 16,-1 2 0,0-2 16,-23 14-16,24-12 16,0-2 16,-1 2-24,0-3 8,-23 15-16,24-12 16,-1-2-24,1 1 16,-1 0-24,-23 13 16,21-14-40,0 2 16,-2 1 0,1 1 40,-20 10-16,19-10 16,-1-3-16,2 2 24,-1-2-16,-19 13-8,19-11 8,1 0 16,1-2-24,-1 2 24,-20 11-24,20-12 0,2-1 8,0 1 16,0-2-16,-22 14-8,21-13 32,1-1-40,-1 1 8,2 0-48,-23 13 48,22-12-48,1 1 24,-2-2 24,2 0 24,-23 13-24,23-13 48,-1 1 0,0-1-32,-1 2 17,-21 11-33,22-11 24,-1-1-8,1 0 0,-1 1-8,-21 11-8,21-13-8,1 2 16,-2 0 0,-1-1 8,-19 12-16,18-11 32,1 1-24,0 0-8,-1 0 0,-18 10 0,18-12 0,0 2-8,0 0 16,1 0 8,-19 10-16,19-9 16,0 0 0,0 0-24,-1 0 0,-18 9 8,19-9 0,0-2 0,-1 2 0,0-1 8,-18 10-8,18-10 0,-1 7-8,0-10-16,0 10 24,-17 3 0,17-10 0,-1 7 0,1 0 8,-2-8 16,-15 11-24,14-2 24,1-8-16,0 8-8,-1-1 0,-14 3 0,15-10-8,-1 7 16,-1-6-8,0 6 32,-13 3-32,13-9 0,1 6 8,-1-8 8,1 8-32,-14 3 16,14-10 24,0 6-56,1-7 0,-1 9 0,-14 2 32,15-10-8,1 6 8,-3-6 0,1 7 16,-14 3-16,12-11-48,1 7 80,-2-6 0,0 7-24,-11 3-8,13-11 24,-2 8-24,2-7-24,-2 6 32,-11 4-8,10-10 16,0 7 16,1-7-24,1 7 0,-12 3-8,11-10 0,1 7-8,1-6 0,0 6-8,-13 3 16,13-11-8,-1 8-24,1-7 24,-1 6 16,-12 4-8,13-10 0,-1 7 24,2-7-16,-2 6 0,-12 4-8,14-11 24,-1 8-16,0-8-8,-1 8 0,-12 3 0,13-10-16,1 8-8,0-9 48,-1 9-24,-13 2 0,14-9 32,-2 6-24,2-6-8,-1 6 24,-13 3-24,14-3-16,0-7 32,0 8-48,1-7 40,-15 9-8,14-3 8,-1-6 8,-1 7-16,0-1 0,-12 3 0,12-9-16,-1 6 40,1 0 0,0 0-24,-12 3 0,11-4 0,2-5-32,-2 9 16,1-3 48,-12 3-32,13-4 24,-1-5-24,2 7 8,-3 0-40,-11 2 32,13-4 0,-3-5 16,0 7 16,0-1-48,-10 3 16,10-4-8,0 1 16,1 0-16,-1-6 32,-10 9-24,10-3 8,0 0-16,0 0 16,0-6-32,-10 9 24,9-3-8,2 0 0,-1 0-48,0-7 64,-10 10-8,10-2 24,-1-1 0,0-1-16,1 1-8,-10 3 0,9-3 24,-5-1-40,9-5 0,-4 9 0,-9 0 16,9-3 0,1-1-8,-6 1 48,9 0-48,-13 3 8,9-4-72,-5 1 56,8 0 8,-8-1 16,-4 4-8,10-3-8,-8 0 0,1 1-40,8 0 40,-11 2 8,2-2 0,0-1-24,2 3-16,-1-2-32,-3 2 72,2 0-105,0-2-71,1 2-136,-1-2-144,-2 2 456,0 0-616,2-3-184,-2 3-160,0 0-256,0 0 1216,0-2-1529,0 2-3784,0 0 5313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20.841"/>
    </inkml:context>
    <inkml:brush xml:id="br0">
      <inkml:brushProperty name="width" value="0.05" units="cm"/>
      <inkml:brushProperty name="height" value="0.05" units="cm"/>
      <inkml:brushProperty name="color" value="#ED1C24"/>
    </inkml:brush>
  </inkml:definitions>
  <inkml:trace contextRef="#ctx0" brushRef="#br0">152 2093 2336,'0'0'0,"13"-19"1920,-1 1-1055,-12 18-865,13-22 632,0 2-152,-10 5-128,8 1-40,-11 14-312,3-14 264,7 2-88,-8 2-48,1 0-24,-3 10-104,9-3 112,-9 0-40,0 0 8,2 1-24,-2 2-56,0 0 40,0 0 24,0 2-16,0 6 0,0-8-48,0 4 48,-2 9-32,0-2 16,-2 2-16,4-13-16,-4 16 56,1 0 16,-5 2 0,6 0 8,2-18-80,-4 21 48,-5 0 0,6 3 0,-6 1-8,9-25-40,-3 24 40,-7 4-16,6 1-8,-7 2 8,11-31-24,-9 32 0,1-1 0,0-2-16,4-5 8,4-24 8,-10 20-8,6-4-8,0-2 0,1-4-16,3-10 32,-3 3-80,1 1-16,1-3-128,-1-1-1128,2 0 1352,0-9-4401,0 9 4401</inkml:trace>
  <inkml:trace contextRef="#ctx0" brushRef="#br0" timeOffset="476">53 2036 4793,'0'0'0,"2"0"1984,1-2-1328,5 0-312,-8 2-112,0 0-232,0 1 112,0 3 0,-1 5 8,-1-1-32,2-8-88,-2 11 112,-1 1 0,0 2-16,0 2 16,3-16-112,-4 17 112,0 2 0,0 0-8,-4 1-16,8-20-88,-1 20 64,-2 0-23,0 0-25,0-1-8,3-19-8,-3 18 8,2-2 0,-1-4 8,1-3-16,1-9 0,-1 3 16,1 0-40,0-1 8,0-2 8,0 0 8,0 0-24,2 0 8,0-8-17,0 5-23,-2 3 56,2-14-56,0 1-32,1 0-16,5-3 16,-8 16 88,2-17-104,1 0 24,8-3-8,-9 0-24,-2 20 112,9-21-128,-6-1-112,0-1-648,17 10-3489,-20 13 4377</inkml:trace>
  <inkml:trace contextRef="#ctx0" brushRef="#br0" timeOffset="964">101 1989 4208,'0'0'0,"-3"12"1817,-5 4-905,-1 6-280,6 1-336,-9 0-56,4 2-80,0 0-32,-2 2 0,6 1-24,-7 1-16,7-1-16,-4 0-24,4-2-16,1-5-8,0-3-8,1-5-16,1-3 0,1-5-8,0 3 8,0-7 0,2 0 0,0-1-8,1-2 8,7-10 0,-7 2 0,7-2-16,-2-3 0,0-2-8,2-2-8,-1-3 32,1-2-8,1 1 8,1-2 0,0 1-8,0 0-8,1-2 0,-2 2 16,-1-3-8,1 0-32,-1 0-8,-10 27 48,9-25-56,0-1 8,1 2 32,-1 3 8,-9 21 8,8-21-16,0 3-8,-5 1 24,8 3-8,-11 14 8,3-12 8,6 2 8,-7 6-16,0-5 0,-2 9 0,2 0 8,0 0-24,0 0 24,-2 1 16,0-1-24,0 3 0,0 9 24,-1-2-16,0 2 0,1-12-8,-3 16 24,0 1-8,-1 3 40,-4 2-8,8-22-48,-3 26 72,-6 3 72,5 2 24,-5 4 8,9-35-176,-8 37 169,4 1-33,-8 4-56,8 4-24,4-46-56,-11 46 48,7 3-16,-8 0-16,2 1-8,10-50-8,-9 49 0,-1-1-24,1-4-8,0-3 0,9-41 32,-8 37-40,5-6-16,-6-3-24,8-5-8,1-23 88,-3 19-121,0-7-55,2-8-8,0-1-56,1-3 240,0 0-224,0-2 0,3-10-32,5 0-144,-8 12 400,3-14-688,9-2-584,-3-4-129,3-1-479,-12 21 1880,17-21-1928,-17 21 1928</inkml:trace>
  <inkml:trace contextRef="#ctx0" brushRef="#br0" timeOffset="1291">481 1742 2032,'0'0'0,"3"-2"2176,7 0-935,-7 2-441,0 2-384,-3 11-88,-2 0 56,-7 4-24,5 3-88,-8 4-8,1 4-24,0 5-8,0 3-24,-3 5 88,0 4-15,-1 4 23,-2 7 16,2 2-88,-1 5-16,0 2-32,-1 2-56,1 0-40,1 2-24,0-1-32,2 0 0,1-2-16,-1-3 8,3-3-8,1-4 0,5-5-40,-6-4 16,8-7-16,0-6 0,1-4 16,0-4-48,1-6-24,0-5-16,2-6-72,1-8-88,-3-1 256,9 0-304,-7-3-144,7-13-73,-6-4-135,-3 20 656,13-23-3112,-3-5-745,-10 28 3857,0 0 0</inkml:trace>
  <inkml:trace contextRef="#ctx0" brushRef="#br0" timeOffset="1587">668 1567 3440,'0'0'0,"3"-15"1529,6 5-417,-6 0-352,0 10-264,-1 1-144,-2 8-128,0 4 8,-1 4 0,-7 5 0,4 5 72,-7 5 24,-1 3-7,0 6 31,-4 5-24,-2 7-32,-1 7-8,-4 8 24,-1 6-8,-1 6 40,-2 8-32,-1 3-88,0 4-40,1-1-56,0 1-32,0 2-8,2 2 8,1 1-40,2-4 0,1-2-40,1-7-16,3-6-8,1-6-32,0-8 8,4-9 8,1-7 0,11-51 24,-10 44-64,6-6-88,-5-7-80,6-5-120,3-26 352,-3 19-496,2-7-152,1-9-112,0-2-97,0-1 857,0-3-1096,3-15-4073,-3 18 5169</inkml:trace>
  <inkml:trace contextRef="#ctx0" brushRef="#br0" timeOffset="2007">712 1628 6985,'0'0'0,"-8"26"920,-2 13-312,-2 12-128,1 3-47,-8 1-17,-1 5-8,-2 3 32,0 6-8,-2 5-32,1 6 56,0 3-56,-2 4-80,25-87-320,-24 88 272,1-1-80,-1 2-72,2 0 8,22-89-128,-22 89 88,1 0-24,1-4-32,2-3-32,18-82 0,-18 74 8,4-8-8,0-5 8,4-10-8,10-51 0,-8 44-16,5-6-8,-5-7 8,7-7-40,1-24 56,-1 19-56,-1-5-48,2-4-32,3-7-168,-3-3 304,3 2-392,5-2-112,-5-10-72,7-2 0,-10 12 576,8-20-688,1-6-8,0-3 63,0-6 161,-9 35 472,10-39-368,1-6 96,0-2-40,-1-4-272,-10 51 584,11-52-920,2-4-152,-1-3-305,1-6-1207,-13 65 2584</inkml:trace>
  <inkml:trace contextRef="#ctx0" brushRef="#br0" timeOffset="2723">640 1918 16,'0'0'0,"20"-45"176,9-11 368,6-13 448,-2 10 240,-8 11-304,-2 1-192,-1 5-191,-3 4-105,-2 6-72,-2 4-120,-2 5-72,-1 6-48,-4 5 56,-5 10 16,0 2 56,-3 3 96,0 12-8,-3 2 64,-6 6 56,-2 8 0,-3 6 17,-2 8-33,-4 8-32,-3 7-56,-5 9-24,-4 6-8,-3 10-16,-2 8-16,-1 10-32,0 6-72,-1 5-56,0 3-32,1 2-16,1 2 24,1 1-24,2 2 16,3-3-16,0-5 48,4-7 40,2-10 24,5-11 9,2-10-57,3-11-64,3-11-24,1-8-64,3-10 0,5-8-24,0-6 8,1-9-32,1-4-56,1-9-8,0-1-17,3-1 33,7-10 48,-10 10 48,9-15-40,-1-3-24,2-5-40,-10 23 104,11-27-144,0-2-72,0-3-64,1-4-24,-12 36 304,13-38-288,1-3 8,0-3 40,2-2 16,-16 46 224,15-46-224,2-4 80,-1-5 16,1-6-24,-17 61 152,17-63-184,0-1-80,1-1-72,-3-3-16,-15 68 352,17-72-424,-1-4 15,1-5 9,3-2 104,-20 83 296,18-86-192,4 1 96,1-2 64,1 3 40,-24 84-8,26-83 48,1 3-24,0 1-40,3 6 0,-30 73 16,31-70-24,0 5 0,-2 6 72,-1 3-32,-28 56-16,25-52 16,-2 3 0,1 2-24,-2 1 0,-22 46 8,20-42-24,0 5 0,-2 3 8,-2 5 0,-16 29 16,14-24-16,-2 4 16,-1 4 0,-3 5 8,-8 11-8,3-3 16,5 0 8,-8 3 0,0 1-8,0-1-16,0 11 48,-1 4 32,-7 6 48,0 5 56,8-26-184,-11 29 232,-1 7 24,-2 9 24,-2 6-23,-2 6-1,18-57-256,-21 65 224,0 5-8,-5 9 8,-2 9 48,28-88-272,-30 96 296,-3 7 16,-3 6 8,-2 3-64,38-112-256,-39 113 224,1 2-32,0 1 40,2 1-40,36-117-192,-37 116 160,1 1 48,4-5-56,1-5 0,31-107-152,-29 98 144,6-8-64,1-11-40,4-12-16,18-67-24,-15 57 0,4-11-24,2-7 16,6-6-32,3-33 40,-4 27-72,1-6 32,3-5-56,0-5-24,0-11 120,3 3-144,6-1-72,-6-2-48,10-10-112,-13 10 376,10-14-512,-1-5-152,1-3-24,0-1-16,-10 23 704,12-26-689,-2-2 65,-1-2-240,6 2-2977,-15 28 3841,0 0 0</inkml:trace>
  <inkml:trace contextRef="#ctx0" brushRef="#br0" timeOffset="9341">772 2463 88,'0'0'0,"0"0"0,24-70 184,7-19 168,6-20 208,-3 11 64,-34 98-624,26-79 768,2 6 88,-1 2-160,1 6-152,-28 65-544,28-59 249,1 1-57,0 2-80,-1 4-64,-28 52-48,27-49 40,-2 5 24,-2 6 24,0 5 104,-3 3 64,-3 6 96,-3 6 24,-3 4-8,-8 5-16,0 7-48,0 2-56,-3 1 8,0 3 16,-4 9 24,-8-2 32,3 6-7,-3 3 7,-1 5-32,-1 3-8,-2 5-24,-2 4-24,0 7 72,-4 6 32,0 5 32,-2 6 16,-1 5-24,-2 6-48,-2 8 8,-2 9-40,-1 7-32,2 8-40,-4 6-103,1 3-41,-2 3 24,-2 2 32,0 3-40,0 2 88,1-1-48,3-3-16,2-3-8,4-5-40,1-8-8,3-7-32,5-12 16,1-9-16,3-10 8,3-8-8,1-9-16,10-48-8,-5 41-40,-3-11 8,7-6-24,0-9-56,1-6-48,0-7-56,2-2-8,6-3-48,-8 3 272,4-16-361,7-4-47,-8-5-112,10-7-32,-13 32 552,8-37-496,3-5 80,-1-4 112,1-2 88,-11 48 216,12-51-152,1-6 48,2-3 56,3-5 56,-18 65-8,17-70 40,4-4 0,-1-4-8,4-4-16,-24 82-16,26-83 48,0-2-16,3-2 0,0-3-16,-29 90-16,29-90-16,-2-1 32,0 1 8,2 2-8,-29 88-16,28-86 40,1 0-40,1 2 0,0 1 0,-30 83 0,30-81-32,-2 1-24,1 4 32,1 4-32,-30 72 56,28-67-40,-1 7 40,0 3-16,-2 5 24,-25 52-8,23-49 8,-1 3 40,-3 4-32,-1 3 16,-18 39-32,16-34 32,0 4-8,-3 2-48,-2 6 0,-11 22 24,10-18 8,-1 6 8,-7 8 104,0 1 72,-2 3-192,0 0 232,0 2 16,-1 13 80,-3 2 8,4-17-336,-12 25 320,1 7 80,-2 6-24,-3 7-16,16-45-360,-18 54 393,-2 6-1,-3 5-8,-3 6-24,26-71-360,-28 78 320,-1 6 32,-4 9-8,0 7 16,33-100-360,-36 105 304,1 6-80,-1 3-64,0 1-40,36-115-120,-34 114 104,0 2 8,1-2-40,3 0 24,30-114-96,-31 110 40,0-4 0,2-7 0,2-7-32,27-92-8,-25 82 64,5-10-64,6-14 0,3-9-24,11-49 24,-4 38-40,0-8-8,2-4 8,0-6-24,2-20 64,0 14-80,4-5-40,7-6 0,-2-2-8,-9-1 128,11 0-104,3-13 48,-1-2-56,1-7-16,3-6-56,0-4-48,0-6-48,0-5 8,-17 43 272,16-49-224,-1-3 0,1-5 48,1 0-8,-17 57 184,16-62-192,1-3-16,-1 0 72,2-4 24,-18 69 112,17-70-80,2-7 48,1-1-24,2-5 16,-22 83 40,22-85-48,3-1 8,1-1 64,0 2-56,-26 85 32,29-84 0,0 2 16,1-1-56,0 0 48,-30 83-8,31-82 0,0 1-16,1 2 32,0 1 0,-32 78-16,31-77 40,1-2-8,-2 0-24,0-1 16,-30 80-24,28-78-32,-1 3 24,0 2-16,1 4 16,-28 69 8,26-65 16,1 7 8,-2 6-48,-1 2 24,-24 50 0,22-44-8,-3 5-24,-2 5 24,-5 9-16,-12 25 24,9-21-8,0 8 16,-7 4-48,0 9 56,-2 0-16,0 0 24,0 4 16,-3 13 56,-7 3-40,10-20-56,-10 32 64,-3 8 88,-4 10 16,-3 7 16,20-57-184,-22 64 160,-2 8-8,-3 7 40,-2 10-32,29-89-160,-30 98 184,-2 8-40,-1 9-56,-4 2-8,37-117-80,-39 125 88,-2 1-56,0 2-8,1 2-16,40-130-8,-39 125-16,2-6 32,3-5 0,2-4 40,32-110-56,-29 106 80,4-8-32,4-5 8,2-10-32,19-83-24,-17 75 32,4-8 0,1-8-8,3-9-16,9-50-8,-3 42 0,0-8-8,0-7 0,3-8-32,0-19 40,0 15-64,3-6-16,8-7 8,-8-1 16,-3-1 56,14 0-32,-5-12 16,1-3-16,0-4-8,-10 19 40,12-26-72,-2-5-16,1-4-24,1-9 0,-12 44 112,12-48-112,2-4 0,1-6 40,1-3-16,-16 61 88,15-64-72,3-6 24,0-3 0,2-4 24,-20 77 24,21-82-32,2-2 8,1-3 8,0-1-16,-24 88 32,26-87 16,3 2 0,1 2 16,-2 0 0,-28 83-32,30-83 0,-1 5 0,-1 2-8,-1 4-16,-27 72 24,28-69 0,-2 4 8,0 1-16,-1 3-8,-25 61 16,25-61-16,-1 2-32,0 2-16,0 3-32,-24 54 96,24-53-112,-2 5 40,-1 3 48,-1 5 16,-20 40 8,18-37 0,0 4 24,-3 3-40,-2 4 16,-13 26 0,12-22 32,-4 4-48,-5 4 32,0 11 16,-3 3-32,2-3 24,-2 3 0,-1 3 8,-3 13 24,4-16-56,-12 19 48,-1 9 16,-2 8 8,-2 8-24,17-44-48,-20 53 72,-3 9 16,-2 9 32,-3 8 56,28-79-176,-32 89 128,-3 9-16,0 4-40,-4 8-40,39-110-32,-39 114 104,-1 6-32,1 6 0,-1 2-8,40-128-64,-41 128 40,0 3-8,-1-3 8,3-3 0,39-125-40,-35 122 32,3-9 16,6-9-16,1-13 24,25-91-56,-20 82 56,4-14-8,4-10-24,3-12-16,9-46-8,-3 36-24,1-5-8,1-7 0,1-4-16,0-20 48,3 16-24,7-3-8,-7-4 8,9-6 0,-12-3 24,10 4-56,1-1 24,-1-2-16,1-1 16,-11 0 32,11-3-24,1-10-40,0-3-48,-1-5-48,-11 21 160,12-29-176,-2-6-24,0-6 64,1-7 24,-11 48 112,13-56-88,0-8 0,1-6 8,2-6-8,-16 76 88,15-80-56,3-5 64,1-3-16,2-3 8,-21 91 0,20-93 0,3-2 24,1 1-24,0 2 32,-24 92-32,28-92 32,1 3 8,0-1-8,3 0-40,-32 90 8,33-87-24,1 1 16,-1 5-8,1 6 8,-34 75 8,32-72 0,-2 5 8,-1 5 8,0 3 48,-29 59-64,26-56 56,-2 5-56,0-1 0,-3 4 24,-21 48-24,20-44 0,-2 3 40,0 6-8,-3 3-8,-15 32-24,15-28 32,-3 4-24,-2 3 24,-2 6 8,-8 15-40,3-12 16,1 3 64,-1 7-48,-1 2 0,-2 0-32,0 0 48,0 4-8,-3 11 16,-8 1-24,11-16-32,-10 23 56,-3 7-40,-4 4 40,-1 10 0,18-44-56,-20 50 56,-2 6 64,-2 10-16,-4 9 32,28-75-136,-29 84 112,-2 9-56,-4 8-40,-1 7 24,36-108-40,-36 114 80,-2 6-56,1 2 72,1 4-64,36-126-32,-34 122 8,2-3 16,4-4 32,0-4-16,28-111-40,-25 102 56,4-8 0,1-11-40,4-10 16,16-73-32,-14 64 48,3-10-8,2-7-16,5-8-56,4-39 32,-4 33-24,2-8-8,2-7-8,2-6-40,-2-12 80,9 3-80,-1-1 24,1-2 8,2-13 48,-11 13 0,11-14-24,1-6 16,3-5-40,-2-6 24,-13 31 24,15-37-64,-1-5-40,0-5-24,0-5 16,-14 52 112,16-54-104,0-4 16,1-5 24,-1-5-24,-16 68 88,18-73-72,0-6 16,0-5 0,1-4 16,-19 88 40,20-94-24,-1-3 32,2-3-24,1-2 32,-22 102-16,24-101-8,0-3-16,4 5 48,0 5 0,-28 94-24,30-92 16,1 5 8,0 6 8,3 3-16,-34 78-16,34-72-16,-1 6 8,-2 5-16,-3 6 24,-28 55 0,26-49-8,-1 6 16,-3 4-8,1 4 16,-23 35-16,22-30 32,-4 1-8,-2 6-8,-2 7-16,-14 16 0,10-12-8,-2 10 8,-5 2 8,0 1 32,-3-1-40,2 14 16,-2 0 8,-2 6 0,-6 4-16,8-24-8,-8 29 16,-2 4-8,-2 6 8,-2 5 0,14-44-16,-16 49 48,-3 8-24,-1 6 16,-4 8 16,24-71-56,-25 81 48,-1 10 8,-4 7-56,-4 8 0,34-106 0,-35 109 16,-3 5 16,1 4 8,1 1-24,36-119-16,-35 120-16,2-4 88,2-4-96,3-6 72,28-106-48,-25 99 48,4-5-64,4-11 88,4-9-40,13-74-32,-9 64 24,5-11-24,-1-9 8,3-10-32,2-34 24,0 26-56,0-8 48,9-6-48,-6-9 32,-3-3 24,13 2-16,-3-2 0,3-15 0,1-4-72,-14 19 88,16-28-72,2-7-24,0-8-8,2-5 48,-20 48 56,20-56-88,1-8-16,1-6 40,-1-6 0,-21 76 64,22-81-56,-1-3 16,1-3 8,-2 1 16,-20 86 16,22-88 0,-3-4 0,2 0 0,-2-7-24,-19 99 24,20-99 8,0-3 24,2 3 0,1-1 16,-23 100-48,23-97 48,3 5-40,1 2-40,1 6 8,-28 84 24,30-79-8,0 7-32,-1 3 120,-1 6-88,-28 63 8,30-60-32,-2 3 16,0 4 8,-2 4 32,-26 49-24,26-44 8,-2 6 16,-3 5-24,-1 6-104,-20 27 104,16-21-64,-1 7-32,-2 11-40,-5 0 152,-8 3-16,3 0 0,-1 12 128,-2 5-40,-1 8 0,1-25-88,-8 32 152,-4 7-112,-3 9 48,-3 10 8,18-58-96,-22 65 96,-4 10-8,-3 10 24,-5 8 8,34-93-120,-36 106 64,-2 11 48,-3 6-24,0 7-64,41-130-24,-40 132 0,1-2 32,2 4-40,2-4 16,35-130-8,-32 128 0,3-6 72,1-8-80,3-8 24,25-106-16,-24 99 16,4-9-96,2-10 88,3-9-32,15-71 24,-10 60-8,0-10-16,7-9-24,1-10-8,2-31 56,-1 23-88,1-6-16,3-8-8,9-7 8,-12-2 104,8 0-80,3-3 40,2-15-32,2-6 0,-15 24 72,17-31-104,2-9-16,-1-6-16,1-6 24,-19 52 112,19-61-104,1-5 16,-1-6 32,3-6-8,-22 78 64,20-80-48,3-5-8,1-2 24,-2-2-8,-22 89 40,23-93-32,-1-1 32,2-3-8,0-2 8,-24 99 0,24-101 8,1 2 0,2 1 40,1 1 16,-28 97-64,31-92 40,2 3 24,-1 3-80,1 6-8,-33 80 24,31-75 32,1 4-40,0 5 24,0 0 16,-32 66-32,29-65 16,-2 3-8,-1 1 16,-3 5-32,-23 56 8,22-52-112,-2 5 24,-1 7 0,-1 4-8,-18 36 96,14-29-40,-1 7 24,-3 4-16,-7 8-8,-3 10 40,10-2 0,-10 2 8,0 2 24,0 13 48,0-15-80,-3 21 88,-9 7-8,-1 10 120,-2 8 16,15-46-216,-19 55 208,-2 8 40,-4 9-104,-1 7-8,26-79-136,-30 85 120,-4 10-24,-5 4 48,-2 10-40,41-109-104,-43 116 104,0 4-24,1 4-112,1 0 64,41-124-32,-40 123 8,3 1 32,5-4 16,1-4-48,31-116-8,-27 112 0,2-10 16,4-7-8,2-10 16,19-85-24,-14 74 24,3-11-16,2-13-8,8-9-8,1-41 8,-2 31-24,2-7 16,0-8-40,2-7-32,-2-9 80,9 3-80,-6-3 32,8-4-8,-1-10 32,-10 14 24,11-19-8,0-8-8,1-8-8,2-7-8,-14 42 32,14-48-56,1-7-48,2-5-16,0-9 40,-17 69 80,19-75-104,1-5 24,3-5 64,0-6-24,-23 91 40,24-93 16,2-5-40,-1-3 16,3 0 40,-28 101-32,29-101 24,0 1 40,2 2 16,3 3-40,-34 95-40,35-95-16,0 6-24,0 4 8,-1 7 0,-34 78 32,34-74 24,0 5 8,-1 3-8,-1 4-16,-32 62-8,32-60 16,-1 6-16,-1 3-72,-3 6 8,-27 45 64,27-39-56,-3 5 0,-2 7 80,-2 4-16,-20 23-8,16-17 32,-1 5-40,-5 10 32,-2 0 16,-8 2-40,2 0 48,1 1 48,-1 9-48,-2 3-16,0-13-32,0 17 56,-2 5-40,-8 5 16,-1 6 80,11-33-112,-14 39 104,-3 8 8,-3 5-8,-2 7-72,22-59-32,-27 68 16,-1 3-8,-2 7 16,-2 4-24,32-82 0,-34 88 56,-1 6-8,-1 6 8,0 5 8,36-105-64,-35 107 0,1 3 0,1-2 16,1-4 24,32-104-40,-31 103 32,1-4 16,3-6-40,5-6-8,22-87 0,-19 84 16,3-9-8,3-7 56,2-4-24,11-64-40,-9 55 24,6-6-32,0-10-40,2-7-8,1-32 56,0 24-48,3-4-8,5-7 8,-5-9-8,-3-4 56,13 2-48,-4-2 16,3-12 16,1-4-8,-13 16 24,16-22-8,-1-7-32,2-7-40,1-6-32,-18 42 112,19-48-144,0-9-8,1-3 24,-3-7 40,-17 67 88,19-72-40,-2-4 16,0-4 8,1-5 8,-18 85 8,18-88-48,1-1 32,0-1-24,2 2 64,-21 88-24,20-90 56,2 2 0,2 1-24,1-2-16,-25 89-16,26-87-24,0 3-24,0 1 40,1 2 16,-27 81-8,28-81 48,1-2 8,-1 2-32,1 0-56,-29 81 32,29-75-48,-2 4-32,0 8 24,-1 6 48,-26 57 8,24-51-24,0 7 32,-2 3 16,-2 5-32,-20 36 8,18-33-16,-2 2 32,-2 8-16,-1 3 8,-13 20-8,10-11 32,-7 9 16,6 2-16,-9 4 96,0-4-128,2 16 40,-2 6 0,0 5 0,-4 5 16,4-32-56,-12 39 72,0 7 40,-3 7 0,-2 8-32,17-61-80,-21 68 232,-3 9-24,-5 11 8,-5 9-64,34-97-152,-38 104 40,0 5-24,-3 3 32,2 4-48,39-116 0,-40 120 32,1 0 8,2 1-56,2-3 32,35-118-16,-34 114 48,4-4-16,3-5 0,2-8 16,25-97-48,-21 86-24,4-10 0,4-12 0,3-11-16,10-53 40,-3 45-64,0-12-8,2-8-8,1-7-16,0-18 96,0 10-104,8-7 0,-4-1 0,8-2 48,-12 0 56,11-12-48,3-4 0,1-4 0,0-6-16,-15 26 64,19-31-64,0-5 8,2-6-56,1-4-40,-22 46 152,23-51-192,0-6-24,0-2-8,1-5 96,-24 64 128,23-68-128,1-2-32,1-4 16,-2-3-8,-23 77 152,24-78-160,-2-2 96,-1-4 24,0-1 16,-21 85 24,23-90 16,1-4-32,1 2 16,1-2-8,-26 94 8,26-91 0,0 1 40,-1 1 16,2 4-16,-27 85-40,29-84-32,-1 6-32,4 4-8,-1 5-16,-31 69 88,32-60 0,-2 5 24,-2 7-16,0 4 32,-28 44-40,26-40 24,-2 3 8,0 3 16,0 6-48,-24 28 0,19-22 16,-1 4-16,-4 6 24,-4 3 8,-10 9-32,8-3 56,-6 3 16,-2 0 32,0 10-32,0-10-72,-1 11 72,-8 5-24,-1 7 0,-4 5 16,14-28-64,-19 37 80,-1 4-16,-4 6-8,-4 5 24,28-52-80,-32 59 104,-3 8-32,-1 6 136,-5 9-16,41-82-192,-41 91 184,-1 7-48,0 6-112,1 4-24,41-108 0,-43 110 0,0 3 16,1 3 32,2-2-32,40-114-16,-37 114-16,2-5 8,4-7 32,3-5-8,28-97-16,-25 90 0,4-7 24,4-6-48,2-9 24,15-68 0,-11 61 16,3-11-48,4-7 16,0-8 8,4-35 8,-3 28-24,3-9-8,0-6-40,2-10 0,-2-3 72,3 1-56,7-3 16,-7-12 16,11-4-48,-14 18 72,13-27-104,-1-6-8,3-7-32,1-7 56,-16 47 88,16-54-72,3-6 8,0-6 40,3-4-40,-22 70 64,21-73-56,2-4 32,0-1-16,0-1 72,-23 79-32,26-83 32,1-2 0,-2-2 16,2-2-64,-27 89 16,26-91 24,-2 0-24,2 1-8,1-1 72,-27 91-64,26-91 56,2 1-32,0 1-48,-1 3-40,-27 86 64,28-81-56,-1 4 8,-1 7 40,-3 6 40,-23 64-32,24-59 8,-1 4 64,0 5-32,0 5-16,-23 45-24,22-41 48,-1 4-72,-3 4 32,0 3-72,-18 30 64,15-27-88,-1 6 32,-1 2 8,-3 7 48,-10 12 0,8-3 16,-5 0-16,0 1 40,-1 3-8,-2-1-32,0 10 56,-1 6 80,-8 7 0,-2 9-16,11-32-120,-15 39 160,-1 7-72,-3 8-40,-2 5 48,21-59-96,-24 65 136,-2 6-72,-4 6 32,-3 7 40,33-84-136,-34 93 104,-1 8-24,-2 7 88,0 5-160,37-113-8,-37 116 0,1-2 72,3-1-40,0-2 64,33-111-96,-30 106 48,2-4-40,1-6 8,3-7-40,24-89 24,-23 81 48,3-8 0,4-6-24,3-8 8,13-59-32,-10 50-48,7-6 40,-1-12-8,0-5-32,4-27 48,-1 19-32,1-7-48,2-9-16,2-1 48,-4-2 48,9 0-56,-1-12 16,1-4 16,3-6-32,-12 22 56,12-28-72,2-4-16,2-6-32,0-3 16,-16 41 104,16-48-80,2-6-32,-1-4 32,2-6 0,-19 64 80,19-65-32,2-5 32,-1-3 24,2-4 8,-22 77-32,23-81 0,1-5 0,1-1-32,1-3-16,-26 90 48,26-92 24,1-2 0,0 1 16,0-2 32,-27 95-72,27-94-24,1 0-8,0 6-24,0 6 16,-28 82 40,28-75 48,-2 7-16,-1 9 32,-2 4-48,-23 55-16,19-46-32,1 8 56,-4 7-56,-2 8 16,-14 23 16,11-20-8,-2 5 8,-6 3 32,6 4-32,-9 8 0,0-3 24,2 1 0,0 2 8,0 1 16,-2-1-48,0 11 56,0 3-8,-1 5 40,-1 5-32,2-24-56,-9 31 64,0 5-8,-1 6 0,-3 6 16,13-48-72,-16 54 104,-2 6 24,-3 3-24,0 7-40,21-70-64,-24 77 176,-2 7-64,-2 10 8,-3 9 64,31-103-184,-34 106-16,1 6 16,1-1 24,0-1-8,32-110-16,-29 109 48,1-5-16,2-6-16,3-5-40,23-93 24,-21 82-16,2-9 40,3-10-8,3-8 16,13-55-32,-11 46 24,7-6-72,-4-9 0,6-6-8,2-25 56,-1 19-64,0-6 8,1-10-40,0-1-24,0-2 120,3 0-104,6-15-16,-6-5 24,13-7-24,-16 27 120,12-37-136,4-9-96,2-9 56,1-6 8,-19 61 168,20-68-104,3-2 104,-1-9-24,3-5 0,-25 84 24,27-89-8,-1-4-128,4-2 96,0 2 40,-30 93 0,31-91-32,0-1 144,1 3-112,0 2 0,-32 87 0,31-87 24,2 1-88,1 4 24,-1 1-16,-33 81 56,32-75-56,-3 5 48,-1 6 8,-2 2 8,-26 62-8,23-56-32,0 9 32,-3 7-24,-2 7 16,-18 33 8,14-26 0,-2 4-16,-1 5-40,-3 3-56,-8 14 112,2-10-64,1 7-40,-1 1 104,-2 2 24,0 0-24,-1 8 64,-2 4 48,-7 6-32,0 8 8,10-26-88,-11 30 48,-2 6-48,-3 6 0,0 8 24,16-50-24,-17 53 32,-3 5-32,0 5 80,-3 5 24,23-68-104,-23 72 88,-1 7 64,-3 5 0,-1 5 8,28-89-160,-30 96 136,0 0-8,-1 4-56,1-3 0,30-97-72,-28 96 104,1-3-32,0-3 0,2-1-72,25-89 0,-21 82-16,1-2-32,3-6 16,0-7-16,17-67 48,-13 60-24,3-9 16,2-9 8,4-9 8,4-33-8,-3 23-48,1-7 16,1-7-16,1-7-32,0-2 80,2 0-80,1-3 8,6-12-48,-1-5-24,-8 20 144,9-27-168,2-7 24,4-9 16,-1-7-16,-14 50 144,16-55-120,0-5 24,0-6 16,3-5 32,-19 71 48,18-80-40,1-5 16,1-5-32,0-1 8,-20 91 48,20-92-16,2 1 0,2 1 64,1 2-8,-25 88-40,28-85 24,1 5-56,-2 6-16,1 6 32,-28 68 16,26-62-48,1 2 48,-1 7-8,1 3-32,-27 50 40,26-46-32,-3 5 16,0 4 0,-5 5-8,-18 32 24,17-24-8,-4 6 8,-3 6-8,-1 4 16,-9 8-8,3 0 0,0-2 32,0 2 24,-1 1 56,-2-1-112,0 4 144,-1 10-56,-2 1 48,-5 6-32,8-21-104,-5 27 104,-7 2 56,0 4-72,-1 4 8,13-37-96,-13 40 88,-2 8 8,-3 5-16,0 7 24,18-60-104,-22 64 136,1 8-8,-3 5 40,-1 8-32,25-85-136,-25 90 72,-1 1-8,-1 1-56,0 1 88,27-93-96,-28 92 80,-1-1 32,2-3-8,4-3-88,23-85-16,-21 79-16,4-5-16,1-8 8,4-8 8,12-58 16,-9 53 48,1-11 0,5-8-32,1-9-8,2-25-8,-1 18-72,1-8-8,0-7-16,2-2 0,-2-1 96,3 0-96,6-9-8,-6-8-16,10-6-56,-13 23 176,12-33-176,-1-8 16,3-9 56,3-6 32,-17 56 72,19-60-48,3-10 24,0-6-8,2-5 32,-24 81 0,24-88-8,-1-2-72,0-1-24,-2-2 24,0 1 8,-1 2 72,2 1 72,-1 4-24,-21 85-48,21-83-80,1 6 56,-1 5-24,0 6 0,-21 66 48,20-57 80,1 4-80,-4 7 0,0 2-8,-17 44 8,16-42-16,0 4 64,-2 3 24,0 6-8,-1 7-16,-13 22-48,11-19 8,-3 5-24,-5 4 0,-3 10 16,9-3 24,-6-6-32,0 9 16,6 0-16,-9 0 8,2 2 0,1 8 40,0 1 8,-1 4 32,-2 7-8,0-22-72,-1 27 80,-3 6-24,-7 7 0,11-40-56,-10 45 56,0 3 16,-3 3 32,-2 6-56,-3 4 8,18-61-56,-21 70 96,-2 7-16,-2 7 56,-3 8 0,28-92-136,-29 95 64,-1 4-16,0-1-24,1 2 32,29-100-56,-28 99 64,1 2-16,2-2 0,2-5-64,23-94 16,-21 90-32,1-7-40,1-10 56,3-10-16,16-63 32,-14 53-24,5-12 80,6-12-128,1-6-24,2-23 96,0 14-152,0-10-56,3-1-88,6-3-64,-9 0 360,8-13-368,3-4-24,1-8 144,1-6 56,-13 31 192,16-37-144,-2-6 24,3-6 40,0-7-24,-17 56 104,19-60-48,0-6-16,2-5-48,-1-4 80,-20 75 32,22-77-72,-2-1-48,0 0 32,-1 1-16,-19 77 104,20-74-64,-3 2 8,2 3 56,-3 1 8,-16 68-8,16-67 0,-2 4 56,0 1 32,1 2-88,-15 60 0,12-55 0,1 2 8,0 3-80,-1 6 16,-12 44 56,11-39 32,1 6-104,-1 6 80,-1 5 64,-10 22-72,8-16 0,-5 3 24,7 10 0,-8 0 40,-2 3-64,2 0 40,-2 1 32,0 11 40,0 4 8,0-16-120,-2 21 184,-7 7 48,1 6-32,-2 7-72,10-41-128,-11 45 192,-2 6 56,1 4-32,-3 4 0,15-59-216,-17 66 104,-1 7-104,-2 4 8,-1 2-16,21-79 8,-22 81 88,1-2 40,0 1 24,-1 1 72,22-81-224,-19 78 128,0 0-8,1-2-80,2-7 24,16-69-64,-15 67 8,2-5 40,3-7-32,5-6-16,5-49 0,-9 42 32,8-8 24,-1-6-32,1-5-32,1-23 8,0 16-24,0-4-56,2-8 32,1-1 0,-3-3 48,8 1-80,-5-1-16,7-13-32,-2-2-16,-8 15 144,9-21-184,2-4 8,0-6 32,1-4 8,-12 35 136,12-38-80,1-5-40,0-3 0,1-5-16,-14 51 136,15-56-224,0-7 8,2-3-48,-3-5 48,-14 71 216,15-73-224,0-3 72,0 1 16,1 1 80,-16 74 56,16-70 80,2 4-16,-1 7 40,0 6-40,-17 53-64,17-49 64,-1 10 48,-1 6-16,-1 6-8,-14 27-88,11-22 136,-1 5-104,-7 3 48,5 11 16,-8 3-96,0-3 32,2 3 48,-2 3 8,0 9 0,0-12-88,0 16 96,-2 7 0,-6 5 8,-1 7-16,9-35-88,-10 41 136,-1 4 40,-2 8-32,-3 1 16,16-54-160,-15 58 152,-3 4 16,1 4-56,-2 4 16,19-70-128,-18 72 120,-1-1-16,2-1 24,3-3-32,14-67-96,-14 61 88,4-9-32,2-5-32,5-8-8,3-39-16,-3 35 8,-1-7-8,2-5 16,1-7-40,1-16 24,0 11-16,0-7-8,2 1-48,1-5 0,-3 0 72,3-3-120,5-10-8,-6-1 48,7-5 24,-9 19 56,3-23-48,8-4-48,-2-2-8,0-4-24,-9 33 128,9-34-152,1-4 48,3-4-8,-1 0-48,-12 42 160,13-43-104,2 1-32,-1 3 56,0 3 56,-14 36 24,13-31-16,-1 6 56,-1 4-56,1 7 40,-12 14-24,3-8 48,7 5 16,-8 3 32,0 4 24,-2-4-120,0 14 128,0 2-32,-1 6 8,-3 4-48,4-26-56,-10 29 72,1 4 16,-2 1 8,1 0 8,10-34-104,-11 37 96,3-1 8,-2-2 16,2-2-8,8-32-112,-3 26 96,-6-3-24,8-6-48,-1-5-8,2-12-16,-1 4-16,1-1 8,2-2-16,1-1-48,-3 0 72,9-9-64,-6-2 0,9-3 16,-1-4 0,-11 18 48,12-21-16,1-3-8,2-1-32,-2-1 32,-13 26 24,13-24-32,0 2 16,0 3 16,-1 4 24,-12 15-24,12-12 0,-2 2 0,-2 7 48,-5 1-40,-3 2-8,10 0 48,-8 0 16,0 3-32,-2 10 40,0-13-72,2 11 32,-2 3 16,0 3 16,-1 1-40,1-18-24,-3 21 32,0-1 16,-1 1-32,2-3 8,2-18-24,-2 16 48,1-4-48,1-2 8,0-2-32,0-8 24,2 4-24,0-1-8,0-1-40,1-2 24,-3 0 48,3 0-88,5-2 8,-6-1 72,1-6-40,-3 9 48,8-2-24,-6-1 32,1-5-8,7 8 16,-10 0-16,2-3-16,1 1 8,6-1-16,-6 1-16,-3 2 40,10 0 24,-7-3-72,8 1-8,-8-1-24,-3 3 80,10-4-104,-8 1-16,7 1 0,-6 0 16,-3 2 104,3 0-104,7 0 40,-8 0 40,0 1-24,-2-1 48,3 3-80,-1 1 0,-2 7-152,2-7-304,-2-4 536,0 13-1176,0-3-1041,12 17-4000,-12-27 6217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39.997"/>
    </inkml:context>
    <inkml:brush xml:id="br0">
      <inkml:brushProperty name="width" value="0.05" units="cm"/>
      <inkml:brushProperty name="height" value="0.05" units="cm"/>
      <inkml:brushProperty name="color" value="#57D200"/>
    </inkml:brush>
  </inkml:definitions>
  <inkml:trace contextRef="#ctx0" brushRef="#br0">14 424 2632,'0'0'0,"0"0"2369,0-2-1521,0 2-848,0-2 456,0 0-104,-1 2-24,1 0-24,0 0-304,0-2 232,0 2-48,0 0 0,0-2-16,0 2-168,0-3 176,0 1 24,0-1-8,0 0 32,0 3-224,0-3 232,0-5-24,-1 6-31,1-1-65,0 3-112,-1-8 104,1 6-32,0-2-24,-1-5 8,1 9-56,0-2 48,0-1 8,0-6-32,0 7 16,0 2-40,0-3 24,0-5-8,2 5 8,0 0-16,-2 3-8,2-9 32,1 9 0,-1-3 24,0 1 16,-2 2-72,3-2 80,-1 0-16,0 2 0,1 0 0,-3 0-64,2 0 24,0 0 32,1 0-32,-1 0 0,-2 0-24,2 0 24,1 0-24,-1 1 24,1 0 8,-3-1-32,2 1 32,1 0 32,0 2 16,0-1-24,-3-2-56,2 3 64,1 0 0,-1 0-8,0 0 16,-2-3-72,2 5 64,2-2-24,-1 1-8,0 0-40,-3-4 8,2 4 16,1 0 8,5 0 16,-8 0-8,0-4-32,3 3 24,6 1-16,-7 0 24,1-1 16,-3-3-48,10 2 32,-8 0-8,6-1 32,-6 0 24,-2-1-80,2 1 104,1 0-16,5-1-24,-8 0-8,0 0-56,3 0 24,1 0 8,-1 0 0,-1 0-8,-2 0-24,3 0 24,-1-3-16,0 1 8,0-1 8,-2 3-24,2-3 16,0-1 8,0 1-8,-2 0-8,0 3-8,2-3 0,0 0-8,-2-5 0,2 6 0,-2 2 8,0-2 16,2-1-16,0-5 8,0 8-8,-2 0 0,2-4 16,1 1 0,-1 0-16,0 0-8,-2 3 8,2-3 0,0 0-8,0 0 8,0 0 0,-2 3 0,3-3 8,0 0 0,-1 1 0,1 0 16,-3 2-24,3-2-8,-1 2 24,1-2-24,0-1-24,-3 3 32,4 0 0,-1-2-48,0 2 24,0 0 40,-3 0-16,3 0 8,0 0 0,5 0 0,-8 1-16,0-1 8,3 4-8,0-1 0,0 0-8,0 0 16,-3-3 0,4 4-8,-1 0-16,0-1 24,0 5-16,-3-8 16,3 2 0,-1 2 16,0 5-16,-2-6-16,0-3 16,0 4 0,0 0 16,0 4-40,0-6 24,0-2 0,0 4 8,0 5 8,0-6 0,-1 5 0,1-8-16,-2 2 0,-1 1 16,1 1-8,-1 4-8,3-8 0,-3 2 8,-1 1 0,0 0 16,0 1-16,4-4-8,-4 4 0,0-1-8,-4 1 24,6 0 24,2-4-40,-3 3 48,-5 0 24,5 0-48,0 0 0,3-3-24,-4 3 24,0 0-16,1 1 8,-1-1-16,4-3 0,-3 2 32,0 1 0,-1-1-24,1 0 24,3-2-32,-3 2 16,-1 0 16,2-1-32,-1 1 40,3-2-40,-2 2-8,-1-1 8,0 1 16,1-1-32,2-1 16,-3 1 16,0 1-16,0-1 0,0 0 24,3-1-24,-3 2 0,1 0 0,-1-1 0,0 2 16,3-3-16,-3 2 16,1-1-16,0 1 16,0-1-24,2-1 8,-2 2 8,0-1 0,0 2 16,0-2-8,2-1-16,-3 2 16,1 1 16,-1-1-32,0 1 16,3-3-16,-3 3 8,0-1-8,-1 0 0,0 0 0,4-2 0,-3 2 0,0 0 32,0 0-24,-1-1-24,4-1 16,-3 2 0,0-1-8,0-1-8,0 0 40,3 0-24,-3 0 8,0 0 0,0 0-8,0-2 24,3 2-24,-3-2 8,0-2-8,0-4 8,0 6-16,3 2 8,-3-3 0,-1-6 8,1 6 16,0-8-24,3 11 0,-4-3 0,1-7 0,-1 2-24,1 0 40,3 8-16,-3-9 0,0 1-56,1 0 32,0 5-40,2 3 64,-3-9-48,1 6 56,0 0-32,-1-7 48,3 10-24,-2-2 8,0-1-8,0 0 40,0 0-80,2 3 40,-1-3 0,0 1 8,0 0 16,0 2 16,1 0-40,-1 0 24,1-2-24,0 2 16,0 0 8,0 0-24,0 1 24,0 1 8,0 1-8,0 5 8,0-8-32,0 3 24,2 7 32,-2-6 48,0 7-24,0-11-80,2 10 104,-2-1 0,2 2-48,-2-2 8,0-9-64,2 9 64,-2-1 16,2-4-24,0 6-15,-2-10-41,2 3 40,0 0 8,0-1-32,0-1 16,-2-1-32,2 1 8,0-1 16,0 0-16,1-2 16,-3 2-24,2-3 24,0 0-8,0-7 40,1 6-56,-3 4 0,2-10 0,1 7 8,0-7-8,-1 7 16,-2 3-16,2-11 16,1 9 8,-1-6-88,0 6 32,-2 2 32,2-2-40,0-1-8,0 1 80,-2 0-8,0 2-24,0 0 24,2 0-8,-2 1 72,0-1-88,0 2 64,0 1 32,0 1-24,0 5-48,0-9-24,0 3 56,0 6-24,0-6-16,0 0 16,0-3-32,0 8 24,0-5 0,0 0-8,2-1 8,-2-2-24,0 1 24,2 0-8,-2 0 8,0 0 0,0-1-24,0 0 32,2 0 8,-2 0 8,2 0-16,-2 0-32,0-2 24,4 0-40,-2-1 32,0-5 0,-2 8-16,3-2 0,0-1 24,-1-5-16,1 5-24,-3 3 16,3-11 8,0 8-40,0-8 24,0 8-8,-3 3 16,3-10-24,-1 8 24,0-7 0,2 7 0,-4 2 0,2-3 24,1 0 0,-1 1-16,0 2 24,-2 0-32,0 0 24,2 0 40,-2 0-8,0 0 8,0 0-64,0 1 88,0 2-8,0 1-24,2 0-16,-2-4-40,0 10 48,0-6 16,0 6 40,0-2 8,0-8-112,0 8 88,0 1-8,0-1-16,0-4-8,0-4-56,0 10 72,0-7-32,0 1 16,2 5-8,-2-9-48,0 1 24,0 0 8,2 0 8,0 0-8,-2-1-32,2 0 32,-2 0-8,2 0 0,0-2-24,-2 2 0,2-3 0,0 0 0,1-7-16,0 7 56,-3 3-40,4-10 8,-1 7 16,0-11-16,0 5-16,-3 9 8,3-9-32,0-1-16,0 2 0,0-2 24,-3 10 24,3-8 16,0 0-8,-1 0 8,0 6-32,-2 2 16,2-9-8,0 7 16,1 0-8,-1 2 24,-2 0-24,0 0-8,2 0 8,-2 0-16,0 3-8,0-3 24,0 3 16,2 7-32,-2-7 16,0 6 0,0-9 0,0 4 0,0 6 16,0-6 16,0 6-16,0-10-16,0 3 40,0 5-16,0-7-8,0 1 16,0-2-32,0 2 0,0-1-16,0-1 40,2 0-8,-2 0-16,2-2-24,1-1 8,-1-6-24,1 6-8,-3 3 48,3-10 0,5 7 0,-6-8 32,0 3-8,-2 8-24,2-3 0,2-7 0,-2 7-8,0 0 40,-2 3-32,2-3 8,0 0 8,-2 1 16,2 2-56,-2 0 24,0 0 48,2 1 8,-2 1-40,0 2 40,0-4-56,2 4 8,-2 6 8,2-7-32,0 5-8,-2-8 24,2 3-32,0 1-48,-2 0-112,2 0-376,-2-4 568,3 4-960,0-2-609,0-1-735,0-1-4970,-3 0 7274</inkml:trace>
  <inkml:trace contextRef="#ctx0" brushRef="#br0" timeOffset="1944">382 616 5017,'0'0'0,"0"-3"1104,0-8-568,0 11-536,0-3 448,0-6-48,0 9-24,0 0-40,0 0-336,0 0 336,0 0 0,3-2 0,-3 2-7,0 0-329,0 0 288,0 0-24,0 0-56,0-2-56,0 2-152,0 0 104,2-2-24,-2 0-16,2 0-16,-2 2-48,2-2 32,0-1 8,0 0-16,0-7 32,-2 10-56,2-2 56,0-1 40,1 0-8,-1-5 48,-2 8-136,2 0 104,1-3 0,-1 0 8,1 1-24,-3 2-88,2-2 120,0 0 8,1 0-24,0 2-16,-3 0-88,2 0 64,1 0-32,-1 0 32,1 0-24,-3 0-40,3 0 24,-1 0 0,1 0 32,-1 0-24,-2 0-32,2 1 32,1 1 16,-1 1-40,1-1 24,-3-2-32,2 2 24,0 0 16,2 1-16,-2-2-8,-2-1-16,3 2 24,0-1-8,0 0 0,0 0-8,-3-1-8,3 1 32,0-1-16,0 1 24,0-1-32,-3 0-8,3 0 32,0 0-8,1 0-16,-1 0 8,-3 0-16,3 0 0,0 0 0,0 0 0,-1 0 16,-2 0-16,3 0-24,-1 0 16,1 0 24,0-3-16,-3 3 0,3-2 40,-1-1-8,1 0-48,0 0 0,-3 3 16,4-3 0,-2 0-16,1-6 32,-1 7 0,-2 2-16,2-2 8,0-1 0,0-5-16,0 6 8,-2 2 0,2-2 8,0-1 16,1 0-8,0 0 0,-3 3-16,2-3 8,1 1-8,0 0 0,-1-1 32,-2 3-32,4-2 40,-1 0-16,0 0 32,-1 2-8,-2 0-48,3 0 80,-1 0-24,1-2 24,0 2-32,-3 0-48,3 0 32,5 0 0,-8 0 0,3 1-8,-3-1-24,4 1 40,-1 1-32,0-1 0,0 1 24,-3-2-32,8 1 0,-8 2 32,3-2-24,0 1-8,-3-2 0,3 2 32,0-1 0,0 1-8,0 0 16,-3-2-40,3 1 40,-3 1-8,0-1 0,2 1 1,-2-2-33,0 3 32,0-1-8,0 1 16,0 1-16,0-4-24,-1 4 16,0 5 8,-2-7 8,0 1-16,3-3-16,-3 8 48,0-6 0,0 1-16,0 1 24,3-4-56,-4 4 24,0 0 16,-4 0-16,6 0-16,2-4-8,-5 3 32,-3 0-24,5 0-8,-1 0 24,4-3-24,-4 3 8,-4 0-8,6 1 56,-2-1-56,4-3 0,-9 3 24,6 0-16,0 0-8,-5 1 24,8-4-24,-3 3 16,0-2 40,-5 0-64,5 0 24,3-1-16,-5 0 16,1 0-32,-4 0 32,5-2 24,3 2-40,-4-2 24,0 0 8,-4-2-16,6 1-24,2 3 8,-4-3 24,1 0 0,0 0-16,1 1 16,2 2-24,-2-2-24,-1 2 24,1 0 8,0 0-16,2 0 8,-3 0 32,0-2-24,1 2 8,-1 0 0,3 0-16,-2 0 0,0 0 0,0 0 0,-2 0-8,4 0 8,-2 1 0,0 0 0,-1 1-8,1 0 24,2-2-16,-2 2 16,-1 1-8,0-1 0,0 0-8,3-2 0,-3 3-8,-1-1 16,0 0 8,1 0-32,3-2 16,-5 2 32,2-1-16,-1 1 8,1 0-8,3-2-16,-2 1 0,1 0 16,0 0-16,0-1 16,1 0-16,-1 1 16,1-1-8,0 0-16,0 0-24,0 0 32,2 0-24,0 0 24,1 0 24,0-2-8,-3 2-16,3-3-16,7 0-8,-8-7 16,6 8-32,-8 2 40,2-8 0,6 5-16,-5-6 16,5 7 8,-8 2-8,3-8 8,5 6 8,-6-1-16,0 1 24,-2 2-24,3-2 16,0 2 40,0 0 8,0 1-8,-3-1-56,3 1 96,0 3-24,0-1-8,0 1 24,-3-4-88,4 3 56,-1 1 8,0-1-16,0 0-16,-3-3-32,8 3 8,-6-2-8,1 0 24,0-1 0,-3 0-24,8 0 8,-8 0 8,4-3-16,4 0 24,-8 3-24,0-3 16,3-5 0,-1 6-8,1-7-16,-3 9 8,2-2 24,0-1-16,0 0 0,-2 0 16,0 3-24,2-2 0,-2 0 16,0 0 0,0 2-16,2 0 48,-2-2 8,2 2 8,0-2-8,-2 2-56,3-2 64,0 2-8,1-3-40,-1 1 32,-3 2-48,8-3 24,-6 0 0,1-1 0,5 1-24,-8 3 0,2-2 8,1-1 8,0 1-16,1 0 16,-4 2-16,3 0 0,0 0-64,0 0-72,0-2-248,-3 2 384,2 0-760,1 0-489,0 0-639,-4-8-1073,1 8 2961,0 0-6305,0 0 6305</inkml:trace>
  <inkml:trace contextRef="#ctx0" brushRef="#br0" timeOffset="3185">857 129 6449,'0'0'0,"-1"0"808,1 0-808,-1-2 624,0 2-32,1 0-128,0 0-136,0-2-79,0 2-249,0 0 192,0-2-16,0 0 8,2 0 0,-2 2-184,2-3 216,0 0-16,0 0 0,-2-6 8,0 9-208,2-2 192,0-1 16,0-6-16,0 7-16,-2 2-176,0-3 136,2-5 0,0 6-40,0-7-16,-2 9-80,2-2 88,0-1-16,2-5 8,-1 8 8,-3 0-88,3-3 56,5 0 0,-8-5-32,3 8 0,-3 0-24,8-3 56,-6 1-16,1-1-24,0 1 8,-3 2-24,3 0 24,6 0-64,-9 0 80,3 1 0,-3-1-40,2 1 32,1 3 64,-1-1-48,0 1 0,-2-4-48,2 4 80,0-1-8,0 1 16,1 4 32,-3-8-120,3 2 104,0 1 8,1 2-24,-1-2-32,-3-3-56,8 3 64,-6-1-64,1-1 32,5-1-32,-8 0 0,2 0-8,1 0 24,5-2-16,-5 0 0,-3 2 0,2-3 25,1-6-33,0 7 16,0-6 0,-3 8-8,3-2-33,0-6 25,5 6 0,-8-6 8,0 8 0,2-3 33,1 0-17,0 0 8,1 0-81,-4 3 57,3-3-8,0 0 33,0 0-25,5 0 8,-8 3-8,2-2 8,1 0-16,6 2 16,-7 0 24,-2 0-32,9-2 0,-7 2 16,7 0-8,-7 0 0,-2 0-8,8 0 0,-6 0 24,1 1-16,0 1 16,-3-2-24,3 2 40,6 1-32,-9 0 40,3 1-64,-3-4 16,3 4 16,0 0 0,0 5-16,0-7 24,-3-2-24,3 4 24,0 0-48,0 0 48,-1 0-8,-2-4-16,2 3 24,0 0 0,-2 0-8,0 0 16,0-3-32,0 3 24,0 1 8,-1-1-8,-1 0 24,2-3-48,-2 2 32,-1 1 16,-5 0-40,6 0-8,2-3 0,-8 3 0,5 1 0,-6 0 8,6 0 16,3-4-24,-10 3 8,6 1 16,-6-1-16,6 0 24,4-3-32,-12 2 32,8 0 32,-6-1 16,2 0-40,8-1-40,-4 1 56,-7-1-16,3 0-8,4 0 8,4 0-40,-11 0 40,3-2-8,-1-1-32,1-5 0,8 8 0,-8-2 0,0-2-8,4-4 16,-7 6-16,11 2 8,-3-3 0,-5 0 16,5 1-16,0 0 16,3 2-16,-4 0 24,1 0-8,0 0 8,0 0 8,3 0-32,-4 1 24,2 2 0,-1 0 24,1 0 0,2-3-48,-2 3 40,0 1 40,0 5-32,0-7 8,2-2-56,-3 3 16,1 0 0,0-2-16,0 1 24,2-2-24,-2 3 16,0-1 8,-1 0-16,1 0-8,2-2 0,-2 1 0,-1 1 16,1-1-16,0 0 24,2-1-24,-2 1 0,0-1 8,1 0 16,0 0-40,1 0 16,-2 0-8,1 0-16,0 0 24,-1 0-8,2 0 8,-1 0 24,-1-2-16,-1 2-16,1-2 8,2 2 0,-3 0-16,1-2 32,0 0-16,1 0 8,1 2-8,-2-2-8,1 0-8,0 0 16,-1 0-8,2 2 8,-1-3-24,1 0 24,0 0 0,0-1 0,0 4 0,0-3 0,0 0 8,0 0-8,4 0-8,-4 3 8,3-3 0,5 1 0,-6 0 0,1 0 8,-3 2-8,8 0 40,-6 1-32,1 1 24,6 1 0,-9-3-32,2 3 16,6 1 16,-6 0-24,6 0 8,-8-4-16,2 5 8,7 3-32,-6-5 16,7 1 16,-10-4-8,3 3-16,7 1-56,-7 0-152,9-1-248,-12-3 472,4 3-760,8 2-497,-9-2-615,-3-13-1297,0 10 3169,8 0-5761,-8 0 5761</inkml:trace>
  <inkml:trace contextRef="#ctx0" brushRef="#br0" timeOffset="5931">1470 312 4608,'0'0'0,"0"0"0,0-2 1417,0 2-745,2-2-16,0 2 32,-2 0-688,0-2 680,2 2-23,-2 0-41,0 0-80,0 0-536,0 0 528,2 0-24,-2 0-72,0 0-32,0 0-400,0 1 320,0 1-96,0 0-16,0 0-80,0-2-128,0 3 112,0 0-16,2-1-16,-2 0 0,0-2-80,0 2 72,2 0 0,-2-1-8,2 0 0,-2-1-64,2 1 56,0-1-56,0 0 40,0 0-40,-2 0 0,2 0 0,2 0-8,-1 0-8,0-2 32,-3 2-16,3-2 0,0 0 8,0-1-8,0 0 8,-3 3-8,2-3 25,0 0-17,0-5 16,-2 8-16,0 0-8,0-3 24,0-1-8,0 1 0,-1-5-48,1 8 32,-1-2-16,0 0 8,-2-1 16,0 0 24,3 3-32,-3-3 16,0 0-8,-1 1-8,-5 0 24,9 2-24,-3 0 8,0 0 0,-5 0 16,6 0 8,2 0-32,-3 1 32,0 1 8,0 1 32,0 0-16,3-3-56,-3 4 88,1-1 8,1 1-24,0-1 0,1-3-72,-2 8 64,1-4 0,1 0-16,0 4 24,0-8-72,0 4 32,0 4-8,3-5 40,-1 6-32,-2-9-32,2 3 48,0 1-48,0 0-24,1-1 24,-3-3 0,3 2 0,5-1 32,-6 0-32,1-1 8,-3 0-8,3 0 24,0 0 0,0-2-24,1 0-24,-4 2 24,3-2 16,0-1-32,0-6 16,0 6 24,-3 3-24,2-8 0,-2 5-24,2-5 48,-2 6-32,0 2 8,0-8 0,0 6 32,0-1-32,-1-6 56,1 9-56,-1-2 0,-1 0 0,-1-1-16,0 0 32,3 3-16,-3-3 8,0-5 32,-1 8-24,-4-2-40,8 2 24,-3 0-8,0-2-24,-5 0 16,6 2 16,2 0 0,-3 0 16,0 0-8,-1 1 0,-1 1-8,5-2 0,-3 3 0,0 0-8,1 1 16,0 4 56,2-8-64,-2 2 24,1 1-8,0 6 0,0-6-24,1-3 8,0 3 24,0 5 16,0-5-40,0 0 32,0-3-32,0 4 0,2 0-8,0 0 16,0-1-40,-2-3 32,2 3-8,0-1 16,1 0-40,0-1 40,-3-1-8,9 1 16,-9-1-48,8 0 16,-6 0 72,-2 0-56,2-2-8,1 0 8,0 0 8,-1-2-48,-2 4 40,2-2 8,-2 0 0,0 0 8,0 0 8,0 2-24,0 0 8,-1-2-8,-2 2 0,0 0-32,3 0 32,-4-2-16,0 2 8,0 0 0,-4 0 24,8 0-16,-4 0 0,-4 0 16,5 0-8,-5 0 8,8 0-16,-3 0 0,0 0 0,-1 0 0,1 0-24,3 0 24,-3 0 0,-1 0 24,3 0-16,-1 1-8,2-1 0,-1 2 8,-1 1-8,1 0-8,0 0 8,1-3 0,-2 5 0,1 3 0,0-5 0,-1 5 0,2-8 0,-1 3-8,0 6 8,1-6-16,0 6 40,0-9-24,0 2-8,0 0 8,0 1 0,0-2-48,0-1 48,0 1 8,2-1-8,-2 0-8,2 0 32,-2 0-24,0 0-32,0 0 48,0-3-24,0 1 16,0 2-8,0-3 24,0 0-48,-1 0 24,-2-1-32,3 4 32,-3-2-64,-1 0-24,-5-1 0,6 1-8,3 2 96,-11-2-56,3 0 24,4 0-8,-7 2 48,11 0-8,-4-2-8,-8 0-16,8 0 32,-5 0-24,9 2 16,-3 0 0,-1-2 32,0 2-32,1 0 0,3 0 0,-4 0 8,3 0-32,0 0 16,0 0 16,1 0-8,0 0 0,0 0 24,0 1 8,0 2-24,0-3-8,2 3 16,0-1 0,1 1-16,0 0 0,-3-3 0,2 3 40,0 0-64,1 0 24,0 0 0,-3-3 0,3 4-16,0-2 16,0 0 0,5-1 16,-8-1-16,2 2 8,1-1-8,6 0 0,-6-1-32,-3 0 32,8 0 0,-5-2 8,6-1 8,-7 0-16,-2 3 0,9-3 8,-7-8-16,6 9-8,-6-6 16,-2 8 0,3-2 0,0-1 0,5-6 16,-8 7-16,0 2 0,3-4 24,0 1-8,-1 0 0,1 1-8,-3 2-8,2-3 0,-2 1-40,2 0 24,0 0 16,-2 2 0,0-2 0,2 0 24,-2 0 0,2 2-56,-2 0 32,2-2 16,1 0-16,0 2 16,0 0 0,-3 0-16,3 0 0,0 0 16,5 0-8,-8 0 0,0 0-8,4 1 16,4 0 16,-6 1-8,0 1-16,-2-3-8,3 3 24,6 0 0,-7 0-8,1 0 0,-3-3-16,3 3 8,0-1-16,6 0 16,-7-1-40,-2-1 32,2 2-8,1-2-8,6 0-8,-9-3 24,0 3 0,3-2 16,0-1-8,0 0-8,-1 0 0,-2 3 0,0-8 0,0 8-8,0-2 8,0 0 32,0 2-32,-1-2 24,-1 0-8,-1 0-16,-5 0 16,8 2-16,-3 0-24,-5-2 16,4 2 16,-7-2 0,11 2-8,-4 0 0,-6-3 24,6 3-24,-6 0 0,10 0 0,-3 0 8,-7 0 8,7 0 8,-6 0 16,9 0-40,-3 0 32,-5 0-16,6 0 16,-2 0-24,4 0-8,-4 1 32,0 3 0,0-1-16,0 5 16,4-8-32,-4 3 8,-4 1 40,5 4-40,-6-5-8,9-3 0,-3 10 16,-6-7-40,5 6 24,-6-6-24,10-3 24,-3 4 0,-7 0 16,7 0-16,-5-1 16,8-3-16,-2 2 0,-1-1-16,0-1 32,2 0-32,1 0 16,-1 0-16,0-2 32,1 0-40,0-1 48,0 3-24,2-2 8,1 0-8,5 0 8,-6 0 8,-2 2-16,3-2 16,7 2 24,-8-2-24,6 2-16,-8 0 0,3 0 24,6 0-32,-6 0 8,7 0 24,-10 0-24,3 0-40,5 0 56,-6 0-8,1 0 24,-3 0-32,3 0 0,0 0 0,-1 0 0,0-2 0,-2 2 0,0-3 48,0 1-40,0-1 16,0 0-24,0 3 0,-1-3 16,-1-6-8,-1 9-8,0-3 8,3 3-8,-4-8 0,0 6 16,-4-1-32,4-5 32,4 8-16,-8-2 0,5-1 8,-7-1 16,6 2-24,4 2 0,-10-3 0,1 1 8,6 0 16,-6 0 0,9 2-24,-3 0 48,0-2 16,0 2 0,1 0 0,2 0-64,-1 0 56,0 1-16,1 0 0,0 0 0,0-1-40,0 1 48,0 0 0,3 1-16,-1 0-8,-2-2-24,3 1 32,0 0 16,0 0-40,0 0 32,-3-1-40,8 1 16,-6 1-16,1-1 40,6-1-56,-9 0 16,2 1 24,6-1-24,-6 0 16,1 0 0,-3 0-16,9-2 0,-7-2 16,1 1-16,1 0 24,-4 3-24,2-3 8,1-6-8,-1 7 16,-2-1-32,0 3 16,2-8 16,-2 6 8,0-2-16,0-4-16,0 8 8,-2-2 16,-1 0-16,0 0 40,-1 0-16,4 2-24,-3 0 0,-1 0-24,1 0-16,-1 0 32,4 0 8,-4 0 0,1 0 0,-1 2 24,1 0-24,3-2 0,-3 3 0,0 1 8,-1 0-16,1 5-8,3-9 16,-2 3 0,0 1-16,1 5 16,0-6 8,1-3-8,0 9 8,0-6-8,0 8 24,0-8-48,0-3 24,0 8-8,0-5 16,0 0-24,0 1 24,0-4-8,2 4 8,0 0-24,0-1 0,0 0-8,-2-3 24,3 1 0,-1 1 16,1 0-16,0 0 8,-3-2-8,3 1-8,5 1-8,-6-1 32,1 0-8,-3-1-8,3 1 16,0-1-16,0 0 8,-1 0-32,-2 0 24,2 0 16,1 0-16,-3-2-16,0 0-8,0 2 24,0-2-8,0-1 8,-1-5 8,-1 6 8,2 2-16,-3-4 8,-1-4 8,0 6-16,-4-7 8,8 9-8,-2-3 8,-2-5-8,-4 6 16,6-7 8,2 9-24,-4-2 0,1 0 8,1 0-40,1 0 32,1 2 0,-1 0-16,1 0 8,0 0 16,0 1 8,0-1-16,0 3 8,2 1 16,0 7-32,1-7 16,-3-4-8,4 10 24,4-2 0,-6-4 32,7 7 40,-9-11-96,2 3 56,8 7 16,-7-7-16,8 1-16,-11-4-40,8 3 80,0-1-56,1-1 0,1-1 0,-10 0-24,9 0 0,0-2 8,-1 0 8,-5 0-40,-3 2 24,12-3-16,-10 0 40,1 0-32,5 0 40,-8 3-32,0-3 0,2 1 0,-2 0 24,0 0-24,0 2 0,0 0 8,0-2-8,-1 2 16,1 0-16,-3 0-16,0 0 32,0 0-32,0 1 16,3-1 0,-2 2-8,0 0-16,1 1-24,0 0-24,1-3 72,0 3-136,0 1-112,0 0-120,2 0-176,-2-4 544,3 4-768,0 0-344,7 1-457,-8-2-639,-2-3 2208,10 3-6986,-10-3 6986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47.460"/>
    </inkml:context>
    <inkml:brush xml:id="br0">
      <inkml:brushProperty name="width" value="0.05" units="cm"/>
      <inkml:brushProperty name="height" value="0.05" units="cm"/>
      <inkml:brushProperty name="color" value="#57D200"/>
    </inkml:brush>
  </inkml:definitions>
  <inkml:trace contextRef="#ctx0" brushRef="#br0">20 580 6137,'0'0'0,"0"0"600,0 0-152,0 0-448,0 1 416,2 0-72,-2 0-88,2 0-16,-2-1-240,0 0 256,2 0-24,-2 0 16,2 0 1,-2 0-249,0-2 272,2 0-24,-2 0-16,0 0-24,0 2-208,2 0 160,-2 0-40,0-2-32,0 2-8,0 0-80,0-2 64,0 2-8,-1 0 24,0-2 0,1 2-80,-1 0 56,-1 0 32,-1-2 0,0 2-24,3 0-64,-2 0 104,-1-2-40,0 2 0,0 0 8,3 0-72,-2 0 72,0 0 0,0 1 0,1 0 8,0 0-16,0 1-8,1-1 24,0 0 0,0 1 56,0-1-40,2 1 24,1-1-48,0 0-32,0 0 0,0 0-24,5 0 56,-6 0-16,0 0 8,1 0 0,1-1-48,-1 0 48,0 0-24,-1 0 8,0 0 24,-2 0-40,0 0-16,2-2 0,-2 0-8,0 0-8,0 0 40,0 0-16,-1 0-16,-1 0 8,0 2-16,0-2 16,0 2-8,0-2 0,1 0 8,-2 2 0,1 0-8,0 0 24,1 0-32,-1 2 16,1 0 0,1-2-16,-1 3 56,0-1 16,0 0-32,0 1 0,1-3-40,-1 2 32,1 0 8,0 0-16,0-1-24,0-1 0,0 1 0,0 0-32,0-1 32,0 0 8,0 0-8,0 0-8,0 0 24,2 0 16,-2-2-16,0 2-16,2-2 0,-2-1 0,0 0-24,0 0 32,0 3-8,0-2 16,0-1-8,0 0-8,0 0-8,0 3 8,-1-2 8,0 2-16,0 0 16,0 0 24,1 0-32,-1 0-8,0 1 48,-1 1 1,1 1-17,1-3-24,-1 3 40,-1-1-40,1 1-8,0-1-8,1-2 16,-1 1-40,1 0-9,0 0-15,0-1-32,0 0 96,0 0-112,0 0-32,0 0 24,2 0 0,-2 0 120,2-2-88,-2 2 32,2 0 8,0-2 40,-2 2 8,0 0-16,2-2 32,-2 2-8,0 0 32,0 0-40,0 0 24,0 0-8,0 0 48,0 0-48,0 0-136,0 0 304,-1 0-112,0 0 0,0 1 0,1-1-72,0 1 80,0 0-24,0 0-8,0 0-8,0-1-40,0 1 56,0 0 16,0-1-8,0 1-15,0-1-49,0 1 32,0-1 56,0 1-80,0-1 48,0 0-56,0 0 32,0 0-16,0 0 8,0 0-96,0 0 168,0 0-120,0 0 0,0 0-8,0 0 16,2-2 32,0 2-16,-2-2 24,2 2-16,-2 0-8,0-2 16,2 2 24,-2-2-32,0 2-8,0 0-8,0-2 32,-1 2-8,0 0 16,1 0-32,-2 0 24,-1 0-24,0 0-24,0 1 40,3-1-16,-2 1 8,1 0-40,-1 0 96,1 0-32,1-1-32,-1 1 56,1 1-40,0-1 0,0 0 0,0-1-16,0 1 16,2 0 24,0 0-72,-2-1 32,2 0 0,0 1 32,0-1-24,0 0 8,-2 0-16,2 0-16,-2 0 0,0 0-32,0 0 16,0 0 32,0 0-112,0 0-136,0 0-169,0 0-423,0 0 2457,0 0-4666,0-2 1033,0 0-4354,0 2 6370</inkml:trace>
  <inkml:trace contextRef="#ctx0" brushRef="#br0" timeOffset="1957">421 861 4256,'0'0'0,"0"0"0,0-2 1121,-1 0-641,-1-1-136,-2 0-16,1 0 0,3 3-328,-3-3 336,-1 1-8,0 0 48,-4 0 0,8 2-376,-1 0 416,-2 0-16,1 0-23,0 0-9,2 0-368,-2 0 320,0 1-32,1 0 32,-1 2-16,2-3-304,0 2 320,0 1-32,0 0-48,0-3-240,0 4 208,3 0-40,-1-1-8,0 2 0,1-1-8,-3-4-152,3 3 160,6 0-72,-7-1 24,1 0-16,-3-2-96,8 1 80,-6 0 0,2 0-8,5-1-24,-9 0-48,2 0 32,0 0 0,1-2-8,0 2 0,-3 0-24,3-3 24,0 1-24,0-1 24,0 0-16,-3 3-8,2-3 24,0 0 0,1 1-8,-1-1 0,-2 3-16,2-3 24,-2-5 8,2 8 32,-2-3-8,0 3-56,0-3 80,0 0-31,-1 0 7,0 0 16,1 3-72,-1-2 48,-1 0 32,-1-1-16,2 3-16,1 0-48,-2-2 32,1 0-8,0 2 16,0 0 8,1 0-48,0-2 40,0 2 0,0 0 40,0 0-64,0 0-16,2 0 64,0 0 0,0 0-40,1 0 32,-3 0-56,2 0 40,0 0-24,1 0 24,0 1-16,-3-1-24,3 1 32,5 0 8,-6-1 8,6 0-16,-8 0-32,3 0 32,7 0-24,-7 0-16,7-2 8,-10 2 0,3-2-16,8 2 32,-8-2 8,8 0 8,-11 2-32,3-2 16,6 0 0,-7 0-8,6 2 16,-8 0-24,2-2 24,1 0 40,6 0-32,-7 0-32,-2 2 0,3-2 24,0-1-56,5 0 16,-6 0 40,-2 3-24,3-4 8,0 1 40,0 0-16,0 0-24,-3 3-8,3-8 40,-1 8-8,-2-3 0,0 0-32,0 3 0,0-2 24,0 0 8,0 0 0,0 0 8,0 2-40,-1-2 16,0 0-16,0-2 0,-1 2 8,2 2-8,-1-3 0,0 0 16,0 0 16,0-5-24,1 8-8,-1 0 24,0-3 0,0 0 0,0 0-16,1 3-8,-1-3 8,-1 0 8,0-6-8,0 9-8,2 0 0,-3-2 16,1 0 24,0 2-24,-1-2 24,3 2-40,-3 0 48,1 0-24,0-2-24,-1 2 32,3 0-32,-2-2 0,-2 2 8,1-2 16,0 2-16,3 0-8,-3 0 24,-1 0 8,1 0 16,0 0 0,3 0-48,-3 0 32,0 0 24,0 0-24,1 0 16,2 0-48,-3 1 56,0 1-8,2 0 8,-1 1 0,2-3-56,-1 3 56,0 0-16,1 1-8,0 5 0,0-9-32,0 3 16,0 1 16,0 4 0,0-5-8,0-3-24,-1 8 40,0-5-16,0 1-8,-2 0 24,3-4-40,-3 8 8,0-5 40,0 0 0,-1 1-16,4-4-32,-8 3 56,5 5-16,-1-6-32,-4 2 32,8-4-40,-3 3 0,0 0 8,-1 0 8,0-1-16,4-2 0,-3 3 0,0-2 24,0 1-16,-1-1 0,4-1-8,-4 1 24,-4-1-24,6 1 24,-2-1 0,4 0-24,-8 0-8,5 0 16,0 0 16,-6 0 0,9 0-24,-3 0 40,-5 0 16,5 0-24,-1 0-8,4 0-24,-8 0 24,6 0-24,-1 0 16,-6 0 16,9 0-32,-2 0 16,-1 0-16,0-2 8,-1 0-16,4 2 8,-3-2 24,-1 0-24,1 2-16,-1-2 32,4 2-16,-3 0 8,0 0-8,0 0 0,-1 0 0,4 0 0,-2 1-8,0 1 8,1-1 16,0 2-24,1-3 8,0 1 8,0 1 8,0 0-16,2 0-16,-2-2 16,3 1 0,6 1-8,-7 0 8,6 0 8,-8-2-8,3 1-8,7 1 16,-7-1 8,10 1-8,-13-2-8,9 0 16,-1 0-32,1-3-8,-6 1 40,-3 2-16,11-2 8,-8 0-8,6 0 16,-6-1-32,-3 3 16,8-3 40,-6 0-16,7 0-40,-7 1 32,-2 2-16,9-2-48,-7 0 32,8-1 16,-7 0 16,-3 3-16,12-9 8,-9 7-8,9 0 16,-4-6-32,-8 8 16,8 0 0,-5-3-8,9-5-8,-9 8 8,-3 0 8,8-2 0,-6 0 8,1 0-8,0 2 16,-3 0-16,2 0 32,0 0 8,0 0-16,-2 0-64,0 0 40,0 1 16,0 0-8,0 1 8,0-1 32,0-1-48,0 1-16,0 0 16,0 0 0,0-1 0,2 0 0,-2 0 16,0 0 16,0 0-32,0 0 16,0 0 16,0 0-16,-1 1 8,1-1-24,-1 1 32,-2 0-8,0 1 0,-5-1 0,8-1-24,-3 2 0,-1 1 24,-5 0 0,5 0 0,4-3-24,-11 3 48,3-1-8,4 2-8,-7-1 16,11-3-48,-9 2 24,1 0 0,0 0 16,0-1-8,8-1-32,-9 1 17,0 0-9,0-1-8,1 0 0,8 0 0,-8 0 16,-1 0-16,0 0 8,0 0-8,9 0 0,-8 0 24,4 0 0,-6 0-8,7 1-16,3-1 0,-9 1 8,6 2-8,0 0 0,-1 0 16,4-3-16,-3 4-24,0-1 56,0 0-16,-1 1 16,4-4-32,-2 4 56,1 0-32,0-1 24,0 0-40,1-3-8,0 3 24,0-1 0,0-1-8,0 1-16,0-2 0,2 1 0,1 0 8,1 0 8,4 0-8,-8-1-8,3 0 24,7 0-48,-2 0 40,2 0-16,-10 0 0,10-2 0,0-1 0,0 0 0,2-5 0,-12 8 0,9 0 24,0-3-16,0 0 24,1-1-48,-10 4 16,9-3-16,-1 0 32,-5 0-32,9-5 32,-12 8-16,4-2 0,6-1-24,-7-6 32,5 6-16,-8 3 8,3-9 8,5 6-8,-6-7-24,7 7 16,-9 3 8,2-8 0,7 6 0,-6-1-16,6 0 40,-9 3-24,3-4 24,6 1-32,-7 1 8,6 2-40,-8 0 40,2 0-32,1 0-16,-1 0 24,0 0 8,-2 0 16,2 1-32,0 1-24,-2 0-72,0 2-129,0-4 257,0 2-344,0 1-144,0 0-224,-1 0-232,1-3 944,-1 3-1312,0 0-601,-2-2-727,0 0-4218,3-1 6858,0 0 0</inkml:trace>
  <inkml:trace contextRef="#ctx0" brushRef="#br0" timeOffset="4844">703 279 4560,'0'0'0,"-1"0"1433,1 0-1433,0 0 704,0 0-96,0 0 32,0 0-56,0 0-3120,0 0 5624,2 0-2631,0 0-57,0 0-48,-2 0-352,2 0 336,1 0-64,0 0-32,6 0-40,-9 0-200,2-2 192,6 0-16,-6 0-24,7 0-32,-9 2-120,3-2 72,8 0-8,-7 0 8,5 0-24,-9 2-48,3-2 80,5 0-8,-6 0-16,1 0 8,-3 2-64,8-3 56,-6 3 16,1-2 24,0 0-16,-3 2-80,3-2 80,-1 2-16,1-2-16,0-1 40,-3 3-88,3-3 40,0 0 16,-1 0-40,1 1-16,-3 2 0,3-2 56,0-1-32,6 0 24,-7 1 0,-2 2-48,3-2 48,0 0 16,5-1-16,-6 0 8,-2 3-56,3-2 64,0 0-8,0-1 8,6 1-24,-9 2-40,0-3 72,3 1-16,0-1 24,5 0 41,-8 3-121,0 0 104,3-2 32,-1 0 16,0 2 0,-2 0-152,3-2 192,-1 0-24,1 2 8,0 0-8,-3 0-168,2 0 152,1 0-24,1 0-24,-1 0-8,-3 0-96,3 0 56,5 1 40,-6 0-32,7 1-8,-9-2-56,2 2 64,7 1-24,-6-2-8,6 0 24,-9-1-56,2 3 48,7-2 8,-7 0-16,6-1 16,-8 0-56,2 0 40,2 0-16,-1 0 32,5 0-48,-8 0-8,2-3 16,0 0 0,1 0-16,0-5 16,-3 8-16,3-3 24,0-6-16,5 6-32,-8-7 0,0 10 24,3-3-8,0-7 8,-1 1 32,0 6 8,-2 3-40,2-8 0,0 5 8,0-7-32,0 7 72,-2 3-48,2-9 8,0 7 8,0-1 16,1 0-80,-3 3 48,3-3 24,-1 0-24,1 1 0,0 0 56,-3 2-56,4-2 40,-1 2 16,0 0 8,5 0 24,-8 0-88,0 0 56,3 0 32,5 0-24,-6 0 0,-2 0-64,3 1 112,6 0-8,-7 1-16,1 0-16,-3-2-72,8 2 48,-6 1 56,6-1-80,-6 1 16,-2-3-40,3 1 32,6 1-112,-7 1 176,6-1-96,-8-2 0,2 1 0,1 0 32,0 0-40,5-1 8,-8 0 0,0 0 8,3 0 32,0 0-64,0-2 56,-3 2-32,3-2 16,0-1 64,-1 1-80,1 0-8,-3 2 8,2-3 72,1 0-160,-1 0 112,1 0 0,-3 3-24,3-8-8,5 8-16,-6-3 56,1-6-40,-3 9 8,9-3-72,-7 0 120,6 0-48,-6 0 0,-2 3 0,8-8 8,-6 8 32,1-3-88,6 1 80,-9 2-32,2-2-8,1 0-32,0 0 16,0 0 40,-3 2-16,3 0 96,0-2-96,0 2-16,0 0 16,-3 0 0,3 0-24,5-2 0,-6 2 48,2 0-48,-4 0 24,9-2-56,-7 2 56,7 0 24,-6 0-24,-3 0 0,9 0-24,-7 0 0,7-3 8,-7 3 16,-2 0 0,3 0 0,0 0 0,5 0-56,-6 0 56,-2 0 0,3 0 96,0-2-48,0 2-64,0-2 8,-3 2 8,4-2-24,-1 0-24,5 0 128,-8-1-64,0 3-16,3-2-88,5 0 88,-8 0 0,3 2 0,-3 0 0,3 0-8,0 0 8,-1 0-64,2 0 32,-4 0 32,2 1-16,0 0-8,0 2 0,-2 0 24,0-3 0,0 3 64,2 5-64,-2-5-24,0 0 24,0-3 0,0 4 24,0 0-24,-1 4 24,-1-5-24,2-3 0,-3 3-24,-1 5 24,0-6-16,0 2 16,4-4 0,-4 4-48,-4 0 64,5 4 8,-6-5-48,9-3 24,-4 4 8,-7 5-16,7-7 16,-6 2 32,10-4-40,-4 4 24,-8-1-16,8 1-32,-7-1 40,11-3-16,-8 3-24,4 0 24,-8-2 24,4 1-40,8-2 16,-4 1-8,-6-1 16,6 0 16,-6 0 0,10 0-24,-5 0 0,-5-2 0,6 0-24,-7-1-8,11 3 32,-3-3-16,-8 1 8,8 0 8,-1 2 0,4 0 0,-8 0 8,6 0 8,-1 1-40,0 2 48,3-3-24,-4 4 8,1 0-8,-2 0 24,2 4-32,3-8 8,-3 2 0,0 3-40,-1 5 32,1-7 8,3-3 0,-4 9-16,0-5 16,0 6 0,-4-7 16,8-3-16,-4 9 32,0-6-16,-4 6 16,5-5-32,3-4 0,-9 12-8,6-4 32,-8-4-64,8 6 32,3-10 8,-9 3 0,5 7 0,-5-6 24,5 0-16,4-4-8,-11 8-8,8-7 16,-7 2-32,6 0 40,4-3-16,-9 3-24,6 0-40,-7 0 80,6-1-56,4-2 40,-10 1 16,6 1 8,-6-1-48,1 1 48,9-2-24,-8 1 8,0 0 16,-1-1-8,0 0-8,9 0-8,-9 0 0,0 0 0,0 0 24,0 0-32,9 0 8,-10-2 8,1 2-8,-1-3-24,1 1 40,9 2-16,-10-2-24,2 2-16,0 0 40,0 0-8,8 0 8,-4-2 24,-7 2-24,7 0 8,-5-2 16,9 2-24,-3 0 16,-6 0 56,6 0-48,-6 0 24,9 0-48,-3 0 0,-1-2 0,-4 2 0,5 0-16,3 0 16,-4 0 16,-4 0-8,4 0 16,0 0-24,4 0 0,-4 0 24,-4 1-48,6 0 24,-1 2-8,3-3 8,-4 2 0,0 1 24,1 1 8,-1-2 16,4-2-48,-5 3 48,1 1 16,1 0-56,0 0 8,3-4-16,-4 4 32,1 0-16,-1 0 16,0-1-16,4-3-16,-4 3-16,1 1 40,-1-3-32,1 0-16,3-1 24,-3 1 8,1 0-8,0-1 0,0 0 40,2 0-40,-1 0-16,-1-2-16,1 0 56,-1-2-64,2 4 40,-1-3 0,0-5 24,0 6-48,1-1 72,0 3-48,0-3 16,0 0-16,0 0 8,2 0-8,-2 3 0,2-3 0,1 0 0,0 1 16,6-2-32,-9 4 16,2-2 16,8-1-40,-7 0 24,9 0-16,-12 3 16,8-3-8,1 0 32,-1 0 0,1-5 0,-9 8-24,10 0 24,2-2 0,-1 0 1,0 0-25,-11 2 0,10-4 32,2 2-8,-2 2-8,-1-2 56,-9 2-72,10-2 8,0 2 32,-1-2 0,0 2-16,-9 0-24,12-2 80,-2 0-32,0 2-8,0-2-56,-10 2 16,10 0-8,-1-2 32,-1 0 40,0 0-32,-8 2-32,3-2 48,10 0-8,-5 0 0,-5 0 56,-3 2-96,11-3 0,-8-6 24,8 7-16,-8-6 8,-3 8-16,8-2 24,-5-6 0,5 6-24,-6-1 16,-2 3-16,8-8 56,-6 5-24,2 0 0,5 0-56,-9 3 24,2-8 16,6 6 8,-5-1 0,5-5-24,-8 8 0,3 0 24,1-3 0,5 0 24,-7 0 8,-2 3-56,3-3 56,5 1 56,-6 0 16,1 2-24,-3 0-104,3 0 112,6 0-64,-7 0 16,1 0-24,-3 0-40,8 0 64,-6 0 8,6 0-72,-5 1 56,-3-1-56,9 1 8,-5 0 8,5-1 8,-6 0-8,-3 0-16,8 0 8,-6 0 16,1 1 8,6-1-24,-9 0-8,3 0 16,0 0-32,0 1 40,0 1-32,-3-2 8,3 0 24,0 0 0,0 0-24,0-3 0,-3 3 0,8 0 0,-6-2 16,1 0-40,8 0 56,-11 2-32,2-3 40,6 0-48,-5 0 32,6-5-40,-9 8 16,3 0-8,6-8-8,-7 6 32,1-2 16,-3 4-32,3-8-8,5 6 8,-6-1-24,0 0-8,-2 3 32,3-9 0,0 7 0,0 0 32,0 0-48,-3 2 16,2-2 24,2 0 0,-1-2-8,-1 2 0,-2 2-16,3 0-16,-1 0-8,0 0 32,0 0 8,-2 0-16,2 0 0,-2 0-16,2 0 16,-2 0-8,0 0 8,0 1 0,0 0 24,0 3-24,-1-1-16,1-3 16,-1 1 16,-2 2 8,0-1-8,-5 0-32,8-2 16,-3 3 16,-2 0-32,-5 1 56,6 5 24,4-9-64,-11 3 0,2 7 16,-3-7 8,0 6-24,12-9 0,-13 8 48,0 0-8,-1-3-40,-1 5 56,15-10-56,-15 8 0,-1 0 8,-1 2 16,2 0-56,15-10 32,-18 3 8,1 7-16,-1-7-24,0 7 72,18-10-40,-19 4 16,3-1-16,1 0 40,0 0-56,15-3 16,-12 3-40,1 0 40,1 0-24,2-1 8,8-2 16,-3 3 0,-5-2-24,6 0 8,-1 0 8,3-1 8,-2 0 8,1 1 24,-1-1-72,1 0 40,1 0 0,0 1 0,0 0 40,0 0-32,0-1-8,0 1-8,0 1-24,2 0 88,1 0-40,-3-2-16,3 2 8,6-1-8,-7 0-48,8 0 16,-10-1 32,9 1 32,-1-1-24,2 0 24,0 0-32,-10 0 0,12 0-72,0 0 88,0-2 0,3 0-32,-15 2 16,14-3 24,0 1-24,1-1-24,-1 0 0,-14 3 24,14-3-24,-1-6 8,1 7 0,1-8 8,-15 10 8,14-3-24,-1-9-16,2 3 16,-1 1-16,-14 8 40,14-9-56,1-1 48,-1 2-16,1-1 32,-15 9-8,12-3 56,0-7-48,0 6 8,-3 1-40,-9 3 24,9-9-80,-1 7 64,-5-1-48,9-5 32,-12 8 32,3-2-16,5-1-48,-6-6 24,0 9 32,-2 0 8,3-3-80,-1 0-8,-2 0-16,2 0-48,-2 3 152,0-3-64,0 1-48,-1 2 16,-1-2-16,2 2 112,-3 0-104,-5 0 48,5 0 16,-7 0 48,10 0-8,-4 0-48,-7 1 24,1 1 96,0 1-96,10-3 24,-11 3 0,0 0 16,1 0-32,-2 6-16,12-9 32,-11 2-88,2 1-160,-1 1-208,1 0-129,9-4 585,-8 3-840,5 5-432,-1-6-584,-4 1-969,8-3 2825,-2 3-7650,2-3 7650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2:59:54.084"/>
    </inkml:context>
    <inkml:brush xml:id="br0">
      <inkml:brushProperty name="width" value="0.05" units="cm"/>
      <inkml:brushProperty name="height" value="0.05" units="cm"/>
      <inkml:brushProperty name="color" value="#57D200"/>
    </inkml:brush>
  </inkml:definitions>
  <inkml:trace contextRef="#ctx0" brushRef="#br0">0 317 5809,'0'0'0,"0"0"2448,0-2-1816,0-2-119,0 2-57,0 2-104,0 0-160,0 1-48,0 2-24,3-1 0,-1 1 40,2-1-8,-1 0 8,0 0 32,0-1 16,0 0 40,0-1 24,0 0-8,0 0-56,0 0-40,0 0-32,-1 0-40,1-2 8,0 0-32,1 0-24,-1 0-24,0 0-40,0 2 40,0-3-32,-1 0 24,1 1-16,-1 2 0,0-2 16,0 0-16,0 0 16,-2 2-16,0 0 8,0 0-16,0 0 32,0-2 8,0 2-8,0 0 0,0 0-24,-1-2 40,-2 2 0,0 0 24,-1 0 16,4 0-80,-8 1 64,6 0 8,-1 2 0,-1 0 16,1 0-7,0 6 7,0-6-32,1 1 0,2-4-56,-1 8 56,1-6 8,0 1-16,0 0-16,0-3-32,2 2 56,0 0-48,1-1-8,7 0 48,-10-1-48,2 0 16,6 0 8,-5 0 16,5-2-24,-8 2-16,2-3 16,1 0 16,0 0-32,0-5 24,1 6-32,-4 2 8,2-2 32,-2-1-24,2 0 0,-2 0 24,0 3-32,0-4 16,-1 2-8,-1 0 0,-2 0-8,4 2 0,-3-2 0,0 2 16,0-2-16,-1 2 16,4 0-16,-8 0 0,5 0 0,-1 0 0,-6 0 0,10 0 0,-3 0 16,-5 0-8,6 0 16,-1 0-16,3 0-8,-3 2 8,1 1 8,1 0 24,1 1 16,0-4-56,0 4 72,0 0 8,0 4 16,3-5-40,-3-3-56,3 3 88,6 1-64,-6 0 16,7-1 32,-10-3-72,3 3 0,8 0 56,-8-2-16,6 0-16,-9-1-24,3 0 80,7 0-80,-7 0 40,5 0 16,-8 0-56,2-2 8,1-2 72,6 1-24,-7-6-88,-2 9 32,3-2 32,1-7 0,-1 6-16,5-5-16,-8 8 0,0-4 8,2-6 8,0 8-56,-2-7 56,0 9-16,0-3 8,0-5 8,0 5 0,0-6 24,0 9-40,0-2 8,0-1 0,-1-5 16,0 8 0,1 0-24,-3-3 8,1 1-8,-1 2 0,0 0-40,3 0 40,-2 0-16,-2 1 8,1 2 56,0 1 24,3-4-72,-3 4 120,0 4 24,0-5-16,1 2-24,2-5-104,-2 9 56,0-6-24,1 6-8,1-6 24,0-3-48,0 4 8,0 0-16,0-1 24,2 1 8,-2-4-24,3 3 24,5 0 32,-6-1-32,7-1-48,-9-1 24,4 1 16,5-1-8,-6 0 8,8 0 48,-11 0-64,3 0 0,6-2 16,-5 0-48,-1 0 40,-3 2-8,8-3 24,-6-6-24,0 9 24,-2-3 8,0 3-32,2-3 16,-2-5-32,0 6 32,-1-1-16,1 3 0,-2-3 16,-1-5 32,-5 6-8,5-1-80,3 3 40,-5-2 0,-3-1 0,5 1 0,0 0 48,3 2-48,-8 0-8,7 0 8,-1 0-16,0 0 40,2 0-24,-1 0 16,0 0-32,0 1 16,1 0-72,0-1 72,0 3-8,0 0 16,2 1 8,0 0 40,-2-4-56,3 4-8,-1 4 8,1-5 8,0 0-16,-3-3 8,3 4 40,-1-1-40,0-1 16,1-1-32,-3-1 16,2 1 16,0-1-16,-2 0 8,0 0-8,0 0-8,0 0-8,0-2 16,-2 2 40,2 0-40,-3-2-16,0 0 40,-1 0-8,-4 0-40,8 2 24,-3-2 0,-1 0-16,-4 2 8,4-2 16,4 2-8,-8-2 0,5 2 0,-5-2-24,5 2 40,3 0-16,-4 0 8,1 0-40,0 0-40,1 0-112,2 0 184,-2 0-296,1 0-176,1 0-208,0 0-232,0 0 912,0 0-1169,4 1-335,-1 0-368,0 1-2057,-3-2 3929,8 2-4729,-8-2 4729</inkml:trace>
  <inkml:trace contextRef="#ctx0" brushRef="#br0" timeOffset="1260">190 787 3360,'0'0'0,"-1"-2"1513,0 0-817,0-1-376,1 3-320,-1-2 232,1 2 48,0 0 24,0 0 32,0 0-336,0 0 296,0 1-16,0-1-48,2 1-40,-2-1-192,2 1 176,0 0-64,0-1-8,0 0-40,-2 0-64,2 0 72,1 0-24,0-2-8,0-1-16,-3 3-24,2-3 16,1-1-24,-1 1 16,1 0 8,-3 3-16,2-3 32,0 0 24,0 0-16,0 0 32,-2 3-72,0-3 72,2 0 56,0 0 32,-2 1 9,0 2-169,2-2 184,-2 2-24,2 0-48,-2 0-16,0 0-96,2 0 88,0 0-8,1 0 16,-1-2 24,-2 2-120,3 0 104,-1-3 0,1 1 0,0 0-24,-3 2-80,2-3 64,1 0 0,-1 1 8,0 0 24,-2 2-96,2-2 120,0 0 32,-2 2 24,2 0 24,-2 0-200,0 0 232,0 0-56,2 0 8,-2 1-72,0-1-112,2 1 72,-2 2 0,2 1-24,0-1 16,-2-3-64,3 4 8,-1-2 32,0 1-32,-2-2 16,0-1-24,2 2 48,0-1-40,-2 0 16,0-1-16,0 0-8,0 0 8,0 0 0,0-2-24,0 2 16,-1-2-24,0-2 24,-2 1 0,0 0 16,3 3-16,-5-3 0,1 0 0,-4 0 16,5 1-8,3 2-8,-4-2 0,-4 0 16,5 2-40,-6-2 24,9 2 0,-3 0 0,-1 0 8,-4 1 16,6 0-48,2-1 24,-3 3 0,1 0 0,0 5-8,0-5 48,2-3-40,-1 3 24,0 2-8,0-1 16,1 0-24,0-4-8,0 3 32,0 0 16,0 0 16,2 0 8,-2-3-72,3 3 72,0-1 16,5-1-8,-6 0 16,-2-1-96,3 1 48,0-1-16,6 0 8,-7 0-16,-2 0-24,3-2 48,0 0-16,5 0 8,-6 0-8,-2 2-32,2-2 16,1-1 16,0-5-16,-1 8 40,-2 0-56,2-3 40,-2-6 0,0 7-7,0-6-1,0 8-32,0-2 8,0 0 24,-1-1-8,-2 0-16,3 3-8,-4-3 32,0 1-40,-4 0 24,5 0 48,3 2-64,-4 0 56,-6 0-16,7 0 40,-1 0-32,4 0-48,-8 0 96,6 0 16,-1 0-8,2 0-32,1 0-72,-2 0 48,1 1 40,1 1-48,0-1 0,0-1-40,0 1 48,2 0-16,0 0 32,0 0 32,-2-1-96,2 2 112,0-1 0,0 1-16,0 0-16,-2-2-80,3 1 56,-1 0-24,1 0 16,0 0-32,-3-1-16,3 1 24,1 0-8,4-1-32,-8 0-24,0 0 40,3 0-16,0 0-16,0 0-24,0-2 24,-3 2 32,2 0-120,-2 0-88,2 0-144,-2 0-312,0 0 664,0 0-1033,2-2-495,-2 0-632,0 0-4274,0 2 6434,0 0 0</inkml:trace>
  <inkml:trace contextRef="#ctx0" brushRef="#br0" timeOffset="2443">546 47 4024,'0'0'0,"-2"-3"1137,1-1-497,1 4-640,-1-3 480,1 0-24,0 3-16,0 0 16,0 0-456,0 0 448,0 0 48,0 0 72,0 1 17,0-1-585,0 1 600,0 1-16,0 1-32,0 1-72,0-4-480,0 3 400,0 1-64,2 0-56,-2 4-40,0-8-240,3 3 208,-1 1-48,0 4-56,1-7-16,-3-1-88,3 3 40,0-1-8,0-1 0,0 0-8,-3-1-24,8 1 16,-6-1 0,1 0 8,6 0-16,-9 0-8,2-2 24,1 0-24,0-2-8,0 1 8,-3 3 0,8-10 0,-6 8 32,0-1-32,0-5 16,-2 8-16,2-2 8,-2-1-8,0-7 33,0 10-9,0 0-24,0-3 40,0 0 8,0 1-8,0 0 0,0 2-40,0-2 24,0 2 8,0-2 8,2 0-64,-2 2 24,2 0 24,2-2-32,-1 0-8,-1 2 40,-2 0-24,3 0 8,0-2-24,0 2 32,5-2 32,-8 2-48,2 0 48,1-2 96,0 2-104,7-3 24,-10 3-64,2-2 128,1 0-40,6-1 16,-7 3 8,-2 0-112,2-2 88,1 2-32,0 0 40,0 0-56,-3 0-40,3 0-32,-1 0 56,1 0-32,1 1 16,-4-1-8,2 1 8,1 2 8,0-2-48,5 0 48,-8-1-16,2 1 48,1 0-72,0 0 32,0-1-8,-3 0 0,3 0 24,0 0-8,0 0 16,-3 0 24,0 0-56,0 0-40,0-2 112,0 2-48,0 0-16,0 0-8,-3-2 24,0 2-16,0 0-16,-5 0 8,8 0 0,-4 0 0,-6 1 16,1 0-16,1 0 24,8-1-24,-8 2 24,-1 0-32,1-1 40,-1 0-32,9-1 0,-8 2-56,4-1 56,-5 0 24,6-1 16,3 0-40,-11 0 48,8 0-8,-6-2-48,6 0 8,3 2 0,-4-2 32,0-1-32,1 0-24,1-1 24,2 4 0,-1-2 0,1 0 0,0 2 32,0 0-32,2 0 40,0 0-32,1 0 24,0 1 0,-3-1-32,3 3 0,-1 1 56,0-1 16,0 0-8,-2-3-64,0 3 128,0 1 8,0 4 8,0-5-16,0-3-128,0 3 104,0 1-64,-1 5 0,1-7 0,0-2-40,0 3-8,0 1 32,0-1-16,0 0-16,0-3 8,0 3 32,0 1-32,0-1 0,0-1 40,0-2-40,0 2 0,-1-1 16,-2 0-16,-1 2-8,4-3 8,-8 1 72,4 0-32,-7 1 24,8 0-8,3-2-56,-10 1 8,6 1 40,-6-1-24,6-1 8,4 0-32,-9 0 48,7 0-24,-1-2 0,1-1-8,2 3-16,-1-3-24,1-6 8,0 7-8,0-7 24,0 9 0,3-2 0,5-7 16,-4 7-8,5-1-40,-9 3 32,3-9-24,8 9 24,-8-2 0,7 0 8,-10 2-8,4-3 16,6 1-64,-8 0 16,7 2 8,-9 0 24,3-2-80,7 2-40,-6 0-56,4 0-120,-8 0 296,3 0-408,6 0-136,-7 0-232,7 1-273,-9-1 1049,3 2-1432,8 1-352,-13-3-1025,5 0-2712,-3 0 5521</inkml:trace>
  <inkml:trace contextRef="#ctx0" brushRef="#br0" timeOffset="3752">1070 296 4809,'0'0'0,"0"0"0,0 0 1008,0-3-424,2 1-56,1 0-24,-3 2-504,2 0 480,0 0-56,1 0-24,0-2-16,-3 2-384,2 0 369,0 0 15,0-2-8,-2 2-48,0 0-328,2-2 304,-2 0-104,0 2-56,0-2-88,0 2-56,0-2 24,0 0 8,-1-2-24,0 2 88,1 2-96,-1-3 48,0 0-8,0-5 0,-1 6-16,2 2-24,-2-3 56,-1-5 48,1 8-8,1-3 16,1 3-112,-2 0 136,1 0-16,1 0 8,0 1 16,0-1-144,0 2 144,-1 1-8,1 5-16,0-5-8,0-3-112,0 9 88,2-5-24,-2 5 24,3-6 0,-3-3-88,2 3 88,2 1-8,-2-1 32,1 0 8,-3-3-120,3 3 112,0-1-16,0 0-32,0-1-23,-3-1-41,3 1 16,-1-1 64,0 0-48,0 0 40,-2 0-72,2 0 48,-2-2-24,2 0 8,-2-1-40,0 3 8,0-8 8,0 6 16,0-1-16,0-5 0,0 8-8,0-3 0,-1-5 0,-1 5 16,-1-5-8,3 8-8,-3-2 8,-1-1-40,-4-6 24,5 7-24,3 2 32,-10-3-40,7 0 48,-5 1-8,5 2 8,3 0-8,-3 0 32,-1 1-32,1 2 48,0 6-16,3-9-32,-1 3 16,0 6 48,0-6-16,1 5 0,0-8-48,0 4 48,2 6-32,0-7 40,0 5 0,-2-8-56,3 3 72,0 0-8,5 0 0,-6 1 16,-2-4-80,3 3 72,6-2 16,-9 1 0,3-1 64,-3-1-152,3 0 144,0 0 16,5 0-8,-8 0-88,0 0-64,2-3 48,0 1 8,0-1-24,-2 0 16,0 3-48,2-3 40,-2-5 8,0 6-40,0-1 32,0 3-40,0-10-16,-1 8 32,0-7-8,-2 7-32,3 2 24,-4-9-40,-4 7-16,5-7-16,-7 7 32,10 2 40,-4-10 32,-6 8-32,6 0 96,-6-1-80,10 3-16,-4-2-16,-6 2 8,7 0 0,0 1 8,3-1 0,-3 2 16,0 1 0,2 6-88,0-5 96,1-4-24,0 10 56,0-2-24,0 0 40,2 0 8,-2-8-80,2 9 112,1-6-32,0 6-32,5-6 8,-8-3-56,3 8 80,6-6-24,-6 2 96,8 0-128,-11-4-24,3 3-88,8 0 80,-7-2 64,7-1 16,-11 0-72,3 0 104,7 0-16,-7-3-88,6-6 16,-9 9-16,2-2 8,1-6-16,-1 6-40,0-6 64,-2 8-16,2-2 56,-2-7-8,0 7-72,-1-8 32,1 10-8,-4-2 16,0-1-16,-6-5 104,7 8-128,3 0 24,-10-2-144,6-1 88,-8 0 24,3 0-16,9 3 48,-8-2 8,4 2-8,-4 0 0,6 1-8,2-1 8,-2 2-24,0 0 24,1 1-112,0 0 96,1-3 16,0 4 80,0 4-104,0-5-8,3 7 24,-3-10 8,3 4 0,0 5 8,6-6 40,-7 5-96,-2-8 48,3 3-192,7 7 16,-7-7-128,5 5-232,-8-8 536,3 3-936,5 1-441,-5 0-543,-1-4-737,-2 0 2657,3 0-6209,-3 0 6209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0:04.592"/>
    </inkml:context>
    <inkml:brush xml:id="br0">
      <inkml:brushProperty name="width" value="0.05" units="cm"/>
      <inkml:brushProperty name="height" value="0.05" units="cm"/>
      <inkml:brushProperty name="color" value="#0FC1A8"/>
    </inkml:brush>
  </inkml:definitions>
  <inkml:trace contextRef="#ctx0" brushRef="#br0">28 684 5849,'0'0'0,"-1"0"800,-1 0-336,2 0-464,-1-2 432,0 2 16,0-2-16,0 0-16,1 2-416,0-2 392,0 0-39,0 2-41,0-2-24,0 2-288,2 0 320,0-2-8,-2 2-8,2 0-24,-2 0-280,0 0 264,0 0-24,0 0 0,0 0 16,0 0-1256,0 0 2256,0 1-976,0 0-16,0 1 0,0-2-264,0 3 240,-1 0-40,0 0 1,-2 1-57,3-4-144,-3 4 120,0 1-40,1 3-32,-1-5 16,3-3-64,-3 4 40,0 4-16,1-5 8,1 0-48,1-3 16,-1 9 16,0-7-8,1 1 0,0 1-16,0-4 8,0 3-8,2 1-8,1-1-24,0 0 40,-3-3 0,10 3-8,-8 0 8,8 0 8,-7-1-32,-3-2 24,11 3-16,-2-1-8,-1-1 0,0 0 24,-8-1 0,8 1 24,1-1 8,0 0-40,-6-2-8,-3 2 16,10-3 0,-7-7 0,5 8 16,-6-1-8,-2 3-8,3-9 8,1 6 8,-2-6 16,0 5 0,-2 4-32,2-9 8,-2 6-8,2-6 0,-2 6 8,0 3-8,0-9 16,0 6 16,0-7-16,0 8 0,0 2-16,0-9 0,0 6-32,0 0 8,0-5-8,0 8 32,0-2 8,0 0 8,2-2 0,-2 1-24,0 3 8,0-3 8,2-5 16,0 6 32,-2 2-56,2 0 8,0-2 16,-2 2-8,2-2-32,-2 2 16,3 0 0,0 0-16,0 0-16,0 0 56,-3 0-24,10 0-32,-7 0 24,6 0 16,-6 0-16,-3 0 8,10 0 8,-7 0 0,8 0-24,-8 1-16,-3-1 32,8 1 16,-6-1-24,1 1 16,-1-1 48,-2 0-56,2 1 24,0-1 40,-2 1 0,0-1 8,0 0-72,0 1 96,0 0-40,0 0 24,-1 0-24,1-1-56,-2 2 64,-1-1 0,0 0-32,-5 1-8,8-2-24,-2 1 24,-6 0-16,4 1 24,-7 0-16,11-2-16,-8 1 8,-1 2 24,-1-2-32,0 0 64,10-1-64,-9 1 16,-1 0 40,0 0-32,1 1-24,9-2 0,-9 2 16,5 1-16,-6 1 24,5 0 24,5-4-48,-9 4 16,6 0-16,-5-1-8,5 0 8,3-3 0,-3 4 0,-1 0 48,0-1-8,-1 0-16,5-3-24,-3 4 32,0 0 16,0-1-16,0 5 24,3-8-56,-3 2 64,1 1 8,0 6 8,1-7-16,1-2-64,-1 3 72,0 0-32,1-1 24,0 0-24,0-2-40,2 3 40,1-2-40,0 1 8,6-1 16,-9-1-24,3 0 8,8 0 16,-3 0-8,2 0-8,-10 0-8,10-2 8,2 0 16,0-6 0,-1 5-8,-11 3-16,13-9 8,-2 5 24,-1-7-16,0 8-8,-10 3-8,9-12 24,-6 9 8,6-8-16,-7 8 8,-2 3-24,3-8 40,-1 6-48,0 0 56,-2 0-16,0 2-32,0-2 16,0 2 24,-1-2 0,-2 2 16,3 0-56,-4 0 48,0 0 16,-4 0 8,5 1 24,3-1-96,-9 1 96,6 0 16,-6 1-24,5 1-40,4-3-48,-11 4 64,1 0 8,1-1 48,-1 1-72,10-4-48,-9 5 72,-1-1-24,1-1-24,1 1 48,8-4-72,-8 4 16,5-1 8,-5 1-40,5-1 32,3-3-16,-2 2 8,0 0 8,1 0-8,0-1-16,1-1 8,-1 1 24,1-1-16,0 1-8,0 0 16,0-1-16,2 2-16,0-1 16,0 0 16,2 0-32,-1 0 32,-3-1-16,8 1 8,-6 0-16,7-1 16,-6 1-32,-3-1 24,13 0-32,-4 0 16,0 0 8,2-2-8,-11 2 16,11-3 16,1-6-16,-1 7 0,-1-1 0,-10 3 0,12-8 0,-3 6 0,-1-1 0,-5 0 8,-3 3-8,8-3 0,-5 0 0,-1 1 16,-2 2-32,0 0 16,0 0 16,0 0 32,-2 0-24,-7 0-16,9 0-8,-3 1 24,-8 0-8,3 2-32,0 0 40,8-3-24,-10 3 0,0 1 16,0-1 8,-1 0 0,11-3-24,-9 3 8,0 0-8,5 0 24,-6-2-56,10-1 32,-2 0 0,-2 0-16,2 0 8,1 0 8,1 0 0,0 0-40,0-2 16,10-1-24,-2 0 40,-8 3 8,9-3 0,2 0-64,1 0 64,-1 1 0,-11 2 0,13 0-56,0 0-56,1 0-176,0 0-480,-14 0 768,14 0-1424,-1 1-889,-4-1-831,5 0-3874,-14 0 7018,0 0 0</inkml:trace>
  <inkml:trace contextRef="#ctx0" brushRef="#br0" timeOffset="1113">431 772 7225,'0'0'0,"0"0"704,0 0-144,0 0-560,0-2 504,0-1-87,9 3-105,-7 1-88,-2-1-224,9 2 208,-6-2 0,8 0 32,-1 0 24,-2-3 40,2 1-8,-2-1-8,1 0 8,-9 3-296,8-8 264,-5 5 8,8-5-64,-8 5-24,-3 3-184,9-10 168,-7 7-48,8-6-40,-8 7-24,-2 2-56,8-8 8,-6 6 24,1-1-8,0 0-8,-3 3-16,8-10 8,-8 8-16,3-1 40,1-5-16,-4 8-16,2 0 72,0-3-16,-2 0-24,2 1 48,-2 2-80,0-2 96,0 0 24,0 2 1,0 0-9,0 0-112,-1 0 64,-2 0 8,0 0 8,-6 0 0,9 0-80,-3 1 80,-1 1 0,-6 0 64,6 0-16,4-2-128,-10 2 152,5 1 32,-5 0-8,2-1-24,8-2-152,-4 3 192,-5 0-64,5 0 0,0-1 8,4-2-136,-4 3 112,1-1 0,0-1-32,1 1-40,2-2-40,-1 1 40,1 0-32,0 1 24,0 1-8,0-3-24,0 2 24,2 0 8,0 1-8,1 0 0,-3-3-24,8 4 0,-6 0 16,7-1 16,-6 0-24,-3-3-8,10 4 0,-2-2 16,0-1-16,2-1 24,-10 0-24,9 0 56,0 0-48,0-2 8,1 0-32,-10 2 16,3-3 24,9 0-16,-9-5-8,6 6 0,-9 2 0,2-8-8,2 6 8,-1-1 32,0-5 8,-3 8-40,2-2 24,-2-2 8,0 1-24,0 0 16,0 3-24,0-3 16,-1 0 16,0 0 24,-2 0-40,3 3-16,-3-2 40,-2 0-16,-3-1 0,5 1 48,3 2-72,-9-2 48,5 0 24,-8 0-16,3 2 16,9 0-72,-10-3 80,0 3 0,-2 0 32,1 0-48,11 0-64,-11 0 96,1 2 16,0 1-32,1 0 8,9-3-88,-9 8 96,5-5-40,-6 1 56,7 5-40,3-9-72,-3 4 57,1 6 31,1-7-104,1 6 64,0-9-48,0 3 48,2 5-32,1-5 32,6 6-48,-9-9 0,3 2 16,6 1-32,-6 0 16,9 0 0,-12-3 0,9 1 24,-1-1 16,0 0-32,1-2 16,-9 2-24,9-3 0,0 0 0,0-7 0,-1 7-24,-8 3 24,8-8-8,-5 5-8,7-6 32,-8 7 8,-2 2-24,2-3 0,1-6 8,-1 9-8,-2-2 0,0 2 0,0-2 24,0 0-8,0 0-8,0 2-8,-1 0-32,-1 0 56,-1 0 0,-1 0-16,4 0-8,-9 0 64,6 0-64,-6 0 0,5 1 16,4-1-16,-11 3 0,2 0 8,1 1-8,0-1 0,8-3 0,-9 3-8,1 0-8,-1 0 16,5 0-16,4-3 16,-9 4 32,6-1-32,0 0 24,0-1-40,3-2 16,-2 1-8,1 0-8,1 0-24,0 0 32,0-1 8,2 1-40,6 0 32,-6 0 16,7 0-8,-9-1 0,3 0 24,10 0-8,-5 0 8,1 0-16,-9 0-8,9-2-8,2-1 8,-1 0-40,0 0 16,-10 3 24,10-8-24,1 6-80,-2-1-120,0-6-209,-9 9 433,8-2-736,2-2-312,-1-6-352,0 8-417,-9 2 1817,8-10-2424,2 7-4682,-10 3 7106</inkml:trace>
  <inkml:trace contextRef="#ctx0" brushRef="#br0" timeOffset="1818">966 246 4769,'0'0'0,"-1"0"2760,1 0-2760,-2 0 912,1 0 33,0 0-17,1 0-72,0 0-856,0 0 720,0 0-96,2 1-24,0 0-56,-2-1-544,2 1 465,2-1-81,-2 1-96,1 0-80,-3-1-208,2 1 128,0 0-56,0-1-16,0 1-24,-2-1-32,2 0 24,0 1-56,0-1-96,0 1-336,-2-1 464,2 1-905,1 0-495,-1-1-728,0 0-4618,-2 0 6746,0 0 0</inkml:trace>
  <inkml:trace contextRef="#ctx0" brushRef="#br0" timeOffset="2448">943 250 6121,'0'0'0,"-3"0"704,-5 0-176,4 0 8,1 0-40,0 0-48,1 0-40,1 1-55,1-1-33,0 0-32,0 0-8,2 0 24,0 1 24,0-1 0,0 0 0,1 0-8,1 0-48,4 0-24,-8 0-24,3 0-56,0 0-16,0 0-40,0 0-24,0 0-24,0 0 0,0 0-24,0 0-8,1 0-16,-2 0 8,-2 0-8,0 0 16,0 0-32,0-2 24,0 2-16,0-2-8,-1 2 16,1 0-16,-4 0 0,1 0 0,-1 0 8,0 0-16,4 0 8,-4 0 16,-4 1-8,7 0-8,-2 0 16,3-1-16,-3 1 8,0 0-8,-1-1-8,3 1 8,1-1 0,-1 1 0,1 0 40,0 0-32,0 0-16,0-1 8,2 1 0,1 0-8,0 1 16,0-1 8,-3-1-16,8 2 24,-6 0 0,0 0 8,1 0-8,-3-2-24,2 1 24,0 1 8,-2-1 0,0 1 0,0-2-32,0 1 41,0 0-17,0 0 16,0-1-32,0 0-8,0 0 24,0 0-16,0 0-40,0-3 32,0 3 0,-1-3-8,0 0 16,0-7 8,1 8-16,0 2 0,-1-3 16,0 0 16,0-5-32,0 8 0,1 0 0,-1-2 0,0 2-48,-1-2 80,1 2-32,1 0 0,-2 0-24,0 0 24,1 0 0,-1 0 8,2 0-8,-1 1-16,-1 0 32,1 0-48,-1 1 0,2-2 32,-1 2-16,-1-1 48,2 1-80,0 0 32,0-2 16,0 1 8,0 0-49,0 1-23,0-1-40,0-1 104,0 1-240,4 0-288,-1 0-280,0 0-536,-3-1 1344,2 0-1913,6 1-4112,-8-1 6025</inkml:trace>
  <inkml:trace contextRef="#ctx0" brushRef="#br0" timeOffset="4973">1366 179 5649,'0'0'0,"0"3"680,0 5-264,0-8-416,0 4 416,0 4 40,2-8 40,0 0-8,-2 0-488,2 0 496,1 0-39,0 0-33,0 0-32,-3 0-392,8 0 360,-6 0 0,2-2-24,-1 0-8,-3 2-328,9-2 304,-7 0-40,6-1 8,-6 1-24,-2 2-248,3-2 224,6-1-56,-7 1-32,1-1-56,-3 3-80,3-2 72,5 0-24,-6-1 8,1 1-24,-3 2-32,3-2 32,5 0-24,-6 0-16,2 2 8,-4 0 0,3-2 0,5 0 0,-8 2-16,3-2 32,-3 2-16,3 0 0,0-2 24,-1 2 0,-2 0-24,2 0 0,-2 0 8,0 0-16,2 0 16,-2 0-8,0 0 16,0 0-32,0 0 8,0 0 16,0 0 8,0 0-8,0 0 8,0 0 16,0 0-104,0 0 192,-1 0-112,-1 0 24,-1 0 8,3 0-40,-3 0 40,0 0 25,0 0-1,-5 1 8,8-1-72,-2 0 88,-3 1 56,-3 0 8,5 0 8,3-1-160,-9 1 136,5 0 8,-5 0 8,5 0 8,4-1-160,-9 2 144,6 1-32,-1-1 0,-4 1-24,8-3-88,-2 3 88,-1-1-24,0 1-8,1 0-8,2-3-48,-1 3 48,-2 0-8,2 1 8,0 0 16,1-4-64,0 3 32,0 0 24,0 0-32,2 0-8,-2-3-16,4 3 8,-1 0 16,0-1 0,0 0-40,-3-2 16,8 2 24,-6-1-8,7 0-8,-7 0-8,-2-1 0,10 1 0,-7-1-8,8 0 16,-8 0 0,-3 0-8,11 0 16,-2-2-16,-6 0-16,8 0 0,-11 2 16,8-2-40,-5 0 56,9-1-8,-9 1 16,-3 2-24,9-2 24,-7 0-40,6 2 0,-6-2-32,-2 2 48,3-2-24,6 0 0,-6 0 16,0-1-8,-3 3 16,3-3-8,5-1 40,-6 1-40,1 0 16,-3 3-8,8-3 24,-6-5-32,1 8 8,6-2 0,-9 2 0,2 0 8,1-2-16,0 0 8,5 2 8,-8 0-8,2 0-24,1 0 48,6 0-48,-7 0 16,-2 0 8,9 0 0,-7 0-32,6 0 32,-6 0-16,-2 0 16,3 1 16,5 0-8,-5 0-32,-3-1 24,2 0-8,-2 1 16,2-1-8,-2 0 16,0 0-16,0 0 0,-1 0-16,1 0 16,-1 0 16,-1 0-40,-1 0 32,0 0 16,3 0-24,-3 0 8,-1 0-8,0 0-32,-4-2 48,8 2-16,-3 0 0,-7 0 0,6 0 16,-6 0 8,10 0-24,-4 0-8,-6 0 32,6 1-16,-8-1-8,12 0 0,-4 1 24,-7 0-24,7 0 0,-8 0 24,12-1-24,-8 1 24,4 0 16,-7 0 0,7 0-8,4-1-32,-12 1 32,8 0 0,-7 0-16,7 0-32,4-1 16,-10 1 24,7 0-8,-8 0 8,7 0 8,4-1-32,-10 0 8,6 1 8,-5 0 8,5 0-16,4-1-8,-3 1 24,-1 0 24,0 0-16,0 1 16,4-2-48,-3 2 40,0-1-16,2 0 16,-1 0 16,2-1-56,-1 1 48,0 0 16,1 0-16,0 0-16,0-1-32,0 1 24,0 0-8,0 0 16,2 0-16,-2-1-16,2 1 16,1-1 8,-1 0-32,1 0 32,-3 0-24,3 0 24,0 0 8,5 0 8,-5 0-40,-3 0 0,8-3 16,-5 1-16,7 0 16,-7-1 8,-3 3-24,13-3 8,-10-6 8,10 9-8,-5-3 16,-8 3-24,9-8 16,1 8 8,-2-3-24,0 0-40,-8 3 40,9-3-72,0 0 64,-6-5-16,9 5 48,-12 3-24,3-8 48,9 5-40,-9-5 16,9 6-8,-12 2-16,3-8 24,8 6-16,-8-1 8,7-6 0,-10 9-16,3 0-16,8-2-24,-8 0 40,5 2-8,-8 0 8,2 0 0,1 0 24,5 0-16,-6 0 8,-2 0-16,4 0 8,-1 0-8,5 0 0,-6 0 0,-2 0 0,3-2 0,0 2 8,6 0-8,-7 0 16,-2 0-16,3-2-16,7 2 16,-8 0-32,1 0 24,-3 0 8,9 0 32,-7 0-32,1 0 8,0 0-8,-3 0 0,3 0-8,0 0 0,0 0 24,1 0-16,-4 0 0,3 0-16,0 0 16,0 0 0,0-2-16,-3 2 16,2 0 16,0-2 0,0 2-32,-2-2 0,0 2 16,0 0-8,0-2-8,0 2 40,0 0-24,0 0 16,-1 0-8,-1 0 0,-1 0-8,3 0 0,-4 0 0,-4 1 16,4 1-16,-4 0 8,8-2-8,-4 2 16,-7 1-32,3 0 16,-2 0-8,10-3 8,-9 2-16,0 1 32,0 0-40,-2-1 32,11-2-8,-10 1 0,-1 0 0,1 0 24,-1 0-24,11-1 0,-10 0-8,2 0-8,4 1 16,-7-1 24,11 0-24,-3 0-8,-5 1 32,6 0-24,-1 0 0,3-1 0,-3 2 48,0-1-48,0 1 32,1 0-8,2-2-24,-1 2 40,0 1-8,0-1 24,1 0-16,0-2-40,0 1 0,0 0 0,0 0 24,0 0-24,0-1 0,3 1 24,0 0 8,0-1-8,0 0 0,-3 0-24,8 0 16,-6 0 16,6 0 8,-4 0-16,-4 0-24,9-2 8,-1 0 8,-5 0-64,10 0 56,-13 2-8,10-3 16,-1 0-16,1 0 32,-2 0-16,-8 3-16,9-3 48,-1 0-16,-5-6-8,9 7 0,-12 2-24,8-2 0,1-6 16,-6 6 32,9-1-40,-12 3-8,3-9 0,10 6 16,-4-7-40,-6 7 24,-3 3 0,12-10 24,-4 7-16,-5-6-16,9 6 16,-12 3-8,8-9 0,-5 7 16,7-6 8,-8 8-40,-2 0 16,9-3 0,-7 0-8,0 0 40,1 1-8,-3 2-24,3-2 16,0 0 8,-1 0-40,0 2 16,-2 0 0,3 0 40,0-2-40,0 2 0,0 0 24,-3 0-24,3 0-48,0 0 72,6 0-24,-9 1-40,0-1 40,3 1 24,0 0-48,0 0 40,0 0-8,-3-1-8,3 1-8,0-1 8,-1 1 0,-2 0 0,0-1 0,0 0 24,0 0-16,0 0 33,0 0-9,0 0-137,-1 1 210,0 0-105,-2 0-8,0-1-16,3 0 24,-3 1 24,0-1-24,0 1-24,0-1 48,3 0-24,-3 1 0,-6-1 32,6 1-16,-1-1-32,4 0 16,-9 1 16,5 0-32,-6 0 64,0 0-32,10-1-16,-10 0 24,0 1 24,-1 0-24,0 0 40,11-1-64,-10 1 56,-1 1-32,0 1-8,0 0-8,11-3-8,-10 3-8,-1 0-8,0 0 8,1 0-16,10-3 24,-9 3 24,0 0-24,0 1 24,1-1-24,8-3 0,-4 3-24,-6 1 24,7 5 8,-7-7-8,10-2 0,-3 4 16,0 0-8,0 0-16,-1 0 32,4-4-24,-3 3 8,1 0 8,-1 1 16,1 0-16,2-4-16,-2 5 16,0-2-8,1 0-8,0 0 16,1-3-16,-1 3-24,0-1 24,1 0 0,0 0-16,0-2 16,0 1 16,0 0-8,2 0-16,0 0-8,-2-1 16,2 1 16,1 0-16,0 0 8,5 0-8,-8-1 0,2 0 0,7 0 24,-6 0-8,9 0-16,-12 0 0,8-2 8,0 0-16,0-1 32,1 0 0,-9 3-24,9-3 8,0-5 8,0 6-16,1-7 8,-10 9-8,10-2-24,0-6 16,0 5 8,1-6-16,-11 9 16,9-3 16,0-8-32,0 8 32,0-6 8,-9 9-24,8-3 0,-5-6 0,8 7 8,-8-6-16,-3 8 8,8-2-16,-5-1 40,0 0-24,0 0 56,-3 3-56,8-2 32,-8 0-40,3 0-8,5 0-16,-8 2 32,2-2-16,0 2 32,1-2 8,6 0 8,-9 2-32,2 0-24,1-2 0,6 0 0,-7 0-16,-2 2 40,3 0-8,6-2 16,-7 2-56,0-2-8,-2 2 56,4 0-112,-1-2-96,0 2-97,-1 0-159,-2 0 464,0 0-624,2-2-208,-2 2-200,2 0-304,-2 0 1336,0 0-1825,0-3-711,0 3-4130,0 0 6666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0:13.459"/>
    </inkml:context>
    <inkml:brush xml:id="br0">
      <inkml:brushProperty name="width" value="0.05" units="cm"/>
      <inkml:brushProperty name="height" value="0.05" units="cm"/>
      <inkml:brushProperty name="color" value="#0FC1A8"/>
    </inkml:brush>
  </inkml:definitions>
  <inkml:trace contextRef="#ctx0" brushRef="#br0">81 1008 2752,'0'0'0,"-1"0"600,1 0-600,0 2 360,0-1-168,0 1 24,0-1 40,0-1-256,0 0 264,2 0 17,-2 0-9,2 0-8,-2 0-264,0 0 272,0 0-48,0 0-8,0 0 0,0 0-1144,-1 0 2048,-1 0-896,-1 0-16,1-2 24,2 2-232,-4 0 216,2 0 0,0 0-24,1-2-40,1 2-152,-1 0 136,0 0-24,0-2-16,1 2-8,0 0-88,0-2 112,0 2-16,0-2-8,0 2 16,0 0-104,0 0 128,0-2 8,0 2 0,0 0-15,0 0-121,0 0 72,0 0 0,0 0-24,0 0 0,0 0-288,0 0 520,0 0-264,0 0 24,0 0-16,0 0-384,0-2 744,0 2-328,0-2 16,0 2 32,0 0-104,0 0 144,0-2 8,0 2-8,0 0 0,0 0-144,0-2 128,0 2-32,0-2 8,0 2-16,0 0-88,0 0 104,0-2 0,0 2-32,2 0 0,-2 0-72,2-2 32,0 2 0,2 0-16,-2 0-16,-2 0 0,2 0 8,1 0 8,-1 0-8,0 0 32,-2 0-40,3-2 8,-1 2 0,0 0 0,0 0-16,-2 0 8,0 0 16,2 0-16,-2 0 8,0 0 32,0 0-40,0 0 8,2 0 24,-2 0 0,0 0-16,0 0-16,0 0 48,0 0-40,0 0 24,0 0-8,0 0-136,-1-2 224,0 0-88,0 0-24,-1 2-8,2 0 8,-3-2 0,1-1-16,-1 1 40,0 0-8,3 2-16,-3-3 8,-1 1 24,-1 0-32,1-1 16,4 3-16,-8-2 32,6-1-16,-1-5 8,-5 6 16,8 2-40,-2-3 16,-1 0 40,-1-6-8,0 7 16,4 2-64,-3-3 88,0 0-40,0 0 32,0-5-24,3 8-56,-3-2 56,1-1 16,0 0-32,-1-6 16,3 9-56,-2 0 40,0-3 0,1 0 24,0 0-16,1 3-48,-1-8 48,0 8-8,0-3 0,1 0-16,0 3-24,0-3 40,0 0-16,0 0-16,0-6 8,0 9-16,0 0 16,2-3-8,0 0 8,0 0-24,-2 3 8,2-3 24,0 0-16,0 0 8,1 0 8,-3 3-24,2-2-8,0 0 40,1 2-16,-1-2 16,-2 2-32,2 0 48,0-2-24,-2 2 40,3-3-8,-3 3-56,4 0 72,-2-2-32,1 0 16,0 2-8,-3 0-48,2-2 40,1 2 24,0-2-40,0 2 8,-3 0-32,2-2 48,1 2-8,0 0 16,0 0-16,-3 0-40,9 0 57,-7 0-17,1 0 0,0 0 24,-3 0-64,8 0 40,-6 1 24,1-1 24,0 1-16,-3-1-72,8 1 112,-8 0-64,3 1 72,1-1 0,-4-1-120,3 1 96,5 0 64,-8 0-96,3 1 8,-3-2-72,3 1 48,0 0 8,5 0 0,-6 0 8,-2-1-64,3 1 56,1 0-8,-1-1-16,0 1 32,-3-1-64,3 0 72,5 1-8,-8 0 56,3-1-40,-3 0-80,8 1 104,-6 0 40,1 0-24,0-1-16,-3 0-104,9 0 128,-7 0-80,1 0-8,6 0 16,-9 0-56,2 0 24,1 0 32,6 0 8,-6-2 0,-3 2-64,3-2 56,6 0 16,-7-1-48,1 1 24,-3 2-48,3-4 48,5 2-48,-8-1 80,2 0-48,-2 3-32,3-3 48,0 0 8,1 0 8,-1 0-8,-3 3-56,3-3 56,0 1-16,0-1-8,0 1 0,-3 2-32,3-3 40,-1 0 40,0-1-40,1 1-32,-3 3-8,2-3 24,1 0 0,0 0-16,1 0 40,-4 3-48,3-8 40,-1 8-16,0-3 24,0 0-16,-2 3-32,3-3 24,-1-1 0,1 1-8,0 0-16,-3 3 0,3-3 8,0 0 16,0 0 16,0 0-16,-3 3-24,3-3 8,1 0 16,-1 1-24,5 0 64,-8 2-64,2-2 24,1 0-24,0 0 24,5 0-24,-8 2 0,2-3 32,1 1 40,0 2-32,1 0-32,-4 0-8,9-2 16,-7 2-16,1 0 0,0 0 0,-3 0 0,8 0 24,-6 0-16,6 2 16,-5 0-8,-3-2-16,3 4 8,5-1-40,-6 0 40,1 1 57,-3-4-65,3 4 0,0-1 48,5 1-48,-8 0 0,0-4 0,2 3 0,0 1 24,-2 1-16,2-1-8,-2-4 0,0 4 24,0 4 16,0-5 8,0 1-24,0-4-24,-1 8 24,-2-5-24,1 2 16,-1 4 8,3-9-24,-3 3 32,-1 6 8,-4-5 16,6 6 32,2-10-88,-4 5 48,-5 5 0,6-2-16,-1-4-32,4-4 0,-9 11 0,6-7 0,-5 6 24,5-7-24,3-3 0,-4 10 8,-6-7 56,7 8-104,-1-7 40,4-4 0,-8 9 16,5-6-32,-5 6 40,5-6-32,3-3 8,-9 8 0,6-4-16,-1 4 16,-5-5 16,9-3-16,-2 4 8,-2 0-8,-4 0 0,4 0 16,4-4-16,-3 4 0,0-1-16,0 1 40,0-1-32,3-3 8,-3 3 8,-1 0 32,1 1-40,0-1 16,3-3-16,-3 4 0,0-1-64,0 1 64,-2-1 24,5-3-24,-3 3 24,-1 0-24,1 0 16,-1-1 8,4-2-24,-4 1 8,0 0 56,0 0-40,0 0-8,4-1-16,-4 1 24,-1 0-16,2-1-8,-1 1 0,4-1 0,-4 0 0,0 1 24,0-1 0,-4 1 16,8-1-40,-2 1 40,-2 0-32,-1 0 48,1-1-24,4 0-32,-4 0 24,0 0 32,-4 0-32,7 0 32,1 0-56,-3 0 32,0 0-24,-1 0-8,-5 0 0,9 0 0,-2 0 24,-1 0 0,-1-2 8,0 0-8,4 2-24,-8-2 32,5 0-16,-5-1-32,4 0 16,4 3 0,-8-9-8,5 7 16,-1-1 24,-4 0-8,8 3-24,-3-3 24,-1-5-24,-5 6 8,6-1-8,3 3 0,-3-3 16,0-7 8,-1 8-8,0-1 8,4 3-24,-3-8 16,-1 6-48,1-1 24,0-5-8,3 8 16,-3-3 16,-1 0 8,2-8-8,0 8 8,2 3-24,-3-3-16,0-6-8,1 6 40,1-5-32,1 8 16,-1-2 0,0-7 24,0 7-32,1 0 8,0 2 0,0-3 0,0 0 0,0 1 0,0 0 0,0 2 0,0 0 24,2-2-24,0 2 8,-2 0-8,2 0-8,0 0 16,0 1-16,0 0-16,-2-1 24,3 2 8,1 1 8,4 0-32,-8 5 32,0-8-16,3 3 8,0 2-16,0 3 16,0-5-8,-3-3 0,2 4-8,0 5 16,0-6 8,0 6-40,-2-9 24,0 4 0,2 4 8,-2-5-16,0 0 32,0-3-24,2 4 8,-2 4 24,0-7-8,2 2 16,-2-3-40,0 2-16,0-1-8,0 0 8,2 1 8,-2-2 8,3 0 24,-1 0-40,-2 0 16,2-3 0,0 0-8,1-5 16,-1 6 8,-2 2-16,3-9 0,0 6-16,0-5 40,-1 4-48,-2 4 24,2-10 16,0 7-8,0-6-16,0 7 32,-2 2-24,0-8 16,0 6-48,0-1 64,0-1-24,0 4-8,0-3-8,0 0-8,0 1 32,0 2-32,0 0 16,0-2 16,0 2 56,0 0-88,-1 0 48,1 0-32,-1 0-16,0 1 0,1 2 16,-1 0-24,1-3 24,0 3-24,0 6 24,0-6-24,0 1 64,0-4-40,0 8 0,0-5 0,0 5 24,0-5-16,0-3-8,0 9 16,0-7-16,0 2 16,0 0-48,0-4 32,0 3-8,0 0-8,0 0 32,2-2-8,-2-1-8,0 1-8,2-1 32,0 0-24,1 0-16,-3 0 16,4-3 16,-1 0-16,5-5-16,-6 5 8,-2 3 8,3-10 8,6 7-32,-7-7 48,6 2 8,-8 8-32,3-3-16,0-7-8,0 7 24,5-7 0,-8 10 0,0-2 8,3-6 8,0 6-32,0-1 32,-3 3-16,3-8 0,-1 8 24,0-3-24,0 1 16,-2 2-16,2-3 8,-2 1-8,0 2-24,0 0 24,0 0-8,0 0-8,0 0 56,0 0-56,0 0 80,0 1-88,0 1 0,0 2 48,0-4-24,0 3-24,0 1 0,0 0 56,0 4-32,0-8 0,0 2 56,0 6 32,0-5-72,0 7 32,0-10-48,0 4-16,0 5 48,0-6-32,0 5 0,0-8 0,0 3 8,0 6-8,0-6-40,0 0 40,0-3 0,0 3 0,3-1 16,-3-1 32,2-1-32,-2 0-16,2 0-16,-2 0 16,2 0 16,0-2-16,-2 2 0,3-2 0,0-6-16,0 6 32,0-7-16,-3 9 0,3-3 0,5-6 0,-6 6 16,0-7 8,-2 10-24,4-2 8,-1-8-8,5 8 0,-8-7 0,0 9 0,3-3 0,0-5 32,-1 5-32,1-7 24,-3 10-24,2-2 0,1-6-24,-1 8 32,0-3-16,-2 3 8,2-2 24,0 0-24,1 0-24,-1 2 24,-2 0 0,0 0 8,0 0 16,0 0-8,0 0 0,0 0-80,0 0 112,0 1-48,0 2 0,0-3 0,-1 3 16,0 1-32,-1 4 40,0-4-32,2-4 8,-1 9-16,-1-5 32,0 6-32,0-6 16,2-4 0,-1 12 0,-1-4 16,0-4-32,1 7 16,1-11 0,-2 4 0,1 4-24,1-4 48,0-1-8,0-3-16,0 3-16,0 0 32,0-1-8,0-1-8,0-1 0,0 1 0,2-1 16,0 0-32,1 0 8,-3 0 8,3-2 8,0-1 8,6 0-32,-7-7 32,-2 10-16,3-2-16,6-1 16,-7-6 24,6 7-48,-8 2 24,3-8 16,8 5-16,-8-8-16,7 3 32,-10 8-16,3-8 40,6 0-32,-7 0-16,6-1-24,-8 9 32,3-8 0,0 0-24,0 5 0,0-9-16,-3 12 40,2-4-40,1-4 8,0 6 16,-1 0 16,-2 2 0,2-3 24,1 0-8,-1 0-8,0 0-8,-2 3 0,2-2-24,0 2 40,0 0-8,-2 0-8,3 0 16,-3 0 8,0 0-24,0 1 16,0 0-8,2 1-8,-2 1 0,0-3 0,0 3-8,2-1-32,-2 1 0,2-1 40,-2-2 0,2 2-24,-2-1 48,2 1 32,0-1-8,-2-1-48,2 0 40,-2 0-32,2 0-40,0 0-32,-2 0 64,0 0-16,2 0-32,0-2 72,-2 2-24,0-2 24,0 0 0,0 0 0,0 0-32,0 2 8,0-2 0,0 0-16,0 0 16,-1 0 16,1 2-16,-2-2 0,-1 2 40,-1 0-72,-4-2 24,8 2 8,-3 0-16,-7 0 8,2 0 32,0 0 0,8 0-24,-10 0-16,0 0 32,0 0 0,0-2-32,10 2 16,-8 0 40,-1-2-56,6 2-8,0-2 40,3 2-16,-2 0-32,1 0 32,0-2 16,1 0-64,0 2 48,0-2 0,3-1-16,5 1 16,-4-1 24,-4 3-24,10-8-48,-2 8 32,-5-2-24,9 0 32,-12 2 8,3 0 8,8 0-16,-9 0 16,6 0-32,-8 0 24,2 0-24,1 1-232,0 2-336,0 0-456,-3-3 1048,3 3-1777,-1 0-663,-2-2-785,0-1-4481,0 0 7706</inkml:trace>
  <inkml:trace contextRef="#ctx0" brushRef="#br0" timeOffset="1194">722 678 4713,'0'0'0,"0"-2"1592,0 2-1592,2-2 520,2 2-88,-1-2-24,-1 2-16,-2 0-392,2 0 344,0 0-8,0 0 16,0 1-15,-2-1-337,0 1 336,2 0-40,0 0-40,0-1-24,-2 0-232,2 0 176,-2 0 0,2 0-32,1 0-16,-3 0-128,3-2 120,0-1-24,0-1-56,6-4 8,-9 8-48,2-2 32,6-1-16,-6-5 64,6 6 8,-8 2-88,2-3 160,7 0 64,-7 0 40,0 0 56,-2 3-320,3-4 320,-1 2-16,0 2-24,-2 0-24,0 0-256,0 0 233,0 0-41,0 0-24,-1 0-40,1 0-128,-1 1 96,-1 2 0,0 2-24,-1-1-16,3-4-56,-2 8 32,-1-5 0,2 1-32,-1 0 32,2-4-32,-1 8 24,0-6 8,1 2-24,0-1 16,0-3-24,0 3 8,2 0-8,1-2 48,1 0-40,-4-1-8,8 1 8,-6 0 8,6 0 8,-6-1-24,-2 0 0,3 0 0,6 0 32,-7 0-24,7 0 0,-9 0-8,2 0 24,1-2-16,0 0-8,0 0 40,-3 2-40,2-2 40,-2 0-8,2 0 16,-2 0-8,0 2-40,0-2 48,0 2-16,0-3 32,0 1-32,0 2-32,-1-2 48,-1 0-8,0-1 16,-1 0 8,3 3-64,-4-3 24,-4 0 48,4 0-40,-5 0 0,9 3-32,-8-3 56,4 1-8,-7 0-8,1 2-8,10 0-32,-4 0 112,-6 0-40,7 3 32,-1 0 8,4-3-112,-8 3 104,7 0 8,-2 1-8,1 0 8,2-4-112,-1 4 120,0 0-32,1 0 40,0 0-32,0-4-96,0 4 32,3-1 32,1 0 24,-1 0-16,-3-3-72,9 3 72,-7-1-16,1 1-8,7 0 0,-10-3-48,2 2 56,8 0-40,-8-1 8,7-1-16,-9 0-8,2 0 40,6 0-8,-6 0-32,1 0 40,-3 0-40,3-2 24,6 0-40,-9 0 88,2 0-48,-2 2-24,2-2 24,0-1 24,-2 1-48,0 0 0,0 2 0,0-2 48,0 0-24,0 0 24,-1 2-8,1 0-40,-2-2 8,-1 0-8,-2 0 16,-3 0-8,8 2-8,-3 0 16,-1 0 8,-6-3-16,6 3 16,4 0-24,-10 0 16,7 0 16,-6 0-16,7 0-8,2 0-8,-4 0 16,1 0-32,1 0 32,1 0-8,1 0-8,-1 0 24,1 0-8,0 0-8,0 0-16,0 0 8,3 0-16,0 0 40,0 1-24,7 1 17,-10-2-17,2 2 24,8 0-24,-7-1 0,7 0 8,-10-1-8,3 1 64,7 1-40,-2-1 8,-4 0 16,-4-1-48,13 0 16,-5 0 24,-5 0-8,8 0-32,-11 0 0,3 0-24,6 0-8,-7-2-24,6 2 56,-8 0 0,2-2 24,0 2 16,0 0 0,-2 0-56,0 0 16,2 0 0,-2 0 16,0 0-40,0 0 72,0 0-48,0 0 48,0 0-24,-1 1 0,-1 0-16,2-1-8,-2 2-8,-1 0 8,1-1 24,-1 0-24,3-1 0,-2 2 24,0-1-16,0 0-8,0-1-8,2 0 8,-1 0 8,0 0-8,-1 0 16,1 0-40,1 0 24,-1 0-88,0 0-104,1 0-241,0 0-375,0 0 808,0 0-1384,0 0-624,0 0-481,0-2-5129,0 2 7618</inkml:trace>
  <inkml:trace contextRef="#ctx0" brushRef="#br0" timeOffset="2134">1222 403 7137,'0'0'0,"0"0"0,0 0 688,0 0-56,0 0-72,0 0-127,0 0-2746,0-2 4978,0-1-2337,0 1-56,3-1-16,-3 3-256,0-3 208,2 0 8,-2 0 0,2-6 16,-2 9 56,2-3-8,0 0-16,-2-7 16,0 10-280,0-2 232,0-6-64,0 6 24,0-6-48,0 8-144,0-3 112,0-6-32,0 6-16,0-8-32,0 11-32,0-3 32,0-7 48,0 7-24,0-6-8,0 9-48,2-4 64,-2-5-32,2 7 0,0 0 41,-2 2-73,2-2 96,0 2 32,-2 0 32,0 0 8,0 0-168,2 0 152,-2 0-8,0 2-24,2 6 0,-2-8-120,0 3 112,0 7-56,0-7 48,0 6-32,0-9-72,0 3 72,0 1 16,0 5-40,0-7 16,0-2-64,0 4 24,0-1 32,2 0-8,0-1-8,-2-2-40,0 1 80,2 0-24,0-1-24,0 0 0,-2 0-32,0 0 24,3 0 8,-1 0 16,2-2-56,-4 2 8,3-2 0,0-1 8,0 0-8,0-1 48,-3 4-48,2-8 8,0 6 16,0-6-16,0 6 16,-2 2-24,0-3 32,0-6-16,0 7 40,0-7-48,0 9-8,-1-2 16,-2-6 16,-1 6-8,-4 0 0,8 2-24,-3-3 24,-2 1-40,-4 2 40,6 0 0,3 0-24,-9 0 8,6 0 8,-6 1-8,6 1 8,3-2-16,-4 4 16,1 0 24,0 0-32,0 4 24,3-8-32,-1 3 40,0 0 16,1 5 0,0-6 0,0-2-56,0 8 56,0-6 8,2 1-24,0 0 0,-2-3-40,3 2 56,0-1-8,1 1 0,-1-1-8,-3-1-40,3 1 0,0 1 24,-1-2 24,1 0-8,-3 0-40,2 0 56,0 0 16,0 0 0,0 0 32,-2 0-104,0-3 80,2 1 16,-2 0-40,0-1 8,0 3-64,0-2 56,0 0 8,0 0 8,0-1-24,0 3-48,0-3 56,0 1-32,0 0-32,-1 0 40,1 2-32,-1-2 0,0 0 16,-1 2 8,-1 0-40,3 0 16,-2 0 24,-1 0-8,0 0-16,0 0 24,3 0-24,-3 0 0,-1 0-16,2 1 40,0 0-24,2-1 0,-1 1-8,0 0-32,0 1-8,1 0-56,0-2 104,0 3-136,0-1-64,2 1-224,1-1-400,-3-2 824,9 1-1288,-7 1-537,6-1-359,-6-3-2121,8 0-936,-10 2 5241,0 0 0</inkml:trace>
  <inkml:trace contextRef="#ctx0" brushRef="#br0" timeOffset="2715">1607 225 6281,'0'0'0,"0"0"560,0 1-176,0 1 8,3 0 88,-3 1 16,2-1 16,-2 0 25,2 1-9,-2-1 32,0 0 0,0 1-32,0-1 0,0 0-80,-1 0-72,-2 0-56,0 0-96,0-1 16,0 1-47,0 0 7,-1-1-40,-4 2-56,6-2-16,-2 0-32,0 0-24,4-1-32,-4 0 64,-5 0-64,7 0 8,-1-2 32,3 2-40,-3-2 0,0 0 88,0 0-72,3 2-16,-1 0 16,1 0-16,-1-2 16,1 0-16,0 2 32,0-2-16,0 2 32,0 0-24,2 0 16,0 0 40,-2 0-80,2 0 96,0 0 24,0 1 24,0 1-8,-2-2-136,0 3 120,2 0-40,0 1-16,0-1-8,-2-3-56,2 4 32,0-2 40,2-1-64,-1 0 16,-3-1-24,9 1 8,-7-1 16,7 0-16,-7 0-8,-2 0 0,9-2 16,-5-1-32,4 0 32,-6 1-32,-2 2 16,2-3 16,0 0 8,-2 1-8,0 0 32,0 2-48,0-2 16,-1 2 0,-2 0 24,0-2-24,3 2-16,-4 0 16,1 0 8,-1 0-24,1 0-16,3 0 16,-2 0 0,1 0-64,1 0-32,0 0-104,0 0 200,0 0-336,0 0-288,2 0-312,1 1-401,-3-1 1337,4 0-1584,-1 1-192,-3-3-1449,0 2-1392,0 0 4617,0 0 0</inkml:trace>
  <inkml:trace contextRef="#ctx0" brushRef="#br0" timeOffset="3081">1420 484 6497,'0'0'0,"-2"0"648,-1 1-256,0 1-40,2-1-32,0 0-104,1-1-56,0 0-24,0 0-56,0 0 24,3-2-16,1 2 8,-1-2 48,5-1 33,-6 0 79,6 0 88,-6 1 88,1 0 32,0 2-8,0 0 16,0 0-48,1 0-32,-2 0-40,0 0-24,0 1-88,-2 2-8,0 1-32,0-2-55,0 1-49,0-1-48,0 0-48,0 0 24,2-1-56,0 0-40,0-1-153,1 0-311,0 0-392,5-2-472,-6-1-377,9-6-4384,-11 9 6161</inkml:trace>
  <inkml:trace contextRef="#ctx0" brushRef="#br0" timeOffset="3673">1858 69 3352,'0'0'0,"-3"0"2169,0-2-1689,-1 2-224,1-2-64,1 2 8,0-2 16,1 2 40,0 0 56,1-2 72,0 2 56,0 0 8,0-2 40,0 2 9,2 0 15,0 0 8,1 0 0,-1 0 0,1 0 8,0-2-80,5 2-40,-6 0-104,-2 0-304,3-2 184,0-1-32,6 3-24,-7-2-32,-2 2-96,2-2 129,1 2-41,0-2 72,0 0 0,-3 2-160,2-2 160,0-1 24,-2 1-32,0 0 24,0 2-176,0-2 160,0 0-8,0 2-8,-1-2 0,1 2-144,-2 0 136,0 0 24,0 0-24,0 0-72,2 0-64,-2 0 72,0 0-40,1 1 0,0-1 16,1 0-48,0 1 32,0 0-8,0 0-24,2 0 0,-2-1 0,2 1-24,1 0 32,0 0 16,5 1-24,-8-2 0,3 1 16,5-1-32,-6 0 16,7 0-8,-9 0 8,2-2 24,1 2 8,0-2-8,-1 0 40,-2 2-64,2 0 48,0-2 8,-2 2 0,0-2-8,0 2-48,0 0 48,0-2-40,0 2 40,0 0-48,0 0-24,0 0-88,0 0 248,0 0-504,2 0-96,0-2-312,1 0-400,-3 2 1176,3-2-1617,6 0-199,-7-1-65,7-6-4072,-9 9 5953,0 0 0</inkml:trace>
  <inkml:trace contextRef="#ctx0" brushRef="#br0" timeOffset="4825">2190 9 5841,'0'0'0,"-4"0"1080,-5-3-440,1 0 112,4 0 24,-5 3-71,5 0-17,-6 0-16,6 0 16,-5 0-80,5 0-24,-4 1-136,5 2-128,-1 1 25,0 6-81,1-7-8,1 6 0,1-1-48,1-5-16,0 6-24,2-6-72,1 6-8,7-7 16,-8 1-64,7 0 56,-6 0-64,6-1-32,-6-1 32,8-1-8,-8 0 16,7 0-16,-7 0 0,8 0-16,-8 0 72,7-2 24,-7 0 0,7-1-16,-7 1-80,6-1 16,-9 3-24,2-3 24,8 0-32,-8 0 24,6-1 8,-8 4-24,2-3 16,6 1-8,-5 0-16,7 0-40,-10 2 48,3-2 0,6 0 0,-6 0 8,7 0 16,-10 2-24,3-2 0,8 0 16,-8 2 16,5 0-40,-8 0 8,2 0 16,6 0 0,-6 0-16,1-2 24,-3 2-24,8 0 24,-5 0 16,0-2 0,5 2-8,-8 0-32,2 0 32,1 0-40,0 1 32,0 0 16,-3-1-40,3 2 48,-1-1 32,0 1 16,-2-1-8,0-1-88,0 2 96,0-1 64,0 1-8,0-1 48,0-1-200,-1 1 168,-2 0 0,0 0-40,-5 1 16,8-2-144,-3 1 120,-5 0 0,5-1-31,-8 0-33,11 0-56,-8 1 96,-3 0 8,-1-1 48,1 1-24,11-1-128,-11 1 184,0 0-48,0 2-40,-1-1 56,12-2-152,-11 2 112,-1 1-24,1-2-64,1 1-24,10-2 0,-10 3-48,0-1 24,1 1 56,5 1-8,4-4-24,-10 3 24,7-1 8,-6 1-8,7 0 40,2-3-64,-3 3 0,-1 1 32,1-1-104,0 1 56,3-4 16,-3 3 24,1 0 64,1 0-24,0 0-72,1-3 8,0 3-16,0 1-32,0-1 48,0 1 48,0-4-48,0 4 88,2-1-48,1 1 48,0-1-64,-3-3-24,3 2-8,0 1-24,6-1 48,-7-1 8,-2-1-24,4 2 0,5-2 16,-6 0-40,5 0 8,-8 0 16,3 0 0,8-2-24,-7-1 64,6-5-32,-10 8-8,3-2 56,7-1 16,-7-8-88,10 9 48,-13 2-32,3-8 0,8 5-56,-9-5 32,6 6 16,-8 2 8,2-3-16,1-6 0,6 7 32,-9 0 24,0 2-40,3-3 8,0 0 48,-1 0-32,0 0-40,-2 3 16,2-2-24,-2 0 64,0 0-40,0 0-24,0 2 24,0-2 24,0 0 48,-2 2-56,-1-2 48,3 2-64,-4 0 16,-5 0-136,6 0 208,-6 0-72,9 0-16,-4 0 24,-7 0 0,1 0 16,0 0 24,10 0-64,-10 0 40,-1 0-16,0 0 40,1 0-8,10 0-56,-10 0 112,1 0 136,-1 0-224,1 1 56,9-1-80,-8 0 144,5 1-80,-7 0-16,7 0-48,3-1 0,-4 3 0,0 0-72,1 0 96,0 0-24,3-3 0,-1 2-16,0 0-24,1 1 72,0-2-8,0-1-24,0 1-96,2 0 96,0-1 0,-2 0 0,3 0-8,-3 0 8,9 0 8,-5 0 96,5 0-192,-6 0 64,-3 0 24,12 0 64,-3 0-120,2-2 48,1 2 8,-12 0 0,12-2 48,2 2-56,-1 0 80,-1-2 24,-12 2-96,13-2 16,-3 0-32,-1 0 72,-1 0-96,-8 2 40,4 0-120,-1-2 120,0 0-64,-1 2 72,-2 0-8,0 0-24,0 0 88,0 0-104,-3-2 32,3 2 8,-3 0 8,-2 0-200,-3 0 8,5 0-112,3 0 296,-4-2-392,-5 0-56,6 0-264,-5 0-201,8 2 913,-4-3-1192,0 1-472,0-1-329,0 0-671,4 3 2664,-4-3-7386,4 3 7386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1-23T13:00:35.414"/>
    </inkml:context>
    <inkml:brush xml:id="br0">
      <inkml:brushProperty name="width" value="0.05" units="cm"/>
      <inkml:brushProperty name="height" value="0.05" units="cm"/>
      <inkml:brushProperty name="color" value="#82827D"/>
    </inkml:brush>
  </inkml:definitions>
  <inkml:trace contextRef="#ctx0" brushRef="#br0">1332 24,'0'0,"0"0,0 0,0 0,0 0,0 0,0 0,0 0,0 0,-12 0,9 0,-5 0,-4 0,9 0,-17 0,8 0,9 0,-17-12,-14 12,24 0,-4 0,-20 0,25 0,-6 0,-19 0,24 0,-3-12,-22 12,25 0,-3 0,-22 0,26 0,-17 0,-9 0,26 0,-16 0,-10 0,26 0,-17 0,-9 0,26 0,-16 0,-10 0,25 0,-15 0,-10 0,26 0,-16 12,-10-12,26 0,-17 12,3-12,17 0,-23 11,6-11,17 0,-23 12,6-12,17 0,-23 0,-5 0,25 0,-5 0,-10 0,18 0,-22-12,4 12,18 0,-11 0,-6 0,17 0,-11 0,-6 0,16 0,2 0,-18 0,16 0,2 0,-52 12,45-10,24-4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15.1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553 1827 3296,'0'0'0,"-1"-2"1841,0 0-1161,1 2-680,-1 0 304,0-2-64,1 2 0,-1 0-8,1 0-232,0 0 216,0 0-16,0 0-40,0 0 8,0 0-912,0-2 1640,0 2-736,0 0 16,0 0 24,0 0-200,0 0 208,0 0 24,0 0 16,0 0 24,0 0-1232,0 0 2193,0 0-969,0 0-32,0 0-24,0 0-2145,-1 0 4098,0-2-1961,0 2 8,0 0-24,1 0-184,-1-2 168,-1 2 0,0 0-24,1-2 8,1 2-152,-2 0 104,0-2-24,1 2-16,-1-2-24,2 2-40,-2-2 48,0 0 24,0 2-16,0-2 0,2 2-56,-1-2 64,0-1-8,-1 1 8,0-2 0,2 4-64,-2-3 72,1 1-16,0-1 8,-1 0 0,2 3-64,-1-3 64,0-5 0,-1 8-8,1-3 0,1 3-56,-1-3 48,-1 0 32,1 0 8,-1-1 0,2 4-88,-2-3 80,0 1-32,1 0-16,0 0 16,1 2-48,-1-3 32,1 0 24,-1 1-16,1 0-40,0 2 0,0-2 8,0-1-40,0 0 32,0 0 32,0 3-32,0-2 0,2 0 8,0 0-8,0-1 0,-2 3 0,2-2 0,0 0 0,0 0 0,0 0-16,-2 2 16,2-2 8,0 0 16,1 0-8,-1 0 8,-2 2-24,3-2 8,-1 0 16,1 0-8,1-1 0,-4 3-16,2-2 24,1 0-24,0 0 16,-1 2-8,-2 0-8,3-2 8,0 0-24,0-1 24,0 1-32,-3 2 24,3 0 0,0-2 24,6 0-16,-7 0-8,-2 2 0,2-2 24,1-1-24,0 1-24,0 0 56,-3 2-32,3-2 0,0 0 0,0 0 8,0 2-8,-3 0 0,3-2 0,-1 2-24,0 0 32,0-2-8,-2 2 0,2 0 8,1-2 32,-1 0-8,-2 2-32,2-2 24,0 0 8,1 2-24,0-3-16,-3 3 8,3-2-16,0 0 32,0-1-8,0 0 16,-3 3-24,8-3 8,-6 1-16,1-1 16,0 0-8,-3 3 0,3-3 32,0 0-64,0 0 64,0 1-8,-3 2-24,3-2-16,-1-2 56,0 2-23,0 0-17,-2 2 0,0-3 40,2 0 16,-2 0-48,2 0 24,-2 3-32,0-2-40,0-1 8,0 0 0,2 1 8,-2 2 24,0-2 32,0-1-24,0 0 40,0 1-16,0 2-32,0-3 16,0 3 24,0-2-40,0 0 48,0 2-48,0-2 48,0 2 16,-1-2-16,0 0-40,1 2-8,-1-2 24,-1 0-8,0 0 72,0 0-32,2 2-56,-2-2 16,-1 0 8,1 2-32,-1-2 8,3 2 0,-2-2 32,0 0-16,-1-1 16,1 1-16,2 2-16,-2-2 32,0 2-16,-1-3 16,1 1 16,2 2-48,-3-2 48,0 0 0,1 0-16,0 0 8,2 2-40,-3-2 0,0 0 48,1 0-16,-1 0 0,3 2-32,-2-2 32,-1 0-40,0 0 16,1-1-16,2 3 8,-3-2-16,1 0 32,-1 0-16,1 0 40,2 2-40,-2-4 0,-1 2 32,1 0 0,-1 0-16,3 2-16,-2-2 8,0 0 16,0 0-40,0 0 16,2 2 0,-3-2 16,1 0-32,0 0 40,0 0-8,2 2-16,-1 0-16,-2-2 40,1 2-32,0-2 8,2 2 0,-1 0 0,-1-2-16,1 2-24,0-2 40,1 2 0,-2 0 0,1-2 8,0 0 16,-1 0-24,2 2 0,-1-3 32,-1 1-56,1 2 48,-1-2 0,2 2-24,-1 0-16,0-2 40,0 0-32,0 2-24,1 0 32,-1 0-16,-1-2 16,1 2-8,-1-2 48,2 2-40,-2 0-8,1-2 16,-1 0 48,0 2-64,2 0 8,-2-2 0,1 0-16,-1 2-24,0-2 40,2 2 0,-1-2 8,-1 0 16,0 0-16,0 0 16,2 2-24,-2-2-8,0 2-8,0-2 32,0-1-40,0 3 56,2 0-32,-2-2 0,0 2 24,1-2 0,0 2-48,1 0 24,-2-2 0,1 2 24,0-2-40,0 0 32,1 2-16,-1 0 32,-1 0-48,1 0 16,0 0-32,1 0 32,0 0-24,-1 0 24,1 0-32,-1 0 88,1 0-56,-1 0 0,1 0 24,0-2-16,0 2-24,0 0 16,-1 0-24,1 0 0,0 0 32,0 0 8,0 0-16,0 0 8,0 0 16,0 0 0,0 0 16,0 0-136,0 0 216,0 0-88,0 0-8,0 0-200,0 0 376,0 0-192,0 0-216,0 0 408,0 0-160,0 0-24,0 0-272,0 0 520,0 0-256,0 0 8,0 0-40,0 0-240,0 0 472,0 0-216,0 0-192,0 0 384,0 1-168,0 0-8,0-1 24,0 0-32,0 0 32,0 1-8,0-1 32,0 0-32,0 0-24,0 0 40,0 0-16,0 0-32,0 0 32,0 0-104,0 0 168,0 0-56,2 0-16,-2 0-16,2 0 0,-2-2 8,2 2 0,-2 0 16,0 0-24,3 0 16,-3 0-32,0 0 16,2-2 16,0 2-16,-2 0-40,0 0 40,2 0-32,-2-2 32,0 2 0,2 0 0,-2 0-24,2 0 24,-2 0 0,0 0-16,0 0-32,0 0 56,0 0 48,0 0-96,2 0 104,-2 0-72,0 0-48,0 0 56,0 0-32,0 0-24,0-2 8,0 2-8,0 0 56,-1-2-40,1 2 56,-1 0-56,1-2 32,0 2 8,-1 0 16,1 0-48,0 0 80,0 0-16,0 0-32,0 0-24,0 0 48,0 0-24,-1 0 32,1 0-40,0 0 40,0 0-32,0 0-16,0 0 32,0 0-32,0 0 32,0 0-16,0-2-16,0 2 40,0 0-8,0 0-16,0 0 0,0 0-24,0-2 8,2 2 8,-2 0 8,2 0 8,0 0-8,0 0-8,-2 0 32,0 0-24,2-2-24,0 2 48,1 0-24,0 0-16,-3 0 16,2 0-8,0-2 8,1 2 8,1 0 32,-4 0-40,3 0 8,-1 0-8,1 0-32,-1 0 8,-2 0 24,2 0-8,0 0-32,0 0 56,0 0-32,-2 0 16,0 0 16,2 0-8,-2 0 8,2 0-56,-2 0 40,0 0-8,2 0 40,-2 0-40,2 0 32,-2 0-24,0 0 8,2 0-16,-2 0 16,2 0 40,-2 0-48,0-2-16,0 2 32,2 0-32,-2 0-16,0 0 32,2 0-8,-2 0-32,2 0 56,-2 0-16,0 0 24,0 0-8,3 0-24,-1-2 32,-2 2-24,2 0 0,-2-2 24,2 2-48,-2 0 24,2 0-24,-2 0 16,2 0-16,0 0 24,-2 0 0,0-2-48,3 2-16,-1 0-24,0-3-120,-2 3 208,0 0-312,2 0-128,-2 0-121,0 0-143,0 0 704,0 0-832,0 0-208,0 0-128,0 0-89,0 0 5554,0 0-9882,-2 0 4281,0 0-3177,2 0 4481</inkml:trace>
  <inkml:trace contextRef="#ctx0" brushRef="#br0" timeOffset="2555">531 1391 4440,'0'0'0,"0"0"649,0 0-305,-1 0-144,1 0-200,-1 0 128,0 0-48,1 0-16,-1 0-40,1 0-24,0 0 32,0-2-32,0 2 16,0 0-16,0 0 40,0 0 8,2-2 72,0 2 40,-2 0-160,0 0 232,2 0 16,0 0 8,-2 0-56,0 0-200,0 0 200,0-2-64,0 2-16,2 0-8,-2 0-112,0 0 64,0-2 0,0 2-24,0-2 0,0 2-40,0 0 16,0-2 8,0 2 0,0-2 0,0 2-24,0-2 40,0 2 0,0-2 16,2-1 40,-2 3-96,0-2 96,0 0 16,2-1 16,-2 1-16,0 2-112,0-2 120,0-1 8,2 1 24,-2 0-32,0 2-120,0-2 105,0 0 39,2 0-48,-2 2 8,0 0-104,0-2 96,2-1-16,-2 1 8,2-1-8,-2 3-80,0-4 72,2 1 0,-2 0-24,2-5-8,-2 8-40,0-2 56,2-6 0,-2 6 32,0-1-16,0 3-72,0-9 96,0 7 8,2-1 16,-2-5-8,0 8-112,0-2 112,0-1 0,0 0-8,0 0 48,0 3-152,0-8 120,0 6-8,0-1-32,0-6 8,0 9-88,0-2 88,0 0 0,0-6 8,0 6-16,0 2-80,-1-3 80,0-5 8,1 6-40,-1-7 16,1 9-64,-1-2 48,1-1-48,0-6 64,-1 7-32,1 2-32,-1-3 40,0-7 0,0 8-16,0-1-8,1 3-16,-1-8 8,0 8 48,0-8-16,1 6 32,0 2-72,-1-3 56,0 0 24,0-5-40,0 6 16,1 2-56,-1-4 48,0-5 56,0 7-24,0-1-40,1 3-40,-1-8 72,-1 6-72,1-6 24,0 6 48,1 2-72,-2-4 8,0-5-48,1 7 72,-1-1 8,2 3-40,-2-8 40,1 8 0,-1-8 24,1 6-32,1 2-32,-1-3 56,0-6-40,0 7 8,0-6 9,1 8-33,-2-3 16,-1-6 96,1 6-64,0-7-56,2 10 8,-2-2 32,0-7 16,0 7-48,-1-6 56,3 8-56,-1-2 24,-1-6-80,1 6 128,-1-7-8,2 9-64,-2-2 80,0-1-16,-1-5-24,1 6 48,2 2-88,-2-3 72,0-6 48,-1 7-24,2-2-32,1 4-64,-2-8 64,0 6 56,1-6-56,-1 6-112,2 2 48,-1-3-16,-1-5-88,1 6 56,-1-1 104,2 3-56,-1-10 24,0 8 24,0 0-24,0-1-24,1 3 0,-1-2 32,0 0-16,0-1 16,1 0-8,0 3-24,-1-3 32,1 0-16,-1 0 8,0-6 40,1 9-64,-1 0 24,0-3 88,-1 0-104,1 0-48,1 3 40,-1-3 0,0 1-112,0 0 120,0 0 8,1 2-16,-1-2 32,0 0 96,0 0-72,0 0-8,1 2-48,0-2 0,-1 0-48,1 0 40,0-1 64,0 3-56,0-2 32,0 0-8,0 0 0,0 0-24,0 2 0,0-2 16,0-1-24,0 1 16,0 0-24,0 2 16,0-2-24,0 0 48,0-1-16,0 0-16,0 3 8,0-3 16,0 1-16,0 0-8,0 0 8,0 2 0,0-3 0,0 1 0,0 0 24,0 2 0,0 0-24,0-2 0,0 0 8,0 0 0,0 0 32,0 2-40,0-2 0,-1 0 0,1 0 0,-1-1-16,1 3 16,-1-2-8,0 0 32,0 0-24,1 0 16,0 2-16,-1 0 16,1-2-32,0 0 32,0 0-16,0 2 0,0-3 0,0 1 8,-1 0-8,1 2 16,0 0-16,-1 0 32,0 0 8,1 0 0,-1-2 16,1 2-56,-1 0 32,0 0-48,0 0 32,0-2 8,1 2-24,-1 0-24,1-2 64,0 2-24,-1-2 8,1 2-24,0 0 32,0-2-32,0 2-16,0-2 16,0 2 0,0 0-8,0 0 16,0-2 32,0 2-64,0 0 24,0 0 8,0 0-40,0 0 8,0 0 72,0 0-80,-1 0 64,1 0-8,0 1 0,0-1-24,0 0 8,0 0 24,-1 0 0,1 0 16,0 0-48,0 0 16,-1 0-8,1 0 0,-1 0-8,1 0 0,-1 0 0,0 0-8,0 0 32,1 0-24,-1 0 0,0 0 8,0 0 16,0 0-48,1 0 24,-2 0 24,1 0 0,0 0-24,0 0 32,1 0-32,0 0 16,-1 0-16,1 0 0,0 0 8,0 0 8,-1-2-8,0 2 24,1 0-32,-1-2 0,0 2 24,0 0-8,0-2-16,1 2 0,-1 0 32,0-2-48,-1 2 32,0-2-40,2 2 24,-2-2-24,0 0 40,0 2 0,0-2 0,2 2-16,-2-2 48,0-1-72,0 3 32,0-2 24,2 2-32,-1-2-8,-1 0 80,-1 0-56,1 2-56,2 0 40,-1-2 8,-1 0-32,1 2-8,0 0 64,1 0-32,-1-2 16,0 2-8,-1 0 88,1 0-72,1 0-24,-2 0 8,0 0 0,-1-2 16,1 2 40,2 0-64,-3 0 40,0 0 24,0 0-128,0 0 32,3 0 32,-3 0 72,-1 0-136,1 0 112,-1 0-8,4 0-40,-3 0 0,0 0 16,0 0-24,1-2 0,2 2 8,-2 0 8,0-2 16,0 2 48,1-2-40,1 2-32,-2 0-48,1-2 40,0 2 8,0-2-24,1 2 24,-1 0-16,0 0-8,0-2-32,0 2 80,1 0-24,-1 0 72,-1 0-48,1-2 0,-1 2-64,2 0 40,-1 0 0,0-2 72,0 2-72,0-2 56,1 2-56,-1 0 24,0 0-56,1 0 104,0 0-96,0 0 24,0 0-72,0 0 56,0-2 0,0 2 24,0 0-8,0 0-32,0-3-40,0 3 72,0-2 96,0 2-80,0 0 0,0 0-16,0 0 80,0 0-112,0 0 16,0 0 40,0 0-80,0 0 80,0 0 0,0 0 32,0 0-64,0 0-88,0 0 152,0 0-40,0 0-40,0 0-24,-1 0 104,0 0-40,0-2-88,0 2 120,1 0-48,-1-2 8,0 2-16,1-2 8,-1 2-16,1 0 16,0 0 48,0-2-32,-1 2-8,1-2 8,0 2-16,0-2 8,0 2-32,0 0-8,0 0 32,0-2-72,2 2 80,0 0-40,-2 0 32,2 0-8,0 0 8,0-2 16,-2 2-16,2 0-8,0 0 8,0-2 0,1 2 8,-3 0-8,0 0-8,2 0 16,0 0-8,-2-2-8,0 2 8,2 0 0,0 0-8,0 0 8,0 0-16,-2 0 16,0-2 16,2 2-32,0 0 40,0-2-24,-2 2 0,2 0-8,0 0 24,0-2-32,0 2 32,-2 0-16,2-2 16,-2 2-32,2-2 8,0 2 16,-2 0-8,0 0-8,0-2 16,2 2 8,-2 0-40,0 0 24,0 0 24,2-3-24,-2 3 8,0-2 8,0 2-16,0-2 32,0 2 8,0-2-56,0 2 16,0-2-8,0 0 16,0 2-32,0-2 24,0 2 0,0-2 24,0 0-32,-1 0 8,0 0 8,1 2-8,-1 0 0,0-3-32,1 1 32,-1-1 0,1 3 0,0-2 0,-1-1 8,0 1 16,0-2-24,1 4 0,-1-2 24,0 0 0,0 2-48,0-2 48,1 2-24,-1-3-8,0 1 16,0 0-8,0 2-48,1 0 48,-1-2-8,0 0 8,0 0 24,0 0 16,1 2-40,-1-2 16,0 2-64,0-2 16,0 0 32,1 2 0,-1-2 0,1 0 0,-1 0 8,1 0 8,0 2-16,-1-3 0,0 0 32,0 1-56,0-1 24,1 3 0,-1-2-8,0 0-16,-1 0 48,1 0-24,1 2 0,-1 0 8,-1-2 16,1 2-24,0 0-24,1 0 24,0-2 0,0 2-24,-1-2 40,1 2-32,0 0 16,-1 0-8,1 0-8,0 0 16,-1 0 0,1-2-24,0 2 48,0 0-24,-1 0-8,1 0-8,-1 0 32,1 0-56,0 0 40,-1 0 16,0-2-32,0 2-24,1 0 24,0 0 16,0-2-48,-1 2 0,1 0 8,-1-2-80,1 2 120,-1 0-272,0 0-240,0-2-360,0 2-352,1 0 1224,-1-2-1721,0 0-407,10 16-3794,-9-14 5922</inkml:trace>
  <inkml:trace contextRef="#ctx0" brushRef="#br0" timeOffset="3127">321 511 2480,'0'0'0,"-3"0"968,3 0-968,-3 0 568,0 0-216,2 0-112,0 0-79,1 0-161,-1-2 72,0 2-24,1-2-8,0 2-8,0 0-32,0 0 16,0-2 8,0 2-16,0 0-16,0 0 8,0-2 0,0 2-8,0 0 16,0 0 0,0 0-8,0 0-56,0 0-233,-1 0-495,1 0-1496,0 0 2280</inkml:trace>
  <inkml:trace contextRef="#ctx0" brushRef="#br0" timeOffset="5652">271 523 3128,'0'0'0,"-2"-2"1520,0 0-791,0 2-345,1-2-112,0 2 0,1 0-48,-1 0-16,1 0-56,0 0-48,0 0-40,0 0-64,0-2 56,0 2-32,0 0 16,0 0 0,0 0-40,0-2 40,0 2-16,2-2-8,-2 2 24,0 0-40,2 0 24,0 0 40,-2-2 56,2 2-72,-2 0-48,2 0 48,-2-2 16,2 2-32,0 0 24,-2 0-56,0 0 40,0 0-8,2 0-16,0 0 0,-2 0-16,0-2 8,0 2 0,2 0-16,-2 0 16,0 0-8,2 0 80,-2 0-40,2-2-24,-2 2 40,0 0-56,0 0 40,2 0 8,-2 0 16,2 0-16,-2 0-48,0 0 64,2 0 0,-2 0 8,3 0-16,-3 0-56,2 0 0,0 0 40,-2 0 0,2 1-8,-2-1-32,0 1 40,2 0-24,-2 0 8,0-1-16,0 0-8,2 1 16,-2 0-16,2 0 24,0 0 16,-2-1-40,0 2 32,0-1 32,2 1-16,-2-1-16,0-1-32,2 1 48,-2 1-16,0-1-8,0 2 8,0-3-32,2 3 40,-2-1 24,2 0-16,-2-1 0,0-1-48,2 2 49,0 1-25,0-1 0,0 0 24,-2-2-48,2 2 32,1 0 0,0-1 0,0 1-8,-3-2-24,3 1 40,-1 1-8,0 0-8,0 1-8,-2-3-16,3 3 16,-1 0 16,0 1-8,0-3-16,-2-1-8,0 2 16,2-1-16,-2 2 8,0-2 8,0-1-16,2 2 0,0 0 32,0-1-16,-2 0 0,0-1-16,2 1 8,1 0-8,-1 0 8,1 0 8,-3-1-16,2 1 24,0 0-16,0 0 0,0 0 8,-2-1-16,2 0 16,1 1-8,0 0-24,-1-1 16,-2 0 0,3 0 0,-1 1 0,0 0 16,0 0-24,-2-1 8,2 1-8,0 0 8,0 0 8,0 0-8,-2-1 0,3 1 0,-1-1 24,0 1 0,0-1-8,-2 0-16,3 1 24,0-1-24,0 1-8,0-1 0,-3 0 8,3 1-8,0-1 8,-1 0 0,1 0 16,-3 0-16,2 0-8,1 0 8,0 0 32,0 0-32,-3 0 0,2 0 0,0-2-16,0 2 32,0 0-16,-2 0 0,2 0 32,-2 0-56,2 0 0,-2 0 24,0 0 16,0 0-16,0 0 8,0 0-32,2 1 48,-2-1-32,2 1 8,-2-1 16,0 0-16,2 0 16,-2 0 0,0 0-8,0 0-8,0 0 8,2 0-16,-2 0 16,0 0 8,0 0-16,2 0 16,-2 0 0,0 0-40,0 0-8,0 0 32,0 0 8,0 0-16,0 0 56,2 0-56,-2 0 8,0 0-8,2 0-24,-2 0 64,0 0-32,2 0 0,-2 0-40,2 0 48,0 0-8,-2 0 0,0 0-16,0 0 0,2 0 0,1 0 16,-3 0 0,0 0 8,0 0-56,2 0 40,-2 0-48,0 0 56,0 0-24,0 0 64,0 0 0,0 0-96,0 0 120,0 0-48,0 0-24,0 0-64,0 0 72,0 0 24,0 0-8,0 0 0,0 0 64,0 0-216,0 0 280,0 0-168,0 0 8,0 0-88,0-2 200,0 2-128,0 0 16,0 0 16,0-2-56,0 0 56,2 2 8,-2 0-8,0 0 24,0-2-48,0 2 48,0 0-24,0-2 24,0 2 0,0-2 0,0 2-24,0-2 24,0 0-8,0 2 8,-1-3 0,1 3-24,-1-2 16,-1 0 40,0-1-72,0 1 56,2 2-40,-1-3 8,-1-6-40,1 7 32,-1-6 8,2 8-8,-1 0-8,0-3 16,0 0 8,0 0-8,1 3-8,-1-3 0,0 1 0,0 0-8,0-1-32,1 3 40,-1-2 16,0 0 40,0 0-56,0-1-8,1 3 8,-1-2 0,0 2-40,-1-2 40,1 0 0,1 2 0,-2-2 0,1 0-56,-1 2 48,0-2 8,2 2 0,-2 0 0,0-2 24,-1 0-8,2 2 24,1 0-40,-2-2 0,1 2 16,-1-2-24,1 2-8,1 0 16,-1-2 0,0 0-8,0 2 8,0-2 0,1 2 0,-1 0-8,0-2 8,0 0 16,1 2 0,0 0-16,-1-2 16,0 2-8,0-2-8,-1-1 0,2 3 0,-2-2 32,0 2 8,1-2 0,-1 2 16,2 0-56,-3-2 40,1 0 0,-1 2 0,1 0-16,2 0-24,-3 0 24,1-2 8,1 2-8,-1-2 0,2 2-24,-2-2 0,1 0 16,-1 0 0,1 0-16,1 2 0,-1 0 8,0-2 0,0 0 8,0 0-8,1 2-8,-2-2 40,1 0 16,-1 2 24,0-2 32,2 2-112,-3-2 96,1 2 48,-1-2 8,0-1-16,3 3-136,-4-2 128,1 2-8,0-2-24,0 0-40,3 2-56,-3-2 56,0 0-24,0-1-24,0 1 32,1 0-32,2 2-8,-2-2 24,1 0 16,-1 0 16,2 2-56,-2-3 56,0 1 16,0 0-24,1-1 24,-3 1-16,4 2-56,-2-3 88,-1 0 24,0 0-8,0 0 48,3 3-152,-3-2 96,0-1 24,-1 0-16,1 1 8,3 2-112,-4-3 104,0 0 8,0 0-16,-1 1 8,5 2-104,-4-3 72,0 1 1,0-2 23,0 1-40,4 3-56,-4-2 64,-4-1-24,6 1-32,-3-1 8,5 3-16,-8-3 32,5 0 0,-1 0 16,0 0 0,4 3-48,-4-3 16,0 0 32,0 0 24,0-1-32,4 4-40,-5-8 88,-3 6-32,5 0 8,0 0 24,3 2-88,-8-2 64,5 0-80,0 2 80,-6-2-8,9 2-56,-1 0 56,-2 0-16,-1 0 16,1 0-8,3 0-48,-3 0 64,-1 0-32,1 0 16,0 0-64,3 0 16,-3 0 0,1 0 64,0 0-64,0 0 0,2 0 0,-2 1 0,-2 0 0,2 0 0,-1 1 0,3-2 0,-2 2 0,-1-1-48,0 0 48,0 1 16,3-2-16,-3 1-8,0 0 72,0 0-32,0 0-40,3-1 8,-2 1 24,0-1-16,1 0-8,0 0 32,1 0-32,-1 0-16,1 1 24,-1-1-8,1 0-24,0 0 24,0 0-8,0 0-16,0-2-24,0 2 48,0-2 0,-2 2-16,1 0 32,1 0-16,0-2 0,-1 2-8,-1-2 56,0 0-32,2 2-16,-2-2 24,0 0-48,-1-1 24,0 1-8,3 2 8,-2-3 0,-1 0-8,1 0 40,0-6-32,2 9 0,-2-2 8,0 0 48,0-1-80,1 1 48,1 2-24,-1-3 0,0 1-24,0 0 8,0 0-40,1 2 56,-2-2 8,2 0-40,-1 0-16,1 0 64,0 2-16,0-2-56,0 2 64,-1-2 16,1 2-24,-1-2-24,1 2 16,-1-2-16,0-1 48,1 3-24,0-2 8,-1 2 24,0-2-16,0 2-8,1 0-8,-1-2 8,0 0 8,1 2 16,-1 0-8,1 0-24,0 0 32,0-2 8,-1 0-16,1 2 8,0 0-32,-1-2 16,1 0-32,0 0 16,0 2 0,0 0 24,0-2-32,0 0 16,0 0 16,0 2-24,2-2 8,-2 0-8,0 0 0,2 0 16,-2 2-16,0-2-16,0 0 32,0-2-8,0 1-8,0 3 0,0-2 8,0-1-16,-1 0 8,0 0 0,1 3 0,-1-3 24,0 0 0,-1-5-8,0 8-16,2 0 0,-2-3-8,1 0 32,-1-1 8,0-4-32,2 8 0,-2-2 0,1 0 0,-1-1-24,1 0 40,1 3-16,-1-8 0,-1 6 0,1-1 8,0 0 16,1 3-24,-1-9 8,0 9-16,-1-3 8,1 0 0,1 3 0,-1-3 8,-1-5 8,1 8-8,-1-3-8,2 3 0,-2-3 8,0 0 8,0 0-16,1-1-16,1 4 16,-2-2 0,1 0 16,0 0-16,0 0 8,1 2-8,-1-2 0,0-1-24,1 1 24,0 0 0,0 2 0,0-2-32,-1 0 48,1 0-8,0 0-8,0 2 0,0-2 24,0 0-40,0 0 16,0 0 24,0 2-24,0-2 0,0-1 16,0 3-8,0-2-16,0 2 8,-1-2 0,1 2 8,0-2-8,0 0 0,0 2 0,0-2 0,0 0-24,0 0 24,0 0-8,0 2 8,0-2-16,0 0-16,0 0 24,0 2 8,0-2-16,0 0 0,2 0-8,-2 0-8,0 2 32,2-2-24,0 2 32,-2-2-8,2 0 0,-2 2 0,2 0 16,-2-3-8,2 1-8,-2 0-8,0 2 8,2 0-48,-2-2 8,0 0-32,0 2-24,0 0 96,0-2-200,0 0-192,0 0-240,0 2-281,0 0 913,0-2-1168,0 0-296,0-1-345,0 0-4184,0 3 5993,0 0 0</inkml:trace>
  <inkml:trace contextRef="#ctx0" brushRef="#br0" timeOffset="6630">305 539 5017,'0'0'0,"0"0"520,0 0-520,-1 0 352,0-2-24,-1 2 8,1-2-8,1 2-328,-2-2 304,0 2-24,-1-2 8,1 2 0,2 0-288,-2 0 280,0 0-16,-1 0-32,0 0-8,3 0-224,-3 0 224,0 0-23,0 0-9,0 0-16,3 0-176,-3 0 144,0 0-16,0 0-8,-2 0 16,5 0-136,-4 0 104,1 1 16,0 0-16,1 0-16,2-1-88,-2 2 120,0 0-16,0 0-24,0 1 32,2-3-112,-1 3 64,-1 1 24,1 5-16,-1-6-16,2-3-56,-2 10 80,1-7-16,0 6 24,0-6 16,1-3-104,-1 9 104,1-6-8,0 7 8,0-8-16,0-2-88,0 4 88,2 0 8,1 4-8,0-6-40,-3-2-48,3 3 64,0 1-32,6 5 32,-7-6 8,-2-3-72,3 4 40,7 4-16,-8-5 16,0 1-40,-2-4 0,3 9 56,0-6-16,0 6-24,0-6 16,-3-3-32,3 3 40,-1 1 0,1 4-16,0-7-24,-3-1 0,2 3 8,1 1-8,1-1-8,-1 1 56,-3-4-48,3 4 16,5-1-64,-8 0 88,3 0-16,-3-3-24,8 2 32,-8 0 8,8 0-24,-8-1 8,0-1-24,4 2 0,5-1 8,-7 0 24,1 0-16,-3-1-16,9 1 0,-7 0 88,7 0-80,-7 0-40,-2-1 32,9 1 32,-7 0-32,6 0-24,-6 0 8,-2-1 16,3 1-8,6 2-56,-7-2 80,0 1 32,-2-2-48,4 1-16,4 0-16,-8 0 32,3 0 16,-3-1-16,3 0-24,0 0 24,-1 0-8,0 0 16,-2 0-8,2 0 0,0 0 56,0 0-88,0 0-64,-2 0 96,2 0-48,0-2-32,0 2-64,-2-2-88,0 2 232,3 0-296,-1-2-64,-2 2-40,0 0-32,0 0 432,0-3-520,0 3-200,0 0-89,0 0-199,0 0 1008,0 0-1120,0-2-3729,0 2 4849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29.9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71 2896,'0'0'0,"0"0"0,0-2 1336,0 2-663,0-2-281,0 2-136,0 0-256,0 0 192,0-2-16,0 2-40,0 0-16,0 0-120,0-2 136,0 2 16,0 0 16,0-2 24,0 2-192,2 0 192,-2-3 16,2 1-32,-2 0-16,0 2-160,2 0 152,0-2-24,0 2 8,0-2-8,-2 2-128,2 0 128,0-2-16,1 0 8,-1 2-16,-2 0-104,2-2 136,1 0-16,5 0 16,-6 2 0,-2 0-136,3-2 128,6 0 25,-7 2-1,7-2 32,-9 2-184,2 0 168,6-2 16,-6 2-16,6 0-16,-8 0-152,2 0 160,1 0-48,6 0-16,-5-2-16,-4 2-80,8 0 72,-6 0-16,6-2 0,-6 2-8,-2 0-48,3-2 48,7 2 8,-6-2-16,4 2 32,-8 0-72,3 0 56,6 0 16,-6 0 32,7 0 0,-10 0-104,3 0 120,8 0-8,-8 0-16,7 0 16,-10 0-112,3 0 104,10 0 0,-10 0 16,9 0-16,-12 0-104,3 0 112,9 0 0,-3 0-48,0 0 16,-9 0-80,9-3 72,0 3-8,0 0-16,0 0-8,-9 0-40,9-2 40,-1 2-32,-5 0 24,10-2-8,-13 2-24,8-2 40,0 2-32,1-2 32,-6 0 16,-3 2-56,13 0 24,-5 0 40,0-2-24,0 2 56,-8 0-96,8 0 88,-4 0 16,8 0-32,-2 0 0,-10 0-72,9 0 56,1 0 0,0-2 25,-1 2-25,-9 0-56,9 0 48,1-2 8,-1 2-56,0-2 32,-9 2-32,9 0 32,2 0 0,-2-2 8,1 2-16,-10 0-24,9 0 8,1 0 0,-1 0 24,0 0 0,-9 0-32,9 0 32,0 1 0,1 0-8,0 0 32,-10-1-56,9 2 40,3 0 0,-2 0 8,-1 0-40,-9-2-8,11 1 24,1 1 8,-1-1-16,1 1 16,-12-2-32,12 1 0,-1 0 16,1 0-8,1 1 0,-13-2-8,11 1 16,1 1 0,-1 1 24,1-2-32,-12-1-8,13 1 40,-2 0-24,3 0-8,-2 0 16,-12-1-24,12 1 8,2 0 16,-2 0-8,0 0-16,-12-1 0,14 0 24,-1 0-24,0 0 32,0 0-8,-13 0-24,12 0 32,-1 0 16,1 0-16,0 1 8,-12-1-40,12 0 56,1 0-32,-1 1-8,0-1 8,-12 0-24,13 1 32,0-1-16,0 1 0,1-1 8,-14 0-24,13 0 24,-1 0 8,1 1-16,-2-1-8,-11 0-8,11 1 8,3-1 16,-2 0 0,0 0-16,-12 0-8,13 0-8,-1 0-8,1 0 16,0 0 24,-13 0-24,14 0 24,-1 0-24,2 0 24,-1-2-40,-14 2 16,13 0-32,1 0 32,-1-2-24,1 2 40,-14 0-16,14 0 40,0 0-40,0 0 0,0 0-16,-14 0 16,14 0-16,0 0 8,0 0 8,0 0 8,-14 0-8,15 0-24,-1-2 40,0 2 8,2 0-8,-16 0-16,14 0 24,2 0-8,-1 0-8,0-2 0,-15 2-8,16-2-8,-2 0 8,1 0 0,0 2-8,-15 0 8,14-2 32,1 2-24,-1-2-8,0 2 24,-14 0-24,15 0-24,-2-2 24,1 2 32,-1 0-16,-13 0-16,12 0 8,-1 0-8,1 0-24,-2 0 0,-10 0 24,10 0-16,2 0 24,-2 0-8,0 1 0,-10-1 0,10 1-24,1 0 16,-2 0 8,1 1-8,-10-2 8,10 1 16,1 0 0,-1 1-64,1 0 24,-11-2 24,12 1-8,-1 0-24,0 1 32,-1-1 8,-10-1-8,11 3-8,-1-1-8,0 0 8,1 1 0,-11-3 8,9 2-16,0 0 16,-1-1 0,1 0 0,-9-1 0,9 2-56,-1 0 56,0-1 0,-5 1-8,-3-2 8,12 2 24,-8-1-48,7 2 0,-3 0-16,-8-3 40,8 1-48,1 1-8,-1-1 24,0 0 16,-8-1 16,8 2-16,0 0-8,-5 1-8,8 0 24,-11-3 8,3 3-24,6-1 16,-7 0 8,6 1-24,-8-3 24,2 3-24,1-1 24,1 0 0,-1 0 16,-3-2-16,3 1 8,0 1 0,-1 0 8,0-1-16,-2-1 0,3 1-16,0 0 8,0 0-16,0 1 24,-3-2 0,2 2 16,0 0-8,0 1-8,0-1-24,-2-2 24,2 3-8,1 0-16,-1 0 16,0 1 8,-2-4 0,2 3-8,-2 0-16,2 0 0,0 0-8,-2-3 32,2 3-24,0 0 16,-2 0 0,2 0-8,-2-3 16,2 3 0,0 0-32,0 1 16,-2 0 16,0-4 0,2 3-16,-2 0 16,2 0 16,-2-1-40,0-2 24,0 2 0,0 0 0,0 0 8,0 1-8,0-3 0,0 2 0,0 0 0,0-1-24,0 1 16,0-2 8,0 2-24,0-1-8,0 0 32,0 0-8,0-1 8,0 1 8,0 0 16,0 0-16,0 1 16,0-2-24,0 1 24,-1 0-24,0 1-16,-1-1 8,2-1 8,-2 1-32,-1 2 32,1-1 0,-1 0 0,3-2 0,-3 1 24,1 1-8,-1 0-16,0-1-16,3-1 16,-3 2-16,1-1 8,-1 0 0,0 0 24,3-1-16,-3 1 0,0 0 16,0 0-8,1 0-32,2-1 24,-2 0 16,0 1-40,1-1 16,-1 1 8,2-1 0,-1 1-16,0 0 0,0 0 16,0 0-24,1-1 24,-1 0-24,1 1 24,0 0-40,0-1 32,0 0 8,0 1-16,0 1 8,0-1 16,0-1-16,0 0 8,0 1 0,0 0 0,0 0-8,2 0 16,-2-1-8,0 1-8,2 0 8,-2 0 8,2-1-16,-2 0 8,2 1 0,-2-1-24,2 1 16,0 0 16,-2-1-8,2 0 8,0 0 16,0 0-32,1 1 8,-3-1 0,3 1 0,-1-1-16,0 0 32,0 0-32,-2 0 16,3 1-8,-3-1 40,2 1-24,0 0 8,-2-1-16,2 1 0,-2-1-16,0 1 16,2 0 0,-2-1 0,0 0 24,2 1-32,-2 0-8,2 0 16,-2-1 0,0 1-8,2-1 0,0 0 8,-2 0 0,0 1 8,0 0 0,2-1 24,-2 1-32,0-1 0,2 1-16,-2 0-16,2 1 8,-2 0 16,0-2 8,0 1 16,0 1 8,2-1-16,-2 1 16,0-2-24,0 1 8,2 0-16,-2 0 16,0 1-16,0-2 8,2 2-24,-2-1 48,0 0-32,2 0 16,-2-1-8,0 1 8,0 0 8,0 0-8,2-1 0,-2 0-8,0 1-8,0 0 8,0 0 24,0 0-48,0-1 24,0 0 24,0 1-40,0 0 16,0 0 16,0-1-16,-1 1 8,1 0 80,-1 0-80,0 0 24,1-1-32,-1 1 48,1 0-80,-1 0 72,1 1-72,0-2 32,-1 1 0,1 1 40,0-1-16,0 0-16,0-1-8,0 1 0,0 0 0,0 1-40,0-2 72,0 0-32,0 1 0,0 0-56,0 0 72,0-1-8,0 0-8,0 0 8,0 1-8,0-1 24,-1 2-24,1-2 0,-1 2 8,-1 0 72,0 0-104,0 0 32,2-2-8,-3 2-16,1 0 24,-1 0 48,2 0-64,1-2 8,-2 2 16,1 0-16,0 0-8,0-1 8,1-1 0,-1 1-8,1 1 8,0 0-40,0 1 40,0-3 0,2 3-8,0-1 8,0 0 8,1 0-16,-3-2 8,2 3-8,1-1-24,-1 1 16,0-1 48,-2-2-32,3 2 16,-1 1 0,0 0 8,0-1 0,-2-2-24,2 3 8,-2 0-16,2 0 16,0 1-40,-2-4 32,0 3-24,3 1 24,-1-1-8,-2-1 16,0-2-8,2 3 24,0-1 0,-2 0-24,2 0 0,-2-2 0,0 1-8,2 2 8,-2-1 8,2 1 0,-2-3-8,0 3 0,2-2-8,-2 3 0,2-2 24,-2-2-16,0 2-16,2 1 32,-2 0 8,0-1-48,0-2 24,2 3 24,-2 0-16,0 0-8,2 0 48,-2-3-48,0 3 0,0 0-24,0 0 0,0 2-8,0-5 32,0 3-8,2 0 8,-2 0 32,0 0 24,0-3-56,0 1 8,0 1 16,2-1-48,-2 0 0,0-1 24,2 1 0,-2 1-8,2 0 32,0 0-16,-2-2-8,2 1 16,0 2-16,-2-2-16,3 1 16,-1-1-40,-2-1 40,2 1 16,0 1-32,0 0 24,0 0 0,-2-2-8,2 2-8,-2-1 0,2 1 8,-2 0 32,0-2-32,0 3-16,0-2 16,0 2 24,0-1-32,0-2 8,0 1 24,-1 1-8,0 0-48,0-1 56,1-1-24,-1 2 8,0-1-8,-1 1 0,1-1 0,1-1 0,-1 1 24,-1 0 8,1 0 0,0 0-8,1-1-24,-1 1 24,-2 0 80,2 2-80,-1 0 0,2-3-24,-3 1 32,1 1-32,0-1 48,-1 1-16,3-2-32,-3 2-16,1 1-56,-1-1 72,1 0-24,2-2 24,-2 3 0,-1-2 0,1 1 8,0 0 48,2-2-56,-1 2 0,0 0 0,0-1-8,0 1 16,1-2-8,-2 2 0,1-1 72,1 2-72,0-1-72,0-2 72,0 1 0,0 2-8,0-1 48,0-1-80,0-1 40,0 2 8,0 0 8,0-1-40,3 1 88,-3-2-64,0 2 0,0-1-40,0 0 40,2 0-16,-2-1 16,0 0 16,0 1-16,2 0 16,-2 0 8,0-1-24,0 1-8,0 0 40,0 0-56,2 0 0,-2-1 24,0 2 24,0-1-32,2 1-8,-2-1 0,0-1 16,2 1-24,-2 0 80,2 2-72,-2-2 32,0-1-16,0 2 24,2 0-112,-2 0 72,2 1 40,-2-3-24,0 3 0,0 0 32,0 0-32,0-1-56,0-2 56,0 3 0,0-1-32,0 1 40,0-1 40,0-2-48,0 3 0,-1 1 24,0-3-16,-1 1 0,2-2-8,-1 2 24,0 0 0,0 0-32,0 0 8,1-2 0,-1 1 8,0 0-64,1 0 48,0 1-24,0-2 32,0 2-40,0 0 80,0 0-32,0-1-8,0-1 0,0 2 24,0 1-40,0-1 48,0 0-48,0-2 16,0 1 0,0 1-16,0 1-24,2-2 72,-2-1-32,0 2-8,0-1 24,0 1 0,2-1-40,-2-1 24,0 1 8,2 0-40,-2 0 0,2 0 24,-2-1 8,0 1-24,2 0 32,0 0-8,0 0 24,-2-1-24,2 1-8,0 0-16,1 0 32,0 0-32,-3-1 24,2 1 0,1 0 48,0 1-72,-1-1 40,-2-1-16,2 1 0,0 0 0,-2 0 8,2 0-8,-2-1 0,0 1 8,2-1 8,-2 1-32,0 0 16,0-1 0,0 2-8,0-1 0,0 1 8,0 0 16,0-2-16,-1 2 24,0 0-8,0 0-8,0 0-16,1-2 8,-1 1 0,0 2 8,0-2 0,1 0 16,0-1-24,-1 1-8,1 0-24,0 1 16,0-1-16,0-1 32,0 2-8,0-1-8,0 0 32,0 1-40,0-2 24,0 1-16,2 0 40,-2 1-48,2 0 72,-2-2-48,2 1 24,0 1 0,-2 0-16,2 1-8,-2-3 0,2 3-24,0-1-8,-2 1 8,2-2 40,-2-1-16,2 2 0,0 0 0,0 0-24,0-1-8,-2-1 32,2 2 0,0 0-16,0 0 16,0 1 0,-2-3 0,2 2-32,-2-1 48,3 2 16,-1-1-16,-2-2-16,2 3 24,-2 1-8,2-1-40,-2 0 48,0-3-24,2 4-24,-2-1 8,0 0 40,0 0-32,0-3 8,0 3 8,0 0 16,0 0-72,0 0 40,0-3 8,0 3 8,-1 1-24,0-2 32,1 1 0,0-3-16,-1 2 0,0 0 24,-1 0-64,1 0 56,1-2-16,-1 2-16,0-1 8,-1 1 8,0 0-8,2-2 8,-1 1 0,0 1 16,0-1-24,0 0-16,1-1 24,-1 2-8,0 0-24,0 0 64,0 1-32,1-3 0,-1 3 8,-1 0 8,0-1-16,1 0 0,1-2 0,-2 3-32,0 0 40,0 0 32,0-1-56,2-2 16,-2 3 8,1-1-32,-1 1 8,1-1 24,1-2-8,-1 1 0,0 0 32,1 1-72,0-1 56,0-1-16,-1 1 24,1 0-64,0 0 16,0 1 0,0-2 24,0 1-40,0 0 48,0 0-8,0 0 0,0-1 0,0 1 0,0 2-8,2-1 24,-2 0 0,0-2-16,2 2 64,0 0-24,-2 0 64,2 0-72,-2-2-32,2 2-24,0 0 40,0-1-64,-2 1 48,0-2 0,2 2-24,0 0 16,0-1-24,0 1 16,-2-2 16,0 2 40,2 1-40,0-2-24,0 1-8,-2-2 32,2 2 0,-2 0-24,2 1 56,1-1-24,-3-2-8,2 2-64,0-1 56,0 1 32,0 0-48,-2-2 24,0 1 24,2 1-16,-2-1-8,2 0-8,-2-1 8,2 2-24,-2-1 0,2 1-40,-2-1 64,0-1 0,2 2 24,-2 0-40,0-1 8,2 2 8,-2-3 0,2 2-8,-2 0-8,2 1 40,-2-1-16,0-2-8,2 1-32,-2 0 64,0 1-8,2-1-16,-2-1-8,0 1 0,0 0-32,0 0 32,0 0-32,0-1 32,0 1 0,0 0 0,0 0-56,-1 1 40,1-2 16,-1 2 16,-1 0-32,0 0 0,-1 0 16,3-2 0,-2 2-40,-1 0 48,0 1-8,0-2 0,3-1 0,-4 1 8,1 0-8,-2 0-8,2 0 0,3-1 8,-3 1-32,-1-1 8,0 1 16,0-1 8,4 0 0,-4 0-16,-4 1-16,5-1 24,-2 1-56,5-1 64,-8 0-32,5 1 40,-1 0-32,-4-1 48,8 0-24,-3 1-8,-5 0 8,4 0 0,-4 0-16,8-1 16,-3 1 0,-6-1-8,6 0 32,-8 0-24,11 0 0,-5 0-24,-5 0-32,2 0 0,5 0 40,3 0 16,-10 0 0,5-2 8,-4 2 0,5 0-8,4 0 0,-9 0-8,6 0 32,-7 0-40,5 0 0,5 0 16,-10 1-16,6 0 0,-6 0 16,6 0-16,4-1 16,-10 1 48,6 1-80,-5 1 16,6-2 8,3-1 8,-9 2-56,7-1 72,-2 0 0,-5 0 8,9-1-24,-2 1 24,-1-1-24,0 1-16,-1 0 8,4-1 8,-4 1-8,1 1 8,-1 1 16,1-2-16,3-1 0,-4 1 24,0 0-24,-1 0-32,2 0 32,3-1 0,-4 1-24,0 2 40,0-2-8,0 0 0,4-1-8,-4 2 0,0 0 24,0 0-48,-1 0 40,5-2-16,-4 2 8,0-1-16,0 0 8,1 1 0,3-2 0,-4 2-16,1 0 16,0-1 32,0 1-48,3-2 16,-3 2 0,0-1 0,0 2-24,0-1 48,3-2-24,-2 2 8,0 1 16,-1-2-16,1 0-8,2-1 0,-2 1-24,0 1 16,0 0 16,1 0-16,1-2 8,-2 3 8,0-2-8,1 2-32,0-1 24,1-2 8,-1 2-8,0 0-8,0 1 16,0 0 16,1-3-16,0 4 32,0-2-32,0 1 0,0 0 8,0-3-8,0 2-24,0 1 80,2-1-48,0 1-8,-2-3 0,0 3 24,0 0 8,2 0-24,-2 0-16,0-3 8,0 3 8,0 0 16,0 1-8,0-1 16,0-3-32,0 4 8,0-1-72,0 0 72,0 0 48,0-3-56,0 2 40,0 0-40,0 0-8,0 0 0,0-2 8,0 2-24,0 0 112,0-1-80,0 1-16,0-2 8,2 2 8,0 1 0,0 0-8,0 0 0,-2-3 0,2 3 0,0-1-48,0 0 48,0 1-48,-2-3 48,2 2-16,0 1-32,1-1 40,1-1 72,-4-1-64,3 2-8,0-1 40,0 0-16,5 1-24,-8-2 8,0 1 8,3 0 40,6 0-64,-7 0 8,-2-1 8,3 1 0,6 0-32,-7 0 40,6 1-48,-8-2 40,3 1-8,6 0 8,-7 0 8,9 0 0,-11-1-8,3 1 16,6 0-80,-6 0 48,6 0 72,-9-1-56,3 1 0,6 0 0,-7 0 8,7 0-16,-9-1 8,2 1 24,6-1 16,-6 1-64,1-1 24,-3 0 0,8 1-8,-5-1-16,-1 1 40,1 0-96,-3-1 80,3 1 0,0 0 48,0 0-72,0 0 48,-3-1-24,3 1-16,0 0-72,0 0 104,0 0 40,-3-1-56,3 1 8,0-1 0,6 1 24,-9 0-32,0-1 0,3 1 32,0 0-32,5 0-8,-6 0 0,-2-1 8,3 1-24,0 0 32,0 0-16,6 0-48,-9-1 56,0 0 16,8 2-32,-6-1 48,0 0-8,-2-1-24,3 1-24,0 0 24,5 0-32,-6 0 56,-2-1-24,3 1 8,7 0-24,-8 0 16,1 0-40,-3-1 40,3 1 16,0 1 16,0 0 0,0 1-24,-3-3-8,3 3-8,0 0 0,0-1-16,0-1 32,-3-1-8,2 2 24,2-1-32,-2 0 16,1 1 16,-3-2-24,3 1-16,-1 2 48,1 0-32,-1-1-16,-2-2 16,3 1 16,-1 1-48,1 1 32,-1-1-16,-2-2 16,3 2-16,0-1 48,0 0-16,1 0-16,-4-1 0,3 1 8,0 0-32,0 0 24,0 0 48,-3-1-48,3 1 0,0 0 8,0 0 0,0 1-8,-3-2 0,3 1 16,0 1-16,0-1 0,0 0-24,-3-1 24,3 1 0,-1-1 0,0 1 32,-2 0 0,0-1-32,0 0 24,0 0 48,0 1 0,0 0 0,0-1-72,0 3 88,0-1-32,0 0 8,-1 0-8,1-2-56,-1 3 48,0 0-8,0 0 8,0 1-40,1-4-8,-2 3 24,1 1-24,0 0 0,0 0 0,1-4 0,-1 4-8,0-2 40,0 1 0,0-1 16,1-2-48,0 1 16,-1 1-16,1-1 16,0 0-32,0-1 16,0 1-16,0 0 16,0-1 0,0 1 8,0 0 16,0 0-40,0 0 32,0-1-16,0 2-24,0-1 32,0 0-8,0 1 16,0-2-16,0 1-16,0 0 16,0 1-8,0-1 32,0-1-24,0 0 8,0 1 24,0-1-8,-1 1-64,1-1 40,-2 1-16,-1-1 8,0 1-8,-1 0 40,4-1-24,-4 1 24,-4 0-24,6 0 0,-3 1 24,5-2-24,-8 1-16,6 0 0,-1 1 0,0-1 32,3-1-16,-3 1 8,0 0 0,0 0 40,1 0-40,2-1-8,-1 0 16,0 1-40,1-1 16,0 1-40,0-1 48,0 0-48,0 1 40,0 0-72,2 0 72,-2-1 8,2 1 0,0 0-16,0 0 16,0 0 16,-2-1-16,2 1-16,1 0 72,0 0-40,-1 0-16,-2-1 0,3 1 24,-1 0-72,1 0 72,-1 0-48,-2-1 24,3 1-8,-1 0-8,0 0 16,-2 0 24,0-1-24,2 1 0,0 0 32,-2 0-16,2 0-8,-2-1-8,0 1 8,2 2 8,-2-1-48,2 0 32,-2-2 0,2 2-16,-2 0 40,2 0-48,0 1 40,-2-3-16,2 2 16,0 1-56,0 0 96,0-1-80,-2-2 24,2 2-32,0 0 0,0 1 8,0-1 24,-2-2 0,3 2-24,-1 1 32,0 0-16,0-1 8,-2-2 0,2 3 8,0-2 8,0 1-16,0 0-24,-2-2 24,2 2 64,0 0-48,-2 0-32,2 0 32,-2-2-16,2 3-16,-2 0 8,2-1 32,-2 1-48,0-3 24,0 2 24,0 1 0,2 1-8,-2-1 24,0-3-40,0 3-56,0 0 40,2 1 40,-2-1-32,0-3 8,0 3 8,0 1-8,0-1-8,0 0 40,0-3-32,0 3 8,0 0 8,0 1-16,2-2-16,-2-2 16,0 3 0,0-1 0,0 0-8,0 1 16,0-3-8,0 3-8,0-1-8,0 0 8,0 0 8,0-2 0,2 2 0,-2 0 0,0 0 24,0-1-24,0-1 0,0 2-16,2-1 16,-2 0 0,2 0-8,-2-1 8,0 1 0,0 0-8,3 1-8,-3-1 8,0-1 8,0 1-16,2 0 16,-2 0-16,0 0 32,0-1-16,0 0 24,0 1-24,0-1 24,0 1-16,0-1-8,0 0 24,0 1-8,0 0-8,-1 0-16,1-1 8,-1 1 8,-2 0-8,1 0 0,0 0 8,2-1-8,-3 1-32,1 0 32,-1 1 16,0 0-40,3-2 24,-4 2 24,0 1-24,0-1 0,0 0 16,4-2-16,-4 2 0,-1 0 24,2 1-8,-1 0-32,4-3 16,-3 2 16,0-1-16,0 1-24,0-1 32,3-1-8,-3 1 0,2 0 0,0 0 0,0 0-24,1-1 24,-1 1-40,1 0 8,0 0 32,0 0-24,0-1 24,0 1-16,0 0 0,2 0-8,-2 0 8,0-1 16,2 1-8,0-1 8,0 0-32,0 0 32,-2 0 0,2 0-8,-2 1 8,2-1-16,-2 0 16,0 0-8,0 0-8,0 0 40,0 0-8,0 0-32,0 0 40,0 0-48,0 0 16,0 0 16,0 0-8,0 0-8,0 0-8,-1 0 8,0 0 0,0 0 16,0 0-16,1 0 8,-1 0 0,-1 0 0,0 0 8,-1 0 0,3 0-8,-2 0 24,-1 0-8,0 0 0,0 0 16,3 0-32,-4 0-8,1 0 40,-1 0-40,0 0 16,4 0-8,-3 1 24,-1-1-24,0 0 24,1 1-24,3-1 0,-4 0 8,1 1 8,-1 0-40,1 0 8,3-1 16,-3 1-8,1 1 16,0-1-16,1 0 0,1-1 8,-2 1 32,1 1-32,0-1 32,0 0-8,1-1-24,-1 1 0,1 1 8,-1-1-16,1-1-16,0 0 24,0 1 8,-1-1 16,1 0-8,0 1 0,0-1-16,0 1-8,0 0 0,0 0-8,0 0 8,0-1 8,0 2 8,0-1-16,0 0 8,0 0 0,0-1 0,2 0 0,0 1-24,0 0 24,0 0 0,-2-1 0,3 1 0,0 0 0,0 0-8,6-1 8,-9 0 0,2 1-24,0 0 48,1 0-24,0 0 8,-3-1-8,3 1 24,-1 0-48,0 0 48,0 0-24,-2-1 0,2 1 8,-2 0-8,2 0-24,0 1 40,-2-2-16,0 2 8,2 0 8,-2 2 0,2-1-16,-2-3 0,0 2-8,2 1 8,-2-1-8,3 1 16,-3-3-8,2 3 8,-2-1-8,0 0 0,2-1 16,-2-1-16,0 3 0,0-1-16,2 0 40,-2 0-8,0-2-16,0 1 0,0 2 0,0-1 0,2 2-16,-2-4 16,0 3-8,0-1-8,0 0 16,0 1-8,0-3 8,0 2 0,0 0 24,2 0-24,-2 0 32,0-2-32,0 1 0,0 0 0,0 1 0,0-1 0,0-1 0,0 1 24,0 1-24,0-1 0,0 0-16,0-1 16,0 1-8,0 0 8,0-1 8,0 1-8,0-1 0,-1 0 40,0 1-32,0 0-16,0-1 24,1 0-16,-2 0-8,-1 0 8,1 1 0,-2-1-8,4 0 8,-3 0 0,0 0 40,-1 2-24,1-2-16,3 0 0,-4 0 8,0 0-8,0 0 0,-4 0 0,8 0 0,-3 0 8,0 0-8,-1 0 0,0 0 16,4 0-16,-8 0 0,5 0-16,-1 0 40,-5 0-32,9 0 8,-4 0 8,-5 0 16,5 0-24,-5 0 0,9 0 0,-4 0 0,-6 0 0,1 0 0,0 0 24,9 0-24,-9 0 0,-2 0 8,-1 0-40,0 0 32,12 0 0,-12 1-8,-2 0 16,0 1 40,1 1-32,13-3-16,-15 2 24,2 0-8,-2 0 0,1 1 0,14-3-16,-14 3 0,-2 0 8,2 0-8,0 0 16,14-3-16,-15 2 32,1 1 0,-2-2 0,3 1-32,13-2 0,-14 3 0,0-1 40,2 0-32,-1 0 24,13-2-32,-15 2 48,2 0-56,0 0 48,-2 0-16,15-2-24,-14 3 24,-2-1 8,-1 1 8,-2 0-16,19-3-24,-18 3 16,-2-1 8,1-1 0,-1 0 0,20-1-24,-19 1 48,-1 0-40,0 0 16,-3-1-16,23 0-8,-22 0 16,-1 0 8,1 0-24,-1 0 64,23 0-64,-24 0 64,2 0 24,-1 0-8,0 0-16,23 0-64,-23 0 56,0 0-24,1 0 8,0 0-16,22 0-24,-20-2 24,-1 0-8,1 0 24,1-1 16,19 3-56,-19-2 40,0 0-32,0 2-8,-1-2 16,20 2-16,-18-2 8,-2 0-8,0 0 24,-1 2-24,21 0 0,-21 0 8,1-2-8,2 2 0,-2-2 24,20 2-24,-17 0 16,-1 0 8,0 0 0,-1 0-24,19 0 0,-18 0 8,-1 0 16,3 0-32,-2 0 32,18 0-24,-17-2 48,-1 2-8,1 0-16,1 0 40,16 0-64,-16 0 48,1 0 0,-1 0 48,1 0-40,15 0-56,-15 0 64,-1 0-32,1 0 40,0 1 0,15-1-72,-14 1 72,1 0 0,-1 0-23,1 0-33,13-1-16,-12 1 8,-1 0 16,3 0 0,-1 0-24,11-1 0,-10 1 16,1 0 16,1-1-56,4 0 64,4 0-40,-10 0 32,7 0-56,-6 0 64,6 0-40,3 0 0,-3 0 0,0 0 24,1 0-48,1 0 24,1 0 0,-2 0-16,1 0 16,0 0-24,0 0 0,1 0 24,0 0-24,0 0 40,-1-2-16,1 2 0,0-2-16,0 0 40,-1 0 16,1 2-40,0-2 0,0 0 24,-1 0-48,1 2 8,0 0 16,0-2-24,0 2 16,0-2-8,0-1-16,0 3 32,0-2 0,2 2-24,0-2 24,-2 0 8,0 2-8,2-2 0,0 0 0,0 0-48,0 0 23,-2 2 25,2-3-8,0 0-8,0 1 32,0-1-16,-2 3 0,2-3-48,0 1 48,1 0 0,-3 2-24,0 0 24,2-2-96,-2 2-88,2 0-288,-2 0 472,0-2-784,0 2-376,0 0-512,0-3-593,0 3 2265,-12-14-3857,12 14-2040,0 0 5897</inkml:trace>
  <inkml:trace contextRef="#ctx0" brushRef="#br0" timeOffset="1282">634 1794 4841,'0'0'0,"0"0"0,-2 0 792,-2 0-408,1 0-32,-1 0-16,4 0-336,-3 0 360,0 0-8,1 0-32,0 0 0,2 0-320,-2-2 312,1 2 16,-1-2-40,1 2-16,1 0-272,-1 0 257,1-3-49,0 3-24,0 0-24,0 0-160,0 0 88,0-2-32,0 0 40,0 2 0,0 0-96,2-2 112,0 0 8,1-1-24,0 1 0,-3 2-96,8-3 120,-6 1 8,1 0 40,6 0-8,-9 2-160,3-2 168,7 0 32,-7 0-24,10 0-40,-13 2-136,10-2 168,0 0-64,1-2-24,0 2 40,-11 2-120,13-2 64,-1 0 32,1 0-16,1 0-24,-14 2-56,14-2 32,3 0-64,-2 0 32,1 0-8,-16 2 8,17-3 8,-1 1 32,1-1 0,1 0 0,-18 3-40,19-2 56,-2 0 8,2 2-8,-2-2-16,-17 2-40,18-3 48,-1 3 0,0 0 24,2 0-16,-19 0-56,17-2 72,2 0 8,-2 2-8,0 0 32,-17 0-104,15 0 96,1 0-8,0 0 0,0 0-15,-16 0-73,16 0 64,-1 0 8,2 0-32,-2 0 24,-15 0-64,18 0 48,-2 0-32,1-2 0,1 2-8,-18 0-8,16-2 32,2 2-8,-1-2 24,1 2 16,-18 0-64,16 0 48,0 0 32,0-2-16,0 0 0,-16 2-64,17 0 24,-1-2 0,1 0-8,-2 2 40,-15 0-56,15-2 64,1 2 0,0-2 8,0 0 0,-16 2-72,15 0 96,0-2-8,1 2 48,-1 0-48,-15 0-88,16 0 80,-1 0 16,1 0-16,0 1-16,-16-1-64,16 1 104,1 0-8,-1-1-56,0 1 48,-16-1-88,15 0 64,-1 0-16,1 0 16,-1-2-40,-14 2-24,15 0 16,0-2 8,-1 0-8,1 0 32,-15 2-48,15 0 24,0-2-24,1 2 0,-2 0 0,-14 0 0,15 0 8,-1 0 32,0 1 0,0 1-24,-14-2-16,14 2 24,-2 0 0,2 1-24,-1-1 64,-13-2-64,12 2 24,0 1-16,0-1 8,-1 0-40,-11-2 24,12 3-8,0-2 24,-1 0-32,3 2 16,-14-3 0,11 1 8,0 1-8,1 1 24,-1-2-24,0 0 8,-11-1-8,10 2 16,2 0-16,-2 0 24,-10-2-24,9 3-16,-1-1 16,1 1-8,-6 0 8,-3-3 0,10 3 24,-7 0-48,6 1 48,-6 0-16,-3-4-8,3 9-8,6-6 48,-7 0-72,0 1 32,0-1 8,-2-3-8,2 3-8,0 0 56,0 0-48,-2 0 8,0-3-8,2 3 0,-2 0-24,0 1 16,2 0 16,-2-4-8,0 3 24,0-1-8,0 1 40,0 0-56,0-3 0,0 3 8,0 0 16,0-1-48,-1 1 16,1-3 8,0 2 8,-1 1-32,1 0 40,0 1-32,0-4 16,-1 3 16,1 0-32,0-1 8,0 0 8,0-2 0,0 2-32,0-1 16,0 1-32,0-1-120,0-1 168,0 1-464,0 0-480,0 0-633,-1-1-687,1 0 2264,-13-9-3841,10 9-1840,3 0 5681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34.64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19 294 712,'0'0'0,"-1"0"784,1 0-64,0 0-720,0-2 744,0 2-40,0-2-128,0 2-168,0 0-408,0 0 329,0 0-17,0 0 40,0-2-120,0 2-232,-1-2 184,0 2-16,-1 0-16,1 0 0,1 0-152,-2-2 136,1 2 0,0-2 8,-1 0 8,2 2-152,-1-2 152,0 2 24,0-2-16,-1 2 16,2 0-176,-1-2 160,0 0-16,1-1-8,0 1-16,0 2-120,0-2 120,0-2-8,0 1 0,0 0 0,0 3-112,0-2 128,0-1 0,0 0 0,2 0 24,-2 3-152,0-3 129,3-5 15,-3 8-8,2 0-32,-2 0-104,2-2 104,-2 0-8,2 0-32,0-1 16,-2 3-80,2-2 64,0 2 16,1-2 32,-1 0 0,-2 2-112,2-2 136,1 0 16,0 0-24,0 0 16,-3 2-144,3-2 144,0 0 0,1 2-8,-1-2 8,-3 2-144,8-2 128,-6 0-32,0 0-32,1 2-16,-3 0-48,9 0 48,-7-2 16,7 2 8,-6-2-24,-3 2-48,8-2 64,-5 2-16,7-2 32,-7-1 0,-3 3-80,11-2 96,-8 2 24,7-2-8,-7-1 8,-3 3-120,10-2 112,-7 0 8,7 0 0,-7 0 0,-3 2-120,10-3 112,-8 0-24,7 1 0,-6 0-16,-3 2-72,11-2 88,-8 0-16,6 0-16,-6-1-32,-3 3-24,9-3 49,-6-1-9,6 1-8,-5 0 8,-4 3-40,9-3 32,-6 0-8,5 0 16,-6 1-8,-2 2-32,3-3 56,6 0-16,-6 0 0,5 0 24,-8 3-64,2-3 56,6-1 32,-6 1-16,1 0 16,-3 3-88,8-3 48,-6 0-16,7-5 0,-7 8 8,-2 0-40,9-3 32,-6 0 0,7 0-16,-7 0 8,-3 3-24,12-3 32,-4-1-24,0 2-16,1 0 16,-9 2-8,9-2 0,-1 0 24,1 0 8,0 2 16,-9 0-48,10-2 56,1 0-24,0-1 8,0 1-16,-11 2-24,12-2 32,-1 0 24,-1 0-24,1-1 8,-11 3-40,10-2 16,0-1 16,0 1 0,2-1 16,-12 3-48,10-2 16,0 2 32,0 0-16,1 0 24,-11 0-56,10-2 80,1 2-40,0 0 16,2 0-8,-13 0-48,12 0 56,3 0 56,-2 0-64,2-2 8,-15 2-56,16 0 40,-1-2 0,1 2 24,2-2-32,-18 2-32,17-2 24,0 2-24,0-2 16,1 0-16,-18 2 0,16 0 0,2-2 0,-2 0 0,1 0 56,-17 2-56,17 0 56,0-2 0,1 2 0,-1-2 16,-17 2-72,18 0 56,-2 0 32,0 0-16,1 0-16,-17 0-56,17 0 48,1 0-24,0 0 32,3 0-24,-21 0-32,19 0 16,1-2 16,-2 2 16,1-2 0,-19 2-48,17 0 48,1 0 8,-1 0-56,0 0 24,-17 0-24,16 0 80,1 0-32,0 0 8,0 0 8,-17 0-64,17 0 8,-1 0 16,1-2 0,-2 2-8,-15 0-16,16 0 24,-1 0-16,0 0 16,-1 0 0,-14 0-24,14 0-8,-1 0 24,1 1 8,-1 0 0,-13-1-24,13 2 16,1 0 8,-1 0-16,1 0 16,-14-2-24,13 3 40,0-2-32,2 2 16,-1-1 0,-14-2-24,14 2 64,2 0-56,-2-1 32,2 1-40,-16-2 0,14 2 24,1 1-24,1 0 24,-2-1-24,-14-2 0,14 2 8,2 1 16,-2 0-8,1 0 16,-15-3-32,13 3 40,-1 0-32,1-1 16,-1 1-24,-12-3 0,11 2 0,2 1 0,-2 0 0,1-1-8,-12-2 8,11 2 0,2 2 8,-1-3-8,0 1 0,-12-2 0,13 3 16,0 0-16,-1 0 8,1 0 8,-13-3-16,12 2-24,-1 0 32,1 0-16,-1 1 16,-11-3-8,11 1 16,1 1-32,-2 0 16,1-1 0,-11-1 0,9 2-24,2 0 24,-2-1 0,0 1 0,-9-2 0,9 1 16,1 0-8,-1 0-8,-1 0 0,-8-1 0,9 1-8,-1 0-16,1 1 8,-1 1 16,-8-3 0,8 1 0,0 1 40,1 0-8,-1 0-40,-8-2 8,8 3 0,0 0 0,0 0-24,3 0 8,-11-3 16,10 2 0,-1 1 0,2-2 0,-1 3 16,-10-4-16,9 4 0,0-1-16,0 0 32,0 0-40,-9-3 24,9 3 0,-1-1 8,0 1-8,1-1 0,-9-2 0,3 1 16,8 1-16,-8 1-16,8-1 16,-11-2 0,3 1-24,9 1 24,-9 1 0,7-2-8,-10-1 8,3 1 8,8 1-16,-8-1-8,10 0 16,-13-1 0,3 2-8,8 0 8,-8-1 24,5 0-40,-8-1 16,2 2-8,2-1 16,4 1-16,-6 0 16,-2-2-8,2 2 24,0 0-32,0 0-8,0 1 8,-2-3 8,2 1-24,-2 1 8,2 0 16,-2 1-24,0-3 24,0 3 16,2-1-32,-2 0 16,0 1 16,0-3-16,0 2 8,0 1-32,0 0 16,0 0-8,0-3 16,0 3-8,0 0 8,0 0 24,0 0-48,0-3 24,0 2-24,0 1 48,0 0-24,0-1 8,0-2-8,-1 2 16,-1 1-16,0-1 8,0 0-16,2-2 8,-3 2-16,0 0 8,0-1-8,0 1 16,3-2 0,-9 2 0,7 0 0,-2 0 16,-4 0-32,8-2 16,-3 2-8,-5 0 16,5 0-16,-7 0-8,10-2 16,-3 2 16,-5 1-32,5 0 16,-5-2 0,8-1 0,-3 1-8,-1 1 32,-4-1-16,5 0-16,3-1 8,-4 1 0,-4 0-16,5 0 16,-5 0 0,8-1 0,-2 0 0,-6 0 0,4 0 16,0 0-32,4 0 16,-9 0 0,6 0-8,-5 0-16,5 1 24,3-1 0,-4 0 8,-5 0 8,6 1-16,-1-1 0,4 0 0,-8 0-24,6 0 8,-6 0 32,5 0-16,3 0 0,-4 1 8,-6 0 8,7 0-16,-6 0-16,9-1 16,-3 1 16,-6-1-16,6 1 0,-1 0 0,4-1 0,-5 1 0,-3 0-16,6 1-8,-1 0 24,3-2 0,-3 1-24,0 0-24,0 1-96,2-1-264,1-1 408,-1 1-672,-1 0-440,1 1-504,0-1-329,1-1 1945,-1 0-2328,1 0-4322,0 0 6650</inkml:trace>
  <inkml:trace contextRef="#ctx0" brushRef="#br0" timeOffset="979">2471 311 3552,'0'0'0,"-1"0"1185,0 0-401,1 0-464,0 0-80,0 0-32,0 0 32,0 0 32,0 0-272,0 0 320,0 0 40,0 0 8,2 1 8,-2-1-376,2 1 336,-2 1-40,2-1-48,0 0-56,-2-1-192,2 2 153,0-1-25,1 0-40,0 0 0,-3-1-88,8 1 80,-6 1 0,7 0-8,-7 0-16,-2-2-56,8 2 64,-6 0 8,1-1 8,5 1 24,-8-2-104,2 2 104,0 2 24,2-1 8,-1 0 32,-3-3-168,2 3 168,-2 1 0,0 4 0,0-5-24,0-3-144,0 8 120,-1-5 8,0 7-24,-2-6-8,3-4-96,-4 10 80,0-2-24,1 0 16,-1-3-40,4-5-32,-3 11 56,0-7-40,0 6 0,1-7 0,2-3-16,-2 11-16,1-8 32,0 6-8,1-6 0,0-3-8,0 8 0,0-5 0,0 8-16,0-7 24,0-4-8,2 9 0,0-6 0,1 5 40,0-5-32,-3-3-8,3 9 56,0-6-32,5 1-16,-8 4-8,0-8 0,3 3 0,1 0 24,-1 5-16,0-5 8,-3-3-16,3 3 0,0 6 16,0-7-48,0 2 8,-3-4 24,3 4 0,0 4 0,0-6 64,5 2-64,-8-4 0,3 4 0,0-1-24,0 2-16,5-1 56,-8-4-16,2 4 0,0-1 8,1 0-32,0 0 24,-3-3 0,3 2-16,-1 0 16,0 0-8,0 0 24,-2-2-16,0 2 0,2 1 8,-2 0 24,0 1-40,0-4 8,3 3 16,-3 0 0,2 1-32,-2 0 16,0-4 0,0 3-8,2 5 8,-2-6 0,2 1 8,-2-3-8,0 9 0,2-6-8,0 1 8,0 4-8,-2-8 8,0 2-8,3 1 16,-1 1-8,0 0-40,-2-4 40,2 3-56,0 2 64,0-1-8,0-1 24,-2-3-24,2 3 72,0 1-80,0 0 0,1-1-8,-3-3 16,4 4 0,-1 0 0,5 0 0,-8 5-8,0-9 8,3 1-8,0 2 0,5 0 8,-6 0-16,-2-3 16,2 3 0,1-1-24,6-1-16,-7 0 8,-2-1 32,3 1-40,0 0 24,6 0-24,-7 0 8,-2-1 32,3 1-16,6 0 8,-6 1-48,0 0 0,-3-2 56,9 3-128,-7-1-80,1 2-72,0-1-176,-3-3 456,3 3-712,5 0-265,-8 0-183,2-1-56,-2-2 1216,3 4-4825,-3-4 4825</inkml:trace>
  <inkml:trace contextRef="#ctx0" brushRef="#br0" timeOffset="1591">2755 896 4224,'0'0'0,"0"0"1089,2-2-665,1 0-136,0 0-32,1 2-16,4-2-48,-6 0-16,1 2-8,0-2 8,5 2 8,-6 0 56,0 0-56,1 0-24,6 0 0,-7 0-32,1 0 0,0 1 56,0 0-16,0 1 0,5-1 16,-8 1-64,3 1-8,-1 0-55,-2-3-57,2 3 64,1 0 64,-1 0-104,2 1 32,-4-4-56,3 3 24,0 0 8,-1 1-8,1-1 32,-3-3-56,2 3 24,1 0-80,0-1 88,-1 1-32,-2-3 0,2 3 24,0 0 24,-2 1-16,2 0 16,-2-4-48,0 4 32,0-1 24,0 2 24,-1-1-16,1-4-64,-3 4 112,-1 0 56,-4-1-64,5 0 8,3-3-112,-9 4 64,4-1 24,-4 0-32,5 0 0,4-3-56,-8 4 16,5-1-32,0-2-8,0 0 24,3-1 0,-3 1 8,2 0-64,-1 0 48,2 0-88,0-1 96,0 1-48,0 0 16,4 0 24,4 0 24,-8-1-16,2 2-16,1 1 32,5 0-56,-6 1 16,-2-4 24,2 3-8,1 1 24,-1-1-24,0 6 8,-2-9 0,0 3-16,0 0-56,0 5 32,0-6-32,0-2 72,0 3-240,0 5-176,0-6-209,-2 3-191,2-5 816,-3 4-944,-5 0 32,16 7-3553,-8-11 4465</inkml:trace>
  <inkml:trace contextRef="#ctx0" brushRef="#br0" timeOffset="2547">2451 1338 4681,'0'0'0,"0"0"0,2-3 728,8 0-392,-2-6-104,1 7-40,-9 2-192,9-2 216,2-1-8,0 0-8,-1 0 0,-10 3-200,11-9 168,1 7-16,0 0-16,0-1 8,-12 3-144,13-8 104,0 6-24,-1-1-24,2-5-8,-14 8-48,11-2 8,1 0 0,0-7-8,0 9-56,-12 0 56,10-2-64,0-1-8,1 0-64,-2-5-88,-9 8 224,8 0-352,0-3-104,-5 0 16,9 0 8,-12 3 432,0-8-848,10 8-2609,-10 0 3457</inkml:trace>
  <inkml:trace contextRef="#ctx0" brushRef="#br0" timeOffset="3042">2462 1052 5705,'0'0'0,"0"0"0,0 0 840,0-2-456,0 0-40,2 0-24,-2 2-320,2 0 360,0 0 8,1 0-48,5 0-48,-8 0-272,2 0 208,7-2-80,-6 2-24,9-2-79,-12 2-25,8-2 24,1 0 0,-1 0-56,1 0 32,-9 2 0,10-3-24,-1 1-145,0 0-167,2 2-272,-11 0 608,10-2-840,-7-1-240,10 1-3369,-13 2 4449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38.8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89 0 3728,'0'0'0,"0"2"896,-1 1-519,-2 2-153,0 3-48,-1-5 0,0 6-24,-5-5-8,6 6-8,-1-1-16,-4-1 24,6-4-8,-1 7 16,-1-3-24,0 1 48,-1-5 72,2 8-24,-1-8-24,1 8-8,0-8-96,1 5-32,1-5-48,0 5 0,0-6-24,0 1 32,1 5-16,0-7-24,0 1 0,0 0 0,0-1 0,0 1 0,0-1 16,0-1 0,0 1 24,-1-1 40,1 0 16,-1-1 16,1 1 32,-1-1 16,1 1-8,-1-1 0,1 1-48,-1 0-24,0 1 16,0 1-32,0 0 8,0 1-16,0-1-40,0 1 32,1 0-24,-1-1 0,1 1 0,0-1-8,0 0-8,0-1 0,0 0-16,2-1-24,0 0 8,1 0-24,5-1 0,-8 0 64,2 0-120,6 0-48,-6 0-16,8 0-56,-10 0 240,3 0-272,6 0-48,-7 0-56,7 0-64,-9 0 440,2 0-424,1 0 40,6 0 16,-9 0-248,0 0 616,3 0-3521,-3 0 3521</inkml:trace>
  <inkml:trace contextRef="#ctx0" brushRef="#br0" timeOffset="656">59 23 5049,'0'0'0,"-1"0"608,0-3-368,0 1-80,0 2-64,0 0-56,-1 0-32,1 1-40,0 1-24,0 1-32,0 0 16,0 0 24,1 0 16,-1 0 40,1 0-24,-1 0 0,1 0 24,0 1-16,-1 0 0,1-1 8,0 1-32,0-4 32,0 3-40,0 1 24,0 0-24,0-1 24,0 1-8,2 0 32,0 1 40,0 3 16,-2-8-64,2 3 120,0 5 8,0-5 16,0 6 24,-2-9-168,3 3 200,0 2-8,0 3-16,0-5 0,-3-3-176,9 4 136,-9 0-24,3 0-32,5 0-16,-8-4-64,2 4 32,1 0 16,5 6-40,-6-7 0,-2-3-8,10 8 8,-8-5 16,7 5 16,-6-5 8,-3-3-48,8 9 48,-6-6 56,6 0-16,-5 5 8,-3-8-96,8 2 104,-6 1-8,1 0 72,5 0-8,-8-3-160,2 3 136,6 1 0,-6 0-16,1-1 16,-3-3-136,10 3 136,-8-2-48,7 2 1,-7 0-49,-2-3-40,3 3 48,5 5-32,-6-5-40,1 0 32,-3-3-8,4 9 8,-1-6-16,0 0-8,-1 5-24,-2-8 40,3 2-32,-1 2-25,0 0-23,0 4-24,-2-8 104,0 2-144,0 2-16,0-1-104,2 0-128,-2-3 392,0 3-576,0 0-112,0-1 24,0-1 0,0-1 664,0 1-3961,0-1 3961</inkml:trace>
  <inkml:trace contextRef="#ctx0" brushRef="#br0" timeOffset="1119">242 358 6225,'0'0'0,"0"1"712,0 0-104,0 2-40,0 1-64,-1 4-56,0-5-95,0 5-33,0-5-40,0 7-16,0-7-24,1 6-56,0-5-48,0 6-24,0-1-24,0-1 0,0 1-40,0-1-40,0 1 16,2-4-48,-2 5 24,2-6 8,0 5-64,0-6 40,0 0-40,-2 1-48,2 0-56,-2-1-80,0 0-184,2-2-104,0 1-153,-2-1-167,0 0 0,2 0 48,-2 0 120,-1-1-216,1 0-2641,0 0 3537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49.44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114 127 4496,'0'0'0,"0"1"993,-1 3-577,1-4-416,-2 3 352,0 5-48,0-8-40,0 0-8,2 0-256,-3 0 232,0 1 32,1 0 8,0 0 8,2-1-280,-3 1 296,1 1 8,-1 1-8,0 0-40,3-3-256,-3 3 273,0 1-25,0 5 8,0-6 8,3-3-264,-3 9 240,-2-5-24,2 6 8,0-6 8,3-4-232,-3 11 184,0-3-32,0-4-24,1 5-64,2-9-64,-2 3 48,1 5-8,0-4-24,0 4 0,1-8-16,-1 2-16,1 1 16,0 1 0,0 0-8,0-4 8,0 3 8,2 0-8,0 0-16,0 0 0,-2-3 16,2 4-32,0-1 16,0 0-8,1 0 24,-3-3 0,3 3 0,0-1 8,0-1 16,1 2-16,-4-3-8,2 2 16,1 1-24,0 0-8,0-1 16,-3-2 0,3 3-24,0-1 40,-1 0-8,0 1-8,-2-3 0,2 1 0,-2 1 8,2 0 0,-2 1 0,0-3-8,0 3 16,0-1-32,0 1 32,0 0-8,0-3-8,0 3 0,-1 0 8,-1 0 0,-1 1 16,3-4-24,-3 4 16,-1 1 0,-4 3 0,5-5 0,3-3-16,-5 4 32,-3 5-8,6-6 0,-1 6 0,3-9-24,-4 3 32,1 5-24,0-6 16,1 2-16,2-4-8,-2 4 0,1 0-24,0 0 16,1 0-8,0-4 16,0 4-24,0 1 24,3 4-16,0-7-16,-3-2 32,3 4-16,0 0-8,0 4 24,0-6-8,-3-2 8,3 3-16,0 2 16,0-3-24,1-1 24,-4-1 0,3 2-48,-1 1-64,1-1-96,0 1-128,-3-3 336,2 2-504,1 1-224,0-1-217,-1 1-223,-2-3 1168,2 3-1248,1 0-3353,-3-3 4601</inkml:trace>
  <inkml:trace contextRef="#ctx0" brushRef="#br0" timeOffset="479">90 541 4689,'0'0'0,"0"0"1016,0 0-664,0 0 0,-1 0 0,0 1 112,0 0 32,-1 2 32,1 0 136,-1 0-63,0 2 31,0 4-40,1-6-48,-1 5-88,1-4-56,0 8-48,-1-4-40,0 2-48,1 1-88,-2 1-40,2-1-144,0 1 64,0 1 0,1-13-56,-1 12 32,0 1-8,0 2-32,-1-1 8,0 0-32,0 1 88,0-2-80,-1-1-40,3-12 64,-2 12-48,-1-2-40,0 0-16,0 0-32,3-10 136,-4 10-152,1-1-56,-2 0-96,2 1-144,3-10 448,-4 10-640,1-2-120,-1 1-136,1-1-113,3-8 1009,-3 10-1104,0-6-40,2 7-3337,1-11 4481</inkml:trace>
  <inkml:trace contextRef="#ctx0" brushRef="#br0" timeOffset="1089">4 912 5345,'0'0'0,"0"0"736,0 1-320,2 1 0,1 1 40,5 1-8,-6 0 16,1 0-8,7 6 0,-7-7 33,7 5-17,-7-5-56,9 6-64,-3-6-64,-9-3-288,8 4 264,1 6-24,0-8-40,2 2-24,-11-4-176,10 9 168,-1-6-32,0 6-8,1-5-8,-10-4-120,9 10 80,-1-6-24,0 7-16,-5-7 0,-3-4-40,12 11 24,-9-2 8,0-1-16,6 0-8,-9-8-8,0 4 16,3 8-16,-1-8 0,0 6 8,-2-10-8,0 3 16,0 5 8,0-6 16,-1 1 8,1-3-48,-2 3 24,-1 0 16,0 1-8,-1-1 24,4-3-56,-4 3 104,0 0 16,-1 0 16,-3-1 0,8-2-136,-2 3 104,-1 0 0,-1 0-7,0 0-17,4-3-80,-4 3 96,-4 0 0,7 0-32,-3 2 0,4-5-64,-3 4 24,1 4-24,0-6 16,0 1-16,2-3 0,-1 4-8,1 4-16,0-6 8,0 2-32,0-4 48,0 4-8,3 0 0,0-1 8,6 0 0,-9-3 0,2 3-16,1-1 32,6 0-40,-6 0 16,-3-2 8,9 2 8,-6 0-16,9 0 24,-9-1-16,-3-1 0,11 2-16,-3 0 16,0 0 0,-4 1 8,-4-3-8,11 2-8,-8 0-88,7 1-129,-8 0-183,-2-3 408,8 3-672,-5 0-400,-1 0-432,1-1-385,-3-2 1889,11 15-5369,-11-15 5369</inkml:trace>
  <inkml:trace contextRef="#ctx0" brushRef="#br0" timeOffset="1915">53 82 5777,'0'0'0,"0"0"0,-1 2 480,1 1-176,0 1-32,0 0 0,0-4-272,0 1 272,3-1-24,0 0-56,7-2 48,-10 2-240,2-3 224,7 1 40,-6-1 24,6 0-16,-9 3-272,3-3 297,8-5-17,-8 8 8,7-2 0,-10 2-288,3-2 224,7 0 0,-8 0-72,6 0-40,-8 2-112,3-2 128,0 2-32,0-2 0,0 2-40,-3 0-56,3-2 64,-1 0-48,0 2 8,0-4 0,-2 4-24,2-2 24,0 0 0,0-1-16,-2 0-16,0 3 8,2-3 0,-2 0-16,2-5 8,-2 8 8,0-2 0,0-1 8,0 0-8,0-1-16,0 4 16,0-2-16,0-1-8,0 1-16,0 0 16,0 2 24,0 0-64,0 0 24,0 0-48,0 0-16,0 0 400,2-2-776,-2 2 200,0 0-120,0 0-168,0 0 568,0 0-689,0 0-159,0 0-120,0-3-1577,0 3 2545,0 0-3568,0 0 3568</inkml:trace>
  <inkml:trace contextRef="#ctx0" brushRef="#br0" timeOffset="2546">199 60 4961,'0'0'0,"0"0"592,0 0-192,0 0-56,0 0 32,0 0-24,0 0-24,0 0-32,0 0-24,0 0 0,0 0-40,0 0 32,2 0-32,-2 1 24,0 2 57,0 0 15,0 0 8,0 0-32,0 5-24,0-5-56,0 1 8,0 6-8,-1-7 8,0 6 0,1-6-16,-1 6-40,1-5-32,-1 7-40,1-3-24,-1 0 0,1 0-40,0 1 8,-1-1-16,0 0 8,0 0 0,0 0-32,0 1 0,0-1 16,0-4-8,0 8 0,0-4 40,0 2 0,0-1 0,0 0 40,1 1-8,0 1 8,0 0-8,0-1 16,2 1 16,0-1 8,0 0 16,1 2-55,5-1-17,-6 0-24,1-1-16,0 0 16,5 0-32,-5-2 48,0 0 32,0 1-48,0 2-8,0 0-40,0-1 0,0 0 24,0 0-8,0 0 0,0-1 0,0 3 16,0-2-16,0-1-8,6 1-8,-9 0 8,0-10-8,8 10 48,-6 0 16,6 1-16,-5 1 64,6-1 24,-5 0 0,7 2 40,-8-2-24,-3-11-152,10 11 208,-7-1-16,9 2 16,-9-2 8,-3-10-216,9 10 136,-7 2-8,6-3-72,-6-1-8,-2-8-48,8 9 32,-6-5-24,8 8-24,-8-8 0,-2-4 16,8 10-24,-6-7 16,6 6 8,-6-6-16,-2-3 16,3 9 0,7-6-8,-8 5 8,1-5-8,-3-3 8,3 8 8,5-5-16,-8 7 16,2-7-8,-2-3 0,2 8-56,-2-5 24,2 5-32,-2-5-24,0-3 88,0 8-64,0-6-8,0 2-32,0-1 16,0-3 88,0 3-232,0-1-144,0-1-208,0-1-200,0 0 784,0 0-945,0 0-143,0-3-200,0 0-297,0 3 1585,-1-13-1720,1 10-3529,0 3 5249</inkml:trace>
  <inkml:trace contextRef="#ctx0" brushRef="#br0" timeOffset="3104">329 694 5217,'0'0'0,"-1"3"1168,0 8-760,-1-7-88,1 7-8,0-11 24,1 1-72,0 0-48,0-1-32,2 1-40,1-1 24,0 0 48,6 0 72,-7 1 33,1 0 39,0 0-16,0 1 24,0 1 24,0 1 8,0 0 16,-1 6-8,0-7-64,-2 8 32,0-11-376,2 8 408,-2 3-40,0-2 1,0 1-41,0 2-104,-1-1-64,0 1-40,1-12-120,-1 11 72,0 0-24,1-2-32,0-5-16,0-4 0,0 9-16,0-7-32,2 1 16,0 0-24,-2-3 56,3 3-48,0 0-8,6 1 0,-7-1-24,-2-3 80,9 3-80,-7 0-48,1-1-96,6 1-97,-9-3 321,2 3-528,7 0-248,-7 0-336,1 0-360,-3-3 1472,3 2-1801,0 1-3864,-3-3 5665</inkml:trace>
  <inkml:trace contextRef="#ctx0" brushRef="#br0" timeOffset="4190">397 849 4384,'0'0'0,"0"1"1553,0 2-1345,0 1-32,2 0-8,-2-2 48,0-1-8,0 0-8,2 0 16,0 0 0,-2 0-8,2 0-8,1 1 24,-1 0 8,-2-2-232,4 3 272,-2-1-8,1 0-8,5 1-55,-8-3-201,2 4 184,1 0-16,6-1 8,-7 1 32,-2-4-208,10 5 160,-7-1 0,8 0-24,-3-1-24,-8-3-112,3 3 88,9 0 0,-9 0-48,7 0 16,-10-3-56,3 3 32,6-1-16,-7 0 16,6-1-48,-8-1 16,3 1 16,-1 0-32,1 1 16,0-2-8,-3 0 8,3 0-16,0 0 24,-1 0-24,0-3 8,-2 3 8,2-2 16,0 0 8,0 2 8,-2-2 16,0 2-48,2 0 56,0-2 0,0 2 24,1 0 24,-3 0-104,3 0 88,1 0-24,-1 0 8,5 0-24,-8 0-48,2 1 48,6 0 24,-6 0-24,1 1 24,-3-2-72,8 1 64,-5 0-8,0 0-8,5-1 0,-8 0-48,2 0 40,1 0 0,0 0 0,0 0 0,-3 0-40,3 0 8,0 0 32,-1 0-8,1 0 0,-3 0-32,2 0 32,2 0-8,-2 1-16,1 3 16,-3-4-24,3 2 8,0 0-8,5 1 8,-8 0-24,0-3 16,3 2 0,6 1-16,-9 0 32,3 0-16,-3-3 0,9 3 8,-7 0 8,1 0-16,0-2 24,-3-1-24,3 2 0,0 0 8,5 2-8,-8-1 0,0-3 0,2 3 0,1 1-16,-1 0 16,2 4 8,-4-8-8,2 2 16,1 6-16,-1-6 16,-2 2-16,0-4 0,2 4-16,-2-1 40,0 0-48,0 0 8,0-3 16,2 1-8,-2 0-56,2-1 8,0 0-32,-2 0 88,2 0-88,0 0 16,1 0 16,0-3 32,-3 3 24,3-2-48,5-1 24,-5 0-8,0 0 16,-3 3 16,8-3 0,-6 0 8,1 1 8,0 0-8,-3 2-8,3-2 32,0 2 0,-1 0-8,0-2 8,-2 2-32,2 0 16,-2 0 0,0 0-8,0 1-48,0-1 40,0 1-56,0 0-32,0 0-88,0 1-64,0-2 240,0 1-416,0 1-240,0 1-280,0-2-305,0-1 1241,0 0-1544,0 0-3265,0 0 4809</inkml:trace>
  <inkml:trace contextRef="#ctx0" brushRef="#br0" timeOffset="4878">273 1303 5617,'0'0'0,"-3"0"1208,-5 0-784,6 1-88,-1 1 72,3 2 48,0-4-456,0 8 424,0-6-64,0 2-55,3 0-81,-3-4-224,3 4 208,0-1-16,0 0-24,5 0 16,-8-3-184,2 3 176,1 0-16,0 0-32,6-1-16,-9-2-112,3 2 96,0 0-32,6-1-32,-6 0-24,-3-1-8,8 1 8,-5 1 0,7-1 0,-7 0 32,-3-1-40,9 1 16,-6 1 8,7 0 24,-7 0-24,-3-2-24,9 3 40,-5 0-16,7 5 8,-8-6 0,-3-2-32,10 3 16,-8 5 24,6-4-16,-6-1 16,-2-3-40,4 8 40,-1-5 0,5 0-24,-8 5 16,0-8-32,2 1 8,1 2-16,-1 0-32,0-1-40,-2-2 80,2 3-192,0-2-200,0 0-184,1-1-296,-3 0 872,2 0-1089,0-2-87,-3-11-536,1 11-2457,0 2 4169,0 0 0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46.97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699 25 3800,'0'0'0,"-3"0"648,0 0-415,3 0-233,-8-2 104,7 0-48,-2 2-16,-1-2 0,4 2-40,-5 0 24,1 0 8,-4 0-8,6 0 0,2 0-24,-3 1 32,-1 0 0,0 0 8,0 0 40,4-1-80,-4 1 96,0 0 56,0 0 56,1-1 16,3 0-224,-3 0 280,0 0 8,0 0 24,0-2 32,3 2-344,-2 0 320,0 0 0,0-2 8,1 2-56,1 0-272,-2-2 272,0-1 0,0 1-56,0-1 49,2 3-265,-2-2 240,-2 2 0,2-2-32,-1 2-40,3 0-168,-4-2 144,-4 2-40,5-2-16,-5 2 8,8 0-96,-4-2 128,-7 2 32,3 0 56,0-2 8,8 2-224,-8 0 232,-2 0 0,0 0-32,0 1 0,10-1-200,-11 3 160,-2 0-8,0 0 0,-1 2-16,14-5-136,-15 8 136,0-5-8,-2 6-48,1-6-24,16-3-56,-19 8 48,2-4-48,1 6 48,-2-6-32,18-4-16,-16 9 16,-2-5 8,3 6-48,-2-1 24,17-9 0,-16 10 16,0-1-16,-1 0 8,3 1-8,14-10 0,-15 9-8,1 2-8,2-1 16,-1 2 56,13-12-56,-11 10 24,1 0 24,1 2-24,-1-2 8,10-10-32,-8 11 40,4 1-8,-6 0 0,7 1-72,3-13 40,-9 11 0,6 1 8,0-1 16,0-1 8,3-10-32,-3 12-8,1-1-16,0 1-16,1-1 8,1-11 32,0 13-24,0-3-16,0 1 8,3-1 0,-3-10 32,3 9-8,0 1 8,5-1 32,-6 1-56,-2-10 24,4 10 0,4-2 24,-6 1-32,8 0 24,-10-9-16,3 10 0,8-1 24,-2-1-8,-1 0 8,-8-8-24,9 9 0,0 0-8,1 0-16,-1 0 56,-9-9-32,10 10 64,0 0-24,1-1-8,-1 0-16,-10-9-16,10 10 16,0-1 16,1 0-8,0-1 8,-11-8-32,10 8 16,2 1-16,-3-6 8,1 7-8,-10-10 0,9 3 24,1 6-24,-1-6 16,1 7-24,-10-10 8,10 3-8,1 5 16,-1-5-16,0 1 16,-10-4-8,11 9-24,2-6 40,0 2-16,-2 4 16,-11-9-16,14 3 8,-3 6 8,1-6-32,1 6 8,-13-9 8,12 4 0,0 4 0,1-5 24,-1 6-16,-12-9-8,12 3 8,2 0-8,-1 1-40,1 0 32,-14-4 8,15 5-8,0-2 8,1 0 16,-1 0-24,-15-3 8,15 4-32,1 4 8,0-7 16,0 3 0,-16-4 8,16 4 0,-1 6-16,1-7 32,-1 1-8,-15-4-8,16 9 0,0-6 8,2 1-8,-3 5 16,-15-9-16,16 4 40,1 4 0,-1-5-32,2 1 24,-18-4-32,17 9 32,2-6-16,-1 1 41,0 0-9,-18-4-48,20 5 48,0-1 8,1-1-40,2 1 32,-23-4-48,22 3 32,2 0 32,-2 0 8,0 0-8,-22-3-64,23 3 72,-2 0 24,1-1 0,1 0 16,-23-2-112,24 3 128,0-2-24,0 0 16,1 0-8,-25-1-112,26 0 80,-3 0-40,2 0-24,-1 0-32,-24 0 16,25-3 0,0-7-8,-1 8 8,1-6-16,-25 8 16,25-3 0,-1-7 16,1 1 8,-1 1-16,-24 8-8,22-3 32,0-9-32,-1 4 8,1-2-8,-22 10 0,21-10-8,-1-1 40,-1 0-16,0-1 0,-19 12-16,17-12 24,0 2-24,-2-3 16,1 1-32,-16 12 16,13-12-8,1 0 16,0 0-16,-2-1 8,-12 13 0,13-14 8,-1 0-16,-2 0 32,-1-1-24,-9 15 0,9-14 8,0 1-8,-6-1 8,7 2 16,-10 12-24,3-12 0,6-1-8,-7 1-8,1 0 16,-3 12 0,9-12 0,-9 0 32,2 1-16,0-1-8,-2 12-8,2-10 24,-2 1-32,0 0 48,-1-2-16,1 11-24,-3-8 40,0 0 32,-7 0-48,2-2 64,8 10-88,-9-11 40,-1 0 32,-2-2-32,0-1-40,12 14 0,-13-14 72,-2-3-40,-1 1 32,-1 1 32,17 15-96,-17-17 64,1 3 56,-2-2 24,2 2 40,16 14-184,-18-14 184,1 0-32,-2 1 32,-1 0-8,20 13-176,-22-15 168,0 0-8,-1 1-24,-1-1 8,24 15-144,-23-12 128,-2-1 32,-3 2-16,0 0 9,28 11-153,-30-11 184,-2 0 0,0 0 40,-2 1-56,34 10-168,-34-9 192,1 1-24,-2 0-32,0 6 40,35 2-176,-36-3 128,-1 0 0,-2 3 0,-1 0-88,40 0-40,-43 0 88,-1 1-48,-3 2-56,0 5-48,47-8 64,-47 3-200,-2 8-104,-1-7-184,0 6-240,50-10 728,-49 3-1089,-1 5-383,3-7-472,1 1-345,46-2 2289,-48 0-2881,4 0-3656,44 0 6537</inkml:trace>
  <inkml:trace contextRef="#ctx0" brushRef="#br0" timeOffset="25951">12 377 2624,'0'0'0,"-1"0"1216,0 0-448,-1 1-311,2-1-457,-1 1 384,0-1-56,0-2 48,0 2 56,1 0-432,-1-2 488,0 2 24,0-2 24,1 2-8,0 0-528,0 0 472,0 0-39,0 0-41,0 0-72,0 0-1937,0 0 3530,0 0-1625,2 0-48,0 0-8,-2 0-232,2 0 240,0 0-8,0 0 16,0 0 24,-2 0-272,2 1 248,-2 0-8,2 2 40,0-1-8,-2-2-272,0 3 304,2 0 24,-2 5-7,0-3-25,0-5-296,0 11 288,0-2-64,0 2-24,0 1-32,0-12-168,0 13 144,3 3 8,-3 1 24,2 0-8,-2-17-168,2 21 136,-2-20-131</inkml:trace>
  <inkml:trace contextRef="#ctx0" brushRef="#br0" timeOffset="27464">133 748 11273,'6'1'9,"-3"0"15,8 0 40,-8 1-8,9-1 40,-9 1-8,9-1-8,-9 1-8,8-1-16,-8 0 8,7 1-16</inkml:trace>
  <inkml:trace contextRef="#ctx0" brushRef="#br0" timeOffset="27463">240 775 12206,'7'2'28,"-5"1"4,2 1 0,-1-2-32,0 1 16,0 0 24,-1 0 8,0 1-48,1-1 72,-2 0-18</inkml:trace>
  <inkml:trace contextRef="#ctx0" brushRef="#br0" timeOffset="27461">354 860 13270,'4'1'-4,"-2"2"44,1 0-8,0-1 0,1 1 120,-1 0-104,-1 0 24,0 0 0,0 1 0,-2 0 24,0 0 24,0-3-109</inkml:trace>
  <inkml:trace contextRef="#ctx0" brushRef="#br0" timeOffset="25949">2 511 4977,'0'0'0,"0"0"656,0 0-656,2 0 368,0 1-32,1 1-8,0-1 0,-3-1-328,3 1 328,0 1 0,6 0-16,-7 1 16,-2-3-328,3 3 304,-2-2-211</inkml:trace>
  <inkml:trace contextRef="#ctx0" brushRef="#br0" timeOffset="25950">52 541 9906,'4'2'152,"-2"6"144,7-5-16,-9-3-280,2 3 288,6 0-16,-7-1-86</inkml:trace>
  <inkml:trace contextRef="#ctx0" brushRef="#br0" timeOffset="27457">110 583 13098,'1'2'128,"7"1"112,-6 2-8,6-2-48,-8-3-184,3 4 177,6 0 7,-7 0-48,6 0 56,-8-4-192,2 3 168,1 1-16,6-1 24,-7 1-56,-2-4-120,3 4 104,8 4 16,-9-6-32,7 1 16,-9-3-104,2 8 112,7-5-16,-6 5 16,7-5 0,-10-3-112,3 9 144,7-6-32,-7 6 24,6-5-32,-9-4-104,2 10 112,8-7 16,-8 8-24,1-7 8,-3-4-112,9 10 120,-7-6-8,6 6-16,-6-5-8,-2-5-88,3 10 88,7-6-24,-8 7 0,1-7-8,-3-4-56,8 10 72,-6-7 8,1 6 16,6-6-16,-9-3-80,1 4 17</inkml:trace>
  <inkml:trace contextRef="#ctx0" brushRef="#br0" timeOffset="27458">330 814 18099,'2'10'64,"7"-6"8</inkml:trace>
  <inkml:trace contextRef="#ctx0" brushRef="#br0" timeOffset="27456">354 850 18363,'2'5'16,"7"5"40,-9-10-56,4 4 24,6 7 16,-7-3-8,7-4-40,-10-4 8,1 2 5</inkml:trace>
  <inkml:trace contextRef="#ctx0" brushRef="#br0" timeOffset="27454">521 1192 18855,'2'8'-11,"-2"-4"11,2 7 16,-2-11-16,2 4 24,0 6 0,0-6-24,0 5 40,-2-9-40,2 5-32,0 5 32,0-7 0,0 6 32,-2-9-32,2 3 8,1 8-8,-1-7 0,0 6-8,-2-10 8,2 4-16,0 6 40,0-2-8,0 1-16,-2-9 0,3 8 8,-1 0 8,0-4-8,0 8-16,-2-12 8,2 4 8,0 5 8,0-5-16,-2 5 48,0-9-48,2 3 8,0 7 16,0-7-8,0 5-40,-2-8 24,0 2-16,2 1 16,-2 5 16,0-6 8,0-2-24,0 3 8,2 0-8,-2 0-8,0 1 8,0-4 0,0 3-16,0 0 16,0 0 16,2 0-40,-2-3 24,0 3-24,0-2-16,0 1-56,0-1-64,0-1 160,0 1-265,0 0-191,0-1-280,0 0-344,0 0 1080,0 1-1480,2-1-577,-2 0-703,0-2-3994,0 2 6754</inkml:trace>
  <inkml:trace contextRef="#ctx0" brushRef="#br0" timeOffset="11964">602 1457 2856,'0'0'0,"-1"0"2249,-1 0-1905,-1 0-72,2 0-80,0 0 16,1 0-208,0 0 216,0 0 56,0 0 32,2 0-24,-2 0-280,3 0 272,-1 0-24,0 0-48,1 0 8,-3 0-208,3 0 208,0 0-56,0 0 48,0 0-16,-3 0-184,3-2 184,5 2 8,-8 0-15,9-2-41,-9 2-136,2 0 136,1-2 0,0 0-56,5 0 8,-8 2-88,2-2 80,1-1-56,6 0 80,-7 1 24,-2 2-128,9-3 112,-6 1 32,6 0-16,-6 2-40,-3 0-88,10 0 120,-7-2-32,7 0 16,-7 0-32,-3 2-72,8-2 72,-5 0 56,5 0-24,-6 0 24,-2 2-128,8-2 128,-5 0-72,0 0 48,5 0-8,-8 2-96,2 0 112,1 0 40,0 0-72,0 0 0,-3 0-80,3 1 64,0 1-32,0 1 64,0 1 24,-3-4-120,9 8 80,-9-5 24,2 1-72,1 5 8,-3-9-40,3 3 32,0 1 24,0 4-24,0-6-40,-3-2 8,2 3 16,1 5 16,-1-7 0,1 3 16,-3-4-48,3 3 24,1-1-48,-1 1 32,0-2-32,-3-1 24,8 2 0,-6-1 8,0 0-8,1 1 16,-3-2-16,8 1 24,-8 0-16,3 0-8,0 0 0,-3-1 0,9 3 0,-7-2-16,6 1 16,-6-1 0,-2-1 0,8 1 0,-6 0 8,6 0-16,-5-1-8,-3 0 16,3 0-8,6 0-32,-7 0 48,6-2-8,-8 2 0,2 0 16,1 0 8,6-2-32,-6 2 8,-3 0 0,3 0-32,0 0 48,5 0-16,-8 0 16,0 0-16,3 0 24,0 0-48,0 0 24,0 1 0,-3-1 0,3 0-16,6 1 0,-9-1-24,3 0 0,-3 0 40,9 0-40,-7 0 0,1 0-32,6 0-16,-9 0 88,2 0-152,8 0-96,-7 1-184,8-1-328,-11 0 760,3 0-1304,-3-12-801,3 12-3376,-3 0 5481</inkml:trace>
  <inkml:trace contextRef="#ctx0" brushRef="#br0" timeOffset="12894">1116 1520 5561,'0'0'0,"-2"-2"416,-1 2-224,0 0 48,0-2 48,0 0 24,2 2-40,0-4-40,0 2-48,0-1-32,1 0 48,0 0 0,0 0 24,2 0 56,0 1 0,0 0 8,0 0 17,1 0 39,0 0 0,-1 0 40,1 2 8,-1-2-40,0 2-32,0 0-8,1 0-80,-1 0-32,0 0-56,0 0-32,0 0-24,2 1 0,-1 0-16,0-1 0,0 1-24,0 0 8,5 0-24,-6 1-8,6-1-8,-6 0-32,7 0 48,-7 0-32,6 1 40,-6 0 16,-2-2-56,3 2 8,7 1 56,-8-1 16,1 0 24,-3-2-104,4 2 136,-1 0-8,0 0 25,-1 2-41,-2-4-112,2 3 104,0 0-8,1-1-32,-1 1-16,-2-3-48,2 3 48,0-1 8,0 1-24,0-1 0,-2-2-32,2 2 24,1 1-40,-1-1 64,0 1-32,-2-3-16,4 3 56,-1-1 8,5 2-32,-6-2 24,-2-2-56,3 2 56,5 1 16,-6-1 40,1 1 8,-3-3-120,9 3 96,-7 0-8,6-1-16,-5 0 0,-3-2-72,8 3 88,-6 0 0,6-1-8,-6 0 8,-2-2-88,9 3 64,-6 0-8,5 0 24,-6-1 24,-2-2-104,9 3 72,-6-1 24,7 1-8,-7-1-16,-3-2-72,10 3 80,-7-1-48,8 1 24,-2-1 0,-9-2-56,9 3 80,0-1 0,1 0 16,0 0-40,-10-2-56,11 1 56,0 2 16,0-2 0,1 1 16,-12-2-88,12 2 72,0 0-24,2-1-16,-1 1 8,-13-2-40,13 2 56,0 0-8,-1 1 8,0 0-8,-12-3-48,13 3 48,-1-1 0,0 1 0,1-1-40,-13-2-8,12 2 40,1 1-16,1 1 0,-1-1 24,-13-3-48,13 3 8,2 0-8,-2 0 24,-1 0-24,-12-3 0,14 3-8,-1 0 32,0-1-16,2 1 8,-15-3-16,14 3 32,-1 0 16,0 0-32,0 1 8,-13-4-24,12 3 0,2-1-16,-1 0 40,0 0-8,-13-2-16,14 2 24,-3-1-40,1 1 40,0 1-24,-12-3 0,11 3-8,0 0 40,1 0-56,-1 1 40,-11-4-16,11 4 24,-1 1-40,0-1 8,-1 0-8,-9-4 16,9 4-8,-1 0-16,2 0 8,-1-1 8,-9-3 8,9 3 0,0-1 32,1 0-40,-2-1 56,-8-1-48,9 1 0,0 1 0,0 0-40,-1-1 8,-8-1 32,8 1-48,0-1 8,0 0 32,1 0-32,-9 0 40,3 1-120,8-1 8,-8 0-104,7 0-168,-10 0 384,3 0-544,7 0-352,-10 0-376,3 0-553,-3 0 1825,3-2-2392,15 2-4402,-18 0 6794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19.0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8 3584,'0'0'0,"-1"0"1409,1 0-1409,-1-3 640,1 1-272,0 0-56,0 2-16,0 0-296,0 0 296,0 0-32,0 0 24,0 0-24,0 0-1376,0 0 2488,0 0-1136,0 0-32,0 0 8,0 0-2256,0 0 4256,0 0-2024,0 0-48,0 0-32,0 0-2776,0 0 5449,2 0-2697,-2 0 8,2 0-16,-2 0-80,0 0 96,2 0-24,-2 0 16,2 0 0,-2 0-88,2 0 88,0 0-8,0 1 8,0 0-32,-2-1-56,2 0 64,0 1 16,0 0-8,-2 0 0,0-1-72,0 1 64,2 0-8,-2 0-8,0 1 8,0-2-56,2 1 40,-2 0-24,2 0 0,-2 0-8,0-1-8,2 2 40,0-1-8,0 0-32,1 0 32,-3-1-32,2 1 16,1 0 24,0 0 16,0-1-40,-3 0-16,3 0-16,6 0 32,-7 1 16,1 0 8,-3-1-40,8 0 48,-5 2-24,0-2 16,0 0-8,-3 0-32,9 1 96,-7-1-32,1 0-8,0 1 24,-3-1-80,3 0 72,0 0 0,0 0 16,6 0 8,-9 0-96,0 0 56,3 0 24,0 0 16,0 0-8,-3 0-88,3 1 56,0-1 24,5 1-32,-6-1-24,-2 0-24,3 0 64,0 0-40,1 0-16,-1 0 40,-3 0-48,8 0 24,-8 0 16,3 0-16,0 0-24,-3 0 0,3 0 24,0-2-24,0 2 32,-1 0-16,-2 0-16,2 0 0,0 0 8,0 1 8,0 0-8,-2-1-8,0 2 32,3 1-24,-3 0-32,0 0 40,0-3-16,0 3-24,0 0 48,0 0-8,0 0-16,0-3 0,0 3 24,0 0-24,-1 0 8,-1 1-16,2-4 8,-1 3 8,0 0-8,-1 0 8,1 0 0,1-3-8,-2 3 0,0 0 16,1 0-48,-1 0 0,2-3 32,-2 3-16,0 1 0,0 1 32,0-1-8,2-4-8,-2 4 8,-1 0-8,0-1 32,1 1-40,2-4 8,-3 3 8,0 1-16,-1-1 16,1 0 0,3-3-8,-3 3-8,0 1 16,0-2-24,0 1-8,3-3 24,-2 1-40,0 1 40,0-1 8,1 1 24,1-2-32,-2 1 40,1 0-48,0 0 8,0-1 8,1 0-8,-1 1 0,0 0 32,0 0-40,0 0-8,1-1 16,-1 2 0,0 0-16,0-1 32,-1 2-16,2-3 0,-1 2-24,-1 1 0,0-1 24,1 1 24,1-3-24,-1 3 0,0 0 0,-1-2 0,1 1-24,1-2 24,-2 1 8,1 0 16,0 1-32,-1 0 24,2-2-16,-1 1 24,0 0-24,0 1 8,0 0 8,1-2-16,-1 1 16,0 1 0,1 0 24,-1-1-16,1-1-24,-1 3 8,1-2 24,-1 1 0,0 0-48,1-2 16,-1 2 16,1 0-8,0 0-32,0 0 48,0-2-24,0 1 8,0 0-16,0 0-16,0 0 40,0-1-16,2 0 8,0 0 40,0 0-64,1 1 16,-3-1 0,2 1 16,1 0 0,0 0 40,0 0-16,-3-1-40,8 1-8,-8 1 16,4 0 24,-1 0 8,-3-2-40,3 2 56,-1 1-16,0 0 0,0 0-8,-2-3-32,0 3 8,0-1 32,2 2-8,-2-1-32,0-3 0,0 3 56,0-1-48,0 0 32,0 1 0,0-3-40,0 3 8,0 1-8,0 0 0,0-1 32,0-3-32,0 3 24,0 0 0,0 0-16,0 1-8,0-4 0,0 4 0,0-1 0,0 1 16,0-1-24,0-3 8,0 3 0,0 0-8,0-1-16,0 1 24,0-3 0,0 3-8,0 0-32,0 1-32,2 1-120,-2-5 192,2 8-376,0-5-256,0 1-344,0 5-416,-2-9 1392,0 0-1921,2 3-3704,-2-3 5625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23.46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5 354 4096,'0'0'0,"0"0"2417,-1 0-1705,1 0-712,-1 0 448,-1 0-160,1 0-104,1 0-56,0 0-128,0-2 152,0 0-8,0-1 40,0-1 40,0 4-224,2-8 208,1 5 41,0-6-25,0 6 32,-3 3-256,9-9 240,-7 0-32,1 6 32,7-10-48,-10 13-192,2-8 192,8-1 8,-1-2-80,0 0-24,-9 11-96,10-12 48,1-2-32,2 0 40,0-2-24,-13 16-32,14-14 56,1 0-8,0-1-40,2 1-16,-17 14 8,16-14 8,0 0 0,1 2 8,-2 1 8,-15 11-24,15-10-8,0 1-72,-1 1-104,0 5-160,-14 3 344,13-10-512,-2 7-136,1-1-97,-4-5-151,-8 9 896,8 0-5169,-8 0 5169</inkml:trace>
  <inkml:trace contextRef="#ctx0" brushRef="#br0" timeOffset="399">87 464 3752,'0'0'0,"-3"0"1961,-1 1-937,0 1-376,1 1-224,1-2-112,1 0-32,1-1-56,0 1 40,0-1 8,0 0 9,0 0-25,0 0-24,0 0-16,0 0 0,0 0 8,0-2 24,2-1 8,1 0-24,0-8-24,6 8 16,-6-8-32,8 1 8,-2-2 56,1 0-24,2-2 8,-12 14-240,14-15 200,1-1-48,3-2-40,-18 18-112,19-18 40,2-3 24,1 1-24,2-3-24,-24 23-16,26-23 40,2-1-16,1 0-32,-1 1 24,-28 23-16,26-23 16,-2 2-32,-1 0 0,-1 4-56,-1 0-56,-21 17 128,19-14-264,0 1-152,-2 1-208,-17 12 624,15-9-768,-3 6-32,-3-5-32,-6 8 55,-1-8-831,-2 8 1608,2 0-4729,-2 0 4729</inkml:trace>
  <inkml:trace contextRef="#ctx0" brushRef="#br0" timeOffset="761">218 543 7377,'0'0'0,"0"0"800,2-3-424,6-6-16,-6 7 8,1-6 1,5 6-1,-6-7-16,8 6-16,-7-6 16,7 6-24,-1-7-8,1 7-48,0-9-24,1 4-72,2-4-32,3 1-16,-1-1-64,3-3-8,-2 1-40,2-3-16,0 0 8,2 0-16,-1-3 0,3 1-16,-22 19 24,21-21-56,2 0-72,1 0-48,1-2-216,-25 23 392,26-22-600,-2 0-40,1 1-128,-2 1 23,-23 20 745,21-17-632,-1 2-72,-2 7-2721,-1-1 49,-17 9 3376,0 0 0</inkml:trace>
  <inkml:trace contextRef="#ctx0" brushRef="#br0" timeOffset="1142">382 666 7393,'0'0'0,"2"-2"440,1-1-80,6-7-40,-5 7 24,7-9 48,-8 2-15,11-3-1,-3 0-24,0-1-56,2-2-32,1 1-8,-1-1-16,2 0-32,2-1-8,1-1-24,2 0-40,0-2-8,2 0-40,1-2-48,2 0-8,1-1-32,1-1-32,2 2 0,1-3 16,1 2-24,-31 23 40,32-24-8,-2 0-72,2 3-56,-1-1-144,0 2-160,0 0-64,-3 2-64,-2 1-16,-26 17 584,23-14-577,-5 2-31,-5-3-1504,1 7-2185,-14 8 4297,0 0 0</inkml:trace>
  <inkml:trace contextRef="#ctx0" brushRef="#br0" timeOffset="1553">614 714 8177,'0'0'0,"0"0"328,0 1-112,0 0 32,3-1 64,0 0 49,0 0 15,0-2-16,8 0-64,-8-1-72,8-6-32,-2 6-16,3-11-40,0 2-16,2-1-24,4-3-8,1-1-8,3-4 24,0-1 0,5-4-40,1 0 24,-28 26-88,31-26 80,1-3-56,3-1 0,2 0-8,-37 30-16,38-30-16,0-2 16,-1 1 0,-2 0-16,-35 31 16,35-30-48,-1 2 40,-1 1-48,0 2 8,-33 25 48,32-22-88,-3 0-72,0 4-120,-3 2-144,-26 16 424,22-13-536,0 3-72,-6 1-105,-1 6-15,-15 3 728,3-11-1752,7 11-2785,-10 0 4537</inkml:trace>
  <inkml:trace contextRef="#ctx0" brushRef="#br0" timeOffset="1952">874 874 2088,'0'0'0,"0"1"2080,-1 2-607,0 1-529,1 0-320,0-3-224,0-1-24,3 0-24,0-3 8,6-1-32,-6-6 0,10 1-47,-3-1-17,2-3 8,4-2-40,1-3 8,5-1-48,-1-2-16,3 2-32,-1-3 0,1 0 0,1-2-40,-1-2-8,3 0-32,-27 26-64,28-29 48,2 0-32,0 1-16,2-1-8,-32 29 8,32-28-40,1 0 16,-1 3-32,-2 1-32,-30 24 88,29-21-128,-1 1-176,-1 3-160,-3 0-192,-24 17 656,23-14-785,-4 1-23,10 14-4305,-29-1 5113</inkml:trace>
  <inkml:trace contextRef="#ctx0" brushRef="#br0" timeOffset="2388">1149 935 7049,'0'0'0,"-1"0"712,-1 0-376,1 1 0,0 0 72,1-1 113,0 0-521,0-2 568,3-7 48,8 6-48,-3-12-120,3 4-96,1-2-56,2-2-40,1-1-24,-15 16-232,17-18 224,4 0-72,0-4-32,4 1-8,-25 21-112,26-24 48,1-1-32,4 2-16,1-4-32,-32 27 32,33-27 0,0-1 8,0-1 0,1 0 24,-34 29-32,33-27-16,1 3-40,-2-1-136,-2 3-192,-30 22 384,29-23-592,-5 2-136,-1 2-56,-3 1-72,-20 18 856,19-15-865,-8-4-1039,4 8-2769,-15 11 4673</inkml:trace>
  <inkml:trace contextRef="#ctx0" brushRef="#br0" timeOffset="2754">1525 815 7185,'0'0'0,"8"-3"440,0-8-96,4 3-16,0-2 32,-2 1-32,3-2-64,2-1-71,2-1-57,3-3-32,0 1-56,3-3-32,0 0-32,0-1-80,0 0-120,0-1-193,0 1-167,3 5-4601,-26 14 5177</inkml:trace>
  <inkml:trace contextRef="#ctx0" brushRef="#br0" timeOffset="3452">711 916 5017,'0'0'0,"0"0"1888,0 0-1888,-3 1 512,-2 2-168,-3 6 8,5-5-16,3-4-336,-9 11 344,5-2-16,-8 4 1,4 1-17,8-14-312,-10 16 280,-1 2-16,-1 0-72,-1 5-24,13-23-168,-12 24 192,-3 0-64,1 2 8,-1 1-48,15-27-88,-16 26 40,1 0 8,0 1-32,2-4-16,13-23 0,-11 21-120,1-2-192,1-4-232,6-4-208,3-11 752,-9 10-825,1-10-927,8 4-2889,0-4 4641</inkml:trace>
  <inkml:trace contextRef="#ctx0" brushRef="#br0" timeOffset="3871">914 949 6969,'0'0'0,"-2"0"1136,-1 1-720,0 2-112,-6 6-24,6-6 33,-1 7-1,-5-2 8,5 1-32,-6 3-88,1 0 0,1 1-16,-2 1-24,0 2 8,-1 1-56,0 2-8,0 3 0,1-1-8,-3 2 0,1 0-24,0 2-8,-2 3-56,1-2-24,1 1-88,-1-2-256,3-4-144,1-1-200,5-4-169,-6-2-39,8-4-4377,2-10 5289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28.87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220 364 7457,'0'0'0,"2"0"752,1-2-400,-3 2-352,3 0 352,0 0-8,-3 1-39,0 3-41,0-4-264,0 12 240,-1-3 0,-2 2-16,-5 2-16,8-13-208,-3 15 248,-8 1-24,1 3-8,0 2-16,-1 1-24,-3 0-32,1 4-40,-2 2-8,-1 2-64,0 1-32,-2-1-32,1 0-136,0-4-216,5-4-192,1-1-128,3-4-16,5-1 31,-2-4 65,-4-10-928,9 7-2913,0-9 4465</inkml:trace>
  <inkml:trace contextRef="#ctx0" brushRef="#br0" timeOffset="1">514 354 7217,'0'0'0,"0"0"672,0-2-344,0 0 16,0 2 48,0 0-32,0 0-15,0 1-25,-1 2-32,-1 6-16,2-9-272,-4 8 264,-4 3-8,5 0-16,-6 2-24,9-13-216,-4 14 240,-9 2-32,4 3-32,-1 1 0,10-20-176,-11 22 128,-1 0-16,0 2-16,-1 1-48,13-25-48,-14 29 40,-1 3-8,0-1-24,0 1-88,15-32 80,-13 30-224,2-3-296,0-1-224,3-4-200,8-22 944,-3 20-1065,-6-4-103,8 1-3969,1-17 5137</inkml:trace>
  <inkml:trace contextRef="#ctx0" brushRef="#br0" timeOffset="2">794 302 8041,'0'0'0,"0"0"472,2-3-64,0 3-48,-2 0-360,0 1 337,0 4-17,0 5-32,-2-1 48,2-9-336,-3 12 344,-6 3-48,5 2 8,-8 3-48,12-20-256,-10 20 248,-1 3-8,-3 1-24,-1 2-8,15-26-208,-17 28 128,1 3-32,-1 0-24,0 4-64,17-35-8,-17 36 0,0-1 0,2 1-24,1-4-56,14-32 80,-13 30-144,4-2-72,0-3-200,6-1-72,3-24 488,-9 21-608,8-1-104,0-3-88,0-2-33,1-15 833,0 10-872,2-2-4081,-2-8 4953</inkml:trace>
  <inkml:trace contextRef="#ctx0" brushRef="#br0" timeOffset="3">862 592 7201,'0'0'0,"-2"3"784,2-3-784,-3 10 384,-7 2-24,7 1 32,-6 1-23,9-14-369,-3 16 344,-7 1-32,6 2-16,-6 0-8,10-19-288,-4 22 256,-6-1 8,6 2 0,-6 1-8,10-24-256,-5 25 256,-5 2-72,7 0-48,-6 0-32,9-27-104,-3 26 40,0-3-8,0-3-40,-1 0-32,4-20 40,-1 18-72,0-1-64,0-2-144,1-2-200,0-13 480,0 12-640,2-3-160,1-5-81,0-1 33,-3-3 848,0 0-1440,2 0-3121,-2 0 4561</inkml:trace>
  <inkml:trace contextRef="#ctx0" brushRef="#br0" timeOffset="4">1002 878 6585,'0'0'0,"0"4"448,0 8-168,0-12-280,-1 12 216,0 1 24,0-2 0,0 1-32,1-12-208,-1 13 208,0-1-48,0 1-8,0 1-16,1-14-136,-1 13 88,0 1-24,0 1-24,1-1-16,0-14-24,-1 14 16,1 1-24,0-3 8,0-1-16,0-11 16,0 12-88,2-3-40,0-1-144,0-5-104,-2-3 376,3 3-456,0-2-128,0-1-2169,7 0-567,-10 0 3320</inkml:trace>
  <inkml:trace contextRef="#ctx0" brushRef="#br0" timeOffset="420">963 5 6705,'0'0'0,"-1"-2"832,0 0-440,-1 2-24,1 0 8,-1 1-24,1 2-7,0 7-33,0-1-24,1 1-24,0 3-16,0 2-16,2 4-48,0 1-24,1 4-40,0 3-16,6 1-16,-9 3-16,2 3-16,0-1-48,0 2 0,-2 1 32,2 0-48,0 0 8,-2 0-48,0-4-192,2 1-120,-2-3-240,2-3-248,0-2-25,15 10-3023,-17-13 303,0-22 3593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30.48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68 0 7025,'0'0'0,"0"0"0,-1 1 960,-1 2-456,0 5-48,-1 2-15,1 2-65,2-12-376,-3 15 320,0 5-48,-1 1 8,4-21-280,-4 25 288,-1 4-8,1 3 24,0 1-40,0 2-40,0 2-32,0 0-56,0 1-56,-4-1-32,7 0-32,-1-2-40,-1-2-16,2-2-56,1-2-128,0-4-248,0 0-192,3-3-176,0-2-201,-1-5-167,1 1-3921,-3-16 5129</inkml:trace>
  <inkml:trace contextRef="#ctx0" brushRef="#br0" timeOffset="1">150 325 6401,'0'0'0,"-3"3"1496,-1 1-976,-4 6-16,8-10-504,-3 10 529,0 4 7,0 2-136,0 2-64,3-18-336,-2 23 296,-1 2-24,0 2 8,1 1-32,2-28-248,-3 30 224,0 0-88,0 1-40,0 1 16,3-32-112,-3 31 40,0 1-48,-1-2 8,1-3-24,3-27 24,-3 27-96,1-1-88,0-2-328,0 0-240,2-24 752,-2 22-952,2-3-121,-3-7-471,3 4-3353,0-16 4897,0 0 0</inkml:trace>
  <inkml:trace contextRef="#ctx0" brushRef="#br0" timeOffset="2">325 497 7417,'0'0'0,"0"0"0,-1 13 416,1 1-64,-1 2 8,0 3 8,1-19-368,-2 11 328,-1 1-71,1 2-33,-1 3-56,3-17-168,-4 17 184,-4 4-32,6-1-56,-2 1-16,4-21-80,-8 22 40,6 0-24,-6 0 0,6-2-8,2-20-8,-3 20 0,-1-2-96,1-1-136,1-1-200,2-16 432,-2 13-657,1-1-127,-3-10-984,3 8-2689,1-10 4457,0 0 0</inkml:trace>
  <inkml:trace contextRef="#ctx0" brushRef="#br0" timeOffset="3">543 602 9562,'0'0'0,"0"0"0,0 3 872,-1 5-192,0-4-80,0 8-64,1-12-536,-4 11 408,1-2-128,0 2-96,-1 2-88,4-13-96,-8 12 80,5 2-32,-1 3-24,-4-1-8,8-16-16,-4 18-120,0 1-184,-4 0-320,5 1-360,3-20 984,-3 21-1368,5 3-3033,-2-6 128,0-18 4273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31.1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105 9 4785,'0'0'0,"0"-2"1352,2 0-600,1-1-288,-3 3-464,3-2 384,-1 2-88,-2 0-64,0 0 32,0 0-264,0 0 216,-1 1 32,0 0 16,-1 1-39,2-2-225,-2 2 208,0 0-8,0 0-40,0 0-24,2-2-136,-2 3 176,0 0 8,0 6 56,-1-6-24,3-3-216,-3 12 240,-1-2-16,-6 1-24,7 2-24,3-13-176,-10 15 120,2 1-24,-1 0-24,0 2 0,9-18-72,-9 18 16,5 1-48,-6-2-120,7 0-264,3-17 416,-4 14-640,0-2-256,3-3-153,-2-9-1239,3 0 2288,0 1-4641,0-1 4641</inkml:trace>
  <inkml:trace contextRef="#ctx0" brushRef="#br0" timeOffset="392">389 30 7233,'0'0'0,"-1"0"616,-1 1-112,-1 2 8,0 0-64,0 0-103,1 1-41,-1 0-48,0 5-24,-1-6 16,-5 8-48,5-2-56,-6 3 0,1 0-24,-1 2-32,0 2-8,-1 0-32,0 3 0,0 0 40,-3 1-40,-1 1-8,0 2-32,1 0-24,2 2-8,2-3-48,5-3-200,-4-3-256,8-3-208,0-3-185,1-6-15,11 12-4273,-11-16 5209</inkml:trace>
  <inkml:trace contextRef="#ctx0" brushRef="#br0" timeOffset="784">754 10 5489,'0'0'0,"-1"0"944,-1 0-472,-1 1-200,0 0-32,-1 2 24,-5 0-16,6 1 24,-7 0 32,7 4 56,-8-5 8,1 7 177,1-1 31,-1 0-40,0 2 32,-1 1-128,-1 2-72,0 2-48,-3 4-48,0-1-48,1 4-8,-1-1-88,1 3-40,-1 1-32,1-1-64,1 2-64,-1-2-88,2-1-176,0 0-232,0-1-248,2-4-136,1 0-208,-3-7-217,9 4-3936,3-16 5313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1:40.86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2345 1550 5321,'0'0'0,"-8"-3"1160,4 3-336,4 0-824,-13 0 816,3 0 72,0 4 9,0 4-41,10-8-856,-13 3 792,1 6-96,-2-5-56,-2 8-64,16-12-576,-16 4 520,-1 8-119,1-4-129,0 0-104,16-8-168,-16 10 64,0-2-24,0 0-72,1-4-112,2 5-160,0-5-241,3 5-231,0-6-352,1 5-304,0-5-337,0 0-4224,9-3 5993</inkml:trace>
  <inkml:trace contextRef="#ctx0" brushRef="#br0" timeOffset="1">1803 1649 6889,'0'0'0,"0"0"0,0 0 496,3 1-72,6 0 160,-6 2 120,-3-3-704,15 1 729,-5 1-41,2 0-80,3 1-40,-1-1-8,4 1-48,0-1-40,2 0-40,-20-2-432,21 2 312,2-1-111,1 2-105,1-2-64,-25-1-32,25 1-16,0 0 16,1 0-64,-1-1-145,-25 0 209,24 0-496,1 0-600,-1 0-720,-6-8-489,-18 8 2305,21 0-5905,-21 0 5905</inkml:trace>
  <inkml:trace contextRef="#ctx0" brushRef="#br0" timeOffset="52661">359 0 6609,'0'0'0,"-1"0"1080,1 0-1080,-1 1 416,-2 2-16,0 1-64,0 5-64,3-9-272,-8 4 249,5 6-73,-5-1 32,4 2-24,4-11-184,-10 11 208,6 1 16,-6 1 40,1 1-8,-2 3 16,0 2 24,0 2-32,-3 2 24,0 3-56,-2 1 0,-2 2-40,-1 2-56,-2-1-40,1 2-48,-2 0-48,3 1-16,0 0-88,3 0-208,1-3-328,3-2-216,3-3-216,0-2-65,-3-8-335,11 4-3433,1-19 4905</inkml:trace>
  <inkml:trace contextRef="#ctx0" brushRef="#br0" timeOffset="52662">740 9 7177,'0'0'0,"-2"1"632,-1 2-160,-5 7 16,8-10-488,-4 8 544,-7 3 17,1 2-1,-1 1 16,11-14-576,-13 18 544,-4 1-40,0 5-32,-4 1-40,21-25-432,-24 30 416,-4 6-32,-3-1 9,-2 4-33,33-39-360,-33 40 272,0 0-72,-2 4-72,-1 2-80,36-46-48,-36 47-8,0 1 40,0 0-48,1 1-16,35-49 32,-34 51-64,0-2-160,3-2-160,3-1-201,28-46 585,-25 44-872,4-5-184,4-5-160,3-6-96,14-28 1312,-14 23-1329,5-4-3976,9-19 5305</inkml:trace>
  <inkml:trace contextRef="#ctx0" brushRef="#br0" timeOffset="52663">1047 84 7337,'0'0'0,"0"0"616,0 0-616,2 0 472,0 0 24,-2 1 57,0 2 15,-4 6-24,-6-1-64,0 3-88,-2 4-48,12-15-344,-14 16 320,-1 5-8,-5 2 8,-2 4 80,22-27-400,-26 32 384,-3 3-8,-3 2 1,0 4-97,32-41-280,-35 43 248,-2 5-64,-1 5-48,-2 2 16,40-55-152,-45 60 112,-2 0 8,-1 6-32,-2 2-96,50-68 8,-51 67-24,3 1-32,1-1-56,2-4-24,45-63 136,-41 61-344,3-1-360,3-5-361,4-4-263,31-51 1328,-28 49-1480,5-9-9,3-3-4240,20-37 5729</inkml:trace>
  <inkml:trace contextRef="#ctx0" brushRef="#br0" timeOffset="52664">1366 129 5657,'0'0'0,"14"-16"912,1 3-400,5-3-32,-5 1 24,-2 5-8,-2 2-8,-3 5-55,-5 0-9,0 0 80,-3 3 64,0 0 16,-1 5-48,-8 7-40,0-1-80,-2 4-40,-4 0-48,15-15-328,-16 19 296,-3 5-23,-2 2 15,-4 5-56,-3 3-16,28-34-216,-33 37 232,-4 3-80,-4 3 24,-4 3-40,45-46-136,-48 50 88,-1 4-24,-5 7 56,-2 3-16,56-64-104,-57 66 104,0 4-8,0 3-120,3 0 24,54-73 0,-54 73-56,-2 0-16,3-4-24,0-2-32,53-67 128,-50 65-168,5-3-56,6-4-48,3-6-8,36-52 280,-30 46-328,4-5-56,6-6-73,5-5-151,15-30 608,-12 24-752,8-4-112,-4-3-112,7-4-136,1-13 1112,0 10-1129,0-7-4288,0-3 5417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34.83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794 42 6225,'0'0'0,"12"-10"360,2 1-136,-14 9-224,16-10 152,-4 7 8,-9-5-16,5 8 8,-8 0-152,3-2 160,-1 2 72,-2 1 56,0 2 32,-1 7-8,-8-1 8,1 2 17,-3 2 15,-1 5 32,-5 3-24,-2 4 24,-4 3-8,-4 5 0,-2 1-16,-5 7 24,-2 2-32,-3 5-72,-2 3-8,-5 4-152,46-55-120,-47 57 96,47-57-96,-48 59 32,1-3-64,2 0-48,1-3-8,5-1-56,1 0 0,5-2-200,1-1-120,32-49 464,-29 49-600,1-4-192,5-1-40,2-4-169,3-5-31,15 10-2673,-14-15 313,17-30 3392</inkml:trace>
  <inkml:trace contextRef="#ctx0" brushRef="#br0" timeOffset="1">641 705 6793,'0'0'0,"2"0"320,6 0-56,-5 0 24,5 0 32,-8 0-16,0 3-8,0 0 32,0 7-48,-1-6 1,-2 9-17,-5 0-24,4 0-16,4-13-224,-12 16 264,12-16-264,-12 19 304,0 1 16,-1 3-24,-3 2-32,-1 1-24,-2 2-40,0 1 16,-2 2-80,21-31-136,-19 29 80,-1 1-56,1-3-16,1-2-8,18-25 0,-15 21 0,0 0-64,4-2-40,1 0-120,10-19 224,-4 15-464,-5 0-208,5-1-184,2-3-161,2-11 1017,-1 10-1008,1-7 80,16 15-3809,-16-18 4737</inkml:trace>
  <inkml:trace contextRef="#ctx0" brushRef="#br0" timeOffset="2">872 914 5297,'0'0'0,"0"0"0,0 0 1160,0 0-488,0 1 32,0 0 48,0-1-752,0 1 680,0 1-55,0-1-89,0 2-64,0-3-472,-1 3 440,-1 1-24,0 6-48,-1-2-48,3-8-320,-3 10 288,-6 0-80,6 4-32,-6 1-8,9-15-168,-4 15 136,-8 4 8,3-1-8,-1 1-48,10-19-88,-10 18 64,0 0-8,-1-1-80,2 1 16,9-18 8,-9 17-72,0 1-120,0-2-80,1-1-296,8-15 568,-4 14-784,-5-2-144,6-2-160,0-1-145,3-9 1233,-2 3-1256,1 0-3825,1-3 5081</inkml:trace>
  <inkml:trace contextRef="#ctx0" brushRef="#br0" timeOffset="3">1090 1047 7393,'0'0'0,"-8"10"792,4 2-256,4-12-536,-13 14 456,4 1-39,0-3-169,0 1-104,9-13-144,-9 16 64,-1-1-40,-2 4-48,1-1-64,11-18 88,-11 21-248,-2 0-241,1 1-279,-1-2-240,13-20 1008,-14 22-5025,14-22 5025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37.9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394 139 3800,'0'0'0,"0"-2"536,-1-6-240,1 8-296,-1-2 209,-2-1-33,0 1-72,0 2-56,3 0-48,-3 0 0,0 0 0,0 0-16,0 0 16,3 0 0,-3 0 24,1 0-16,0 0 40,1 0 0,1 0-48,-1 0 64,0 1 72,0 0 16,1-1 8,0 0-160,-1 0 168,1 1-56,0-1-40,0 0-32,0 0-40,0 0 16,0-2 0,0 0-16,0 2 0,0-2 8,0-1 24,2 0 16,0 0 72,-2 3-120,0-3 168,2-1 64,0 2 56,1-1 8,-3 3-296,2-3 336,0 0 16,0 0 48,-2 1 16,0 2-416,2-2 457,-2 0 31,0 0 24,0 0 0,0 2-512,0-2 464,0 0-72,-1 0-72,-2 0-88,3 2-232,-3-2 176,-2-2-32,1 1 0,0-5 0,4 8-144,-9 0 152,5-3 32,-7 0 24,2-5 24,9 8-232,-9-2 264,0-1 9,0 0-17,-3-6-16,12 9-240,-10-2 240,-1-1-32,-1-6 40,1 9-40,11 0-208,-11-3 224,-1 0-24,-2 1-32,2 2-8,12 0-160,-12 0 112,0 0-48,1 0 0,1 0-48,-3 1 32,13-1-48,-11 3 32,-1 6-16,0-6 16,0 8-32,12-11 0,-12 9 24,1-1-48,-1 2 16,1 0-8,11-10 16,-9 12-8,-2-3-24,3 2 8,4 1 0,4-12 24,-8 12 0,7 0 32,1 1-16,0-2 16,0-11-32,2 11-24,6 0 16,-5 1 48,11-1-24,-14-11-16,10 10 24,2 1 16,-1-1-64,3-1 48,-14-9-24,13 10 24,3 1 8,-2-3 16,3 0-32,-17-8-16,17 8 64,0-4-48,3 8 16,0-8 40,-20-4-72,21 10 56,0-7-32,1 5 32,1-5-8,-23-3-48,24 9 8,0-6 40,-1 1-16,2-1-40,-25-3 8,25 3 56,0 0-16,1-1-16,0-1-40,-26-1 16,25 0-24,1 0-80,-2-3 48,-1-5 8,-23 8 48,23-3-72,1-8 32,-2 3-48,0-1-24,-22 9 112,20-10-104,-1 0-24,-4-2 40,-1 1 16,-14 11 72,13-11-32,-4-2 32,-1 3-32,-6 0 8,-2 10 24,3-11-8,0 2-40,0 0 48,-3-1 56,0 10-56,0-11 48,-4 2 16,-6 0 56,0 1-56,10 8-64,-13-8 104,-2-1 72,-4 1-40,-3 5 72,22 3-208,-26-11 184,-1 3 8,-2-1-16,0 6-48,29 3-128,-28-13 136,1 5-32,-1-2-40,2 0-64,26 10 0,-25-9 0,3 0-24,3 1 24,1 4-48,18 4 48,-15-10-88,1 8-160,2-1-200,0 0-232,12 3 680,-12-2-1008,2 2-400,0 0-513,0 0-599,10 0 2520,-10 0-6754,10 0 6754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44.2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521 1024 2936,'0'0'0,"0"-2"2441,2-1-1817,6 0-264,-8 3-360,2-4 224,2 1 0,4 0-8,-6 0 16,-2 3-232,2-2 256,0 0-24,-2 2 40,0 0-8,0 0-264,0 0 288,-1 0-8,-2 0-32,-1 2 0,4-2-248,-10 3 201,7 5-9,-5-4-32,5 5-16,3-9-144,-10 3 128,6 6 8,-7-5-8,8 5-16,3-9-112,-9 5 104,6 4-32,0-7-24,0 2-24,3-4-24,-3 3 8,2 0 8,1 0-8,0-2-40,0-1 32,0 1 40,3-1-24,6 0 0,-7 0 40,-2 0-56,10-2 16,-6-1 16,8-5 0,-4 6-8,-8 2-24,8-8 56,0 5-24,1-6-24,-1 6 24,-8 3-32,8-9 0,-5 7 16,7-1 0,-6 0 8,-4 3-24,3-2 0,5-1 0,-8 1-8,3 0-16,-3 2 24,2-2 24,-2-1-16,0 3 32,0 0-8,0 0-32,-1 0 24,-2 2-24,-1 0 40,4-2-40,-4 3 24,-5 0 24,7 1-24,-6 0 0,8-4-24,-4 9 48,-5-6-16,6 5 72,-7-4-32,10-4-72,-3 10 112,0-7 0,-1 6 0,1-6-24,3-3-88,-3 4 64,1 0-24,1 0-32,0-1 8,1-3-16,0 2 0,0-1 40,2 0-8,1-1 8,-3 0-40,3 0 56,5 0-24,-5 0 0,7-3 8,-10 3-40,3-3 40,9-1-32,-4-5 0,2 6 0,-10 3-8,10-11 8,0 3 32,1-2-8,1 2-32,-12 8 0,10-9-16,1 1 24,-2 0-32,1 4 48,-10 4-24,8-12 32,-5 10-8,5-1 56,-8 0 24,0 3-104,2-2 128,-2 2 56,0 0-8,-1 0 8,1 0-184,-3 1 152,-1 1-64,-6 1-8,6 1-24,4-4-56,-12 9 8,3-6 16,1 7 17,-1-6-9,9-4-32,-8 10 72,-1-2-48,1 0-16,0 2 0,8-10-8,-4 9 0,-7-1 40,7 0-8,-4 1-8,8-9-24,-3 4 32,0 5-32,1-6 0,0 0 8,2-3-8,-1 4 0,1-1 0,0-1 24,0-1 0,0-1-24,2 0 32,1 0-16,6 0-32,-6-3 16,-3 3 0,11-8-24,-3 6 0,0-8 48,2 7-16,-10 3-8,13-13 24,-1 3 8,2 1-24,1-1-8,-15 10 0,14-12 0,1 3-8,-1 0-24,0 0 40,-14 9-8,14-9 16,-3 6 0,-1-7 32,-1 7-48,-9 3 0,3-3 32,8 0-48,-9 1 48,0 0 0,-2 2-32,0 0 32,0 0 24,0 1 8,-1 2 0,1-3-64,-4 8 64,-7-5 8,3 7 0,-1-1 32,9-9-104,-9 8 64,-2 2 72,1 0-16,-1 2-16,11-12-104,-11 12 128,0-1-64,0 2 16,1-2-16,0 0-32,10-11-32,-9 10 32,5 0 24,-6-2-40,7 0 8,3-8-24,-3 3 0,0 1-48,2 0 24,0-1 16,1-3 8,0 3-16,0 0 32,3-2-16,6 0 8,-9-1-8,3 0 16,7-2-8,-2-2-8,1-4 8,-9 8-8,9-3 16,0-6-32,0 1 16,2-1 40,-11 9-40,11-10-16,1 0-16,1-1 32,0-1-48,-13 12 48,12-11-8,1 1 56,-2 0-40,0 0-32,-11 10 24,10-8 56,0 0-40,-2 5-8,-5-5-8,-3 8 0,9 0-8,-7-3-16,1 0 24,-1 1 32,-2 2-32,2 0 24,-2 0 40,0 1-16,0 1 40,0-2-88,0 4 64,-2 0-48,-1 4 64,-1-5-40,4-3-40,-10 8 96,7-4 16,-7 7-64,6-3-40,4-8-8,-11 4 0,3 7 24,4-7 8,-7 8 48,11-12-80,-4 8 72,-7-4 8,7 7-8,-5-8-24,9-3-48,-3 11 8,0-7 0,-1 6 16,0-7-24,4-3 0,-4 8 40,1-5-80,2 5 80,0-4 0,1-4-40,0 3 0,0 0 48,0-1-56,2 0-32,-2-2 40,3 1 0,1-1-8,-1 0 0,7 0 24,-10 0-16,3-3-8,7-5 8,-7 6 0,10-9-32,-13 11 32,9-3 0,0-9 8,1 2-16,2-1 8,-12 11 0,12-12-16,1 1 8,1-2 40,0 0-16,-14 13-16,13-13 56,2 0 0,-3 2-80,-2 1 64,-10 10-40,11-10-16,-2 0-8,-1 7 72,-5-7-56,-3 10 8,8 0 0,-8-2 16,2 2 0,-2 0 40,0 0-56,0 0 24,-1 1 32,-3 3-16,-4 6-40,8-10 0,-4 4 48,-7 9-40,7-5 40,-10 2-16,14-10-32,-10 11 112,-2 3-40,-2 0-48,1 1-24,13-15 0,-13 14 32,-1 0-24,2 0 40,1 0-8,11-14-40,-12 12 24,4 1 32,0-1-16,4-3 32,4-9-72,-9 8-16,8-3 40,-3 3-8,3-6-32,1-2 16,-1 2 0,1-1-32,2 0 8,2-1-16,-4 0 40,8 0 40,-5-2-16,6 0-16,-6-6 8,-3 8-16,14-2-16,-5-9 8,1 8-16,2-10 24,-12 13 0,12-9-16,0-1 56,-1 0-32,1 0 56,-12 10-64,12-9 0,-1-1 0,-1 1 8,2 0-8,-12 9 0,10-9 0,1-1 40,0 2-40,-2 0-24,-9 8 24,8-3 8,-5-7-40,7 8-8,-8-1 40,-2 3 0,3-4 16,0 2-16,-1 2 8,-2 0 16,0 0-24,0 0 64,0 0-32,-1 2 16,-3 3-24,4-5-24,-3 8-24,-6-4 64,5 7-16,-6-3 8,10-8-32,-4 11 24,-9 0 0,3 0 16,0-1 8,10-10-48,-11 13 49,2-2-25,0 1 32,1 2 16,8-14-72,-4 12 80,-7-2 16,8 0-64,-5-6-8,8-4-24,-3 10-24,0-7-24,0 1 88,2-1-40,1-3 0,-1 2 56,1-1-32,0-1-56,3 0 32,-3 0 0,3-2-16,7-6 8,-7 6 8,10-8-24,-13 10 24,8-3 0,2-10 0,2 4 0,1-2 24,-13 11-24,13-11-16,2-1 32,-2 1-32,0 1-8,-13 10 24,14-10 0,-2 0 0,0 1 40,0 1-56,-12 8 16,10-9-8,-1 6-8,-6-6-8,6 7 64,-9 2-40,2-2 8,0 0-16,1 0 40,-3 2-32,0 0 16,-1 1 40,-2 2-64,-1 6 56,4-9-48,-8 3 24,4 8 0,-6-2-8,2-1-32,8-8 16,-5 10 48,-6 1-56,3 0 32,0 1 16,8-12-40,-8 13 8,3-1 16,-5-1 48,7-1-16,3-10-56,-3 10 24,0-7 24,0 7-64,2-9 8,1-1 8,0 3-16,0-2-8,3-1 0,0 0 8,-3 0 16,8 0-24,-6-3 0,8 0 24,-6-6 0,-4 9 0,11-3 16,-2-8-8,0 8-8,1-10-24,-10 13 24,10-10-48,0-1 16,0 1-8,1 2 24,-11 8 16,10-3-24,-1-9 24,0 8 0,1-5 16,-10 9-16,3-2 0,7 0-24,-10 0 8,2 0-32,-2 2 48,2 0-8,-2 0 32,0 0 0,-1 1 8,1-1-32,-3 3 40,-5 0-56,4 6 32,-7-5-8,11-4-8,-4 10 32,-6-2 0,6 0-16,-6 0 8,10-8-24,-3 5 8,-2 5 8,2-7-32,0 1 16,3-4 0,-1 3 16,1 0-56,0-2-8,2 0 8,-2-1 40,3 0-24,9 0 24,-4-3 0,2-5-8,-10 8 8,11-3-48,2-8 24,-1 7 32,-1-8-16,-11 12 8,11-3-16,-1-7 16,-2 7-8,1-5 8,-9 8 0,3-3 0,9 0 32,-10 0-16,6 0 8,-8 3-24,2-2 24,0 2-40,0 0 32,0 0-16,-2 0 0,0 1 32,0 2 0,0 5 16,0-4 0,0-4-48,0 10 0,0-2 24,0 0 0,0 0 0,0-8-24,0 4 24,0 6-8,2-7-32,0-1-16,-2-2 32,3 1-32,6-1 0,-6 0-8,5-2 16,-8 2 24,3-10-24,8 7 16,-8-9-24,9 4 0,-12 8 32,3-3-64,8-8-104,-9 9-160,1-1-313,-3 3 641,3-2-1096,0 2-672,-1 0-993,-2 0-5289,0 0 8050,0 0 0</inkml:trace>
  <inkml:trace contextRef="#ctx0" brushRef="#br0" timeOffset="1995">409 1024 2288,'0'0'0,"-1"0"1552,0-3-527,1 3-1025,-1-3 472,-1 1-256,1 2-48,0 0-48,1 0-120,-1 0 112,0 0 40,0 0 48,0 0 56,1 0-256,-1 0 296,0 0 16,1 0 0,0 0-40,0 0-272,0 0 256,0 1-24,0-1 16,0 1 24,0-1-272,0 0 320,2 0 25,0 0 15,0 0 0,-2 0-360,2 0 352,0 0-32,1 0-24,0-2-40,-3 2-256,3 0 232,0-2-40,1-1-32,-1 0 0,-3 3-160,3-2 160,0 0 0,0 0 0,0-1 8,-3 3-168,2-3 168,-2 0 24,0 0 16,0 0 0,0 3-208,0-3 224,0 0-16,0 0 17,-1-1-9,1 4-216,-3-3 192,1 0 0,-1 0-32,0 0-32,3 3-128,-4-8 136,-1 8-40,2-3 16,-1-5-8,4 8-104,-8-2 104,5-7 8,-5 7-40,5-1 40,3 3-112,-9-3 112,6-5-32,-6 6 48,5 0-40,4 2-88,-9-2 88,5-1 104,-6 1-96,6 0-16,4 2-80,-8-3 64,5 0-64,-1 0 40,-4 0-8,8 3-32,-1-3 24,-2 0-48,0 0 32,1-5-8,2 8 0,-2-2 0,1-1 40,0 0-32,1 0-8,0 3 0,0-4 0,0 1-8,0 0 16,0-5-8,0 8 0,2-2 16,1 0 24,-1-1-72,0 1 32,-2 2 0,2-2 16,0 0-64,0 0 56,0-1-8,-2 3 0,2-2 0,0 0 40,0 2-40,-2-3 8,0 3-8,2-2 0,-2 2-32,2-2 16,-2 2 16,0-2 0,0 2 24,0-2 8,0 0-16,0 2-16,-1-2 8,-1-1 16,0 1-24,-1-1 24,3 3-24,-3-3 24,-1 1 0,0-1 8,-5 1 16,9 2-48,-3-2 48,-6 0 80,5-2-72,-6 2 24,10 2-80,-9-2 64,6 0-64,-7 0 72,6 0-40,4 2-32,-10-2 56,7 0-16,-9-1-8,8 0-8,4 3-24,-10-8 24,2 8-8,4-3-40,-7-7 24,11 10 0,-4-2-16,-5-1 8,6-6 8,-1 7 24,4 2-24,-4-3 0,1 0 40,0-5-16,2 8-8,1 0-16,-1-2 8,1 0-32,0 2-8,0 0 32,2-3-24,1 3 16,5-2 16,-5 2-16,-3 0 8,9-2-16,-1 2 56,1 0-24,0-2 32,-9 2-48,8-2 48,0-1-48,1 0 0,-6 1-8,-3 2 8,11-3 24,-8 0-40,5 0-8,-8 0 48,0 3-24,3-3 0,0 1 16,-1 0 8,-2-1-40,0 3 16,0-2 0,0-1 16,0 0 8,-1 0-24,1 3 0,-1-3 8,-2 0 8,0 0-8,-1 0 8,4 3-16,-8-3 8,5-5-8,-1 4 24,-6 1-24,10 3 0,-3-8 40,-7 6-32,2-1-32,4-5-8,4 8 32,-13-2-16,4-6 32,1 6 32,-1-2 0,9 4-48,-4-8 24,-7 6 0,7-1 0,-5-5 0,9 8-24,-3 0 32,0-3-16,0 0 8,0 0 0,3 3-24,-3-3-24,2 1 32,0-2-16,0 1-8,1 3 16,0-3 16,0 1-32,0 0 16,0 0 40,0 2-40,2-3 8,0-5-8,0 8 16,0-3-32,-2 3 16,2-3 16,0 0 8,0-6-24,-2 7-24,0 2 24,2-2 24,0-1-24,-2 0 0,0-5 8,0 8-8,0-2 16,0 0-16,0-1 24,0-6-24,0 9 0,-1 0 32,-2-3-8,0 0 0,0 0 24,3 3-48,-8-3-8,4 0 32,0 1-24,-4-1 0,8 3 0,-3-3 25,-7 0-17,7 0 32,-8 0-16,11 3-24,-3-3 32,-6-1 32,5-4-56,-5 6 8,9 2-16,-4-3 24,-6-5-24,7 6 24,0-6 16,3 8-40,-4-2 24,0-2 0,1-4-48,0 6-24,3 2 48,-1-3-56,1-6 48,0 7 8,2-1 8,-2 3-8,3-3 40,6 1-64,-7 0 8,7 2 32,-9 0-16,2 0-16,7-2 48,-6 2-32,6-3-32,-9 3 32,3-2 0,0 2 0,6 0 40,-9 0-40,3 0 0,-1-2 16,0 2-32,0 0 16,-2 0 0,0 0 24,0-2-32,0 2 8,0-2-24,0 0 32,0 2 16,-1-2 16,1 2-40,-1-2 8,0 0-16,-2 0 16,1 0 32,2 2-40,-4-3 24,1 0 0,0 0-48,0 0 8,3 3 16,-3-9 0,-1 7 24,-4-1 0,6-5-48,2 8 24,-4-2 16,-5-6-8,7 6 32,-2-7-16,4 9-24,-4-4 24,-4-5-8,6 6-8,-1-6 32,3 9-40,-3-2 0,0-1 8,1 0 8,1-6-8,1 9-8,-1 0-24,1-2-32,0-1-72,0 0-64,0 3 192,2-2-377,0-1-239,0 1-440,0-1-568,-2 3 1624,2-3-2273,0-7-599,1 7-3938,-3 3 6810</inkml:trace>
  <inkml:trace contextRef="#ctx0" brushRef="#br0" timeOffset="3154">51 174 6313,'0'0'0,"0"0"600,0 0-144,2-2 24,-2 2-480,3 0 456,0-2-96,5-1-72,-6 1-16,-2 2-272,3-2 297,1 0 31,4-1 72,-6 0-8,-2 3-392,8-3 416,-5 1-32,6 0-40,-6 0 0,-3 2-344,9-2 264,-6-1-8,0 0-32,7 1-56,-7-1 16,6-1-56,-6 2 0,9 0 16,-12 2-144,3-2 112,8 2-16,-3-2 16,-5 2 17,-3 0-129,13 0 152,-10 1 40,8 0 24,-8 0-80,-3-1-136,10 1 160,-6 0-8,7 2-40,-8-1 8,-3-2-120,10 2 80,-7 0 8,9-1-16,-3 1 16,-9-2-88,9 2 88,0 0-8,1 0-16,-2 0 8,-8-2-72,9 3 88,-1 0-8,0 0 32,2-1-16,-10-2-96,9 2 80,1 1-8,0-1 16,1 0 8,-11-2-96,10 4 80,0-2 0,0 0-24,2 1 0,-12-3-56,11 1 48,0 0 8,1 0 0,-2 0 0,-10-1-56,10 1 64,-1 0-24,2 1-16,-2-1-8,-9-1-16,9 1-16,0 1 16,1 0-40,-1 0 48,-9-2-8,9 2 48,-1 0-40,2-1 16,-1 1 16,-9-2-40,9 2 32,1 0 24,2 0 16,-1 2-24,-11-4-48,13 2 32,0 1 40,0-1 0,0 0-24,-13-2-48,14 2 32,-1-1 16,0 0-24,1 0 8,-14-1-32,14 1 24,-1 0 0,0 1 0,-1-1 24,-12-1-48,12 1 40,1 0-16,-1 0-64,0 1 64,-12-2-24,13 2 40,-1 1 16,0 0-8,1 1-8,-13-4-40,12 3-24,0 0-24,1 0 72,1 0-48,-14-3 24,13 3-24,3-1 48,-1 0-64,0 0 16,-15-2 24,15 2-8,0-1-32,2 0 16,-2-1 24,-15 0 0,17 0 24,-1 0-24,1 0-24,0 0 0,-17 0 24,16 0-8,-1-2-8,-3 2 16,0-2 40,-12 2-40,11-2-16,0 2 16,-1-2 24,0 2-24,-10 0 0,10-2 0,-1 2 0,-1 0 16,1 0 16,-9 0-32,10 0-8,-1 0 56,1 0-40,0 0-8,-10 0 0,12 0 24,-3 0-8,1 0-40,0 0 8,-10 0 16,11 0 24,0 0-32,-1 0 56,1 0-40,-11 0-8,11 0-24,-1 0 24,1 1 0,1-1-8,-12 0 8,11 0 0,-2 1 0,3-1-24,-2 1 24,-10-1 0,10 1 0,1 0 8,0 1 64,0 0-8,-11-2-64,11 3 56,0 0 8,1 0-56,-1 6 8,-11-9-16,11 2 56,1 1-40,-1 1-16,0 0 0,-11-4 0,12 4-24,0 4 56,-1-5-32,0 0 24,-11-3-24,12 9-8,0-7-64,-1 1 56,2 0-8,-13-3 24,11 4 0,0 0 40,1-1-40,-1 1-16,-11-4 16,10 3-8,-1 0-8,2 1 8,-3-1 16,-8-3-8,9 2-8,-6-1-8,7 1 40,-6 0-32,-4-2 8,3 2-24,5 1-72,-6-1-192,0 0-184,-2-2 472,2 3-824,0 0-496,0-1-625,0 1-623,-2-3 2568,17 3-5937,-17-3 5937</inkml:trace>
  <inkml:trace contextRef="#ctx0" brushRef="#br0" timeOffset="4393">1803 445 5641,'0'0'0,"-1"-2"592,-1 0-56,1 0 96,-1-1-8,0 3-40,1 0-48,-2 2-71,0-1-9,0 0 0,0 0-40,0 1-40,-5 1 0,5 0-56,-7 0 8,7 0-16,-7 0-40,2 1-24,0 0 24,-1 4-8,0-4 16,0 5-15,0-6-65,-1 7 8,1-7-72,0 7-32,1-5 32,0 6-56,3-3 40,-6-5-8,11-3-112,-3 10 96,-6-6-8,6 4-48,-1-5-8,4-3-32,-4 4 40,0-1-24,1 1 16,0 0 0,3-4-32,-1 4 0,1-1-8,0 0-8,2 1 8,-2-4 8,2 3-48,7-1 40,-7 0-16,1 0 16,-3-2 8,10 1 8,-7 0-8,7-1 16,-7 1-8,-3-1-8,11 1-24,-8 0 48,5 0-16,-6 0-8,-2-1 0,3 2 32,-1 1-16,1-1-16,-1 0 56,-2-2-56,0 3 40,0 0 16,0 2 0,-3 3-32,3-8-24,-3 3 56,-1 1-8,-5 5-8,6-6 8,3-3-48,-10 12 56,2-9-32,4 8 48,-6-7 0,10-4-72,-4 9 64,-9-6 16,9 6-40,-7-7-32,11-2-8,-4 4 32,-5 0 8,6-1-24,-6 0 8,9-3-24,-3 3 72,0-2-64,0 0 48,0 1-8,3-2-48,-3 1 0,1 1 16,1 0-40,0-1-16,1-1 40,0 2-16,0 0-8,0-1 0,3 0 56,-3-1-32,3 2 0,0-1-24,6 0 0,-7 0-16,-2-1 40,10 2-24,-8-1 24,7-1 24,-6 1 0,-3-1-24,11 1 0,-8 0 56,8 1-56,-9 0-16,-2-2 16,8 1 0,-6 2-8,0-1 40,1 1-16,-3-3-16,2 3 16,0-1-16,-2 1 0,0 0 24,0-3-24,0 4 40,0 1-8,-1-1-8,-2 0 8,3-4-32,-4 8 48,-4-5 0,5 0 16,-8 5 8,11-8-72,-4 2 72,-6 3 32,6-1 24,-6 0-16,10-4-112,-3 4 128,-9 0-56,9 4-8,-7-6 16,10-2-80,-3 3 48,-5 0 8,5 0-16,-2 1-40,5-4 0,-4 3 8,1 0-40,1-1 40,1 1-16,1-3 8,-1 2-24,1 1 8,0 0-32,2-1 8,-2-2 40,3 2-40,0 0 16,6-1 16,-7 0-8,-2-1 16,3 2-32,6-1 8,-7 1 32,6-1-8,-8-1 0,2 1 16,7-1-32,-7 2 16,0-1 16,-2-1-16,3 1 0,-1 1 8,0 1-8,0-1 40,-2-2-40,0 2 48,2 1-24,-2 0 8,0 1-8,0-4-24,-2 4 24,-1 4 32,0-5 8,-5 6-40,8-9-24,-4 3 32,-6 5-8,6-5-24,-7 1 24,11-4-24,-8 8 48,-1-5 24,0 1-48,1 4 24,8-8-48,-9 2 48,-1 2 0,0 0 40,1 0 8,9-4-96,-9 8 81,0-6 31,1 1-16,4 2 0,4-5-96,-11 4 128,7-1-48,-8 5 24,8-7-96,4-1-8,-9 2 16,6 0-8,-1 0-16,1-1 32,3-1-24,-3 1 0,2 0-40,1-1-32,0 0 0,0 0-16,0 0 88,2 0-96,1 0 32,6 0 16,-9 0 48,3 0-40,5 0 32,-5 0 16,7 0-32,-8 0 40,-2 0-16,8-2 0,-8 2 40,2 0-16,0 0 8,-2 0-32,0 0 48,0 0 16,0 0-32,0 0 56,0 0-320,-3 1 480,-1 0-216,-5 1 16,5 1-72,4-3 24,-13 2 24,4 2-48,-1-1 24,-1 0 88,11-3-88,-11 4 48,0 0-24,-1 4 64,-1-5-16,13-3-72,-12 8 64,0-5 96,-2 1-80,2 4-8,12-8-72,-12 3 64,1 1-64,2 0 0,1 4-48,8-8 48,-4 3-80,-7 0-56,8 2-144,-5-2-216,8-3 496,-3 4-769,0 0-431,-1-1-360,1 0-705,3-3 2265,-8 0-3016,7 0-3970,1 0 6986</inkml:trace>
  <inkml:trace contextRef="#ctx0" brushRef="#br0" timeOffset="5815">87 116 2960,'0'0'0,"-1"-2"2601,1 2-2601,0-3 640,0 0-216,0 1-40,0 2-16,0 0-368,0 0 344,0 0-56,0 0-8,0 0 8,0 0-1488,0 0 2712,2 0-1224,-2 0 25,2-2-1,-2 2-312,2-2 296,0 0 32,1-1 24,0 1 24,-3 2-376,3-2 416,5-1 8,-5 0-56,6 1-8,-9 2-360,3-2 304,6 0-32,-1 2-32,1 0-32,-9 0-208,10-2 232,1 2-39,1-2 15,1 0 16,-13 2-224,13-2 184,0 0 0,2 2-40,-1-3 16,-14 3-160,16-2 168,0 0-8,0-1 8,0 1-48,-16 2-120,15-3 120,0 1 8,-1-1 0,1 0 0,-15 3-128,15-3 56,-1 0 0,2 0 0,-2-5-16,-14 8-40,15 0 56,1-3 8,-1 0-24,-1-5 24,-14 8-64,13 0 72,0-2 16,0-1 16,0 3 24,-13 0-128,12-2 184,1 2-8,0 0 0,-1 0 0,-12 0-176,13 0 120,0 0 24,1 0-24,0 0-32,-14 0-88,13 0 72,0 0-16,1 0-8,-1 0-8,-13 0-40,14-2 8,1 0 40,-1 2 1,0-2-9,-14 2-40,15 0 24,0-2-40,0 0 32,-1 2-16,-14 0 0,16 0 96,0 0-24,-1 0-24,1 0 40,-16 0-88,14 0 48,0 0 0,3 0 24,-3 1 0,-14-1-72,16 1 40,-1 0 8,-2 0 24,1 1-40,-14-2-32,13 2 48,1 0 8,0 0-24,0 1 0,-14-3-32,13 3 24,2 0-8,0 0 32,1 0-24,-16-3-24,14 3 40,1 0-40,-1 0-16,-2 0 16,-12-3 0,12 3 16,0-1-16,-2 0 0,2 1-16,-12-3 16,12 3 16,-2 1-16,0-1 40,0 1-40,-10-4 0,12 3 8,-2 1 16,0 4-48,1-6 40,-11-2-16,12 4-16,-2 5-8,1-6 24,-1 1 24,-10-4-24,10 4 0,-1 4 0,0-5 24,1 1-8,-10-4-16,10 4 24,-2 5-16,2-7-16,-1 1-40,-9-3 48,9 3-16,-1 0 8,0 0 8,-5 0 32,-3-3-32,11 3-24,-8 0 40,8-1-40,-3 1-40,-8-3 64,3 3 8,10-1-32,-5 2 104,0-1-24,-8-3-56,3 4 56,9-1-24,-3 0-64,-6 1 16,-3-4 16,10 3 0,-7 5 16,5-6-8,-6 1 16,-2-3-24,8 3 24,-5 2-56,0-2 40,6 0-16,-9-3 8,3 3-24,5 0 24,-5 0 8,7 0-48,-10-3 40,4 2 0,7 0-8,-8 1 8,7 0 48,-10-3-48,3 3 16,5-1 8,-5 2-24,5-1-40,-8-3 40,2 3-8,6 0 16,-6 0-32,6 0 0,-8-3 24,2 2-16,7 1-8,-7-1 16,6-1 16,-8-1-8,3 2 0,5 0-24,-6-1 24,6 1 0,-8-2 0,2 2 16,7 0-8,-7 2 8,6-1-8,-8-3-8,2 2-24,1 1 16,0-1-32,5 1-8,-8-3 48,2 3-48,1 0-56,1 0-96,-1 0-104,-3-3 304,8 3-489,-8 0-183,3-2-160,0 1-272,-3-2 1104,3 2-1272,0 1-177,-1-1-127,1 0-16,-3-2 1592,2 2-1737,13 13-3664,-15-15 5401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51.6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89 1 5441,'0'0'0,"2"0"1064,1 4-584,-3-4-480,14 10 496,-5-1 0,9-6-96,3 6-40,-21-9-360,22 4 240,4 6-48,1-6-48,1 6-47,-28-10-97,28 8 80,2-5-56,1 8-8,2-7-16,-33-4 0,34 10-40,3-6 24,0 5-48,3-6 16,-40-3 48,41 3-49,2 0 9,3 0 8,-1-2-8,-45-1 40,47 1-64,1 0 0,-1 0-48,0 0-88,-47-1 200,46 2-328,-1 0-208,-1 1-112,-7-3-480,-37 0 1128,41 4-4257,-41-4 4257</inkml:trace>
  <inkml:trace contextRef="#ctx0" brushRef="#br0" timeOffset="451">1 299 6577,'0'0'0,"0"0"960,3 0-440,9 0 24,-3 1 104,4 0-63,1 0-41,2 2-80,2 0-104,1 6-48,2-5-80,3 8-48,1-8-40,3 7-56,-28-11-88,29 4 56,1 6-24,-1-6-24,2 6 0,-31-10-8,32 3 0,1 5-8,2-6-16,2 1 0,-37-3 24,38 1-48,2-1 0,1 0-16,2 0-56,-43 0 120,46-3-232,1-6-160,2 7-248,1-1-288,-50 3 928,49-9-1201,-10-7-743,9 14-2721,-48 2 4665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2:58.59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2061 1845 1952,'0'0'0,"0"-4"856,0-5 152,0 9-1008,0-3 865,0-7-569,0 10-104,0-2-24,0 2-168,0-2 144,0 0 8,-1-1-16,1 1 0,0 2-136,-1-2 160,0 0 8,1-1 16,-1 1 16,1 2-200,0-2 208,-1 2 24,1-2-32,-1 2-32,1 0-168,-1 0 128,0-2 0,0 2-16,0-2 0,1 2-112,-1-2 120,-1 0-40,1 0 8,-1-1 8,2 3-96,-1-2 80,-1-1 32,0 0 0,0 0 32,2 3-144,-2-3 168,0-6 0,-1 7 8,0-1-23,3 3-153,-2-3 160,-1-5 24,1 6-8,-1-1 40,3 3-216,-3-10 248,0 6 16,0-4 24,-1 5 0,4 3-288,-4-10 296,-5 7 0,6-8 0,-6 1-8,9 10-288,-3-9 272,-7-2-16,2-1 16,-2 0 16,10 12-288,-11-14 256,0-3-16,-3-1-47,1-1-25,13 19-168,-13-19 184,-3-1 48,2 0 40,-1 0 40,15 20-312,-17-19 376,2-1-16,-2 2 8,2-1 8,15 19-376,-15-17 320,0-2-16,1 0-24,-2-2-80,16 21-200,-15-19 232,-2-3-80,3 3 8,-1-1-8,15 20-152,-16-20 137,1 0 15,0 1-24,-1-2-8,16 21-120,-14-20 136,-1-1-40,2 1-24,-1-1 56,14 21-128,-14-20 72,0-1 56,1 0-16,-1 1-56,14 20-56,-13-20 80,-2 1-48,2-1 56,-1 1-48,14 19-40,-15-20 40,1 0 8,1 0-32,-1 1 8,14 19-24,-12-21 48,0 2-32,-1-1 24,1 1-8,12 19-32,-12-19 24,-1 1 16,3 0 0,-2-1 24,12 19-64,-13-19 8,0 1 24,0-2-32,0 3-16,13 17 16,-12-19 80,0 3-144,-2 1 88,1-1-24,13 16 0,-13-15-16,1 0 96,1 2-56,0 0-8,11 13-16,-10-14-16,-2 2 16,2-1 0,0 2 0,10 11 0,-10-9-16,-1 1-48,2 5-136,1-9-176,8 12 376,-4-3-672,-7-10-409,8 10-367,-6-6-248,9 9 1696,-3-2-2041,0-1-415,1 3-4634,2 0 7090</inkml:trace>
  <inkml:trace contextRef="#ctx0" brushRef="#br0" timeOffset="2650">164 5 4560,'0'0'0,"-1"-2"1169,-2 2-921,3 0-248,-3-2 224,0 2 48,-1 0 0,1 0-8,3 0-264,-4 1 248,-4 1-32,5 1 8,-1 1-8,4-4-216,-9 8 240,6-4 0,-6 6-16,5-6-8,4-4-216,-9 10 200,5-6 8,-6 7-15,6-3-1,4-8-192,-12 10 152,8-2-8,-7 0 8,7 0 0,4-8-152,-11 8 128,8 1-16,-5 0-16,5 0-32,3-9-64,-3 10 80,-1 0-32,1-1-8,0 1 8,3-10-48,-3 10 0,2 1 16,0-2-8,0 0 16,1-9-24,0 8 16,0-3-32,0 4-16,3-6 16,-3-3 16,8 4 24,-6 0 24,1 0 40,7-1-8,-10-3-80,3 3 88,9 0 8,-2 0 24,0 1 8,-10-4-128,10 3 152,3-1 16,0 0-56,1 1 24,-14-3-136,17 2 96,-1 0 0,1 0 8,-2 1-16,-15-3-88,17 3 88,-1 0 16,0 0 32,2-1 8,-18-2-144,16 2 128,2 2-40,0-2 0,0 1-32,-18-3-56,17 2 88,1 1-8,0 0 8,0 0 0,-18-3-88,17 4 56,1 0 8,0 0-24,-1 0-24,-17-4-16,19 4 24,-1 1-32,1-2 16,-1 1-16,-18-4 8,19 3 16,-1 5 24,1-5 24,1 0 57,-20-3-121,20 9 96,-2-5-16,2 0 16,-3 4-32,-17-8-64,18 2 72,0 1 8,1 5-16,0-6 8,-19-2-72,20 3 64,0 0-8,-1 1 8,-1-1-48,-18-3-16,19 3 32,-2 0 16,2 0-24,-3 0-24,-16-3 0,16 3 40,0 0-8,-1-1-8,1 1-8,-16-3-16,15 2 24,0-1-24,-1 0 48,0 0 0,-14-1-48,15 1 40,-2 0-24,1 0 0,0-1 0,-14 0-16,12 0 24,0 0 0,1-2 0,-1 0 16,-12 2-40,13-8 24,2 6-24,-1-7 0,0 6-64,-14 3 64,16-11-24,-2 8 16,2-6-8,-2 6 40,-14 3-24,16-11 32,0 8-24,1-11 8,1 6-16,-18 8 0,16-9-24,1-1 56,0-1-8,0 0 0,-17 11-24,18-12 0,-1-2-16,1 2 8,-2 0 16,-16 12-8,16-11 0,-2 1 24,-2 0-16,-1 1-16,-11 9 8,10-9 24,-1 1-40,-1 5 8,-5-8 40,-3 11-32,11-3 24,-8-6-16,0 7 16,0-2-24,-3 4 0,3-3 8,-1 0-8,0 0 16,-2 1 16,0 2-32,0-2 0,0 0 40,0 2 16,-1-2 16,1 2-72,-1-2 72,-2 2-16,0-2 24,0 2-8,3 0-72,-4-2 56,-5 0 32,6 0-56,-5 0-24,8 2-8,-4-2 40,-6 0-32,2 0 64,-1-2-32,9 4-40,-9-3 48,-1-6 0,-2 7 8,-2-6 8,14 8-64,-14-2 56,-2-1-8,1-7 24,-1 8 8,16 2-80,-18-3 104,1 0 0,-2-5 24,-1 8 0,20 0-128,-22-2 104,0 0 8,-2 0-40,-1 0 8,25 2-80,-26 0 136,-1-2-32,-1 0 16,0-1-24,28 3-96,-28-9 96,-2 9-16,0-8 8,-1 6-16,31 2-72,-29-9 56,0 6 16,-1-6 41,1 7 15,29 2-128,-28-9 136,-3 7 8,1-1 32,-1-5 8,31 8-184,-30 0 200,3-2-24,0 2-40,0 0-24,27 0-112,-27 0 96,-1 1-16,0 1-32,0 1 40,28-3-88,-26 4 24,0 4 32,-1-6 32,1 2-64,26-4-24,-26 3 48,-2-1 16,2 0-48,-1 0 0,27-2-16,-26 1 8,1-1-48,1 0 8,1 0-64,23 0 96,-21 0-160,0 0-96,2 0-104,-1-2-144,20 2 504,-16 0-737,0 0-223,4 0-288,2 0-256,10 0 1504,-8 0-1977,4-2-599,2 0-4362,2 2 6938</inkml:trace>
  <inkml:trace contextRef="#ctx0" brushRef="#br0" timeOffset="3535">1570 147 5777,'0'0'0,"0"1"504,0-1-504,0 2 480,0 2 72,0-2 8,3-1-8,-3-1-552,2 1 568,-2 1-7,2 0-9,-2 1-16,0-3-536,3 3 536,0 1 8,0 5-16,5-5 0,-8-4-528,2 13 528,6-1-24,-5 1 1,8 1-49,-11-14-456,8 14 416,1 0-88,0 3-40,3-1-80,-12-16-208,12 18 160,1-2 32,3 0-72,-1 1 8,-15-17-128,18 15 128,-1 2-72,2 0 0,0 1-24,-19-18-32,21 18-32,0 1-24,2-1 56,0 2-24,-23-20 24,24 19 24,0 1 64,-1 0-112,1 2 16,-24-22 8,22 22 8,1 2-40,1 2 32,-1 2-8,-23-28 8,25 29-40,-3 0 32,0-1 8,-1-2-8,-21-26 8,20 27 8,0 0-40,-1-2-8,1 1 8,-20-26 32,18 24-32,1-1 0,0 1-40,-1-4 40,-18-20 32,17 23-80,0-1 48,1 0-16,-1 1-24,-17-23 72,17 21-56,-2 0-16,1-1 0,-1 1 32,-15-21 40,14 18-56,1 2-40,0-2 32,0 0-72,-15-18 136,14 17-120,0 1-40,0-3-32,-1 1-40,-13-16 232,13 15-304,0 0-56,0 2-41,-1-2-39,-12-15 440,13 16-472,-1-2-96,-1 0-112,1 0-104,-12-14 784,11 12-888,-1 0-113,0 0-55,1-2-136,-11-10 1192,2 4-1248,10 10-2881,-12-14 4129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3:03.4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211 10 3336,'0'0'0,"2"0"1849,0-3-1401,0 1-200,0 0-64,-2 2-8,0 0-16,0 0 24,2-2-24,-2 2 8,0 0-8,0 0-24,0 0 0,0 0 0,0 0 32,0 1 24,0 1 56,0 2 56,0 4 40,0-4 40,0 8-15,0-4-9,0-8-360,0 10 328,0 1-64,0-11-264,2 13 256,-2 0-56,0 0-16,0 3 56,0-1 8,0 3-48,0 0 40,0 1-64,-1-1-48,0 3 8,-1-1-112,0 1 16,0 1 32,2-22-72,-3 22 24,-1-1 24,2 2-32,-1-1-16,3-22 0,-3 20 40,1 1 16,-1-2 32,0 0 16,3-19-104,-3 19 64,0-1 72,-1-2-32,-4 1-24,8-17-80,-2 17 144,-3-1-40,1 1-40,1 0 16,3-17-80,-4 18 24,0 0-56,1 1 80,-1-2-24,4-17-24,-3 18 64,0-1-48,0 1-8,-2 0 16,5-18-24,-3 17-32,0 0-16,0 0 16,0 1 8,3-18 24,-4 16-40,1 3 88,-1-3-64,0 1-40,4-17 56,-8 17 0,5-2-8,-1 2 8,0-3-8,4-14 8,-8 16 32,5-3-56,0 0 48,-1 1 24,4-14-48,-4 13-32,1 0 64,0 1-32,-1-1-8,4-13 8,-3 13-24,1 1-16,-1-1 32,1 1 8,2-14 0,-2 14 8,0-1 16,0-1-48,0 0-16,2-12 40,-2 11-32,0 1 24,0 0-24,0-1 24,2-11 8,-2 11 8,1 0-48,-1 0 24,-1-3-8,3-8 24,-3 8-88,2-5-40,-1 8-56,1-8-40,1-3 224,-1 9-328,0-6-112,0 1-216,0 0-272,1-4 928,0 3-1297,-8-6-583,8 3-3273,0 0 5153</inkml:trace>
  <inkml:trace contextRef="#ctx0" brushRef="#br0" timeOffset="1225">88 1227 3656,'0'0'0,"0"3"1993,0-3-1993,2 8 192,0-5-104,2 6-48,-1-9 16,-3 0-56,3 1 72,5-1 0,-6 0 0,6 0 0,-8 0-72,2 0 88,6 0-8,-4 0 40,5 0 40,-9 0-160,2 0 224,7 0 16,-6 1 40,5 1-48,-8-2-232,2 4 216,1-1 32,7 0-16,-8 1 56,-2-4-288,3 8 256,7-5 32,-7 0 1,6 1-17,-9-4-272,9 3 272,-1 1-40,2 0-16,2-1-8,-12-3-208,14 4 200,1-1-56,2 0-8,2 1-16,-19-4-120,20 3 120,1 0-16,2 0 8,-2-2-16,-21-1-96,22 1 72,2 0 8,-1 0-16,2-1 24,-25 0-88,25 0 88,1 0 8,-1 0 16,-1 0 24,-24 0-136,25 0 128,0 1 0,-3 0 48,1 0-48,-23-1-128,21 3 144,1 2-32,-1 3-24,-2-5 8,-19-3-96,21 9 64,-2-6 8,1 9-32,-20-12-40,20 4 16,-20-4-16,20 10 16,-1-6-16,2 6-16,-1-6 32,-20-4-16,22 10 0,0-7 8,2 5 16,-1-7-16,-23-1-8,23 3 8,-1-2-8,0 0-8,0 1 8,-22-2 0,22 2-24,1-1 56,0 1-24,-2 0-16,-21-2 8,23 2 0,-1 1-16,0 1-8,0-1 24,-22-3 0,20 4 24,0 0-48,-2 0 24,1 0-8,-19-4 8,19 4-24,1 4 8,-2-6 0,1 1 8,-19-3 8,19 5-8,0-1-8,-1-1 8,2-1-16,-20-2 24,18 2-8,3-1-8,-2 1 24,2-1-16,-21-1 8,20 1 0,1-1-16,0 1-24,0 0-24,-21-1 64,18 1-64,1 0-40,-1 0-40,1 0-40,-19-1 184,18 3-256,2 0-96,-1 6-64,2-6-128,-21-3 544,19 9-648,2-6-96,-2 8-89,2-7-31,-21-4 864,19 11-888,2-3-8,-2 0 88,2 4-3281,-21-12 4089</inkml:trace>
  <inkml:trace contextRef="#ctx0" brushRef="#br0" timeOffset="1781">2283 1574 4905,'0'0'0,"2"-2"464,-2 2-464,9-2 344,0-1 16,1-7 48,2 7-48,-1-8-64,2 2-40,2-2-80,1 1-16,-16 10-160,18-11 120,0-2-24,2-3-16,0 0-32,-20 16-48,21-18 32,0 0-24,2-1 0,-2 2 0,-21 17-8,23-20 16,-1 2-8,0-2-48,-1 0 24,-21 20 16,20-19-56,1 0-8,0 0-40,0 1-160,-21 18 264,22-19-408,0 1-208,-1-1-112,-3-3-224,-18 22 952,24-18-3673,-24 18 3673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3:07.39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188 8 3008,'0'0'0,"0"-2"1104,-1 0-632,1 2-191,0 0-281,0-2 192,0 0-56,0 2-48,0 0-8,0 0-80,2 0 120,-2 0 0,2 0 32,-2 0 0,0 0-152,2 0 152,0 0 8,-2 0 24,0 1 8,0-1-192,2 1 192,-2 0 16,2 0-16,-2-1-16,0 0-176,2 1 176,-2 0-16,0-1-48,2 1-8,-2-1-104,0 0 88,2 0-24,-2 1-16,0-1-8,0 0-40,2 1 56,-2 1-24,2 1 24,-2-1-8,0-2-48,0 3 48,2 0 32,-2 0 16,0 0 48,0-3-144,0 4 152,2 0 48,-2 0-8,0-1-23,0-3-169,2 3 184,0 1-48,-2-2 0,2 1-8,-2-3-128,0 1 128,2 1 0,0 0-24,1 1 8,-3-3-112,0 2 104,2 0-24,0 1 24,-2 0 16,0-3-120,2 4 96,0 0 16,-2 0-40,2 0-16,-2-4-56,0 4 56,2 0 0,0-1 48,-2 1-32,0-4-72,2 4 104,-2 0 0,0 0-32,0 0 24,0-4-96,0 3 88,0 2-32,0-1 8,0 0-16,0-4-48,0 3 40,0 0 0,2 1-16,-2-1-16,0-3-8,2 4 0,0-1-8,0 0 8,0 0-32,-2-3 32,3 4 0,-1-2-16,1 0 16,1 0 0,-4-2 0,3 2 8,0-1-8,5 1 0,-6-1 24,-2-1-24,3 1-8,0 1 56,5 0-24,-6 0 0,-2-2-24,2 1 32,2 0 16,-1 1-24,0 0 0,-3-2-24,3 1 32,0 0-24,0-1 16,5 0-8,-8 0-16,2 1 32,1-1-24,0 0 16,7 0-24,-10 0 0,2 0 0,1 0 8,5 0 8,-6 1 16,-2-1-32,3 0 0,0 0-16,5 1 16,-8 0-24,0-1 24,3 1 24,1 0 16,-1 1-32,5 1 40,-8-3-48,0 1 40,3 1 0,0-1 0,0 0-8,-3-1-32,3 2 8,0-1 24,0 1-16,0 0-16,6 0 32,-9-2-32,2 2-8,1 0 8,5 0-24,-6 0 0,-2-2 24,3 3 8,5-1-32,-6 0 48,0 0-16,-2-2-8,3 2-8,6 0 24,-7 1 0,1 0 8,-3-3-24,3 3 16,0-1-40,-1 1 8,1 0 24,-3-3-8,3 2 8,0 1-24,5 0 24,-5 0-40,-3-3 32,3 2-16,5 0 24,-6 0-16,1 0 16,-3-2-8,9 2-8,-7 1 48,6-1-64,-5 0 24,-3-2 0,8 2 0,-6 0-16,1 1 32,6 0-32,-9-3 16,2 4 0,0 0-24,1 4 8,0-6-16,-3-2 32,3 4-40,1 6 0,-1-7 16,0 6 56,-3-9-32,3 3 8,0 5-24,0-5 16,6 2-32,-9-5 32,2 8-8,1-5-24,7 1-64,-8 4-96,-2-8 192,9 2-232,-6 6-72,6-5-48,-6 2-80,-3-5 432,8 8-480,-4-6-32,4 2 0,-6 4-33,-2-8 545,8 3-512,-8 6-24,3-4 32,0 4-24,-3-9 528,8 3-608,-8 6-16,0-7-1409,2 10-935,-2-12 2968,0 0 0</inkml:trace>
  <inkml:trace contextRef="#ctx0" brushRef="#br0" timeOffset="658">810 601 4216,'0'0'0,"0"-8"625,0 5-345,0-8-40,2 8-8,1 1 16,-1 2-16,0 0-8,0 0 8,-2 0 24,2 1 24,-2 0-16,2 1-8,-2 1 8,0-1-16,0 2-24,0-1 16,-1 0-48,-1 0 24,-1 0 8,-1 1 1,0 0 39,-4 0-16,4 0 24,-5 4-32,6-4 8,-7 0-40,7 6-72,-5-6 8,5 6-56,-2-6-32,2 6 8,0-7-32,0 5-24,2-5-16,1 1 0,0 0-16,0 4-16,0-4 8,2 0 0,1 4-8,-3-8 40,3 3 8,0 5-8,1-5 16,-1 1 8,0 6-32,5-7 8,-6 5-16,6-5 32,-8-3-16,2 9-16,6-6 0,-6 5 8,8-3-32,-10-5 40,2 9-16,7-6-16,-6 6 0,7-6 24,-10-3 8,3 4-32,8 6 24,-8-7 8,7 5-8,-10-8 8,3 3-8,7 7 8,-7-7 0,7 7 8,-10-10-8,3 4 0,6 6 0,-6-7-8,6 7-16,-9-10 24,2 3-8,8 7 0,-8-6 0,6 6 8,-8-10 0,2 4 0,7 5 16,-7 0 0,1-5 8,-3-4-24,3 10 24,1-6 8,-1 4-8,0-5 8,-3-3-32,8 3 32,-8 6-8,3-8 8,0 2-8,-3-3-24,8 4 16,-6-1 32,0 1-32,1 0 16,-3-4-32,4 4 40,4 0-8,-8 5 8,2-6 0,-2-3-40,2 3 8,0 1-8,0 0 32,-2 0-24,0-4-8,0 8 16,0-6-24,0 1-88,0 6-56,0-9 152,-1 3-240,0 0-112,-1 5-120,-1-6-112,3-2 584,-2 4-785,0 4-175,0-6-168,-1 0-8,3-2 1136,-1 3-4177,1-3 4177</inkml:trace>
  <inkml:trace contextRef="#ctx0" brushRef="#br0" timeOffset="1588">8 485 4168,'0'0'0,"-1"3"905,1-3-905,-2 4 288,2-4-288,-2 8 224,1-5-16,0-2 8,1-1-40,0 0-176,0 0 168,0 0 24,0 0 24,2 0 64,-2 0-280,3 0 304,0 0 32,5 0-16,-6 0-16,-2 0-304,3 0 320,8-2-24,-8 2 0,8 0-7,-11 0-289,8-2 256,0 0-32,2 0-64,-2 0-72,-8 2-88,9-3 48,-1 0-40,0-5-16,2 6-56,-10 2 64,9-9-200,0 7-208,1-6-193,1 5-159,-11 3 760,10-11-928,0 2 24,-2-4-1673,2 5-551,-10 8 3128,0 0 0</inkml:trace>
  <inkml:trace contextRef="#ctx0" brushRef="#br0" timeOffset="2005">267 826 5377,'0'0'0,"2"0"584,1-3-80,0 1 16,6 0 56,-9 2 8,3 1-8,7 1-24,-8 1-71,8 0-57,-2 0-56,-5 0-80,10 5-96,-3-6-72,0 1-72,0 1-64,1 1-16,1-1 0,0-1-48,-1 0-104,2 0-152,-1-2-232,-1 1-193,2 0-31,-1 0-104,-1 0-8,-1-1-8,2 1-3177,-12-2 4089</inkml:trace>
  <inkml:trace contextRef="#ctx0" brushRef="#br0" timeOffset="2788">515 1134 3928,'0'0'0,"0"3"1025,0-3-1025,0 10 192,0-2-72,2-4-8,0-1 0,-2-3-112,3 3 88,0-1 8,7 0 24,-8-1-32,-2-1-88,8 1 96,-6 0 16,7 0 0,-6-1 8,-3 0-120,9 0 88,-5 0-16,7 0-16,-8-2 0,-3 2-56,12-2 32,-9 0 0,10 0-8,-4-1-16,-9 3-8,8-2 32,1-1-32,1 0 8,-2 0-16,-8 3 8,8-3 8,-5 0 0,7 1-8,-7 0 8,-3 2-8,9-2 8,-7 2 0,1 0 24,0 0 0,-3 0-32,3 0 48,0 0 24,0 0 16,-1 0-8,-2 0-80,3 0 112,-1 1 8,1 0-32,0-1 0,-3 0-88,4 1 72,-1 0 8,0 0 8,6 0 24,-9-1-112,2 1 120,6 0 0,-6-1 8,6 1 0,-8-1-128,3 1 120,5 0 0,-5 0 8,6 1 8,-9-2-136,3 2 144,5 0-16,-5 0 8,7 0-15,-10-2-121,3 1 88,6-1-24,-6 2-32,5-2-24,-8 0-8,2 0 0,1 0-8,7 0 8,-7-3-32,-3 3 32,8-2-16,-6 0-48,6 0-105,-6 0-127,-2 2 296,8-2-504,-5 0-224,0 0-144,5-1 16,-8 3 856,-1-13-1721,1 13-1647,0 0 3368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3:03:14.19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3 202 3592,'0'0'0,"-1"-2"2057,1-1-1657,0 3-400,-1-4 304,1 2 16,0 2-24,0 0-48,0 0-248,0 0 192,0 0-16,0 0-16,2 0-24,-2 0-136,2 0 160,0 0-64,1 0 0,0-2 8,-3 2-104,3 0 96,0 0-8,6-2 40,-7 2-8,-2 0-120,3 0 152,5 0 24,-8 0-8,3 0 1,-3 0-169,8 0 152,-6 0 16,1 0 24,1 0 0,-4 0-192,9 0 224,-7 0 16,1 1-64,5 1 16,-8-2-192,2 2 168,1 0-56,0 1 24,6-2-48,-9-1-88,2 2 88,1-1-8,0 0 0,0 0-8,-3-1-72,8 1 72,-8 0-8,3-1-32,5 0 8,-8 0-40,0 0 56,3 0 8,6 0-24,-9 0-16,0 0-24,3 0 32,5-2 8,-8 2 56,3-2 24,-3 2-120,3 0 88,0-2 32,0 2-32,0 0 0,-3 0-88,9-2 104,-9 2-24,3-3 8,0 3 8,-3 0-96,3-2 56,0 2-8,0-2-24,0 0 0,-3 2-24,3-2 32,0 2 8,0-2-8,0-1-24,-3 3-8,3-3 24,1 0 0,-1 0-32,-1 0 32,-2 3-24,2-2 16,0 0 24,0 0 40,-2 2-24,0 0-56,2-2 56,-2 2-40,2-2 56,0 2 8,-2 0-80,0 0 56,2-2 1,-2 2-25,0 0 0,0 0-32,2-3 8,-2 3 32,2-2-8,0 0-32,-2 2 0,0 0 48,2-2-72,0 0 24,0-1 0,-2 3 0,2-2 0,0 0 40,-2 0-24,3 0 48,-3 2-64,2 0 16,0-2 32,0 0 0,-2 0 0,0 2-48,2 0 64,-2-2-24,2 2 0,0-2 48,-2 2-88,0 0 88,0-2 8,2 0 40,-2 2-80,0 0-56,2 0 64,0-2 16,-2 2-72,2-3 40,-2 3-48,2 0 32,0-2-32,1 0 32,-1 2-8,-2 0-24,2-2 0,0 0 8,1 0-48,1 0 48,-4 2-8,2-2 8,0 0 8,0 0 0,0 0-24,-2 2 8,2-2 8,0 2-16,-2-2 40,2 2 0,-2 0-32,0 0 32,2 0 16,-2 0-24,0 0 16,0 0-40,0 0 48,2 0 32,0 0-32,-2 0 48,0 0-96,2 0 56,0 0-40,0 0 32,0 0-24,-2 0-24,2 0 24,1 0 8,-1 0-24,2 0 8,-4 0-16,3 0 16,0 0 0,5 0 8,-6 0-8,-2 0-16,2 0 40,1 1-24,0 0 8,0 1 8,-3-2-32,3 1 24,0 1 16,6 0-32,-9 0 16,0-2-24,3 3 40,5-1 8,-8 0-16,3-1-8,-3-1-24,8 3 24,-8-1-32,3-1 48,0 2 0,-3-3-40,4 1 8,-1 0-8,0 0-24,0 0 40,-3-1-16,3 1 0,5-1-24,-8 0 32,3 0-16,-3 0 8,2 0-16,1 0 56,-1-2-80,1 0 64,-3 2-24,3 0 48,1-4-48,-2 2 24,1-1-24,-3 3 0,3-2 0,-1-1 8,1 0-8,-1 0 0,-2 3 0,2-3-24,1 0 16,-1-5 32,0 8-40,-2 0 16,2-9 16,0 7-16,0-1 0,0-5 32,-2 8-32,2-2 0,1 0 0,-3-1-8,2-5 8,-2 8 0,2-2-16,-2 0 16,2-1 16,0-6-16,-2 9 0,0 0 8,3-3-8,-1 1 16,0-1-32,-2 3 16,2-3 16,0 1 0,0 0-16,1 0-8,-3 2 8,2-2-24,0 2 16,0-2-8,0 0 8,-2 2 8,3 0 24,1-2-16,-1 0 8,0 0 0,-3 2-16,3 0 0,0 0 0,0-3-8,0 3 16,-3 0-8,8 0 0,-8 0 0,3-2-8,0 2 8,-3 0 0,3 0-24,1 0 40,-2 0-8,1 0-16,-3 0 8,3 0 0,0 1-16,0 0 40,0 1-16,-3-2-8,8 1 24,-6 0-32,1 0 8,7 0-16,-10-1 16,2 2 0,1-1-8,0 1-16,0-1 24,-3-1 0,8 1 0,-8 0-8,3 0-16,0 0-32,-3-1 56,2 2-120,0 0-96,0-1-208,0 1-288,-2-2 712,0 1-1112,0 0-481,0 1-487,-1-4-633,1 2 2713,-1 0-5593,1 0 5593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4:29:47.61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5 1 5689,'0'0'0,"0"3"1800,0-3-1800,-1 9 112,-1-5-32,1 5 40,1-7 24,0-2-144,0 3 168,0 2 0,0-2-48,2 0 40,-2-3-160,2 3 136,-2 1-16,2 0 8,0 4-64,-2-8-64,2 3 80,-2 5-16,2-3 16,0 4-24,-2-9-56,2 4 97,-2 7 7,2-3 8,0 3 16,-2-11-128,2 11 88,2 0 16,-2 1 0,1 0 0,-3-12-104,3 13 136,0 2-8,5 0 16,-6 0 24,-2-15-168,3 18 144,5 0-16,-6 1 40,2 1 0,-4-20-168,9 22 144,-7 2 8,6 1-16,-6 1-24,-2-26-112,3 28 152,6-3-24,-7 3 48,7 0 24,-9-28-200,2 27 136,6 2 56,-5 0-104,5-1 32,-8-28-120,3 25 104,7 1 8,-7-1-8,6-1-32,-9-24-72,3 25 16,6 2-8,-6-1-24,9 1 8,-12-27 8,3 29 40,7-3-40,-7-1 56,6-1-24,-9-24-32,3 22 16,7 1 24,-8-1-32,7 1 0,-9-23-8,2 21 24,7-1 0,-6 1-24,7-2 24,-10-19-24,3 20-8,6-2 0,-7 0 48,6 0-40,-8-18 0,2 19 8,1-2-8,5 0 0,-8-1 16,0-16-16,4 16 8,-1 1 24,0-1-24,0 1 0,-3-17-8,3 15 16,0-1-32,0-1 8,0-1 16,-3-12-8,2 11 0,0 1 0,0-1-8,0-1 0,-2-10 8,2 8 16,-2-4 8,2 7-24,-2-8-8,0-3 8,2 4 0,-2 4-24,3-5 32,-1 5-16,-2-8 8,0 4-24,2 0 16,-2 5-8,0-6-8,0-3 24,0 3-48,2 1-160,-2-1-264,2 0-224,-2-3 696,2 1-1008,0-1-144,-2-11-689,0 9-3576,0 2 5417</inkml:trace>
  <inkml:trace contextRef="#ctx0" brushRef="#br0" timeOffset="727">221 1543 6169,'0'0'0,"-1"-2"560,1 0-200,0 2-88,0 0-272,0 0 256,0 0-32,0 0-48,0 0-8,0 0-992,2 1 1816,1 1-816,0 1 16,6 5 16,-9-8-208,3 3 200,9 6-24,-2 0 17,-1-1-41,-9-8-152,9 9 152,0 0-8,2 2-8,-3-1-8,-8-10-128,9 10 96,-1-1 8,1 0 0,-6-5-40,-3-4-64,11 9 72,-8-6-16,7 1-8,-8 0-16,-2-4-32,3 3 56,6-2-40,-7 0-24,0-1 72,-2 0-64,2 0 24,0-2 24,0-7 40,0 6-88,-2 3 0,0-13 16,2 0 8,-2-1-8,2-3 8,-2 17-24,2-16 16,-2-1 0,2-2-32,-2 0 32,0 19-16,2-20 0,0 1-16,0-3 0,0 2-8,-2 20 24,2-18-88,-2 0-120,2 2-232,-2 1-256,0 15 696,0-15-785,0 3-4768,0 12 5553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4:29:49.584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2 214 8569,'0'0'0,"0"-2"88,0 0-24,-1 0-48,0-1-40,1 0-8,0 0 0,0-7 80,0 8 48,0 0 16,2-1 96,-2 0 41,0-5-65,0 6 72,0-6-144,0 5-48,0-7 24,0 7-32,0-7-8,0 8 72,2-6-32,-2-1-24,0 9-64,0-8 80,3-2-72,-3-1 8,2-1-24,-2 12 8,3-12 0,0-1 8,5 2-32,-6 0 40,-2 11-16,3-9 24,0 6-8,0-6-8,5 6-16,-8 3 8,0-2-16,4 0 0,-2 2 16,1 0 16,-3 0-16,3 0 8,0 1 8,0 2 24,5 6-8,-8-9-32,0 3 32,8 5 0,-6 0-16,2-4 40,-4-4-56,8 12 96,-5-3-64,6-1 32,-6 1-32,-3-9-32,11 9 8,-8-1 8,11-4-16,-6 6-24,-8-10 24,9 3-56,1 7-144,-1-6-176,0 5-208,-9-9 584,8 3-729,0 1-4800,-8-4 5529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4:29:59.55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4 252 4697,'0'0'0,"-1"0"392,1 0-136,-1-2 32,1 2-288,0 0 288,0-2-32,0 0 0,0 2-24,0 0-232,0 0 208,0 0 40,0 0-96,-1-2-24,1 2-128,0 0 120,0 0-32,0-2 8,0 2 8,0 0-104,0-2 144,0 2-32,0-2 8,0 0-8,0 2-112,2-3 64,-2 0 8,2 0-24,-2-1 0,0 4-48,2-3 40,1-6-16,0 7 0,0-1 8,-3 3-32,8-9 24,-5 7 24,-1 0-8,1-1-8,-3 3-32,3-9 40,0 9 16,0-2-8,0 0 8,-3 2-56,3 0 72,-1 0-32,1 0-8,-1 0 24,-2 0-56,2 0 72,0 0-24,0 0 17,0 0-33,-2 0-32,2 0 8,1 1 0,-1 0-8,0 0-16,-2-1 16,2 1 16,-2 2 8,2 1 0,-2-1 0,0-3-24,2 3 8,-2 1 16,0 4-8,2-5 40,-2-3-56,0 8 48,0-5 8,0 7 40,0-6-8,0-4-88,0 9 96,-1-1 0,0-4-8,1 7-24,0-11-64,-1 4 72,0 5-24,0-6-24,0 6-32,1-9 8,-1 4 0,0 7 24,0-7-8,0 7 8,1-11-24,-1 8 24,-1 0 0,0 1 40,1 0 40,1-9-104,-1 9 128,0 0-16,0 1 16,0-2 0,1-8-128,0 9 136,-1-1-16,1 0 0,0-3 16,0-5-136,0 9 64,0-6 8,0 1-48,0-1-32,0-3 8,0 2 24,0-1-24,0 0 0,2 0 0,-2-1 0,2 1-16,0-1 40,1 0-24,-1 0 16,-2 0-16,2-2 24,1 0-24,0 0 16,6-1-8,-9 3-8,2-2-8,6-1 8,-5 0 16,6 0 0,-9 3-16,3-2 16,6 0-16,-7 0 0,7 0-8,-9 2 8,2 0-24,1-3-24,0 1-144,1 2-200,-4 0 392,3-2-656,0 0-280,-1 0-89,-2 2-4520,0 0 5545</inkml:trace>
  <inkml:trace contextRef="#ctx0" brushRef="#br0" timeOffset="462">225 327 8169,'0'0'0,"-1"0"512,1 0-360,0 0-80,0 0 0,0 0 64,0 0 16,0 0-31,0-2-25,2 2-80,-2-2 0,0 2 8,2 0-80,-2 0-16,0 0-225,0 0-191,0 0-24,0 0-4625,0 0 5137</inkml:trace>
  <inkml:trace contextRef="#ctx0" brushRef="#br0" timeOffset="1547">303 11 5377,'0'0'0,"-1"-2"768,1 2-304,0 0-464,-1 0 344,0-2-56,0 0-80,-1 2-24,2 0-184,-3-2 216,1 0-48,-1 2 24,0 0 16,3 0-208,-3 0 168,0 0 40,0 0-8,0 0-8,3 0-192,-3 0 217,0 0-57,0 0 0,0 0 8,0 0 0,-2 1-24,2 0-32,-1 0 8,4-1-120,-4 0 128,1 1 48,0 0 8,0 1-32,3-2-152,-3 3 128,0-1-24,0 1-16,1-1-8,2-2-80,-2 3 48,0 0 8,0-1-16,1 0-8,1-2-32,-1 1 64,1 1-24,0 1-32,-1-1 48,1-2-56,0 3 24,0 0-16,0 0 40,0 0-56,0-3 8,0 3 8,0 0 8,2 1 24,-2 0-16,0-4-24,3 4 24,-3 5 32,2-6-56,0 1 32,-2-4-32,2 9 32,0-6-16,0 0 16,0 5-32,-2-8 0,2 2 56,0 2-8,0 0-8,0-1 80,-2-3-120,2 8-16,0-6-8,0 1 56,0 1-72,-2-4 40,2 2 64,0 1-48,0 0 8,-2-1 16,0-2-40,2 2-8,-2 1 72,0-2-136,0 0 0,0-1 72,3 0-16,-3 0-32,0 0 88,0 0-16,0 0-24,2 0 8,-2 0 16,0 0-16,2-3 24,-2 3-32,0-4 16,0 1-32,2 0-16,-2 1-8,0 2 40,0-2-16,2 0 24,0 2-16,0-2 24,-2 2-16,0-3 32,3 1-72,-1 2 56,0-2-24,-2 2 8,3 0-56,-1-2 104,1 2-48,0 0-16,-3 0 16,3 0 32,0 0-8,6 0-32,-7 0 8,-2 0 0,3 0 0,0 0-40,6 0 56,-6 1-8,-3-1-8,8 3-16,-5 1 32,5 4-32,-6-6 16,-2-2 0,8 9-16,-6-6-8,6 5-8,-6-4 72,-2-4-40,2 9 0,1-5 16,1 8-8,-2-9-32,-2-3 24,0 9 16,0-6-16,0 6 16,0-5 24,0-4-40,0 10 16,-1-7 48,-2 6 24,0-6-40,3-3-48,-3 4 48,0 4 8,0-7-40,-5 2 48,8-3-64,-3 3 40,-1 0-16,-5-1 32,5 0-16,4-2-40,-8 1 96,5 0 32,-1 0-8,-5 0 32,9-1-152,-3 1 136,-1 0-16,0-1-16,-1 1-24,5-1-80,-4 0 48,1 0-48,0 0-8,0 0 16,3 0-8,-2 0-16,1 0-8,0-2-8,0-1-80,1 3 112,0-3-232,0 0-264,2-1-360,1-5-424,-3 9 1280,3-3-1408,0-9-4674,-3 12 6082</inkml:trace>
  <inkml:trace contextRef="#ctx0" brushRef="#br0" timeOffset="2279">428 83 7273,'0'0'0,"0"2"352,-1 8-248,0-2 32,0 1 64,1-6 120,0 0 80,0 6 8,0-6 25,0 8 23,2-1-32,-2-1-16,2 0-64,0-1-80,0 0-48,0 1-64,0-5-40,0 5-16,0-6-16,0 5 8,0-6-48,-2 1-24,2 1 40,-2-2-32,0-1-8,0 0-16,0-1-16,0 0-8,0-2 24,0-1 0,-1-7-24,0 7 48,-2-8-56,1 2 24,0 0-16,-1-1 16,1 1-8,0-1-8,0-1-8,0 1 8,1 2-8,0 0 16,0 5-24,1 3 40,0-10-24,0 7-24,0-5 24,0 6 24,0 2 0,2-3-48,0 0 48,0 1-16,-2 0 0,0 2 16,2 0 8,1 0 0,-1 0 8,1 0-16,-3 0 0,3 1 16,0 2-8,1 1 16,-1 4-8,-3-8-16,8 3 32,-6 1 24,1 6-24,0-7 32,-3-3-64,8 8 48,-6-4-48,1 5 32,0-6-24,-3-3-8,4 9 8,4-7 32,-8 1-24,3 0-8,-3-3-8,3 2-8,0 0-32,-1 0 16,0-1 24,-2-1 0,0 1-8,2 0 8,-2-1 0,0-2-8,0-6 8,0 5-24,0-7-24,0 10 48,0-3 0,0-8-48,0 8 56,0-8-32,0 11 24,0-9-64,0 6 8,-1-9 0,1 4 32,0 8 24,0-8 0,0-1 24,0 6-72,0-7 48,0 10 0,2-3-8,-2 0-16,2-5 56,0 8-56,-2 0 24,2-2-8,-2-1 0,2 1 0,0 2 48,-2 0-40,3-3 16,-1 3-8,0 0 16,0 0-40,-2 0 16,3 0 0,0 0 32,0 2 8,0 0 0,-3-2-40,3 3 16,5 0 16,-6 5-8,1-5 0,-3-3-24,3 8 64,6-5 0,-7 9-16,1-4 32,-3-8-80,8 4 96,-6 7 32,1-7 0,0 8 8,-3-12-136,3 3 40,0 6-24,6-1 8,-9-5-16,0-3-8,3 10 0,-1-5-8,1 3-16,-1-6 48,-2-2-24,2 3-16,0-1-104,0-1-216,-2-1-488,0 0 824,2 0-1384,17 11-4834,-19-11 6218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4:30:26.88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117 86 4232,'0'0'0,"0"0"0,0 0 713,0 1-393,0 0-96,0 0-40,0-1-184,-1 1 152,0 0-40,0 0 24,1 0-8,0-1-128,0 1 144,0 2 8,0-2 48,0 1 0,0-2-200,0 2 192,0 0 80,0 0-16,0 1 32,0-3-288,0 3 280,0 0-16,0 0-8,0 1-24,0-4-232,0 4 208,0 6 9,0-7-49,0 6 0,0-9-168,0 4 200,0 6-40,0-6 40,0 8-16,0-12-184,0 9 192,0 0 40,0 0-24,0 2 16,0-11-224,0 10 232,0 0-16,0 1 0,2 1-40,-2-12-176,0 10 184,0 1-24,0-1 0,0-1 32,0-9-192,0 9 104,0 1 8,2 2-40,-2-1-8,0-11-64,0 10 56,0 2 40,0 0-48,0-1 8,0-11-56,0 12 72,0 2-48,0-1 40,-1 1-8,1-14-56,0 14 48,-1-3 32,0 1 24,0 0 16,1-12-120,-1 11 129,0 0-41,0 1-32,0-2-24,1-10-32,0 10 32,0 0 0,0 1 24,0-1-48,0-10-8,0 10 32,0-1-32,0 1-8,0-1 48,0-9-40,0 9-56,0-1 56,0 1 32,0-1-8,0-8-24,0 10 40,0-1-24,0 2-48,0-3-24,0-8 56,0 8-8,0 0 48,2-5 0,-2 8-48,0-11 8,0 3-32,0 6-8,0-6 8,0 1 16,0-4 16,0 4 16,0 0 16,0 4-16,0-4 0,0-4-16,0 4 32,0 0-32,0 0-16,0 4 40,0-8-24,0 2-8,0 2 8,0 0 8,0-1-8,0-3 0,0 4 0,0-1-24,0 0 16,0 0 0,0-3 8,0 2 32,0 1-24,0-2-64,0 0 40,0-1 16,0 1-80,0 0 0,0 1 0,0-1-32,0-1 112,0 1-169,0 0-71,0 0-56,0-1-48,0 0 344,2 1-368,-2-1 16,0 0-48,0 0-40,0 0 440,2 0-560,-2 0-120,0 0-56,2 0-97,-2 0 833,0 0-864,3 0 96,-3 0 24,14 4-3457,-14-4 4201</inkml:trace>
  <inkml:trace contextRef="#ctx0" brushRef="#br0" timeOffset="672">0 841 5769,'0'0'0,"0"0"264,0 0-96,0 0-168,0 0 176,0 1 40,2 2 40,-2 0 24,0-3-280,3 9 288,0-5 0,0 7-40,0-2 8,-3-9-256,8 9 264,-6 1 32,1 2 24,6-2 25,-9-10-345,2 11 320,7 1 32,-7-1-16,1 1-64,-3-12-272,9 13 248,-7-3-24,6-1-56,-6-1-16,-2-8-152,9 4 112,-7 6-16,1-7-24,6 0-24,-9-3-48,2 3 64,0-2-32,1 0-8,-1 0 24,-2-1-48,3 0 24,-1 0-48,0 0 48,0-3-16,-2 3-8,2-3-8,0-6 24,1 6 16,-1-7-32,-2 10 0,2-3 40,0-10-16,1 4-40,-1-2 40,-2 11-24,3-10-16,-1 0 0,1 0 32,-1 2-24,-2 8 8,2-3 16,0-8-24,0 9 16,0-6-16,-2 8 8,2-2-32,0-2 24,2-4-72,-2 6-96,-2 2 176,2-2-416,0-1-224,0 0-240,0 0-145,-2 3 1025,2-9-1032,0 7 104,0-9 96,1 8-3409,-3 3 4241</inkml:trace>
  <inkml:trace contextRef="#ctx0" brushRef="#br0" timeOffset="1514">8 231 5153,'0'0'0,"-1"0"472,0-3-216,1 3-256,-1-3 216,0 0 24,-1 3 8,1 0 16,1 0-264,0 0 280,0 0 16,0 0-8,0 0-48,0 0-1344,0 0 2424,0 0-1168,0-2-24,0 2 8,0 0-136,0-3 144,0 0-48,0-1-8,0-5-24,0 9-64,3-2 32,-3-6 32,2 5-40,-2-7 0,0 10-24,2-3 24,0-9-16,-2 9 32,2-8 40,-2 11-80,0-3 72,0-11 1,2 5-1,0-1-16,0 0 24,-2 10-80,2-10 72,0 1-8,0 0 48,0 6 0,-2 3-112,3-11 160,-1 8-56,0-9-32,1 9-24,-3 3-48,2-11 64,1 8 0,1-6-48,-2 5 16,-2 4-32,3-8 16,0 6 16,0 0 40,0 0 40,-3 2-112,8-2 88,-6 2 32,1 0 40,6 0-48,-9 0-112,2 1 208,6 3 16,-6 0-24,6 7 32,-8-11-232,2 3 192,7 8 24,-7-3-8,7 0-8,-9-8-200,2 9 192,6-1-48,-6 1-8,1-1-16,-3-8-120,8 9 112,-6-4-64,6 6-24,-5-3 8,-3-8-32,3 3-16,0 5-40,0-6-120,0 1-256,-3-3 432,3 4-776,0-1-456,0 0-312,-1 0-41,-2-3 1585,0 4-5481,0-4 5481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1-23T14:30:29.635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4 238 5793,'0'0'0,"0"0"256,0 0 32,-1 0 8,0 1 56,1-1 16,-1 0-48,1 1-40,0 0-16,0 0-8,0 1 72,0 1 40,2 1 17,0-1 71,0 5-24,0-5 24,0 6 48,1-6-64,5 8-8,-6-7-56,1 8-32,7-4 8,-10-8-352,2 10 296,6 1 8,-6-2-63,7 1-89,-9-10-152,2 10 136,7 1-80,-5-2-40,5-1-16,-9-8 0,3 8-32,6-5-80,-6 6-240,6-7-297,-9-2 649,4 3-1064,4-2-376,-8-1-257,0-2-159,0 2 1856,2-2-5193,-2 2 5193</inkml:trace>
  <inkml:trace contextRef="#ctx0" brushRef="#br0" timeOffset="479">142 314 6193,'0'0'0,"0"1"536,0 1-8,0 1 192,0 0 208,0 1 113,0-1 39,2 0-104,0-1-104,-2 0-160,3 0-71,-3-1-33,2 0-40,-2 0-72,0-1-128,0 1-96,0-1-128,0 1-56,0-1-56,2 0 8,-2 0-64,0 0-160,2 0-352,-2 0-608,2 0-745,-2 0-631,0-3-4578,0 3 7098</inkml:trace>
  <inkml:trace contextRef="#ctx0" brushRef="#br0" timeOffset="1449">227 92 5337,'0'0'0,"0"0"224,0 0-32,-1 0-40,1-2 24,-3 2 32,1 0 32,-1 0 24,0 0 0,0 0-24,0 0 24,0 0 8,-1 0 48,4 0-320,-4 1 352,-4 1 0,6 2-24,-3-1-7,5-3-321,-8 3 304,6 0-24,-2 0 16,-4 1-32,8-4-264,-3 4 192,-1 0-16,0-1 0,0 0-56,4-3-120,-4 2 176,1 0-64,0 1-40,0-1 56,3-2-128,-3 1 88,0 1 16,1-1 24,1 0-24,1-1-104,-1 1 120,0 0 8,0 0-56,0 0 64,1-1-136,-1 1 96,1 0 16,0 0 32,0 0-32,0-1-112,0 3 128,0 0 16,0 0 0,0 0-40,0-3-104,2 3 120,0 1 8,1 1-16,0 3 41,-3-8-153,3 2 96,0 1-16,0 1-16,0-1-40,-3-3-24,3 3 0,6-1 40,-9 0-8,3-1 16,-3-1-48,3 1 40,0-1-32,-1 0-8,0 0 0,-2 0 0,2 0 0,0 0-8,0 0 8,-2 0 0,0 0 56,2-2-48,-2 0 0,2 2-8,-2 0 0,0-2-32,0 0 0,0 0 64,2 0 0,-2 2-32,0-2 56,2 0-24,-2 0-32,2 0-8,-2 2 8,2-2-48,-2 0 96,3 0-72,-1 0-8,-2 2 32,2-3-8,0 1 16,0 0-8,0 0 32,-2 2-32,3-2 24,0 2-56,0-2 8,0 2 16,-3 0 8,9 0 16,-7 0-32,1 0 16,7 0 32,-10 0-32,2 0-16,7 0 64,-7 1-72,7 1 16,-9-2 8,3 3-16,6 0 0,-7 1 48,6-1-32,-8-3 0,2 3 16,6 1-16,-6 0 24,6 4 0,-8-8-24,2 3 8,2 0-32,-1 1 16,0 5 16,-3-9-8,3 1 16,-1 2 0,0 0 8,0 0-16,-2-3-8,0 4 24,0-1 48,0 1-32,0-1-24,0-3-16,0 4 56,-1-1-56,-1 2 64,-1-1-32,3-4-32,-3 3 24,0 0 8,1 0 8,-2 1 8,4-4-48,-3 3 40,0 0-16,0 0-8,0 0-8,3-3-8,-4 1 8,0 1 16,0-1-24,0 0 0,4-1 0,-4 1 0,-5-1 8,7 0 8,-2 0-16,4 0 0,-4 0-24,0-2-16,0-1-8,0 0-32,4 3 80,-3-3-120,0 0-128,0-5-120,-1 6-129,4 2 497,-3-8-648,1 6-104,0-1-128,1-6-72,1 9 952,-1-2-1048,1 0-1,0-1 65,0 0 128,0 3 856,16 0-4497,-16 0 4497</inkml:trace>
  <inkml:trace contextRef="#ctx0" brushRef="#br0" timeOffset="2253">357 151 6009,'0'0'0,"0"1"296,0 1 56,0 1 128,0 0 88,2 0 32,0 1 0,0 0-87,0 0-33,1-1-72,0 0-72,0 0-16,0 0-32,0-1-40,0-1 8,-1 1-64,0-1-24,0 0-16,-2 0-56,2 0 16,-2-1-32,0 0-16,0 0 8,0 0-40,0-2 16,0 0-8,0 0 0,0 0 24,0-1-40,-1 0 0,-1-5 8,0 5-24,0-5-16,1 6 8,-1-6 16,-2 5 0,2-5-16,0 5-16,-1-7-24,2 7 0,-1-8 48,0 8-8,1-8-8,0 8 0,1 3 8,0-9-48,0 7 16,0-6 0,0 6 24,0 2 8,0-3 0,2-5 0,0 8 0,1-3 16,-3 3-16,2-3 0,1 1 16,-1-1-32,2 3 0,-4 0 16,3-2 8,0 2 24,0 0 8,6 0-8,-9 0-32,2 1 16,6 2-16,-6 0 40,1 0-16,-3-3-24,10 3 40,-8 0 8,6 0-40,-6 1 72,-2-4-80,8 3 64,-6 0 8,1 1 8,7-1-8,-10-3-72,2 3 56,0 1 24,1-1 32,0 0-40,-3-3-72,3 3 88,0 0-32,0 0-64,0 0 8,-3-3 0,3 3 32,-1 0-24,0-1-8,0-1 32,-2-1-32,0 1-32,2 0 32,-2 0 16,0 0-40,0-1 24,0 0 8,0 0 16,0 0-80,0 0 80,0 0-64,0 0-48,-1-2-24,0-1-8,1 3 120,-2-8-144,0 6 16,0-6-32,0 5 40,2 3 120,-2-10-176,0 7 32,0-7 0,0 2-24,2 8 168,-1-8-144,0-1 0,1 6 16,0-8 56,0 11 72,0-3-48,0-6 16,2 6 32,0-6-16,-2 9 16,2 0-8,0-3 48,1 0-40,0 0 16,-3 3-16,9-2 24,-7 0 16,1 0 32,5 2 16,-8 0-88,3 0 136,5 0 24,-5 0 40,10 0 24,-13 0-224,3 0 232,9 2-32,-9 1 24,7 0-16,-10-3-208,3 4 176,8 5 0,-8-8-55,6 7 15,-9-8-136,2 2 120,6 2-48,-6 4 48,1-6-72,-3-2-48,3 4 64,0 5 32,-1-6-40,0 1-32,-2-4-24,2 4 16,-2-1-48,0 0 16,2 0-16,-2-3 32,0 2-128,0 1-120,0 0-289,2-1-255,-2-2 792,0 1-1160,2 0-320,-2 0-105,0-1-23,0 0 1608,0 0-5113,0 0 5113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8E3031-849D-4E35-92BC-9B3988F60C34}" type="datetimeFigureOut">
              <a:rPr lang="en-GB" smtClean="0"/>
              <a:t>23/01/2025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B38D7-6858-41FA-8DC7-358BD12CD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248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872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775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0577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4313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7924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3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1828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816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5539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639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953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867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66" r:id="rId6"/>
    <p:sldLayoutId id="2147483762" r:id="rId7"/>
    <p:sldLayoutId id="2147483763" r:id="rId8"/>
    <p:sldLayoutId id="2147483764" r:id="rId9"/>
    <p:sldLayoutId id="2147483765" r:id="rId10"/>
    <p:sldLayoutId id="21474837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7.png"/><Relationship Id="rId21" Type="http://schemas.openxmlformats.org/officeDocument/2006/relationships/customXml" Target="../ink/ink10.xml"/><Relationship Id="rId42" Type="http://schemas.openxmlformats.org/officeDocument/2006/relationships/image" Target="../media/image25.png"/><Relationship Id="rId47" Type="http://schemas.openxmlformats.org/officeDocument/2006/relationships/customXml" Target="../ink/ink23.xml"/><Relationship Id="rId63" Type="http://schemas.openxmlformats.org/officeDocument/2006/relationships/customXml" Target="../ink/ink31.xml"/><Relationship Id="rId68" Type="http://schemas.openxmlformats.org/officeDocument/2006/relationships/image" Target="../media/image38.png"/><Relationship Id="rId84" Type="http://schemas.openxmlformats.org/officeDocument/2006/relationships/image" Target="../media/image46.png"/><Relationship Id="rId16" Type="http://schemas.openxmlformats.org/officeDocument/2006/relationships/image" Target="../media/image12.png"/><Relationship Id="rId11" Type="http://schemas.openxmlformats.org/officeDocument/2006/relationships/customXml" Target="../ink/ink5.xml"/><Relationship Id="rId32" Type="http://schemas.openxmlformats.org/officeDocument/2006/relationships/image" Target="../media/image20.png"/><Relationship Id="rId37" Type="http://schemas.openxmlformats.org/officeDocument/2006/relationships/customXml" Target="../ink/ink18.xml"/><Relationship Id="rId53" Type="http://schemas.openxmlformats.org/officeDocument/2006/relationships/customXml" Target="../ink/ink26.xml"/><Relationship Id="rId58" Type="http://schemas.openxmlformats.org/officeDocument/2006/relationships/image" Target="../media/image33.png"/><Relationship Id="rId74" Type="http://schemas.openxmlformats.org/officeDocument/2006/relationships/image" Target="../media/image41.png"/><Relationship Id="rId79" Type="http://schemas.openxmlformats.org/officeDocument/2006/relationships/customXml" Target="../ink/ink39.xml"/><Relationship Id="rId5" Type="http://schemas.openxmlformats.org/officeDocument/2006/relationships/customXml" Target="../ink/ink2.xml"/><Relationship Id="rId19" Type="http://schemas.openxmlformats.org/officeDocument/2006/relationships/customXml" Target="../ink/ink9.xml"/><Relationship Id="rId14" Type="http://schemas.openxmlformats.org/officeDocument/2006/relationships/image" Target="../media/image11.png"/><Relationship Id="rId22" Type="http://schemas.openxmlformats.org/officeDocument/2006/relationships/image" Target="../media/image15.png"/><Relationship Id="rId27" Type="http://schemas.openxmlformats.org/officeDocument/2006/relationships/customXml" Target="../ink/ink13.xml"/><Relationship Id="rId30" Type="http://schemas.openxmlformats.org/officeDocument/2006/relationships/image" Target="../media/image19.png"/><Relationship Id="rId35" Type="http://schemas.openxmlformats.org/officeDocument/2006/relationships/customXml" Target="../ink/ink17.xml"/><Relationship Id="rId43" Type="http://schemas.openxmlformats.org/officeDocument/2006/relationships/customXml" Target="../ink/ink21.xml"/><Relationship Id="rId48" Type="http://schemas.openxmlformats.org/officeDocument/2006/relationships/image" Target="../media/image28.png"/><Relationship Id="rId56" Type="http://schemas.openxmlformats.org/officeDocument/2006/relationships/image" Target="../media/image32.png"/><Relationship Id="rId64" Type="http://schemas.openxmlformats.org/officeDocument/2006/relationships/image" Target="../media/image36.png"/><Relationship Id="rId69" Type="http://schemas.openxmlformats.org/officeDocument/2006/relationships/customXml" Target="../ink/ink34.xml"/><Relationship Id="rId77" Type="http://schemas.openxmlformats.org/officeDocument/2006/relationships/customXml" Target="../ink/ink38.xml"/><Relationship Id="rId8" Type="http://schemas.openxmlformats.org/officeDocument/2006/relationships/image" Target="../media/image8.png"/><Relationship Id="rId51" Type="http://schemas.openxmlformats.org/officeDocument/2006/relationships/customXml" Target="../ink/ink25.xml"/><Relationship Id="rId72" Type="http://schemas.openxmlformats.org/officeDocument/2006/relationships/image" Target="../media/image40.png"/><Relationship Id="rId80" Type="http://schemas.openxmlformats.org/officeDocument/2006/relationships/image" Target="../media/image44.png"/><Relationship Id="rId85" Type="http://schemas.openxmlformats.org/officeDocument/2006/relationships/customXml" Target="../ink/ink42.xml"/><Relationship Id="rId3" Type="http://schemas.openxmlformats.org/officeDocument/2006/relationships/customXml" Target="../ink/ink1.xml"/><Relationship Id="rId12" Type="http://schemas.openxmlformats.org/officeDocument/2006/relationships/image" Target="../media/image10.png"/><Relationship Id="rId17" Type="http://schemas.openxmlformats.org/officeDocument/2006/relationships/customXml" Target="../ink/ink8.xml"/><Relationship Id="rId25" Type="http://schemas.openxmlformats.org/officeDocument/2006/relationships/customXml" Target="../ink/ink12.xml"/><Relationship Id="rId33" Type="http://schemas.openxmlformats.org/officeDocument/2006/relationships/customXml" Target="../ink/ink16.xml"/><Relationship Id="rId38" Type="http://schemas.openxmlformats.org/officeDocument/2006/relationships/image" Target="../media/image23.png"/><Relationship Id="rId46" Type="http://schemas.openxmlformats.org/officeDocument/2006/relationships/image" Target="../media/image27.png"/><Relationship Id="rId59" Type="http://schemas.openxmlformats.org/officeDocument/2006/relationships/customXml" Target="../ink/ink29.xml"/><Relationship Id="rId67" Type="http://schemas.openxmlformats.org/officeDocument/2006/relationships/customXml" Target="../ink/ink33.xml"/><Relationship Id="rId20" Type="http://schemas.openxmlformats.org/officeDocument/2006/relationships/image" Target="../media/image14.png"/><Relationship Id="rId41" Type="http://schemas.openxmlformats.org/officeDocument/2006/relationships/customXml" Target="../ink/ink20.xml"/><Relationship Id="rId54" Type="http://schemas.openxmlformats.org/officeDocument/2006/relationships/image" Target="../media/image31.png"/><Relationship Id="rId62" Type="http://schemas.openxmlformats.org/officeDocument/2006/relationships/image" Target="../media/image35.png"/><Relationship Id="rId70" Type="http://schemas.openxmlformats.org/officeDocument/2006/relationships/image" Target="../media/image39.png"/><Relationship Id="rId75" Type="http://schemas.openxmlformats.org/officeDocument/2006/relationships/customXml" Target="../ink/ink37.xml"/><Relationship Id="rId83" Type="http://schemas.openxmlformats.org/officeDocument/2006/relationships/customXml" Target="../ink/ink41.xml"/><Relationship Id="rId88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8.png"/><Relationship Id="rId36" Type="http://schemas.openxmlformats.org/officeDocument/2006/relationships/image" Target="../media/image22.png"/><Relationship Id="rId49" Type="http://schemas.openxmlformats.org/officeDocument/2006/relationships/customXml" Target="../ink/ink24.xml"/><Relationship Id="rId57" Type="http://schemas.openxmlformats.org/officeDocument/2006/relationships/customXml" Target="../ink/ink28.xml"/><Relationship Id="rId10" Type="http://schemas.openxmlformats.org/officeDocument/2006/relationships/image" Target="../media/image9.png"/><Relationship Id="rId31" Type="http://schemas.openxmlformats.org/officeDocument/2006/relationships/customXml" Target="../ink/ink15.xml"/><Relationship Id="rId44" Type="http://schemas.openxmlformats.org/officeDocument/2006/relationships/image" Target="../media/image26.png"/><Relationship Id="rId52" Type="http://schemas.openxmlformats.org/officeDocument/2006/relationships/image" Target="../media/image30.png"/><Relationship Id="rId60" Type="http://schemas.openxmlformats.org/officeDocument/2006/relationships/image" Target="../media/image34.png"/><Relationship Id="rId65" Type="http://schemas.openxmlformats.org/officeDocument/2006/relationships/customXml" Target="../ink/ink32.xml"/><Relationship Id="rId73" Type="http://schemas.openxmlformats.org/officeDocument/2006/relationships/customXml" Target="../ink/ink36.xml"/><Relationship Id="rId78" Type="http://schemas.openxmlformats.org/officeDocument/2006/relationships/image" Target="../media/image43.png"/><Relationship Id="rId81" Type="http://schemas.openxmlformats.org/officeDocument/2006/relationships/customXml" Target="../ink/ink40.xml"/><Relationship Id="rId86" Type="http://schemas.openxmlformats.org/officeDocument/2006/relationships/image" Target="../media/image47.png"/><Relationship Id="rId4" Type="http://schemas.openxmlformats.org/officeDocument/2006/relationships/image" Target="../media/image6.png"/><Relationship Id="rId9" Type="http://schemas.openxmlformats.org/officeDocument/2006/relationships/customXml" Target="../ink/ink4.xml"/><Relationship Id="rId13" Type="http://schemas.openxmlformats.org/officeDocument/2006/relationships/customXml" Target="../ink/ink6.xml"/><Relationship Id="rId18" Type="http://schemas.openxmlformats.org/officeDocument/2006/relationships/image" Target="../media/image13.png"/><Relationship Id="rId39" Type="http://schemas.openxmlformats.org/officeDocument/2006/relationships/customXml" Target="../ink/ink19.xml"/><Relationship Id="rId34" Type="http://schemas.openxmlformats.org/officeDocument/2006/relationships/image" Target="../media/image21.png"/><Relationship Id="rId50" Type="http://schemas.openxmlformats.org/officeDocument/2006/relationships/image" Target="../media/image29.png"/><Relationship Id="rId55" Type="http://schemas.openxmlformats.org/officeDocument/2006/relationships/customXml" Target="../ink/ink27.xml"/><Relationship Id="rId76" Type="http://schemas.openxmlformats.org/officeDocument/2006/relationships/image" Target="../media/image42.png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2" Type="http://schemas.openxmlformats.org/officeDocument/2006/relationships/image" Target="../media/image5.jpeg"/><Relationship Id="rId29" Type="http://schemas.openxmlformats.org/officeDocument/2006/relationships/customXml" Target="../ink/ink14.xml"/><Relationship Id="rId24" Type="http://schemas.openxmlformats.org/officeDocument/2006/relationships/image" Target="../media/image16.png"/><Relationship Id="rId40" Type="http://schemas.openxmlformats.org/officeDocument/2006/relationships/image" Target="../media/image24.png"/><Relationship Id="rId45" Type="http://schemas.openxmlformats.org/officeDocument/2006/relationships/customXml" Target="../ink/ink22.xml"/><Relationship Id="rId66" Type="http://schemas.openxmlformats.org/officeDocument/2006/relationships/image" Target="../media/image37.png"/><Relationship Id="rId87" Type="http://schemas.openxmlformats.org/officeDocument/2006/relationships/customXml" Target="../ink/ink43.xml"/><Relationship Id="rId61" Type="http://schemas.openxmlformats.org/officeDocument/2006/relationships/customXml" Target="../ink/ink30.xml"/><Relationship Id="rId82" Type="http://schemas.openxmlformats.org/officeDocument/2006/relationships/image" Target="../media/image45.png"/></Relationships>
</file>

<file path=ppt/slides/_rels/slide4.xml.rels><?xml version="1.0" encoding="UTF-8" standalone="yes"?>
<Relationships xmlns="http://schemas.openxmlformats.org/package/2006/relationships"><Relationship Id="rId26" Type="http://schemas.openxmlformats.org/officeDocument/2006/relationships/customXml" Target="../ink/ink55.xml"/><Relationship Id="rId21" Type="http://schemas.openxmlformats.org/officeDocument/2006/relationships/image" Target="../media/image59.png"/><Relationship Id="rId42" Type="http://schemas.openxmlformats.org/officeDocument/2006/relationships/customXml" Target="../ink/ink63.xml"/><Relationship Id="rId47" Type="http://schemas.openxmlformats.org/officeDocument/2006/relationships/image" Target="../media/image72.png"/><Relationship Id="rId63" Type="http://schemas.openxmlformats.org/officeDocument/2006/relationships/image" Target="../media/image80.png"/><Relationship Id="rId68" Type="http://schemas.openxmlformats.org/officeDocument/2006/relationships/customXml" Target="../ink/ink76.xml"/><Relationship Id="rId84" Type="http://schemas.openxmlformats.org/officeDocument/2006/relationships/customXml" Target="../ink/ink84.xml"/><Relationship Id="rId89" Type="http://schemas.openxmlformats.org/officeDocument/2006/relationships/image" Target="../media/image93.png"/><Relationship Id="rId16" Type="http://schemas.openxmlformats.org/officeDocument/2006/relationships/customXml" Target="../ink/ink50.xml"/><Relationship Id="rId11" Type="http://schemas.openxmlformats.org/officeDocument/2006/relationships/image" Target="../media/image54.png"/><Relationship Id="rId32" Type="http://schemas.openxmlformats.org/officeDocument/2006/relationships/customXml" Target="../ink/ink58.xml"/><Relationship Id="rId37" Type="http://schemas.openxmlformats.org/officeDocument/2006/relationships/image" Target="../media/image67.png"/><Relationship Id="rId53" Type="http://schemas.openxmlformats.org/officeDocument/2006/relationships/image" Target="../media/image75.png"/><Relationship Id="rId58" Type="http://schemas.openxmlformats.org/officeDocument/2006/relationships/customXml" Target="../ink/ink71.xml"/><Relationship Id="rId74" Type="http://schemas.openxmlformats.org/officeDocument/2006/relationships/customXml" Target="../ink/ink79.xml"/><Relationship Id="rId79" Type="http://schemas.openxmlformats.org/officeDocument/2006/relationships/image" Target="../media/image88.png"/><Relationship Id="rId5" Type="http://schemas.openxmlformats.org/officeDocument/2006/relationships/image" Target="../media/image51.png"/><Relationship Id="rId90" Type="http://schemas.openxmlformats.org/officeDocument/2006/relationships/customXml" Target="../ink/ink87.xml"/><Relationship Id="rId95" Type="http://schemas.openxmlformats.org/officeDocument/2006/relationships/image" Target="../media/image96.png"/><Relationship Id="rId22" Type="http://schemas.openxmlformats.org/officeDocument/2006/relationships/customXml" Target="../ink/ink53.xml"/><Relationship Id="rId27" Type="http://schemas.openxmlformats.org/officeDocument/2006/relationships/image" Target="../media/image62.png"/><Relationship Id="rId43" Type="http://schemas.openxmlformats.org/officeDocument/2006/relationships/image" Target="../media/image70.png"/><Relationship Id="rId48" Type="http://schemas.openxmlformats.org/officeDocument/2006/relationships/customXml" Target="../ink/ink66.xml"/><Relationship Id="rId64" Type="http://schemas.openxmlformats.org/officeDocument/2006/relationships/customXml" Target="../ink/ink74.xml"/><Relationship Id="rId69" Type="http://schemas.openxmlformats.org/officeDocument/2006/relationships/image" Target="../media/image83.png"/><Relationship Id="rId80" Type="http://schemas.openxmlformats.org/officeDocument/2006/relationships/customXml" Target="../ink/ink82.xml"/><Relationship Id="rId85" Type="http://schemas.openxmlformats.org/officeDocument/2006/relationships/image" Target="../media/image91.png"/><Relationship Id="rId12" Type="http://schemas.openxmlformats.org/officeDocument/2006/relationships/customXml" Target="../ink/ink48.xml"/><Relationship Id="rId17" Type="http://schemas.openxmlformats.org/officeDocument/2006/relationships/image" Target="../media/image57.png"/><Relationship Id="rId25" Type="http://schemas.openxmlformats.org/officeDocument/2006/relationships/image" Target="../media/image61.png"/><Relationship Id="rId33" Type="http://schemas.openxmlformats.org/officeDocument/2006/relationships/image" Target="../media/image65.png"/><Relationship Id="rId38" Type="http://schemas.openxmlformats.org/officeDocument/2006/relationships/customXml" Target="../ink/ink61.xml"/><Relationship Id="rId46" Type="http://schemas.openxmlformats.org/officeDocument/2006/relationships/customXml" Target="../ink/ink65.xml"/><Relationship Id="rId59" Type="http://schemas.openxmlformats.org/officeDocument/2006/relationships/image" Target="../media/image78.png"/><Relationship Id="rId67" Type="http://schemas.openxmlformats.org/officeDocument/2006/relationships/image" Target="../media/image82.png"/><Relationship Id="rId20" Type="http://schemas.openxmlformats.org/officeDocument/2006/relationships/customXml" Target="../ink/ink52.xml"/><Relationship Id="rId41" Type="http://schemas.openxmlformats.org/officeDocument/2006/relationships/image" Target="../media/image69.png"/><Relationship Id="rId54" Type="http://schemas.openxmlformats.org/officeDocument/2006/relationships/customXml" Target="../ink/ink69.xml"/><Relationship Id="rId62" Type="http://schemas.openxmlformats.org/officeDocument/2006/relationships/customXml" Target="../ink/ink73.xml"/><Relationship Id="rId70" Type="http://schemas.openxmlformats.org/officeDocument/2006/relationships/customXml" Target="../ink/ink77.xml"/><Relationship Id="rId75" Type="http://schemas.openxmlformats.org/officeDocument/2006/relationships/image" Target="../media/image86.png"/><Relationship Id="rId83" Type="http://schemas.openxmlformats.org/officeDocument/2006/relationships/image" Target="../media/image90.png"/><Relationship Id="rId88" Type="http://schemas.openxmlformats.org/officeDocument/2006/relationships/customXml" Target="../ink/ink86.xml"/><Relationship Id="rId91" Type="http://schemas.openxmlformats.org/officeDocument/2006/relationships/image" Target="../media/image94.png"/><Relationship Id="rId96" Type="http://schemas.openxmlformats.org/officeDocument/2006/relationships/customXml" Target="../ink/ink90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5.xml"/><Relationship Id="rId15" Type="http://schemas.openxmlformats.org/officeDocument/2006/relationships/image" Target="../media/image56.png"/><Relationship Id="rId23" Type="http://schemas.openxmlformats.org/officeDocument/2006/relationships/image" Target="../media/image60.png"/><Relationship Id="rId28" Type="http://schemas.openxmlformats.org/officeDocument/2006/relationships/customXml" Target="../ink/ink56.xml"/><Relationship Id="rId36" Type="http://schemas.openxmlformats.org/officeDocument/2006/relationships/customXml" Target="../ink/ink60.xml"/><Relationship Id="rId49" Type="http://schemas.openxmlformats.org/officeDocument/2006/relationships/image" Target="../media/image73.png"/><Relationship Id="rId57" Type="http://schemas.openxmlformats.org/officeDocument/2006/relationships/image" Target="../media/image77.png"/><Relationship Id="rId10" Type="http://schemas.openxmlformats.org/officeDocument/2006/relationships/customXml" Target="../ink/ink47.xml"/><Relationship Id="rId31" Type="http://schemas.openxmlformats.org/officeDocument/2006/relationships/image" Target="../media/image64.png"/><Relationship Id="rId44" Type="http://schemas.openxmlformats.org/officeDocument/2006/relationships/customXml" Target="../ink/ink64.xml"/><Relationship Id="rId52" Type="http://schemas.openxmlformats.org/officeDocument/2006/relationships/customXml" Target="../ink/ink68.xml"/><Relationship Id="rId60" Type="http://schemas.openxmlformats.org/officeDocument/2006/relationships/customXml" Target="../ink/ink72.xml"/><Relationship Id="rId65" Type="http://schemas.openxmlformats.org/officeDocument/2006/relationships/image" Target="../media/image81.png"/><Relationship Id="rId73" Type="http://schemas.openxmlformats.org/officeDocument/2006/relationships/image" Target="../media/image85.png"/><Relationship Id="rId78" Type="http://schemas.openxmlformats.org/officeDocument/2006/relationships/customXml" Target="../ink/ink81.xml"/><Relationship Id="rId81" Type="http://schemas.openxmlformats.org/officeDocument/2006/relationships/image" Target="../media/image89.png"/><Relationship Id="rId86" Type="http://schemas.openxmlformats.org/officeDocument/2006/relationships/customXml" Target="../ink/ink85.xml"/><Relationship Id="rId94" Type="http://schemas.openxmlformats.org/officeDocument/2006/relationships/customXml" Target="../ink/ink89.xml"/><Relationship Id="rId99" Type="http://schemas.openxmlformats.org/officeDocument/2006/relationships/image" Target="../media/image98.png"/><Relationship Id="rId101" Type="http://schemas.openxmlformats.org/officeDocument/2006/relationships/image" Target="../media/image99.png"/><Relationship Id="rId4" Type="http://schemas.openxmlformats.org/officeDocument/2006/relationships/customXml" Target="../ink/ink44.xml"/><Relationship Id="rId9" Type="http://schemas.openxmlformats.org/officeDocument/2006/relationships/image" Target="../media/image53.png"/><Relationship Id="rId13" Type="http://schemas.openxmlformats.org/officeDocument/2006/relationships/image" Target="../media/image55.png"/><Relationship Id="rId18" Type="http://schemas.openxmlformats.org/officeDocument/2006/relationships/customXml" Target="../ink/ink51.xml"/><Relationship Id="rId39" Type="http://schemas.openxmlformats.org/officeDocument/2006/relationships/image" Target="../media/image68.png"/><Relationship Id="rId34" Type="http://schemas.openxmlformats.org/officeDocument/2006/relationships/customXml" Target="../ink/ink59.xml"/><Relationship Id="rId50" Type="http://schemas.openxmlformats.org/officeDocument/2006/relationships/customXml" Target="../ink/ink67.xml"/><Relationship Id="rId55" Type="http://schemas.openxmlformats.org/officeDocument/2006/relationships/image" Target="../media/image76.png"/><Relationship Id="rId76" Type="http://schemas.openxmlformats.org/officeDocument/2006/relationships/customXml" Target="../ink/ink80.xml"/><Relationship Id="rId97" Type="http://schemas.openxmlformats.org/officeDocument/2006/relationships/image" Target="../media/image97.png"/><Relationship Id="rId7" Type="http://schemas.openxmlformats.org/officeDocument/2006/relationships/image" Target="../media/image52.png"/><Relationship Id="rId71" Type="http://schemas.openxmlformats.org/officeDocument/2006/relationships/image" Target="../media/image84.png"/><Relationship Id="rId92" Type="http://schemas.openxmlformats.org/officeDocument/2006/relationships/customXml" Target="../ink/ink88.xml"/><Relationship Id="rId2" Type="http://schemas.openxmlformats.org/officeDocument/2006/relationships/image" Target="../media/image6.jpeg"/><Relationship Id="rId29" Type="http://schemas.openxmlformats.org/officeDocument/2006/relationships/image" Target="../media/image63.png"/><Relationship Id="rId24" Type="http://schemas.openxmlformats.org/officeDocument/2006/relationships/customXml" Target="../ink/ink54.xml"/><Relationship Id="rId40" Type="http://schemas.openxmlformats.org/officeDocument/2006/relationships/customXml" Target="../ink/ink62.xml"/><Relationship Id="rId45" Type="http://schemas.openxmlformats.org/officeDocument/2006/relationships/image" Target="../media/image71.png"/><Relationship Id="rId66" Type="http://schemas.openxmlformats.org/officeDocument/2006/relationships/customXml" Target="../ink/ink75.xml"/><Relationship Id="rId87" Type="http://schemas.openxmlformats.org/officeDocument/2006/relationships/image" Target="../media/image92.png"/><Relationship Id="rId61" Type="http://schemas.openxmlformats.org/officeDocument/2006/relationships/image" Target="../media/image79.png"/><Relationship Id="rId82" Type="http://schemas.openxmlformats.org/officeDocument/2006/relationships/customXml" Target="../ink/ink83.xml"/><Relationship Id="rId19" Type="http://schemas.openxmlformats.org/officeDocument/2006/relationships/image" Target="../media/image58.png"/><Relationship Id="rId14" Type="http://schemas.openxmlformats.org/officeDocument/2006/relationships/customXml" Target="../ink/ink49.xml"/><Relationship Id="rId30" Type="http://schemas.openxmlformats.org/officeDocument/2006/relationships/customXml" Target="../ink/ink57.xml"/><Relationship Id="rId35" Type="http://schemas.openxmlformats.org/officeDocument/2006/relationships/image" Target="../media/image66.png"/><Relationship Id="rId56" Type="http://schemas.openxmlformats.org/officeDocument/2006/relationships/customXml" Target="../ink/ink70.xml"/><Relationship Id="rId77" Type="http://schemas.openxmlformats.org/officeDocument/2006/relationships/image" Target="../media/image87.png"/><Relationship Id="rId100" Type="http://schemas.openxmlformats.org/officeDocument/2006/relationships/customXml" Target="../ink/ink92.xml"/><Relationship Id="rId8" Type="http://schemas.openxmlformats.org/officeDocument/2006/relationships/customXml" Target="../ink/ink46.xml"/><Relationship Id="rId51" Type="http://schemas.openxmlformats.org/officeDocument/2006/relationships/image" Target="../media/image74.png"/><Relationship Id="rId72" Type="http://schemas.openxmlformats.org/officeDocument/2006/relationships/customXml" Target="../ink/ink78.xml"/><Relationship Id="rId93" Type="http://schemas.openxmlformats.org/officeDocument/2006/relationships/image" Target="../media/image95.png"/><Relationship Id="rId98" Type="http://schemas.openxmlformats.org/officeDocument/2006/relationships/customXml" Target="../ink/ink91.xml"/><Relationship Id="rId3" Type="http://schemas.openxmlformats.org/officeDocument/2006/relationships/image" Target="../media/image4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3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mc.co.uk/en/fancy-building-a-climbing-wall" TargetMode="External"/><Relationship Id="rId2" Type="http://schemas.openxmlformats.org/officeDocument/2006/relationships/hyperlink" Target="https://doi.org/10.3390/ijerph19181162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80/07303084.2018.150311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00127-008-0310-8" TargetMode="External"/><Relationship Id="rId2" Type="http://schemas.openxmlformats.org/officeDocument/2006/relationships/hyperlink" Target="https://doi.org/10.1080/00336297.2015.108434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nicas.co.uk/mental-health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1356336X241237398" TargetMode="External"/><Relationship Id="rId2" Type="http://schemas.openxmlformats.org/officeDocument/2006/relationships/hyperlink" Target="https://doi.org/10.1177/15598276155923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080/17408989.2018.1429589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alltopia.com/products/rope-wall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A85303E-1D59-4477-A849-22C7FEACD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-293243"/>
            <a:ext cx="3901736" cy="3130807"/>
          </a:xfrm>
        </p:spPr>
        <p:txBody>
          <a:bodyPr>
            <a:normAutofit/>
          </a:bodyPr>
          <a:lstStyle/>
          <a:p>
            <a:br>
              <a:rPr lang="en-US" sz="6000">
                <a:solidFill>
                  <a:srgbClr val="FFFFFF"/>
                </a:solidFill>
                <a:cs typeface="Posterama"/>
              </a:rPr>
            </a:br>
            <a:r>
              <a:rPr lang="en-US" sz="6000">
                <a:solidFill>
                  <a:srgbClr val="FFFFFF"/>
                </a:solidFill>
                <a:cs typeface="Posterama"/>
              </a:rPr>
              <a:t>Learn to Climb </a:t>
            </a:r>
            <a:endParaRPr lang="en-US" sz="600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26933" y="3130807"/>
            <a:ext cx="3901736" cy="224052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600">
                <a:solidFill>
                  <a:srgbClr val="FFFFFF"/>
                </a:solidFill>
              </a:rPr>
              <a:t>A unit of work for over 12s using bouldering and rope skills to allow students to climb and belay proficiently. </a:t>
            </a:r>
          </a:p>
        </p:txBody>
      </p:sp>
      <p:pic>
        <p:nvPicPr>
          <p:cNvPr id="5" name="Picture 4" descr="A person climbing a rock wall&#10;&#10;Description automatically generated">
            <a:extLst>
              <a:ext uri="{FF2B5EF4-FFF2-40B4-BE49-F238E27FC236}">
                <a16:creationId xmlns:a16="http://schemas.microsoft.com/office/drawing/2014/main" id="{2978EFEE-02E2-2761-8798-9932F9AEF1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252" r="1" b="1748"/>
          <a:stretch/>
        </p:blipFill>
        <p:spPr>
          <a:xfrm>
            <a:off x="4955602" y="10"/>
            <a:ext cx="7236398" cy="6857990"/>
          </a:xfrm>
          <a:custGeom>
            <a:avLst/>
            <a:gdLst/>
            <a:ahLst/>
            <a:cxnLst/>
            <a:rect l="l" t="t" r="r" b="b"/>
            <a:pathLst>
              <a:path w="7726675" h="6858000">
                <a:moveTo>
                  <a:pt x="2975226" y="5978334"/>
                </a:moveTo>
                <a:cubicBezTo>
                  <a:pt x="3002582" y="5978928"/>
                  <a:pt x="3030286" y="5982273"/>
                  <a:pt x="3058007" y="5988576"/>
                </a:cubicBezTo>
                <a:cubicBezTo>
                  <a:pt x="3279778" y="6038998"/>
                  <a:pt x="3418684" y="6259656"/>
                  <a:pt x="3368261" y="6481427"/>
                </a:cubicBezTo>
                <a:cubicBezTo>
                  <a:pt x="3317839" y="6703198"/>
                  <a:pt x="3097182" y="6842104"/>
                  <a:pt x="2875410" y="6791681"/>
                </a:cubicBezTo>
                <a:cubicBezTo>
                  <a:pt x="2653640" y="6741259"/>
                  <a:pt x="2514734" y="6520601"/>
                  <a:pt x="2565157" y="6298830"/>
                </a:cubicBezTo>
                <a:cubicBezTo>
                  <a:pt x="2609276" y="6104780"/>
                  <a:pt x="2783732" y="5974174"/>
                  <a:pt x="2975226" y="5978334"/>
                </a:cubicBezTo>
                <a:close/>
                <a:moveTo>
                  <a:pt x="542891" y="1298362"/>
                </a:moveTo>
                <a:cubicBezTo>
                  <a:pt x="578216" y="1299129"/>
                  <a:pt x="613991" y="1303448"/>
                  <a:pt x="649789" y="1311587"/>
                </a:cubicBezTo>
                <a:cubicBezTo>
                  <a:pt x="936170" y="1376700"/>
                  <a:pt x="1115545" y="1661643"/>
                  <a:pt x="1050432" y="1948025"/>
                </a:cubicBezTo>
                <a:cubicBezTo>
                  <a:pt x="985319" y="2234407"/>
                  <a:pt x="700376" y="2413781"/>
                  <a:pt x="413995" y="2348669"/>
                </a:cubicBezTo>
                <a:cubicBezTo>
                  <a:pt x="127612" y="2283556"/>
                  <a:pt x="-51762" y="1998612"/>
                  <a:pt x="13351" y="1712231"/>
                </a:cubicBezTo>
                <a:cubicBezTo>
                  <a:pt x="70325" y="1461647"/>
                  <a:pt x="295606" y="1292990"/>
                  <a:pt x="542891" y="1298362"/>
                </a:cubicBezTo>
                <a:close/>
                <a:moveTo>
                  <a:pt x="362049" y="446831"/>
                </a:moveTo>
                <a:cubicBezTo>
                  <a:pt x="382746" y="447281"/>
                  <a:pt x="403706" y="449811"/>
                  <a:pt x="424679" y="454579"/>
                </a:cubicBezTo>
                <a:cubicBezTo>
                  <a:pt x="592463" y="492727"/>
                  <a:pt x="697554" y="659668"/>
                  <a:pt x="659405" y="827452"/>
                </a:cubicBezTo>
                <a:cubicBezTo>
                  <a:pt x="621257" y="995236"/>
                  <a:pt x="454318" y="1100327"/>
                  <a:pt x="286534" y="1062179"/>
                </a:cubicBezTo>
                <a:cubicBezTo>
                  <a:pt x="118749" y="1024031"/>
                  <a:pt x="13658" y="857091"/>
                  <a:pt x="51806" y="689306"/>
                </a:cubicBezTo>
                <a:cubicBezTo>
                  <a:pt x="85186" y="542495"/>
                  <a:pt x="217172" y="443684"/>
                  <a:pt x="362049" y="446831"/>
                </a:cubicBezTo>
                <a:close/>
                <a:moveTo>
                  <a:pt x="688320" y="0"/>
                </a:moveTo>
                <a:lnTo>
                  <a:pt x="5442022" y="0"/>
                </a:lnTo>
                <a:lnTo>
                  <a:pt x="7726675" y="0"/>
                </a:lnTo>
                <a:lnTo>
                  <a:pt x="7726675" y="988372"/>
                </a:lnTo>
                <a:lnTo>
                  <a:pt x="7726675" y="6858000"/>
                </a:lnTo>
                <a:lnTo>
                  <a:pt x="4265234" y="6858000"/>
                </a:lnTo>
                <a:lnTo>
                  <a:pt x="4167452" y="6648946"/>
                </a:lnTo>
                <a:cubicBezTo>
                  <a:pt x="4064668" y="6438534"/>
                  <a:pt x="3951418" y="6237194"/>
                  <a:pt x="3802376" y="6067515"/>
                </a:cubicBezTo>
                <a:cubicBezTo>
                  <a:pt x="3433898" y="5648543"/>
                  <a:pt x="2855445" y="5560200"/>
                  <a:pt x="2314714" y="5492960"/>
                </a:cubicBezTo>
                <a:cubicBezTo>
                  <a:pt x="1689319" y="5415368"/>
                  <a:pt x="1105502" y="5269445"/>
                  <a:pt x="626568" y="4822392"/>
                </a:cubicBezTo>
                <a:cubicBezTo>
                  <a:pt x="42544" y="4277286"/>
                  <a:pt x="59772" y="3691233"/>
                  <a:pt x="462831" y="3184007"/>
                </a:cubicBezTo>
                <a:cubicBezTo>
                  <a:pt x="688845" y="2899538"/>
                  <a:pt x="972083" y="2660548"/>
                  <a:pt x="1228189" y="2399566"/>
                </a:cubicBezTo>
                <a:cubicBezTo>
                  <a:pt x="1460698" y="2161897"/>
                  <a:pt x="1522193" y="1866062"/>
                  <a:pt x="1384674" y="1566341"/>
                </a:cubicBezTo>
                <a:cubicBezTo>
                  <a:pt x="1239184" y="1249484"/>
                  <a:pt x="1095206" y="930335"/>
                  <a:pt x="922279" y="628332"/>
                </a:cubicBezTo>
                <a:cubicBezTo>
                  <a:pt x="805583" y="424593"/>
                  <a:pt x="731712" y="225291"/>
                  <a:pt x="693729" y="3334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D5F2C2-4127-7FA0-966F-ABFC82669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816" y="-247305"/>
            <a:ext cx="5149326" cy="16436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Climbing?</a:t>
            </a:r>
          </a:p>
        </p:txBody>
      </p:sp>
      <p:pic>
        <p:nvPicPr>
          <p:cNvPr id="1026" name="Picture 2" descr="Belaying in Modern Climbing">
            <a:extLst>
              <a:ext uri="{FF2B5EF4-FFF2-40B4-BE49-F238E27FC236}">
                <a16:creationId xmlns:a16="http://schemas.microsoft.com/office/drawing/2014/main" id="{D0EE380E-61A2-52E8-7E98-9A72A10891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43" t="-90" r="30749" b="19860"/>
          <a:stretch/>
        </p:blipFill>
        <p:spPr bwMode="auto">
          <a:xfrm>
            <a:off x="0" y="-21696"/>
            <a:ext cx="4186555" cy="3790322"/>
          </a:xfrm>
          <a:custGeom>
            <a:avLst/>
            <a:gdLst/>
            <a:ahLst/>
            <a:cxnLst/>
            <a:rect l="l" t="t" r="r" b="b"/>
            <a:pathLst>
              <a:path w="6972657" h="6356349">
                <a:moveTo>
                  <a:pt x="4162425" y="4810724"/>
                </a:moveTo>
                <a:cubicBezTo>
                  <a:pt x="4508954" y="4810724"/>
                  <a:pt x="4789872" y="5103559"/>
                  <a:pt x="4789872" y="5464789"/>
                </a:cubicBezTo>
                <a:cubicBezTo>
                  <a:pt x="4789872" y="5826019"/>
                  <a:pt x="4508954" y="6118855"/>
                  <a:pt x="4162425" y="6118855"/>
                </a:cubicBezTo>
                <a:cubicBezTo>
                  <a:pt x="3815896" y="6118855"/>
                  <a:pt x="3534978" y="5826019"/>
                  <a:pt x="3534978" y="5464789"/>
                </a:cubicBezTo>
                <a:cubicBezTo>
                  <a:pt x="3534978" y="5103559"/>
                  <a:pt x="3815896" y="4810724"/>
                  <a:pt x="4162425" y="4810724"/>
                </a:cubicBezTo>
                <a:close/>
                <a:moveTo>
                  <a:pt x="92101" y="4731176"/>
                </a:moveTo>
                <a:cubicBezTo>
                  <a:pt x="540880" y="4731176"/>
                  <a:pt x="904688" y="5094984"/>
                  <a:pt x="904688" y="5543763"/>
                </a:cubicBezTo>
                <a:cubicBezTo>
                  <a:pt x="904688" y="5964494"/>
                  <a:pt x="584935" y="6310542"/>
                  <a:pt x="175183" y="6352155"/>
                </a:cubicBezTo>
                <a:lnTo>
                  <a:pt x="92121" y="6356349"/>
                </a:lnTo>
                <a:lnTo>
                  <a:pt x="92081" y="6356349"/>
                </a:lnTo>
                <a:lnTo>
                  <a:pt x="9019" y="6352155"/>
                </a:lnTo>
                <a:lnTo>
                  <a:pt x="4079" y="6351401"/>
                </a:lnTo>
                <a:lnTo>
                  <a:pt x="0" y="6352492"/>
                </a:lnTo>
                <a:lnTo>
                  <a:pt x="0" y="4736748"/>
                </a:lnTo>
                <a:lnTo>
                  <a:pt x="9019" y="4735372"/>
                </a:lnTo>
                <a:cubicBezTo>
                  <a:pt x="36336" y="4732597"/>
                  <a:pt x="64052" y="4731176"/>
                  <a:pt x="92101" y="4731176"/>
                </a:cubicBezTo>
                <a:close/>
                <a:moveTo>
                  <a:pt x="6385770" y="2098604"/>
                </a:moveTo>
                <a:cubicBezTo>
                  <a:pt x="6543907" y="2107100"/>
                  <a:pt x="6698935" y="2178483"/>
                  <a:pt x="6813407" y="2310776"/>
                </a:cubicBezTo>
                <a:cubicBezTo>
                  <a:pt x="7042252" y="2575278"/>
                  <a:pt x="7022052" y="2983098"/>
                  <a:pt x="6768322" y="3221698"/>
                </a:cubicBezTo>
                <a:cubicBezTo>
                  <a:pt x="6718815" y="3268040"/>
                  <a:pt x="6662527" y="3305861"/>
                  <a:pt x="6601629" y="3333787"/>
                </a:cubicBezTo>
                <a:cubicBezTo>
                  <a:pt x="6357584" y="3444872"/>
                  <a:pt x="6072796" y="3380857"/>
                  <a:pt x="5894479" y="3174765"/>
                </a:cubicBezTo>
                <a:cubicBezTo>
                  <a:pt x="5665537" y="2910180"/>
                  <a:pt x="5685739" y="2502359"/>
                  <a:pt x="5939476" y="2263752"/>
                </a:cubicBezTo>
                <a:cubicBezTo>
                  <a:pt x="6066385" y="2144498"/>
                  <a:pt x="6227633" y="2090107"/>
                  <a:pt x="6385770" y="2098604"/>
                </a:cubicBezTo>
                <a:close/>
                <a:moveTo>
                  <a:pt x="0" y="0"/>
                </a:moveTo>
                <a:lnTo>
                  <a:pt x="5609109" y="0"/>
                </a:lnTo>
                <a:lnTo>
                  <a:pt x="5710855" y="100163"/>
                </a:lnTo>
                <a:cubicBezTo>
                  <a:pt x="5940043" y="363896"/>
                  <a:pt x="6060564" y="781193"/>
                  <a:pt x="5983550" y="1133306"/>
                </a:cubicBezTo>
                <a:cubicBezTo>
                  <a:pt x="5820740" y="1874471"/>
                  <a:pt x="4868226" y="1916819"/>
                  <a:pt x="4807924" y="2551785"/>
                </a:cubicBezTo>
                <a:cubicBezTo>
                  <a:pt x="4772098" y="2931077"/>
                  <a:pt x="5073952" y="3310271"/>
                  <a:pt x="5323480" y="3486493"/>
                </a:cubicBezTo>
                <a:cubicBezTo>
                  <a:pt x="5798207" y="3822498"/>
                  <a:pt x="6190925" y="3545085"/>
                  <a:pt x="6484693" y="3873055"/>
                </a:cubicBezTo>
                <a:cubicBezTo>
                  <a:pt x="6702769" y="4116667"/>
                  <a:pt x="6749067" y="4564067"/>
                  <a:pt x="6564699" y="4869471"/>
                </a:cubicBezTo>
                <a:cubicBezTo>
                  <a:pt x="6538929" y="4912110"/>
                  <a:pt x="6508772" y="4951720"/>
                  <a:pt x="6474766" y="4987555"/>
                </a:cubicBezTo>
                <a:lnTo>
                  <a:pt x="6475634" y="4987552"/>
                </a:lnTo>
                <a:cubicBezTo>
                  <a:pt x="6246183" y="5229347"/>
                  <a:pt x="5896158" y="5245005"/>
                  <a:pt x="5787911" y="5249784"/>
                </a:cubicBezTo>
                <a:cubicBezTo>
                  <a:pt x="5276208" y="5272608"/>
                  <a:pt x="5181583" y="4739335"/>
                  <a:pt x="4594647" y="4582595"/>
                </a:cubicBezTo>
                <a:cubicBezTo>
                  <a:pt x="4553401" y="4571414"/>
                  <a:pt x="4047262" y="4444111"/>
                  <a:pt x="3576692" y="4689896"/>
                </a:cubicBezTo>
                <a:cubicBezTo>
                  <a:pt x="2903508" y="5041365"/>
                  <a:pt x="3035835" y="5772616"/>
                  <a:pt x="2439534" y="6019748"/>
                </a:cubicBezTo>
                <a:cubicBezTo>
                  <a:pt x="2062607" y="6175963"/>
                  <a:pt x="1545662" y="6076257"/>
                  <a:pt x="1262869" y="5786450"/>
                </a:cubicBezTo>
                <a:cubicBezTo>
                  <a:pt x="864056" y="5377550"/>
                  <a:pt x="1125562" y="4799418"/>
                  <a:pt x="734842" y="4526254"/>
                </a:cubicBezTo>
                <a:cubicBezTo>
                  <a:pt x="506361" y="4366061"/>
                  <a:pt x="192715" y="4446641"/>
                  <a:pt x="19856" y="4511293"/>
                </a:cubicBezTo>
                <a:lnTo>
                  <a:pt x="0" y="451933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limbing stones coming to Parc Penallta, Ystrad Mynach">
            <a:extLst>
              <a:ext uri="{FF2B5EF4-FFF2-40B4-BE49-F238E27FC236}">
                <a16:creationId xmlns:a16="http://schemas.microsoft.com/office/drawing/2014/main" id="{64D00968-7263-89BE-F6FE-242B224629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98" t="29038" b="17280"/>
          <a:stretch/>
        </p:blipFill>
        <p:spPr bwMode="auto">
          <a:xfrm>
            <a:off x="-34261" y="3790322"/>
            <a:ext cx="5684448" cy="30893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FEA5AC9-A482-DA98-3E71-3CD38A03D045}"/>
              </a:ext>
            </a:extLst>
          </p:cNvPr>
          <p:cNvSpPr txBox="1"/>
          <p:nvPr/>
        </p:nvSpPr>
        <p:spPr>
          <a:xfrm>
            <a:off x="6094476" y="1873465"/>
            <a:ext cx="3073998" cy="55548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Clr>
                <a:schemeClr val="accent5"/>
              </a:buClr>
            </a:pPr>
            <a:r>
              <a:rPr lang="en-US" sz="1500"/>
              <a:t>Key terms:</a:t>
            </a:r>
          </a:p>
          <a:p>
            <a:pPr>
              <a:spcAft>
                <a:spcPts val="600"/>
              </a:spcAft>
              <a:buClr>
                <a:schemeClr val="accent5"/>
              </a:buClr>
            </a:pPr>
            <a:endParaRPr lang="en-US" sz="1500"/>
          </a:p>
          <a:p>
            <a:pPr>
              <a:spcAft>
                <a:spcPts val="600"/>
              </a:spcAft>
              <a:buClr>
                <a:schemeClr val="accent5"/>
              </a:buClr>
            </a:pPr>
            <a:r>
              <a:rPr lang="en-US" sz="1500" b="1" i="1"/>
              <a:t>Belayer:</a:t>
            </a:r>
            <a:r>
              <a:rPr lang="en-US" sz="1500" i="1"/>
              <a:t> this is the person at the bottom of the ascent who controls the safety of the rope for the climber so that he/she doesn’t fall.</a:t>
            </a:r>
            <a:endParaRPr lang="en-US" sz="1500"/>
          </a:p>
          <a:p>
            <a:pPr>
              <a:spcAft>
                <a:spcPts val="600"/>
              </a:spcAft>
              <a:buClr>
                <a:schemeClr val="accent5"/>
              </a:buClr>
            </a:pPr>
            <a:r>
              <a:rPr lang="en-US" sz="1500" b="1" i="1"/>
              <a:t>Quickdraw:</a:t>
            </a:r>
            <a:r>
              <a:rPr lang="en-US" sz="1500" i="1"/>
              <a:t> this is a piece of equipment used by climbers to attach their rope to pieces of protection when climbing.</a:t>
            </a:r>
            <a:endParaRPr lang="en-US" sz="1500"/>
          </a:p>
          <a:p>
            <a:pPr>
              <a:spcAft>
                <a:spcPts val="600"/>
              </a:spcAft>
              <a:buClr>
                <a:schemeClr val="accent5"/>
              </a:buClr>
            </a:pPr>
            <a:endParaRPr lang="en-US" sz="1500" i="1"/>
          </a:p>
          <a:p>
            <a:pPr>
              <a:spcAft>
                <a:spcPts val="600"/>
              </a:spcAft>
              <a:buClr>
                <a:schemeClr val="accent5"/>
              </a:buClr>
            </a:pPr>
            <a:r>
              <a:rPr lang="en-US" sz="1500" b="1"/>
              <a:t>(Go Outdoors, no date)</a:t>
            </a:r>
          </a:p>
          <a:p>
            <a:pPr marL="285750">
              <a:spcAft>
                <a:spcPts val="600"/>
              </a:spcAft>
              <a:buClr>
                <a:schemeClr val="accent5"/>
              </a:buClr>
            </a:pPr>
            <a:endParaRPr lang="en-US" sz="1500"/>
          </a:p>
        </p:txBody>
      </p:sp>
      <p:pic>
        <p:nvPicPr>
          <p:cNvPr id="1030" name="Picture 6" descr="Top Rope Climbing - Part 1 of 3. Learn How To Rock Climb - VDiff">
            <a:extLst>
              <a:ext uri="{FF2B5EF4-FFF2-40B4-BE49-F238E27FC236}">
                <a16:creationId xmlns:a16="http://schemas.microsoft.com/office/drawing/2014/main" id="{8D98B981-D050-8D8B-73E9-EE82098876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172"/>
          <a:stretch/>
        </p:blipFill>
        <p:spPr bwMode="auto">
          <a:xfrm>
            <a:off x="9545567" y="242923"/>
            <a:ext cx="1863427" cy="661507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9436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72B6D96-D9A2-4E4A-8064-FCA9A1D3F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C7500-6C60-32C7-A4A5-41CEA8081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353" y="5474768"/>
            <a:ext cx="6683526" cy="138415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en-GB">
                <a:cs typeface="Posterama"/>
              </a:rPr>
              <a:t>(</a:t>
            </a:r>
            <a:r>
              <a:rPr lang="en-GB" err="1">
                <a:cs typeface="Posterama"/>
              </a:rPr>
              <a:t>Walltopia</a:t>
            </a:r>
            <a:r>
              <a:rPr lang="en-GB">
                <a:cs typeface="Posterama"/>
              </a:rPr>
              <a:t>, no date; BMC, 2024)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4ADF8E3-1B35-4C33-95FB-BAAD781AF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58188" y="0"/>
            <a:ext cx="2933812" cy="2750153"/>
          </a:xfrm>
          <a:custGeom>
            <a:avLst/>
            <a:gdLst>
              <a:gd name="connsiteX0" fmla="*/ 1067830 w 2933812"/>
              <a:gd name="connsiteY0" fmla="*/ 776732 h 2750153"/>
              <a:gd name="connsiteX1" fmla="*/ 1305537 w 2933812"/>
              <a:gd name="connsiteY1" fmla="*/ 842083 h 2750153"/>
              <a:gd name="connsiteX2" fmla="*/ 1421053 w 2933812"/>
              <a:gd name="connsiteY2" fmla="*/ 1397856 h 2750153"/>
              <a:gd name="connsiteX3" fmla="*/ 865267 w 2933812"/>
              <a:gd name="connsiteY3" fmla="*/ 1513301 h 2750153"/>
              <a:gd name="connsiteX4" fmla="*/ 749819 w 2933812"/>
              <a:gd name="connsiteY4" fmla="*/ 957568 h 2750153"/>
              <a:gd name="connsiteX5" fmla="*/ 836727 w 2933812"/>
              <a:gd name="connsiteY5" fmla="*/ 862679 h 2750153"/>
              <a:gd name="connsiteX6" fmla="*/ 1067830 w 2933812"/>
              <a:gd name="connsiteY6" fmla="*/ 776732 h 2750153"/>
              <a:gd name="connsiteX7" fmla="*/ 209205 w 2933812"/>
              <a:gd name="connsiteY7" fmla="*/ 551704 h 2750153"/>
              <a:gd name="connsiteX8" fmla="*/ 328901 w 2933812"/>
              <a:gd name="connsiteY8" fmla="*/ 567267 h 2750153"/>
              <a:gd name="connsiteX9" fmla="*/ 460887 w 2933812"/>
              <a:gd name="connsiteY9" fmla="*/ 878648 h 2750153"/>
              <a:gd name="connsiteX10" fmla="*/ 149506 w 2933812"/>
              <a:gd name="connsiteY10" fmla="*/ 1010633 h 2750153"/>
              <a:gd name="connsiteX11" fmla="*/ 17517 w 2933812"/>
              <a:gd name="connsiteY11" fmla="*/ 699260 h 2750153"/>
              <a:gd name="connsiteX12" fmla="*/ 97142 w 2933812"/>
              <a:gd name="connsiteY12" fmla="*/ 596577 h 2750153"/>
              <a:gd name="connsiteX13" fmla="*/ 209205 w 2933812"/>
              <a:gd name="connsiteY13" fmla="*/ 551704 h 2750153"/>
              <a:gd name="connsiteX14" fmla="*/ 603014 w 2933812"/>
              <a:gd name="connsiteY14" fmla="*/ 0 h 2750153"/>
              <a:gd name="connsiteX15" fmla="*/ 2933812 w 2933812"/>
              <a:gd name="connsiteY15" fmla="*/ 0 h 2750153"/>
              <a:gd name="connsiteX16" fmla="*/ 2933812 w 2933812"/>
              <a:gd name="connsiteY16" fmla="*/ 2748233 h 2750153"/>
              <a:gd name="connsiteX17" fmla="*/ 2877044 w 2933812"/>
              <a:gd name="connsiteY17" fmla="*/ 2704219 h 2750153"/>
              <a:gd name="connsiteX18" fmla="*/ 1987800 w 2933812"/>
              <a:gd name="connsiteY18" fmla="*/ 2707378 h 2750153"/>
              <a:gd name="connsiteX19" fmla="*/ 1571775 w 2933812"/>
              <a:gd name="connsiteY19" fmla="*/ 2085562 h 2750153"/>
              <a:gd name="connsiteX20" fmla="*/ 2085622 w 2933812"/>
              <a:gd name="connsiteY20" fmla="*/ 1038354 h 2750153"/>
              <a:gd name="connsiteX21" fmla="*/ 1614635 w 2933812"/>
              <a:gd name="connsiteY21" fmla="*/ 560521 h 2750153"/>
              <a:gd name="connsiteX22" fmla="*/ 825009 w 2933812"/>
              <a:gd name="connsiteY22" fmla="*/ 518839 h 2750153"/>
              <a:gd name="connsiteX23" fmla="*/ 599925 w 2933812"/>
              <a:gd name="connsiteY23" fmla="*/ 14372 h 27501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933812" h="2750153">
                <a:moveTo>
                  <a:pt x="1067830" y="776732"/>
                </a:moveTo>
                <a:cubicBezTo>
                  <a:pt x="1150031" y="773119"/>
                  <a:pt x="1233332" y="794722"/>
                  <a:pt x="1305537" y="842083"/>
                </a:cubicBezTo>
                <a:cubicBezTo>
                  <a:pt x="1490941" y="963689"/>
                  <a:pt x="1542616" y="1212493"/>
                  <a:pt x="1421053" y="1397856"/>
                </a:cubicBezTo>
                <a:cubicBezTo>
                  <a:pt x="1299424" y="1583173"/>
                  <a:pt x="1050671" y="1634906"/>
                  <a:pt x="865267" y="1513301"/>
                </a:cubicBezTo>
                <a:cubicBezTo>
                  <a:pt x="679936" y="1391729"/>
                  <a:pt x="628260" y="1142925"/>
                  <a:pt x="749819" y="957568"/>
                </a:cubicBezTo>
                <a:cubicBezTo>
                  <a:pt x="773570" y="921529"/>
                  <a:pt x="802922" y="889506"/>
                  <a:pt x="836727" y="862679"/>
                </a:cubicBezTo>
                <a:cubicBezTo>
                  <a:pt x="904529" y="809175"/>
                  <a:pt x="985629" y="780345"/>
                  <a:pt x="1067830" y="776732"/>
                </a:cubicBezTo>
                <a:close/>
                <a:moveTo>
                  <a:pt x="209205" y="551704"/>
                </a:moveTo>
                <a:cubicBezTo>
                  <a:pt x="249147" y="546653"/>
                  <a:pt x="290360" y="551675"/>
                  <a:pt x="328901" y="567267"/>
                </a:cubicBezTo>
                <a:cubicBezTo>
                  <a:pt x="451346" y="616809"/>
                  <a:pt x="510410" y="756201"/>
                  <a:pt x="460887" y="878648"/>
                </a:cubicBezTo>
                <a:cubicBezTo>
                  <a:pt x="411366" y="1001087"/>
                  <a:pt x="271948" y="1060182"/>
                  <a:pt x="149506" y="1010633"/>
                </a:cubicBezTo>
                <a:cubicBezTo>
                  <a:pt x="27060" y="961092"/>
                  <a:pt x="-32003" y="821699"/>
                  <a:pt x="17517" y="699260"/>
                </a:cubicBezTo>
                <a:cubicBezTo>
                  <a:pt x="34058" y="658332"/>
                  <a:pt x="61655" y="622811"/>
                  <a:pt x="97142" y="596577"/>
                </a:cubicBezTo>
                <a:cubicBezTo>
                  <a:pt x="130594" y="571878"/>
                  <a:pt x="169264" y="556754"/>
                  <a:pt x="209205" y="551704"/>
                </a:cubicBezTo>
                <a:close/>
                <a:moveTo>
                  <a:pt x="603014" y="0"/>
                </a:moveTo>
                <a:lnTo>
                  <a:pt x="2933812" y="0"/>
                </a:lnTo>
                <a:lnTo>
                  <a:pt x="2933812" y="2748233"/>
                </a:lnTo>
                <a:lnTo>
                  <a:pt x="2877044" y="2704219"/>
                </a:lnTo>
                <a:cubicBezTo>
                  <a:pt x="2590402" y="2543052"/>
                  <a:pt x="2331640" y="2859871"/>
                  <a:pt x="1987800" y="2707378"/>
                </a:cubicBezTo>
                <a:cubicBezTo>
                  <a:pt x="1763640" y="2607782"/>
                  <a:pt x="1580044" y="2342268"/>
                  <a:pt x="1571775" y="2085562"/>
                </a:cubicBezTo>
                <a:cubicBezTo>
                  <a:pt x="1556983" y="1612648"/>
                  <a:pt x="2147977" y="1430482"/>
                  <a:pt x="2085622" y="1038354"/>
                </a:cubicBezTo>
                <a:cubicBezTo>
                  <a:pt x="2048252" y="804151"/>
                  <a:pt x="1799013" y="625551"/>
                  <a:pt x="1614635" y="560521"/>
                </a:cubicBezTo>
                <a:cubicBezTo>
                  <a:pt x="1263737" y="436354"/>
                  <a:pt x="1061091" y="667936"/>
                  <a:pt x="825009" y="518839"/>
                </a:cubicBezTo>
                <a:cubicBezTo>
                  <a:pt x="671642" y="421917"/>
                  <a:pt x="576178" y="209445"/>
                  <a:pt x="599925" y="143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AD9F7696-0B32-6475-C801-D3F2FBE95D40}"/>
                  </a:ext>
                </a:extLst>
              </p14:cNvPr>
              <p14:cNvContentPartPr/>
              <p14:nvPr/>
            </p14:nvContentPartPr>
            <p14:xfrm>
              <a:off x="3470589" y="1039838"/>
              <a:ext cx="101520" cy="2871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AD9F7696-0B32-6475-C801-D3F2FBE95D4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461589" y="1030837"/>
                <a:ext cx="119160" cy="288936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0C98DEE-DD43-8E53-41B2-4C8FA264F1F5}"/>
                  </a:ext>
                </a:extLst>
              </p14:cNvPr>
              <p14:cNvContentPartPr/>
              <p14:nvPr/>
            </p14:nvContentPartPr>
            <p14:xfrm>
              <a:off x="3469869" y="996278"/>
              <a:ext cx="671040" cy="35665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0C98DEE-DD43-8E53-41B2-4C8FA264F1F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406869" y="933278"/>
                <a:ext cx="796680" cy="369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55B652F-4B6A-80F1-5923-8396457728DA}"/>
                  </a:ext>
                </a:extLst>
              </p14:cNvPr>
              <p14:cNvContentPartPr/>
              <p14:nvPr/>
            </p14:nvContentPartPr>
            <p14:xfrm>
              <a:off x="3541509" y="3213158"/>
              <a:ext cx="1956960" cy="13590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55B652F-4B6A-80F1-5923-8396457728D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478521" y="3150158"/>
                <a:ext cx="2082577" cy="148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EDE35B76-15B5-9E0D-C153-4F85D62C5D14}"/>
                  </a:ext>
                </a:extLst>
              </p14:cNvPr>
              <p14:cNvContentPartPr/>
              <p14:nvPr/>
            </p14:nvContentPartPr>
            <p14:xfrm>
              <a:off x="5261667" y="730141"/>
              <a:ext cx="53280" cy="129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EDE35B76-15B5-9E0D-C153-4F85D62C5D1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198238" y="667141"/>
                <a:ext cx="179775" cy="13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73FB306A-B5B2-E5B7-6D58-79A2212EBE5B}"/>
                  </a:ext>
                </a:extLst>
              </p14:cNvPr>
              <p14:cNvContentPartPr/>
              <p14:nvPr/>
            </p14:nvContentPartPr>
            <p14:xfrm>
              <a:off x="3494932" y="1312410"/>
              <a:ext cx="1807560" cy="5958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73FB306A-B5B2-E5B7-6D58-79A2212EBE5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482329" y="1299810"/>
                <a:ext cx="1832405" cy="62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3A60A566-FA40-2392-DBEF-E53687F8129A}"/>
                  </a:ext>
                </a:extLst>
              </p14:cNvPr>
              <p14:cNvContentPartPr/>
              <p14:nvPr/>
            </p14:nvContentPartPr>
            <p14:xfrm>
              <a:off x="3618381" y="253440"/>
              <a:ext cx="1556640" cy="7506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3A60A566-FA40-2392-DBEF-E53687F8129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605781" y="240834"/>
                <a:ext cx="1581480" cy="7754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2D956090-DA3E-16DE-51BD-5A79E68E372F}"/>
                  </a:ext>
                </a:extLst>
              </p14:cNvPr>
              <p14:cNvContentPartPr/>
              <p14:nvPr/>
            </p14:nvContentPartPr>
            <p14:xfrm>
              <a:off x="3436467" y="157118"/>
              <a:ext cx="2023842" cy="431820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2D956090-DA3E-16DE-51BD-5A79E68E372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373469" y="94118"/>
                <a:ext cx="2149477" cy="444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D7C471F6-B03E-BE4E-D2C2-1F3F58E96093}"/>
                  </a:ext>
                </a:extLst>
              </p14:cNvPr>
              <p14:cNvContentPartPr/>
              <p14:nvPr/>
            </p14:nvContentPartPr>
            <p14:xfrm>
              <a:off x="3485181" y="1357200"/>
              <a:ext cx="3240" cy="61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D7C471F6-B03E-BE4E-D2C2-1F3F58E9609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473841" y="1345300"/>
                <a:ext cx="25596" cy="295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8ADB7563-1587-D17C-66B4-FEA28E00D069}"/>
                  </a:ext>
                </a:extLst>
              </p14:cNvPr>
              <p14:cNvContentPartPr/>
              <p14:nvPr/>
            </p14:nvContentPartPr>
            <p14:xfrm>
              <a:off x="4484181" y="205920"/>
              <a:ext cx="842760" cy="12070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8ADB7563-1587-D17C-66B4-FEA28E00D069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471581" y="193320"/>
                <a:ext cx="867600" cy="123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9E6E2B17-7EDE-2CE4-95CA-D07F37301764}"/>
                  </a:ext>
                </a:extLst>
              </p14:cNvPr>
              <p14:cNvContentPartPr/>
              <p14:nvPr/>
            </p14:nvContentPartPr>
            <p14:xfrm>
              <a:off x="3490941" y="1030320"/>
              <a:ext cx="1048680" cy="35532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9E6E2B17-7EDE-2CE4-95CA-D07F3730176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478341" y="1017707"/>
                <a:ext cx="1073520" cy="3801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E55F187D-4402-3FEB-107D-F5D4687878E1}"/>
                  </a:ext>
                </a:extLst>
              </p14:cNvPr>
              <p14:cNvContentPartPr/>
              <p14:nvPr/>
            </p14:nvContentPartPr>
            <p14:xfrm>
              <a:off x="4552221" y="250200"/>
              <a:ext cx="701280" cy="112248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E55F187D-4402-3FEB-107D-F5D4687878E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539615" y="237600"/>
                <a:ext cx="726133" cy="114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950026FD-79A7-8C86-5BB8-5FF50B5C3045}"/>
                  </a:ext>
                </a:extLst>
              </p14:cNvPr>
              <p14:cNvContentPartPr/>
              <p14:nvPr/>
            </p14:nvContentPartPr>
            <p14:xfrm>
              <a:off x="3549981" y="483480"/>
              <a:ext cx="630360" cy="132552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950026FD-79A7-8C86-5BB8-5FF50B5C304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537381" y="470883"/>
                <a:ext cx="655200" cy="135035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B98CE711-F85B-C318-D374-7B5D835B0151}"/>
                  </a:ext>
                </a:extLst>
              </p14:cNvPr>
              <p14:cNvContentPartPr/>
              <p14:nvPr/>
            </p14:nvContentPartPr>
            <p14:xfrm>
              <a:off x="4680388" y="1110922"/>
              <a:ext cx="66960" cy="212112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B98CE711-F85B-C318-D374-7B5D835B0151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667788" y="1098322"/>
                <a:ext cx="91800" cy="214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6042976E-9F6F-2E4D-E769-E22DE0F77234}"/>
                  </a:ext>
                </a:extLst>
              </p14:cNvPr>
              <p14:cNvContentPartPr/>
              <p14:nvPr/>
            </p14:nvContentPartPr>
            <p14:xfrm>
              <a:off x="4491864" y="189000"/>
              <a:ext cx="179640" cy="102852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6042976E-9F6F-2E4D-E769-E22DE0F7723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479264" y="176396"/>
                <a:ext cx="204480" cy="105336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10AC50FF-7D4B-2E14-7427-133D2884D08E}"/>
                  </a:ext>
                </a:extLst>
              </p14:cNvPr>
              <p14:cNvContentPartPr/>
              <p14:nvPr/>
            </p14:nvContentPartPr>
            <p14:xfrm>
              <a:off x="4642704" y="971280"/>
              <a:ext cx="681120" cy="44568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10AC50FF-7D4B-2E14-7427-133D2884D08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630104" y="958690"/>
                <a:ext cx="705960" cy="4705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A7951FC8-2B4F-A778-909A-E83411EFFDB1}"/>
                  </a:ext>
                </a:extLst>
              </p14:cNvPr>
              <p14:cNvContentPartPr/>
              <p14:nvPr/>
            </p14:nvContentPartPr>
            <p14:xfrm>
              <a:off x="3521902" y="1473833"/>
              <a:ext cx="661320" cy="299592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A7951FC8-2B4F-A778-909A-E83411EFFDB1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3431902" y="1383833"/>
                <a:ext cx="840960" cy="317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A2EEAADE-93E3-8399-35CF-FAF3782C3244}"/>
                  </a:ext>
                </a:extLst>
              </p14:cNvPr>
              <p14:cNvContentPartPr/>
              <p14:nvPr/>
            </p14:nvContentPartPr>
            <p14:xfrm>
              <a:off x="4141102" y="1517033"/>
              <a:ext cx="1160640" cy="288000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A2EEAADE-93E3-8399-35CF-FAF3782C3244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051102" y="1427022"/>
                <a:ext cx="1340280" cy="305966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1833C9C0-9B61-99CE-7EBD-614581B040A9}"/>
                  </a:ext>
                </a:extLst>
              </p14:cNvPr>
              <p14:cNvContentPartPr/>
              <p14:nvPr/>
            </p14:nvContentPartPr>
            <p14:xfrm>
              <a:off x="3640032" y="1316352"/>
              <a:ext cx="765720" cy="6138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1833C9C0-9B61-99CE-7EBD-614581B040A9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631032" y="1307352"/>
                <a:ext cx="779040" cy="63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B2421184-D65E-0B71-87DB-CDF5AB3AF3C5}"/>
                  </a:ext>
                </a:extLst>
              </p14:cNvPr>
              <p14:cNvContentPartPr/>
              <p14:nvPr/>
            </p14:nvContentPartPr>
            <p14:xfrm>
              <a:off x="3658752" y="1210512"/>
              <a:ext cx="924120" cy="70560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B2421184-D65E-0B71-87DB-CDF5AB3AF3C5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3640759" y="1192503"/>
                <a:ext cx="959746" cy="7412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6AEDA2FA-0B77-CD79-EFF4-CB4A7A9CFA4F}"/>
                  </a:ext>
                </a:extLst>
              </p14:cNvPr>
              <p14:cNvContentPartPr/>
              <p14:nvPr/>
            </p14:nvContentPartPr>
            <p14:xfrm>
              <a:off x="4086432" y="1154712"/>
              <a:ext cx="729720" cy="63972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6AEDA2FA-0B77-CD79-EFF4-CB4A7A9CFA4F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4068441" y="1136712"/>
                <a:ext cx="765342" cy="67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E8F1AC0E-4EF3-A476-5001-39AEDD894337}"/>
                  </a:ext>
                </a:extLst>
              </p14:cNvPr>
              <p14:cNvContentPartPr/>
              <p14:nvPr/>
            </p14:nvContentPartPr>
            <p14:xfrm>
              <a:off x="4283712" y="1089192"/>
              <a:ext cx="680040" cy="58320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E8F1AC0E-4EF3-A476-5001-39AEDD894337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265712" y="1071192"/>
                <a:ext cx="715680" cy="61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D91B5807-FD44-BDE7-5F7D-B3B139E355AF}"/>
                  </a:ext>
                </a:extLst>
              </p14:cNvPr>
              <p14:cNvContentPartPr/>
              <p14:nvPr/>
            </p14:nvContentPartPr>
            <p14:xfrm>
              <a:off x="4494312" y="1032672"/>
              <a:ext cx="751320" cy="57816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D91B5807-FD44-BDE7-5F7D-B3B139E355AF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476312" y="1014683"/>
                <a:ext cx="786960" cy="61377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26D22CDB-4E57-387E-1326-DE268FD0DF60}"/>
                  </a:ext>
                </a:extLst>
              </p14:cNvPr>
              <p14:cNvContentPartPr/>
              <p14:nvPr/>
            </p14:nvContentPartPr>
            <p14:xfrm>
              <a:off x="4204102" y="1902956"/>
              <a:ext cx="1306440" cy="273456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26D22CDB-4E57-387E-1326-DE268FD0DF60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186102" y="1884956"/>
                <a:ext cx="1342080" cy="277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B719B950-EA33-1442-6746-EA36D5A4F8E0}"/>
                  </a:ext>
                </a:extLst>
              </p14:cNvPr>
              <p14:cNvContentPartPr/>
              <p14:nvPr/>
            </p14:nvContentPartPr>
            <p14:xfrm>
              <a:off x="4236014" y="1367640"/>
              <a:ext cx="1300680" cy="256752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B719B950-EA33-1442-6746-EA36D5A4F8E0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4218014" y="1349640"/>
                <a:ext cx="1336320" cy="260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FA962745-F028-2C49-FDE8-13249CDA8D83}"/>
                  </a:ext>
                </a:extLst>
              </p14:cNvPr>
              <p14:cNvContentPartPr/>
              <p14:nvPr/>
            </p14:nvContentPartPr>
            <p14:xfrm>
              <a:off x="3486854" y="1348920"/>
              <a:ext cx="782640" cy="60048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FA962745-F028-2C49-FDE8-13249CDA8D83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468854" y="1330920"/>
                <a:ext cx="818280" cy="63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431FF147-05AD-3304-46A8-8C428E5A7C42}"/>
                  </a:ext>
                </a:extLst>
              </p14:cNvPr>
              <p14:cNvContentPartPr/>
              <p14:nvPr/>
            </p14:nvContentPartPr>
            <p14:xfrm>
              <a:off x="3405494" y="1332360"/>
              <a:ext cx="748440" cy="331596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431FF147-05AD-3304-46A8-8C428E5A7C42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387494" y="1314360"/>
                <a:ext cx="784080" cy="335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0C687D07-1A96-1FDA-ABD6-B78B60063FF3}"/>
                  </a:ext>
                </a:extLst>
              </p14:cNvPr>
              <p14:cNvContentPartPr/>
              <p14:nvPr/>
            </p14:nvContentPartPr>
            <p14:xfrm>
              <a:off x="4365041" y="4032490"/>
              <a:ext cx="290880" cy="28908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0C687D07-1A96-1FDA-ABD6-B78B60063FF3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4347041" y="4014512"/>
                <a:ext cx="326520" cy="32467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233795B2-5F64-6212-6609-A7C38D40DD83}"/>
                  </a:ext>
                </a:extLst>
              </p14:cNvPr>
              <p14:cNvContentPartPr/>
              <p14:nvPr/>
            </p14:nvContentPartPr>
            <p14:xfrm>
              <a:off x="4459361" y="3743770"/>
              <a:ext cx="141120" cy="4536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233795B2-5F64-6212-6609-A7C38D40DD83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4441361" y="3725912"/>
                <a:ext cx="176760" cy="8071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0B625DE9-C726-BC00-E93D-0DA842563B5A}"/>
                  </a:ext>
                </a:extLst>
              </p14:cNvPr>
              <p14:cNvContentPartPr/>
              <p14:nvPr/>
            </p14:nvContentPartPr>
            <p14:xfrm>
              <a:off x="4417241" y="3139330"/>
              <a:ext cx="297000" cy="31716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0B625DE9-C726-BC00-E93D-0DA842563B5A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4399219" y="3121330"/>
                <a:ext cx="332683" cy="35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C3BE7AC3-2E1C-6549-568B-8ECDEA8357F0}"/>
                  </a:ext>
                </a:extLst>
              </p14:cNvPr>
              <p14:cNvContentPartPr/>
              <p14:nvPr/>
            </p14:nvContentPartPr>
            <p14:xfrm>
              <a:off x="4738361" y="2829370"/>
              <a:ext cx="44280" cy="5076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C3BE7AC3-2E1C-6549-568B-8ECDEA8357F0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720361" y="2811370"/>
                <a:ext cx="79920" cy="8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FA329858-8470-D41C-C1B0-A8C653F1BCEE}"/>
                  </a:ext>
                </a:extLst>
              </p14:cNvPr>
              <p14:cNvContentPartPr/>
              <p14:nvPr/>
            </p14:nvContentPartPr>
            <p14:xfrm>
              <a:off x="4439921" y="2591050"/>
              <a:ext cx="149760" cy="17568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FA329858-8470-D41C-C1B0-A8C653F1BCEE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4421878" y="2573050"/>
                <a:ext cx="185486" cy="21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B9F38E03-2449-2C19-C880-06841B9258CD}"/>
                  </a:ext>
                </a:extLst>
              </p14:cNvPr>
              <p14:cNvContentPartPr/>
              <p14:nvPr/>
            </p14:nvContentPartPr>
            <p14:xfrm>
              <a:off x="4602281" y="2291890"/>
              <a:ext cx="170280" cy="12816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B9F38E03-2449-2C19-C880-06841B9258CD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584319" y="2273890"/>
                <a:ext cx="205845" cy="16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2C8B6877-BBCC-842F-092D-8205DFF1B4A5}"/>
                  </a:ext>
                </a:extLst>
              </p14:cNvPr>
              <p14:cNvContentPartPr/>
              <p14:nvPr/>
            </p14:nvContentPartPr>
            <p14:xfrm>
              <a:off x="4429121" y="1926130"/>
              <a:ext cx="156240" cy="12384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2C8B6877-BBCC-842F-092D-8205DFF1B4A5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411121" y="1908130"/>
                <a:ext cx="191880" cy="15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A9E65B65-AA77-C742-9FB6-A85F14CC31F2}"/>
                  </a:ext>
                </a:extLst>
              </p14:cNvPr>
              <p14:cNvContentPartPr/>
              <p14:nvPr/>
            </p14:nvContentPartPr>
            <p14:xfrm>
              <a:off x="3400246" y="85680"/>
              <a:ext cx="2008440" cy="132156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A9E65B65-AA77-C742-9FB6-A85F14CC31F2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3382243" y="67680"/>
                <a:ext cx="2044086" cy="135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C88D682B-05CB-8468-7D67-5B4A6646B34E}"/>
                  </a:ext>
                </a:extLst>
              </p14:cNvPr>
              <p14:cNvContentPartPr/>
              <p14:nvPr/>
            </p14:nvContentPartPr>
            <p14:xfrm>
              <a:off x="4245886" y="636480"/>
              <a:ext cx="1125720" cy="128880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C88D682B-05CB-8468-7D67-5B4A6646B34E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4227886" y="618475"/>
                <a:ext cx="1161360" cy="132445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424E15B3-74DB-8EC6-1111-0CBBC24C219E}"/>
                  </a:ext>
                </a:extLst>
              </p14:cNvPr>
              <p14:cNvContentPartPr/>
              <p14:nvPr/>
            </p14:nvContentPartPr>
            <p14:xfrm>
              <a:off x="4501126" y="907200"/>
              <a:ext cx="143640" cy="19332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424E15B3-74DB-8EC6-1111-0CBBC24C219E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4483126" y="889200"/>
                <a:ext cx="17928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A17CED9D-129C-EFA3-5563-87695F8DF891}"/>
                  </a:ext>
                </a:extLst>
              </p14:cNvPr>
              <p14:cNvContentPartPr/>
              <p14:nvPr/>
            </p14:nvContentPartPr>
            <p14:xfrm>
              <a:off x="4522006" y="984600"/>
              <a:ext cx="467640" cy="275652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A17CED9D-129C-EFA3-5563-87695F8DF891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4504006" y="966600"/>
                <a:ext cx="503280" cy="279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1E3B7F99-79AA-1095-E3DA-89A5DD95AAC8}"/>
                  </a:ext>
                </a:extLst>
              </p14:cNvPr>
              <p14:cNvContentPartPr/>
              <p14:nvPr/>
            </p14:nvContentPartPr>
            <p14:xfrm>
              <a:off x="4973246" y="3688269"/>
              <a:ext cx="346320" cy="94068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1E3B7F99-79AA-1095-E3DA-89A5DD95AAC8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955265" y="3670269"/>
                <a:ext cx="381923" cy="97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8A71BB41-7FDA-8BD6-87BA-1FABFA5DED5E}"/>
                  </a:ext>
                </a:extLst>
              </p14:cNvPr>
              <p14:cNvContentPartPr/>
              <p14:nvPr/>
            </p14:nvContentPartPr>
            <p14:xfrm>
              <a:off x="4753286" y="3679989"/>
              <a:ext cx="108360" cy="1028880"/>
            </p14:xfrm>
          </p:contentPart>
        </mc:Choice>
        <mc:Fallback xmlns=""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8A71BB41-7FDA-8BD6-87BA-1FABFA5DED5E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4735226" y="3661995"/>
                <a:ext cx="144119" cy="106450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EA38D91F-DDF2-89C4-7000-04D80C097CDA}"/>
                  </a:ext>
                </a:extLst>
              </p14:cNvPr>
              <p14:cNvContentPartPr/>
              <p14:nvPr/>
            </p14:nvContentPartPr>
            <p14:xfrm>
              <a:off x="5789369" y="3677400"/>
              <a:ext cx="167400" cy="232920"/>
            </p14:xfrm>
          </p:contentPart>
        </mc:Choice>
        <mc:Fallback xmlns=""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EA38D91F-DDF2-89C4-7000-04D80C097CDA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5782889" y="3670920"/>
                <a:ext cx="179640" cy="2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22F00683-8C38-7162-2507-2CA179748382}"/>
                  </a:ext>
                </a:extLst>
              </p14:cNvPr>
              <p14:cNvContentPartPr/>
              <p14:nvPr/>
            </p14:nvContentPartPr>
            <p14:xfrm>
              <a:off x="5620889" y="1316160"/>
              <a:ext cx="131760" cy="15300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22F00683-8C38-7162-2507-2CA179748382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5614409" y="1309695"/>
                <a:ext cx="144000" cy="16521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DC951291-F155-F4B0-A553-DB90652C593B}"/>
                  </a:ext>
                </a:extLst>
              </p14:cNvPr>
              <p14:cNvContentPartPr/>
              <p14:nvPr/>
            </p14:nvContentPartPr>
            <p14:xfrm>
              <a:off x="5673809" y="1326600"/>
              <a:ext cx="363600" cy="256608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DC951291-F155-F4B0-A553-DB90652C593B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5667335" y="1320120"/>
                <a:ext cx="375828" cy="257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D29233F9-3B6B-6B6B-9C24-4B50DF464121}"/>
                  </a:ext>
                </a:extLst>
              </p14:cNvPr>
              <p14:cNvContentPartPr/>
              <p14:nvPr/>
            </p14:nvContentPartPr>
            <p14:xfrm>
              <a:off x="6016889" y="1870920"/>
              <a:ext cx="282600" cy="26136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D29233F9-3B6B-6B6B-9C24-4B50DF464121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6010409" y="1864431"/>
                <a:ext cx="294840" cy="27361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26910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L-Shape 33">
            <a:extLst>
              <a:ext uri="{FF2B5EF4-FFF2-40B4-BE49-F238E27FC236}">
                <a16:creationId xmlns:a16="http://schemas.microsoft.com/office/drawing/2014/main" id="{FA556F26-C50B-8D94-BF2D-526970709E2F}"/>
              </a:ext>
            </a:extLst>
          </p:cNvPr>
          <p:cNvSpPr/>
          <p:nvPr/>
        </p:nvSpPr>
        <p:spPr>
          <a:xfrm rot="5400000">
            <a:off x="2609237" y="-2643177"/>
            <a:ext cx="1154272" cy="6405004"/>
          </a:xfrm>
          <a:custGeom>
            <a:avLst/>
            <a:gdLst>
              <a:gd name="connsiteX0" fmla="*/ 0 w 1154272"/>
              <a:gd name="connsiteY0" fmla="*/ 0 h 6405004"/>
              <a:gd name="connsiteX1" fmla="*/ 1154272 w 1154272"/>
              <a:gd name="connsiteY1" fmla="*/ 0 h 6405004"/>
              <a:gd name="connsiteX2" fmla="*/ 1154272 w 1154272"/>
              <a:gd name="connsiteY2" fmla="*/ 5194669 h 6405004"/>
              <a:gd name="connsiteX3" fmla="*/ 1154272 w 1154272"/>
              <a:gd name="connsiteY3" fmla="*/ 5194669 h 6405004"/>
              <a:gd name="connsiteX4" fmla="*/ 1154272 w 1154272"/>
              <a:gd name="connsiteY4" fmla="*/ 6405004 h 6405004"/>
              <a:gd name="connsiteX5" fmla="*/ 0 w 1154272"/>
              <a:gd name="connsiteY5" fmla="*/ 6405004 h 6405004"/>
              <a:gd name="connsiteX6" fmla="*/ 0 w 1154272"/>
              <a:gd name="connsiteY6" fmla="*/ 0 h 6405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272" h="6405004" fill="none" extrusionOk="0">
                <a:moveTo>
                  <a:pt x="0" y="0"/>
                </a:moveTo>
                <a:cubicBezTo>
                  <a:pt x="133280" y="-4839"/>
                  <a:pt x="731508" y="94806"/>
                  <a:pt x="1154272" y="0"/>
                </a:cubicBezTo>
                <a:cubicBezTo>
                  <a:pt x="1267178" y="2095342"/>
                  <a:pt x="1095164" y="4351940"/>
                  <a:pt x="1154272" y="5194669"/>
                </a:cubicBezTo>
                <a:lnTo>
                  <a:pt x="1154272" y="5194669"/>
                </a:lnTo>
                <a:cubicBezTo>
                  <a:pt x="1091830" y="5493528"/>
                  <a:pt x="1113458" y="5897956"/>
                  <a:pt x="1154272" y="6405004"/>
                </a:cubicBezTo>
                <a:cubicBezTo>
                  <a:pt x="818252" y="6413699"/>
                  <a:pt x="404996" y="6430494"/>
                  <a:pt x="0" y="6405004"/>
                </a:cubicBezTo>
                <a:cubicBezTo>
                  <a:pt x="-139090" y="4717639"/>
                  <a:pt x="-82724" y="2206887"/>
                  <a:pt x="0" y="0"/>
                </a:cubicBezTo>
                <a:close/>
              </a:path>
              <a:path w="1154272" h="6405004" stroke="0" extrusionOk="0">
                <a:moveTo>
                  <a:pt x="0" y="0"/>
                </a:moveTo>
                <a:cubicBezTo>
                  <a:pt x="441066" y="-88728"/>
                  <a:pt x="874649" y="62815"/>
                  <a:pt x="1154272" y="0"/>
                </a:cubicBezTo>
                <a:cubicBezTo>
                  <a:pt x="1207688" y="1659099"/>
                  <a:pt x="1294461" y="4085092"/>
                  <a:pt x="1154272" y="5194669"/>
                </a:cubicBezTo>
                <a:lnTo>
                  <a:pt x="1154272" y="5194669"/>
                </a:lnTo>
                <a:cubicBezTo>
                  <a:pt x="1135095" y="5585631"/>
                  <a:pt x="1169216" y="5861801"/>
                  <a:pt x="1154272" y="6405004"/>
                </a:cubicBezTo>
                <a:cubicBezTo>
                  <a:pt x="907349" y="6390416"/>
                  <a:pt x="276010" y="6468590"/>
                  <a:pt x="0" y="6405004"/>
                </a:cubicBezTo>
                <a:cubicBezTo>
                  <a:pt x="-38298" y="5014371"/>
                  <a:pt x="-131656" y="1134235"/>
                  <a:pt x="0" y="0"/>
                </a:cubicBezTo>
                <a:close/>
              </a:path>
            </a:pathLst>
          </a:custGeom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927782525">
                  <a:prstGeom prst="corner">
                    <a:avLst>
                      <a:gd name="adj1" fmla="val 104857"/>
                      <a:gd name="adj2" fmla="val 100000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L-Shape 13">
            <a:extLst>
              <a:ext uri="{FF2B5EF4-FFF2-40B4-BE49-F238E27FC236}">
                <a16:creationId xmlns:a16="http://schemas.microsoft.com/office/drawing/2014/main" id="{8A09F6E6-1269-728E-22FF-E8E61675CD53}"/>
              </a:ext>
            </a:extLst>
          </p:cNvPr>
          <p:cNvSpPr/>
          <p:nvPr/>
        </p:nvSpPr>
        <p:spPr>
          <a:xfrm>
            <a:off x="-16129" y="3429000"/>
            <a:ext cx="12190058" cy="3518338"/>
          </a:xfrm>
          <a:custGeom>
            <a:avLst/>
            <a:gdLst>
              <a:gd name="connsiteX0" fmla="*/ 0 w 12190058"/>
              <a:gd name="connsiteY0" fmla="*/ 0 h 3518338"/>
              <a:gd name="connsiteX1" fmla="*/ 2807915 w 12190058"/>
              <a:gd name="connsiteY1" fmla="*/ 0 h 3518338"/>
              <a:gd name="connsiteX2" fmla="*/ 2807915 w 12190058"/>
              <a:gd name="connsiteY2" fmla="*/ 3000790 h 3518338"/>
              <a:gd name="connsiteX3" fmla="*/ 12190058 w 12190058"/>
              <a:gd name="connsiteY3" fmla="*/ 3000790 h 3518338"/>
              <a:gd name="connsiteX4" fmla="*/ 12190058 w 12190058"/>
              <a:gd name="connsiteY4" fmla="*/ 3518338 h 3518338"/>
              <a:gd name="connsiteX5" fmla="*/ 0 w 12190058"/>
              <a:gd name="connsiteY5" fmla="*/ 3518338 h 3518338"/>
              <a:gd name="connsiteX6" fmla="*/ 0 w 12190058"/>
              <a:gd name="connsiteY6" fmla="*/ 0 h 3518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0058" h="3518338" fill="none" extrusionOk="0">
                <a:moveTo>
                  <a:pt x="0" y="0"/>
                </a:moveTo>
                <a:cubicBezTo>
                  <a:pt x="752556" y="78011"/>
                  <a:pt x="1992892" y="21937"/>
                  <a:pt x="2807915" y="0"/>
                </a:cubicBezTo>
                <a:cubicBezTo>
                  <a:pt x="2962387" y="458923"/>
                  <a:pt x="2973541" y="2505692"/>
                  <a:pt x="2807915" y="3000790"/>
                </a:cubicBezTo>
                <a:cubicBezTo>
                  <a:pt x="4026084" y="2909102"/>
                  <a:pt x="10681649" y="2937682"/>
                  <a:pt x="12190058" y="3000790"/>
                </a:cubicBezTo>
                <a:cubicBezTo>
                  <a:pt x="12187131" y="3157208"/>
                  <a:pt x="12167263" y="3431614"/>
                  <a:pt x="12190058" y="3518338"/>
                </a:cubicBezTo>
                <a:cubicBezTo>
                  <a:pt x="6363913" y="3476134"/>
                  <a:pt x="2938579" y="3357041"/>
                  <a:pt x="0" y="3518338"/>
                </a:cubicBezTo>
                <a:cubicBezTo>
                  <a:pt x="155633" y="2018783"/>
                  <a:pt x="-23466" y="1548607"/>
                  <a:pt x="0" y="0"/>
                </a:cubicBezTo>
                <a:close/>
              </a:path>
              <a:path w="12190058" h="3518338" stroke="0" extrusionOk="0">
                <a:moveTo>
                  <a:pt x="0" y="0"/>
                </a:moveTo>
                <a:cubicBezTo>
                  <a:pt x="518208" y="-16420"/>
                  <a:pt x="1531771" y="-157111"/>
                  <a:pt x="2807915" y="0"/>
                </a:cubicBezTo>
                <a:cubicBezTo>
                  <a:pt x="2944005" y="897696"/>
                  <a:pt x="2690628" y="2394066"/>
                  <a:pt x="2807915" y="3000790"/>
                </a:cubicBezTo>
                <a:cubicBezTo>
                  <a:pt x="3923281" y="3000390"/>
                  <a:pt x="9725154" y="2923292"/>
                  <a:pt x="12190058" y="3000790"/>
                </a:cubicBezTo>
                <a:cubicBezTo>
                  <a:pt x="12168158" y="3123325"/>
                  <a:pt x="12151744" y="3332530"/>
                  <a:pt x="12190058" y="3518338"/>
                </a:cubicBezTo>
                <a:cubicBezTo>
                  <a:pt x="10328002" y="3564670"/>
                  <a:pt x="5416075" y="3384398"/>
                  <a:pt x="0" y="3518338"/>
                </a:cubicBezTo>
                <a:cubicBezTo>
                  <a:pt x="41501" y="2987819"/>
                  <a:pt x="-128635" y="1231433"/>
                  <a:pt x="0" y="0"/>
                </a:cubicBezTo>
                <a:close/>
              </a:path>
            </a:pathLst>
          </a:custGeom>
          <a:ln w="19050">
            <a:solidFill>
              <a:schemeClr val="tx2"/>
            </a:solidFill>
            <a:prstDash val="solid"/>
            <a:extLst>
              <a:ext uri="{C807C97D-BFC1-408E-A445-0C87EB9F89A2}">
                <ask:lineSketchStyleProps xmlns:ask="http://schemas.microsoft.com/office/drawing/2018/sketchyshapes" sd="2214188587">
                  <a:prstGeom prst="corner">
                    <a:avLst>
                      <a:gd name="adj1" fmla="val 14710"/>
                      <a:gd name="adj2" fmla="val 79808"/>
                    </a:avLst>
                  </a:prstGeom>
                  <ask:type>
                    <ask:lineSketchCurve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42C573-F4FA-93A8-2D15-9C45E07F4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706" y="-189102"/>
            <a:ext cx="4979093" cy="1325563"/>
          </a:xfrm>
        </p:spPr>
        <p:txBody>
          <a:bodyPr>
            <a:normAutofit fontScale="90000"/>
          </a:bodyPr>
          <a:lstStyle/>
          <a:p>
            <a:r>
              <a:rPr lang="en-US" sz="6000" b="1">
                <a:latin typeface="Sylfaen" panose="010A0502050306030303" pitchFamily="18" charset="0"/>
                <a:cs typeface="Posterama"/>
              </a:rPr>
              <a:t>Why Climbing?</a:t>
            </a:r>
            <a:endParaRPr lang="en-US" sz="6000" b="1">
              <a:latin typeface="Sylfaen" panose="010A050205030603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CAA952-35F0-4B46-85A0-70DCDDE3F29B}"/>
              </a:ext>
            </a:extLst>
          </p:cNvPr>
          <p:cNvSpPr txBox="1"/>
          <p:nvPr/>
        </p:nvSpPr>
        <p:spPr>
          <a:xfrm>
            <a:off x="18071" y="6490606"/>
            <a:ext cx="948806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(Gurer et al, 2024; Maughan et al, 2008; Seigel et al, 2017; NICAS, 2024; Qiu, 2011; Rizzo, 2016)</a:t>
            </a:r>
          </a:p>
        </p:txBody>
      </p: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B0D51ADC-0D7D-DAEF-C4CA-173FC1819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71" y="3429000"/>
            <a:ext cx="2713760" cy="3518339"/>
          </a:xfrm>
        </p:spPr>
        <p:txBody>
          <a:bodyPr/>
          <a:lstStyle/>
          <a:p>
            <a:pPr marL="342900" indent="-342900">
              <a:buFontTx/>
              <a:buChar char="-"/>
            </a:pPr>
            <a:r>
              <a:rPr lang="en-GB"/>
              <a:t>Problem solving </a:t>
            </a:r>
          </a:p>
          <a:p>
            <a:pPr marL="342900" indent="-342900">
              <a:buFontTx/>
              <a:buChar char="-"/>
            </a:pPr>
            <a:r>
              <a:rPr lang="en-GB"/>
              <a:t>Nature connection </a:t>
            </a:r>
          </a:p>
          <a:p>
            <a:pPr marL="342900" indent="-342900">
              <a:buFontTx/>
              <a:buChar char="-"/>
            </a:pPr>
            <a:r>
              <a:rPr lang="en-GB"/>
              <a:t>Self confidence </a:t>
            </a:r>
          </a:p>
          <a:p>
            <a:pPr marL="342900" indent="-342900">
              <a:buFontTx/>
              <a:buChar char="-"/>
            </a:pPr>
            <a:r>
              <a:rPr lang="en-GB"/>
              <a:t>Improved mental health</a:t>
            </a:r>
          </a:p>
          <a:p>
            <a:pPr marL="342900" indent="-342900">
              <a:buFontTx/>
              <a:buChar char="-"/>
            </a:pPr>
            <a:r>
              <a:rPr lang="en-GB"/>
              <a:t>Physical fitness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EECBA0C-AB4F-BA7F-734E-FFB1196F1539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84" t="29003" r="22499" b="25779"/>
          <a:stretch/>
        </p:blipFill>
        <p:spPr>
          <a:xfrm>
            <a:off x="8137863" y="149127"/>
            <a:ext cx="3764471" cy="249237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1CFC16A-238D-563C-0601-E6E9F0E10CCA}"/>
              </a:ext>
            </a:extLst>
          </p:cNvPr>
          <p:cNvSpPr txBox="1"/>
          <p:nvPr/>
        </p:nvSpPr>
        <p:spPr>
          <a:xfrm>
            <a:off x="8512973" y="3427062"/>
            <a:ext cx="3379441" cy="3323987"/>
          </a:xfrm>
          <a:custGeom>
            <a:avLst/>
            <a:gdLst>
              <a:gd name="connsiteX0" fmla="*/ 0 w 3379441"/>
              <a:gd name="connsiteY0" fmla="*/ 0 h 3323987"/>
              <a:gd name="connsiteX1" fmla="*/ 3379441 w 3379441"/>
              <a:gd name="connsiteY1" fmla="*/ 0 h 3323987"/>
              <a:gd name="connsiteX2" fmla="*/ 3379441 w 3379441"/>
              <a:gd name="connsiteY2" fmla="*/ 3323987 h 3323987"/>
              <a:gd name="connsiteX3" fmla="*/ 0 w 3379441"/>
              <a:gd name="connsiteY3" fmla="*/ 3323987 h 3323987"/>
              <a:gd name="connsiteX4" fmla="*/ 0 w 3379441"/>
              <a:gd name="connsiteY4" fmla="*/ 0 h 33239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79441" h="3323987" fill="none" extrusionOk="0">
                <a:moveTo>
                  <a:pt x="0" y="0"/>
                </a:moveTo>
                <a:cubicBezTo>
                  <a:pt x="803533" y="118749"/>
                  <a:pt x="2575599" y="59620"/>
                  <a:pt x="3379441" y="0"/>
                </a:cubicBezTo>
                <a:cubicBezTo>
                  <a:pt x="3490926" y="921842"/>
                  <a:pt x="3345882" y="1695605"/>
                  <a:pt x="3379441" y="3323987"/>
                </a:cubicBezTo>
                <a:cubicBezTo>
                  <a:pt x="2400209" y="3312560"/>
                  <a:pt x="614766" y="3438862"/>
                  <a:pt x="0" y="3323987"/>
                </a:cubicBezTo>
                <a:cubicBezTo>
                  <a:pt x="-69164" y="2320807"/>
                  <a:pt x="141049" y="760187"/>
                  <a:pt x="0" y="0"/>
                </a:cubicBezTo>
                <a:close/>
              </a:path>
              <a:path w="3379441" h="3323987" stroke="0" extrusionOk="0">
                <a:moveTo>
                  <a:pt x="0" y="0"/>
                </a:moveTo>
                <a:cubicBezTo>
                  <a:pt x="597525" y="-13294"/>
                  <a:pt x="2284296" y="-56131"/>
                  <a:pt x="3379441" y="0"/>
                </a:cubicBezTo>
                <a:cubicBezTo>
                  <a:pt x="3520187" y="1010282"/>
                  <a:pt x="3481371" y="1739088"/>
                  <a:pt x="3379441" y="3323987"/>
                </a:cubicBezTo>
                <a:cubicBezTo>
                  <a:pt x="1889031" y="3317640"/>
                  <a:pt x="1171901" y="3224500"/>
                  <a:pt x="0" y="3323987"/>
                </a:cubicBezTo>
                <a:cubicBezTo>
                  <a:pt x="161214" y="1761456"/>
                  <a:pt x="78328" y="681287"/>
                  <a:pt x="0" y="0"/>
                </a:cubicBezTo>
                <a:close/>
              </a:path>
            </a:pathLst>
          </a:custGeom>
          <a:solidFill>
            <a:srgbClr val="1EBE9B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52030750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solidFill>
                <a:srgbClr val="1F1F1F"/>
              </a:solidFill>
              <a:cs typeface="Arial"/>
            </a:endParaRPr>
          </a:p>
          <a:p>
            <a:pPr algn="ctr"/>
            <a:r>
              <a:rPr lang="en-GB" sz="1400" b="1">
                <a:solidFill>
                  <a:srgbClr val="1F1F1F"/>
                </a:solidFill>
                <a:cs typeface="Arial"/>
              </a:rPr>
              <a:t>New Curriculum for Wales</a:t>
            </a:r>
          </a:p>
          <a:p>
            <a:pPr algn="ctr"/>
            <a:endParaRPr lang="en-GB" sz="1400">
              <a:solidFill>
                <a:srgbClr val="1F1F1F"/>
              </a:solidFill>
              <a:cs typeface="Arial"/>
            </a:endParaRPr>
          </a:p>
          <a:p>
            <a:pPr algn="ctr"/>
            <a:r>
              <a:rPr lang="en-GB" sz="1400">
                <a:solidFill>
                  <a:srgbClr val="1F1F1F"/>
                </a:solidFill>
                <a:cs typeface="Arial"/>
              </a:rPr>
              <a:t>"consider their decision-making in terms of possible implications" </a:t>
            </a:r>
          </a:p>
          <a:p>
            <a:pPr algn="ctr"/>
            <a:r>
              <a:rPr lang="en-GB" sz="1400">
                <a:solidFill>
                  <a:srgbClr val="1F1F1F"/>
                </a:solidFill>
                <a:cs typeface="Arial"/>
              </a:rPr>
              <a:t>(Education Wales, 2022)</a:t>
            </a:r>
          </a:p>
          <a:p>
            <a:pPr algn="ctr"/>
            <a:endParaRPr lang="en-GB" sz="1400">
              <a:solidFill>
                <a:srgbClr val="1F1F1F"/>
              </a:solidFill>
              <a:cs typeface="Arial"/>
            </a:endParaRPr>
          </a:p>
          <a:p>
            <a:pPr algn="ctr"/>
            <a:r>
              <a:rPr lang="en-GB" sz="1400">
                <a:solidFill>
                  <a:srgbClr val="1F1F1F"/>
                </a:solidFill>
                <a:cs typeface="Arial"/>
              </a:rPr>
              <a:t>"learners can develop positive, informed behaviours that encourage them both to care for and respect themselves and others. These behaviours support learners’ sense of self-worth, their overall mood and energy levels." </a:t>
            </a:r>
          </a:p>
          <a:p>
            <a:pPr algn="ctr"/>
            <a:r>
              <a:rPr lang="en-GB" sz="1400">
                <a:solidFill>
                  <a:srgbClr val="1F1F1F"/>
                </a:solidFill>
                <a:cs typeface="Arial"/>
              </a:rPr>
              <a:t>(Education Wales, 2022)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A520D70-02C0-FDB4-9A40-F76C9DDA1241}"/>
                  </a:ext>
                </a:extLst>
              </p14:cNvPr>
              <p14:cNvContentPartPr/>
              <p14:nvPr/>
            </p14:nvContentPartPr>
            <p14:xfrm>
              <a:off x="3752842" y="1516631"/>
              <a:ext cx="1234080" cy="140040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A520D70-02C0-FDB4-9A40-F76C9DDA124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3743842" y="1507633"/>
                <a:ext cx="1251720" cy="14180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3568B213-30CA-7601-2F37-D80E92763D85}"/>
                  </a:ext>
                </a:extLst>
              </p14:cNvPr>
              <p14:cNvContentPartPr/>
              <p14:nvPr/>
            </p14:nvContentPartPr>
            <p14:xfrm>
              <a:off x="3795682" y="2950511"/>
              <a:ext cx="1421280" cy="6037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3568B213-30CA-7601-2F37-D80E92763D85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3786682" y="2941511"/>
                <a:ext cx="1438920" cy="62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9BA1E424-5EB8-AF4D-9ED9-65CE7A8388EB}"/>
                  </a:ext>
                </a:extLst>
              </p14:cNvPr>
              <p14:cNvContentPartPr/>
              <p14:nvPr/>
            </p14:nvContentPartPr>
            <p14:xfrm>
              <a:off x="6915082" y="4089551"/>
              <a:ext cx="218520" cy="93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9BA1E424-5EB8-AF4D-9ED9-65CE7A8388E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906082" y="4080551"/>
                <a:ext cx="236160" cy="11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4443FB7-1EA0-D72C-CA06-AB365F7C8A8F}"/>
                  </a:ext>
                </a:extLst>
              </p14:cNvPr>
              <p14:cNvContentPartPr/>
              <p14:nvPr/>
            </p14:nvContentPartPr>
            <p14:xfrm>
              <a:off x="7122148" y="2463648"/>
              <a:ext cx="988920" cy="17010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4443FB7-1EA0-D72C-CA06-AB365F7C8A8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113145" y="2454646"/>
                <a:ext cx="1006566" cy="171864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7C01A4F3-7157-DB40-2D1C-8E5B015CB05A}"/>
                  </a:ext>
                </a:extLst>
              </p14:cNvPr>
              <p14:cNvContentPartPr/>
              <p14:nvPr/>
            </p14:nvContentPartPr>
            <p14:xfrm>
              <a:off x="3639148" y="1248648"/>
              <a:ext cx="1312560" cy="162792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7C01A4F3-7157-DB40-2D1C-8E5B015CB05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630150" y="1239650"/>
                <a:ext cx="1330195" cy="164555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5923DFBF-34D6-B196-E743-A57163290A92}"/>
                  </a:ext>
                </a:extLst>
              </p14:cNvPr>
              <p14:cNvContentPartPr/>
              <p14:nvPr/>
            </p14:nvContentPartPr>
            <p14:xfrm>
              <a:off x="3690628" y="2302008"/>
              <a:ext cx="237240" cy="51912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5923DFBF-34D6-B196-E743-A57163290A9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681628" y="2293014"/>
                <a:ext cx="254880" cy="53674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AC4C9F2-8EEF-9E6C-A4F5-3B020732E8BA}"/>
                  </a:ext>
                </a:extLst>
              </p14:cNvPr>
              <p14:cNvContentPartPr/>
              <p14:nvPr/>
            </p14:nvContentPartPr>
            <p14:xfrm>
              <a:off x="3811588" y="2001768"/>
              <a:ext cx="398160" cy="6609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AC4C9F2-8EEF-9E6C-A4F5-3B020732E8BA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3802596" y="1992773"/>
                <a:ext cx="415784" cy="6785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6CE25357-F1EF-74F5-6DE4-E5F574C1918A}"/>
                  </a:ext>
                </a:extLst>
              </p14:cNvPr>
              <p14:cNvContentPartPr/>
              <p14:nvPr/>
            </p14:nvContentPartPr>
            <p14:xfrm>
              <a:off x="4080868" y="1298328"/>
              <a:ext cx="857160" cy="10159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6CE25357-F1EF-74F5-6DE4-E5F574C1918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4071864" y="1289325"/>
                <a:ext cx="874807" cy="103356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7A91A07B-AE08-AC84-C88B-357ACC7A0951}"/>
                  </a:ext>
                </a:extLst>
              </p14:cNvPr>
              <p14:cNvContentPartPr/>
              <p14:nvPr/>
            </p14:nvContentPartPr>
            <p14:xfrm>
              <a:off x="4915717" y="1204817"/>
              <a:ext cx="3202920" cy="147708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7A91A07B-AE08-AC84-C88B-357ACC7A0951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4906717" y="1195817"/>
                <a:ext cx="3220560" cy="149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8643B8FB-3CE3-B631-2B6F-4459A41EAC06}"/>
                  </a:ext>
                </a:extLst>
              </p14:cNvPr>
              <p14:cNvContentPartPr/>
              <p14:nvPr/>
            </p14:nvContentPartPr>
            <p14:xfrm>
              <a:off x="6940357" y="2237297"/>
              <a:ext cx="1090080" cy="199440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8643B8FB-3CE3-B631-2B6F-4459A41EAC06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6931354" y="2228299"/>
                <a:ext cx="1107726" cy="201203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CE04E60D-6EEC-14F3-A1ED-D72C87AD43DB}"/>
                  </a:ext>
                </a:extLst>
              </p14:cNvPr>
              <p14:cNvContentPartPr/>
              <p14:nvPr/>
            </p14:nvContentPartPr>
            <p14:xfrm>
              <a:off x="7231957" y="3068897"/>
              <a:ext cx="398160" cy="73800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CE04E60D-6EEC-14F3-A1ED-D72C87AD43DB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7222957" y="3059897"/>
                <a:ext cx="415800" cy="75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5F8ACBA5-B5DC-9BA2-DC22-B6AFE8EC4A56}"/>
                  </a:ext>
                </a:extLst>
              </p14:cNvPr>
              <p14:cNvContentPartPr/>
              <p14:nvPr/>
            </p14:nvContentPartPr>
            <p14:xfrm>
              <a:off x="4954597" y="1217417"/>
              <a:ext cx="3123000" cy="207540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5F8ACBA5-B5DC-9BA2-DC22-B6AFE8EC4A56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4945597" y="1208417"/>
                <a:ext cx="3140640" cy="209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D0A9FADE-258C-0E9A-61B8-EC5B776B798A}"/>
                  </a:ext>
                </a:extLst>
              </p14:cNvPr>
              <p14:cNvContentPartPr/>
              <p14:nvPr/>
            </p14:nvContentPartPr>
            <p14:xfrm>
              <a:off x="4204804" y="1857319"/>
              <a:ext cx="1500480" cy="89280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D0A9FADE-258C-0E9A-61B8-EC5B776B798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4195802" y="1848319"/>
                <a:ext cx="1518124" cy="91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482367AC-3A36-0BF0-90C5-D9026C6B4307}"/>
                  </a:ext>
                </a:extLst>
              </p14:cNvPr>
              <p14:cNvContentPartPr/>
              <p14:nvPr/>
            </p14:nvContentPartPr>
            <p14:xfrm>
              <a:off x="4114084" y="1208599"/>
              <a:ext cx="1609560" cy="155052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482367AC-3A36-0BF0-90C5-D9026C6B4307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4105084" y="1199597"/>
                <a:ext cx="1627200" cy="156816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0F09E070-9CBF-2222-A4CF-4B33358D3C2A}"/>
                  </a:ext>
                </a:extLst>
              </p14:cNvPr>
              <p14:cNvContentPartPr/>
              <p14:nvPr/>
            </p14:nvContentPartPr>
            <p14:xfrm>
              <a:off x="4099684" y="1253959"/>
              <a:ext cx="1581480" cy="87804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0F09E070-9CBF-2222-A4CF-4B33358D3C2A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4090686" y="1244959"/>
                <a:ext cx="1599116" cy="89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E5F856B5-2492-272F-F606-B41C353CD1E5}"/>
                  </a:ext>
                </a:extLst>
              </p14:cNvPr>
              <p14:cNvContentPartPr/>
              <p14:nvPr/>
            </p14:nvContentPartPr>
            <p14:xfrm>
              <a:off x="5607364" y="1256479"/>
              <a:ext cx="248760" cy="76752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E5F856B5-2492-272F-F606-B41C353CD1E5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5598364" y="1247475"/>
                <a:ext cx="266400" cy="78516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0184F12E-C85B-6B1C-F2CC-EA0BB0BF3D95}"/>
                  </a:ext>
                </a:extLst>
              </p14:cNvPr>
              <p14:cNvContentPartPr/>
              <p14:nvPr/>
            </p14:nvContentPartPr>
            <p14:xfrm>
              <a:off x="4178884" y="1964239"/>
              <a:ext cx="1638720" cy="86616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0184F12E-C85B-6B1C-F2CC-EA0BB0BF3D95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4169884" y="1955243"/>
                <a:ext cx="1656360" cy="88379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7FB2DF23-8DCB-2EAA-88C6-4E29EFE0086C}"/>
                  </a:ext>
                </a:extLst>
              </p14:cNvPr>
              <p14:cNvContentPartPr/>
              <p14:nvPr/>
            </p14:nvContentPartPr>
            <p14:xfrm>
              <a:off x="4125615" y="1297842"/>
              <a:ext cx="1727640" cy="145692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7FB2DF23-8DCB-2EAA-88C6-4E29EFE0086C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4116615" y="1288842"/>
                <a:ext cx="1745280" cy="147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770DE39F-6A54-63E7-CDD0-7CE2BF9FADC2}"/>
                  </a:ext>
                </a:extLst>
              </p14:cNvPr>
              <p14:cNvContentPartPr/>
              <p14:nvPr/>
            </p14:nvContentPartPr>
            <p14:xfrm>
              <a:off x="4161401" y="2049305"/>
              <a:ext cx="551520" cy="22392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770DE39F-6A54-63E7-CDD0-7CE2BF9FADC2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4152395" y="2040291"/>
                <a:ext cx="569172" cy="24158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F42908EE-D298-7F0F-860D-865BE1F45017}"/>
                  </a:ext>
                </a:extLst>
              </p14:cNvPr>
              <p14:cNvContentPartPr/>
              <p14:nvPr/>
            </p14:nvContentPartPr>
            <p14:xfrm>
              <a:off x="4771241" y="1789025"/>
              <a:ext cx="512640" cy="31860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F42908EE-D298-7F0F-860D-865BE1F45017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4762241" y="1780025"/>
                <a:ext cx="530280" cy="33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4746E420-3E8C-1264-EAF0-0849896EC7C7}"/>
                  </a:ext>
                </a:extLst>
              </p14:cNvPr>
              <p14:cNvContentPartPr/>
              <p14:nvPr/>
            </p14:nvContentPartPr>
            <p14:xfrm>
              <a:off x="5374241" y="1518665"/>
              <a:ext cx="407880" cy="28332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4746E420-3E8C-1264-EAF0-0849896EC7C7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5365249" y="1509676"/>
                <a:ext cx="425504" cy="30093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DC110420-8A2B-C78F-1414-A9773256BF83}"/>
                  </a:ext>
                </a:extLst>
              </p14:cNvPr>
              <p14:cNvContentPartPr/>
              <p14:nvPr/>
            </p14:nvContentPartPr>
            <p14:xfrm>
              <a:off x="4268321" y="2377625"/>
              <a:ext cx="685800" cy="27900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DC110420-8A2B-C78F-1414-A9773256BF83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4259326" y="2368637"/>
                <a:ext cx="703431" cy="29661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C5898E05-12EE-A0D5-B47C-A3BCCCD3D87A}"/>
                  </a:ext>
                </a:extLst>
              </p14:cNvPr>
              <p14:cNvContentPartPr/>
              <p14:nvPr/>
            </p14:nvContentPartPr>
            <p14:xfrm>
              <a:off x="4977881" y="1915745"/>
              <a:ext cx="852480" cy="37152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C5898E05-12EE-A0D5-B47C-A3BCCCD3D87A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4968877" y="1906745"/>
                <a:ext cx="870127" cy="38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C1CDD399-0D60-879F-FF5A-CB7594795CE5}"/>
                  </a:ext>
                </a:extLst>
              </p14:cNvPr>
              <p14:cNvContentPartPr/>
              <p14:nvPr/>
            </p14:nvContentPartPr>
            <p14:xfrm>
              <a:off x="6454601" y="3564905"/>
              <a:ext cx="479880" cy="18000"/>
            </p14:xfrm>
          </p:contentPart>
        </mc:Choice>
        <mc:Fallback xmlns=""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C1CDD399-0D60-879F-FF5A-CB7594795CE5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6445601" y="3555905"/>
                <a:ext cx="497520" cy="3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155" name="Ink 154">
                <a:extLst>
                  <a:ext uri="{FF2B5EF4-FFF2-40B4-BE49-F238E27FC236}">
                    <a16:creationId xmlns:a16="http://schemas.microsoft.com/office/drawing/2014/main" id="{E6316479-3858-75F0-BA31-5ABBAFFEBCB5}"/>
                  </a:ext>
                </a:extLst>
              </p14:cNvPr>
              <p14:cNvContentPartPr/>
              <p14:nvPr/>
            </p14:nvContentPartPr>
            <p14:xfrm>
              <a:off x="6183161" y="1968305"/>
              <a:ext cx="241560" cy="658080"/>
            </p14:xfrm>
          </p:contentPart>
        </mc:Choice>
        <mc:Fallback xmlns="">
          <p:pic>
            <p:nvPicPr>
              <p:cNvPr id="155" name="Ink 154">
                <a:extLst>
                  <a:ext uri="{FF2B5EF4-FFF2-40B4-BE49-F238E27FC236}">
                    <a16:creationId xmlns:a16="http://schemas.microsoft.com/office/drawing/2014/main" id="{E6316479-3858-75F0-BA31-5ABBAFFEBCB5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6174148" y="1959300"/>
                <a:ext cx="259226" cy="6757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AC868622-06C7-1891-930D-B737914C2248}"/>
                  </a:ext>
                </a:extLst>
              </p14:cNvPr>
              <p14:cNvContentPartPr/>
              <p14:nvPr/>
            </p14:nvContentPartPr>
            <p14:xfrm>
              <a:off x="6186041" y="1942385"/>
              <a:ext cx="864720" cy="699120"/>
            </p14:xfrm>
          </p:contentPart>
        </mc:Choice>
        <mc:Fallback xmlns=""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AC868622-06C7-1891-930D-B737914C2248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6177041" y="1933380"/>
                <a:ext cx="882360" cy="71676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D09D3F82-1965-EB7B-2656-C5B824FF3686}"/>
                  </a:ext>
                </a:extLst>
              </p14:cNvPr>
              <p14:cNvContentPartPr/>
              <p14:nvPr/>
            </p14:nvContentPartPr>
            <p14:xfrm>
              <a:off x="6177401" y="1868945"/>
              <a:ext cx="1034280" cy="48204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D09D3F82-1965-EB7B-2656-C5B824FF3686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6168401" y="1859938"/>
                <a:ext cx="1051920" cy="49969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1240BB03-EC72-B3B6-E91A-6D2510D0C7A0}"/>
                  </a:ext>
                </a:extLst>
              </p14:cNvPr>
              <p14:cNvContentPartPr/>
              <p14:nvPr/>
            </p14:nvContentPartPr>
            <p14:xfrm>
              <a:off x="7147241" y="2334425"/>
              <a:ext cx="91440" cy="188280"/>
            </p14:xfrm>
          </p:contentPart>
        </mc:Choice>
        <mc:Fallback xmlns=""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1240BB03-EC72-B3B6-E91A-6D2510D0C7A0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7138241" y="2325442"/>
                <a:ext cx="109080" cy="2058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A280806A-1359-A60F-A00F-94CD40BEDD74}"/>
                  </a:ext>
                </a:extLst>
              </p14:cNvPr>
              <p14:cNvContentPartPr/>
              <p14:nvPr/>
            </p14:nvContentPartPr>
            <p14:xfrm>
              <a:off x="5450201" y="2705585"/>
              <a:ext cx="284760" cy="518760"/>
            </p14:xfrm>
          </p:contentPart>
        </mc:Choice>
        <mc:Fallback xmlns=""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A280806A-1359-A60F-A00F-94CD40BEDD74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5441190" y="2696585"/>
                <a:ext cx="302422" cy="53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5E13BFAD-A5E5-3FD7-86D7-38B61A3EE8D0}"/>
                  </a:ext>
                </a:extLst>
              </p14:cNvPr>
              <p14:cNvContentPartPr/>
              <p14:nvPr/>
            </p14:nvContentPartPr>
            <p14:xfrm>
              <a:off x="4775201" y="2567705"/>
              <a:ext cx="806400" cy="64260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5E13BFAD-A5E5-3FD7-86D7-38B61A3EE8D0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4766197" y="2558710"/>
                <a:ext cx="824048" cy="66023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19C932D7-0C57-8273-F648-92C3DD463E85}"/>
                  </a:ext>
                </a:extLst>
              </p14:cNvPr>
              <p14:cNvContentPartPr/>
              <p14:nvPr/>
            </p14:nvContentPartPr>
            <p14:xfrm>
              <a:off x="4908041" y="2894225"/>
              <a:ext cx="69120" cy="131040"/>
            </p14:xfrm>
          </p:contentPart>
        </mc:Choice>
        <mc:Fallback xmlns=""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19C932D7-0C57-8273-F648-92C3DD463E85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4899041" y="2885225"/>
                <a:ext cx="86760" cy="14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206" name="Ink 205">
                <a:extLst>
                  <a:ext uri="{FF2B5EF4-FFF2-40B4-BE49-F238E27FC236}">
                    <a16:creationId xmlns:a16="http://schemas.microsoft.com/office/drawing/2014/main" id="{08D6161D-1920-8744-08DF-8B1CA12EC131}"/>
                  </a:ext>
                </a:extLst>
              </p14:cNvPr>
              <p14:cNvContentPartPr/>
              <p14:nvPr/>
            </p14:nvContentPartPr>
            <p14:xfrm>
              <a:off x="4791401" y="2571665"/>
              <a:ext cx="656640" cy="502920"/>
            </p14:xfrm>
          </p:contentPart>
        </mc:Choice>
        <mc:Fallback xmlns="">
          <p:pic>
            <p:nvPicPr>
              <p:cNvPr id="206" name="Ink 205">
                <a:extLst>
                  <a:ext uri="{FF2B5EF4-FFF2-40B4-BE49-F238E27FC236}">
                    <a16:creationId xmlns:a16="http://schemas.microsoft.com/office/drawing/2014/main" id="{08D6161D-1920-8744-08DF-8B1CA12EC131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4782406" y="2562659"/>
                <a:ext cx="674270" cy="52057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209" name="Ink 208">
                <a:extLst>
                  <a:ext uri="{FF2B5EF4-FFF2-40B4-BE49-F238E27FC236}">
                    <a16:creationId xmlns:a16="http://schemas.microsoft.com/office/drawing/2014/main" id="{66286A68-8603-17D0-C177-44EA737C4EAE}"/>
                  </a:ext>
                </a:extLst>
              </p14:cNvPr>
              <p14:cNvContentPartPr/>
              <p14:nvPr/>
            </p14:nvContentPartPr>
            <p14:xfrm>
              <a:off x="5124401" y="2795225"/>
              <a:ext cx="365400" cy="410040"/>
            </p14:xfrm>
          </p:contentPart>
        </mc:Choice>
        <mc:Fallback xmlns="">
          <p:pic>
            <p:nvPicPr>
              <p:cNvPr id="209" name="Ink 208">
                <a:extLst>
                  <a:ext uri="{FF2B5EF4-FFF2-40B4-BE49-F238E27FC236}">
                    <a16:creationId xmlns:a16="http://schemas.microsoft.com/office/drawing/2014/main" id="{66286A68-8603-17D0-C177-44EA737C4EAE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5115410" y="2786217"/>
                <a:ext cx="383023" cy="42769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210" name="Ink 209">
                <a:extLst>
                  <a:ext uri="{FF2B5EF4-FFF2-40B4-BE49-F238E27FC236}">
                    <a16:creationId xmlns:a16="http://schemas.microsoft.com/office/drawing/2014/main" id="{166957E1-F3F9-CF2E-F0DE-BFD78E43DDB1}"/>
                  </a:ext>
                </a:extLst>
              </p14:cNvPr>
              <p14:cNvContentPartPr/>
              <p14:nvPr/>
            </p14:nvContentPartPr>
            <p14:xfrm>
              <a:off x="5500961" y="2869025"/>
              <a:ext cx="195480" cy="330120"/>
            </p14:xfrm>
          </p:contentPart>
        </mc:Choice>
        <mc:Fallback xmlns="">
          <p:pic>
            <p:nvPicPr>
              <p:cNvPr id="210" name="Ink 209">
                <a:extLst>
                  <a:ext uri="{FF2B5EF4-FFF2-40B4-BE49-F238E27FC236}">
                    <a16:creationId xmlns:a16="http://schemas.microsoft.com/office/drawing/2014/main" id="{166957E1-F3F9-CF2E-F0DE-BFD78E43DDB1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5491978" y="2860025"/>
                <a:ext cx="213088" cy="34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214" name="Ink 213">
                <a:extLst>
                  <a:ext uri="{FF2B5EF4-FFF2-40B4-BE49-F238E27FC236}">
                    <a16:creationId xmlns:a16="http://schemas.microsoft.com/office/drawing/2014/main" id="{F9AC817E-A1A0-C4BF-1B15-9340BB35BAD1}"/>
                  </a:ext>
                </a:extLst>
              </p14:cNvPr>
              <p14:cNvContentPartPr/>
              <p14:nvPr/>
            </p14:nvContentPartPr>
            <p14:xfrm>
              <a:off x="6189641" y="1958225"/>
              <a:ext cx="271440" cy="168480"/>
            </p14:xfrm>
          </p:contentPart>
        </mc:Choice>
        <mc:Fallback xmlns="">
          <p:pic>
            <p:nvPicPr>
              <p:cNvPr id="214" name="Ink 213">
                <a:extLst>
                  <a:ext uri="{FF2B5EF4-FFF2-40B4-BE49-F238E27FC236}">
                    <a16:creationId xmlns:a16="http://schemas.microsoft.com/office/drawing/2014/main" id="{F9AC817E-A1A0-C4BF-1B15-9340BB35BAD1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6180653" y="1949225"/>
                <a:ext cx="289057" cy="18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216" name="Ink 215">
                <a:extLst>
                  <a:ext uri="{FF2B5EF4-FFF2-40B4-BE49-F238E27FC236}">
                    <a16:creationId xmlns:a16="http://schemas.microsoft.com/office/drawing/2014/main" id="{B5F3B796-2D59-E3B2-8A41-22AA69AA14DF}"/>
                  </a:ext>
                </a:extLst>
              </p14:cNvPr>
              <p14:cNvContentPartPr/>
              <p14:nvPr/>
            </p14:nvContentPartPr>
            <p14:xfrm>
              <a:off x="6379721" y="1988465"/>
              <a:ext cx="844560" cy="608040"/>
            </p14:xfrm>
          </p:contentPart>
        </mc:Choice>
        <mc:Fallback xmlns="">
          <p:pic>
            <p:nvPicPr>
              <p:cNvPr id="216" name="Ink 215">
                <a:extLst>
                  <a:ext uri="{FF2B5EF4-FFF2-40B4-BE49-F238E27FC236}">
                    <a16:creationId xmlns:a16="http://schemas.microsoft.com/office/drawing/2014/main" id="{B5F3B796-2D59-E3B2-8A41-22AA69AA14DF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6370721" y="1979465"/>
                <a:ext cx="862200" cy="62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217" name="Ink 216">
                <a:extLst>
                  <a:ext uri="{FF2B5EF4-FFF2-40B4-BE49-F238E27FC236}">
                    <a16:creationId xmlns:a16="http://schemas.microsoft.com/office/drawing/2014/main" id="{6470475A-D0E7-BB2B-9600-4174E5C7CD83}"/>
                  </a:ext>
                </a:extLst>
              </p14:cNvPr>
              <p14:cNvContentPartPr/>
              <p14:nvPr/>
            </p14:nvContentPartPr>
            <p14:xfrm>
              <a:off x="6656201" y="2109425"/>
              <a:ext cx="392760" cy="467280"/>
            </p14:xfrm>
          </p:contentPart>
        </mc:Choice>
        <mc:Fallback xmlns="">
          <p:pic>
            <p:nvPicPr>
              <p:cNvPr id="217" name="Ink 216">
                <a:extLst>
                  <a:ext uri="{FF2B5EF4-FFF2-40B4-BE49-F238E27FC236}">
                    <a16:creationId xmlns:a16="http://schemas.microsoft.com/office/drawing/2014/main" id="{6470475A-D0E7-BB2B-9600-4174E5C7CD83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6647201" y="2100425"/>
                <a:ext cx="410400" cy="48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84A32AF2-1477-C44D-ACBC-F499DE967CCA}"/>
                  </a:ext>
                </a:extLst>
              </p14:cNvPr>
              <p14:cNvContentPartPr/>
              <p14:nvPr/>
            </p14:nvContentPartPr>
            <p14:xfrm>
              <a:off x="5617241" y="2395625"/>
              <a:ext cx="285120" cy="129240"/>
            </p14:xfrm>
          </p:contentPart>
        </mc:Choice>
        <mc:Fallback xmlns=""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84A32AF2-1477-C44D-ACBC-F499DE967CCA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5608241" y="2386625"/>
                <a:ext cx="302760" cy="14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224" name="Ink 223">
                <a:extLst>
                  <a:ext uri="{FF2B5EF4-FFF2-40B4-BE49-F238E27FC236}">
                    <a16:creationId xmlns:a16="http://schemas.microsoft.com/office/drawing/2014/main" id="{E6CF8A08-36DF-FD4F-1893-807B4EDC59DE}"/>
                  </a:ext>
                </a:extLst>
              </p14:cNvPr>
              <p14:cNvContentPartPr/>
              <p14:nvPr/>
            </p14:nvContentPartPr>
            <p14:xfrm>
              <a:off x="5461001" y="2068385"/>
              <a:ext cx="663480" cy="445680"/>
            </p14:xfrm>
          </p:contentPart>
        </mc:Choice>
        <mc:Fallback xmlns="">
          <p:pic>
            <p:nvPicPr>
              <p:cNvPr id="224" name="Ink 223">
                <a:extLst>
                  <a:ext uri="{FF2B5EF4-FFF2-40B4-BE49-F238E27FC236}">
                    <a16:creationId xmlns:a16="http://schemas.microsoft.com/office/drawing/2014/main" id="{E6CF8A08-36DF-FD4F-1893-807B4EDC59DE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5452001" y="2059385"/>
                <a:ext cx="681120" cy="46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2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88FE6AC3-058A-1263-A162-23F9FA45D432}"/>
                  </a:ext>
                </a:extLst>
              </p14:cNvPr>
              <p14:cNvContentPartPr/>
              <p14:nvPr/>
            </p14:nvContentPartPr>
            <p14:xfrm>
              <a:off x="5547401" y="2203745"/>
              <a:ext cx="398160" cy="141480"/>
            </p14:xfrm>
          </p:contentPart>
        </mc:Choice>
        <mc:Fallback xmlns=""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88FE6AC3-058A-1263-A162-23F9FA45D432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5538401" y="2194745"/>
                <a:ext cx="415800" cy="15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4">
            <p14:nvContentPartPr>
              <p14:cNvPr id="231" name="Ink 230">
                <a:extLst>
                  <a:ext uri="{FF2B5EF4-FFF2-40B4-BE49-F238E27FC236}">
                    <a16:creationId xmlns:a16="http://schemas.microsoft.com/office/drawing/2014/main" id="{19026F93-8823-5143-8113-8CDD92E347F1}"/>
                  </a:ext>
                </a:extLst>
              </p14:cNvPr>
              <p14:cNvContentPartPr/>
              <p14:nvPr/>
            </p14:nvContentPartPr>
            <p14:xfrm>
              <a:off x="6054641" y="2779745"/>
              <a:ext cx="973800" cy="664200"/>
            </p14:xfrm>
          </p:contentPart>
        </mc:Choice>
        <mc:Fallback xmlns="">
          <p:pic>
            <p:nvPicPr>
              <p:cNvPr id="231" name="Ink 230">
                <a:extLst>
                  <a:ext uri="{FF2B5EF4-FFF2-40B4-BE49-F238E27FC236}">
                    <a16:creationId xmlns:a16="http://schemas.microsoft.com/office/drawing/2014/main" id="{19026F93-8823-5143-8113-8CDD92E347F1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6045638" y="2770745"/>
                <a:ext cx="991447" cy="68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6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DBE271E4-D4A0-DDCF-768D-C2C424366418}"/>
                  </a:ext>
                </a:extLst>
              </p14:cNvPr>
              <p14:cNvContentPartPr/>
              <p14:nvPr/>
            </p14:nvContentPartPr>
            <p14:xfrm>
              <a:off x="5978681" y="2865785"/>
              <a:ext cx="1015200" cy="57528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DBE271E4-D4A0-DDCF-768D-C2C424366418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5969684" y="2856779"/>
                <a:ext cx="1032834" cy="59293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8">
            <p14:nvContentPartPr>
              <p14:cNvPr id="241" name="Ink 240">
                <a:extLst>
                  <a:ext uri="{FF2B5EF4-FFF2-40B4-BE49-F238E27FC236}">
                    <a16:creationId xmlns:a16="http://schemas.microsoft.com/office/drawing/2014/main" id="{1E5DC1A7-C63A-25C3-F32F-9536AB5B2FA3}"/>
                  </a:ext>
                </a:extLst>
              </p14:cNvPr>
              <p14:cNvContentPartPr/>
              <p14:nvPr/>
            </p14:nvContentPartPr>
            <p14:xfrm>
              <a:off x="6581321" y="2913665"/>
              <a:ext cx="363960" cy="422280"/>
            </p14:xfrm>
          </p:contentPart>
        </mc:Choice>
        <mc:Fallback xmlns="">
          <p:pic>
            <p:nvPicPr>
              <p:cNvPr id="241" name="Ink 240">
                <a:extLst>
                  <a:ext uri="{FF2B5EF4-FFF2-40B4-BE49-F238E27FC236}">
                    <a16:creationId xmlns:a16="http://schemas.microsoft.com/office/drawing/2014/main" id="{1E5DC1A7-C63A-25C3-F32F-9536AB5B2FA3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6572312" y="2904673"/>
                <a:ext cx="381617" cy="43990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0">
            <p14:nvContentPartPr>
              <p14:cNvPr id="242" name="Ink 241">
                <a:extLst>
                  <a:ext uri="{FF2B5EF4-FFF2-40B4-BE49-F238E27FC236}">
                    <a16:creationId xmlns:a16="http://schemas.microsoft.com/office/drawing/2014/main" id="{CE5E2161-04EB-EA8C-5FCF-DBE24142163E}"/>
                  </a:ext>
                </a:extLst>
              </p14:cNvPr>
              <p14:cNvContentPartPr/>
              <p14:nvPr/>
            </p14:nvContentPartPr>
            <p14:xfrm>
              <a:off x="6447401" y="2874785"/>
              <a:ext cx="227880" cy="73800"/>
            </p14:xfrm>
          </p:contentPart>
        </mc:Choice>
        <mc:Fallback xmlns="">
          <p:pic>
            <p:nvPicPr>
              <p:cNvPr id="242" name="Ink 241">
                <a:extLst>
                  <a:ext uri="{FF2B5EF4-FFF2-40B4-BE49-F238E27FC236}">
                    <a16:creationId xmlns:a16="http://schemas.microsoft.com/office/drawing/2014/main" id="{CE5E2161-04EB-EA8C-5FCF-DBE24142163E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6438401" y="2865829"/>
                <a:ext cx="245520" cy="9135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2">
            <p14:nvContentPartPr>
              <p14:cNvPr id="245" name="Ink 244">
                <a:extLst>
                  <a:ext uri="{FF2B5EF4-FFF2-40B4-BE49-F238E27FC236}">
                    <a16:creationId xmlns:a16="http://schemas.microsoft.com/office/drawing/2014/main" id="{45DEEF7E-32C0-B35A-057C-88D99EAF0FFD}"/>
                  </a:ext>
                </a:extLst>
              </p14:cNvPr>
              <p14:cNvContentPartPr/>
              <p14:nvPr/>
            </p14:nvContentPartPr>
            <p14:xfrm>
              <a:off x="7220391" y="1949911"/>
              <a:ext cx="146880" cy="604440"/>
            </p14:xfrm>
          </p:contentPart>
        </mc:Choice>
        <mc:Fallback xmlns="">
          <p:pic>
            <p:nvPicPr>
              <p:cNvPr id="245" name="Ink 244">
                <a:extLst>
                  <a:ext uri="{FF2B5EF4-FFF2-40B4-BE49-F238E27FC236}">
                    <a16:creationId xmlns:a16="http://schemas.microsoft.com/office/drawing/2014/main" id="{45DEEF7E-32C0-B35A-057C-88D99EAF0FFD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7214256" y="1943787"/>
                <a:ext cx="159150" cy="6166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4">
            <p14:nvContentPartPr>
              <p14:cNvPr id="246" name="Ink 245">
                <a:extLst>
                  <a:ext uri="{FF2B5EF4-FFF2-40B4-BE49-F238E27FC236}">
                    <a16:creationId xmlns:a16="http://schemas.microsoft.com/office/drawing/2014/main" id="{7F77E3B2-CE0A-2F22-E66E-898BFE2A4D84}"/>
                  </a:ext>
                </a:extLst>
              </p14:cNvPr>
              <p14:cNvContentPartPr/>
              <p14:nvPr/>
            </p14:nvContentPartPr>
            <p14:xfrm>
              <a:off x="7172151" y="1918951"/>
              <a:ext cx="70200" cy="77400"/>
            </p14:xfrm>
          </p:contentPart>
        </mc:Choice>
        <mc:Fallback xmlns="">
          <p:pic>
            <p:nvPicPr>
              <p:cNvPr id="246" name="Ink 245">
                <a:extLst>
                  <a:ext uri="{FF2B5EF4-FFF2-40B4-BE49-F238E27FC236}">
                    <a16:creationId xmlns:a16="http://schemas.microsoft.com/office/drawing/2014/main" id="{7F77E3B2-CE0A-2F22-E66E-898BFE2A4D84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7166031" y="1912831"/>
                <a:ext cx="82440" cy="8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6">
            <p14:nvContentPartPr>
              <p14:cNvPr id="251" name="Ink 250">
                <a:extLst>
                  <a:ext uri="{FF2B5EF4-FFF2-40B4-BE49-F238E27FC236}">
                    <a16:creationId xmlns:a16="http://schemas.microsoft.com/office/drawing/2014/main" id="{7EED560F-8591-948A-FB2A-210E6627A585}"/>
                  </a:ext>
                </a:extLst>
              </p14:cNvPr>
              <p14:cNvContentPartPr/>
              <p14:nvPr/>
            </p14:nvContentPartPr>
            <p14:xfrm>
              <a:off x="7302471" y="2075191"/>
              <a:ext cx="232200" cy="160920"/>
            </p14:xfrm>
          </p:contentPart>
        </mc:Choice>
        <mc:Fallback xmlns="">
          <p:pic>
            <p:nvPicPr>
              <p:cNvPr id="251" name="Ink 250">
                <a:extLst>
                  <a:ext uri="{FF2B5EF4-FFF2-40B4-BE49-F238E27FC236}">
                    <a16:creationId xmlns:a16="http://schemas.microsoft.com/office/drawing/2014/main" id="{7EED560F-8591-948A-FB2A-210E6627A585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7296351" y="2069057"/>
                <a:ext cx="244440" cy="17318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8">
            <p14:nvContentPartPr>
              <p14:cNvPr id="263" name="Ink 262">
                <a:extLst>
                  <a:ext uri="{FF2B5EF4-FFF2-40B4-BE49-F238E27FC236}">
                    <a16:creationId xmlns:a16="http://schemas.microsoft.com/office/drawing/2014/main" id="{21DD839D-9E8B-75E1-AFF2-EC54796F00BF}"/>
                  </a:ext>
                </a:extLst>
              </p14:cNvPr>
              <p14:cNvContentPartPr/>
              <p14:nvPr/>
            </p14:nvContentPartPr>
            <p14:xfrm>
              <a:off x="5362791" y="2093911"/>
              <a:ext cx="65880" cy="372240"/>
            </p14:xfrm>
          </p:contentPart>
        </mc:Choice>
        <mc:Fallback xmlns="">
          <p:pic>
            <p:nvPicPr>
              <p:cNvPr id="263" name="Ink 262">
                <a:extLst>
                  <a:ext uri="{FF2B5EF4-FFF2-40B4-BE49-F238E27FC236}">
                    <a16:creationId xmlns:a16="http://schemas.microsoft.com/office/drawing/2014/main" id="{21DD839D-9E8B-75E1-AFF2-EC54796F00BF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5356671" y="2087797"/>
                <a:ext cx="78120" cy="38446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0">
            <p14:nvContentPartPr>
              <p14:cNvPr id="268" name="Ink 267">
                <a:extLst>
                  <a:ext uri="{FF2B5EF4-FFF2-40B4-BE49-F238E27FC236}">
                    <a16:creationId xmlns:a16="http://schemas.microsoft.com/office/drawing/2014/main" id="{52BB3E89-707F-886C-9005-81938CC52A57}"/>
                  </a:ext>
                </a:extLst>
              </p14:cNvPr>
              <p14:cNvContentPartPr/>
              <p14:nvPr/>
            </p14:nvContentPartPr>
            <p14:xfrm>
              <a:off x="5144991" y="2260231"/>
              <a:ext cx="223920" cy="150120"/>
            </p14:xfrm>
          </p:contentPart>
        </mc:Choice>
        <mc:Fallback xmlns="">
          <p:pic>
            <p:nvPicPr>
              <p:cNvPr id="268" name="Ink 267">
                <a:extLst>
                  <a:ext uri="{FF2B5EF4-FFF2-40B4-BE49-F238E27FC236}">
                    <a16:creationId xmlns:a16="http://schemas.microsoft.com/office/drawing/2014/main" id="{52BB3E89-707F-886C-9005-81938CC52A57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5138871" y="2254111"/>
                <a:ext cx="236160" cy="162360"/>
              </a:xfrm>
              <a:prstGeom prst="rect">
                <a:avLst/>
              </a:prstGeom>
            </p:spPr>
          </p:pic>
        </mc:Fallback>
      </mc:AlternateContent>
      <p:sp>
        <p:nvSpPr>
          <p:cNvPr id="3" name="TextBox 2">
            <a:extLst>
              <a:ext uri="{FF2B5EF4-FFF2-40B4-BE49-F238E27FC236}">
                <a16:creationId xmlns:a16="http://schemas.microsoft.com/office/drawing/2014/main" id="{EE4D769D-939F-0761-DCF4-64848130B044}"/>
              </a:ext>
            </a:extLst>
          </p:cNvPr>
          <p:cNvSpPr txBox="1"/>
          <p:nvPr/>
        </p:nvSpPr>
        <p:spPr>
          <a:xfrm>
            <a:off x="7534671" y="2574780"/>
            <a:ext cx="5027339" cy="261610"/>
          </a:xfrm>
          <a:custGeom>
            <a:avLst/>
            <a:gdLst>
              <a:gd name="connsiteX0" fmla="*/ 0 w 5027339"/>
              <a:gd name="connsiteY0" fmla="*/ 0 h 261610"/>
              <a:gd name="connsiteX1" fmla="*/ 5027339 w 5027339"/>
              <a:gd name="connsiteY1" fmla="*/ 0 h 261610"/>
              <a:gd name="connsiteX2" fmla="*/ 5027339 w 5027339"/>
              <a:gd name="connsiteY2" fmla="*/ 261610 h 261610"/>
              <a:gd name="connsiteX3" fmla="*/ 0 w 5027339"/>
              <a:gd name="connsiteY3" fmla="*/ 261610 h 261610"/>
              <a:gd name="connsiteX4" fmla="*/ 0 w 5027339"/>
              <a:gd name="connsiteY4" fmla="*/ 0 h 2616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027339" h="261610" fill="none" extrusionOk="0">
                <a:moveTo>
                  <a:pt x="0" y="0"/>
                </a:moveTo>
                <a:cubicBezTo>
                  <a:pt x="2007344" y="1400"/>
                  <a:pt x="3687652" y="-83778"/>
                  <a:pt x="5027339" y="0"/>
                </a:cubicBezTo>
                <a:cubicBezTo>
                  <a:pt x="5037856" y="69699"/>
                  <a:pt x="5039862" y="210411"/>
                  <a:pt x="5027339" y="261610"/>
                </a:cubicBezTo>
                <a:cubicBezTo>
                  <a:pt x="4277190" y="373981"/>
                  <a:pt x="1502134" y="295453"/>
                  <a:pt x="0" y="261610"/>
                </a:cubicBezTo>
                <a:cubicBezTo>
                  <a:pt x="7977" y="178296"/>
                  <a:pt x="-7809" y="92917"/>
                  <a:pt x="0" y="0"/>
                </a:cubicBezTo>
                <a:close/>
              </a:path>
              <a:path w="5027339" h="261610" stroke="0" extrusionOk="0">
                <a:moveTo>
                  <a:pt x="0" y="0"/>
                </a:moveTo>
                <a:cubicBezTo>
                  <a:pt x="738800" y="-101427"/>
                  <a:pt x="3074014" y="-115739"/>
                  <a:pt x="5027339" y="0"/>
                </a:cubicBezTo>
                <a:cubicBezTo>
                  <a:pt x="5013132" y="114719"/>
                  <a:pt x="5020866" y="203210"/>
                  <a:pt x="5027339" y="261610"/>
                </a:cubicBezTo>
                <a:cubicBezTo>
                  <a:pt x="4311883" y="412131"/>
                  <a:pt x="918171" y="409282"/>
                  <a:pt x="0" y="261610"/>
                </a:cubicBezTo>
                <a:cubicBezTo>
                  <a:pt x="12381" y="216424"/>
                  <a:pt x="15499" y="104264"/>
                  <a:pt x="0" y="0"/>
                </a:cubicBezTo>
                <a:close/>
              </a:path>
            </a:pathLst>
          </a:custGeom>
          <a:solidFill>
            <a:srgbClr val="1EBE9B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917853046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100"/>
              <a:t>(Department for Children, Education, Lifelong Learning and Skills, 2008)</a:t>
            </a:r>
          </a:p>
        </p:txBody>
      </p:sp>
    </p:spTree>
    <p:extLst>
      <p:ext uri="{BB962C8B-B14F-4D97-AF65-F5344CB8AC3E}">
        <p14:creationId xmlns:p14="http://schemas.microsoft.com/office/powerpoint/2010/main" val="3029940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21" grpId="0" uiExpand="1" build="allAtOnce"/>
      <p:bldP spid="4" grpId="0" build="allAtOnce" animBg="1"/>
      <p:bldP spid="3" grpId="0" uiExpand="1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7A46C5F3-4EAC-473B-BD72-1219E833D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12231725-D083-4E0F-9428-1C2635189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2140699"/>
            <a:ext cx="12192000" cy="4717301"/>
          </a:xfrm>
          <a:custGeom>
            <a:avLst/>
            <a:gdLst>
              <a:gd name="connsiteX0" fmla="*/ 8930642 w 12192000"/>
              <a:gd name="connsiteY0" fmla="*/ 4273734 h 4717301"/>
              <a:gd name="connsiteX1" fmla="*/ 9143134 w 12192000"/>
              <a:gd name="connsiteY1" fmla="*/ 4396362 h 4717301"/>
              <a:gd name="connsiteX2" fmla="*/ 9043549 w 12192000"/>
              <a:gd name="connsiteY2" fmla="*/ 4693978 h 4717301"/>
              <a:gd name="connsiteX3" fmla="*/ 8745984 w 12192000"/>
              <a:gd name="connsiteY3" fmla="*/ 4594249 h 4717301"/>
              <a:gd name="connsiteX4" fmla="*/ 8845568 w 12192000"/>
              <a:gd name="connsiteY4" fmla="*/ 4296634 h 4717301"/>
              <a:gd name="connsiteX5" fmla="*/ 8930642 w 12192000"/>
              <a:gd name="connsiteY5" fmla="*/ 4273734 h 4717301"/>
              <a:gd name="connsiteX6" fmla="*/ 9842642 w 12192000"/>
              <a:gd name="connsiteY6" fmla="*/ 3718743 h 4717301"/>
              <a:gd name="connsiteX7" fmla="*/ 10272210 w 12192000"/>
              <a:gd name="connsiteY7" fmla="*/ 3966645 h 4717301"/>
              <a:gd name="connsiteX8" fmla="*/ 10070896 w 12192000"/>
              <a:gd name="connsiteY8" fmla="*/ 4568292 h 4717301"/>
              <a:gd name="connsiteX9" fmla="*/ 9469346 w 12192000"/>
              <a:gd name="connsiteY9" fmla="*/ 4366686 h 4717301"/>
              <a:gd name="connsiteX10" fmla="*/ 9670660 w 12192000"/>
              <a:gd name="connsiteY10" fmla="*/ 3765038 h 4717301"/>
              <a:gd name="connsiteX11" fmla="*/ 9842642 w 12192000"/>
              <a:gd name="connsiteY11" fmla="*/ 3718743 h 4717301"/>
              <a:gd name="connsiteX12" fmla="*/ 0 w 12192000"/>
              <a:gd name="connsiteY12" fmla="*/ 0 h 4717301"/>
              <a:gd name="connsiteX13" fmla="*/ 12192000 w 12192000"/>
              <a:gd name="connsiteY13" fmla="*/ 0 h 4717301"/>
              <a:gd name="connsiteX14" fmla="*/ 12192000 w 12192000"/>
              <a:gd name="connsiteY14" fmla="*/ 3369891 h 4717301"/>
              <a:gd name="connsiteX15" fmla="*/ 12124015 w 12192000"/>
              <a:gd name="connsiteY15" fmla="*/ 3410713 h 4717301"/>
              <a:gd name="connsiteX16" fmla="*/ 11077457 w 12192000"/>
              <a:gd name="connsiteY16" fmla="*/ 3501725 h 4717301"/>
              <a:gd name="connsiteX17" fmla="*/ 9867246 w 12192000"/>
              <a:gd name="connsiteY17" fmla="*/ 3351592 h 4717301"/>
              <a:gd name="connsiteX18" fmla="*/ 8994802 w 12192000"/>
              <a:gd name="connsiteY18" fmla="*/ 3878378 h 4717301"/>
              <a:gd name="connsiteX19" fmla="*/ 6994655 w 12192000"/>
              <a:gd name="connsiteY19" fmla="*/ 4335637 h 4717301"/>
              <a:gd name="connsiteX20" fmla="*/ 6287534 w 12192000"/>
              <a:gd name="connsiteY20" fmla="*/ 3714199 h 4717301"/>
              <a:gd name="connsiteX21" fmla="*/ 4392596 w 12192000"/>
              <a:gd name="connsiteY21" fmla="*/ 3392344 h 4717301"/>
              <a:gd name="connsiteX22" fmla="*/ 3014500 w 12192000"/>
              <a:gd name="connsiteY22" fmla="*/ 4100222 h 4717301"/>
              <a:gd name="connsiteX23" fmla="*/ 86414 w 12192000"/>
              <a:gd name="connsiteY23" fmla="*/ 3903305 h 4717301"/>
              <a:gd name="connsiteX24" fmla="*/ 0 w 12192000"/>
              <a:gd name="connsiteY24" fmla="*/ 3840566 h 4717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4717301">
                <a:moveTo>
                  <a:pt x="8930642" y="4273734"/>
                </a:moveTo>
                <a:cubicBezTo>
                  <a:pt x="9016941" y="4268381"/>
                  <a:pt x="9102130" y="4314070"/>
                  <a:pt x="9143134" y="4396362"/>
                </a:cubicBezTo>
                <a:cubicBezTo>
                  <a:pt x="9197806" y="4506087"/>
                  <a:pt x="9153221" y="4639333"/>
                  <a:pt x="9043549" y="4693978"/>
                </a:cubicBezTo>
                <a:cubicBezTo>
                  <a:pt x="8933879" y="4748622"/>
                  <a:pt x="8800655" y="4703973"/>
                  <a:pt x="8745984" y="4594249"/>
                </a:cubicBezTo>
                <a:cubicBezTo>
                  <a:pt x="8691311" y="4484525"/>
                  <a:pt x="8735897" y="4351279"/>
                  <a:pt x="8845568" y="4296634"/>
                </a:cubicBezTo>
                <a:cubicBezTo>
                  <a:pt x="8872986" y="4282973"/>
                  <a:pt x="8901875" y="4275517"/>
                  <a:pt x="8930642" y="4273734"/>
                </a:cubicBezTo>
                <a:close/>
                <a:moveTo>
                  <a:pt x="9842642" y="3718743"/>
                </a:moveTo>
                <a:cubicBezTo>
                  <a:pt x="10017101" y="3707923"/>
                  <a:pt x="10189318" y="3800286"/>
                  <a:pt x="10272210" y="3966645"/>
                </a:cubicBezTo>
                <a:cubicBezTo>
                  <a:pt x="10382732" y="4188458"/>
                  <a:pt x="10292600" y="4457825"/>
                  <a:pt x="10070896" y="4568292"/>
                </a:cubicBezTo>
                <a:cubicBezTo>
                  <a:pt x="9849191" y="4678760"/>
                  <a:pt x="9579867" y="4588498"/>
                  <a:pt x="9469346" y="4366686"/>
                </a:cubicBezTo>
                <a:cubicBezTo>
                  <a:pt x="9358824" y="4144873"/>
                  <a:pt x="9448956" y="3875506"/>
                  <a:pt x="9670660" y="3765038"/>
                </a:cubicBezTo>
                <a:cubicBezTo>
                  <a:pt x="9726087" y="3737421"/>
                  <a:pt x="9784490" y="3722349"/>
                  <a:pt x="9842642" y="3718743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3369891"/>
                </a:lnTo>
                <a:lnTo>
                  <a:pt x="12124015" y="3410713"/>
                </a:lnTo>
                <a:cubicBezTo>
                  <a:pt x="11792041" y="3581538"/>
                  <a:pt x="11443617" y="3577252"/>
                  <a:pt x="11077457" y="3501725"/>
                </a:cubicBezTo>
                <a:cubicBezTo>
                  <a:pt x="10679189" y="3419860"/>
                  <a:pt x="10271734" y="3358281"/>
                  <a:pt x="9867246" y="3351592"/>
                </a:cubicBezTo>
                <a:cubicBezTo>
                  <a:pt x="9492336" y="3345611"/>
                  <a:pt x="9239136" y="3626329"/>
                  <a:pt x="8994802" y="3878378"/>
                </a:cubicBezTo>
                <a:cubicBezTo>
                  <a:pt x="8385954" y="4506678"/>
                  <a:pt x="7695268" y="4690742"/>
                  <a:pt x="6994655" y="4335637"/>
                </a:cubicBezTo>
                <a:cubicBezTo>
                  <a:pt x="6722938" y="4197922"/>
                  <a:pt x="6494843" y="3948626"/>
                  <a:pt x="6287534" y="3714199"/>
                </a:cubicBezTo>
                <a:cubicBezTo>
                  <a:pt x="5731733" y="3085491"/>
                  <a:pt x="5043559" y="3067499"/>
                  <a:pt x="4392596" y="3392344"/>
                </a:cubicBezTo>
                <a:cubicBezTo>
                  <a:pt x="3930423" y="3623867"/>
                  <a:pt x="3492022" y="3908604"/>
                  <a:pt x="3014500" y="4100222"/>
                </a:cubicBezTo>
                <a:cubicBezTo>
                  <a:pt x="1977820" y="4518409"/>
                  <a:pt x="973242" y="4499486"/>
                  <a:pt x="86414" y="3903305"/>
                </a:cubicBezTo>
                <a:lnTo>
                  <a:pt x="0" y="384056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6E5B63-B5E9-54EF-96D2-48055B9E4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235" y="-453272"/>
            <a:ext cx="4899419" cy="2569467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Methods of Assessment </a:t>
            </a:r>
            <a:endParaRPr lang="en-US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66DAC8D7-1C25-AB6D-FC90-7A6BD0D40D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8733548"/>
              </p:ext>
            </p:extLst>
          </p:nvPr>
        </p:nvGraphicFramePr>
        <p:xfrm>
          <a:off x="-482938" y="2441682"/>
          <a:ext cx="6577414" cy="18152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4AD6632-29DB-BCC4-8651-C21A30854A8B}"/>
              </a:ext>
            </a:extLst>
          </p:cNvPr>
          <p:cNvSpPr txBox="1"/>
          <p:nvPr/>
        </p:nvSpPr>
        <p:spPr>
          <a:xfrm>
            <a:off x="306324" y="6127991"/>
            <a:ext cx="47001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</a:t>
            </a:r>
            <a:r>
              <a:rPr lang="en-GB" err="1"/>
              <a:t>Tolgfors</a:t>
            </a:r>
            <a:r>
              <a:rPr lang="en-GB"/>
              <a:t>, 2018; Chung and Lund, 2018</a:t>
            </a:r>
            <a:r>
              <a:rPr lang="en-GB" dirty="0"/>
              <a:t>)</a:t>
            </a:r>
            <a:r>
              <a:rPr lang="en-GB"/>
              <a:t>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360271-332D-6D19-9AC7-37168ABFA9CB}"/>
              </a:ext>
            </a:extLst>
          </p:cNvPr>
          <p:cNvSpPr txBox="1"/>
          <p:nvPr/>
        </p:nvSpPr>
        <p:spPr>
          <a:xfrm>
            <a:off x="123786" y="4516360"/>
            <a:ext cx="47001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solidFill>
                  <a:srgbClr val="333333"/>
                </a:solidFill>
                <a:latin typeface="Open Sans" panose="020B0606030504020204" pitchFamily="34" charset="0"/>
              </a:rPr>
              <a:t>“</a:t>
            </a:r>
            <a:r>
              <a:rPr lang="en-GB" b="0" i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increase in PE lesson quality, student learning and student involvement”</a:t>
            </a:r>
          </a:p>
          <a:p>
            <a:pPr algn="ctr"/>
            <a:r>
              <a:rPr lang="en-GB">
                <a:solidFill>
                  <a:srgbClr val="333333"/>
                </a:solidFill>
                <a:latin typeface="Open Sans" panose="020B0606030504020204" pitchFamily="34" charset="0"/>
              </a:rPr>
              <a:t>(</a:t>
            </a:r>
            <a:r>
              <a:rPr lang="en-GB" err="1">
                <a:solidFill>
                  <a:srgbClr val="333333"/>
                </a:solidFill>
                <a:latin typeface="Open Sans" panose="020B0606030504020204" pitchFamily="34" charset="0"/>
              </a:rPr>
              <a:t>Singerland</a:t>
            </a:r>
            <a:r>
              <a:rPr lang="en-GB">
                <a:solidFill>
                  <a:srgbClr val="333333"/>
                </a:solidFill>
                <a:latin typeface="Open Sans" panose="020B0606030504020204" pitchFamily="34" charset="0"/>
              </a:rPr>
              <a:t> et al, 2024)</a:t>
            </a: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DEB797-9CBE-E180-2811-34A19166506F}"/>
              </a:ext>
            </a:extLst>
          </p:cNvPr>
          <p:cNvSpPr txBox="1"/>
          <p:nvPr/>
        </p:nvSpPr>
        <p:spPr>
          <a:xfrm>
            <a:off x="5410985" y="685629"/>
            <a:ext cx="71643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+mj-lt"/>
              </a:rPr>
              <a:t>STEP</a:t>
            </a:r>
            <a:r>
              <a:rPr lang="en-GB" dirty="0">
                <a:latin typeface="+mj-lt"/>
              </a:rPr>
              <a:t> </a:t>
            </a:r>
            <a:r>
              <a:rPr lang="en-GB" sz="4400" dirty="0">
                <a:latin typeface="+mj-lt"/>
              </a:rPr>
              <a:t>-</a:t>
            </a:r>
            <a:r>
              <a:rPr lang="en-GB" dirty="0">
                <a:latin typeface="+mj-lt"/>
              </a:rPr>
              <a:t> </a:t>
            </a:r>
            <a:r>
              <a:rPr lang="en-GB" sz="4400" dirty="0">
                <a:latin typeface="+mj-lt"/>
              </a:rPr>
              <a:t>Inclusion</a:t>
            </a:r>
            <a:r>
              <a:rPr lang="en-GB" dirty="0">
                <a:latin typeface="+mj-lt"/>
              </a:rPr>
              <a:t> </a:t>
            </a:r>
            <a:r>
              <a:rPr lang="en-GB" sz="4400" dirty="0">
                <a:latin typeface="+mj-lt"/>
              </a:rPr>
              <a:t>Strategy</a:t>
            </a:r>
            <a:r>
              <a:rPr lang="en-GB" dirty="0">
                <a:latin typeface="+mj-lt"/>
              </a:rPr>
              <a:t>  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0E8D5293-EEA6-1E41-8E95-BC212DC0EE1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50139656"/>
              </p:ext>
            </p:extLst>
          </p:nvPr>
        </p:nvGraphicFramePr>
        <p:xfrm>
          <a:off x="5217755" y="2569467"/>
          <a:ext cx="6577414" cy="28769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AF424E4F-3B53-40DD-320A-DB5C555DA6F7}"/>
              </a:ext>
            </a:extLst>
          </p:cNvPr>
          <p:cNvSpPr txBox="1"/>
          <p:nvPr/>
        </p:nvSpPr>
        <p:spPr>
          <a:xfrm>
            <a:off x="7448230" y="5833514"/>
            <a:ext cx="308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Tristani</a:t>
            </a:r>
            <a:r>
              <a:rPr lang="en-GB" dirty="0"/>
              <a:t> et al, 2019)</a:t>
            </a:r>
          </a:p>
        </p:txBody>
      </p:sp>
    </p:spTree>
    <p:extLst>
      <p:ext uri="{BB962C8B-B14F-4D97-AF65-F5344CB8AC3E}">
        <p14:creationId xmlns:p14="http://schemas.microsoft.com/office/powerpoint/2010/main" val="3748649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B81BA608-BCB4-A0BF-B655-C1C0555D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29598"/>
            <a:ext cx="4794008" cy="1611101"/>
          </a:xfrm>
          <a:custGeom>
            <a:avLst/>
            <a:gdLst>
              <a:gd name="connsiteX0" fmla="*/ 0 w 4794008"/>
              <a:gd name="connsiteY0" fmla="*/ 0 h 1611101"/>
              <a:gd name="connsiteX1" fmla="*/ 4794008 w 4794008"/>
              <a:gd name="connsiteY1" fmla="*/ 0 h 1611101"/>
              <a:gd name="connsiteX2" fmla="*/ 4794008 w 4794008"/>
              <a:gd name="connsiteY2" fmla="*/ 1611101 h 1611101"/>
              <a:gd name="connsiteX3" fmla="*/ 0 w 4794008"/>
              <a:gd name="connsiteY3" fmla="*/ 1611101 h 1611101"/>
              <a:gd name="connsiteX4" fmla="*/ 0 w 4794008"/>
              <a:gd name="connsiteY4" fmla="*/ 0 h 1611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794008" h="1611101" fill="none" extrusionOk="0">
                <a:moveTo>
                  <a:pt x="0" y="0"/>
                </a:moveTo>
                <a:cubicBezTo>
                  <a:pt x="2203848" y="-33775"/>
                  <a:pt x="2775465" y="138873"/>
                  <a:pt x="4794008" y="0"/>
                </a:cubicBezTo>
                <a:cubicBezTo>
                  <a:pt x="4743853" y="321340"/>
                  <a:pt x="4856265" y="978439"/>
                  <a:pt x="4794008" y="1611101"/>
                </a:cubicBezTo>
                <a:cubicBezTo>
                  <a:pt x="3698945" y="1473771"/>
                  <a:pt x="2061708" y="1473245"/>
                  <a:pt x="0" y="1611101"/>
                </a:cubicBezTo>
                <a:cubicBezTo>
                  <a:pt x="91390" y="878199"/>
                  <a:pt x="-86709" y="439551"/>
                  <a:pt x="0" y="0"/>
                </a:cubicBezTo>
                <a:close/>
              </a:path>
              <a:path w="4794008" h="1611101" stroke="0" extrusionOk="0">
                <a:moveTo>
                  <a:pt x="0" y="0"/>
                </a:moveTo>
                <a:cubicBezTo>
                  <a:pt x="2260776" y="-101487"/>
                  <a:pt x="2797850" y="-162162"/>
                  <a:pt x="4794008" y="0"/>
                </a:cubicBezTo>
                <a:cubicBezTo>
                  <a:pt x="4895702" y="273192"/>
                  <a:pt x="4687415" y="1187632"/>
                  <a:pt x="4794008" y="1611101"/>
                </a:cubicBezTo>
                <a:cubicBezTo>
                  <a:pt x="2520781" y="1661166"/>
                  <a:pt x="2286733" y="1452652"/>
                  <a:pt x="0" y="1611101"/>
                </a:cubicBezTo>
                <a:cubicBezTo>
                  <a:pt x="-27312" y="885289"/>
                  <a:pt x="142974" y="372132"/>
                  <a:pt x="0" y="0"/>
                </a:cubicBezTo>
                <a:close/>
              </a:path>
            </a:pathLst>
          </a:custGeom>
          <a:solidFill>
            <a:srgbClr val="1EBE9B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981765707">
                  <ask:type>
                    <ask:lineSketchCurved/>
                  </ask:type>
                </ask:lineSketchStyleProps>
              </a:ext>
            </a:extLst>
          </a:ln>
        </p:spPr>
        <p:txBody>
          <a:bodyPr anchor="t">
            <a:normAutofit/>
          </a:bodyPr>
          <a:lstStyle/>
          <a:p>
            <a:r>
              <a:rPr lang="en-US">
                <a:cs typeface="Posterama"/>
              </a:rPr>
              <a:t>Week 1 – Bouldering Basics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4FD27-06DE-C098-A493-9EA3CF2A6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9402" y="941609"/>
            <a:ext cx="5601350" cy="1846601"/>
          </a:xfrm>
        </p:spPr>
        <p:txBody>
          <a:bodyPr>
            <a:normAutofit/>
          </a:bodyPr>
          <a:lstStyle/>
          <a:p>
            <a:r>
              <a:rPr lang="en-GB" dirty="0"/>
              <a:t>Traverse activity – Divergent discovery </a:t>
            </a:r>
          </a:p>
          <a:p>
            <a:r>
              <a:rPr lang="en-GB" dirty="0"/>
              <a:t>Free time – Practice style </a:t>
            </a:r>
          </a:p>
          <a:p>
            <a:pPr marL="342900" indent="-342900">
              <a:buFontTx/>
              <a:buChar char="-"/>
            </a:pPr>
            <a:endParaRPr lang="en-GB" dirty="0"/>
          </a:p>
        </p:txBody>
      </p:sp>
      <p:pic>
        <p:nvPicPr>
          <p:cNvPr id="28" name="Picture 27" descr="Rock climber hands on boulder close-up">
            <a:extLst>
              <a:ext uri="{FF2B5EF4-FFF2-40B4-BE49-F238E27FC236}">
                <a16:creationId xmlns:a16="http://schemas.microsoft.com/office/drawing/2014/main" id="{DA63319A-4A79-6318-9690-477C549269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08" b="20909"/>
          <a:stretch/>
        </p:blipFill>
        <p:spPr>
          <a:xfrm>
            <a:off x="20" y="2140698"/>
            <a:ext cx="12191980" cy="4717302"/>
          </a:xfrm>
          <a:custGeom>
            <a:avLst/>
            <a:gdLst/>
            <a:ahLst/>
            <a:cxnLst/>
            <a:rect l="l" t="t" r="r" b="b"/>
            <a:pathLst>
              <a:path w="12192000" h="4717302">
                <a:moveTo>
                  <a:pt x="4545624" y="203817"/>
                </a:moveTo>
                <a:cubicBezTo>
                  <a:pt x="4760432" y="212378"/>
                  <a:pt x="4978404" y="270695"/>
                  <a:pt x="5197345" y="381665"/>
                </a:cubicBezTo>
                <a:cubicBezTo>
                  <a:pt x="5469063" y="519380"/>
                  <a:pt x="5697157" y="768676"/>
                  <a:pt x="5904467" y="1003103"/>
                </a:cubicBezTo>
                <a:cubicBezTo>
                  <a:pt x="6460267" y="1631811"/>
                  <a:pt x="7148441" y="1649803"/>
                  <a:pt x="7799404" y="1324958"/>
                </a:cubicBezTo>
                <a:cubicBezTo>
                  <a:pt x="8261577" y="1093435"/>
                  <a:pt x="8699978" y="808698"/>
                  <a:pt x="9177500" y="617080"/>
                </a:cubicBezTo>
                <a:cubicBezTo>
                  <a:pt x="10214180" y="198893"/>
                  <a:pt x="11218758" y="217816"/>
                  <a:pt x="12105586" y="813997"/>
                </a:cubicBezTo>
                <a:lnTo>
                  <a:pt x="12192000" y="876736"/>
                </a:lnTo>
                <a:lnTo>
                  <a:pt x="12192000" y="4717302"/>
                </a:lnTo>
                <a:lnTo>
                  <a:pt x="0" y="4717302"/>
                </a:lnTo>
                <a:lnTo>
                  <a:pt x="0" y="1347411"/>
                </a:lnTo>
                <a:lnTo>
                  <a:pt x="67985" y="1306589"/>
                </a:lnTo>
                <a:cubicBezTo>
                  <a:pt x="399959" y="1135764"/>
                  <a:pt x="748383" y="1140050"/>
                  <a:pt x="1114543" y="1215577"/>
                </a:cubicBezTo>
                <a:cubicBezTo>
                  <a:pt x="1512811" y="1297442"/>
                  <a:pt x="1920266" y="1359021"/>
                  <a:pt x="2324754" y="1365710"/>
                </a:cubicBezTo>
                <a:cubicBezTo>
                  <a:pt x="2699664" y="1371691"/>
                  <a:pt x="2952864" y="1090973"/>
                  <a:pt x="3197198" y="838924"/>
                </a:cubicBezTo>
                <a:cubicBezTo>
                  <a:pt x="3615781" y="406968"/>
                  <a:pt x="4073046" y="184983"/>
                  <a:pt x="4545624" y="203817"/>
                </a:cubicBezTo>
                <a:close/>
                <a:moveTo>
                  <a:pt x="2293086" y="102715"/>
                </a:moveTo>
                <a:cubicBezTo>
                  <a:pt x="2467546" y="91895"/>
                  <a:pt x="2639764" y="184257"/>
                  <a:pt x="2722654" y="350616"/>
                </a:cubicBezTo>
                <a:cubicBezTo>
                  <a:pt x="2833176" y="572429"/>
                  <a:pt x="2743044" y="841796"/>
                  <a:pt x="2521340" y="952264"/>
                </a:cubicBezTo>
                <a:cubicBezTo>
                  <a:pt x="2465913" y="979881"/>
                  <a:pt x="2407510" y="994953"/>
                  <a:pt x="2349358" y="998559"/>
                </a:cubicBezTo>
                <a:cubicBezTo>
                  <a:pt x="2174899" y="1009379"/>
                  <a:pt x="2002682" y="917016"/>
                  <a:pt x="1919790" y="750657"/>
                </a:cubicBezTo>
                <a:cubicBezTo>
                  <a:pt x="1809268" y="528844"/>
                  <a:pt x="1899400" y="259477"/>
                  <a:pt x="2121104" y="149010"/>
                </a:cubicBezTo>
                <a:cubicBezTo>
                  <a:pt x="2176531" y="121393"/>
                  <a:pt x="2234933" y="106322"/>
                  <a:pt x="2293086" y="102715"/>
                </a:cubicBezTo>
                <a:close/>
                <a:moveTo>
                  <a:pt x="3233525" y="424"/>
                </a:moveTo>
                <a:cubicBezTo>
                  <a:pt x="3319824" y="-4928"/>
                  <a:pt x="3405013" y="40760"/>
                  <a:pt x="3446016" y="123053"/>
                </a:cubicBezTo>
                <a:cubicBezTo>
                  <a:pt x="3500689" y="232777"/>
                  <a:pt x="3456103" y="366023"/>
                  <a:pt x="3346432" y="420668"/>
                </a:cubicBezTo>
                <a:cubicBezTo>
                  <a:pt x="3319014" y="434329"/>
                  <a:pt x="3290125" y="441785"/>
                  <a:pt x="3261358" y="443568"/>
                </a:cubicBezTo>
                <a:cubicBezTo>
                  <a:pt x="3175059" y="448921"/>
                  <a:pt x="3089870" y="403232"/>
                  <a:pt x="3048866" y="320940"/>
                </a:cubicBezTo>
                <a:cubicBezTo>
                  <a:pt x="2994194" y="211215"/>
                  <a:pt x="3038779" y="77969"/>
                  <a:pt x="3148451" y="23324"/>
                </a:cubicBezTo>
                <a:cubicBezTo>
                  <a:pt x="3175869" y="9663"/>
                  <a:pt x="3204758" y="2208"/>
                  <a:pt x="3233525" y="42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90981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84AD1B-4563-C90E-6DAB-17DA11192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3" y="220376"/>
            <a:ext cx="5919373" cy="1611920"/>
          </a:xfrm>
          <a:custGeom>
            <a:avLst/>
            <a:gdLst>
              <a:gd name="connsiteX0" fmla="*/ 0 w 5919373"/>
              <a:gd name="connsiteY0" fmla="*/ 0 h 1611920"/>
              <a:gd name="connsiteX1" fmla="*/ 5919373 w 5919373"/>
              <a:gd name="connsiteY1" fmla="*/ 0 h 1611920"/>
              <a:gd name="connsiteX2" fmla="*/ 5919373 w 5919373"/>
              <a:gd name="connsiteY2" fmla="*/ 1611920 h 1611920"/>
              <a:gd name="connsiteX3" fmla="*/ 0 w 5919373"/>
              <a:gd name="connsiteY3" fmla="*/ 1611920 h 1611920"/>
              <a:gd name="connsiteX4" fmla="*/ 0 w 5919373"/>
              <a:gd name="connsiteY4" fmla="*/ 0 h 1611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19373" h="1611920" fill="none" extrusionOk="0">
                <a:moveTo>
                  <a:pt x="0" y="0"/>
                </a:moveTo>
                <a:cubicBezTo>
                  <a:pt x="2486321" y="-33775"/>
                  <a:pt x="3367801" y="138873"/>
                  <a:pt x="5919373" y="0"/>
                </a:cubicBezTo>
                <a:cubicBezTo>
                  <a:pt x="5860456" y="200210"/>
                  <a:pt x="5957038" y="1338658"/>
                  <a:pt x="5919373" y="1611920"/>
                </a:cubicBezTo>
                <a:cubicBezTo>
                  <a:pt x="4617128" y="1474590"/>
                  <a:pt x="2397454" y="1474064"/>
                  <a:pt x="0" y="1611920"/>
                </a:cubicBezTo>
                <a:cubicBezTo>
                  <a:pt x="119418" y="1313281"/>
                  <a:pt x="-33992" y="534637"/>
                  <a:pt x="0" y="0"/>
                </a:cubicBezTo>
                <a:close/>
              </a:path>
              <a:path w="5919373" h="1611920" stroke="0" extrusionOk="0">
                <a:moveTo>
                  <a:pt x="0" y="0"/>
                </a:moveTo>
                <a:cubicBezTo>
                  <a:pt x="2845477" y="-101487"/>
                  <a:pt x="4482790" y="-162162"/>
                  <a:pt x="5919373" y="0"/>
                </a:cubicBezTo>
                <a:cubicBezTo>
                  <a:pt x="5935623" y="462404"/>
                  <a:pt x="5855015" y="1293306"/>
                  <a:pt x="5919373" y="1611920"/>
                </a:cubicBezTo>
                <a:cubicBezTo>
                  <a:pt x="4292200" y="1661985"/>
                  <a:pt x="2341382" y="1453471"/>
                  <a:pt x="0" y="1611920"/>
                </a:cubicBezTo>
                <a:cubicBezTo>
                  <a:pt x="-140240" y="1381633"/>
                  <a:pt x="97362" y="731591"/>
                  <a:pt x="0" y="0"/>
                </a:cubicBezTo>
                <a:close/>
              </a:path>
            </a:pathLst>
          </a:custGeom>
          <a:solidFill>
            <a:srgbClr val="1EBE9B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981765707">
                  <ask:type>
                    <ask:lineSketchCurved/>
                  </ask:type>
                </ask:lineSketchStyleProps>
              </a:ext>
            </a:extLst>
          </a:ln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>
                <a:cs typeface="Posterama"/>
              </a:rPr>
              <a:t>Week 2 – familiarity with rope and working at height, belaying </a:t>
            </a:r>
            <a:endParaRPr lang="en-US" sz="3400" dirty="0"/>
          </a:p>
        </p:txBody>
      </p:sp>
      <p:graphicFrame>
        <p:nvGraphicFramePr>
          <p:cNvPr id="29" name="Content Placeholder 2">
            <a:extLst>
              <a:ext uri="{FF2B5EF4-FFF2-40B4-BE49-F238E27FC236}">
                <a16:creationId xmlns:a16="http://schemas.microsoft.com/office/drawing/2014/main" id="{AB24000A-F221-0179-F50A-4241D462D5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4005706"/>
              </p:ext>
            </p:extLst>
          </p:nvPr>
        </p:nvGraphicFramePr>
        <p:xfrm>
          <a:off x="379698" y="2656876"/>
          <a:ext cx="6766169" cy="3174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Blue rope">
            <a:extLst>
              <a:ext uri="{FF2B5EF4-FFF2-40B4-BE49-F238E27FC236}">
                <a16:creationId xmlns:a16="http://schemas.microsoft.com/office/drawing/2014/main" id="{356F520B-DFF2-599E-51B1-2594826EC67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2121" r="12296" b="-1"/>
          <a:stretch/>
        </p:blipFill>
        <p:spPr>
          <a:xfrm rot="10800000">
            <a:off x="6732923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54E86B5-413D-CDF1-7CB2-3B87894F75B9}"/>
              </a:ext>
            </a:extLst>
          </p:cNvPr>
          <p:cNvSpPr txBox="1">
            <a:spLocks/>
          </p:cNvSpPr>
          <p:nvPr/>
        </p:nvSpPr>
        <p:spPr>
          <a:xfrm>
            <a:off x="6524182" y="220376"/>
            <a:ext cx="5919373" cy="1611920"/>
          </a:xfrm>
          <a:custGeom>
            <a:avLst/>
            <a:gdLst>
              <a:gd name="connsiteX0" fmla="*/ 0 w 5919373"/>
              <a:gd name="connsiteY0" fmla="*/ 0 h 1611920"/>
              <a:gd name="connsiteX1" fmla="*/ 5919373 w 5919373"/>
              <a:gd name="connsiteY1" fmla="*/ 0 h 1611920"/>
              <a:gd name="connsiteX2" fmla="*/ 5919373 w 5919373"/>
              <a:gd name="connsiteY2" fmla="*/ 1611920 h 1611920"/>
              <a:gd name="connsiteX3" fmla="*/ 0 w 5919373"/>
              <a:gd name="connsiteY3" fmla="*/ 1611920 h 1611920"/>
              <a:gd name="connsiteX4" fmla="*/ 0 w 5919373"/>
              <a:gd name="connsiteY4" fmla="*/ 0 h 1611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919373" h="1611920" fill="none" extrusionOk="0">
                <a:moveTo>
                  <a:pt x="0" y="0"/>
                </a:moveTo>
                <a:cubicBezTo>
                  <a:pt x="2486321" y="-33775"/>
                  <a:pt x="3367801" y="138873"/>
                  <a:pt x="5919373" y="0"/>
                </a:cubicBezTo>
                <a:cubicBezTo>
                  <a:pt x="5860456" y="200210"/>
                  <a:pt x="5957038" y="1338658"/>
                  <a:pt x="5919373" y="1611920"/>
                </a:cubicBezTo>
                <a:cubicBezTo>
                  <a:pt x="4617128" y="1474590"/>
                  <a:pt x="2397454" y="1474064"/>
                  <a:pt x="0" y="1611920"/>
                </a:cubicBezTo>
                <a:cubicBezTo>
                  <a:pt x="119418" y="1313281"/>
                  <a:pt x="-33992" y="534637"/>
                  <a:pt x="0" y="0"/>
                </a:cubicBezTo>
                <a:close/>
              </a:path>
              <a:path w="5919373" h="1611920" stroke="0" extrusionOk="0">
                <a:moveTo>
                  <a:pt x="0" y="0"/>
                </a:moveTo>
                <a:cubicBezTo>
                  <a:pt x="2845477" y="-101487"/>
                  <a:pt x="4482790" y="-162162"/>
                  <a:pt x="5919373" y="0"/>
                </a:cubicBezTo>
                <a:cubicBezTo>
                  <a:pt x="5935623" y="462404"/>
                  <a:pt x="5855015" y="1293306"/>
                  <a:pt x="5919373" y="1611920"/>
                </a:cubicBezTo>
                <a:cubicBezTo>
                  <a:pt x="4292200" y="1661985"/>
                  <a:pt x="2341382" y="1453471"/>
                  <a:pt x="0" y="1611920"/>
                </a:cubicBezTo>
                <a:cubicBezTo>
                  <a:pt x="-140240" y="1381633"/>
                  <a:pt x="97362" y="731591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981765707">
                  <a:prstGeom prst="rect">
                    <a:avLst/>
                  </a:prstGeom>
                  <ask:type>
                    <ask:lineSketchCurved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400" dirty="0">
                <a:cs typeface="Posterama"/>
              </a:rPr>
              <a:t>Week 5 – Preparation for outdoor climbing day </a:t>
            </a:r>
            <a:endParaRPr lang="en-US" sz="3400" dirty="0"/>
          </a:p>
        </p:txBody>
      </p:sp>
    </p:spTree>
    <p:extLst>
      <p:ext uri="{BB962C8B-B14F-4D97-AF65-F5344CB8AC3E}">
        <p14:creationId xmlns:p14="http://schemas.microsoft.com/office/powerpoint/2010/main" val="23540411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E3A6CF1-CE88-42A3-8C77-AE98091E7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F30004-CFA9-C264-D83C-165BA6C19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200149"/>
            <a:ext cx="5486399" cy="294322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Week 6 – climbing day bringing all skills together </a:t>
            </a:r>
          </a:p>
        </p:txBody>
      </p:sp>
      <p:pic>
        <p:nvPicPr>
          <p:cNvPr id="5" name="Content Placeholder 4" descr="Screenshot_20250111_153809_Gallery.jpg">
            <a:extLst>
              <a:ext uri="{FF2B5EF4-FFF2-40B4-BE49-F238E27FC236}">
                <a16:creationId xmlns:a16="http://schemas.microsoft.com/office/drawing/2014/main" id="{6045E046-F85E-78F0-32DC-58B452FE21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25" b="23025"/>
          <a:stretch/>
        </p:blipFill>
        <p:spPr>
          <a:xfrm>
            <a:off x="20" y="211090"/>
            <a:ext cx="5544156" cy="6646910"/>
          </a:xfrm>
          <a:custGeom>
            <a:avLst/>
            <a:gdLst/>
            <a:ahLst/>
            <a:cxnLst/>
            <a:rect l="l" t="t" r="r" b="b"/>
            <a:pathLst>
              <a:path w="5544176" h="6646910">
                <a:moveTo>
                  <a:pt x="4779974" y="685250"/>
                </a:moveTo>
                <a:cubicBezTo>
                  <a:pt x="5032054" y="670215"/>
                  <a:pt x="5267008" y="852320"/>
                  <a:pt x="5309474" y="1126951"/>
                </a:cubicBezTo>
                <a:cubicBezTo>
                  <a:pt x="5346050" y="1363456"/>
                  <a:pt x="5216949" y="1600813"/>
                  <a:pt x="5001910" y="1690856"/>
                </a:cubicBezTo>
                <a:cubicBezTo>
                  <a:pt x="4692098" y="1820733"/>
                  <a:pt x="4350283" y="1615922"/>
                  <a:pt x="4306656" y="1273177"/>
                </a:cubicBezTo>
                <a:cubicBezTo>
                  <a:pt x="4276590" y="1039231"/>
                  <a:pt x="4408479" y="807918"/>
                  <a:pt x="4621504" y="721515"/>
                </a:cubicBezTo>
                <a:cubicBezTo>
                  <a:pt x="4671997" y="700903"/>
                  <a:pt x="4725528" y="688659"/>
                  <a:pt x="4779974" y="685250"/>
                </a:cubicBezTo>
                <a:close/>
                <a:moveTo>
                  <a:pt x="2760003" y="352577"/>
                </a:moveTo>
                <a:cubicBezTo>
                  <a:pt x="2869653" y="345991"/>
                  <a:pt x="2971942" y="425187"/>
                  <a:pt x="2990385" y="544679"/>
                </a:cubicBezTo>
                <a:cubicBezTo>
                  <a:pt x="3006348" y="647665"/>
                  <a:pt x="2950167" y="750884"/>
                  <a:pt x="2856557" y="790095"/>
                </a:cubicBezTo>
                <a:cubicBezTo>
                  <a:pt x="2721799" y="846585"/>
                  <a:pt x="2573171" y="757470"/>
                  <a:pt x="2554030" y="608299"/>
                </a:cubicBezTo>
                <a:cubicBezTo>
                  <a:pt x="2540934" y="506165"/>
                  <a:pt x="2598123" y="405659"/>
                  <a:pt x="2691113" y="368075"/>
                </a:cubicBezTo>
                <a:cubicBezTo>
                  <a:pt x="2713089" y="359242"/>
                  <a:pt x="2736352" y="353973"/>
                  <a:pt x="2760003" y="352577"/>
                </a:cubicBezTo>
                <a:close/>
                <a:moveTo>
                  <a:pt x="3630" y="28121"/>
                </a:moveTo>
                <a:cubicBezTo>
                  <a:pt x="53278" y="26959"/>
                  <a:pt x="102920" y="30524"/>
                  <a:pt x="151871" y="38891"/>
                </a:cubicBezTo>
                <a:cubicBezTo>
                  <a:pt x="865103" y="112200"/>
                  <a:pt x="964292" y="593344"/>
                  <a:pt x="1031555" y="832871"/>
                </a:cubicBezTo>
                <a:cubicBezTo>
                  <a:pt x="1053330" y="878203"/>
                  <a:pt x="1074563" y="922528"/>
                  <a:pt x="1096338" y="964607"/>
                </a:cubicBezTo>
                <a:cubicBezTo>
                  <a:pt x="1174682" y="1115560"/>
                  <a:pt x="1260852" y="1237377"/>
                  <a:pt x="1409481" y="1265738"/>
                </a:cubicBezTo>
                <a:cubicBezTo>
                  <a:pt x="1767492" y="1334008"/>
                  <a:pt x="1973154" y="762896"/>
                  <a:pt x="2318612" y="859062"/>
                </a:cubicBezTo>
                <a:cubicBezTo>
                  <a:pt x="2496300" y="908501"/>
                  <a:pt x="2583943" y="1098510"/>
                  <a:pt x="2675615" y="1267985"/>
                </a:cubicBezTo>
                <a:cubicBezTo>
                  <a:pt x="2731099" y="1370507"/>
                  <a:pt x="2875466" y="1386005"/>
                  <a:pt x="2952957" y="1297896"/>
                </a:cubicBezTo>
                <a:cubicBezTo>
                  <a:pt x="2992292" y="1253804"/>
                  <a:pt x="3027543" y="1206225"/>
                  <a:pt x="3058268" y="1155778"/>
                </a:cubicBezTo>
                <a:cubicBezTo>
                  <a:pt x="3256027" y="815280"/>
                  <a:pt x="3063848" y="537317"/>
                  <a:pt x="3306706" y="310500"/>
                </a:cubicBezTo>
                <a:cubicBezTo>
                  <a:pt x="3358006" y="262378"/>
                  <a:pt x="3524148" y="107395"/>
                  <a:pt x="3735234" y="107395"/>
                </a:cubicBezTo>
                <a:cubicBezTo>
                  <a:pt x="3766510" y="107395"/>
                  <a:pt x="3797693" y="110804"/>
                  <a:pt x="3828224" y="117624"/>
                </a:cubicBezTo>
                <a:cubicBezTo>
                  <a:pt x="4046595" y="166056"/>
                  <a:pt x="4222967" y="384349"/>
                  <a:pt x="4231180" y="592260"/>
                </a:cubicBezTo>
                <a:cubicBezTo>
                  <a:pt x="4242339" y="872003"/>
                  <a:pt x="3941207" y="932136"/>
                  <a:pt x="3873092" y="1299370"/>
                </a:cubicBezTo>
                <a:cubicBezTo>
                  <a:pt x="3837368" y="1492245"/>
                  <a:pt x="3867280" y="1798492"/>
                  <a:pt x="4050935" y="1948439"/>
                </a:cubicBezTo>
                <a:cubicBezTo>
                  <a:pt x="4358421" y="2199435"/>
                  <a:pt x="4810507" y="1777182"/>
                  <a:pt x="5211525" y="2027402"/>
                </a:cubicBezTo>
                <a:cubicBezTo>
                  <a:pt x="5429122" y="2163013"/>
                  <a:pt x="5566824" y="2456164"/>
                  <a:pt x="5541097" y="2700958"/>
                </a:cubicBezTo>
                <a:cubicBezTo>
                  <a:pt x="5501654" y="3076251"/>
                  <a:pt x="5098698" y="3142194"/>
                  <a:pt x="5094823" y="3471378"/>
                </a:cubicBezTo>
                <a:cubicBezTo>
                  <a:pt x="5091415" y="3745236"/>
                  <a:pt x="5419668" y="3893242"/>
                  <a:pt x="5505528" y="4272564"/>
                </a:cubicBezTo>
                <a:cubicBezTo>
                  <a:pt x="5569691" y="4556184"/>
                  <a:pt x="5439041" y="4752005"/>
                  <a:pt x="5281423" y="4965183"/>
                </a:cubicBezTo>
                <a:cubicBezTo>
                  <a:pt x="5068244" y="5253608"/>
                  <a:pt x="4866301" y="5146281"/>
                  <a:pt x="4675749" y="5385343"/>
                </a:cubicBezTo>
                <a:cubicBezTo>
                  <a:pt x="4370191" y="5769070"/>
                  <a:pt x="4714176" y="6260683"/>
                  <a:pt x="4508838" y="6598516"/>
                </a:cubicBezTo>
                <a:lnTo>
                  <a:pt x="4472787" y="6646910"/>
                </a:lnTo>
                <a:lnTo>
                  <a:pt x="3367517" y="6646910"/>
                </a:lnTo>
                <a:lnTo>
                  <a:pt x="2998981" y="6646910"/>
                </a:lnTo>
                <a:lnTo>
                  <a:pt x="2648733" y="6646910"/>
                </a:lnTo>
                <a:lnTo>
                  <a:pt x="0" y="6646910"/>
                </a:lnTo>
                <a:lnTo>
                  <a:pt x="0" y="28222"/>
                </a:lnTo>
                <a:close/>
                <a:moveTo>
                  <a:pt x="1509522" y="767"/>
                </a:moveTo>
                <a:cubicBezTo>
                  <a:pt x="1736339" y="-12639"/>
                  <a:pt x="1947814" y="150946"/>
                  <a:pt x="1986017" y="398066"/>
                </a:cubicBezTo>
                <a:cubicBezTo>
                  <a:pt x="2019183" y="611090"/>
                  <a:pt x="1902946" y="824502"/>
                  <a:pt x="1709217" y="905558"/>
                </a:cubicBezTo>
                <a:cubicBezTo>
                  <a:pt x="1430403" y="1021795"/>
                  <a:pt x="1123149" y="837830"/>
                  <a:pt x="1083551" y="529879"/>
                </a:cubicBezTo>
                <a:cubicBezTo>
                  <a:pt x="1056506" y="319025"/>
                  <a:pt x="1175223" y="110882"/>
                  <a:pt x="1366937" y="33390"/>
                </a:cubicBezTo>
                <a:cubicBezTo>
                  <a:pt x="1412379" y="14871"/>
                  <a:pt x="1460539" y="3866"/>
                  <a:pt x="1509522" y="76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51115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6BE32-63D2-2595-B28B-231C0A8C8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CD64A-A26E-E336-7E73-5E705FB0A8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304" y="1668882"/>
            <a:ext cx="11860696" cy="5049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Calibri" panose="020B0504020202020204" pitchFamily="34" charset="0"/>
              <a:buChar char="-"/>
            </a:pPr>
            <a:endParaRPr lang="en-US" sz="1500">
              <a:solidFill>
                <a:srgbClr val="333333"/>
              </a:solidFill>
              <a:latin typeface="Aptos" panose="020B0004020202020204" pitchFamily="34" charset="0"/>
              <a:ea typeface="Open Sans"/>
              <a:cs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</a:rPr>
              <a:t>Bichler, C. S., Niedermeier, M., Hüfner, K., Gálffy, M., </a:t>
            </a:r>
            <a:r>
              <a:rPr lang="en-GB" sz="1500" b="0" i="0" dirty="0" err="1">
                <a:solidFill>
                  <a:srgbClr val="222222"/>
                </a:solidFill>
                <a:effectLst/>
                <a:latin typeface="Aptos"/>
              </a:rPr>
              <a:t>Gostner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</a:rPr>
              <a:t>, J. M., Nelles, P., </a:t>
            </a:r>
            <a:r>
              <a:rPr lang="en-GB" sz="1500" b="0" i="0" dirty="0" err="1">
                <a:solidFill>
                  <a:srgbClr val="222222"/>
                </a:solidFill>
                <a:effectLst/>
                <a:latin typeface="Aptos"/>
              </a:rPr>
              <a:t>Schöttl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</a:rPr>
              <a:t>, S. E., </a:t>
            </a:r>
            <a:r>
              <a:rPr lang="en-GB" sz="1500" b="0" i="0" dirty="0" err="1">
                <a:solidFill>
                  <a:srgbClr val="222222"/>
                </a:solidFill>
                <a:effectLst/>
                <a:latin typeface="Aptos"/>
              </a:rPr>
              <a:t>Sperner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</a:rPr>
              <a:t>-Unterweger, B., &amp; Kopp, M. (2022). ‘Climbing as an Add-On Treatment Option for Patients with Severe Anxiety Disorders and PTSD: Feasibility Analysis and First Results of a Randomized Controlled Longitudinal Clinical Pilot Trial’, </a:t>
            </a:r>
            <a:r>
              <a:rPr lang="en-GB" sz="1500" b="0" i="1" dirty="0">
                <a:solidFill>
                  <a:srgbClr val="222222"/>
                </a:solidFill>
                <a:effectLst/>
                <a:latin typeface="Aptos"/>
              </a:rPr>
              <a:t>International Journal of Environmental Research and Public Health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</a:rPr>
              <a:t>, </a:t>
            </a:r>
            <a:r>
              <a:rPr lang="en-GB" sz="1500" b="0" i="1" dirty="0">
                <a:solidFill>
                  <a:srgbClr val="222222"/>
                </a:solidFill>
                <a:effectLst/>
                <a:latin typeface="Aptos"/>
              </a:rPr>
              <a:t>19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</a:rPr>
              <a:t>(18). </a:t>
            </a:r>
            <a:r>
              <a:rPr lang="en-GB" sz="1500" b="0" i="0" dirty="0">
                <a:solidFill>
                  <a:srgbClr val="222222"/>
                </a:solidFill>
                <a:effectLst/>
                <a:latin typeface="Aptos"/>
                <a:hlinkClick r:id="rId2"/>
              </a:rPr>
              <a:t>https://doi.org/10.3390/ijerph191811622</a:t>
            </a:r>
            <a:endParaRPr lang="en-GB" sz="1500" b="0" i="0" dirty="0">
              <a:solidFill>
                <a:srgbClr val="222222"/>
              </a:solidFill>
              <a:effectLst/>
              <a:latin typeface="Apto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>
                <a:solidFill>
                  <a:srgbClr val="222222"/>
                </a:solidFill>
                <a:latin typeface="Aptos"/>
                <a:ea typeface="+mn-lt"/>
                <a:cs typeface="+mn-lt"/>
              </a:rPr>
              <a:t>BMC (2024) </a:t>
            </a:r>
            <a:r>
              <a:rPr lang="en-GB" sz="1500" i="1" dirty="0">
                <a:solidFill>
                  <a:srgbClr val="222222"/>
                </a:solidFill>
                <a:latin typeface="Aptos"/>
                <a:ea typeface="+mn-lt"/>
                <a:cs typeface="+mn-lt"/>
              </a:rPr>
              <a:t>ALL YOU NEED TO KNOW ABOUT BUILDING A CLIMBING WALL. </a:t>
            </a:r>
            <a:r>
              <a:rPr lang="en-GB" sz="1500" dirty="0">
                <a:solidFill>
                  <a:srgbClr val="3E8FF1"/>
                </a:solidFill>
                <a:latin typeface="Aptos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at: https://thebmc.co.uk/en/fancy-building-a-climbing-wall</a:t>
            </a:r>
            <a:r>
              <a:rPr lang="en-GB" sz="1500" dirty="0">
                <a:solidFill>
                  <a:srgbClr val="222222"/>
                </a:solidFill>
                <a:latin typeface="Aptos"/>
                <a:ea typeface="+mn-lt"/>
                <a:cs typeface="+mn-lt"/>
              </a:rPr>
              <a:t> (Accessed on: 23</a:t>
            </a:r>
            <a:r>
              <a:rPr lang="en-GB" sz="1500" baseline="30000" dirty="0">
                <a:solidFill>
                  <a:srgbClr val="222222"/>
                </a:solidFill>
                <a:latin typeface="Aptos"/>
                <a:ea typeface="+mn-lt"/>
                <a:cs typeface="+mn-lt"/>
              </a:rPr>
              <a:t>rd</a:t>
            </a:r>
            <a:r>
              <a:rPr lang="en-GB" sz="1500" dirty="0">
                <a:solidFill>
                  <a:srgbClr val="222222"/>
                </a:solidFill>
                <a:latin typeface="Aptos"/>
                <a:ea typeface="+mn-lt"/>
                <a:cs typeface="+mn-lt"/>
              </a:rPr>
              <a:t> January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333333"/>
                </a:solidFill>
                <a:effectLst/>
                <a:latin typeface="Open Sans"/>
                <a:ea typeface="Open Sans"/>
                <a:cs typeface="Open Sans"/>
              </a:rPr>
              <a:t>Chng, L. S., &amp; Lund, J. (2018). ‘Assessment for Learning in Physical Education: The What, Why and How’,  </a:t>
            </a:r>
            <a:r>
              <a:rPr lang="en-GB" sz="1400" b="0" i="1" dirty="0">
                <a:solidFill>
                  <a:srgbClr val="333333"/>
                </a:solidFill>
                <a:effectLst/>
                <a:latin typeface="Open Sans"/>
                <a:ea typeface="Open Sans"/>
                <a:cs typeface="Open Sans"/>
              </a:rPr>
              <a:t>Journal of Physical Education, Recreation &amp; Dance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Open Sans"/>
                <a:ea typeface="Open Sans"/>
                <a:cs typeface="Open Sans"/>
              </a:rPr>
              <a:t>, </a:t>
            </a:r>
            <a:r>
              <a:rPr lang="en-GB" sz="1400" b="0" dirty="0">
                <a:solidFill>
                  <a:srgbClr val="333333"/>
                </a:solidFill>
                <a:effectLst/>
                <a:latin typeface="Open Sans"/>
                <a:ea typeface="Open Sans"/>
                <a:cs typeface="Open Sans"/>
              </a:rPr>
              <a:t>89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Open Sans"/>
                <a:ea typeface="Open Sans"/>
                <a:cs typeface="Open Sans"/>
              </a:rPr>
              <a:t>(8), pp. 29–34. 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Open Sans"/>
                <a:ea typeface="Open Sans"/>
                <a:cs typeface="Open Sans"/>
                <a:hlinkClick r:id="rId4"/>
              </a:rPr>
              <a:t>https://doi.org/10.1080/07303084.2018.1503119</a:t>
            </a:r>
            <a:endParaRPr lang="en-GB" sz="1500" dirty="0">
              <a:solidFill>
                <a:srgbClr val="222222"/>
              </a:solidFill>
              <a:latin typeface="Aptos" panose="020B0004020202020204" pitchFamily="34" charset="0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Department for Children, Education, Lifelong Learning and Skills (2008) </a:t>
            </a:r>
            <a:r>
              <a:rPr lang="en-GB" sz="1400" i="1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Physical education in the National Curriculum for Wales. </a:t>
            </a:r>
            <a:r>
              <a:rPr lang="en-GB" sz="14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Available </a:t>
            </a:r>
            <a:r>
              <a:rPr lang="en-GB" sz="1400" dirty="0" err="1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at:https</a:t>
            </a:r>
            <a:r>
              <a:rPr lang="en-GB" sz="14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://moodle.uwtsd.ac.uk/</a:t>
            </a:r>
            <a:r>
              <a:rPr lang="en-GB" sz="1400" dirty="0" err="1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pluginfile.php</a:t>
            </a:r>
            <a:r>
              <a:rPr lang="en-GB" sz="14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/971308/</a:t>
            </a:r>
            <a:r>
              <a:rPr lang="en-GB" sz="1400" dirty="0" err="1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mod_resource</a:t>
            </a:r>
            <a:r>
              <a:rPr lang="en-GB" sz="14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/content/1/PE%20curriculum%20Wales.pdf (Accessed on: 23</a:t>
            </a:r>
            <a:r>
              <a:rPr lang="en-GB" sz="900" baseline="300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rd</a:t>
            </a:r>
            <a:r>
              <a:rPr lang="en-GB" sz="1400" dirty="0">
                <a:solidFill>
                  <a:srgbClr val="222222"/>
                </a:solidFill>
                <a:latin typeface="Aptos"/>
                <a:ea typeface="Open Sans"/>
                <a:cs typeface="Open Sans"/>
              </a:rPr>
              <a:t> January 2025).</a:t>
            </a:r>
            <a:endParaRPr lang="en-GB" sz="1400" dirty="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Education Wales (2022) </a:t>
            </a:r>
            <a:r>
              <a:rPr lang="en-GB" sz="1400" i="1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Area of Learning and Experience: Health and Wellbeing : Statement of What Matters.</a:t>
            </a:r>
            <a:r>
              <a:rPr lang="en-GB" sz="14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 Available at: </a:t>
            </a:r>
            <a:r>
              <a:rPr lang="en-GB" sz="1400" dirty="0">
                <a:solidFill>
                  <a:srgbClr val="000000"/>
                </a:solidFill>
                <a:latin typeface="Avenir Next LT Pro"/>
                <a:ea typeface="Open Sans"/>
                <a:cs typeface="Open Sans"/>
              </a:rPr>
              <a:t>https://hwb.gov.wales/curriculum-for-wales/health-and-well-being/statements-of-what-matters/</a:t>
            </a:r>
            <a:r>
              <a:rPr lang="en-GB" sz="14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. Accessed: 2nd January 2024</a:t>
            </a:r>
            <a:endParaRPr lang="en-GB" sz="1400" dirty="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Education Wales (2022) </a:t>
            </a:r>
            <a:r>
              <a:rPr lang="en-GB" sz="1400" i="1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Developing a Vision for Curriculum design. </a:t>
            </a:r>
            <a:r>
              <a:rPr lang="en-GB" sz="1400" dirty="0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Available </a:t>
            </a:r>
            <a:r>
              <a:rPr lang="en-GB" sz="1400" dirty="0" err="1">
                <a:solidFill>
                  <a:srgbClr val="000000"/>
                </a:solidFill>
                <a:latin typeface="Aptos"/>
                <a:ea typeface="Open Sans"/>
                <a:cs typeface="Open Sans"/>
              </a:rPr>
              <a:t>at:</a:t>
            </a:r>
            <a:r>
              <a:rPr lang="en-GB" sz="1400" dirty="0" err="1">
                <a:solidFill>
                  <a:srgbClr val="000000"/>
                </a:solidFill>
                <a:ea typeface="+mn-lt"/>
                <a:cs typeface="+mn-lt"/>
              </a:rPr>
              <a:t>https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://</a:t>
            </a:r>
            <a:r>
              <a:rPr lang="en-GB" sz="1400" dirty="0" err="1">
                <a:solidFill>
                  <a:srgbClr val="000000"/>
                </a:solidFill>
                <a:ea typeface="+mn-lt"/>
                <a:cs typeface="+mn-lt"/>
              </a:rPr>
              <a:t>hwb.gov.wales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/curriculum-for-</a:t>
            </a:r>
            <a:r>
              <a:rPr lang="en-GB" sz="1400" dirty="0" err="1">
                <a:solidFill>
                  <a:srgbClr val="000000"/>
                </a:solidFill>
                <a:ea typeface="+mn-lt"/>
                <a:cs typeface="+mn-lt"/>
              </a:rPr>
              <a:t>wales</a:t>
            </a:r>
            <a:r>
              <a:rPr lang="en-GB" sz="1400" dirty="0">
                <a:solidFill>
                  <a:srgbClr val="000000"/>
                </a:solidFill>
                <a:ea typeface="+mn-lt"/>
                <a:cs typeface="+mn-lt"/>
              </a:rPr>
              <a:t>/designing-your-curriculum/developing-a-vision-for-curriculum-design Accessed on: 23rd January 2025</a:t>
            </a:r>
            <a:endParaRPr lang="en-GB" sz="1400" b="0" dirty="0">
              <a:solidFill>
                <a:srgbClr val="000000"/>
              </a:solidFill>
              <a:effectLst/>
              <a:latin typeface="Aptos" panose="020B0004020202020204" pitchFamily="34" charset="0"/>
              <a:ea typeface="Open Sans"/>
              <a:cs typeface="Open Sans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500">
              <a:solidFill>
                <a:srgbClr val="333333"/>
              </a:solidFill>
              <a:latin typeface="Aptos" panose="020B0004020202020204" pitchFamily="34" charset="0"/>
              <a:ea typeface="+mn-lt"/>
              <a:cs typeface="+mn-lt"/>
            </a:endParaRPr>
          </a:p>
          <a:p>
            <a:pPr marL="342900" indent="-342900">
              <a:buFont typeface="Calibri" panose="020B0504020202020204" pitchFamily="34" charset="0"/>
              <a:buChar char="-"/>
            </a:pPr>
            <a:endParaRPr lang="en-US" sz="1500">
              <a:solidFill>
                <a:srgbClr val="333333"/>
              </a:solidFill>
              <a:latin typeface="Aptos" panose="020B0004020202020204" pitchFamily="34" charset="0"/>
            </a:endParaRPr>
          </a:p>
          <a:p>
            <a:pPr marL="342900" indent="-342900">
              <a:buFont typeface="Calibri" panose="020B0504020202020204" pitchFamily="34" charset="0"/>
              <a:buChar char="-"/>
            </a:pPr>
            <a:endParaRPr lang="en-US" sz="1000">
              <a:solidFill>
                <a:srgbClr val="333333"/>
              </a:solidFill>
              <a:latin typeface="Avenir Next LT Pro"/>
            </a:endParaRPr>
          </a:p>
        </p:txBody>
      </p:sp>
    </p:spTree>
    <p:extLst>
      <p:ext uri="{BB962C8B-B14F-4D97-AF65-F5344CB8AC3E}">
        <p14:creationId xmlns:p14="http://schemas.microsoft.com/office/powerpoint/2010/main" val="38658594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431E9-386A-CE15-8E7F-137231B7EF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77488-7ADC-2577-B3D0-A8BB1362F8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References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D6439-770B-D934-C090-FA9B9840B1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Calibri" panose="020B0504020202020204" pitchFamily="34" charset="0"/>
              <a:buChar char="-"/>
            </a:pPr>
            <a:endParaRPr lang="en-US" sz="1200">
              <a:solidFill>
                <a:srgbClr val="333333"/>
              </a:solidFill>
              <a:latin typeface="Open Sans"/>
              <a:ea typeface="Open Sans"/>
              <a:cs typeface="Open Sans"/>
            </a:endParaRPr>
          </a:p>
          <a:p>
            <a:pPr marL="342900" indent="-342900">
              <a:buFont typeface="Calibri" panose="020B0504020202020204" pitchFamily="34" charset="0"/>
              <a:buChar char="-"/>
            </a:pPr>
            <a:endParaRPr lang="en-US" sz="1000">
              <a:solidFill>
                <a:srgbClr val="333333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34E489C-0C44-5EE5-57F9-8873315763E2}"/>
              </a:ext>
            </a:extLst>
          </p:cNvPr>
          <p:cNvSpPr txBox="1">
            <a:spLocks/>
          </p:cNvSpPr>
          <p:nvPr/>
        </p:nvSpPr>
        <p:spPr>
          <a:xfrm>
            <a:off x="331304" y="1668882"/>
            <a:ext cx="11860696" cy="50499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286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500">
              <a:latin typeface="Aptos" panose="020B0004020202020204" pitchFamily="34" charset="0"/>
              <a:ea typeface="+mn-lt"/>
              <a:cs typeface="+mn-lt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US" sz="1500" err="1">
                <a:solidFill>
                  <a:srgbClr val="333333"/>
                </a:solidFill>
                <a:latin typeface="Aptos"/>
              </a:rPr>
              <a:t>Gürer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, H., </a:t>
            </a:r>
            <a:r>
              <a:rPr lang="en-US" sz="1500" err="1">
                <a:solidFill>
                  <a:srgbClr val="333333"/>
                </a:solidFill>
                <a:latin typeface="Aptos"/>
              </a:rPr>
              <a:t>Akçınar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, F., Arslan, S.C., </a:t>
            </a:r>
            <a:r>
              <a:rPr lang="en-US" sz="1500" err="1">
                <a:solidFill>
                  <a:srgbClr val="333333"/>
                </a:solidFill>
                <a:latin typeface="Aptos"/>
              </a:rPr>
              <a:t>Akçınar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, S., Güllü, M., Eken, Ö., Kurtoğlu, A., </a:t>
            </a:r>
            <a:r>
              <a:rPr lang="en-US" sz="1500" err="1">
                <a:solidFill>
                  <a:srgbClr val="333333"/>
                </a:solidFill>
                <a:latin typeface="Aptos"/>
              </a:rPr>
              <a:t>Ilkım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, M., Alotaibi, M.H., and </a:t>
            </a:r>
            <a:r>
              <a:rPr lang="en-US" sz="1500" err="1">
                <a:solidFill>
                  <a:srgbClr val="333333"/>
                </a:solidFill>
                <a:latin typeface="Aptos"/>
              </a:rPr>
              <a:t>Elkholi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, S.M. (2024) 'Evaluating the impact of rock climbing on mental health and emotional well-being in adolescents',</a:t>
            </a:r>
            <a:r>
              <a:rPr lang="en-US" sz="1500" i="1">
                <a:solidFill>
                  <a:srgbClr val="333333"/>
                </a:solidFill>
                <a:latin typeface="Aptos"/>
              </a:rPr>
              <a:t> Frontier in Psychology,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 15. </a:t>
            </a:r>
            <a:r>
              <a:rPr lang="en-US" sz="1500" err="1">
                <a:solidFill>
                  <a:srgbClr val="333333"/>
                </a:solidFill>
                <a:latin typeface="Aptos"/>
              </a:rPr>
              <a:t>doi</a:t>
            </a:r>
            <a:r>
              <a:rPr lang="en-US" sz="1500">
                <a:solidFill>
                  <a:srgbClr val="333333"/>
                </a:solidFill>
                <a:latin typeface="Aptos"/>
              </a:rPr>
              <a:t>: 10.3389/fpsyg.2024.1426654.</a:t>
            </a:r>
            <a:endParaRPr lang="en-US" sz="1500">
              <a:latin typeface="Aptos"/>
            </a:endParaRPr>
          </a:p>
          <a:p>
            <a:pPr marL="285750" indent="-285750">
              <a:buFont typeface="Arial,Sans-Serif" panose="020B0604020202020204" pitchFamily="34" charset="0"/>
              <a:buChar char="•"/>
            </a:pPr>
            <a:r>
              <a:rPr lang="en-GB" sz="1500" err="1">
                <a:solidFill>
                  <a:srgbClr val="000000"/>
                </a:solidFill>
                <a:latin typeface="Aptos"/>
              </a:rPr>
              <a:t>Jurbula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, P. (2015) ‘What is Physical Literacy, Really?’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Quest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, 67(4), pp. 367-383. Doi: </a:t>
            </a:r>
            <a:r>
              <a:rPr lang="en-GB" sz="1500">
                <a:latin typeface="Aptos"/>
                <a:hlinkClick r:id="rId2"/>
              </a:rPr>
              <a:t>10.1080/00336297.2015.1084341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 </a:t>
            </a: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latin typeface="Aptos"/>
              </a:rPr>
              <a:t>Maughan, B., Collishaw, S., Meltzer, H. </a:t>
            </a:r>
            <a:r>
              <a:rPr lang="en-GB" sz="1400" i="1">
                <a:latin typeface="Aptos"/>
              </a:rPr>
              <a:t>et al.</a:t>
            </a:r>
            <a:r>
              <a:rPr lang="en-GB" sz="1400">
                <a:latin typeface="Aptos"/>
              </a:rPr>
              <a:t> (2008) ‘Recent trends in UK child and adolescent mental health’,</a:t>
            </a:r>
            <a:r>
              <a:rPr lang="en-GB" sz="1400" i="1">
                <a:latin typeface="Aptos"/>
              </a:rPr>
              <a:t> Soc </a:t>
            </a:r>
            <a:r>
              <a:rPr lang="en-GB" sz="1400" i="1" err="1">
                <a:latin typeface="Aptos"/>
              </a:rPr>
              <a:t>Psychiat</a:t>
            </a:r>
            <a:r>
              <a:rPr lang="en-GB" sz="1400" i="1">
                <a:latin typeface="Aptos"/>
              </a:rPr>
              <a:t> </a:t>
            </a:r>
            <a:r>
              <a:rPr lang="en-GB" sz="1400" i="1" err="1">
                <a:latin typeface="Aptos"/>
              </a:rPr>
              <a:t>Epidemiol</a:t>
            </a:r>
            <a:r>
              <a:rPr lang="en-GB" sz="1400" i="1">
                <a:latin typeface="Aptos"/>
              </a:rPr>
              <a:t>, </a:t>
            </a:r>
            <a:r>
              <a:rPr lang="en-GB" sz="1400" b="1">
                <a:latin typeface="Aptos"/>
              </a:rPr>
              <a:t>43</a:t>
            </a:r>
            <a:r>
              <a:rPr lang="en-GB" sz="1400">
                <a:latin typeface="Aptos"/>
              </a:rPr>
              <a:t>, pp. 305–310. </a:t>
            </a:r>
            <a:r>
              <a:rPr lang="en-GB" sz="1400">
                <a:latin typeface="Apto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https://doi.org/10.1007/s00127-008-0310-8</a:t>
            </a: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latin typeface="Aptos"/>
                <a:ea typeface="+mn-lt"/>
                <a:cs typeface="+mn-lt"/>
              </a:rPr>
              <a:t>NICAS (2024) </a:t>
            </a:r>
            <a:r>
              <a:rPr lang="en-GB" sz="1400" i="1">
                <a:latin typeface="Aptos"/>
                <a:ea typeface="+mn-lt"/>
                <a:cs typeface="+mn-lt"/>
              </a:rPr>
              <a:t>6 Reasons NICAS is brilliant for mental health. </a:t>
            </a:r>
            <a:r>
              <a:rPr lang="en-GB" sz="1400">
                <a:latin typeface="Aptos"/>
                <a:ea typeface="+mn-lt"/>
                <a:cs typeface="+mn-lt"/>
              </a:rPr>
              <a:t>Available at: </a:t>
            </a:r>
            <a:r>
              <a:rPr lang="en-GB" sz="1400">
                <a:latin typeface="Aptos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https://nicas.co.uk/mental-health/</a:t>
            </a:r>
            <a:r>
              <a:rPr lang="en-GB" sz="1400">
                <a:latin typeface="Aptos"/>
                <a:ea typeface="+mn-lt"/>
                <a:cs typeface="+mn-lt"/>
              </a:rPr>
              <a:t> Accessed on: 23</a:t>
            </a:r>
            <a:r>
              <a:rPr lang="en-GB" sz="1400" baseline="30000">
                <a:latin typeface="Aptos"/>
                <a:ea typeface="+mn-lt"/>
                <a:cs typeface="+mn-lt"/>
              </a:rPr>
              <a:t>rd</a:t>
            </a:r>
            <a:r>
              <a:rPr lang="en-GB" sz="1400">
                <a:latin typeface="Aptos"/>
                <a:ea typeface="+mn-lt"/>
                <a:cs typeface="+mn-lt"/>
              </a:rPr>
              <a:t> January 2025.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>
                <a:latin typeface="Aptos"/>
                <a:ea typeface="+mn-lt"/>
                <a:cs typeface="+mn-lt"/>
              </a:rPr>
              <a:t>Qiu, X. (2011) 'The Advantage of Rock-Climbing',</a:t>
            </a:r>
            <a:r>
              <a:rPr lang="en-GB" sz="1400" i="1">
                <a:latin typeface="Aptos"/>
                <a:ea typeface="+mn-lt"/>
                <a:cs typeface="+mn-lt"/>
              </a:rPr>
              <a:t> International Conference on Future Computer Science and Education</a:t>
            </a:r>
            <a:r>
              <a:rPr lang="en-GB" sz="1400">
                <a:latin typeface="Aptos"/>
                <a:ea typeface="+mn-lt"/>
                <a:cs typeface="+mn-lt"/>
              </a:rPr>
              <a:t>, pp. 489-492. </a:t>
            </a:r>
            <a:r>
              <a:rPr lang="en-GB" sz="1400" err="1">
                <a:latin typeface="Aptos"/>
                <a:ea typeface="+mn-lt"/>
                <a:cs typeface="+mn-lt"/>
              </a:rPr>
              <a:t>doi</a:t>
            </a:r>
            <a:r>
              <a:rPr lang="en-GB" sz="1400">
                <a:latin typeface="Aptos"/>
                <a:ea typeface="+mn-lt"/>
                <a:cs typeface="+mn-lt"/>
              </a:rPr>
              <a:t>: 10.1109/ICFCSE.2011.125.</a:t>
            </a:r>
            <a:endParaRPr lang="en-GB" sz="1400">
              <a:latin typeface="Aptos"/>
              <a:ea typeface="Verdana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>
                <a:latin typeface="Aptos"/>
                <a:ea typeface="Verdana"/>
                <a:cs typeface="+mn-lt"/>
              </a:rPr>
              <a:t>RIZZO, G., (2016). </a:t>
            </a:r>
            <a:r>
              <a:rPr lang="en-US" sz="1400" i="1">
                <a:latin typeface="Aptos"/>
                <a:ea typeface="Verdana"/>
                <a:cs typeface="+mn-lt"/>
              </a:rPr>
              <a:t>Adventure-based activities and adolescent self-esteem</a:t>
            </a:r>
            <a:r>
              <a:rPr lang="en-US" sz="1400">
                <a:latin typeface="Aptos"/>
                <a:ea typeface="Verdana"/>
                <a:cs typeface="+mn-lt"/>
              </a:rPr>
              <a:t>, Northern Kentucky University.</a:t>
            </a:r>
            <a:endParaRPr lang="en-US" sz="1400">
              <a:latin typeface="Aptos"/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u="sng">
              <a:latin typeface="Aptos"/>
              <a:ea typeface="Open Sans"/>
              <a:cs typeface="Open Sans"/>
            </a:endParaRPr>
          </a:p>
          <a:p>
            <a:pPr marL="342900" indent="-342900">
              <a:buFont typeface="Calibri" panose="020B0504020202020204" pitchFamily="34" charset="0"/>
              <a:buChar char="-"/>
            </a:pPr>
            <a:endParaRPr lang="en-US" sz="100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0030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EC326E-0063-48B9-147B-4649FECEB4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646D1-F93A-9913-8BD4-6D939EB61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References 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04A3BFC-B2DD-D585-839F-07A19484FC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Arial,Sans-Serif"/>
              <a:buChar char="•"/>
            </a:pPr>
            <a:r>
              <a:rPr lang="en-US" sz="1800" dirty="0">
                <a:latin typeface="Aptos"/>
              </a:rPr>
              <a:t>Siegel S.R., Fryer S.M. (2017) 'Rock Climbing for Promoting Physical Activity in Youth', </a:t>
            </a:r>
            <a:r>
              <a:rPr lang="en-US" sz="1800" i="1" dirty="0">
                <a:latin typeface="Aptos"/>
              </a:rPr>
              <a:t>American Journal of Lifestyle Medicine</a:t>
            </a:r>
            <a:r>
              <a:rPr lang="en-US" sz="1800" dirty="0">
                <a:latin typeface="Aptos"/>
              </a:rPr>
              <a:t>. 11(3), pp. 243-251. doi:</a:t>
            </a:r>
            <a:r>
              <a:rPr lang="en-US" sz="1800" dirty="0">
                <a:latin typeface="Apto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10.1177/1559827615592345</a:t>
            </a:r>
            <a:endParaRPr lang="en-US" sz="1800" dirty="0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800" dirty="0">
                <a:latin typeface="Aptos"/>
              </a:rPr>
              <a:t>Slingerland, M., </a:t>
            </a:r>
            <a:r>
              <a:rPr lang="en-GB" sz="1800" dirty="0" err="1">
                <a:latin typeface="Aptos"/>
              </a:rPr>
              <a:t>Weeldenburg</a:t>
            </a:r>
            <a:r>
              <a:rPr lang="en-GB" sz="1800" dirty="0">
                <a:latin typeface="Aptos"/>
              </a:rPr>
              <a:t>, G., </a:t>
            </a:r>
            <a:r>
              <a:rPr lang="en-GB" sz="1800" dirty="0" err="1">
                <a:latin typeface="Aptos"/>
              </a:rPr>
              <a:t>Borghouts</a:t>
            </a:r>
            <a:r>
              <a:rPr lang="en-GB" sz="1800" dirty="0">
                <a:latin typeface="Aptos"/>
              </a:rPr>
              <a:t>, L. (2024). ‘Formative assessment in physical education: teachers’ experiences when designing and implementing formative assessment activities’, </a:t>
            </a:r>
            <a:r>
              <a:rPr lang="en-GB" sz="1800" i="1" dirty="0">
                <a:latin typeface="Aptos"/>
              </a:rPr>
              <a:t>European Physical Education Review</a:t>
            </a:r>
            <a:r>
              <a:rPr lang="en-GB" sz="1800" dirty="0">
                <a:latin typeface="Aptos"/>
              </a:rPr>
              <a:t>, 30(4), pp. 620-637. </a:t>
            </a:r>
            <a:r>
              <a:rPr lang="en-GB" sz="1800" dirty="0">
                <a:latin typeface="Aptos"/>
                <a:hlinkClick r:id="rId3"/>
              </a:rPr>
              <a:t>https://doi.org/10.1177/1356336X241237398</a:t>
            </a:r>
            <a:endParaRPr lang="en-US" sz="1800" dirty="0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800" dirty="0" err="1">
                <a:latin typeface="Aptos"/>
              </a:rPr>
              <a:t>Tolgfors</a:t>
            </a:r>
            <a:r>
              <a:rPr lang="en-US" sz="1800" dirty="0">
                <a:latin typeface="Aptos"/>
              </a:rPr>
              <a:t>, B. (2018). ‘Different versions of assessment </a:t>
            </a:r>
            <a:r>
              <a:rPr lang="en-US" sz="1800" i="1" dirty="0">
                <a:latin typeface="Aptos"/>
              </a:rPr>
              <a:t>for</a:t>
            </a:r>
            <a:r>
              <a:rPr lang="en-US" sz="1800" dirty="0">
                <a:latin typeface="Aptos"/>
              </a:rPr>
              <a:t> learning in the subject of physical education’, </a:t>
            </a:r>
            <a:r>
              <a:rPr lang="en-US" sz="1800" i="1" dirty="0">
                <a:latin typeface="Aptos"/>
              </a:rPr>
              <a:t>Physical Education and Sport Pedagogy</a:t>
            </a:r>
            <a:r>
              <a:rPr lang="en-US" sz="1800" dirty="0">
                <a:latin typeface="Aptos"/>
              </a:rPr>
              <a:t>, </a:t>
            </a:r>
            <a:r>
              <a:rPr lang="en-US" sz="1800" i="1" dirty="0">
                <a:latin typeface="Aptos"/>
              </a:rPr>
              <a:t>23</a:t>
            </a:r>
            <a:r>
              <a:rPr lang="en-US" sz="1800" dirty="0">
                <a:latin typeface="Aptos"/>
              </a:rPr>
              <a:t>(3), pp. 311–327. </a:t>
            </a:r>
            <a:r>
              <a:rPr lang="en-US" sz="1800" dirty="0">
                <a:latin typeface="Aptos"/>
                <a:hlinkClick r:id="rId4"/>
              </a:rPr>
              <a:t>https://doi.org/10.1080/17408989.2018.1429589</a:t>
            </a:r>
            <a:endParaRPr lang="en-US" sz="1800" dirty="0">
              <a:latin typeface="Aptos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18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Tristani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L., </a:t>
            </a:r>
            <a:r>
              <a:rPr lang="en-GB" sz="18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Tomasone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J., </a:t>
            </a:r>
            <a:r>
              <a:rPr lang="en-GB" sz="18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Gainforth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H., &amp; Bassett-Gunter, R. (2019) ‘Taking Steps to Inclusion: A Content Analysis of a Resource Aimed to Support Teachers in Delivering Inclusive Physical Education’, </a:t>
            </a:r>
            <a:r>
              <a:rPr lang="en-GB" sz="1800" b="0" i="1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International Journal of Disability, Development and Education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68(1), pp. 116–135. </a:t>
            </a:r>
            <a:r>
              <a:rPr lang="en-GB" sz="1800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doi</a:t>
            </a:r>
            <a:r>
              <a:rPr lang="en-GB" sz="1800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: 10.1080/1034912X.2019.1662890.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314396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C746A7-22CE-B3AA-BC49-7675E42D81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9439-294E-B236-976C-67171BCC6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References 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4C11ED3-9C08-97BD-4C21-3E8614C63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1400" err="1">
                <a:solidFill>
                  <a:srgbClr val="333333"/>
                </a:solidFill>
                <a:ea typeface="+mn-lt"/>
                <a:cs typeface="+mn-lt"/>
              </a:rPr>
              <a:t>Walltoptia</a:t>
            </a:r>
            <a:r>
              <a:rPr lang="en-US" sz="1400">
                <a:solidFill>
                  <a:srgbClr val="333333"/>
                </a:solidFill>
                <a:ea typeface="+mn-lt"/>
                <a:cs typeface="+mn-lt"/>
              </a:rPr>
              <a:t> (No date), </a:t>
            </a:r>
            <a:r>
              <a:rPr lang="en-US" sz="1400" i="1">
                <a:solidFill>
                  <a:srgbClr val="333333"/>
                </a:solidFill>
                <a:ea typeface="+mn-lt"/>
                <a:cs typeface="+mn-lt"/>
              </a:rPr>
              <a:t>About. </a:t>
            </a:r>
            <a:r>
              <a:rPr lang="en-US" sz="1400">
                <a:solidFill>
                  <a:srgbClr val="333333"/>
                </a:solidFill>
                <a:ea typeface="+mn-lt"/>
                <a:cs typeface="+mn-lt"/>
              </a:rPr>
              <a:t>Available at: </a:t>
            </a:r>
            <a:r>
              <a:rPr lang="en-US" sz="1400">
                <a:solidFill>
                  <a:srgbClr val="333333"/>
                </a:solidFill>
                <a:ea typeface="+mn-lt"/>
                <a:cs typeface="+mn-lt"/>
                <a:hlinkClick r:id="rId2"/>
              </a:rPr>
              <a:t>https://walltopia.com/products/rope-walls/</a:t>
            </a:r>
            <a:r>
              <a:rPr lang="en-US" sz="1400">
                <a:solidFill>
                  <a:srgbClr val="333333"/>
                </a:solidFill>
                <a:ea typeface="+mn-lt"/>
                <a:cs typeface="+mn-lt"/>
              </a:rPr>
              <a:t> Accessed on: 23rd January 2025</a:t>
            </a:r>
            <a:endParaRPr lang="en-US" sz="1400">
              <a:solidFill>
                <a:srgbClr val="333333"/>
              </a:solidFill>
              <a:latin typeface="Apto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1400" b="0" i="0" dirty="0">
                <a:solidFill>
                  <a:srgbClr val="000000"/>
                </a:solidFill>
                <a:effectLst/>
                <a:latin typeface="Aptos"/>
              </a:rPr>
              <a:t>Whitehead, M., Durden-Myers, E. (2018) ‘The Value of Fostering Physical Literacy’, </a:t>
            </a:r>
            <a:r>
              <a:rPr lang="en-GB" sz="1400" i="1" dirty="0">
                <a:solidFill>
                  <a:srgbClr val="000000"/>
                </a:solidFill>
                <a:latin typeface="Aptos"/>
              </a:rPr>
              <a:t>Journal of Teaching in Physical Education, </a:t>
            </a:r>
            <a:r>
              <a:rPr lang="en-GB" sz="1400" dirty="0">
                <a:solidFill>
                  <a:srgbClr val="000000"/>
                </a:solidFill>
                <a:latin typeface="Aptos"/>
              </a:rPr>
              <a:t>37(3), pp. 252-261. </a:t>
            </a:r>
            <a:r>
              <a:rPr lang="en-GB" sz="1200" dirty="0"/>
              <a:t>doi:10.1123/jtpe.2018-0139</a:t>
            </a:r>
            <a:endParaRPr lang="en-GB" sz="1400" b="0" i="0">
              <a:solidFill>
                <a:srgbClr val="000000"/>
              </a:solidFill>
              <a:effectLst/>
              <a:latin typeface="Apto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1400" dirty="0" err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Zieliński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, G.,</a:t>
            </a:r>
            <a:r>
              <a:rPr lang="en-US" sz="1400" err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Byś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, A., </a:t>
            </a:r>
            <a:r>
              <a:rPr lang="en-US" sz="1400" err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Baszczowski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, M., </a:t>
            </a:r>
            <a:r>
              <a:rPr lang="en-US" sz="1400" err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Ginszt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, M., </a:t>
            </a:r>
            <a:r>
              <a:rPr lang="en-US" sz="1400" err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Suwała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, M., </a:t>
            </a:r>
            <a:r>
              <a:rPr lang="en-US" sz="1400" dirty="0" err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Majcher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, P. (2018) 'The influence of sport climbing on depression and anxiety levels- literature review', </a:t>
            </a:r>
            <a:r>
              <a:rPr lang="en-US" sz="1400" i="1">
                <a:solidFill>
                  <a:srgbClr val="333333"/>
                </a:solidFill>
                <a:latin typeface="Aptos"/>
                <a:ea typeface="+mn-lt"/>
                <a:cs typeface="+mn-lt"/>
              </a:rPr>
              <a:t>Journal of Education Health and Sport, </a:t>
            </a:r>
            <a:r>
              <a:rPr lang="en-US" sz="1400">
                <a:solidFill>
                  <a:srgbClr val="333333"/>
                </a:solidFill>
                <a:latin typeface="Aptos"/>
                <a:ea typeface="+mn-lt"/>
                <a:cs typeface="+mn-lt"/>
              </a:rPr>
              <a:t>8(7), pp. 336-344.</a:t>
            </a:r>
            <a:endParaRPr lang="en-US" sz="1400">
              <a:solidFill>
                <a:srgbClr val="333333"/>
              </a:solidFill>
              <a:latin typeface="Aptos"/>
            </a:endParaRP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86AF46A-3F02-70E3-EF23-427160BB123D}"/>
              </a:ext>
            </a:extLst>
          </p:cNvPr>
          <p:cNvSpPr txBox="1"/>
          <p:nvPr/>
        </p:nvSpPr>
        <p:spPr>
          <a:xfrm>
            <a:off x="604623" y="4385272"/>
            <a:ext cx="546035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636107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SplashVTI</vt:lpstr>
      <vt:lpstr> Learn to Climb </vt:lpstr>
      <vt:lpstr>What is Climbing?</vt:lpstr>
      <vt:lpstr>(Walltopia, no date; BMC, 2024)</vt:lpstr>
      <vt:lpstr>Why Climbing?</vt:lpstr>
      <vt:lpstr>Methods of Assessment </vt:lpstr>
      <vt:lpstr>Week 1 – Bouldering Basics</vt:lpstr>
      <vt:lpstr>Week 2 – familiarity with rope and working at height, belaying </vt:lpstr>
      <vt:lpstr>Week 6 – climbing day bringing all skills together </vt:lpstr>
      <vt:lpstr>References </vt:lpstr>
      <vt:lpstr>References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Learn to Climb </dc:title>
  <dc:creator/>
  <cp:revision>16</cp:revision>
  <dcterms:created xsi:type="dcterms:W3CDTF">2024-12-27T14:56:51Z</dcterms:created>
  <dcterms:modified xsi:type="dcterms:W3CDTF">2025-01-23T21:39:00Z</dcterms:modified>
</cp:coreProperties>
</file>