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y="5143500" cx="9144000"/>
  <p:notesSz cx="6858000" cy="9144000"/>
  <p:embeddedFontLst>
    <p:embeddedFont>
      <p:font typeface="Roboto"/>
      <p:regular r:id="rId22"/>
      <p:bold r:id="rId23"/>
      <p:italic r:id="rId24"/>
      <p:boldItalic r:id="rId25"/>
    </p:embeddedFont>
    <p:embeddedFont>
      <p:font typeface="Source Code Pro"/>
      <p:regular r:id="rId26"/>
      <p:bold r:id="rId27"/>
      <p:italic r:id="rId28"/>
      <p:boldItalic r:id="rId29"/>
    </p:embeddedFont>
    <p:embeddedFont>
      <p:font typeface="Oswald"/>
      <p:regular r:id="rId30"/>
      <p:bold r:id="rId3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Roboto-regular.fntdata"/><Relationship Id="rId21" Type="http://schemas.openxmlformats.org/officeDocument/2006/relationships/slide" Target="slides/slide16.xml"/><Relationship Id="rId24" Type="http://schemas.openxmlformats.org/officeDocument/2006/relationships/font" Target="fonts/Roboto-italic.fntdata"/><Relationship Id="rId23" Type="http://schemas.openxmlformats.org/officeDocument/2006/relationships/font" Target="fonts/Roboto-bold.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SourceCodePro-regular.fntdata"/><Relationship Id="rId25" Type="http://schemas.openxmlformats.org/officeDocument/2006/relationships/font" Target="fonts/Roboto-boldItalic.fntdata"/><Relationship Id="rId28" Type="http://schemas.openxmlformats.org/officeDocument/2006/relationships/font" Target="fonts/SourceCodePro-italic.fntdata"/><Relationship Id="rId27" Type="http://schemas.openxmlformats.org/officeDocument/2006/relationships/font" Target="fonts/SourceCodePro-bold.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SourceCodePro-boldItalic.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Oswald-bold.fntdata"/><Relationship Id="rId30" Type="http://schemas.openxmlformats.org/officeDocument/2006/relationships/font" Target="fonts/Oswald-regular.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 name="Shape 58"/>
        <p:cNvGrpSpPr/>
        <p:nvPr/>
      </p:nvGrpSpPr>
      <p:grpSpPr>
        <a:xfrm>
          <a:off x="0" y="0"/>
          <a:ext cx="0" cy="0"/>
          <a:chOff x="0" y="0"/>
          <a:chExt cx="0" cy="0"/>
        </a:xfrm>
      </p:grpSpPr>
      <p:sp>
        <p:nvSpPr>
          <p:cNvPr id="59" name="Google Shape;59;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0" name="Google Shape;60;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g12da103b267_0_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g12da103b267_0_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 name="Shape 71"/>
        <p:cNvGrpSpPr/>
        <p:nvPr/>
      </p:nvGrpSpPr>
      <p:grpSpPr>
        <a:xfrm>
          <a:off x="0" y="0"/>
          <a:ext cx="0" cy="0"/>
          <a:chOff x="0" y="0"/>
          <a:chExt cx="0" cy="0"/>
        </a:xfrm>
      </p:grpSpPr>
      <p:sp>
        <p:nvSpPr>
          <p:cNvPr id="72" name="Google Shape;72;g12da103b267_0_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 name="Google Shape;73;g12da103b267_0_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g12da103b267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 name="Google Shape;79;g12da103b267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 name="Shape 83"/>
        <p:cNvGrpSpPr/>
        <p:nvPr/>
      </p:nvGrpSpPr>
      <p:grpSpPr>
        <a:xfrm>
          <a:off x="0" y="0"/>
          <a:ext cx="0" cy="0"/>
          <a:chOff x="0" y="0"/>
          <a:chExt cx="0" cy="0"/>
        </a:xfrm>
      </p:grpSpPr>
      <p:sp>
        <p:nvSpPr>
          <p:cNvPr id="84" name="Google Shape;84;g12da103b267_0_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 name="Google Shape;85;g12da103b267_0_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g12da103b267_0_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 name="Google Shape;91;g12da103b267_0_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g12da103b267_0_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 name="Google Shape;97;g12da103b267_0_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g12da103b267_0_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 name="Google Shape;103;g12da103b267_0_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12da103b267_0_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12da103b267_0_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12da103b267_0_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12da103b267_0_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12da103b267_0_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12da103b267_0_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g12da103b267_0_10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7" name="Google Shape;127;g12da103b267_0_10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12da103b267_0_1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12da103b267_0_1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12da103b267_0_1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12da103b267_0_1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11c9bee382c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11c9bee382c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11c9bee382c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11c9bee382c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rot="10800000">
            <a:off x="4226100" y="2933550"/>
            <a:ext cx="691800" cy="388500"/>
          </a:xfrm>
          <a:prstGeom prst="triangle">
            <a:avLst>
              <a:gd fmla="val 50000"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a:off x="-25" y="0"/>
            <a:ext cx="9144000" cy="312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txBox="1"/>
          <p:nvPr>
            <p:ph type="ctrTitle"/>
          </p:nvPr>
        </p:nvSpPr>
        <p:spPr>
          <a:xfrm>
            <a:off x="411175" y="644300"/>
            <a:ext cx="8282400" cy="21090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lt1"/>
              </a:buClr>
              <a:buSzPts val="6000"/>
              <a:buNone/>
              <a:defRPr sz="6000">
                <a:solidFill>
                  <a:schemeClr val="lt1"/>
                </a:solidFill>
              </a:defRPr>
            </a:lvl1pPr>
            <a:lvl2pPr lvl="1" algn="ctr">
              <a:spcBef>
                <a:spcPts val="0"/>
              </a:spcBef>
              <a:spcAft>
                <a:spcPts val="0"/>
              </a:spcAft>
              <a:buClr>
                <a:schemeClr val="lt1"/>
              </a:buClr>
              <a:buSzPts val="6000"/>
              <a:buNone/>
              <a:defRPr sz="6000">
                <a:solidFill>
                  <a:schemeClr val="lt1"/>
                </a:solidFill>
              </a:defRPr>
            </a:lvl2pPr>
            <a:lvl3pPr lvl="2" algn="ctr">
              <a:spcBef>
                <a:spcPts val="0"/>
              </a:spcBef>
              <a:spcAft>
                <a:spcPts val="0"/>
              </a:spcAft>
              <a:buClr>
                <a:schemeClr val="lt1"/>
              </a:buClr>
              <a:buSzPts val="6000"/>
              <a:buNone/>
              <a:defRPr sz="6000">
                <a:solidFill>
                  <a:schemeClr val="lt1"/>
                </a:solidFill>
              </a:defRPr>
            </a:lvl3pPr>
            <a:lvl4pPr lvl="3" algn="ctr">
              <a:spcBef>
                <a:spcPts val="0"/>
              </a:spcBef>
              <a:spcAft>
                <a:spcPts val="0"/>
              </a:spcAft>
              <a:buClr>
                <a:schemeClr val="lt1"/>
              </a:buClr>
              <a:buSzPts val="6000"/>
              <a:buNone/>
              <a:defRPr sz="6000">
                <a:solidFill>
                  <a:schemeClr val="lt1"/>
                </a:solidFill>
              </a:defRPr>
            </a:lvl4pPr>
            <a:lvl5pPr lvl="4" algn="ctr">
              <a:spcBef>
                <a:spcPts val="0"/>
              </a:spcBef>
              <a:spcAft>
                <a:spcPts val="0"/>
              </a:spcAft>
              <a:buClr>
                <a:schemeClr val="lt1"/>
              </a:buClr>
              <a:buSzPts val="6000"/>
              <a:buNone/>
              <a:defRPr sz="6000">
                <a:solidFill>
                  <a:schemeClr val="lt1"/>
                </a:solidFill>
              </a:defRPr>
            </a:lvl5pPr>
            <a:lvl6pPr lvl="5" algn="ctr">
              <a:spcBef>
                <a:spcPts val="0"/>
              </a:spcBef>
              <a:spcAft>
                <a:spcPts val="0"/>
              </a:spcAft>
              <a:buClr>
                <a:schemeClr val="lt1"/>
              </a:buClr>
              <a:buSzPts val="6000"/>
              <a:buNone/>
              <a:defRPr sz="6000">
                <a:solidFill>
                  <a:schemeClr val="lt1"/>
                </a:solidFill>
              </a:defRPr>
            </a:lvl6pPr>
            <a:lvl7pPr lvl="6" algn="ctr">
              <a:spcBef>
                <a:spcPts val="0"/>
              </a:spcBef>
              <a:spcAft>
                <a:spcPts val="0"/>
              </a:spcAft>
              <a:buClr>
                <a:schemeClr val="lt1"/>
              </a:buClr>
              <a:buSzPts val="6000"/>
              <a:buNone/>
              <a:defRPr sz="6000">
                <a:solidFill>
                  <a:schemeClr val="lt1"/>
                </a:solidFill>
              </a:defRPr>
            </a:lvl7pPr>
            <a:lvl8pPr lvl="7" algn="ctr">
              <a:spcBef>
                <a:spcPts val="0"/>
              </a:spcBef>
              <a:spcAft>
                <a:spcPts val="0"/>
              </a:spcAft>
              <a:buClr>
                <a:schemeClr val="lt1"/>
              </a:buClr>
              <a:buSzPts val="6000"/>
              <a:buNone/>
              <a:defRPr sz="6000">
                <a:solidFill>
                  <a:schemeClr val="lt1"/>
                </a:solidFill>
              </a:defRPr>
            </a:lvl8pPr>
            <a:lvl9pPr lvl="8" algn="ctr">
              <a:spcBef>
                <a:spcPts val="0"/>
              </a:spcBef>
              <a:spcAft>
                <a:spcPts val="0"/>
              </a:spcAft>
              <a:buClr>
                <a:schemeClr val="lt1"/>
              </a:buClr>
              <a:buSzPts val="6000"/>
              <a:buNone/>
              <a:defRPr sz="6000">
                <a:solidFill>
                  <a:schemeClr val="lt1"/>
                </a:solidFill>
              </a:defRPr>
            </a:lvl9pPr>
          </a:lstStyle>
          <a:p/>
        </p:txBody>
      </p:sp>
      <p:sp>
        <p:nvSpPr>
          <p:cNvPr id="13" name="Google Shape;13;p2"/>
          <p:cNvSpPr txBox="1"/>
          <p:nvPr>
            <p:ph idx="1" type="subTitle"/>
          </p:nvPr>
        </p:nvSpPr>
        <p:spPr>
          <a:xfrm>
            <a:off x="411175" y="3398250"/>
            <a:ext cx="8282400" cy="1260600"/>
          </a:xfrm>
          <a:prstGeom prst="rect">
            <a:avLst/>
          </a:prstGeom>
        </p:spPr>
        <p:txBody>
          <a:bodyPr anchorCtr="0" anchor="ctr" bIns="91425" lIns="91425" spcFirstLastPara="1" rIns="91425" wrap="square" tIns="91425">
            <a:normAutofit/>
          </a:bodyPr>
          <a:lstStyle>
            <a:lvl1pPr lvl="0" algn="ctr">
              <a:lnSpc>
                <a:spcPct val="100000"/>
              </a:lnSpc>
              <a:spcBef>
                <a:spcPts val="0"/>
              </a:spcBef>
              <a:spcAft>
                <a:spcPts val="0"/>
              </a:spcAft>
              <a:buSzPts val="3600"/>
              <a:buFont typeface="Oswald"/>
              <a:buNone/>
              <a:defRPr sz="3600">
                <a:latin typeface="Oswald"/>
                <a:ea typeface="Oswald"/>
                <a:cs typeface="Oswald"/>
                <a:sym typeface="Oswald"/>
              </a:defRPr>
            </a:lvl1pPr>
            <a:lvl2pPr lvl="1" algn="ctr">
              <a:lnSpc>
                <a:spcPct val="100000"/>
              </a:lnSpc>
              <a:spcBef>
                <a:spcPts val="0"/>
              </a:spcBef>
              <a:spcAft>
                <a:spcPts val="0"/>
              </a:spcAft>
              <a:buSzPts val="3600"/>
              <a:buFont typeface="Oswald"/>
              <a:buNone/>
              <a:defRPr sz="3600">
                <a:latin typeface="Oswald"/>
                <a:ea typeface="Oswald"/>
                <a:cs typeface="Oswald"/>
                <a:sym typeface="Oswald"/>
              </a:defRPr>
            </a:lvl2pPr>
            <a:lvl3pPr lvl="2" algn="ctr">
              <a:lnSpc>
                <a:spcPct val="100000"/>
              </a:lnSpc>
              <a:spcBef>
                <a:spcPts val="0"/>
              </a:spcBef>
              <a:spcAft>
                <a:spcPts val="0"/>
              </a:spcAft>
              <a:buSzPts val="3600"/>
              <a:buFont typeface="Oswald"/>
              <a:buNone/>
              <a:defRPr sz="3600">
                <a:latin typeface="Oswald"/>
                <a:ea typeface="Oswald"/>
                <a:cs typeface="Oswald"/>
                <a:sym typeface="Oswald"/>
              </a:defRPr>
            </a:lvl3pPr>
            <a:lvl4pPr lvl="3" algn="ctr">
              <a:lnSpc>
                <a:spcPct val="100000"/>
              </a:lnSpc>
              <a:spcBef>
                <a:spcPts val="0"/>
              </a:spcBef>
              <a:spcAft>
                <a:spcPts val="0"/>
              </a:spcAft>
              <a:buSzPts val="3600"/>
              <a:buFont typeface="Oswald"/>
              <a:buNone/>
              <a:defRPr sz="3600">
                <a:latin typeface="Oswald"/>
                <a:ea typeface="Oswald"/>
                <a:cs typeface="Oswald"/>
                <a:sym typeface="Oswald"/>
              </a:defRPr>
            </a:lvl4pPr>
            <a:lvl5pPr lvl="4" algn="ctr">
              <a:lnSpc>
                <a:spcPct val="100000"/>
              </a:lnSpc>
              <a:spcBef>
                <a:spcPts val="0"/>
              </a:spcBef>
              <a:spcAft>
                <a:spcPts val="0"/>
              </a:spcAft>
              <a:buSzPts val="3600"/>
              <a:buFont typeface="Oswald"/>
              <a:buNone/>
              <a:defRPr sz="3600">
                <a:latin typeface="Oswald"/>
                <a:ea typeface="Oswald"/>
                <a:cs typeface="Oswald"/>
                <a:sym typeface="Oswald"/>
              </a:defRPr>
            </a:lvl5pPr>
            <a:lvl6pPr lvl="5" algn="ctr">
              <a:lnSpc>
                <a:spcPct val="100000"/>
              </a:lnSpc>
              <a:spcBef>
                <a:spcPts val="0"/>
              </a:spcBef>
              <a:spcAft>
                <a:spcPts val="0"/>
              </a:spcAft>
              <a:buSzPts val="3600"/>
              <a:buFont typeface="Oswald"/>
              <a:buNone/>
              <a:defRPr sz="3600">
                <a:latin typeface="Oswald"/>
                <a:ea typeface="Oswald"/>
                <a:cs typeface="Oswald"/>
                <a:sym typeface="Oswald"/>
              </a:defRPr>
            </a:lvl6pPr>
            <a:lvl7pPr lvl="6" algn="ctr">
              <a:lnSpc>
                <a:spcPct val="100000"/>
              </a:lnSpc>
              <a:spcBef>
                <a:spcPts val="0"/>
              </a:spcBef>
              <a:spcAft>
                <a:spcPts val="0"/>
              </a:spcAft>
              <a:buSzPts val="3600"/>
              <a:buFont typeface="Oswald"/>
              <a:buNone/>
              <a:defRPr sz="3600">
                <a:latin typeface="Oswald"/>
                <a:ea typeface="Oswald"/>
                <a:cs typeface="Oswald"/>
                <a:sym typeface="Oswald"/>
              </a:defRPr>
            </a:lvl7pPr>
            <a:lvl8pPr lvl="7" algn="ctr">
              <a:lnSpc>
                <a:spcPct val="100000"/>
              </a:lnSpc>
              <a:spcBef>
                <a:spcPts val="0"/>
              </a:spcBef>
              <a:spcAft>
                <a:spcPts val="0"/>
              </a:spcAft>
              <a:buSzPts val="3600"/>
              <a:buFont typeface="Oswald"/>
              <a:buNone/>
              <a:defRPr sz="3600">
                <a:latin typeface="Oswald"/>
                <a:ea typeface="Oswald"/>
                <a:cs typeface="Oswald"/>
                <a:sym typeface="Oswald"/>
              </a:defRPr>
            </a:lvl8pPr>
            <a:lvl9pPr lvl="8" algn="ctr">
              <a:lnSpc>
                <a:spcPct val="100000"/>
              </a:lnSpc>
              <a:spcBef>
                <a:spcPts val="0"/>
              </a:spcBef>
              <a:spcAft>
                <a:spcPts val="0"/>
              </a:spcAft>
              <a:buSzPts val="3600"/>
              <a:buFont typeface="Oswald"/>
              <a:buNone/>
              <a:defRPr sz="3600">
                <a:latin typeface="Oswald"/>
                <a:ea typeface="Oswald"/>
                <a:cs typeface="Oswald"/>
                <a:sym typeface="Oswald"/>
              </a:defRPr>
            </a:lvl9pPr>
          </a:lstStyle>
          <a:p/>
        </p:txBody>
      </p:sp>
      <p:sp>
        <p:nvSpPr>
          <p:cNvPr id="14" name="Google Shape;14;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5" name="Shape 15"/>
        <p:cNvGrpSpPr/>
        <p:nvPr/>
      </p:nvGrpSpPr>
      <p:grpSpPr>
        <a:xfrm>
          <a:off x="0" y="0"/>
          <a:ext cx="0" cy="0"/>
          <a:chOff x="0" y="0"/>
          <a:chExt cx="0" cy="0"/>
        </a:xfrm>
      </p:grpSpPr>
      <p:sp>
        <p:nvSpPr>
          <p:cNvPr id="16" name="Google Shape;16;p3"/>
          <p:cNvSpPr/>
          <p:nvPr/>
        </p:nvSpPr>
        <p:spPr>
          <a:xfrm>
            <a:off x="0" y="1567350"/>
            <a:ext cx="9144000" cy="20088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3"/>
          <p:cNvSpPr txBox="1"/>
          <p:nvPr>
            <p:ph type="title"/>
          </p:nvPr>
        </p:nvSpPr>
        <p:spPr>
          <a:xfrm>
            <a:off x="430800" y="1889700"/>
            <a:ext cx="8282400" cy="15165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lt1"/>
              </a:buClr>
              <a:buSzPts val="3600"/>
              <a:buNone/>
              <a:defRPr sz="3600">
                <a:solidFill>
                  <a:schemeClr val="lt1"/>
                </a:solidFill>
              </a:defRPr>
            </a:lvl1pPr>
            <a:lvl2pPr lvl="1" algn="ctr">
              <a:spcBef>
                <a:spcPts val="0"/>
              </a:spcBef>
              <a:spcAft>
                <a:spcPts val="0"/>
              </a:spcAft>
              <a:buClr>
                <a:schemeClr val="lt1"/>
              </a:buClr>
              <a:buSzPts val="3600"/>
              <a:buNone/>
              <a:defRPr sz="3600">
                <a:solidFill>
                  <a:schemeClr val="lt1"/>
                </a:solidFill>
              </a:defRPr>
            </a:lvl2pPr>
            <a:lvl3pPr lvl="2" algn="ctr">
              <a:spcBef>
                <a:spcPts val="0"/>
              </a:spcBef>
              <a:spcAft>
                <a:spcPts val="0"/>
              </a:spcAft>
              <a:buClr>
                <a:schemeClr val="lt1"/>
              </a:buClr>
              <a:buSzPts val="3600"/>
              <a:buNone/>
              <a:defRPr sz="3600">
                <a:solidFill>
                  <a:schemeClr val="lt1"/>
                </a:solidFill>
              </a:defRPr>
            </a:lvl3pPr>
            <a:lvl4pPr lvl="3" algn="ctr">
              <a:spcBef>
                <a:spcPts val="0"/>
              </a:spcBef>
              <a:spcAft>
                <a:spcPts val="0"/>
              </a:spcAft>
              <a:buClr>
                <a:schemeClr val="lt1"/>
              </a:buClr>
              <a:buSzPts val="3600"/>
              <a:buNone/>
              <a:defRPr sz="3600">
                <a:solidFill>
                  <a:schemeClr val="lt1"/>
                </a:solidFill>
              </a:defRPr>
            </a:lvl4pPr>
            <a:lvl5pPr lvl="4" algn="ctr">
              <a:spcBef>
                <a:spcPts val="0"/>
              </a:spcBef>
              <a:spcAft>
                <a:spcPts val="0"/>
              </a:spcAft>
              <a:buClr>
                <a:schemeClr val="lt1"/>
              </a:buClr>
              <a:buSzPts val="3600"/>
              <a:buNone/>
              <a:defRPr sz="3600">
                <a:solidFill>
                  <a:schemeClr val="lt1"/>
                </a:solidFill>
              </a:defRPr>
            </a:lvl5pPr>
            <a:lvl6pPr lvl="5" algn="ctr">
              <a:spcBef>
                <a:spcPts val="0"/>
              </a:spcBef>
              <a:spcAft>
                <a:spcPts val="0"/>
              </a:spcAft>
              <a:buClr>
                <a:schemeClr val="lt1"/>
              </a:buClr>
              <a:buSzPts val="3600"/>
              <a:buNone/>
              <a:defRPr sz="3600">
                <a:solidFill>
                  <a:schemeClr val="lt1"/>
                </a:solidFill>
              </a:defRPr>
            </a:lvl6pPr>
            <a:lvl7pPr lvl="6" algn="ctr">
              <a:spcBef>
                <a:spcPts val="0"/>
              </a:spcBef>
              <a:spcAft>
                <a:spcPts val="0"/>
              </a:spcAft>
              <a:buClr>
                <a:schemeClr val="lt1"/>
              </a:buClr>
              <a:buSzPts val="3600"/>
              <a:buNone/>
              <a:defRPr sz="3600">
                <a:solidFill>
                  <a:schemeClr val="lt1"/>
                </a:solidFill>
              </a:defRPr>
            </a:lvl7pPr>
            <a:lvl8pPr lvl="7" algn="ctr">
              <a:spcBef>
                <a:spcPts val="0"/>
              </a:spcBef>
              <a:spcAft>
                <a:spcPts val="0"/>
              </a:spcAft>
              <a:buClr>
                <a:schemeClr val="lt1"/>
              </a:buClr>
              <a:buSzPts val="3600"/>
              <a:buNone/>
              <a:defRPr sz="3600">
                <a:solidFill>
                  <a:schemeClr val="lt1"/>
                </a:solidFill>
              </a:defRPr>
            </a:lvl8pPr>
            <a:lvl9pPr lvl="8" algn="ctr">
              <a:spcBef>
                <a:spcPts val="0"/>
              </a:spcBef>
              <a:spcAft>
                <a:spcPts val="0"/>
              </a:spcAft>
              <a:buClr>
                <a:schemeClr val="lt1"/>
              </a:buClr>
              <a:buSzPts val="3600"/>
              <a:buNone/>
              <a:defRPr sz="3600">
                <a:solidFill>
                  <a:schemeClr val="lt1"/>
                </a:solidFill>
              </a:defRPr>
            </a:lvl9pPr>
          </a:lstStyle>
          <a:p/>
        </p:txBody>
      </p:sp>
      <p:sp>
        <p:nvSpPr>
          <p:cNvPr id="18" name="Google Shape;18;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9" name="Shape 19"/>
        <p:cNvGrpSpPr/>
        <p:nvPr/>
      </p:nvGrpSpPr>
      <p:grpSpPr>
        <a:xfrm>
          <a:off x="0" y="0"/>
          <a:ext cx="0" cy="0"/>
          <a:chOff x="0" y="0"/>
          <a:chExt cx="0" cy="0"/>
        </a:xfrm>
      </p:grpSpPr>
      <p:cxnSp>
        <p:nvCxnSpPr>
          <p:cNvPr id="20" name="Google Shape;20;p4"/>
          <p:cNvCxnSpPr/>
          <p:nvPr/>
        </p:nvCxnSpPr>
        <p:spPr>
          <a:xfrm>
            <a:off x="429200" y="1275577"/>
            <a:ext cx="614100" cy="0"/>
          </a:xfrm>
          <a:prstGeom prst="straightConnector1">
            <a:avLst/>
          </a:prstGeom>
          <a:noFill/>
          <a:ln cap="flat" cmpd="sng" w="19050">
            <a:solidFill>
              <a:schemeClr val="dk2"/>
            </a:solidFill>
            <a:prstDash val="lgDash"/>
            <a:round/>
            <a:headEnd len="sm" w="sm" type="none"/>
            <a:tailEnd len="sm" w="sm" type="none"/>
          </a:ln>
        </p:spPr>
      </p:cxnSp>
      <p:sp>
        <p:nvSpPr>
          <p:cNvPr id="21" name="Google Shape;21;p4"/>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 name="Google Shape;22;p4"/>
          <p:cNvSpPr txBox="1"/>
          <p:nvPr>
            <p:ph idx="1" type="body"/>
          </p:nvPr>
        </p:nvSpPr>
        <p:spPr>
          <a:xfrm>
            <a:off x="311700" y="1468825"/>
            <a:ext cx="8520600" cy="30999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3" name="Google Shape;23;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4" name="Shape 24"/>
        <p:cNvGrpSpPr/>
        <p:nvPr/>
      </p:nvGrpSpPr>
      <p:grpSpPr>
        <a:xfrm>
          <a:off x="0" y="0"/>
          <a:ext cx="0" cy="0"/>
          <a:chOff x="0" y="0"/>
          <a:chExt cx="0" cy="0"/>
        </a:xfrm>
      </p:grpSpPr>
      <p:cxnSp>
        <p:nvCxnSpPr>
          <p:cNvPr id="25" name="Google Shape;25;p5"/>
          <p:cNvCxnSpPr/>
          <p:nvPr/>
        </p:nvCxnSpPr>
        <p:spPr>
          <a:xfrm>
            <a:off x="429200" y="1275577"/>
            <a:ext cx="614100" cy="0"/>
          </a:xfrm>
          <a:prstGeom prst="straightConnector1">
            <a:avLst/>
          </a:prstGeom>
          <a:noFill/>
          <a:ln cap="flat" cmpd="sng" w="19050">
            <a:solidFill>
              <a:schemeClr val="dk2"/>
            </a:solidFill>
            <a:prstDash val="lgDash"/>
            <a:round/>
            <a:headEnd len="sm" w="sm" type="none"/>
            <a:tailEnd len="sm" w="sm" type="none"/>
          </a:ln>
        </p:spPr>
      </p:cxnSp>
      <p:sp>
        <p:nvSpPr>
          <p:cNvPr id="26" name="Google Shape;26;p5"/>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7" name="Google Shape;27;p5"/>
          <p:cNvSpPr txBox="1"/>
          <p:nvPr>
            <p:ph idx="1" type="body"/>
          </p:nvPr>
        </p:nvSpPr>
        <p:spPr>
          <a:xfrm>
            <a:off x="311700" y="1468825"/>
            <a:ext cx="3999900" cy="30999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8" name="Google Shape;28;p5"/>
          <p:cNvSpPr txBox="1"/>
          <p:nvPr>
            <p:ph idx="2" type="body"/>
          </p:nvPr>
        </p:nvSpPr>
        <p:spPr>
          <a:xfrm>
            <a:off x="4832400" y="1468825"/>
            <a:ext cx="3999900" cy="30999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9" name="Google Shape;29;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0" name="Shape 30"/>
        <p:cNvGrpSpPr/>
        <p:nvPr/>
      </p:nvGrpSpPr>
      <p:grpSpPr>
        <a:xfrm>
          <a:off x="0" y="0"/>
          <a:ext cx="0" cy="0"/>
          <a:chOff x="0" y="0"/>
          <a:chExt cx="0" cy="0"/>
        </a:xfrm>
      </p:grpSpPr>
      <p:sp>
        <p:nvSpPr>
          <p:cNvPr id="31" name="Google Shape;31;p6"/>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2" name="Google Shape;32;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3" name="Shape 33"/>
        <p:cNvGrpSpPr/>
        <p:nvPr/>
      </p:nvGrpSpPr>
      <p:grpSpPr>
        <a:xfrm>
          <a:off x="0" y="0"/>
          <a:ext cx="0" cy="0"/>
          <a:chOff x="0" y="0"/>
          <a:chExt cx="0" cy="0"/>
        </a:xfrm>
      </p:grpSpPr>
      <p:cxnSp>
        <p:nvCxnSpPr>
          <p:cNvPr id="34" name="Google Shape;34;p7"/>
          <p:cNvCxnSpPr/>
          <p:nvPr/>
        </p:nvCxnSpPr>
        <p:spPr>
          <a:xfrm>
            <a:off x="418675" y="1457787"/>
            <a:ext cx="614100" cy="0"/>
          </a:xfrm>
          <a:prstGeom prst="straightConnector1">
            <a:avLst/>
          </a:prstGeom>
          <a:noFill/>
          <a:ln cap="flat" cmpd="sng" w="19050">
            <a:solidFill>
              <a:schemeClr val="dk2"/>
            </a:solidFill>
            <a:prstDash val="lgDash"/>
            <a:round/>
            <a:headEnd len="sm" w="sm" type="none"/>
            <a:tailEnd len="sm" w="sm" type="none"/>
          </a:ln>
        </p:spPr>
      </p:cxnSp>
      <p:sp>
        <p:nvSpPr>
          <p:cNvPr id="35" name="Google Shape;35;p7"/>
          <p:cNvSpPr txBox="1"/>
          <p:nvPr>
            <p:ph type="title"/>
          </p:nvPr>
        </p:nvSpPr>
        <p:spPr>
          <a:xfrm>
            <a:off x="311700" y="6318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6" name="Google Shape;36;p7"/>
          <p:cNvSpPr txBox="1"/>
          <p:nvPr>
            <p:ph idx="1" type="body"/>
          </p:nvPr>
        </p:nvSpPr>
        <p:spPr>
          <a:xfrm>
            <a:off x="311700" y="1618204"/>
            <a:ext cx="2808000" cy="29508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7" name="Google Shape;37;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lt2"/>
        </a:solidFill>
      </p:bgPr>
    </p:bg>
    <p:spTree>
      <p:nvGrpSpPr>
        <p:cNvPr id="38" name="Shape 38"/>
        <p:cNvGrpSpPr/>
        <p:nvPr/>
      </p:nvGrpSpPr>
      <p:grpSpPr>
        <a:xfrm>
          <a:off x="0" y="0"/>
          <a:ext cx="0" cy="0"/>
          <a:chOff x="0" y="0"/>
          <a:chExt cx="0" cy="0"/>
        </a:xfrm>
      </p:grpSpPr>
      <p:sp>
        <p:nvSpPr>
          <p:cNvPr id="39" name="Google Shape;39;p8"/>
          <p:cNvSpPr txBox="1"/>
          <p:nvPr>
            <p:ph type="title"/>
          </p:nvPr>
        </p:nvSpPr>
        <p:spPr>
          <a:xfrm>
            <a:off x="490250" y="528900"/>
            <a:ext cx="5678100" cy="40857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5400"/>
              <a:buNone/>
              <a:defRPr sz="5400">
                <a:solidFill>
                  <a:schemeClr val="lt1"/>
                </a:solidFill>
              </a:defRPr>
            </a:lvl1pPr>
            <a:lvl2pPr lvl="1">
              <a:spcBef>
                <a:spcPts val="0"/>
              </a:spcBef>
              <a:spcAft>
                <a:spcPts val="0"/>
              </a:spcAft>
              <a:buClr>
                <a:schemeClr val="lt1"/>
              </a:buClr>
              <a:buSzPts val="5400"/>
              <a:buNone/>
              <a:defRPr sz="5400">
                <a:solidFill>
                  <a:schemeClr val="lt1"/>
                </a:solidFill>
              </a:defRPr>
            </a:lvl2pPr>
            <a:lvl3pPr lvl="2">
              <a:spcBef>
                <a:spcPts val="0"/>
              </a:spcBef>
              <a:spcAft>
                <a:spcPts val="0"/>
              </a:spcAft>
              <a:buClr>
                <a:schemeClr val="lt1"/>
              </a:buClr>
              <a:buSzPts val="5400"/>
              <a:buNone/>
              <a:defRPr sz="5400">
                <a:solidFill>
                  <a:schemeClr val="lt1"/>
                </a:solidFill>
              </a:defRPr>
            </a:lvl3pPr>
            <a:lvl4pPr lvl="3">
              <a:spcBef>
                <a:spcPts val="0"/>
              </a:spcBef>
              <a:spcAft>
                <a:spcPts val="0"/>
              </a:spcAft>
              <a:buClr>
                <a:schemeClr val="lt1"/>
              </a:buClr>
              <a:buSzPts val="5400"/>
              <a:buNone/>
              <a:defRPr sz="5400">
                <a:solidFill>
                  <a:schemeClr val="lt1"/>
                </a:solidFill>
              </a:defRPr>
            </a:lvl4pPr>
            <a:lvl5pPr lvl="4">
              <a:spcBef>
                <a:spcPts val="0"/>
              </a:spcBef>
              <a:spcAft>
                <a:spcPts val="0"/>
              </a:spcAft>
              <a:buClr>
                <a:schemeClr val="lt1"/>
              </a:buClr>
              <a:buSzPts val="5400"/>
              <a:buNone/>
              <a:defRPr sz="5400">
                <a:solidFill>
                  <a:schemeClr val="lt1"/>
                </a:solidFill>
              </a:defRPr>
            </a:lvl5pPr>
            <a:lvl6pPr lvl="5">
              <a:spcBef>
                <a:spcPts val="0"/>
              </a:spcBef>
              <a:spcAft>
                <a:spcPts val="0"/>
              </a:spcAft>
              <a:buClr>
                <a:schemeClr val="lt1"/>
              </a:buClr>
              <a:buSzPts val="5400"/>
              <a:buNone/>
              <a:defRPr sz="5400">
                <a:solidFill>
                  <a:schemeClr val="lt1"/>
                </a:solidFill>
              </a:defRPr>
            </a:lvl6pPr>
            <a:lvl7pPr lvl="6">
              <a:spcBef>
                <a:spcPts val="0"/>
              </a:spcBef>
              <a:spcAft>
                <a:spcPts val="0"/>
              </a:spcAft>
              <a:buClr>
                <a:schemeClr val="lt1"/>
              </a:buClr>
              <a:buSzPts val="5400"/>
              <a:buNone/>
              <a:defRPr sz="5400">
                <a:solidFill>
                  <a:schemeClr val="lt1"/>
                </a:solidFill>
              </a:defRPr>
            </a:lvl7pPr>
            <a:lvl8pPr lvl="7">
              <a:spcBef>
                <a:spcPts val="0"/>
              </a:spcBef>
              <a:spcAft>
                <a:spcPts val="0"/>
              </a:spcAft>
              <a:buClr>
                <a:schemeClr val="lt1"/>
              </a:buClr>
              <a:buSzPts val="5400"/>
              <a:buNone/>
              <a:defRPr sz="5400">
                <a:solidFill>
                  <a:schemeClr val="lt1"/>
                </a:solidFill>
              </a:defRPr>
            </a:lvl8pPr>
            <a:lvl9pPr lvl="8">
              <a:spcBef>
                <a:spcPts val="0"/>
              </a:spcBef>
              <a:spcAft>
                <a:spcPts val="0"/>
              </a:spcAft>
              <a:buClr>
                <a:schemeClr val="lt1"/>
              </a:buClr>
              <a:buSzPts val="5400"/>
              <a:buNone/>
              <a:defRPr sz="5400">
                <a:solidFill>
                  <a:schemeClr val="lt1"/>
                </a:solidFill>
              </a:defRPr>
            </a:lvl9pPr>
          </a:lstStyle>
          <a:p/>
        </p:txBody>
      </p:sp>
      <p:sp>
        <p:nvSpPr>
          <p:cNvPr id="40" name="Google Shape;40;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bg>
      <p:bgPr>
        <a:solidFill>
          <a:schemeClr val="dk1"/>
        </a:solidFill>
      </p:bgPr>
    </p:bg>
    <p:spTree>
      <p:nvGrpSpPr>
        <p:cNvPr id="41" name="Shape 41"/>
        <p:cNvGrpSpPr/>
        <p:nvPr/>
      </p:nvGrpSpPr>
      <p:grpSpPr>
        <a:xfrm>
          <a:off x="0" y="0"/>
          <a:ext cx="0" cy="0"/>
          <a:chOff x="0" y="0"/>
          <a:chExt cx="0" cy="0"/>
        </a:xfrm>
      </p:grpSpPr>
      <p:sp>
        <p:nvSpPr>
          <p:cNvPr id="42" name="Google Shape;42;p9"/>
          <p:cNvSpPr/>
          <p:nvPr/>
        </p:nvSpPr>
        <p:spPr>
          <a:xfrm>
            <a:off x="4572000" y="175"/>
            <a:ext cx="4572000" cy="51435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3" name="Google Shape;43;p9"/>
          <p:cNvCxnSpPr/>
          <p:nvPr/>
        </p:nvCxnSpPr>
        <p:spPr>
          <a:xfrm>
            <a:off x="5029675" y="4495500"/>
            <a:ext cx="577200" cy="0"/>
          </a:xfrm>
          <a:prstGeom prst="straightConnector1">
            <a:avLst/>
          </a:prstGeom>
          <a:noFill/>
          <a:ln cap="flat" cmpd="sng" w="19050">
            <a:solidFill>
              <a:schemeClr val="dk1"/>
            </a:solidFill>
            <a:prstDash val="lgDash"/>
            <a:round/>
            <a:headEnd len="sm" w="sm" type="none"/>
            <a:tailEnd len="sm" w="sm" type="none"/>
          </a:ln>
        </p:spPr>
      </p:cxnSp>
      <p:sp>
        <p:nvSpPr>
          <p:cNvPr id="44" name="Google Shape;44;p9"/>
          <p:cNvSpPr txBox="1"/>
          <p:nvPr>
            <p:ph type="title"/>
          </p:nvPr>
        </p:nvSpPr>
        <p:spPr>
          <a:xfrm>
            <a:off x="265500" y="1078750"/>
            <a:ext cx="4045200" cy="17892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lt1"/>
              </a:buClr>
              <a:buSzPts val="4600"/>
              <a:buNone/>
              <a:defRPr sz="4600">
                <a:solidFill>
                  <a:schemeClr val="lt1"/>
                </a:solidFill>
              </a:defRPr>
            </a:lvl1pPr>
            <a:lvl2pPr lvl="1" algn="ctr">
              <a:spcBef>
                <a:spcPts val="0"/>
              </a:spcBef>
              <a:spcAft>
                <a:spcPts val="0"/>
              </a:spcAft>
              <a:buClr>
                <a:schemeClr val="lt1"/>
              </a:buClr>
              <a:buSzPts val="4600"/>
              <a:buNone/>
              <a:defRPr sz="4600">
                <a:solidFill>
                  <a:schemeClr val="lt1"/>
                </a:solidFill>
              </a:defRPr>
            </a:lvl2pPr>
            <a:lvl3pPr lvl="2" algn="ctr">
              <a:spcBef>
                <a:spcPts val="0"/>
              </a:spcBef>
              <a:spcAft>
                <a:spcPts val="0"/>
              </a:spcAft>
              <a:buClr>
                <a:schemeClr val="lt1"/>
              </a:buClr>
              <a:buSzPts val="4600"/>
              <a:buNone/>
              <a:defRPr sz="4600">
                <a:solidFill>
                  <a:schemeClr val="lt1"/>
                </a:solidFill>
              </a:defRPr>
            </a:lvl3pPr>
            <a:lvl4pPr lvl="3" algn="ctr">
              <a:spcBef>
                <a:spcPts val="0"/>
              </a:spcBef>
              <a:spcAft>
                <a:spcPts val="0"/>
              </a:spcAft>
              <a:buClr>
                <a:schemeClr val="lt1"/>
              </a:buClr>
              <a:buSzPts val="4600"/>
              <a:buNone/>
              <a:defRPr sz="4600">
                <a:solidFill>
                  <a:schemeClr val="lt1"/>
                </a:solidFill>
              </a:defRPr>
            </a:lvl4pPr>
            <a:lvl5pPr lvl="4" algn="ctr">
              <a:spcBef>
                <a:spcPts val="0"/>
              </a:spcBef>
              <a:spcAft>
                <a:spcPts val="0"/>
              </a:spcAft>
              <a:buClr>
                <a:schemeClr val="lt1"/>
              </a:buClr>
              <a:buSzPts val="4600"/>
              <a:buNone/>
              <a:defRPr sz="4600">
                <a:solidFill>
                  <a:schemeClr val="lt1"/>
                </a:solidFill>
              </a:defRPr>
            </a:lvl5pPr>
            <a:lvl6pPr lvl="5" algn="ctr">
              <a:spcBef>
                <a:spcPts val="0"/>
              </a:spcBef>
              <a:spcAft>
                <a:spcPts val="0"/>
              </a:spcAft>
              <a:buClr>
                <a:schemeClr val="lt1"/>
              </a:buClr>
              <a:buSzPts val="4600"/>
              <a:buNone/>
              <a:defRPr sz="4600">
                <a:solidFill>
                  <a:schemeClr val="lt1"/>
                </a:solidFill>
              </a:defRPr>
            </a:lvl6pPr>
            <a:lvl7pPr lvl="6" algn="ctr">
              <a:spcBef>
                <a:spcPts val="0"/>
              </a:spcBef>
              <a:spcAft>
                <a:spcPts val="0"/>
              </a:spcAft>
              <a:buClr>
                <a:schemeClr val="lt1"/>
              </a:buClr>
              <a:buSzPts val="4600"/>
              <a:buNone/>
              <a:defRPr sz="4600">
                <a:solidFill>
                  <a:schemeClr val="lt1"/>
                </a:solidFill>
              </a:defRPr>
            </a:lvl7pPr>
            <a:lvl8pPr lvl="7" algn="ctr">
              <a:spcBef>
                <a:spcPts val="0"/>
              </a:spcBef>
              <a:spcAft>
                <a:spcPts val="0"/>
              </a:spcAft>
              <a:buClr>
                <a:schemeClr val="lt1"/>
              </a:buClr>
              <a:buSzPts val="4600"/>
              <a:buNone/>
              <a:defRPr sz="4600">
                <a:solidFill>
                  <a:schemeClr val="lt1"/>
                </a:solidFill>
              </a:defRPr>
            </a:lvl8pPr>
            <a:lvl9pPr lvl="8" algn="ctr">
              <a:spcBef>
                <a:spcPts val="0"/>
              </a:spcBef>
              <a:spcAft>
                <a:spcPts val="0"/>
              </a:spcAft>
              <a:buClr>
                <a:schemeClr val="lt1"/>
              </a:buClr>
              <a:buSzPts val="4600"/>
              <a:buNone/>
              <a:defRPr sz="4600">
                <a:solidFill>
                  <a:schemeClr val="lt1"/>
                </a:solidFill>
              </a:defRPr>
            </a:lvl9pPr>
          </a:lstStyle>
          <a:p/>
        </p:txBody>
      </p:sp>
      <p:sp>
        <p:nvSpPr>
          <p:cNvPr id="45" name="Google Shape;45;p9"/>
          <p:cNvSpPr txBox="1"/>
          <p:nvPr>
            <p:ph idx="1" type="subTitle"/>
          </p:nvPr>
        </p:nvSpPr>
        <p:spPr>
          <a:xfrm>
            <a:off x="265500" y="292140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Clr>
                <a:schemeClr val="lt1"/>
              </a:buClr>
              <a:buSzPts val="1900"/>
              <a:buNone/>
              <a:defRPr sz="1900">
                <a:solidFill>
                  <a:schemeClr val="lt1"/>
                </a:solidFill>
              </a:defRPr>
            </a:lvl1pPr>
            <a:lvl2pPr lvl="1" algn="ctr">
              <a:lnSpc>
                <a:spcPct val="100000"/>
              </a:lnSpc>
              <a:spcBef>
                <a:spcPts val="0"/>
              </a:spcBef>
              <a:spcAft>
                <a:spcPts val="0"/>
              </a:spcAft>
              <a:buClr>
                <a:schemeClr val="lt1"/>
              </a:buClr>
              <a:buSzPts val="1900"/>
              <a:buNone/>
              <a:defRPr sz="1900">
                <a:solidFill>
                  <a:schemeClr val="lt1"/>
                </a:solidFill>
              </a:defRPr>
            </a:lvl2pPr>
            <a:lvl3pPr lvl="2" algn="ctr">
              <a:lnSpc>
                <a:spcPct val="100000"/>
              </a:lnSpc>
              <a:spcBef>
                <a:spcPts val="0"/>
              </a:spcBef>
              <a:spcAft>
                <a:spcPts val="0"/>
              </a:spcAft>
              <a:buClr>
                <a:schemeClr val="lt1"/>
              </a:buClr>
              <a:buSzPts val="1900"/>
              <a:buNone/>
              <a:defRPr sz="1900">
                <a:solidFill>
                  <a:schemeClr val="lt1"/>
                </a:solidFill>
              </a:defRPr>
            </a:lvl3pPr>
            <a:lvl4pPr lvl="3" algn="ctr">
              <a:lnSpc>
                <a:spcPct val="100000"/>
              </a:lnSpc>
              <a:spcBef>
                <a:spcPts val="0"/>
              </a:spcBef>
              <a:spcAft>
                <a:spcPts val="0"/>
              </a:spcAft>
              <a:buClr>
                <a:schemeClr val="lt1"/>
              </a:buClr>
              <a:buSzPts val="1900"/>
              <a:buNone/>
              <a:defRPr sz="1900">
                <a:solidFill>
                  <a:schemeClr val="lt1"/>
                </a:solidFill>
              </a:defRPr>
            </a:lvl4pPr>
            <a:lvl5pPr lvl="4" algn="ctr">
              <a:lnSpc>
                <a:spcPct val="100000"/>
              </a:lnSpc>
              <a:spcBef>
                <a:spcPts val="0"/>
              </a:spcBef>
              <a:spcAft>
                <a:spcPts val="0"/>
              </a:spcAft>
              <a:buClr>
                <a:schemeClr val="lt1"/>
              </a:buClr>
              <a:buSzPts val="1900"/>
              <a:buNone/>
              <a:defRPr sz="1900">
                <a:solidFill>
                  <a:schemeClr val="lt1"/>
                </a:solidFill>
              </a:defRPr>
            </a:lvl5pPr>
            <a:lvl6pPr lvl="5" algn="ctr">
              <a:lnSpc>
                <a:spcPct val="100000"/>
              </a:lnSpc>
              <a:spcBef>
                <a:spcPts val="0"/>
              </a:spcBef>
              <a:spcAft>
                <a:spcPts val="0"/>
              </a:spcAft>
              <a:buClr>
                <a:schemeClr val="lt1"/>
              </a:buClr>
              <a:buSzPts val="1900"/>
              <a:buNone/>
              <a:defRPr sz="1900">
                <a:solidFill>
                  <a:schemeClr val="lt1"/>
                </a:solidFill>
              </a:defRPr>
            </a:lvl6pPr>
            <a:lvl7pPr lvl="6" algn="ctr">
              <a:lnSpc>
                <a:spcPct val="100000"/>
              </a:lnSpc>
              <a:spcBef>
                <a:spcPts val="0"/>
              </a:spcBef>
              <a:spcAft>
                <a:spcPts val="0"/>
              </a:spcAft>
              <a:buClr>
                <a:schemeClr val="lt1"/>
              </a:buClr>
              <a:buSzPts val="1900"/>
              <a:buNone/>
              <a:defRPr sz="1900">
                <a:solidFill>
                  <a:schemeClr val="lt1"/>
                </a:solidFill>
              </a:defRPr>
            </a:lvl7pPr>
            <a:lvl8pPr lvl="7" algn="ctr">
              <a:lnSpc>
                <a:spcPct val="100000"/>
              </a:lnSpc>
              <a:spcBef>
                <a:spcPts val="0"/>
              </a:spcBef>
              <a:spcAft>
                <a:spcPts val="0"/>
              </a:spcAft>
              <a:buClr>
                <a:schemeClr val="lt1"/>
              </a:buClr>
              <a:buSzPts val="1900"/>
              <a:buNone/>
              <a:defRPr sz="1900">
                <a:solidFill>
                  <a:schemeClr val="lt1"/>
                </a:solidFill>
              </a:defRPr>
            </a:lvl8pPr>
            <a:lvl9pPr lvl="8" algn="ctr">
              <a:lnSpc>
                <a:spcPct val="100000"/>
              </a:lnSpc>
              <a:spcBef>
                <a:spcPts val="0"/>
              </a:spcBef>
              <a:spcAft>
                <a:spcPts val="0"/>
              </a:spcAft>
              <a:buClr>
                <a:schemeClr val="lt1"/>
              </a:buClr>
              <a:buSzPts val="1900"/>
              <a:buNone/>
              <a:defRPr sz="1900">
                <a:solidFill>
                  <a:schemeClr val="lt1"/>
                </a:solidFill>
              </a:defRPr>
            </a:lvl9pPr>
          </a:lstStyle>
          <a:p/>
        </p:txBody>
      </p:sp>
      <p:sp>
        <p:nvSpPr>
          <p:cNvPr id="46" name="Google Shape;46;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7" name="Google Shape;47;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8" name="Shape 48"/>
        <p:cNvGrpSpPr/>
        <p:nvPr/>
      </p:nvGrpSpPr>
      <p:grpSpPr>
        <a:xfrm>
          <a:off x="0" y="0"/>
          <a:ext cx="0" cy="0"/>
          <a:chOff x="0" y="0"/>
          <a:chExt cx="0" cy="0"/>
        </a:xfrm>
      </p:grpSpPr>
      <p:sp>
        <p:nvSpPr>
          <p:cNvPr id="49" name="Google Shape;49;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2100"/>
              <a:buFont typeface="Oswald"/>
              <a:buNone/>
              <a:defRPr sz="2100">
                <a:latin typeface="Oswald"/>
                <a:ea typeface="Oswald"/>
                <a:cs typeface="Oswald"/>
                <a:sym typeface="Oswald"/>
              </a:defRPr>
            </a:lvl1pPr>
          </a:lstStyle>
          <a:p/>
        </p:txBody>
      </p:sp>
      <p:sp>
        <p:nvSpPr>
          <p:cNvPr id="50" name="Google Shape;50;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51" name="Shape 51"/>
        <p:cNvGrpSpPr/>
        <p:nvPr/>
      </p:nvGrpSpPr>
      <p:grpSpPr>
        <a:xfrm>
          <a:off x="0" y="0"/>
          <a:ext cx="0" cy="0"/>
          <a:chOff x="0" y="0"/>
          <a:chExt cx="0" cy="0"/>
        </a:xfrm>
      </p:grpSpPr>
      <p:cxnSp>
        <p:nvCxnSpPr>
          <p:cNvPr id="52" name="Google Shape;52;p11"/>
          <p:cNvCxnSpPr/>
          <p:nvPr/>
        </p:nvCxnSpPr>
        <p:spPr>
          <a:xfrm>
            <a:off x="413275" y="2988275"/>
            <a:ext cx="910500" cy="0"/>
          </a:xfrm>
          <a:prstGeom prst="straightConnector1">
            <a:avLst/>
          </a:prstGeom>
          <a:noFill/>
          <a:ln cap="flat" cmpd="sng" w="28575">
            <a:solidFill>
              <a:schemeClr val="dk1"/>
            </a:solidFill>
            <a:prstDash val="lgDash"/>
            <a:round/>
            <a:headEnd len="sm" w="sm" type="none"/>
            <a:tailEnd len="sm" w="sm" type="none"/>
          </a:ln>
        </p:spPr>
      </p:cxnSp>
      <p:sp>
        <p:nvSpPr>
          <p:cNvPr id="53" name="Google Shape;53;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spcBef>
                <a:spcPts val="0"/>
              </a:spcBef>
              <a:spcAft>
                <a:spcPts val="0"/>
              </a:spcAft>
              <a:buSzPts val="12000"/>
              <a:buNone/>
              <a:defRPr sz="12000"/>
            </a:lvl1pPr>
            <a:lvl2pPr lvl="1">
              <a:spcBef>
                <a:spcPts val="0"/>
              </a:spcBef>
              <a:spcAft>
                <a:spcPts val="0"/>
              </a:spcAft>
              <a:buSzPts val="12000"/>
              <a:buNone/>
              <a:defRPr sz="12000"/>
            </a:lvl2pPr>
            <a:lvl3pPr lvl="2">
              <a:spcBef>
                <a:spcPts val="0"/>
              </a:spcBef>
              <a:spcAft>
                <a:spcPts val="0"/>
              </a:spcAft>
              <a:buSzPts val="12000"/>
              <a:buNone/>
              <a:defRPr sz="12000"/>
            </a:lvl3pPr>
            <a:lvl4pPr lvl="3">
              <a:spcBef>
                <a:spcPts val="0"/>
              </a:spcBef>
              <a:spcAft>
                <a:spcPts val="0"/>
              </a:spcAft>
              <a:buSzPts val="12000"/>
              <a:buNone/>
              <a:defRPr sz="12000"/>
            </a:lvl4pPr>
            <a:lvl5pPr lvl="4">
              <a:spcBef>
                <a:spcPts val="0"/>
              </a:spcBef>
              <a:spcAft>
                <a:spcPts val="0"/>
              </a:spcAft>
              <a:buSzPts val="12000"/>
              <a:buNone/>
              <a:defRPr sz="12000"/>
            </a:lvl5pPr>
            <a:lvl6pPr lvl="5">
              <a:spcBef>
                <a:spcPts val="0"/>
              </a:spcBef>
              <a:spcAft>
                <a:spcPts val="0"/>
              </a:spcAft>
              <a:buSzPts val="12000"/>
              <a:buNone/>
              <a:defRPr sz="12000"/>
            </a:lvl6pPr>
            <a:lvl7pPr lvl="6">
              <a:spcBef>
                <a:spcPts val="0"/>
              </a:spcBef>
              <a:spcAft>
                <a:spcPts val="0"/>
              </a:spcAft>
              <a:buSzPts val="12000"/>
              <a:buNone/>
              <a:defRPr sz="12000"/>
            </a:lvl7pPr>
            <a:lvl8pPr lvl="7">
              <a:spcBef>
                <a:spcPts val="0"/>
              </a:spcBef>
              <a:spcAft>
                <a:spcPts val="0"/>
              </a:spcAft>
              <a:buSzPts val="12000"/>
              <a:buNone/>
              <a:defRPr sz="12000"/>
            </a:lvl8pPr>
            <a:lvl9pPr lvl="8">
              <a:spcBef>
                <a:spcPts val="0"/>
              </a:spcBef>
              <a:spcAft>
                <a:spcPts val="0"/>
              </a:spcAft>
              <a:buSzPts val="12000"/>
              <a:buNone/>
              <a:defRPr sz="12000"/>
            </a:lvl9pPr>
          </a:lstStyle>
          <a:p>
            <a:r>
              <a:t>xx%</a:t>
            </a:r>
          </a:p>
        </p:txBody>
      </p:sp>
      <p:sp>
        <p:nvSpPr>
          <p:cNvPr id="54" name="Google Shape;54;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55" name="Google Shape;55;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6" name="Shape 56"/>
        <p:cNvGrpSpPr/>
        <p:nvPr/>
      </p:nvGrpSpPr>
      <p:grpSpPr>
        <a:xfrm>
          <a:off x="0" y="0"/>
          <a:ext cx="0" cy="0"/>
          <a:chOff x="0" y="0"/>
          <a:chExt cx="0" cy="0"/>
        </a:xfrm>
      </p:grpSpPr>
      <p:sp>
        <p:nvSpPr>
          <p:cNvPr id="57" name="Google Shape;57;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modern-writer">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372500"/>
            <a:ext cx="8520600" cy="733500"/>
          </a:xfrm>
          <a:prstGeom prst="rect">
            <a:avLst/>
          </a:prstGeom>
          <a:noFill/>
          <a:ln>
            <a:noFill/>
          </a:ln>
        </p:spPr>
        <p:txBody>
          <a:bodyPr anchorCtr="0" anchor="b" bIns="91425" lIns="91425" spcFirstLastPara="1" rIns="91425" wrap="square" tIns="91425">
            <a:normAutofit/>
          </a:bodyPr>
          <a:lstStyle>
            <a:lvl1pPr lvl="0">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9pPr>
          </a:lstStyle>
          <a:p/>
        </p:txBody>
      </p:sp>
      <p:sp>
        <p:nvSpPr>
          <p:cNvPr id="7" name="Google Shape;7;p1"/>
          <p:cNvSpPr txBox="1"/>
          <p:nvPr>
            <p:ph idx="1" type="body"/>
          </p:nvPr>
        </p:nvSpPr>
        <p:spPr>
          <a:xfrm>
            <a:off x="311700" y="1468825"/>
            <a:ext cx="8520600" cy="30999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indent="-317500" lvl="1" marL="9144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indent="-317500" lvl="2" marL="13716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indent="-317500" lvl="3" marL="18288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indent="-317500" lvl="4" marL="22860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indent="-317500" lvl="5" marL="27432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indent="-317500" lvl="6" marL="32004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indent="-317500" lvl="7" marL="36576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indent="-317500" lvl="8" marL="41148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Source Code Pro"/>
                <a:ea typeface="Source Code Pro"/>
                <a:cs typeface="Source Code Pro"/>
                <a:sym typeface="Source Code Pro"/>
              </a:defRPr>
            </a:lvl1pPr>
            <a:lvl2pPr lvl="1" algn="r">
              <a:buNone/>
              <a:defRPr sz="1000">
                <a:solidFill>
                  <a:schemeClr val="dk2"/>
                </a:solidFill>
                <a:latin typeface="Source Code Pro"/>
                <a:ea typeface="Source Code Pro"/>
                <a:cs typeface="Source Code Pro"/>
                <a:sym typeface="Source Code Pro"/>
              </a:defRPr>
            </a:lvl2pPr>
            <a:lvl3pPr lvl="2" algn="r">
              <a:buNone/>
              <a:defRPr sz="1000">
                <a:solidFill>
                  <a:schemeClr val="dk2"/>
                </a:solidFill>
                <a:latin typeface="Source Code Pro"/>
                <a:ea typeface="Source Code Pro"/>
                <a:cs typeface="Source Code Pro"/>
                <a:sym typeface="Source Code Pro"/>
              </a:defRPr>
            </a:lvl3pPr>
            <a:lvl4pPr lvl="3" algn="r">
              <a:buNone/>
              <a:defRPr sz="1000">
                <a:solidFill>
                  <a:schemeClr val="dk2"/>
                </a:solidFill>
                <a:latin typeface="Source Code Pro"/>
                <a:ea typeface="Source Code Pro"/>
                <a:cs typeface="Source Code Pro"/>
                <a:sym typeface="Source Code Pro"/>
              </a:defRPr>
            </a:lvl4pPr>
            <a:lvl5pPr lvl="4" algn="r">
              <a:buNone/>
              <a:defRPr sz="1000">
                <a:solidFill>
                  <a:schemeClr val="dk2"/>
                </a:solidFill>
                <a:latin typeface="Source Code Pro"/>
                <a:ea typeface="Source Code Pro"/>
                <a:cs typeface="Source Code Pro"/>
                <a:sym typeface="Source Code Pro"/>
              </a:defRPr>
            </a:lvl5pPr>
            <a:lvl6pPr lvl="5" algn="r">
              <a:buNone/>
              <a:defRPr sz="1000">
                <a:solidFill>
                  <a:schemeClr val="dk2"/>
                </a:solidFill>
                <a:latin typeface="Source Code Pro"/>
                <a:ea typeface="Source Code Pro"/>
                <a:cs typeface="Source Code Pro"/>
                <a:sym typeface="Source Code Pro"/>
              </a:defRPr>
            </a:lvl6pPr>
            <a:lvl7pPr lvl="6" algn="r">
              <a:buNone/>
              <a:defRPr sz="1000">
                <a:solidFill>
                  <a:schemeClr val="dk2"/>
                </a:solidFill>
                <a:latin typeface="Source Code Pro"/>
                <a:ea typeface="Source Code Pro"/>
                <a:cs typeface="Source Code Pro"/>
                <a:sym typeface="Source Code Pro"/>
              </a:defRPr>
            </a:lvl7pPr>
            <a:lvl8pPr lvl="7" algn="r">
              <a:buNone/>
              <a:defRPr sz="1000">
                <a:solidFill>
                  <a:schemeClr val="dk2"/>
                </a:solidFill>
                <a:latin typeface="Source Code Pro"/>
                <a:ea typeface="Source Code Pro"/>
                <a:cs typeface="Source Code Pro"/>
                <a:sym typeface="Source Code Pro"/>
              </a:defRPr>
            </a:lvl8pPr>
            <a:lvl9pPr lvl="8" algn="r">
              <a:buNone/>
              <a:defRPr sz="1000">
                <a:solidFill>
                  <a:schemeClr val="dk2"/>
                </a:solidFill>
                <a:latin typeface="Source Code Pro"/>
                <a:ea typeface="Source Code Pro"/>
                <a:cs typeface="Source Code Pro"/>
                <a:sym typeface="Source Code Pr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 name="Shape 61"/>
        <p:cNvGrpSpPr/>
        <p:nvPr/>
      </p:nvGrpSpPr>
      <p:grpSpPr>
        <a:xfrm>
          <a:off x="0" y="0"/>
          <a:ext cx="0" cy="0"/>
          <a:chOff x="0" y="0"/>
          <a:chExt cx="0" cy="0"/>
        </a:xfrm>
      </p:grpSpPr>
      <p:sp>
        <p:nvSpPr>
          <p:cNvPr id="62" name="Google Shape;62;p13"/>
          <p:cNvSpPr txBox="1"/>
          <p:nvPr>
            <p:ph type="ctrTitle"/>
          </p:nvPr>
        </p:nvSpPr>
        <p:spPr>
          <a:xfrm>
            <a:off x="411175" y="644300"/>
            <a:ext cx="8282400" cy="21090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
              <a:t>Nature and sources of public law </a:t>
            </a:r>
            <a:endParaRPr/>
          </a:p>
        </p:txBody>
      </p:sp>
      <p:sp>
        <p:nvSpPr>
          <p:cNvPr id="63" name="Google Shape;63;p13"/>
          <p:cNvSpPr txBox="1"/>
          <p:nvPr>
            <p:ph idx="1" type="subTitle"/>
          </p:nvPr>
        </p:nvSpPr>
        <p:spPr>
          <a:xfrm>
            <a:off x="411175" y="3398250"/>
            <a:ext cx="8282400" cy="12606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
              <a:t>By Zita Draper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lin ang="5400012" scaled="0"/>
        </a:gradFill>
      </p:bgPr>
    </p:bg>
    <p:spTree>
      <p:nvGrpSpPr>
        <p:cNvPr id="67" name="Shape 67"/>
        <p:cNvGrpSpPr/>
        <p:nvPr/>
      </p:nvGrpSpPr>
      <p:grpSpPr>
        <a:xfrm>
          <a:off x="0" y="0"/>
          <a:ext cx="0" cy="0"/>
          <a:chOff x="0" y="0"/>
          <a:chExt cx="0" cy="0"/>
        </a:xfrm>
      </p:grpSpPr>
      <p:sp>
        <p:nvSpPr>
          <p:cNvPr id="68" name="Google Shape;68;p14"/>
          <p:cNvSpPr txBox="1"/>
          <p:nvPr>
            <p:ph type="title"/>
          </p:nvPr>
        </p:nvSpPr>
        <p:spPr>
          <a:xfrm>
            <a:off x="311700" y="372500"/>
            <a:ext cx="8520600" cy="7335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b="1" i="1" lang="en" sz="4200" u="sng"/>
              <a:t>Content </a:t>
            </a:r>
            <a:endParaRPr b="1" i="1" sz="4200" u="sng"/>
          </a:p>
        </p:txBody>
      </p:sp>
      <p:sp>
        <p:nvSpPr>
          <p:cNvPr id="69" name="Google Shape;69;p14"/>
          <p:cNvSpPr txBox="1"/>
          <p:nvPr>
            <p:ph idx="1" type="body"/>
          </p:nvPr>
        </p:nvSpPr>
        <p:spPr>
          <a:xfrm>
            <a:off x="311700" y="1468825"/>
            <a:ext cx="8520600" cy="3099900"/>
          </a:xfrm>
          <a:prstGeom prst="rect">
            <a:avLst/>
          </a:prstGeom>
        </p:spPr>
        <p:txBody>
          <a:bodyPr anchorCtr="0" anchor="t" bIns="91425" lIns="91425" spcFirstLastPara="1" rIns="91425" wrap="square" tIns="91425">
            <a:normAutofit/>
          </a:bodyPr>
          <a:lstStyle/>
          <a:p>
            <a:pPr indent="-355600" lvl="0" marL="457200" rtl="0" algn="l">
              <a:lnSpc>
                <a:spcPct val="200000"/>
              </a:lnSpc>
              <a:spcBef>
                <a:spcPts val="0"/>
              </a:spcBef>
              <a:spcAft>
                <a:spcPts val="0"/>
              </a:spcAft>
              <a:buClr>
                <a:srgbClr val="000000"/>
              </a:buClr>
              <a:buSzPts val="2000"/>
              <a:buChar char="➔"/>
            </a:pPr>
            <a:r>
              <a:rPr lang="en" sz="2000">
                <a:solidFill>
                  <a:srgbClr val="000000"/>
                </a:solidFill>
              </a:rPr>
              <a:t>Aims and Learning Objectives.</a:t>
            </a:r>
            <a:endParaRPr sz="2000">
              <a:solidFill>
                <a:srgbClr val="000000"/>
              </a:solidFill>
            </a:endParaRPr>
          </a:p>
          <a:p>
            <a:pPr indent="-355600" lvl="0" marL="457200" rtl="0" algn="l">
              <a:lnSpc>
                <a:spcPct val="200000"/>
              </a:lnSpc>
              <a:spcBef>
                <a:spcPts val="0"/>
              </a:spcBef>
              <a:spcAft>
                <a:spcPts val="0"/>
              </a:spcAft>
              <a:buClr>
                <a:srgbClr val="000000"/>
              </a:buClr>
              <a:buSzPts val="2000"/>
              <a:buChar char="➔"/>
            </a:pPr>
            <a:r>
              <a:rPr lang="en" sz="2000">
                <a:solidFill>
                  <a:srgbClr val="000000"/>
                </a:solidFill>
              </a:rPr>
              <a:t>Recap of the lecture.</a:t>
            </a:r>
            <a:endParaRPr sz="2000">
              <a:solidFill>
                <a:srgbClr val="000000"/>
              </a:solidFill>
            </a:endParaRPr>
          </a:p>
          <a:p>
            <a:pPr indent="-355600" lvl="0" marL="457200" rtl="0" algn="l">
              <a:lnSpc>
                <a:spcPct val="200000"/>
              </a:lnSpc>
              <a:spcBef>
                <a:spcPts val="0"/>
              </a:spcBef>
              <a:spcAft>
                <a:spcPts val="0"/>
              </a:spcAft>
              <a:buClr>
                <a:srgbClr val="000000"/>
              </a:buClr>
              <a:buSzPts val="2000"/>
              <a:buChar char="➔"/>
            </a:pPr>
            <a:r>
              <a:rPr lang="en" sz="2000">
                <a:solidFill>
                  <a:srgbClr val="000000"/>
                </a:solidFill>
              </a:rPr>
              <a:t>Activities.</a:t>
            </a:r>
            <a:endParaRPr sz="2000">
              <a:solidFill>
                <a:srgbClr val="000000"/>
              </a:solidFill>
            </a:endParaRPr>
          </a:p>
          <a:p>
            <a:pPr indent="-355600" lvl="0" marL="457200" rtl="0" algn="l">
              <a:lnSpc>
                <a:spcPct val="200000"/>
              </a:lnSpc>
              <a:spcBef>
                <a:spcPts val="0"/>
              </a:spcBef>
              <a:spcAft>
                <a:spcPts val="0"/>
              </a:spcAft>
              <a:buClr>
                <a:srgbClr val="000000"/>
              </a:buClr>
              <a:buSzPts val="2000"/>
              <a:buChar char="➔"/>
            </a:pPr>
            <a:r>
              <a:rPr lang="en" sz="2000">
                <a:solidFill>
                  <a:srgbClr val="000000"/>
                </a:solidFill>
              </a:rPr>
              <a:t>Summary.</a:t>
            </a:r>
            <a:endParaRPr sz="2000">
              <a:solidFill>
                <a:srgbClr val="000000"/>
              </a:solidFill>
            </a:endParaRPr>
          </a:p>
          <a:p>
            <a:pPr indent="-355600" lvl="0" marL="457200" rtl="0" algn="l">
              <a:lnSpc>
                <a:spcPct val="200000"/>
              </a:lnSpc>
              <a:spcBef>
                <a:spcPts val="0"/>
              </a:spcBef>
              <a:spcAft>
                <a:spcPts val="0"/>
              </a:spcAft>
              <a:buClr>
                <a:srgbClr val="000000"/>
              </a:buClr>
              <a:buSzPts val="2000"/>
              <a:buChar char="➔"/>
            </a:pPr>
            <a:r>
              <a:rPr lang="en" sz="2000">
                <a:solidFill>
                  <a:srgbClr val="000000"/>
                </a:solidFill>
              </a:rPr>
              <a:t>Thank you, any questions?</a:t>
            </a:r>
            <a:endParaRPr sz="2000">
              <a:solidFill>
                <a:srgbClr val="000000"/>
              </a:solidFill>
            </a:endParaRPr>
          </a:p>
        </p:txBody>
      </p:sp>
      <p:pic>
        <p:nvPicPr>
          <p:cNvPr id="70" name="Google Shape;70;p14"/>
          <p:cNvPicPr preferRelativeResize="0"/>
          <p:nvPr/>
        </p:nvPicPr>
        <p:blipFill>
          <a:blip r:embed="rId3">
            <a:alphaModFix/>
          </a:blip>
          <a:stretch>
            <a:fillRect/>
          </a:stretch>
        </p:blipFill>
        <p:spPr>
          <a:xfrm rot="719906">
            <a:off x="5920375" y="2020650"/>
            <a:ext cx="2911925" cy="29119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lin ang="5400012" scaled="0"/>
        </a:gradFill>
      </p:bgPr>
    </p:bg>
    <p:spTree>
      <p:nvGrpSpPr>
        <p:cNvPr id="74" name="Shape 74"/>
        <p:cNvGrpSpPr/>
        <p:nvPr/>
      </p:nvGrpSpPr>
      <p:grpSpPr>
        <a:xfrm>
          <a:off x="0" y="0"/>
          <a:ext cx="0" cy="0"/>
          <a:chOff x="0" y="0"/>
          <a:chExt cx="0" cy="0"/>
        </a:xfrm>
      </p:grpSpPr>
      <p:sp>
        <p:nvSpPr>
          <p:cNvPr id="75" name="Google Shape;75;p15"/>
          <p:cNvSpPr txBox="1"/>
          <p:nvPr>
            <p:ph type="title"/>
          </p:nvPr>
        </p:nvSpPr>
        <p:spPr>
          <a:xfrm>
            <a:off x="311700" y="372500"/>
            <a:ext cx="8520600" cy="7335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b="1" i="1" lang="en" sz="4200" u="sng"/>
              <a:t>Aims and Learning objectives </a:t>
            </a:r>
            <a:endParaRPr b="1" i="1" sz="4200" u="sng"/>
          </a:p>
        </p:txBody>
      </p:sp>
      <p:sp>
        <p:nvSpPr>
          <p:cNvPr id="76" name="Google Shape;76;p15"/>
          <p:cNvSpPr txBox="1"/>
          <p:nvPr>
            <p:ph idx="1" type="body"/>
          </p:nvPr>
        </p:nvSpPr>
        <p:spPr>
          <a:xfrm>
            <a:off x="311700" y="1468825"/>
            <a:ext cx="8520600" cy="3099900"/>
          </a:xfrm>
          <a:prstGeom prst="rect">
            <a:avLst/>
          </a:prstGeom>
        </p:spPr>
        <p:txBody>
          <a:bodyPr anchorCtr="0" anchor="t" bIns="91425" lIns="91425" spcFirstLastPara="1" rIns="91425" wrap="square" tIns="91425">
            <a:normAutofit/>
          </a:bodyPr>
          <a:lstStyle/>
          <a:p>
            <a:pPr indent="-355600" lvl="0" marL="457200" rtl="0" algn="l">
              <a:lnSpc>
                <a:spcPct val="200000"/>
              </a:lnSpc>
              <a:spcBef>
                <a:spcPts val="0"/>
              </a:spcBef>
              <a:spcAft>
                <a:spcPts val="0"/>
              </a:spcAft>
              <a:buClr>
                <a:srgbClr val="000000"/>
              </a:buClr>
              <a:buSzPts val="2000"/>
              <a:buChar char="➔"/>
            </a:pPr>
            <a:r>
              <a:rPr lang="en" sz="2000">
                <a:solidFill>
                  <a:srgbClr val="000000"/>
                </a:solidFill>
              </a:rPr>
              <a:t>The aim of today’s session is to recap the lecture content.</a:t>
            </a:r>
            <a:endParaRPr sz="2000">
              <a:solidFill>
                <a:srgbClr val="000000"/>
              </a:solidFill>
            </a:endParaRPr>
          </a:p>
          <a:p>
            <a:pPr indent="-355600" lvl="0" marL="457200" rtl="0" algn="l">
              <a:lnSpc>
                <a:spcPct val="200000"/>
              </a:lnSpc>
              <a:spcBef>
                <a:spcPts val="0"/>
              </a:spcBef>
              <a:spcAft>
                <a:spcPts val="0"/>
              </a:spcAft>
              <a:buClr>
                <a:srgbClr val="000000"/>
              </a:buClr>
              <a:buSzPts val="2000"/>
              <a:buChar char="➔"/>
            </a:pPr>
            <a:r>
              <a:rPr lang="en" sz="2000">
                <a:solidFill>
                  <a:srgbClr val="000000"/>
                </a:solidFill>
              </a:rPr>
              <a:t>By the end of today’s session students should be able to understand the nature and sources of public law.</a:t>
            </a:r>
            <a:endParaRPr sz="2000">
              <a:solidFill>
                <a:srgbClr val="0000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lin ang="5400012" scaled="0"/>
        </a:gradFill>
      </p:bgPr>
    </p:bg>
    <p:spTree>
      <p:nvGrpSpPr>
        <p:cNvPr id="80" name="Shape 80"/>
        <p:cNvGrpSpPr/>
        <p:nvPr/>
      </p:nvGrpSpPr>
      <p:grpSpPr>
        <a:xfrm>
          <a:off x="0" y="0"/>
          <a:ext cx="0" cy="0"/>
          <a:chOff x="0" y="0"/>
          <a:chExt cx="0" cy="0"/>
        </a:xfrm>
      </p:grpSpPr>
      <p:sp>
        <p:nvSpPr>
          <p:cNvPr id="81" name="Google Shape;81;p16"/>
          <p:cNvSpPr txBox="1"/>
          <p:nvPr>
            <p:ph type="title"/>
          </p:nvPr>
        </p:nvSpPr>
        <p:spPr>
          <a:xfrm>
            <a:off x="311700" y="372500"/>
            <a:ext cx="8520600" cy="7335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b="1" i="1" lang="en" sz="4200" u="sng"/>
              <a:t>Lecture recap</a:t>
            </a:r>
            <a:endParaRPr b="1" i="1" sz="4200" u="sng"/>
          </a:p>
        </p:txBody>
      </p:sp>
      <p:sp>
        <p:nvSpPr>
          <p:cNvPr id="82" name="Google Shape;82;p16"/>
          <p:cNvSpPr txBox="1"/>
          <p:nvPr>
            <p:ph idx="1" type="body"/>
          </p:nvPr>
        </p:nvSpPr>
        <p:spPr>
          <a:xfrm>
            <a:off x="311700" y="1468825"/>
            <a:ext cx="8520600" cy="3099900"/>
          </a:xfrm>
          <a:prstGeom prst="rect">
            <a:avLst/>
          </a:prstGeom>
        </p:spPr>
        <p:txBody>
          <a:bodyPr anchorCtr="0" anchor="t" bIns="91425" lIns="91425" spcFirstLastPara="1" rIns="91425" wrap="square" tIns="91425">
            <a:normAutofit/>
          </a:bodyPr>
          <a:lstStyle/>
          <a:p>
            <a:pPr indent="-355600" lvl="0" marL="457200" rtl="0" algn="l">
              <a:lnSpc>
                <a:spcPct val="108000"/>
              </a:lnSpc>
              <a:spcBef>
                <a:spcPts val="0"/>
              </a:spcBef>
              <a:spcAft>
                <a:spcPts val="0"/>
              </a:spcAft>
              <a:buClr>
                <a:srgbClr val="000000"/>
              </a:buClr>
              <a:buSzPts val="2000"/>
              <a:buFont typeface="Arial"/>
              <a:buChar char="●"/>
            </a:pPr>
            <a:r>
              <a:rPr lang="en" sz="2000">
                <a:solidFill>
                  <a:srgbClr val="000000"/>
                </a:solidFill>
                <a:latin typeface="Arial"/>
                <a:ea typeface="Arial"/>
                <a:cs typeface="Arial"/>
                <a:sym typeface="Arial"/>
              </a:rPr>
              <a:t>Constitution</a:t>
            </a:r>
            <a:endParaRPr sz="2000">
              <a:solidFill>
                <a:srgbClr val="000000"/>
              </a:solidFill>
              <a:latin typeface="Arial"/>
              <a:ea typeface="Arial"/>
              <a:cs typeface="Arial"/>
              <a:sym typeface="Arial"/>
            </a:endParaRPr>
          </a:p>
          <a:p>
            <a:pPr indent="-355600" lvl="0" marL="457200" rtl="0" algn="l">
              <a:lnSpc>
                <a:spcPct val="108000"/>
              </a:lnSpc>
              <a:spcBef>
                <a:spcPts val="0"/>
              </a:spcBef>
              <a:spcAft>
                <a:spcPts val="0"/>
              </a:spcAft>
              <a:buClr>
                <a:srgbClr val="000000"/>
              </a:buClr>
              <a:buSzPts val="2000"/>
              <a:buFont typeface="Arial"/>
              <a:buChar char="●"/>
            </a:pPr>
            <a:r>
              <a:rPr lang="en" sz="2000">
                <a:solidFill>
                  <a:srgbClr val="000000"/>
                </a:solidFill>
                <a:latin typeface="Arial"/>
                <a:ea typeface="Arial"/>
                <a:cs typeface="Arial"/>
                <a:sym typeface="Arial"/>
              </a:rPr>
              <a:t>Rule of law</a:t>
            </a:r>
            <a:endParaRPr sz="2000">
              <a:solidFill>
                <a:srgbClr val="000000"/>
              </a:solidFill>
              <a:latin typeface="Arial"/>
              <a:ea typeface="Arial"/>
              <a:cs typeface="Arial"/>
              <a:sym typeface="Arial"/>
            </a:endParaRPr>
          </a:p>
          <a:p>
            <a:pPr indent="-355600" lvl="0" marL="457200" rtl="0" algn="l">
              <a:lnSpc>
                <a:spcPct val="108000"/>
              </a:lnSpc>
              <a:spcBef>
                <a:spcPts val="0"/>
              </a:spcBef>
              <a:spcAft>
                <a:spcPts val="0"/>
              </a:spcAft>
              <a:buClr>
                <a:srgbClr val="000000"/>
              </a:buClr>
              <a:buSzPts val="2000"/>
              <a:buFont typeface="Arial"/>
              <a:buChar char="●"/>
            </a:pPr>
            <a:r>
              <a:rPr lang="en" sz="2000">
                <a:solidFill>
                  <a:srgbClr val="000000"/>
                </a:solidFill>
                <a:latin typeface="Arial"/>
                <a:ea typeface="Arial"/>
                <a:cs typeface="Arial"/>
                <a:sym typeface="Arial"/>
              </a:rPr>
              <a:t>Parliamentary sovereignty/</a:t>
            </a:r>
            <a:endParaRPr sz="2000">
              <a:solidFill>
                <a:srgbClr val="000000"/>
              </a:solidFill>
              <a:latin typeface="Arial"/>
              <a:ea typeface="Arial"/>
              <a:cs typeface="Arial"/>
              <a:sym typeface="Arial"/>
            </a:endParaRPr>
          </a:p>
          <a:p>
            <a:pPr indent="-355600" lvl="0" marL="457200" rtl="0" algn="l">
              <a:lnSpc>
                <a:spcPct val="108000"/>
              </a:lnSpc>
              <a:spcBef>
                <a:spcPts val="0"/>
              </a:spcBef>
              <a:spcAft>
                <a:spcPts val="0"/>
              </a:spcAft>
              <a:buClr>
                <a:srgbClr val="000000"/>
              </a:buClr>
              <a:buSzPts val="2000"/>
              <a:buFont typeface="Arial"/>
              <a:buChar char="●"/>
            </a:pPr>
            <a:r>
              <a:rPr lang="en" sz="2000">
                <a:solidFill>
                  <a:srgbClr val="000000"/>
                </a:solidFill>
                <a:latin typeface="Arial"/>
                <a:ea typeface="Arial"/>
                <a:cs typeface="Arial"/>
                <a:sym typeface="Arial"/>
              </a:rPr>
              <a:t>supremacy</a:t>
            </a:r>
            <a:endParaRPr sz="2000">
              <a:solidFill>
                <a:srgbClr val="000000"/>
              </a:solidFill>
              <a:latin typeface="Arial"/>
              <a:ea typeface="Arial"/>
              <a:cs typeface="Arial"/>
              <a:sym typeface="Arial"/>
            </a:endParaRPr>
          </a:p>
          <a:p>
            <a:pPr indent="-355600" lvl="0" marL="457200" rtl="0" algn="l">
              <a:lnSpc>
                <a:spcPct val="108000"/>
              </a:lnSpc>
              <a:spcBef>
                <a:spcPts val="0"/>
              </a:spcBef>
              <a:spcAft>
                <a:spcPts val="0"/>
              </a:spcAft>
              <a:buClr>
                <a:srgbClr val="000000"/>
              </a:buClr>
              <a:buSzPts val="2000"/>
              <a:buFont typeface="Arial"/>
              <a:buChar char="●"/>
            </a:pPr>
            <a:r>
              <a:rPr lang="en" sz="2000">
                <a:solidFill>
                  <a:srgbClr val="000000"/>
                </a:solidFill>
                <a:latin typeface="Arial"/>
                <a:ea typeface="Arial"/>
                <a:cs typeface="Arial"/>
                <a:sym typeface="Arial"/>
              </a:rPr>
              <a:t>Separation of powers</a:t>
            </a:r>
            <a:endParaRPr sz="2000">
              <a:solidFill>
                <a:srgbClr val="000000"/>
              </a:solidFill>
              <a:latin typeface="Arial"/>
              <a:ea typeface="Arial"/>
              <a:cs typeface="Arial"/>
              <a:sym typeface="Arial"/>
            </a:endParaRPr>
          </a:p>
          <a:p>
            <a:pPr indent="-355600" lvl="0" marL="457200" rtl="0" algn="l">
              <a:lnSpc>
                <a:spcPct val="108000"/>
              </a:lnSpc>
              <a:spcBef>
                <a:spcPts val="0"/>
              </a:spcBef>
              <a:spcAft>
                <a:spcPts val="0"/>
              </a:spcAft>
              <a:buClr>
                <a:srgbClr val="000000"/>
              </a:buClr>
              <a:buSzPts val="2000"/>
              <a:buFont typeface="Arial"/>
              <a:buChar char="●"/>
            </a:pPr>
            <a:r>
              <a:rPr lang="en" sz="2000">
                <a:solidFill>
                  <a:srgbClr val="000000"/>
                </a:solidFill>
                <a:latin typeface="Arial"/>
                <a:ea typeface="Arial"/>
                <a:cs typeface="Arial"/>
                <a:sym typeface="Arial"/>
              </a:rPr>
              <a:t>Unwritten constitution</a:t>
            </a:r>
            <a:endParaRPr sz="2000">
              <a:solidFill>
                <a:srgbClr val="000000"/>
              </a:solidFill>
              <a:latin typeface="Arial"/>
              <a:ea typeface="Arial"/>
              <a:cs typeface="Arial"/>
              <a:sym typeface="Arial"/>
            </a:endParaRPr>
          </a:p>
          <a:p>
            <a:pPr indent="0" lvl="0" marL="0" rtl="0" algn="l">
              <a:spcBef>
                <a:spcPts val="0"/>
              </a:spcBef>
              <a:spcAft>
                <a:spcPts val="120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lin ang="5400012" scaled="0"/>
        </a:gradFill>
      </p:bgPr>
    </p:bg>
    <p:spTree>
      <p:nvGrpSpPr>
        <p:cNvPr id="86" name="Shape 86"/>
        <p:cNvGrpSpPr/>
        <p:nvPr/>
      </p:nvGrpSpPr>
      <p:grpSpPr>
        <a:xfrm>
          <a:off x="0" y="0"/>
          <a:ext cx="0" cy="0"/>
          <a:chOff x="0" y="0"/>
          <a:chExt cx="0" cy="0"/>
        </a:xfrm>
      </p:grpSpPr>
      <p:sp>
        <p:nvSpPr>
          <p:cNvPr id="87" name="Google Shape;87;p17"/>
          <p:cNvSpPr txBox="1"/>
          <p:nvPr>
            <p:ph type="title"/>
          </p:nvPr>
        </p:nvSpPr>
        <p:spPr>
          <a:xfrm>
            <a:off x="311700" y="372500"/>
            <a:ext cx="8520600" cy="7335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b="1" i="1" lang="en" sz="4200" u="sng"/>
              <a:t>What does it all mean?</a:t>
            </a:r>
            <a:endParaRPr b="1" i="1" sz="4200" u="sng"/>
          </a:p>
        </p:txBody>
      </p:sp>
      <p:sp>
        <p:nvSpPr>
          <p:cNvPr id="88" name="Google Shape;88;p17"/>
          <p:cNvSpPr txBox="1"/>
          <p:nvPr>
            <p:ph idx="1" type="body"/>
          </p:nvPr>
        </p:nvSpPr>
        <p:spPr>
          <a:xfrm>
            <a:off x="311700" y="1468825"/>
            <a:ext cx="8520600" cy="3099900"/>
          </a:xfrm>
          <a:prstGeom prst="rect">
            <a:avLst/>
          </a:prstGeom>
        </p:spPr>
        <p:txBody>
          <a:bodyPr anchorCtr="0" anchor="t" bIns="91425" lIns="91425" spcFirstLastPara="1" rIns="91425" wrap="square" tIns="91425">
            <a:normAutofit fontScale="92500" lnSpcReduction="10000"/>
          </a:bodyPr>
          <a:lstStyle/>
          <a:p>
            <a:pPr indent="0" lvl="0" marL="0" rtl="0" algn="l">
              <a:lnSpc>
                <a:spcPct val="120000"/>
              </a:lnSpc>
              <a:spcBef>
                <a:spcPts val="0"/>
              </a:spcBef>
              <a:spcAft>
                <a:spcPts val="0"/>
              </a:spcAft>
              <a:buNone/>
            </a:pPr>
            <a:r>
              <a:rPr lang="en">
                <a:solidFill>
                  <a:srgbClr val="000000"/>
                </a:solidFill>
                <a:latin typeface="Arial"/>
                <a:ea typeface="Arial"/>
                <a:cs typeface="Arial"/>
                <a:sym typeface="Arial"/>
              </a:rPr>
              <a:t>A constitution – sets out the rules which establish various institutions of the state, it sets out functions and powers of those institutions and governs the relationships between them.</a:t>
            </a:r>
            <a:endParaRPr>
              <a:solidFill>
                <a:srgbClr val="000000"/>
              </a:solidFill>
              <a:latin typeface="Arial"/>
              <a:ea typeface="Arial"/>
              <a:cs typeface="Arial"/>
              <a:sym typeface="Arial"/>
            </a:endParaRPr>
          </a:p>
          <a:p>
            <a:pPr indent="0" lvl="0" marL="0" rtl="0" algn="l">
              <a:lnSpc>
                <a:spcPct val="120000"/>
              </a:lnSpc>
              <a:spcBef>
                <a:spcPts val="0"/>
              </a:spcBef>
              <a:spcAft>
                <a:spcPts val="0"/>
              </a:spcAft>
              <a:buNone/>
            </a:pPr>
            <a:r>
              <a:t/>
            </a:r>
            <a:endParaRPr sz="1200">
              <a:solidFill>
                <a:srgbClr val="000000"/>
              </a:solidFill>
              <a:latin typeface="Roboto"/>
              <a:ea typeface="Roboto"/>
              <a:cs typeface="Roboto"/>
              <a:sym typeface="Roboto"/>
            </a:endParaRPr>
          </a:p>
          <a:p>
            <a:pPr indent="0" lvl="0" marL="0" rtl="0" algn="l">
              <a:lnSpc>
                <a:spcPct val="120000"/>
              </a:lnSpc>
              <a:spcBef>
                <a:spcPts val="0"/>
              </a:spcBef>
              <a:spcAft>
                <a:spcPts val="0"/>
              </a:spcAft>
              <a:buNone/>
            </a:pPr>
            <a:r>
              <a:rPr lang="en">
                <a:solidFill>
                  <a:srgbClr val="000000"/>
                </a:solidFill>
                <a:latin typeface="Arial"/>
                <a:ea typeface="Arial"/>
                <a:cs typeface="Arial"/>
                <a:sym typeface="Arial"/>
              </a:rPr>
              <a:t>Unwritten constitution – All of the above rules are not written down in one single document, like they would be in a written constitution like US or Iran.</a:t>
            </a:r>
            <a:endParaRPr>
              <a:solidFill>
                <a:srgbClr val="000000"/>
              </a:solidFill>
              <a:latin typeface="Arial"/>
              <a:ea typeface="Arial"/>
              <a:cs typeface="Arial"/>
              <a:sym typeface="Arial"/>
            </a:endParaRPr>
          </a:p>
          <a:p>
            <a:pPr indent="0" lvl="0" marL="0" rtl="0" algn="l">
              <a:lnSpc>
                <a:spcPct val="120000"/>
              </a:lnSpc>
              <a:spcBef>
                <a:spcPts val="0"/>
              </a:spcBef>
              <a:spcAft>
                <a:spcPts val="0"/>
              </a:spcAft>
              <a:buNone/>
            </a:pPr>
            <a:r>
              <a:t/>
            </a:r>
            <a:endParaRPr sz="1200">
              <a:solidFill>
                <a:srgbClr val="000000"/>
              </a:solidFill>
              <a:latin typeface="Roboto"/>
              <a:ea typeface="Roboto"/>
              <a:cs typeface="Roboto"/>
              <a:sym typeface="Roboto"/>
            </a:endParaRPr>
          </a:p>
          <a:p>
            <a:pPr indent="0" lvl="0" marL="0" rtl="0" algn="l">
              <a:lnSpc>
                <a:spcPct val="120000"/>
              </a:lnSpc>
              <a:spcBef>
                <a:spcPts val="0"/>
              </a:spcBef>
              <a:spcAft>
                <a:spcPts val="0"/>
              </a:spcAft>
              <a:buNone/>
            </a:pPr>
            <a:r>
              <a:rPr lang="en">
                <a:solidFill>
                  <a:srgbClr val="000000"/>
                </a:solidFill>
                <a:latin typeface="Arial"/>
                <a:ea typeface="Arial"/>
                <a:cs typeface="Arial"/>
                <a:sym typeface="Arial"/>
              </a:rPr>
              <a:t>Rule of law: AV Dicey </a:t>
            </a:r>
            <a:endParaRPr>
              <a:solidFill>
                <a:srgbClr val="000000"/>
              </a:solidFill>
              <a:latin typeface="Arial"/>
              <a:ea typeface="Arial"/>
              <a:cs typeface="Arial"/>
              <a:sym typeface="Arial"/>
            </a:endParaRPr>
          </a:p>
          <a:p>
            <a:pPr indent="0" lvl="0" marL="0" rtl="0" algn="l">
              <a:lnSpc>
                <a:spcPct val="120000"/>
              </a:lnSpc>
              <a:spcBef>
                <a:spcPts val="0"/>
              </a:spcBef>
              <a:spcAft>
                <a:spcPts val="0"/>
              </a:spcAft>
              <a:buNone/>
            </a:pPr>
            <a:r>
              <a:rPr lang="en">
                <a:solidFill>
                  <a:srgbClr val="000000"/>
                </a:solidFill>
                <a:latin typeface="Arial"/>
                <a:ea typeface="Arial"/>
                <a:cs typeface="Arial"/>
                <a:sym typeface="Arial"/>
              </a:rPr>
              <a:t>- Requires the government to exercise its powers in accordance with legal principles</a:t>
            </a:r>
            <a:endParaRPr>
              <a:solidFill>
                <a:srgbClr val="000000"/>
              </a:solidFill>
              <a:latin typeface="Arial"/>
              <a:ea typeface="Arial"/>
              <a:cs typeface="Arial"/>
              <a:sym typeface="Arial"/>
            </a:endParaRPr>
          </a:p>
          <a:p>
            <a:pPr indent="0" lvl="0" marL="0" rtl="0" algn="l">
              <a:lnSpc>
                <a:spcPct val="120000"/>
              </a:lnSpc>
              <a:spcBef>
                <a:spcPts val="0"/>
              </a:spcBef>
              <a:spcAft>
                <a:spcPts val="0"/>
              </a:spcAft>
              <a:buNone/>
            </a:pPr>
            <a:r>
              <a:rPr lang="en">
                <a:solidFill>
                  <a:srgbClr val="000000"/>
                </a:solidFill>
                <a:latin typeface="Arial"/>
                <a:ea typeface="Arial"/>
                <a:cs typeface="Arial"/>
                <a:sym typeface="Arial"/>
              </a:rPr>
              <a:t>- Noone is above the law and everyone is subject to it</a:t>
            </a:r>
            <a:endParaRPr>
              <a:solidFill>
                <a:srgbClr val="000000"/>
              </a:solidFill>
              <a:latin typeface="Arial"/>
              <a:ea typeface="Arial"/>
              <a:cs typeface="Arial"/>
              <a:sym typeface="Arial"/>
            </a:endParaRPr>
          </a:p>
          <a:p>
            <a:pPr indent="0" lvl="0" marL="0" rtl="0" algn="l">
              <a:spcBef>
                <a:spcPts val="0"/>
              </a:spcBef>
              <a:spcAft>
                <a:spcPts val="120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lin ang="5400012" scaled="0"/>
        </a:gradFill>
      </p:bgPr>
    </p:bg>
    <p:spTree>
      <p:nvGrpSpPr>
        <p:cNvPr id="92" name="Shape 92"/>
        <p:cNvGrpSpPr/>
        <p:nvPr/>
      </p:nvGrpSpPr>
      <p:grpSpPr>
        <a:xfrm>
          <a:off x="0" y="0"/>
          <a:ext cx="0" cy="0"/>
          <a:chOff x="0" y="0"/>
          <a:chExt cx="0" cy="0"/>
        </a:xfrm>
      </p:grpSpPr>
      <p:sp>
        <p:nvSpPr>
          <p:cNvPr id="93" name="Google Shape;93;p18"/>
          <p:cNvSpPr txBox="1"/>
          <p:nvPr>
            <p:ph type="title"/>
          </p:nvPr>
        </p:nvSpPr>
        <p:spPr>
          <a:xfrm>
            <a:off x="311700" y="372500"/>
            <a:ext cx="8520600" cy="7335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b="1" i="1" lang="en" sz="4200" u="sng"/>
              <a:t>What are the sources of law?</a:t>
            </a:r>
            <a:endParaRPr b="1" i="1" sz="4200" u="sng"/>
          </a:p>
        </p:txBody>
      </p:sp>
      <p:sp>
        <p:nvSpPr>
          <p:cNvPr id="94" name="Google Shape;94;p18"/>
          <p:cNvSpPr txBox="1"/>
          <p:nvPr>
            <p:ph idx="1" type="body"/>
          </p:nvPr>
        </p:nvSpPr>
        <p:spPr>
          <a:xfrm>
            <a:off x="311700" y="1468825"/>
            <a:ext cx="8520600" cy="3099900"/>
          </a:xfrm>
          <a:prstGeom prst="rect">
            <a:avLst/>
          </a:prstGeom>
        </p:spPr>
        <p:txBody>
          <a:bodyPr anchorCtr="0" anchor="t" bIns="91425" lIns="91425" spcFirstLastPara="1" rIns="91425" wrap="square" tIns="91425">
            <a:normAutofit/>
          </a:bodyPr>
          <a:lstStyle/>
          <a:p>
            <a:pPr indent="0" lvl="0" marL="0" rtl="0" algn="l">
              <a:lnSpc>
                <a:spcPct val="108000"/>
              </a:lnSpc>
              <a:spcBef>
                <a:spcPts val="0"/>
              </a:spcBef>
              <a:spcAft>
                <a:spcPts val="0"/>
              </a:spcAft>
              <a:buNone/>
            </a:pPr>
            <a:r>
              <a:rPr lang="en" sz="2191">
                <a:solidFill>
                  <a:srgbClr val="000000"/>
                </a:solidFill>
                <a:latin typeface="Arial"/>
                <a:ea typeface="Arial"/>
                <a:cs typeface="Arial"/>
                <a:sym typeface="Arial"/>
              </a:rPr>
              <a:t>1. Acts of Parliament</a:t>
            </a:r>
            <a:endParaRPr sz="2191">
              <a:solidFill>
                <a:srgbClr val="000000"/>
              </a:solidFill>
              <a:latin typeface="Arial"/>
              <a:ea typeface="Arial"/>
              <a:cs typeface="Arial"/>
              <a:sym typeface="Arial"/>
            </a:endParaRPr>
          </a:p>
          <a:p>
            <a:pPr indent="0" lvl="0" marL="0" rtl="0" algn="l">
              <a:lnSpc>
                <a:spcPct val="108000"/>
              </a:lnSpc>
              <a:spcBef>
                <a:spcPts val="0"/>
              </a:spcBef>
              <a:spcAft>
                <a:spcPts val="0"/>
              </a:spcAft>
              <a:buNone/>
            </a:pPr>
            <a:r>
              <a:rPr lang="en" sz="2191">
                <a:solidFill>
                  <a:srgbClr val="000000"/>
                </a:solidFill>
                <a:latin typeface="Arial"/>
                <a:ea typeface="Arial"/>
                <a:cs typeface="Arial"/>
                <a:sym typeface="Arial"/>
              </a:rPr>
              <a:t>2. Case law</a:t>
            </a:r>
            <a:endParaRPr sz="2191">
              <a:solidFill>
                <a:srgbClr val="000000"/>
              </a:solidFill>
              <a:latin typeface="Arial"/>
              <a:ea typeface="Arial"/>
              <a:cs typeface="Arial"/>
              <a:sym typeface="Arial"/>
            </a:endParaRPr>
          </a:p>
          <a:p>
            <a:pPr indent="0" lvl="0" marL="0" rtl="0" algn="l">
              <a:lnSpc>
                <a:spcPct val="108000"/>
              </a:lnSpc>
              <a:spcBef>
                <a:spcPts val="0"/>
              </a:spcBef>
              <a:spcAft>
                <a:spcPts val="0"/>
              </a:spcAft>
              <a:buNone/>
            </a:pPr>
            <a:r>
              <a:rPr lang="en" sz="2191">
                <a:solidFill>
                  <a:srgbClr val="000000"/>
                </a:solidFill>
                <a:latin typeface="Arial"/>
                <a:ea typeface="Arial"/>
                <a:cs typeface="Arial"/>
                <a:sym typeface="Arial"/>
              </a:rPr>
              <a:t>3. Constitutional conventions </a:t>
            </a:r>
            <a:endParaRPr sz="2191">
              <a:solidFill>
                <a:srgbClr val="000000"/>
              </a:solidFill>
              <a:latin typeface="Arial"/>
              <a:ea typeface="Arial"/>
              <a:cs typeface="Arial"/>
              <a:sym typeface="Arial"/>
            </a:endParaRPr>
          </a:p>
          <a:p>
            <a:pPr indent="0" lvl="0" marL="0" rtl="0" algn="l">
              <a:lnSpc>
                <a:spcPct val="108000"/>
              </a:lnSpc>
              <a:spcBef>
                <a:spcPts val="0"/>
              </a:spcBef>
              <a:spcAft>
                <a:spcPts val="0"/>
              </a:spcAft>
              <a:buNone/>
            </a:pPr>
            <a:r>
              <a:rPr lang="en" sz="2191">
                <a:solidFill>
                  <a:srgbClr val="000000"/>
                </a:solidFill>
                <a:latin typeface="Arial"/>
                <a:ea typeface="Arial"/>
                <a:cs typeface="Arial"/>
                <a:sym typeface="Arial"/>
              </a:rPr>
              <a:t>4. Works of Authority</a:t>
            </a:r>
            <a:endParaRPr sz="2191">
              <a:solidFill>
                <a:srgbClr val="000000"/>
              </a:solidFill>
              <a:latin typeface="Arial"/>
              <a:ea typeface="Arial"/>
              <a:cs typeface="Arial"/>
              <a:sym typeface="Arial"/>
            </a:endParaRPr>
          </a:p>
          <a:p>
            <a:pPr indent="0" lvl="0" marL="0" rtl="0" algn="l">
              <a:spcBef>
                <a:spcPts val="0"/>
              </a:spcBef>
              <a:spcAft>
                <a:spcPts val="120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lin ang="5400012" scaled="0"/>
        </a:gradFill>
      </p:bgPr>
    </p:bg>
    <p:spTree>
      <p:nvGrpSpPr>
        <p:cNvPr id="98" name="Shape 98"/>
        <p:cNvGrpSpPr/>
        <p:nvPr/>
      </p:nvGrpSpPr>
      <p:grpSpPr>
        <a:xfrm>
          <a:off x="0" y="0"/>
          <a:ext cx="0" cy="0"/>
          <a:chOff x="0" y="0"/>
          <a:chExt cx="0" cy="0"/>
        </a:xfrm>
      </p:grpSpPr>
      <p:sp>
        <p:nvSpPr>
          <p:cNvPr id="99" name="Google Shape;99;p19"/>
          <p:cNvSpPr txBox="1"/>
          <p:nvPr>
            <p:ph type="title"/>
          </p:nvPr>
        </p:nvSpPr>
        <p:spPr>
          <a:xfrm>
            <a:off x="311700" y="617450"/>
            <a:ext cx="8520600" cy="7335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b="1" i="1" lang="en" sz="4200" u="sng"/>
              <a:t>How did these change the constitution?</a:t>
            </a:r>
            <a:endParaRPr b="1" i="1" sz="4200" u="sng"/>
          </a:p>
        </p:txBody>
      </p:sp>
      <p:sp>
        <p:nvSpPr>
          <p:cNvPr id="100" name="Google Shape;100;p19"/>
          <p:cNvSpPr txBox="1"/>
          <p:nvPr>
            <p:ph idx="1" type="body"/>
          </p:nvPr>
        </p:nvSpPr>
        <p:spPr>
          <a:xfrm>
            <a:off x="311700" y="1468825"/>
            <a:ext cx="8520600" cy="3099900"/>
          </a:xfrm>
          <a:prstGeom prst="rect">
            <a:avLst/>
          </a:prstGeom>
        </p:spPr>
        <p:txBody>
          <a:bodyPr anchorCtr="0" anchor="t" bIns="91425" lIns="91425" spcFirstLastPara="1" rIns="91425" wrap="square" tIns="91425">
            <a:normAutofit lnSpcReduction="20000"/>
          </a:bodyPr>
          <a:lstStyle/>
          <a:p>
            <a:pPr indent="-228600" lvl="0" marL="292100" rtl="0" algn="l">
              <a:lnSpc>
                <a:spcPct val="108000"/>
              </a:lnSpc>
              <a:spcBef>
                <a:spcPts val="0"/>
              </a:spcBef>
              <a:spcAft>
                <a:spcPts val="0"/>
              </a:spcAft>
              <a:buNone/>
            </a:pPr>
            <a:r>
              <a:rPr lang="en" sz="2400">
                <a:solidFill>
                  <a:srgbClr val="000000"/>
                </a:solidFill>
                <a:latin typeface="Arial"/>
                <a:ea typeface="Arial"/>
                <a:cs typeface="Arial"/>
                <a:sym typeface="Arial"/>
              </a:rPr>
              <a:t>Many of the laws which form part of the UK constitution are in the form of an Act of Parliament</a:t>
            </a:r>
            <a:endParaRPr sz="2400">
              <a:solidFill>
                <a:srgbClr val="000000"/>
              </a:solidFill>
              <a:latin typeface="Arial"/>
              <a:ea typeface="Arial"/>
              <a:cs typeface="Arial"/>
              <a:sym typeface="Arial"/>
            </a:endParaRPr>
          </a:p>
          <a:p>
            <a:pPr indent="-228600" lvl="0" marL="0" rtl="0" algn="l">
              <a:lnSpc>
                <a:spcPct val="108000"/>
              </a:lnSpc>
              <a:spcBef>
                <a:spcPts val="0"/>
              </a:spcBef>
              <a:spcAft>
                <a:spcPts val="0"/>
              </a:spcAft>
              <a:buNone/>
            </a:pPr>
            <a:r>
              <a:t/>
            </a:r>
            <a:endParaRPr sz="1200">
              <a:solidFill>
                <a:srgbClr val="000000"/>
              </a:solidFill>
              <a:latin typeface="Roboto"/>
              <a:ea typeface="Roboto"/>
              <a:cs typeface="Roboto"/>
              <a:sym typeface="Roboto"/>
            </a:endParaRPr>
          </a:p>
          <a:p>
            <a:pPr indent="-228600" lvl="0" marL="292100" rtl="0" algn="l">
              <a:lnSpc>
                <a:spcPct val="108000"/>
              </a:lnSpc>
              <a:spcBef>
                <a:spcPts val="0"/>
              </a:spcBef>
              <a:spcAft>
                <a:spcPts val="0"/>
              </a:spcAft>
              <a:buNone/>
            </a:pPr>
            <a:r>
              <a:rPr lang="en" sz="2400">
                <a:solidFill>
                  <a:srgbClr val="000000"/>
                </a:solidFill>
                <a:latin typeface="Arial"/>
                <a:ea typeface="Arial"/>
                <a:cs typeface="Arial"/>
                <a:sym typeface="Arial"/>
              </a:rPr>
              <a:t>Examples include:</a:t>
            </a:r>
            <a:endParaRPr sz="2400">
              <a:solidFill>
                <a:srgbClr val="000000"/>
              </a:solidFill>
              <a:latin typeface="Arial"/>
              <a:ea typeface="Arial"/>
              <a:cs typeface="Arial"/>
              <a:sym typeface="Arial"/>
            </a:endParaRPr>
          </a:p>
          <a:p>
            <a:pPr indent="-228600" lvl="0" marL="0" rtl="0" algn="l">
              <a:lnSpc>
                <a:spcPct val="108000"/>
              </a:lnSpc>
              <a:spcBef>
                <a:spcPts val="0"/>
              </a:spcBef>
              <a:spcAft>
                <a:spcPts val="0"/>
              </a:spcAft>
              <a:buNone/>
            </a:pPr>
            <a:r>
              <a:rPr lang="en" sz="2400">
                <a:solidFill>
                  <a:srgbClr val="FF0000"/>
                </a:solidFill>
                <a:latin typeface="Arial"/>
                <a:ea typeface="Arial"/>
                <a:cs typeface="Arial"/>
                <a:sym typeface="Arial"/>
              </a:rPr>
              <a:t>- Bill of Rights 1969</a:t>
            </a:r>
            <a:endParaRPr sz="2400">
              <a:solidFill>
                <a:srgbClr val="FF0000"/>
              </a:solidFill>
              <a:latin typeface="Arial"/>
              <a:ea typeface="Arial"/>
              <a:cs typeface="Arial"/>
              <a:sym typeface="Arial"/>
            </a:endParaRPr>
          </a:p>
          <a:p>
            <a:pPr indent="-228600" lvl="0" marL="0" rtl="0" algn="l">
              <a:lnSpc>
                <a:spcPct val="108000"/>
              </a:lnSpc>
              <a:spcBef>
                <a:spcPts val="0"/>
              </a:spcBef>
              <a:spcAft>
                <a:spcPts val="0"/>
              </a:spcAft>
              <a:buNone/>
            </a:pPr>
            <a:r>
              <a:rPr lang="en" sz="2400">
                <a:solidFill>
                  <a:srgbClr val="FF0000"/>
                </a:solidFill>
                <a:latin typeface="Arial"/>
                <a:ea typeface="Arial"/>
                <a:cs typeface="Arial"/>
                <a:sym typeface="Arial"/>
              </a:rPr>
              <a:t>- Parliaments Acts 1911-49</a:t>
            </a:r>
            <a:endParaRPr sz="2400">
              <a:solidFill>
                <a:srgbClr val="FF0000"/>
              </a:solidFill>
              <a:latin typeface="Arial"/>
              <a:ea typeface="Arial"/>
              <a:cs typeface="Arial"/>
              <a:sym typeface="Arial"/>
            </a:endParaRPr>
          </a:p>
          <a:p>
            <a:pPr indent="-228600" lvl="0" marL="0" rtl="0" algn="l">
              <a:lnSpc>
                <a:spcPct val="108000"/>
              </a:lnSpc>
              <a:spcBef>
                <a:spcPts val="0"/>
              </a:spcBef>
              <a:spcAft>
                <a:spcPts val="0"/>
              </a:spcAft>
              <a:buNone/>
            </a:pPr>
            <a:r>
              <a:rPr lang="en" sz="2400">
                <a:solidFill>
                  <a:srgbClr val="FF0000"/>
                </a:solidFill>
                <a:latin typeface="Arial"/>
                <a:ea typeface="Arial"/>
                <a:cs typeface="Arial"/>
                <a:sym typeface="Arial"/>
              </a:rPr>
              <a:t>- European Communities Act 1972</a:t>
            </a:r>
            <a:endParaRPr sz="2400">
              <a:solidFill>
                <a:srgbClr val="FF0000"/>
              </a:solidFill>
              <a:latin typeface="Arial"/>
              <a:ea typeface="Arial"/>
              <a:cs typeface="Arial"/>
              <a:sym typeface="Arial"/>
            </a:endParaRPr>
          </a:p>
          <a:p>
            <a:pPr indent="-228600" lvl="0" marL="0" rtl="0" algn="l">
              <a:lnSpc>
                <a:spcPct val="108000"/>
              </a:lnSpc>
              <a:spcBef>
                <a:spcPts val="0"/>
              </a:spcBef>
              <a:spcAft>
                <a:spcPts val="0"/>
              </a:spcAft>
              <a:buNone/>
            </a:pPr>
            <a:r>
              <a:rPr lang="en" sz="2400">
                <a:solidFill>
                  <a:srgbClr val="FF0000"/>
                </a:solidFill>
                <a:latin typeface="Arial"/>
                <a:ea typeface="Arial"/>
                <a:cs typeface="Arial"/>
                <a:sym typeface="Arial"/>
              </a:rPr>
              <a:t>- Human Rights Act 1998</a:t>
            </a:r>
            <a:endParaRPr sz="2400">
              <a:solidFill>
                <a:srgbClr val="FF0000"/>
              </a:solidFill>
              <a:latin typeface="Arial"/>
              <a:ea typeface="Arial"/>
              <a:cs typeface="Arial"/>
              <a:sym typeface="Arial"/>
            </a:endParaRPr>
          </a:p>
          <a:p>
            <a:pPr indent="0" lvl="0" marL="0" rtl="0" algn="l">
              <a:spcBef>
                <a:spcPts val="0"/>
              </a:spcBef>
              <a:spcAft>
                <a:spcPts val="120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lin ang="5400012" scaled="0"/>
        </a:gradFill>
      </p:bgPr>
    </p:bg>
    <p:spTree>
      <p:nvGrpSpPr>
        <p:cNvPr id="104" name="Shape 104"/>
        <p:cNvGrpSpPr/>
        <p:nvPr/>
      </p:nvGrpSpPr>
      <p:grpSpPr>
        <a:xfrm>
          <a:off x="0" y="0"/>
          <a:ext cx="0" cy="0"/>
          <a:chOff x="0" y="0"/>
          <a:chExt cx="0" cy="0"/>
        </a:xfrm>
      </p:grpSpPr>
      <p:sp>
        <p:nvSpPr>
          <p:cNvPr id="105" name="Google Shape;105;p20"/>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Answer</a:t>
            </a:r>
            <a:endParaRPr/>
          </a:p>
        </p:txBody>
      </p:sp>
      <p:sp>
        <p:nvSpPr>
          <p:cNvPr id="106" name="Google Shape;106;p20"/>
          <p:cNvSpPr txBox="1"/>
          <p:nvPr>
            <p:ph idx="1" type="body"/>
          </p:nvPr>
        </p:nvSpPr>
        <p:spPr>
          <a:xfrm>
            <a:off x="311700" y="1468825"/>
            <a:ext cx="8520600" cy="3099900"/>
          </a:xfrm>
          <a:prstGeom prst="rect">
            <a:avLst/>
          </a:prstGeom>
        </p:spPr>
        <p:txBody>
          <a:bodyPr anchorCtr="0" anchor="t" bIns="91425" lIns="91425" spcFirstLastPara="1" rIns="91425" wrap="square" tIns="91425">
            <a:normAutofit fontScale="77500" lnSpcReduction="20000"/>
          </a:bodyPr>
          <a:lstStyle/>
          <a:p>
            <a:pPr indent="0" lvl="0" marL="0" rtl="0" algn="l">
              <a:lnSpc>
                <a:spcPct val="120000"/>
              </a:lnSpc>
              <a:spcBef>
                <a:spcPts val="0"/>
              </a:spcBef>
              <a:spcAft>
                <a:spcPts val="0"/>
              </a:spcAft>
              <a:buNone/>
            </a:pPr>
            <a:r>
              <a:rPr lang="en">
                <a:solidFill>
                  <a:srgbClr val="000000"/>
                </a:solidFill>
                <a:latin typeface="Arial"/>
                <a:ea typeface="Arial"/>
                <a:cs typeface="Arial"/>
                <a:sym typeface="Arial"/>
              </a:rPr>
              <a:t>Bill of Rights 1969</a:t>
            </a:r>
            <a:endParaRPr>
              <a:solidFill>
                <a:srgbClr val="000000"/>
              </a:solidFill>
              <a:latin typeface="Arial"/>
              <a:ea typeface="Arial"/>
              <a:cs typeface="Arial"/>
              <a:sym typeface="Arial"/>
            </a:endParaRPr>
          </a:p>
          <a:p>
            <a:pPr indent="0" lvl="0" marL="0" rtl="0" algn="l">
              <a:lnSpc>
                <a:spcPct val="120000"/>
              </a:lnSpc>
              <a:spcBef>
                <a:spcPts val="0"/>
              </a:spcBef>
              <a:spcAft>
                <a:spcPts val="0"/>
              </a:spcAft>
              <a:buNone/>
            </a:pPr>
            <a:r>
              <a:rPr lang="en">
                <a:solidFill>
                  <a:srgbClr val="000000"/>
                </a:solidFill>
                <a:latin typeface="Arial"/>
                <a:ea typeface="Arial"/>
                <a:cs typeface="Arial"/>
                <a:sym typeface="Arial"/>
              </a:rPr>
              <a:t>Sets out certain civil rights and outlines who will be the next in line to inherit the Crown.</a:t>
            </a:r>
            <a:endParaRPr>
              <a:solidFill>
                <a:srgbClr val="000000"/>
              </a:solidFill>
              <a:latin typeface="Arial"/>
              <a:ea typeface="Arial"/>
              <a:cs typeface="Arial"/>
              <a:sym typeface="Arial"/>
            </a:endParaRPr>
          </a:p>
          <a:p>
            <a:pPr indent="0" lvl="0" marL="0" rtl="0" algn="l">
              <a:lnSpc>
                <a:spcPct val="120000"/>
              </a:lnSpc>
              <a:spcBef>
                <a:spcPts val="0"/>
              </a:spcBef>
              <a:spcAft>
                <a:spcPts val="0"/>
              </a:spcAft>
              <a:buNone/>
            </a:pPr>
            <a:r>
              <a:t/>
            </a:r>
            <a:endParaRPr sz="1200">
              <a:solidFill>
                <a:srgbClr val="000000"/>
              </a:solidFill>
              <a:latin typeface="Roboto"/>
              <a:ea typeface="Roboto"/>
              <a:cs typeface="Roboto"/>
              <a:sym typeface="Roboto"/>
            </a:endParaRPr>
          </a:p>
          <a:p>
            <a:pPr indent="0" lvl="0" marL="0" rtl="0" algn="l">
              <a:lnSpc>
                <a:spcPct val="120000"/>
              </a:lnSpc>
              <a:spcBef>
                <a:spcPts val="0"/>
              </a:spcBef>
              <a:spcAft>
                <a:spcPts val="0"/>
              </a:spcAft>
              <a:buNone/>
            </a:pPr>
            <a:r>
              <a:rPr lang="en">
                <a:solidFill>
                  <a:srgbClr val="000000"/>
                </a:solidFill>
                <a:latin typeface="Arial"/>
                <a:ea typeface="Arial"/>
                <a:cs typeface="Arial"/>
                <a:sym typeface="Arial"/>
              </a:rPr>
              <a:t>Parliaments Acts 1911-49</a:t>
            </a:r>
            <a:endParaRPr>
              <a:solidFill>
                <a:srgbClr val="000000"/>
              </a:solidFill>
              <a:latin typeface="Arial"/>
              <a:ea typeface="Arial"/>
              <a:cs typeface="Arial"/>
              <a:sym typeface="Arial"/>
            </a:endParaRPr>
          </a:p>
          <a:p>
            <a:pPr indent="0" lvl="0" marL="0" rtl="0" algn="l">
              <a:lnSpc>
                <a:spcPct val="120000"/>
              </a:lnSpc>
              <a:spcBef>
                <a:spcPts val="0"/>
              </a:spcBef>
              <a:spcAft>
                <a:spcPts val="0"/>
              </a:spcAft>
              <a:buNone/>
            </a:pPr>
            <a:r>
              <a:rPr lang="en">
                <a:solidFill>
                  <a:srgbClr val="444444"/>
                </a:solidFill>
                <a:latin typeface="Arial"/>
                <a:ea typeface="Arial"/>
                <a:cs typeface="Arial"/>
                <a:sym typeface="Arial"/>
              </a:rPr>
              <a:t>The Parliament Acts of 1911 and 1949 limit the power of the House of Lords in relation to the House of Commons. They replaced the Lords' right to veto Commons Bills with a right only to delay them and put into law the Commons' exclusive powers to pass Bills on public tax and spending.</a:t>
            </a:r>
            <a:endParaRPr>
              <a:solidFill>
                <a:srgbClr val="444444"/>
              </a:solidFill>
              <a:latin typeface="Arial"/>
              <a:ea typeface="Arial"/>
              <a:cs typeface="Arial"/>
              <a:sym typeface="Arial"/>
            </a:endParaRPr>
          </a:p>
          <a:p>
            <a:pPr indent="0" lvl="0" marL="0" rtl="0" algn="l">
              <a:lnSpc>
                <a:spcPct val="120000"/>
              </a:lnSpc>
              <a:spcBef>
                <a:spcPts val="0"/>
              </a:spcBef>
              <a:spcAft>
                <a:spcPts val="0"/>
              </a:spcAft>
              <a:buNone/>
            </a:pPr>
            <a:r>
              <a:t/>
            </a:r>
            <a:endParaRPr sz="1200">
              <a:solidFill>
                <a:srgbClr val="000000"/>
              </a:solidFill>
              <a:latin typeface="Roboto"/>
              <a:ea typeface="Roboto"/>
              <a:cs typeface="Roboto"/>
              <a:sym typeface="Roboto"/>
            </a:endParaRPr>
          </a:p>
          <a:p>
            <a:pPr indent="0" lvl="0" marL="0" rtl="0" algn="l">
              <a:lnSpc>
                <a:spcPct val="120000"/>
              </a:lnSpc>
              <a:spcBef>
                <a:spcPts val="0"/>
              </a:spcBef>
              <a:spcAft>
                <a:spcPts val="0"/>
              </a:spcAft>
              <a:buNone/>
            </a:pPr>
            <a:r>
              <a:rPr lang="en">
                <a:solidFill>
                  <a:srgbClr val="444444"/>
                </a:solidFill>
                <a:latin typeface="Arial"/>
                <a:ea typeface="Arial"/>
                <a:cs typeface="Arial"/>
                <a:sym typeface="Arial"/>
              </a:rPr>
              <a:t>European Communities Act 1972</a:t>
            </a:r>
            <a:endParaRPr>
              <a:solidFill>
                <a:srgbClr val="444444"/>
              </a:solidFill>
              <a:latin typeface="Arial"/>
              <a:ea typeface="Arial"/>
              <a:cs typeface="Arial"/>
              <a:sym typeface="Arial"/>
            </a:endParaRPr>
          </a:p>
          <a:p>
            <a:pPr indent="0" lvl="0" marL="0" rtl="0" algn="l">
              <a:lnSpc>
                <a:spcPct val="120000"/>
              </a:lnSpc>
              <a:spcBef>
                <a:spcPts val="0"/>
              </a:spcBef>
              <a:spcAft>
                <a:spcPts val="0"/>
              </a:spcAft>
              <a:buNone/>
            </a:pPr>
            <a:r>
              <a:rPr lang="en">
                <a:solidFill>
                  <a:srgbClr val="000000"/>
                </a:solidFill>
                <a:latin typeface="Arial"/>
                <a:ea typeface="Arial"/>
                <a:cs typeface="Arial"/>
                <a:sym typeface="Arial"/>
              </a:rPr>
              <a:t>An Act to make provision in connection with the enlargement of the European Communities to include the United Kingdom, together with (for certain purposes) the Channel Islands, the Isle of Man and Gibraltar.</a:t>
            </a:r>
            <a:r>
              <a:rPr lang="en">
                <a:solidFill>
                  <a:srgbClr val="444444"/>
                </a:solidFill>
                <a:latin typeface="Arial"/>
                <a:ea typeface="Arial"/>
                <a:cs typeface="Arial"/>
                <a:sym typeface="Arial"/>
              </a:rPr>
              <a:t> –</a:t>
            </a:r>
            <a:endParaRPr>
              <a:solidFill>
                <a:srgbClr val="444444"/>
              </a:solidFill>
              <a:latin typeface="Arial"/>
              <a:ea typeface="Arial"/>
              <a:cs typeface="Arial"/>
              <a:sym typeface="Arial"/>
            </a:endParaRPr>
          </a:p>
          <a:p>
            <a:pPr indent="0" lvl="0" marL="0" rtl="0" algn="l">
              <a:lnSpc>
                <a:spcPct val="120000"/>
              </a:lnSpc>
              <a:spcBef>
                <a:spcPts val="0"/>
              </a:spcBef>
              <a:spcAft>
                <a:spcPts val="0"/>
              </a:spcAft>
              <a:buNone/>
            </a:pPr>
            <a:r>
              <a:t/>
            </a:r>
            <a:endParaRPr sz="1200">
              <a:solidFill>
                <a:srgbClr val="000000"/>
              </a:solidFill>
              <a:latin typeface="Roboto"/>
              <a:ea typeface="Roboto"/>
              <a:cs typeface="Roboto"/>
              <a:sym typeface="Roboto"/>
            </a:endParaRPr>
          </a:p>
          <a:p>
            <a:pPr indent="0" lvl="0" marL="0" rtl="0" algn="l">
              <a:lnSpc>
                <a:spcPct val="120000"/>
              </a:lnSpc>
              <a:spcBef>
                <a:spcPts val="0"/>
              </a:spcBef>
              <a:spcAft>
                <a:spcPts val="0"/>
              </a:spcAft>
              <a:buNone/>
            </a:pPr>
            <a:r>
              <a:rPr lang="en">
                <a:solidFill>
                  <a:srgbClr val="444444"/>
                </a:solidFill>
                <a:latin typeface="Arial"/>
                <a:ea typeface="Arial"/>
                <a:cs typeface="Arial"/>
                <a:sym typeface="Arial"/>
              </a:rPr>
              <a:t>Human Rights Act 1998</a:t>
            </a:r>
            <a:endParaRPr>
              <a:solidFill>
                <a:srgbClr val="444444"/>
              </a:solidFill>
              <a:latin typeface="Arial"/>
              <a:ea typeface="Arial"/>
              <a:cs typeface="Arial"/>
              <a:sym typeface="Arial"/>
            </a:endParaRPr>
          </a:p>
          <a:p>
            <a:pPr indent="0" lvl="0" marL="0" rtl="0" algn="l">
              <a:spcBef>
                <a:spcPts val="0"/>
              </a:spcBef>
              <a:spcAft>
                <a:spcPts val="120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lin ang="5400012" scaled="0"/>
        </a:gradFill>
      </p:bgPr>
    </p:bg>
    <p:spTree>
      <p:nvGrpSpPr>
        <p:cNvPr id="110" name="Shape 110"/>
        <p:cNvGrpSpPr/>
        <p:nvPr/>
      </p:nvGrpSpPr>
      <p:grpSpPr>
        <a:xfrm>
          <a:off x="0" y="0"/>
          <a:ext cx="0" cy="0"/>
          <a:chOff x="0" y="0"/>
          <a:chExt cx="0" cy="0"/>
        </a:xfrm>
      </p:grpSpPr>
      <p:sp>
        <p:nvSpPr>
          <p:cNvPr id="111" name="Google Shape;111;p21"/>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Sources of the Uk’s constitution</a:t>
            </a:r>
            <a:endParaRPr/>
          </a:p>
        </p:txBody>
      </p:sp>
      <p:sp>
        <p:nvSpPr>
          <p:cNvPr id="112" name="Google Shape;112;p21"/>
          <p:cNvSpPr txBox="1"/>
          <p:nvPr>
            <p:ph idx="1" type="body"/>
          </p:nvPr>
        </p:nvSpPr>
        <p:spPr>
          <a:xfrm>
            <a:off x="311700" y="1468825"/>
            <a:ext cx="8520600" cy="3099900"/>
          </a:xfrm>
          <a:prstGeom prst="rect">
            <a:avLst/>
          </a:prstGeom>
        </p:spPr>
        <p:txBody>
          <a:bodyPr anchorCtr="0" anchor="t" bIns="91425" lIns="91425" spcFirstLastPara="1" rIns="91425" wrap="square" tIns="91425">
            <a:normAutofit fontScale="85000" lnSpcReduction="10000"/>
          </a:bodyPr>
          <a:lstStyle/>
          <a:p>
            <a:pPr indent="-228600" lvl="0" marL="0" rtl="0" algn="l">
              <a:lnSpc>
                <a:spcPct val="108000"/>
              </a:lnSpc>
              <a:spcBef>
                <a:spcPts val="0"/>
              </a:spcBef>
              <a:spcAft>
                <a:spcPts val="0"/>
              </a:spcAft>
              <a:buNone/>
            </a:pPr>
            <a:r>
              <a:rPr b="1" lang="en" sz="2800">
                <a:solidFill>
                  <a:srgbClr val="000000"/>
                </a:solidFill>
                <a:latin typeface="Arial"/>
                <a:ea typeface="Arial"/>
                <a:cs typeface="Arial"/>
                <a:sym typeface="Arial"/>
              </a:rPr>
              <a:t>-</a:t>
            </a:r>
            <a:r>
              <a:rPr b="1" lang="en">
                <a:solidFill>
                  <a:srgbClr val="000000"/>
                </a:solidFill>
                <a:latin typeface="Arial"/>
                <a:ea typeface="Arial"/>
                <a:cs typeface="Arial"/>
                <a:sym typeface="Arial"/>
              </a:rPr>
              <a:t> Also referred to as the common law </a:t>
            </a:r>
            <a:endParaRPr b="1">
              <a:solidFill>
                <a:srgbClr val="000000"/>
              </a:solidFill>
              <a:latin typeface="Arial"/>
              <a:ea typeface="Arial"/>
              <a:cs typeface="Arial"/>
              <a:sym typeface="Arial"/>
            </a:endParaRPr>
          </a:p>
          <a:p>
            <a:pPr indent="-228600" lvl="0" marL="0" rtl="0" algn="l">
              <a:lnSpc>
                <a:spcPct val="108000"/>
              </a:lnSpc>
              <a:spcBef>
                <a:spcPts val="0"/>
              </a:spcBef>
              <a:spcAft>
                <a:spcPts val="0"/>
              </a:spcAft>
              <a:buNone/>
            </a:pPr>
            <a:r>
              <a:t/>
            </a:r>
            <a:endParaRPr sz="1200">
              <a:solidFill>
                <a:srgbClr val="000000"/>
              </a:solidFill>
              <a:latin typeface="Roboto"/>
              <a:ea typeface="Roboto"/>
              <a:cs typeface="Roboto"/>
              <a:sym typeface="Roboto"/>
            </a:endParaRPr>
          </a:p>
          <a:p>
            <a:pPr indent="-228600" lvl="0" marL="0" rtl="0" algn="l">
              <a:lnSpc>
                <a:spcPct val="108000"/>
              </a:lnSpc>
              <a:spcBef>
                <a:spcPts val="0"/>
              </a:spcBef>
              <a:spcAft>
                <a:spcPts val="0"/>
              </a:spcAft>
              <a:buNone/>
            </a:pPr>
            <a:r>
              <a:rPr b="1" lang="en">
                <a:solidFill>
                  <a:srgbClr val="000000"/>
                </a:solidFill>
                <a:latin typeface="Arial"/>
                <a:ea typeface="Arial"/>
                <a:cs typeface="Arial"/>
                <a:sym typeface="Arial"/>
              </a:rPr>
              <a:t>- Decisions made by judges in cases brought before them that creates binding precedent</a:t>
            </a:r>
            <a:endParaRPr b="1">
              <a:solidFill>
                <a:srgbClr val="000000"/>
              </a:solidFill>
              <a:latin typeface="Arial"/>
              <a:ea typeface="Arial"/>
              <a:cs typeface="Arial"/>
              <a:sym typeface="Arial"/>
            </a:endParaRPr>
          </a:p>
          <a:p>
            <a:pPr indent="-228600" lvl="0" marL="0" rtl="0" algn="l">
              <a:lnSpc>
                <a:spcPct val="108000"/>
              </a:lnSpc>
              <a:spcBef>
                <a:spcPts val="0"/>
              </a:spcBef>
              <a:spcAft>
                <a:spcPts val="0"/>
              </a:spcAft>
              <a:buNone/>
            </a:pPr>
            <a:r>
              <a:t/>
            </a:r>
            <a:endParaRPr sz="1200">
              <a:solidFill>
                <a:srgbClr val="000000"/>
              </a:solidFill>
              <a:latin typeface="Roboto"/>
              <a:ea typeface="Roboto"/>
              <a:cs typeface="Roboto"/>
              <a:sym typeface="Roboto"/>
            </a:endParaRPr>
          </a:p>
          <a:p>
            <a:pPr indent="-228600" lvl="0" marL="0" rtl="0" algn="l">
              <a:lnSpc>
                <a:spcPct val="108000"/>
              </a:lnSpc>
              <a:spcBef>
                <a:spcPts val="0"/>
              </a:spcBef>
              <a:spcAft>
                <a:spcPts val="0"/>
              </a:spcAft>
              <a:buNone/>
            </a:pPr>
            <a:r>
              <a:rPr b="1" lang="en">
                <a:solidFill>
                  <a:srgbClr val="000000"/>
                </a:solidFill>
                <a:latin typeface="Arial"/>
                <a:ea typeface="Arial"/>
                <a:cs typeface="Arial"/>
                <a:sym typeface="Arial"/>
              </a:rPr>
              <a:t>- 'Constitutional' case law are those cases which affect the UKs system of government</a:t>
            </a:r>
            <a:endParaRPr b="1">
              <a:solidFill>
                <a:srgbClr val="000000"/>
              </a:solidFill>
              <a:latin typeface="Arial"/>
              <a:ea typeface="Arial"/>
              <a:cs typeface="Arial"/>
              <a:sym typeface="Arial"/>
            </a:endParaRPr>
          </a:p>
          <a:p>
            <a:pPr indent="-228600" lvl="0" marL="0" rtl="0" algn="l">
              <a:lnSpc>
                <a:spcPct val="108000"/>
              </a:lnSpc>
              <a:spcBef>
                <a:spcPts val="0"/>
              </a:spcBef>
              <a:spcAft>
                <a:spcPts val="0"/>
              </a:spcAft>
              <a:buNone/>
            </a:pPr>
            <a:r>
              <a:t/>
            </a:r>
            <a:endParaRPr sz="1200">
              <a:solidFill>
                <a:srgbClr val="000000"/>
              </a:solidFill>
              <a:latin typeface="Roboto"/>
              <a:ea typeface="Roboto"/>
              <a:cs typeface="Roboto"/>
              <a:sym typeface="Roboto"/>
            </a:endParaRPr>
          </a:p>
          <a:p>
            <a:pPr indent="-228600" lvl="0" marL="0" rtl="0" algn="l">
              <a:lnSpc>
                <a:spcPct val="108000"/>
              </a:lnSpc>
              <a:spcBef>
                <a:spcPts val="0"/>
              </a:spcBef>
              <a:spcAft>
                <a:spcPts val="0"/>
              </a:spcAft>
              <a:buNone/>
            </a:pPr>
            <a:r>
              <a:rPr b="1" lang="en">
                <a:solidFill>
                  <a:srgbClr val="000000"/>
                </a:solidFill>
                <a:latin typeface="Arial"/>
                <a:ea typeface="Arial"/>
                <a:cs typeface="Arial"/>
                <a:sym typeface="Arial"/>
              </a:rPr>
              <a:t>- E.g. </a:t>
            </a:r>
            <a:r>
              <a:rPr b="1" lang="en">
                <a:solidFill>
                  <a:srgbClr val="FF0000"/>
                </a:solidFill>
                <a:latin typeface="Arial"/>
                <a:ea typeface="Arial"/>
                <a:cs typeface="Arial"/>
                <a:sym typeface="Arial"/>
              </a:rPr>
              <a:t>The Case of Prohibitions 1607</a:t>
            </a:r>
            <a:endParaRPr b="1">
              <a:solidFill>
                <a:srgbClr val="FF0000"/>
              </a:solidFill>
              <a:latin typeface="Arial"/>
              <a:ea typeface="Arial"/>
              <a:cs typeface="Arial"/>
              <a:sym typeface="Arial"/>
            </a:endParaRPr>
          </a:p>
          <a:p>
            <a:pPr indent="-228600" lvl="0" marL="0" rtl="0" algn="l">
              <a:lnSpc>
                <a:spcPct val="108000"/>
              </a:lnSpc>
              <a:spcBef>
                <a:spcPts val="0"/>
              </a:spcBef>
              <a:spcAft>
                <a:spcPts val="0"/>
              </a:spcAft>
              <a:buNone/>
            </a:pPr>
            <a:r>
              <a:t/>
            </a:r>
            <a:endParaRPr sz="1200">
              <a:solidFill>
                <a:srgbClr val="000000"/>
              </a:solidFill>
              <a:latin typeface="Roboto"/>
              <a:ea typeface="Roboto"/>
              <a:cs typeface="Roboto"/>
              <a:sym typeface="Roboto"/>
            </a:endParaRPr>
          </a:p>
          <a:p>
            <a:pPr indent="-228600" lvl="0" marL="0" rtl="0" algn="l">
              <a:lnSpc>
                <a:spcPct val="108000"/>
              </a:lnSpc>
              <a:spcBef>
                <a:spcPts val="0"/>
              </a:spcBef>
              <a:spcAft>
                <a:spcPts val="0"/>
              </a:spcAft>
              <a:buNone/>
            </a:pPr>
            <a:r>
              <a:rPr b="1" lang="en">
                <a:solidFill>
                  <a:srgbClr val="000000"/>
                </a:solidFill>
                <a:latin typeface="Arial"/>
                <a:ea typeface="Arial"/>
                <a:cs typeface="Arial"/>
                <a:sym typeface="Arial"/>
              </a:rPr>
              <a:t>- Prior to the Human Rights Act 1998, most of the rules regarding civil rights and liberties came from case law</a:t>
            </a:r>
            <a:endParaRPr b="1">
              <a:solidFill>
                <a:srgbClr val="000000"/>
              </a:solidFill>
              <a:latin typeface="Arial"/>
              <a:ea typeface="Arial"/>
              <a:cs typeface="Arial"/>
              <a:sym typeface="Arial"/>
            </a:endParaRPr>
          </a:p>
          <a:p>
            <a:pPr indent="-228600" lvl="0" marL="0" rtl="0" algn="l">
              <a:lnSpc>
                <a:spcPct val="108000"/>
              </a:lnSpc>
              <a:spcBef>
                <a:spcPts val="0"/>
              </a:spcBef>
              <a:spcAft>
                <a:spcPts val="0"/>
              </a:spcAft>
              <a:buNone/>
            </a:pPr>
            <a:r>
              <a:t/>
            </a:r>
            <a:endParaRPr sz="1200">
              <a:solidFill>
                <a:srgbClr val="000000"/>
              </a:solidFill>
              <a:latin typeface="Roboto"/>
              <a:ea typeface="Roboto"/>
              <a:cs typeface="Roboto"/>
              <a:sym typeface="Roboto"/>
            </a:endParaRPr>
          </a:p>
          <a:p>
            <a:pPr indent="-228600" lvl="0" marL="0" rtl="0" algn="l">
              <a:lnSpc>
                <a:spcPct val="108000"/>
              </a:lnSpc>
              <a:spcBef>
                <a:spcPts val="0"/>
              </a:spcBef>
              <a:spcAft>
                <a:spcPts val="0"/>
              </a:spcAft>
              <a:buNone/>
            </a:pPr>
            <a:r>
              <a:rPr b="1" lang="en">
                <a:solidFill>
                  <a:srgbClr val="000000"/>
                </a:solidFill>
                <a:latin typeface="Arial"/>
                <a:ea typeface="Arial"/>
                <a:cs typeface="Arial"/>
                <a:sym typeface="Arial"/>
              </a:rPr>
              <a:t>- The Royal Prerogative  </a:t>
            </a:r>
            <a:endParaRPr b="1">
              <a:solidFill>
                <a:srgbClr val="000000"/>
              </a:solidFill>
              <a:latin typeface="Arial"/>
              <a:ea typeface="Arial"/>
              <a:cs typeface="Arial"/>
              <a:sym typeface="Arial"/>
            </a:endParaRPr>
          </a:p>
          <a:p>
            <a:pPr indent="0" lvl="0" marL="0" rtl="0" algn="l">
              <a:spcBef>
                <a:spcPts val="0"/>
              </a:spcBef>
              <a:spcAft>
                <a:spcPts val="120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lin ang="5400012" scaled="0"/>
        </a:gradFill>
      </p:bgPr>
    </p:bg>
    <p:spTree>
      <p:nvGrpSpPr>
        <p:cNvPr id="116" name="Shape 116"/>
        <p:cNvGrpSpPr/>
        <p:nvPr/>
      </p:nvGrpSpPr>
      <p:grpSpPr>
        <a:xfrm>
          <a:off x="0" y="0"/>
          <a:ext cx="0" cy="0"/>
          <a:chOff x="0" y="0"/>
          <a:chExt cx="0" cy="0"/>
        </a:xfrm>
      </p:grpSpPr>
      <p:sp>
        <p:nvSpPr>
          <p:cNvPr id="117" name="Google Shape;117;p22"/>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The royal </a:t>
            </a:r>
            <a:r>
              <a:rPr lang="en"/>
              <a:t>prerogative</a:t>
            </a:r>
            <a:r>
              <a:rPr lang="en"/>
              <a:t> </a:t>
            </a:r>
            <a:endParaRPr/>
          </a:p>
        </p:txBody>
      </p:sp>
      <p:sp>
        <p:nvSpPr>
          <p:cNvPr id="118" name="Google Shape;118;p22"/>
          <p:cNvSpPr txBox="1"/>
          <p:nvPr>
            <p:ph idx="1" type="body"/>
          </p:nvPr>
        </p:nvSpPr>
        <p:spPr>
          <a:xfrm>
            <a:off x="311700" y="1468825"/>
            <a:ext cx="8520600" cy="3099900"/>
          </a:xfrm>
          <a:prstGeom prst="rect">
            <a:avLst/>
          </a:prstGeom>
        </p:spPr>
        <p:txBody>
          <a:bodyPr anchorCtr="0" anchor="t" bIns="91425" lIns="91425" spcFirstLastPara="1" rIns="91425" wrap="square" tIns="91425">
            <a:normAutofit fontScale="70000" lnSpcReduction="10000"/>
          </a:bodyPr>
          <a:lstStyle/>
          <a:p>
            <a:pPr indent="0" lvl="0" marL="0" rtl="0" algn="l">
              <a:lnSpc>
                <a:spcPct val="120000"/>
              </a:lnSpc>
              <a:spcBef>
                <a:spcPts val="0"/>
              </a:spcBef>
              <a:spcAft>
                <a:spcPts val="0"/>
              </a:spcAft>
              <a:buNone/>
            </a:pPr>
            <a:r>
              <a:rPr lang="en">
                <a:solidFill>
                  <a:srgbClr val="000000"/>
                </a:solidFill>
                <a:latin typeface="Arial"/>
                <a:ea typeface="Arial"/>
                <a:cs typeface="Arial"/>
                <a:sym typeface="Arial"/>
              </a:rPr>
              <a:t>The Royal Prerogative is one of the most significant elements of the UK’s constitution. The concept of prerogative powers stems from the medieval King acting as head of the kingdom, but it is by no means a medieval device. The prerogative enables Ministers, among many other things, to deploy the armed forces, make and unmake international treaties and to grant honours. In modern times, Government Ministers exercise the majority of the prerogative powers either in their own right or through the advice they provide to the Queen which she is bound constitutionally to follow.</a:t>
            </a:r>
            <a:endParaRPr>
              <a:solidFill>
                <a:srgbClr val="000000"/>
              </a:solidFill>
              <a:latin typeface="Arial"/>
              <a:ea typeface="Arial"/>
              <a:cs typeface="Arial"/>
              <a:sym typeface="Arial"/>
            </a:endParaRPr>
          </a:p>
          <a:p>
            <a:pPr indent="0" lvl="0" marL="0" rtl="0" algn="l">
              <a:lnSpc>
                <a:spcPct val="120000"/>
              </a:lnSpc>
              <a:spcBef>
                <a:spcPts val="0"/>
              </a:spcBef>
              <a:spcAft>
                <a:spcPts val="0"/>
              </a:spcAft>
              <a:buNone/>
            </a:pPr>
            <a:r>
              <a:rPr lang="en">
                <a:solidFill>
                  <a:srgbClr val="000000"/>
                </a:solidFill>
                <a:latin typeface="Arial"/>
                <a:ea typeface="Arial"/>
                <a:cs typeface="Arial"/>
                <a:sym typeface="Arial"/>
              </a:rPr>
              <a:t>Three fundamental principles of the prerogative are:</a:t>
            </a:r>
            <a:endParaRPr>
              <a:solidFill>
                <a:srgbClr val="000000"/>
              </a:solidFill>
              <a:latin typeface="Arial"/>
              <a:ea typeface="Arial"/>
              <a:cs typeface="Arial"/>
              <a:sym typeface="Arial"/>
            </a:endParaRPr>
          </a:p>
          <a:p>
            <a:pPr indent="-279400" lvl="0" marL="292100" rtl="0" algn="l">
              <a:lnSpc>
                <a:spcPct val="120000"/>
              </a:lnSpc>
              <a:spcBef>
                <a:spcPts val="0"/>
              </a:spcBef>
              <a:spcAft>
                <a:spcPts val="0"/>
              </a:spcAft>
              <a:buNone/>
            </a:pPr>
            <a:r>
              <a:rPr lang="en">
                <a:solidFill>
                  <a:srgbClr val="000000"/>
                </a:solidFill>
                <a:latin typeface="Arial"/>
                <a:ea typeface="Arial"/>
                <a:cs typeface="Arial"/>
                <a:sym typeface="Arial"/>
              </a:rPr>
              <a:t>The supremacy of statute law. Where there is a conflict between the prerogative and statute, statute prevails. Statute law cannot be altered by use of the prerogative;</a:t>
            </a:r>
            <a:endParaRPr>
              <a:solidFill>
                <a:srgbClr val="000000"/>
              </a:solidFill>
              <a:latin typeface="Arial"/>
              <a:ea typeface="Arial"/>
              <a:cs typeface="Arial"/>
              <a:sym typeface="Arial"/>
            </a:endParaRPr>
          </a:p>
          <a:p>
            <a:pPr indent="-279400" lvl="0" marL="292100" rtl="0" algn="l">
              <a:lnSpc>
                <a:spcPct val="120000"/>
              </a:lnSpc>
              <a:spcBef>
                <a:spcPts val="0"/>
              </a:spcBef>
              <a:spcAft>
                <a:spcPts val="0"/>
              </a:spcAft>
              <a:buNone/>
            </a:pPr>
            <a:r>
              <a:rPr lang="en">
                <a:solidFill>
                  <a:srgbClr val="000000"/>
                </a:solidFill>
                <a:latin typeface="Arial"/>
                <a:ea typeface="Arial"/>
                <a:cs typeface="Arial"/>
                <a:sym typeface="Arial"/>
              </a:rPr>
              <a:t>Use of the prerogative remains subject to the common law duties of fairness and reason. It is therefore possible to challenge use of the prerogative by judicial review in most cases;</a:t>
            </a:r>
            <a:endParaRPr>
              <a:solidFill>
                <a:srgbClr val="000000"/>
              </a:solidFill>
              <a:latin typeface="Arial"/>
              <a:ea typeface="Arial"/>
              <a:cs typeface="Arial"/>
              <a:sym typeface="Arial"/>
            </a:endParaRPr>
          </a:p>
          <a:p>
            <a:pPr indent="-279400" lvl="0" marL="292100" rtl="0" algn="l">
              <a:lnSpc>
                <a:spcPct val="120000"/>
              </a:lnSpc>
              <a:spcBef>
                <a:spcPts val="0"/>
              </a:spcBef>
              <a:spcAft>
                <a:spcPts val="0"/>
              </a:spcAft>
              <a:buNone/>
            </a:pPr>
            <a:r>
              <a:rPr lang="en">
                <a:solidFill>
                  <a:srgbClr val="000000"/>
                </a:solidFill>
                <a:latin typeface="Arial"/>
                <a:ea typeface="Arial"/>
                <a:cs typeface="Arial"/>
                <a:sym typeface="Arial"/>
              </a:rPr>
              <a:t>While the prerogative can be abolished or abrogated by statute, it can never be broadened. However, Parliament could create powers by statute that are similar to prerogative powers in their nature.</a:t>
            </a:r>
            <a:endParaRPr>
              <a:solidFill>
                <a:srgbClr val="000000"/>
              </a:solidFill>
              <a:latin typeface="Arial"/>
              <a:ea typeface="Arial"/>
              <a:cs typeface="Arial"/>
              <a:sym typeface="Arial"/>
            </a:endParaRPr>
          </a:p>
          <a:p>
            <a:pPr indent="0" lvl="0" marL="0" rtl="0" algn="l">
              <a:spcBef>
                <a:spcPts val="0"/>
              </a:spcBef>
              <a:spcAft>
                <a:spcPts val="120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lin ang="5400012" scaled="0"/>
        </a:gradFill>
      </p:bgPr>
    </p:bg>
    <p:spTree>
      <p:nvGrpSpPr>
        <p:cNvPr id="122" name="Shape 122"/>
        <p:cNvGrpSpPr/>
        <p:nvPr/>
      </p:nvGrpSpPr>
      <p:grpSpPr>
        <a:xfrm>
          <a:off x="0" y="0"/>
          <a:ext cx="0" cy="0"/>
          <a:chOff x="0" y="0"/>
          <a:chExt cx="0" cy="0"/>
        </a:xfrm>
      </p:grpSpPr>
      <p:sp>
        <p:nvSpPr>
          <p:cNvPr id="123" name="Google Shape;123;p23"/>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Activity </a:t>
            </a:r>
            <a:endParaRPr/>
          </a:p>
        </p:txBody>
      </p:sp>
      <p:sp>
        <p:nvSpPr>
          <p:cNvPr id="124" name="Google Shape;124;p23"/>
          <p:cNvSpPr txBox="1"/>
          <p:nvPr>
            <p:ph idx="1" type="body"/>
          </p:nvPr>
        </p:nvSpPr>
        <p:spPr>
          <a:xfrm>
            <a:off x="311700" y="1468825"/>
            <a:ext cx="8520600" cy="30999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
              <a:t>30 Minutes to do this. </a:t>
            </a:r>
            <a:endParaRPr/>
          </a:p>
          <a:p>
            <a:pPr indent="-342900" lvl="0" marL="457200" rtl="0" algn="l">
              <a:spcBef>
                <a:spcPts val="0"/>
              </a:spcBef>
              <a:spcAft>
                <a:spcPts val="0"/>
              </a:spcAft>
              <a:buSzPts val="1800"/>
              <a:buChar char="-"/>
            </a:pPr>
            <a:r>
              <a:rPr lang="en"/>
              <a:t>Research the advantages and disadvantages of the Uk unwritten constitution.</a:t>
            </a:r>
            <a:endParaRPr/>
          </a:p>
          <a:p>
            <a:pPr indent="-342900" lvl="0" marL="457200" rtl="0" algn="l">
              <a:spcBef>
                <a:spcPts val="0"/>
              </a:spcBef>
              <a:spcAft>
                <a:spcPts val="0"/>
              </a:spcAft>
              <a:buSzPts val="1800"/>
              <a:buChar char="-"/>
            </a:pPr>
            <a:r>
              <a:rPr lang="en"/>
              <a:t>Prepare to feedback to the class.</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lin ang="5400012" scaled="0"/>
        </a:gradFill>
      </p:bgPr>
    </p:bg>
    <p:spTree>
      <p:nvGrpSpPr>
        <p:cNvPr id="128" name="Shape 128"/>
        <p:cNvGrpSpPr/>
        <p:nvPr/>
      </p:nvGrpSpPr>
      <p:grpSpPr>
        <a:xfrm>
          <a:off x="0" y="0"/>
          <a:ext cx="0" cy="0"/>
          <a:chOff x="0" y="0"/>
          <a:chExt cx="0" cy="0"/>
        </a:xfrm>
      </p:grpSpPr>
      <p:sp>
        <p:nvSpPr>
          <p:cNvPr id="129" name="Google Shape;129;p24"/>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Advantages </a:t>
            </a:r>
            <a:endParaRPr/>
          </a:p>
        </p:txBody>
      </p:sp>
      <p:sp>
        <p:nvSpPr>
          <p:cNvPr id="130" name="Google Shape;130;p24"/>
          <p:cNvSpPr txBox="1"/>
          <p:nvPr>
            <p:ph idx="1" type="body"/>
          </p:nvPr>
        </p:nvSpPr>
        <p:spPr>
          <a:xfrm>
            <a:off x="311700" y="1468825"/>
            <a:ext cx="8520600" cy="3099900"/>
          </a:xfrm>
          <a:prstGeom prst="rect">
            <a:avLst/>
          </a:prstGeom>
        </p:spPr>
        <p:txBody>
          <a:bodyPr anchorCtr="0" anchor="t" bIns="91425" lIns="91425" spcFirstLastPara="1" rIns="91425" wrap="square" tIns="91425">
            <a:normAutofit/>
          </a:bodyPr>
          <a:lstStyle/>
          <a:p>
            <a:pPr indent="0" lvl="0" marL="0" rtl="0" algn="l">
              <a:lnSpc>
                <a:spcPct val="120000"/>
              </a:lnSpc>
              <a:spcBef>
                <a:spcPts val="0"/>
              </a:spcBef>
              <a:spcAft>
                <a:spcPts val="0"/>
              </a:spcAft>
              <a:buNone/>
            </a:pPr>
            <a:r>
              <a:rPr lang="en" sz="2000">
                <a:solidFill>
                  <a:srgbClr val="000000"/>
                </a:solidFill>
                <a:latin typeface="Arial"/>
                <a:ea typeface="Arial"/>
                <a:cs typeface="Arial"/>
                <a:sym typeface="Arial"/>
              </a:rPr>
              <a:t>Parliament can change the constitution without timey, special procedures – the statutes that set out constitutional principles are the same as all other statutes and require the same process</a:t>
            </a:r>
            <a:endParaRPr sz="2000">
              <a:solidFill>
                <a:srgbClr val="000000"/>
              </a:solidFill>
              <a:latin typeface="Arial"/>
              <a:ea typeface="Arial"/>
              <a:cs typeface="Arial"/>
              <a:sym typeface="Arial"/>
            </a:endParaRPr>
          </a:p>
          <a:p>
            <a:pPr indent="0" lvl="0" marL="0" rtl="0" algn="l">
              <a:lnSpc>
                <a:spcPct val="120000"/>
              </a:lnSpc>
              <a:spcBef>
                <a:spcPts val="0"/>
              </a:spcBef>
              <a:spcAft>
                <a:spcPts val="0"/>
              </a:spcAft>
              <a:buNone/>
            </a:pPr>
            <a:r>
              <a:t/>
            </a:r>
            <a:endParaRPr sz="1200">
              <a:solidFill>
                <a:srgbClr val="000000"/>
              </a:solidFill>
              <a:latin typeface="Roboto"/>
              <a:ea typeface="Roboto"/>
              <a:cs typeface="Roboto"/>
              <a:sym typeface="Roboto"/>
            </a:endParaRPr>
          </a:p>
          <a:p>
            <a:pPr indent="0" lvl="0" marL="0" rtl="0" algn="l">
              <a:lnSpc>
                <a:spcPct val="120000"/>
              </a:lnSpc>
              <a:spcBef>
                <a:spcPts val="0"/>
              </a:spcBef>
              <a:spcAft>
                <a:spcPts val="0"/>
              </a:spcAft>
              <a:buNone/>
            </a:pPr>
            <a:r>
              <a:rPr lang="en" sz="2000">
                <a:solidFill>
                  <a:srgbClr val="000000"/>
                </a:solidFill>
                <a:latin typeface="Arial"/>
                <a:ea typeface="Arial"/>
                <a:cs typeface="Arial"/>
                <a:sym typeface="Arial"/>
              </a:rPr>
              <a:t>A written constitution would be difficult to draft</a:t>
            </a:r>
            <a:endParaRPr sz="2000">
              <a:solidFill>
                <a:srgbClr val="000000"/>
              </a:solidFill>
              <a:latin typeface="Arial"/>
              <a:ea typeface="Arial"/>
              <a:cs typeface="Arial"/>
              <a:sym typeface="Arial"/>
            </a:endParaRPr>
          </a:p>
          <a:p>
            <a:pPr indent="0" lvl="0" marL="0" rtl="0" algn="l">
              <a:lnSpc>
                <a:spcPct val="120000"/>
              </a:lnSpc>
              <a:spcBef>
                <a:spcPts val="0"/>
              </a:spcBef>
              <a:spcAft>
                <a:spcPts val="0"/>
              </a:spcAft>
              <a:buNone/>
            </a:pPr>
            <a:r>
              <a:t/>
            </a:r>
            <a:endParaRPr sz="1200">
              <a:solidFill>
                <a:srgbClr val="000000"/>
              </a:solidFill>
              <a:latin typeface="Roboto"/>
              <a:ea typeface="Roboto"/>
              <a:cs typeface="Roboto"/>
              <a:sym typeface="Roboto"/>
            </a:endParaRPr>
          </a:p>
          <a:p>
            <a:pPr indent="0" lvl="0" marL="0" rtl="0" algn="l">
              <a:lnSpc>
                <a:spcPct val="120000"/>
              </a:lnSpc>
              <a:spcBef>
                <a:spcPts val="0"/>
              </a:spcBef>
              <a:spcAft>
                <a:spcPts val="0"/>
              </a:spcAft>
              <a:buNone/>
            </a:pPr>
            <a:r>
              <a:rPr lang="en" sz="2000">
                <a:solidFill>
                  <a:srgbClr val="000000"/>
                </a:solidFill>
                <a:latin typeface="Arial"/>
                <a:ea typeface="Arial"/>
                <a:cs typeface="Arial"/>
                <a:sym typeface="Arial"/>
              </a:rPr>
              <a:t>Written constitutions lack flexibility and can become out of date very quickly</a:t>
            </a:r>
            <a:endParaRPr sz="2000">
              <a:solidFill>
                <a:srgbClr val="000000"/>
              </a:solidFill>
              <a:latin typeface="Arial"/>
              <a:ea typeface="Arial"/>
              <a:cs typeface="Arial"/>
              <a:sym typeface="Arial"/>
            </a:endParaRPr>
          </a:p>
          <a:p>
            <a:pPr indent="0" lvl="0" marL="0" rtl="0" algn="l">
              <a:spcBef>
                <a:spcPts val="0"/>
              </a:spcBef>
              <a:spcAft>
                <a:spcPts val="1200"/>
              </a:spcAft>
              <a:buNone/>
            </a:pPr>
            <a:r>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lin ang="5400012" scaled="0"/>
        </a:gradFill>
      </p:bgPr>
    </p:bg>
    <p:spTree>
      <p:nvGrpSpPr>
        <p:cNvPr id="134" name="Shape 134"/>
        <p:cNvGrpSpPr/>
        <p:nvPr/>
      </p:nvGrpSpPr>
      <p:grpSpPr>
        <a:xfrm>
          <a:off x="0" y="0"/>
          <a:ext cx="0" cy="0"/>
          <a:chOff x="0" y="0"/>
          <a:chExt cx="0" cy="0"/>
        </a:xfrm>
      </p:grpSpPr>
      <p:sp>
        <p:nvSpPr>
          <p:cNvPr id="135" name="Google Shape;135;p25"/>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Disadvantages</a:t>
            </a:r>
            <a:endParaRPr/>
          </a:p>
        </p:txBody>
      </p:sp>
      <p:sp>
        <p:nvSpPr>
          <p:cNvPr id="136" name="Google Shape;136;p25"/>
          <p:cNvSpPr txBox="1"/>
          <p:nvPr>
            <p:ph idx="1" type="body"/>
          </p:nvPr>
        </p:nvSpPr>
        <p:spPr>
          <a:xfrm>
            <a:off x="311700" y="1468825"/>
            <a:ext cx="8520600" cy="3099900"/>
          </a:xfrm>
          <a:prstGeom prst="rect">
            <a:avLst/>
          </a:prstGeom>
        </p:spPr>
        <p:txBody>
          <a:bodyPr anchorCtr="0" anchor="t" bIns="91425" lIns="91425" spcFirstLastPara="1" rIns="91425" wrap="square" tIns="91425">
            <a:normAutofit lnSpcReduction="20000"/>
          </a:bodyPr>
          <a:lstStyle/>
          <a:p>
            <a:pPr indent="0" lvl="0" marL="0" rtl="0" algn="l">
              <a:lnSpc>
                <a:spcPct val="120000"/>
              </a:lnSpc>
              <a:spcBef>
                <a:spcPts val="0"/>
              </a:spcBef>
              <a:spcAft>
                <a:spcPts val="0"/>
              </a:spcAft>
              <a:buNone/>
            </a:pPr>
            <a:r>
              <a:rPr lang="en" sz="2000">
                <a:solidFill>
                  <a:srgbClr val="000000"/>
                </a:solidFill>
                <a:latin typeface="Arial"/>
                <a:ea typeface="Arial"/>
                <a:cs typeface="Arial"/>
                <a:sym typeface="Arial"/>
              </a:rPr>
              <a:t>Written constitutions tend to offer more clarity and outlines the clear functions of the branches of the state.</a:t>
            </a:r>
            <a:endParaRPr sz="2000">
              <a:solidFill>
                <a:srgbClr val="000000"/>
              </a:solidFill>
              <a:latin typeface="Arial"/>
              <a:ea typeface="Arial"/>
              <a:cs typeface="Arial"/>
              <a:sym typeface="Arial"/>
            </a:endParaRPr>
          </a:p>
          <a:p>
            <a:pPr indent="0" lvl="0" marL="0" rtl="0" algn="l">
              <a:lnSpc>
                <a:spcPct val="120000"/>
              </a:lnSpc>
              <a:spcBef>
                <a:spcPts val="0"/>
              </a:spcBef>
              <a:spcAft>
                <a:spcPts val="0"/>
              </a:spcAft>
              <a:buNone/>
            </a:pPr>
            <a:r>
              <a:t/>
            </a:r>
            <a:endParaRPr sz="1200">
              <a:solidFill>
                <a:srgbClr val="000000"/>
              </a:solidFill>
              <a:latin typeface="Roboto"/>
              <a:ea typeface="Roboto"/>
              <a:cs typeface="Roboto"/>
              <a:sym typeface="Roboto"/>
            </a:endParaRPr>
          </a:p>
          <a:p>
            <a:pPr indent="0" lvl="0" marL="0" rtl="0" algn="l">
              <a:lnSpc>
                <a:spcPct val="120000"/>
              </a:lnSpc>
              <a:spcBef>
                <a:spcPts val="0"/>
              </a:spcBef>
              <a:spcAft>
                <a:spcPts val="0"/>
              </a:spcAft>
              <a:buNone/>
            </a:pPr>
            <a:r>
              <a:rPr lang="en" sz="2000">
                <a:solidFill>
                  <a:srgbClr val="000000"/>
                </a:solidFill>
                <a:latin typeface="Arial"/>
                <a:ea typeface="Arial"/>
                <a:cs typeface="Arial"/>
                <a:sym typeface="Arial"/>
              </a:rPr>
              <a:t>This in turn demonstrates greater compliance with the separation of powers theory and can prevent one branch of state gaining too much power.</a:t>
            </a:r>
            <a:endParaRPr sz="2000">
              <a:solidFill>
                <a:srgbClr val="000000"/>
              </a:solidFill>
              <a:latin typeface="Arial"/>
              <a:ea typeface="Arial"/>
              <a:cs typeface="Arial"/>
              <a:sym typeface="Arial"/>
            </a:endParaRPr>
          </a:p>
          <a:p>
            <a:pPr indent="0" lvl="0" marL="0" rtl="0" algn="l">
              <a:lnSpc>
                <a:spcPct val="120000"/>
              </a:lnSpc>
              <a:spcBef>
                <a:spcPts val="0"/>
              </a:spcBef>
              <a:spcAft>
                <a:spcPts val="0"/>
              </a:spcAft>
              <a:buNone/>
            </a:pPr>
            <a:r>
              <a:t/>
            </a:r>
            <a:endParaRPr sz="1200">
              <a:solidFill>
                <a:srgbClr val="000000"/>
              </a:solidFill>
              <a:latin typeface="Roboto"/>
              <a:ea typeface="Roboto"/>
              <a:cs typeface="Roboto"/>
              <a:sym typeface="Roboto"/>
            </a:endParaRPr>
          </a:p>
          <a:p>
            <a:pPr indent="0" lvl="0" marL="0" rtl="0" algn="l">
              <a:lnSpc>
                <a:spcPct val="120000"/>
              </a:lnSpc>
              <a:spcBef>
                <a:spcPts val="0"/>
              </a:spcBef>
              <a:spcAft>
                <a:spcPts val="0"/>
              </a:spcAft>
              <a:buNone/>
            </a:pPr>
            <a:r>
              <a:rPr lang="en" sz="2000">
                <a:solidFill>
                  <a:srgbClr val="000000"/>
                </a:solidFill>
                <a:latin typeface="Arial"/>
                <a:ea typeface="Arial"/>
                <a:cs typeface="Arial"/>
                <a:sym typeface="Arial"/>
              </a:rPr>
              <a:t>Written constitutions are easily accessible, meaning citizens have a clear understanding of their rights and responsibilities.</a:t>
            </a:r>
            <a:endParaRPr sz="2000">
              <a:solidFill>
                <a:srgbClr val="000000"/>
              </a:solidFill>
              <a:latin typeface="Arial"/>
              <a:ea typeface="Arial"/>
              <a:cs typeface="Arial"/>
              <a:sym typeface="Arial"/>
            </a:endParaRPr>
          </a:p>
          <a:p>
            <a:pPr indent="0" lvl="0" marL="0" rtl="0" algn="l">
              <a:spcBef>
                <a:spcPts val="0"/>
              </a:spcBef>
              <a:spcAft>
                <a:spcPts val="1200"/>
              </a:spcAft>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lin ang="5400012" scaled="0"/>
        </a:gradFill>
      </p:bgPr>
    </p:bg>
    <p:spTree>
      <p:nvGrpSpPr>
        <p:cNvPr id="140" name="Shape 140"/>
        <p:cNvGrpSpPr/>
        <p:nvPr/>
      </p:nvGrpSpPr>
      <p:grpSpPr>
        <a:xfrm>
          <a:off x="0" y="0"/>
          <a:ext cx="0" cy="0"/>
          <a:chOff x="0" y="0"/>
          <a:chExt cx="0" cy="0"/>
        </a:xfrm>
      </p:grpSpPr>
      <p:sp>
        <p:nvSpPr>
          <p:cNvPr id="141" name="Google Shape;141;p26"/>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New terminology </a:t>
            </a:r>
            <a:endParaRPr/>
          </a:p>
        </p:txBody>
      </p:sp>
      <p:sp>
        <p:nvSpPr>
          <p:cNvPr id="142" name="Google Shape;142;p26"/>
          <p:cNvSpPr txBox="1"/>
          <p:nvPr>
            <p:ph idx="1" type="body"/>
          </p:nvPr>
        </p:nvSpPr>
        <p:spPr>
          <a:xfrm>
            <a:off x="311700" y="1468825"/>
            <a:ext cx="8520600" cy="3099900"/>
          </a:xfrm>
          <a:prstGeom prst="rect">
            <a:avLst/>
          </a:prstGeom>
        </p:spPr>
        <p:txBody>
          <a:bodyPr anchorCtr="0" anchor="t" bIns="91425" lIns="91425" spcFirstLastPara="1" rIns="91425" wrap="square" tIns="91425">
            <a:normAutofit fontScale="77500" lnSpcReduction="20000"/>
          </a:bodyPr>
          <a:lstStyle/>
          <a:p>
            <a:pPr indent="-228600" lvl="0" marL="0" rtl="0" algn="l">
              <a:lnSpc>
                <a:spcPct val="108000"/>
              </a:lnSpc>
              <a:spcBef>
                <a:spcPts val="0"/>
              </a:spcBef>
              <a:spcAft>
                <a:spcPts val="0"/>
              </a:spcAft>
              <a:buNone/>
            </a:pPr>
            <a:r>
              <a:rPr b="1" lang="en" sz="4000">
                <a:solidFill>
                  <a:srgbClr val="739A28"/>
                </a:solidFill>
                <a:latin typeface="Arial"/>
                <a:ea typeface="Arial"/>
                <a:cs typeface="Arial"/>
                <a:sym typeface="Arial"/>
              </a:rPr>
              <a:t>Constitutional convention:</a:t>
            </a:r>
            <a:r>
              <a:rPr b="1" lang="en" sz="3600">
                <a:solidFill>
                  <a:srgbClr val="739A28"/>
                </a:solidFill>
                <a:latin typeface="Arial"/>
                <a:ea typeface="Arial"/>
                <a:cs typeface="Arial"/>
                <a:sym typeface="Arial"/>
              </a:rPr>
              <a:t>  </a:t>
            </a:r>
            <a:endParaRPr b="1" sz="3600">
              <a:solidFill>
                <a:srgbClr val="739A28"/>
              </a:solidFill>
              <a:latin typeface="Arial"/>
              <a:ea typeface="Arial"/>
              <a:cs typeface="Arial"/>
              <a:sym typeface="Arial"/>
            </a:endParaRPr>
          </a:p>
          <a:p>
            <a:pPr indent="0" lvl="0" marL="0" rtl="0" algn="l">
              <a:lnSpc>
                <a:spcPct val="108000"/>
              </a:lnSpc>
              <a:spcBef>
                <a:spcPts val="0"/>
              </a:spcBef>
              <a:spcAft>
                <a:spcPts val="0"/>
              </a:spcAft>
              <a:buNone/>
            </a:pPr>
            <a:r>
              <a:rPr lang="en" sz="2400">
                <a:solidFill>
                  <a:srgbClr val="000000"/>
                </a:solidFill>
                <a:latin typeface="Arial"/>
                <a:ea typeface="Arial"/>
                <a:cs typeface="Arial"/>
                <a:sym typeface="Arial"/>
              </a:rPr>
              <a:t>Rules of constitutional behaviour's which are considered to be binding upon those who operate the constitution . They usually affect the way that a legal rule would otherwise operate. </a:t>
            </a:r>
            <a:endParaRPr sz="2400">
              <a:solidFill>
                <a:srgbClr val="000000"/>
              </a:solidFill>
              <a:latin typeface="Arial"/>
              <a:ea typeface="Arial"/>
              <a:cs typeface="Arial"/>
              <a:sym typeface="Arial"/>
            </a:endParaRPr>
          </a:p>
          <a:p>
            <a:pPr indent="-228600" lvl="0" marL="0" rtl="0" algn="l">
              <a:lnSpc>
                <a:spcPct val="108000"/>
              </a:lnSpc>
              <a:spcBef>
                <a:spcPts val="0"/>
              </a:spcBef>
              <a:spcAft>
                <a:spcPts val="0"/>
              </a:spcAft>
              <a:buNone/>
            </a:pPr>
            <a:r>
              <a:t/>
            </a:r>
            <a:endParaRPr sz="1200">
              <a:solidFill>
                <a:srgbClr val="000000"/>
              </a:solidFill>
              <a:latin typeface="Roboto"/>
              <a:ea typeface="Roboto"/>
              <a:cs typeface="Roboto"/>
              <a:sym typeface="Roboto"/>
            </a:endParaRPr>
          </a:p>
          <a:p>
            <a:pPr indent="-228600" lvl="0" marL="0" rtl="0" algn="l">
              <a:lnSpc>
                <a:spcPct val="108000"/>
              </a:lnSpc>
              <a:spcBef>
                <a:spcPts val="0"/>
              </a:spcBef>
              <a:spcAft>
                <a:spcPts val="0"/>
              </a:spcAft>
              <a:buNone/>
            </a:pPr>
            <a:r>
              <a:rPr b="1" lang="en" sz="4000">
                <a:solidFill>
                  <a:srgbClr val="739A28"/>
                </a:solidFill>
                <a:latin typeface="Arial"/>
                <a:ea typeface="Arial"/>
                <a:cs typeface="Arial"/>
                <a:sym typeface="Arial"/>
              </a:rPr>
              <a:t>The royal prerogative:</a:t>
            </a:r>
            <a:endParaRPr b="1" sz="4000">
              <a:solidFill>
                <a:srgbClr val="739A28"/>
              </a:solidFill>
              <a:latin typeface="Arial"/>
              <a:ea typeface="Arial"/>
              <a:cs typeface="Arial"/>
              <a:sym typeface="Arial"/>
            </a:endParaRPr>
          </a:p>
          <a:p>
            <a:pPr indent="0" lvl="0" marL="0" rtl="0" algn="l">
              <a:lnSpc>
                <a:spcPct val="108000"/>
              </a:lnSpc>
              <a:spcBef>
                <a:spcPts val="0"/>
              </a:spcBef>
              <a:spcAft>
                <a:spcPts val="0"/>
              </a:spcAft>
              <a:buNone/>
            </a:pPr>
            <a:r>
              <a:rPr lang="en" sz="2400">
                <a:solidFill>
                  <a:srgbClr val="000000"/>
                </a:solidFill>
                <a:latin typeface="Arial"/>
                <a:ea typeface="Arial"/>
                <a:cs typeface="Arial"/>
                <a:sym typeface="Arial"/>
              </a:rPr>
              <a:t> Remaining common law powers e.g. the monarch has to give Royal Assent to a bill. It is important to note that lots of the prerogative powers are now dealt with by members of the government rather than the Monarch.</a:t>
            </a:r>
            <a:endParaRPr sz="2400">
              <a:solidFill>
                <a:srgbClr val="000000"/>
              </a:solidFill>
              <a:latin typeface="Arial"/>
              <a:ea typeface="Arial"/>
              <a:cs typeface="Arial"/>
              <a:sym typeface="Arial"/>
            </a:endParaRPr>
          </a:p>
          <a:p>
            <a:pPr indent="0" lvl="0" marL="0" rtl="0" algn="l">
              <a:spcBef>
                <a:spcPts val="0"/>
              </a:spcBef>
              <a:spcAft>
                <a:spcPts val="1200"/>
              </a:spcAft>
              <a:buNone/>
            </a:pPr>
            <a:r>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lin ang="5400012" scaled="0"/>
        </a:gradFill>
      </p:bgPr>
    </p:bg>
    <p:spTree>
      <p:nvGrpSpPr>
        <p:cNvPr id="146" name="Shape 146"/>
        <p:cNvGrpSpPr/>
        <p:nvPr/>
      </p:nvGrpSpPr>
      <p:grpSpPr>
        <a:xfrm>
          <a:off x="0" y="0"/>
          <a:ext cx="0" cy="0"/>
          <a:chOff x="0" y="0"/>
          <a:chExt cx="0" cy="0"/>
        </a:xfrm>
      </p:grpSpPr>
      <p:sp>
        <p:nvSpPr>
          <p:cNvPr id="147" name="Google Shape;147;p27"/>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Summary </a:t>
            </a:r>
            <a:endParaRPr/>
          </a:p>
        </p:txBody>
      </p:sp>
      <p:sp>
        <p:nvSpPr>
          <p:cNvPr id="148" name="Google Shape;148;p27"/>
          <p:cNvSpPr txBox="1"/>
          <p:nvPr>
            <p:ph idx="1" type="body"/>
          </p:nvPr>
        </p:nvSpPr>
        <p:spPr>
          <a:xfrm>
            <a:off x="311700" y="1468825"/>
            <a:ext cx="8520600" cy="30999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
              <a:t>Many sources of public law. </a:t>
            </a:r>
            <a:endParaRPr/>
          </a:p>
          <a:p>
            <a:pPr indent="-342900" lvl="0" marL="457200" rtl="0" algn="l">
              <a:spcBef>
                <a:spcPts val="0"/>
              </a:spcBef>
              <a:spcAft>
                <a:spcPts val="0"/>
              </a:spcAft>
              <a:buSzPts val="1800"/>
              <a:buChar char="-"/>
            </a:pPr>
            <a:r>
              <a:rPr lang="en"/>
              <a:t>Unwritten constitution. </a:t>
            </a:r>
            <a:endParaRPr/>
          </a:p>
          <a:p>
            <a:pPr indent="-342900" lvl="0" marL="457200" rtl="0" algn="l">
              <a:spcBef>
                <a:spcPts val="0"/>
              </a:spcBef>
              <a:spcAft>
                <a:spcPts val="0"/>
              </a:spcAft>
              <a:buSzPts val="1800"/>
              <a:buChar char="-"/>
            </a:pPr>
            <a:r>
              <a:rPr lang="en"/>
              <a:t>Advantages and </a:t>
            </a:r>
            <a:r>
              <a:rPr lang="en"/>
              <a:t>disadvantages</a:t>
            </a:r>
            <a:r>
              <a:rPr lang="en"/>
              <a:t>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lin ang="5400012" scaled="0"/>
        </a:gradFill>
      </p:bgPr>
    </p:bg>
    <p:spTree>
      <p:nvGrpSpPr>
        <p:cNvPr id="152" name="Shape 152"/>
        <p:cNvGrpSpPr/>
        <p:nvPr/>
      </p:nvGrpSpPr>
      <p:grpSpPr>
        <a:xfrm>
          <a:off x="0" y="0"/>
          <a:ext cx="0" cy="0"/>
          <a:chOff x="0" y="0"/>
          <a:chExt cx="0" cy="0"/>
        </a:xfrm>
      </p:grpSpPr>
      <p:sp>
        <p:nvSpPr>
          <p:cNvPr id="153" name="Google Shape;153;p28"/>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Thank you </a:t>
            </a:r>
            <a:endParaRPr/>
          </a:p>
        </p:txBody>
      </p:sp>
      <p:sp>
        <p:nvSpPr>
          <p:cNvPr id="154" name="Google Shape;154;p28"/>
          <p:cNvSpPr txBox="1"/>
          <p:nvPr>
            <p:ph idx="1" type="body"/>
          </p:nvPr>
        </p:nvSpPr>
        <p:spPr>
          <a:xfrm>
            <a:off x="311700" y="1468825"/>
            <a:ext cx="8520600" cy="30999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
              <a:t>Any questions?</a:t>
            </a:r>
            <a:endParaRPr/>
          </a:p>
          <a:p>
            <a:pPr indent="-342900" lvl="0" marL="457200" rtl="0" algn="l">
              <a:spcBef>
                <a:spcPts val="0"/>
              </a:spcBef>
              <a:spcAft>
                <a:spcPts val="0"/>
              </a:spcAft>
              <a:buSzPts val="1800"/>
              <a:buChar char="-"/>
            </a:pPr>
            <a:r>
              <a:rPr lang="en"/>
              <a:t>Next week referencing talk from lisa.</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Modern Writer">
  <a:themeElements>
    <a:clrScheme name="Modern Writer">
      <a:dk1>
        <a:srgbClr val="E91D63"/>
      </a:dk1>
      <a:lt1>
        <a:srgbClr val="FFFFFF"/>
      </a:lt1>
      <a:dk2>
        <a:srgbClr val="424242"/>
      </a:dk2>
      <a:lt2>
        <a:srgbClr val="999999"/>
      </a:lt2>
      <a:accent1>
        <a:srgbClr val="607D8B"/>
      </a:accent1>
      <a:accent2>
        <a:srgbClr val="673AB7"/>
      </a:accent2>
      <a:accent3>
        <a:srgbClr val="9C26B0"/>
      </a:accent3>
      <a:accent4>
        <a:srgbClr val="0090AC"/>
      </a:accent4>
      <a:accent5>
        <a:srgbClr val="00838F"/>
      </a:accent5>
      <a:accent6>
        <a:srgbClr val="F8E71C"/>
      </a:accent6>
      <a:hlink>
        <a:srgbClr val="00838F"/>
      </a:hlink>
      <a:folHlink>
        <a:srgbClr val="00838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