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171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914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847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624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158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228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987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68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845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328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712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7FB713-A3E1-4E54-9F76-E17318BD2EC5}" type="datetimeFigureOut">
              <a:rPr lang="en-GB" smtClean="0"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060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384"/>
            <a:ext cx="12192000" cy="6809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2701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Bevan</dc:creator>
  <cp:lastModifiedBy>Andy Bevan</cp:lastModifiedBy>
  <cp:revision>1</cp:revision>
  <dcterms:created xsi:type="dcterms:W3CDTF">2018-10-26T08:42:05Z</dcterms:created>
  <dcterms:modified xsi:type="dcterms:W3CDTF">2020-01-24T09:18:12Z</dcterms:modified>
</cp:coreProperties>
</file>