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07AD9C-7C2E-6443-BAFB-B0F4C3D39821}" v="8" dt="2022-07-14T12:37:22.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hid Ali (1912549)" userId="S::1912549@student.uwtsd.ac.uk::5141a36a-0b1f-4027-8c17-c400a53aaf46" providerId="AD" clId="Web-{042CE584-A2B6-1DD2-F745-5DD52DF0C92E}"/>
    <pc:docChg chg="modSld">
      <pc:chgData name="Rashid Ali (1912549)" userId="S::1912549@student.uwtsd.ac.uk::5141a36a-0b1f-4027-8c17-c400a53aaf46" providerId="AD" clId="Web-{042CE584-A2B6-1DD2-F745-5DD52DF0C92E}" dt="2022-07-04T20:39:25.495" v="807"/>
      <pc:docMkLst>
        <pc:docMk/>
      </pc:docMkLst>
      <pc:sldChg chg="modSp">
        <pc:chgData name="Rashid Ali (1912549)" userId="S::1912549@student.uwtsd.ac.uk::5141a36a-0b1f-4027-8c17-c400a53aaf46" providerId="AD" clId="Web-{042CE584-A2B6-1DD2-F745-5DD52DF0C92E}" dt="2022-07-04T18:41:09.116" v="3" actId="20577"/>
        <pc:sldMkLst>
          <pc:docMk/>
          <pc:sldMk cId="617610463" sldId="258"/>
        </pc:sldMkLst>
        <pc:spChg chg="mod">
          <ac:chgData name="Rashid Ali (1912549)" userId="S::1912549@student.uwtsd.ac.uk::5141a36a-0b1f-4027-8c17-c400a53aaf46" providerId="AD" clId="Web-{042CE584-A2B6-1DD2-F745-5DD52DF0C92E}" dt="2022-07-04T18:41:09.116" v="3" actId="20577"/>
          <ac:spMkLst>
            <pc:docMk/>
            <pc:sldMk cId="617610463" sldId="258"/>
            <ac:spMk id="8" creationId="{C24F6E4A-551E-D177-3B60-88EA18F21969}"/>
          </ac:spMkLst>
        </pc:spChg>
      </pc:sldChg>
      <pc:sldChg chg="modSp">
        <pc:chgData name="Rashid Ali (1912549)" userId="S::1912549@student.uwtsd.ac.uk::5141a36a-0b1f-4027-8c17-c400a53aaf46" providerId="AD" clId="Web-{042CE584-A2B6-1DD2-F745-5DD52DF0C92E}" dt="2022-07-04T19:47:35.282" v="553" actId="20577"/>
        <pc:sldMkLst>
          <pc:docMk/>
          <pc:sldMk cId="4109460400" sldId="259"/>
        </pc:sldMkLst>
        <pc:spChg chg="mod">
          <ac:chgData name="Rashid Ali (1912549)" userId="S::1912549@student.uwtsd.ac.uk::5141a36a-0b1f-4027-8c17-c400a53aaf46" providerId="AD" clId="Web-{042CE584-A2B6-1DD2-F745-5DD52DF0C92E}" dt="2022-07-04T19:47:35.282" v="553" actId="20577"/>
          <ac:spMkLst>
            <pc:docMk/>
            <pc:sldMk cId="4109460400" sldId="259"/>
            <ac:spMk id="8" creationId="{169D705B-A9C4-DF3C-F344-2F2C768D45EE}"/>
          </ac:spMkLst>
        </pc:spChg>
      </pc:sldChg>
      <pc:sldChg chg="modSp">
        <pc:chgData name="Rashid Ali (1912549)" userId="S::1912549@student.uwtsd.ac.uk::5141a36a-0b1f-4027-8c17-c400a53aaf46" providerId="AD" clId="Web-{042CE584-A2B6-1DD2-F745-5DD52DF0C92E}" dt="2022-07-04T20:06:01.829" v="695" actId="20577"/>
        <pc:sldMkLst>
          <pc:docMk/>
          <pc:sldMk cId="4142223561" sldId="260"/>
        </pc:sldMkLst>
        <pc:spChg chg="mod">
          <ac:chgData name="Rashid Ali (1912549)" userId="S::1912549@student.uwtsd.ac.uk::5141a36a-0b1f-4027-8c17-c400a53aaf46" providerId="AD" clId="Web-{042CE584-A2B6-1DD2-F745-5DD52DF0C92E}" dt="2022-07-04T20:06:01.829" v="695" actId="20577"/>
          <ac:spMkLst>
            <pc:docMk/>
            <pc:sldMk cId="4142223561" sldId="260"/>
            <ac:spMk id="8" creationId="{D7777910-AAAF-BFEA-E864-9B7FBEAE0DF4}"/>
          </ac:spMkLst>
        </pc:spChg>
      </pc:sldChg>
      <pc:sldChg chg="addSp delSp modSp mod modClrScheme delDesignElem chgLayout">
        <pc:chgData name="Rashid Ali (1912549)" userId="S::1912549@student.uwtsd.ac.uk::5141a36a-0b1f-4027-8c17-c400a53aaf46" providerId="AD" clId="Web-{042CE584-A2B6-1DD2-F745-5DD52DF0C92E}" dt="2022-07-04T20:39:25.495" v="807"/>
        <pc:sldMkLst>
          <pc:docMk/>
          <pc:sldMk cId="2469052822" sldId="261"/>
        </pc:sldMkLst>
        <pc:spChg chg="mod ord">
          <ac:chgData name="Rashid Ali (1912549)" userId="S::1912549@student.uwtsd.ac.uk::5141a36a-0b1f-4027-8c17-c400a53aaf46" providerId="AD" clId="Web-{042CE584-A2B6-1DD2-F745-5DD52DF0C92E}" dt="2022-07-04T20:39:25.495" v="807"/>
          <ac:spMkLst>
            <pc:docMk/>
            <pc:sldMk cId="2469052822" sldId="261"/>
            <ac:spMk id="2" creationId="{4031D514-FA4B-3C25-B795-6D8A3927BA16}"/>
          </ac:spMkLst>
        </pc:spChg>
        <pc:spChg chg="add del mod">
          <ac:chgData name="Rashid Ali (1912549)" userId="S::1912549@student.uwtsd.ac.uk::5141a36a-0b1f-4027-8c17-c400a53aaf46" providerId="AD" clId="Web-{042CE584-A2B6-1DD2-F745-5DD52DF0C92E}" dt="2022-07-04T20:25:18.817" v="706"/>
          <ac:spMkLst>
            <pc:docMk/>
            <pc:sldMk cId="2469052822" sldId="261"/>
            <ac:spMk id="8" creationId="{B07C29FA-0A23-996D-DC26-37488A7A33EF}"/>
          </ac:spMkLst>
        </pc:spChg>
        <pc:spChg chg="add del mod ord">
          <ac:chgData name="Rashid Ali (1912549)" userId="S::1912549@student.uwtsd.ac.uk::5141a36a-0b1f-4027-8c17-c400a53aaf46" providerId="AD" clId="Web-{042CE584-A2B6-1DD2-F745-5DD52DF0C92E}" dt="2022-07-04T20:39:25.495" v="807"/>
          <ac:spMkLst>
            <pc:docMk/>
            <pc:sldMk cId="2469052822" sldId="261"/>
            <ac:spMk id="9" creationId="{0AFF0D8E-54D2-7376-F289-8FD5FEEF97C8}"/>
          </ac:spMkLst>
        </pc:spChg>
        <pc:spChg chg="add del mod ord">
          <ac:chgData name="Rashid Ali (1912549)" userId="S::1912549@student.uwtsd.ac.uk::5141a36a-0b1f-4027-8c17-c400a53aaf46" providerId="AD" clId="Web-{042CE584-A2B6-1DD2-F745-5DD52DF0C92E}" dt="2022-07-04T20:39:25.495" v="807"/>
          <ac:spMkLst>
            <pc:docMk/>
            <pc:sldMk cId="2469052822" sldId="261"/>
            <ac:spMk id="10" creationId="{F44499E9-4B47-8DA1-1AB5-308A52163024}"/>
          </ac:spMkLst>
        </pc:spChg>
        <pc:spChg chg="add del mod ord">
          <ac:chgData name="Rashid Ali (1912549)" userId="S::1912549@student.uwtsd.ac.uk::5141a36a-0b1f-4027-8c17-c400a53aaf46" providerId="AD" clId="Web-{042CE584-A2B6-1DD2-F745-5DD52DF0C92E}" dt="2022-07-04T20:39:25.495" v="807"/>
          <ac:spMkLst>
            <pc:docMk/>
            <pc:sldMk cId="2469052822" sldId="261"/>
            <ac:spMk id="11" creationId="{AD67F537-FCAF-1D1F-C2A6-4EAFEA05FF7B}"/>
          </ac:spMkLst>
        </pc:spChg>
        <pc:spChg chg="add del">
          <ac:chgData name="Rashid Ali (1912549)" userId="S::1912549@student.uwtsd.ac.uk::5141a36a-0b1f-4027-8c17-c400a53aaf46" providerId="AD" clId="Web-{042CE584-A2B6-1DD2-F745-5DD52DF0C92E}" dt="2022-07-04T20:25:18.817" v="706"/>
          <ac:spMkLst>
            <pc:docMk/>
            <pc:sldMk cId="2469052822" sldId="261"/>
            <ac:spMk id="21" creationId="{DF44879F-6698-4394-89D4-7B3CDB92E9A0}"/>
          </ac:spMkLst>
        </pc:spChg>
        <pc:spChg chg="add del">
          <ac:chgData name="Rashid Ali (1912549)" userId="S::1912549@student.uwtsd.ac.uk::5141a36a-0b1f-4027-8c17-c400a53aaf46" providerId="AD" clId="Web-{042CE584-A2B6-1DD2-F745-5DD52DF0C92E}" dt="2022-07-04T20:25:18.817" v="706"/>
          <ac:spMkLst>
            <pc:docMk/>
            <pc:sldMk cId="2469052822" sldId="261"/>
            <ac:spMk id="22" creationId="{C65FD3B2-577C-49A0-B40E-4845C5D597CF}"/>
          </ac:spMkLst>
        </pc:spChg>
        <pc:spChg chg="add del">
          <ac:chgData name="Rashid Ali (1912549)" userId="S::1912549@student.uwtsd.ac.uk::5141a36a-0b1f-4027-8c17-c400a53aaf46" providerId="AD" clId="Web-{042CE584-A2B6-1DD2-F745-5DD52DF0C92E}" dt="2022-07-04T20:25:18.817" v="706"/>
          <ac:spMkLst>
            <pc:docMk/>
            <pc:sldMk cId="2469052822" sldId="261"/>
            <ac:spMk id="23" creationId="{7A0B5DEA-ADF6-4BA5-9307-147F0A4685A0}"/>
          </ac:spMkLst>
        </pc:spChg>
        <pc:spChg chg="add del">
          <ac:chgData name="Rashid Ali (1912549)" userId="S::1912549@student.uwtsd.ac.uk::5141a36a-0b1f-4027-8c17-c400a53aaf46" providerId="AD" clId="Web-{042CE584-A2B6-1DD2-F745-5DD52DF0C92E}" dt="2022-07-04T20:25:18.817" v="706"/>
          <ac:spMkLst>
            <pc:docMk/>
            <pc:sldMk cId="2469052822" sldId="261"/>
            <ac:spMk id="24" creationId="{9DECDBF4-02B6-4BB4-B65B-B8107AD6A9E8}"/>
          </ac:spMkLst>
        </pc:spChg>
        <pc:spChg chg="add del">
          <ac:chgData name="Rashid Ali (1912549)" userId="S::1912549@student.uwtsd.ac.uk::5141a36a-0b1f-4027-8c17-c400a53aaf46" providerId="AD" clId="Web-{042CE584-A2B6-1DD2-F745-5DD52DF0C92E}" dt="2022-07-04T20:25:00.019" v="703"/>
          <ac:spMkLst>
            <pc:docMk/>
            <pc:sldMk cId="2469052822" sldId="261"/>
            <ac:spMk id="28" creationId="{B07C29FA-0A23-996D-DC26-37488A7A33EF}"/>
          </ac:spMkLst>
        </pc:spChg>
        <pc:spChg chg="add del">
          <ac:chgData name="Rashid Ali (1912549)" userId="S::1912549@student.uwtsd.ac.uk::5141a36a-0b1f-4027-8c17-c400a53aaf46" providerId="AD" clId="Web-{042CE584-A2B6-1DD2-F745-5DD52DF0C92E}" dt="2022-07-04T20:25:00.019" v="703"/>
          <ac:spMkLst>
            <pc:docMk/>
            <pc:sldMk cId="2469052822" sldId="261"/>
            <ac:spMk id="29" creationId="{63F5877B-98C7-49DD-83AB-0F6F57CB6543}"/>
          </ac:spMkLst>
        </pc:spChg>
        <pc:spChg chg="add del">
          <ac:chgData name="Rashid Ali (1912549)" userId="S::1912549@student.uwtsd.ac.uk::5141a36a-0b1f-4027-8c17-c400a53aaf46" providerId="AD" clId="Web-{042CE584-A2B6-1DD2-F745-5DD52DF0C92E}" dt="2022-07-04T20:25:00.019" v="703"/>
          <ac:spMkLst>
            <pc:docMk/>
            <pc:sldMk cId="2469052822" sldId="261"/>
            <ac:spMk id="31" creationId="{4EA91930-66BC-4C41-B4F5-C31EB216F64B}"/>
          </ac:spMkLst>
        </pc:spChg>
        <pc:spChg chg="add del">
          <ac:chgData name="Rashid Ali (1912549)" userId="S::1912549@student.uwtsd.ac.uk::5141a36a-0b1f-4027-8c17-c400a53aaf46" providerId="AD" clId="Web-{042CE584-A2B6-1DD2-F745-5DD52DF0C92E}" dt="2022-07-04T20:25:00.019" v="703"/>
          <ac:spMkLst>
            <pc:docMk/>
            <pc:sldMk cId="2469052822" sldId="261"/>
            <ac:spMk id="33" creationId="{6313CF8F-B436-401E-9575-DE0F8E8B5B17}"/>
          </ac:spMkLst>
        </pc:spChg>
        <pc:spChg chg="add del">
          <ac:chgData name="Rashid Ali (1912549)" userId="S::1912549@student.uwtsd.ac.uk::5141a36a-0b1f-4027-8c17-c400a53aaf46" providerId="AD" clId="Web-{042CE584-A2B6-1DD2-F745-5DD52DF0C92E}" dt="2022-07-04T20:25:00.019" v="703"/>
          <ac:spMkLst>
            <pc:docMk/>
            <pc:sldMk cId="2469052822" sldId="261"/>
            <ac:spMk id="35" creationId="{2A38CFE9-C30A-4551-ACCB-D5808FBC39CD}"/>
          </ac:spMkLst>
        </pc:spChg>
        <pc:spChg chg="add del">
          <ac:chgData name="Rashid Ali (1912549)" userId="S::1912549@student.uwtsd.ac.uk::5141a36a-0b1f-4027-8c17-c400a53aaf46" providerId="AD" clId="Web-{042CE584-A2B6-1DD2-F745-5DD52DF0C92E}" dt="2022-07-04T20:25:00.019" v="703"/>
          <ac:spMkLst>
            <pc:docMk/>
            <pc:sldMk cId="2469052822" sldId="261"/>
            <ac:spMk id="37" creationId="{67EF550F-47CE-4FB2-9DAC-12AD835C833D}"/>
          </ac:spMkLst>
        </pc:spChg>
        <pc:spChg chg="add del">
          <ac:chgData name="Rashid Ali (1912549)" userId="S::1912549@student.uwtsd.ac.uk::5141a36a-0b1f-4027-8c17-c400a53aaf46" providerId="AD" clId="Web-{042CE584-A2B6-1DD2-F745-5DD52DF0C92E}" dt="2022-07-04T20:25:18.676" v="705"/>
          <ac:spMkLst>
            <pc:docMk/>
            <pc:sldMk cId="2469052822" sldId="261"/>
            <ac:spMk id="39" creationId="{4CBC69AF-AE9D-43C7-A183-244646418BB4}"/>
          </ac:spMkLst>
        </pc:spChg>
        <pc:spChg chg="add del">
          <ac:chgData name="Rashid Ali (1912549)" userId="S::1912549@student.uwtsd.ac.uk::5141a36a-0b1f-4027-8c17-c400a53aaf46" providerId="AD" clId="Web-{042CE584-A2B6-1DD2-F745-5DD52DF0C92E}" dt="2022-07-04T20:25:18.676" v="705"/>
          <ac:spMkLst>
            <pc:docMk/>
            <pc:sldMk cId="2469052822" sldId="261"/>
            <ac:spMk id="40" creationId="{BE64232A-D912-4882-BF58-104918115741}"/>
          </ac:spMkLst>
        </pc:spChg>
        <pc:spChg chg="add del">
          <ac:chgData name="Rashid Ali (1912549)" userId="S::1912549@student.uwtsd.ac.uk::5141a36a-0b1f-4027-8c17-c400a53aaf46" providerId="AD" clId="Web-{042CE584-A2B6-1DD2-F745-5DD52DF0C92E}" dt="2022-07-04T20:25:18.676" v="705"/>
          <ac:spMkLst>
            <pc:docMk/>
            <pc:sldMk cId="2469052822" sldId="261"/>
            <ac:spMk id="41" creationId="{E8E4E9D8-6D9C-4646-83A2-11844D84EAE4}"/>
          </ac:spMkLst>
        </pc:spChg>
        <pc:spChg chg="add del">
          <ac:chgData name="Rashid Ali (1912549)" userId="S::1912549@student.uwtsd.ac.uk::5141a36a-0b1f-4027-8c17-c400a53aaf46" providerId="AD" clId="Web-{042CE584-A2B6-1DD2-F745-5DD52DF0C92E}" dt="2022-07-04T20:25:18.676" v="705"/>
          <ac:spMkLst>
            <pc:docMk/>
            <pc:sldMk cId="2469052822" sldId="261"/>
            <ac:spMk id="42" creationId="{B07C29FA-0A23-996D-DC26-37488A7A33EF}"/>
          </ac:spMkLst>
        </pc:spChg>
        <pc:spChg chg="add del">
          <ac:chgData name="Rashid Ali (1912549)" userId="S::1912549@student.uwtsd.ac.uk::5141a36a-0b1f-4027-8c17-c400a53aaf46" providerId="AD" clId="Web-{042CE584-A2B6-1DD2-F745-5DD52DF0C92E}" dt="2022-07-04T20:26:31.353" v="711"/>
          <ac:spMkLst>
            <pc:docMk/>
            <pc:sldMk cId="2469052822" sldId="261"/>
            <ac:spMk id="44" creationId="{385E1BDC-A9B0-4A87-82E3-F3187F69A802}"/>
          </ac:spMkLst>
        </pc:spChg>
        <pc:spChg chg="add del">
          <ac:chgData name="Rashid Ali (1912549)" userId="S::1912549@student.uwtsd.ac.uk::5141a36a-0b1f-4027-8c17-c400a53aaf46" providerId="AD" clId="Web-{042CE584-A2B6-1DD2-F745-5DD52DF0C92E}" dt="2022-07-04T20:26:31.353" v="711"/>
          <ac:spMkLst>
            <pc:docMk/>
            <pc:sldMk cId="2469052822" sldId="261"/>
            <ac:spMk id="45" creationId="{0990C621-3B8B-4820-8328-D47EF7CE823C}"/>
          </ac:spMkLst>
        </pc:spChg>
        <pc:spChg chg="add del">
          <ac:chgData name="Rashid Ali (1912549)" userId="S::1912549@student.uwtsd.ac.uk::5141a36a-0b1f-4027-8c17-c400a53aaf46" providerId="AD" clId="Web-{042CE584-A2B6-1DD2-F745-5DD52DF0C92E}" dt="2022-07-04T20:26:31.353" v="711"/>
          <ac:spMkLst>
            <pc:docMk/>
            <pc:sldMk cId="2469052822" sldId="261"/>
            <ac:spMk id="46" creationId="{C1A2385B-1D2A-4E17-84FA-6CB7F0AAE473}"/>
          </ac:spMkLst>
        </pc:spChg>
        <pc:spChg chg="add del">
          <ac:chgData name="Rashid Ali (1912549)" userId="S::1912549@student.uwtsd.ac.uk::5141a36a-0b1f-4027-8c17-c400a53aaf46" providerId="AD" clId="Web-{042CE584-A2B6-1DD2-F745-5DD52DF0C92E}" dt="2022-07-04T20:26:31.353" v="711"/>
          <ac:spMkLst>
            <pc:docMk/>
            <pc:sldMk cId="2469052822" sldId="261"/>
            <ac:spMk id="47" creationId="{5E791F2F-79DB-4CC0-9FA1-001E3E91E8B7}"/>
          </ac:spMkLst>
        </pc:spChg>
        <pc:spChg chg="add mod ord">
          <ac:chgData name="Rashid Ali (1912549)" userId="S::1912549@student.uwtsd.ac.uk::5141a36a-0b1f-4027-8c17-c400a53aaf46" providerId="AD" clId="Web-{042CE584-A2B6-1DD2-F745-5DD52DF0C92E}" dt="2022-07-04T20:39:25.495" v="807"/>
          <ac:spMkLst>
            <pc:docMk/>
            <pc:sldMk cId="2469052822" sldId="261"/>
            <ac:spMk id="48" creationId="{B07C29FA-0A23-996D-DC26-37488A7A33EF}"/>
          </ac:spMkLst>
        </pc:spChg>
        <pc:spChg chg="add del">
          <ac:chgData name="Rashid Ali (1912549)" userId="S::1912549@student.uwtsd.ac.uk::5141a36a-0b1f-4027-8c17-c400a53aaf46" providerId="AD" clId="Web-{042CE584-A2B6-1DD2-F745-5DD52DF0C92E}" dt="2022-07-04T20:33:19.944" v="754"/>
          <ac:spMkLst>
            <pc:docMk/>
            <pc:sldMk cId="2469052822" sldId="261"/>
            <ac:spMk id="53" creationId="{223D82F2-8828-4C80-AF95-242810EB9ABB}"/>
          </ac:spMkLst>
        </pc:spChg>
        <pc:spChg chg="add del">
          <ac:chgData name="Rashid Ali (1912549)" userId="S::1912549@student.uwtsd.ac.uk::5141a36a-0b1f-4027-8c17-c400a53aaf46" providerId="AD" clId="Web-{042CE584-A2B6-1DD2-F745-5DD52DF0C92E}" dt="2022-07-04T20:33:19.944" v="754"/>
          <ac:spMkLst>
            <pc:docMk/>
            <pc:sldMk cId="2469052822" sldId="261"/>
            <ac:spMk id="55" creationId="{7FD0D34F-65E4-4896-8016-F401017B67FD}"/>
          </ac:spMkLst>
        </pc:spChg>
        <pc:spChg chg="add del">
          <ac:chgData name="Rashid Ali (1912549)" userId="S::1912549@student.uwtsd.ac.uk::5141a36a-0b1f-4027-8c17-c400a53aaf46" providerId="AD" clId="Web-{042CE584-A2B6-1DD2-F745-5DD52DF0C92E}" dt="2022-07-04T20:33:19.944" v="754"/>
          <ac:spMkLst>
            <pc:docMk/>
            <pc:sldMk cId="2469052822" sldId="261"/>
            <ac:spMk id="57" creationId="{27A25769-8A6A-4983-92E9-E41BEB530971}"/>
          </ac:spMkLst>
        </pc:spChg>
        <pc:spChg chg="add del">
          <ac:chgData name="Rashid Ali (1912549)" userId="S::1912549@student.uwtsd.ac.uk::5141a36a-0b1f-4027-8c17-c400a53aaf46" providerId="AD" clId="Web-{042CE584-A2B6-1DD2-F745-5DD52DF0C92E}" dt="2022-07-04T20:33:19.944" v="754"/>
          <ac:spMkLst>
            <pc:docMk/>
            <pc:sldMk cId="2469052822" sldId="261"/>
            <ac:spMk id="59" creationId="{D6669D83-0E36-4F8C-B68A-D549AC194A99}"/>
          </ac:spMkLst>
        </pc:spChg>
        <pc:spChg chg="add del">
          <ac:chgData name="Rashid Ali (1912549)" userId="S::1912549@student.uwtsd.ac.uk::5141a36a-0b1f-4027-8c17-c400a53aaf46" providerId="AD" clId="Web-{042CE584-A2B6-1DD2-F745-5DD52DF0C92E}" dt="2022-07-04T20:32:50.052" v="749"/>
          <ac:spMkLst>
            <pc:docMk/>
            <pc:sldMk cId="2469052822" sldId="261"/>
            <ac:spMk id="64" creationId="{38468727-63BE-4191-B4A6-C30C82C0E986}"/>
          </ac:spMkLst>
        </pc:spChg>
        <pc:spChg chg="add del">
          <ac:chgData name="Rashid Ali (1912549)" userId="S::1912549@student.uwtsd.ac.uk::5141a36a-0b1f-4027-8c17-c400a53aaf46" providerId="AD" clId="Web-{042CE584-A2B6-1DD2-F745-5DD52DF0C92E}" dt="2022-07-04T20:32:50.052" v="749"/>
          <ac:spMkLst>
            <pc:docMk/>
            <pc:sldMk cId="2469052822" sldId="261"/>
            <ac:spMk id="66" creationId="{9D355BB6-1BB8-4828-B246-CFB31742D7B8}"/>
          </ac:spMkLst>
        </pc:spChg>
        <pc:spChg chg="add del">
          <ac:chgData name="Rashid Ali (1912549)" userId="S::1912549@student.uwtsd.ac.uk::5141a36a-0b1f-4027-8c17-c400a53aaf46" providerId="AD" clId="Web-{042CE584-A2B6-1DD2-F745-5DD52DF0C92E}" dt="2022-07-04T20:32:50.052" v="749"/>
          <ac:spMkLst>
            <pc:docMk/>
            <pc:sldMk cId="2469052822" sldId="261"/>
            <ac:spMk id="68" creationId="{CA52A9B9-B2B3-46F0-9D53-0EFF9905BF8F}"/>
          </ac:spMkLst>
        </pc:spChg>
        <pc:spChg chg="add del">
          <ac:chgData name="Rashid Ali (1912549)" userId="S::1912549@student.uwtsd.ac.uk::5141a36a-0b1f-4027-8c17-c400a53aaf46" providerId="AD" clId="Web-{042CE584-A2B6-1DD2-F745-5DD52DF0C92E}" dt="2022-07-04T20:33:05.850" v="751"/>
          <ac:spMkLst>
            <pc:docMk/>
            <pc:sldMk cId="2469052822" sldId="261"/>
            <ac:spMk id="70" creationId="{D6669D83-0E36-4F8C-B68A-D549AC194A99}"/>
          </ac:spMkLst>
        </pc:spChg>
        <pc:spChg chg="add del">
          <ac:chgData name="Rashid Ali (1912549)" userId="S::1912549@student.uwtsd.ac.uk::5141a36a-0b1f-4027-8c17-c400a53aaf46" providerId="AD" clId="Web-{042CE584-A2B6-1DD2-F745-5DD52DF0C92E}" dt="2022-07-04T20:33:05.850" v="751"/>
          <ac:spMkLst>
            <pc:docMk/>
            <pc:sldMk cId="2469052822" sldId="261"/>
            <ac:spMk id="71" creationId="{223D82F2-8828-4C80-AF95-242810EB9ABB}"/>
          </ac:spMkLst>
        </pc:spChg>
        <pc:spChg chg="add del">
          <ac:chgData name="Rashid Ali (1912549)" userId="S::1912549@student.uwtsd.ac.uk::5141a36a-0b1f-4027-8c17-c400a53aaf46" providerId="AD" clId="Web-{042CE584-A2B6-1DD2-F745-5DD52DF0C92E}" dt="2022-07-04T20:33:05.850" v="751"/>
          <ac:spMkLst>
            <pc:docMk/>
            <pc:sldMk cId="2469052822" sldId="261"/>
            <ac:spMk id="72" creationId="{7FD0D34F-65E4-4896-8016-F401017B67FD}"/>
          </ac:spMkLst>
        </pc:spChg>
        <pc:spChg chg="add del">
          <ac:chgData name="Rashid Ali (1912549)" userId="S::1912549@student.uwtsd.ac.uk::5141a36a-0b1f-4027-8c17-c400a53aaf46" providerId="AD" clId="Web-{042CE584-A2B6-1DD2-F745-5DD52DF0C92E}" dt="2022-07-04T20:33:05.850" v="751"/>
          <ac:spMkLst>
            <pc:docMk/>
            <pc:sldMk cId="2469052822" sldId="261"/>
            <ac:spMk id="73" creationId="{27A25769-8A6A-4983-92E9-E41BEB530971}"/>
          </ac:spMkLst>
        </pc:spChg>
        <pc:spChg chg="add del">
          <ac:chgData name="Rashid Ali (1912549)" userId="S::1912549@student.uwtsd.ac.uk::5141a36a-0b1f-4027-8c17-c400a53aaf46" providerId="AD" clId="Web-{042CE584-A2B6-1DD2-F745-5DD52DF0C92E}" dt="2022-07-04T20:33:19.929" v="753"/>
          <ac:spMkLst>
            <pc:docMk/>
            <pc:sldMk cId="2469052822" sldId="261"/>
            <ac:spMk id="75" creationId="{21516CB1-E8C8-4751-B6A6-46B2D1E72A61}"/>
          </ac:spMkLst>
        </pc:spChg>
        <pc:spChg chg="add del">
          <ac:chgData name="Rashid Ali (1912549)" userId="S::1912549@student.uwtsd.ac.uk::5141a36a-0b1f-4027-8c17-c400a53aaf46" providerId="AD" clId="Web-{042CE584-A2B6-1DD2-F745-5DD52DF0C92E}" dt="2022-07-04T20:33:19.929" v="753"/>
          <ac:spMkLst>
            <pc:docMk/>
            <pc:sldMk cId="2469052822" sldId="261"/>
            <ac:spMk id="76" creationId="{90C0C0D1-E79A-41FF-8322-256F6DD1499B}"/>
          </ac:spMkLst>
        </pc:spChg>
        <pc:spChg chg="add del">
          <ac:chgData name="Rashid Ali (1912549)" userId="S::1912549@student.uwtsd.ac.uk::5141a36a-0b1f-4027-8c17-c400a53aaf46" providerId="AD" clId="Web-{042CE584-A2B6-1DD2-F745-5DD52DF0C92E}" dt="2022-07-04T20:33:19.929" v="753"/>
          <ac:spMkLst>
            <pc:docMk/>
            <pc:sldMk cId="2469052822" sldId="261"/>
            <ac:spMk id="77" creationId="{395FA420-5595-49D1-9D5F-79EC43B55574}"/>
          </ac:spMkLst>
        </pc:spChg>
        <pc:spChg chg="add del">
          <ac:chgData name="Rashid Ali (1912549)" userId="S::1912549@student.uwtsd.ac.uk::5141a36a-0b1f-4027-8c17-c400a53aaf46" providerId="AD" clId="Web-{042CE584-A2B6-1DD2-F745-5DD52DF0C92E}" dt="2022-07-04T20:35:14.031" v="768"/>
          <ac:spMkLst>
            <pc:docMk/>
            <pc:sldMk cId="2469052822" sldId="261"/>
            <ac:spMk id="79" creationId="{223D82F2-8828-4C80-AF95-242810EB9ABB}"/>
          </ac:spMkLst>
        </pc:spChg>
        <pc:spChg chg="add del">
          <ac:chgData name="Rashid Ali (1912549)" userId="S::1912549@student.uwtsd.ac.uk::5141a36a-0b1f-4027-8c17-c400a53aaf46" providerId="AD" clId="Web-{042CE584-A2B6-1DD2-F745-5DD52DF0C92E}" dt="2022-07-04T20:35:14.031" v="768"/>
          <ac:spMkLst>
            <pc:docMk/>
            <pc:sldMk cId="2469052822" sldId="261"/>
            <ac:spMk id="80" creationId="{7FD0D34F-65E4-4896-8016-F401017B67FD}"/>
          </ac:spMkLst>
        </pc:spChg>
        <pc:spChg chg="add del">
          <ac:chgData name="Rashid Ali (1912549)" userId="S::1912549@student.uwtsd.ac.uk::5141a36a-0b1f-4027-8c17-c400a53aaf46" providerId="AD" clId="Web-{042CE584-A2B6-1DD2-F745-5DD52DF0C92E}" dt="2022-07-04T20:35:14.031" v="768"/>
          <ac:spMkLst>
            <pc:docMk/>
            <pc:sldMk cId="2469052822" sldId="261"/>
            <ac:spMk id="81" creationId="{27A25769-8A6A-4983-92E9-E41BEB530971}"/>
          </ac:spMkLst>
        </pc:spChg>
        <pc:spChg chg="add del">
          <ac:chgData name="Rashid Ali (1912549)" userId="S::1912549@student.uwtsd.ac.uk::5141a36a-0b1f-4027-8c17-c400a53aaf46" providerId="AD" clId="Web-{042CE584-A2B6-1DD2-F745-5DD52DF0C92E}" dt="2022-07-04T20:35:14.031" v="768"/>
          <ac:spMkLst>
            <pc:docMk/>
            <pc:sldMk cId="2469052822" sldId="261"/>
            <ac:spMk id="82" creationId="{D6669D83-0E36-4F8C-B68A-D549AC194A99}"/>
          </ac:spMkLst>
        </pc:spChg>
        <pc:spChg chg="add del">
          <ac:chgData name="Rashid Ali (1912549)" userId="S::1912549@student.uwtsd.ac.uk::5141a36a-0b1f-4027-8c17-c400a53aaf46" providerId="AD" clId="Web-{042CE584-A2B6-1DD2-F745-5DD52DF0C92E}" dt="2022-07-04T20:35:14.015" v="767"/>
          <ac:spMkLst>
            <pc:docMk/>
            <pc:sldMk cId="2469052822" sldId="261"/>
            <ac:spMk id="87" creationId="{4CBC69AF-AE9D-43C7-A183-244646418BB4}"/>
          </ac:spMkLst>
        </pc:spChg>
        <pc:spChg chg="add del">
          <ac:chgData name="Rashid Ali (1912549)" userId="S::1912549@student.uwtsd.ac.uk::5141a36a-0b1f-4027-8c17-c400a53aaf46" providerId="AD" clId="Web-{042CE584-A2B6-1DD2-F745-5DD52DF0C92E}" dt="2022-07-04T20:35:14.015" v="767"/>
          <ac:spMkLst>
            <pc:docMk/>
            <pc:sldMk cId="2469052822" sldId="261"/>
            <ac:spMk id="89" creationId="{BE64232A-D912-4882-BF58-104918115741}"/>
          </ac:spMkLst>
        </pc:spChg>
        <pc:spChg chg="add del">
          <ac:chgData name="Rashid Ali (1912549)" userId="S::1912549@student.uwtsd.ac.uk::5141a36a-0b1f-4027-8c17-c400a53aaf46" providerId="AD" clId="Web-{042CE584-A2B6-1DD2-F745-5DD52DF0C92E}" dt="2022-07-04T20:35:14.015" v="767"/>
          <ac:spMkLst>
            <pc:docMk/>
            <pc:sldMk cId="2469052822" sldId="261"/>
            <ac:spMk id="91" creationId="{E8E4E9D8-6D9C-4646-83A2-11844D84EAE4}"/>
          </ac:spMkLst>
        </pc:spChg>
        <pc:spChg chg="add del">
          <ac:chgData name="Rashid Ali (1912549)" userId="S::1912549@student.uwtsd.ac.uk::5141a36a-0b1f-4027-8c17-c400a53aaf46" providerId="AD" clId="Web-{042CE584-A2B6-1DD2-F745-5DD52DF0C92E}" dt="2022-07-04T20:35:36.938" v="770"/>
          <ac:spMkLst>
            <pc:docMk/>
            <pc:sldMk cId="2469052822" sldId="261"/>
            <ac:spMk id="93" creationId="{2A38CFE9-C30A-4551-ACCB-D5808FBC39CD}"/>
          </ac:spMkLst>
        </pc:spChg>
        <pc:spChg chg="add del">
          <ac:chgData name="Rashid Ali (1912549)" userId="S::1912549@student.uwtsd.ac.uk::5141a36a-0b1f-4027-8c17-c400a53aaf46" providerId="AD" clId="Web-{042CE584-A2B6-1DD2-F745-5DD52DF0C92E}" dt="2022-07-04T20:35:36.938" v="770"/>
          <ac:spMkLst>
            <pc:docMk/>
            <pc:sldMk cId="2469052822" sldId="261"/>
            <ac:spMk id="94" creationId="{63F5877B-98C7-49DD-83AB-0F6F57CB6543}"/>
          </ac:spMkLst>
        </pc:spChg>
        <pc:spChg chg="add del">
          <ac:chgData name="Rashid Ali (1912549)" userId="S::1912549@student.uwtsd.ac.uk::5141a36a-0b1f-4027-8c17-c400a53aaf46" providerId="AD" clId="Web-{042CE584-A2B6-1DD2-F745-5DD52DF0C92E}" dt="2022-07-04T20:35:36.938" v="770"/>
          <ac:spMkLst>
            <pc:docMk/>
            <pc:sldMk cId="2469052822" sldId="261"/>
            <ac:spMk id="95" creationId="{67EF550F-47CE-4FB2-9DAC-12AD835C833D}"/>
          </ac:spMkLst>
        </pc:spChg>
        <pc:spChg chg="add del">
          <ac:chgData name="Rashid Ali (1912549)" userId="S::1912549@student.uwtsd.ac.uk::5141a36a-0b1f-4027-8c17-c400a53aaf46" providerId="AD" clId="Web-{042CE584-A2B6-1DD2-F745-5DD52DF0C92E}" dt="2022-07-04T20:35:36.938" v="770"/>
          <ac:spMkLst>
            <pc:docMk/>
            <pc:sldMk cId="2469052822" sldId="261"/>
            <ac:spMk id="96" creationId="{4EA91930-66BC-4C41-B4F5-C31EB216F64B}"/>
          </ac:spMkLst>
        </pc:spChg>
        <pc:spChg chg="add del">
          <ac:chgData name="Rashid Ali (1912549)" userId="S::1912549@student.uwtsd.ac.uk::5141a36a-0b1f-4027-8c17-c400a53aaf46" providerId="AD" clId="Web-{042CE584-A2B6-1DD2-F745-5DD52DF0C92E}" dt="2022-07-04T20:35:36.938" v="770"/>
          <ac:spMkLst>
            <pc:docMk/>
            <pc:sldMk cId="2469052822" sldId="261"/>
            <ac:spMk id="97" creationId="{6313CF8F-B436-401E-9575-DE0F8E8B5B17}"/>
          </ac:spMkLst>
        </pc:spChg>
        <pc:spChg chg="add del">
          <ac:chgData name="Rashid Ali (1912549)" userId="S::1912549@student.uwtsd.ac.uk::5141a36a-0b1f-4027-8c17-c400a53aaf46" providerId="AD" clId="Web-{042CE584-A2B6-1DD2-F745-5DD52DF0C92E}" dt="2022-07-04T20:39:25.495" v="807"/>
          <ac:spMkLst>
            <pc:docMk/>
            <pc:sldMk cId="2469052822" sldId="261"/>
            <ac:spMk id="102" creationId="{223D82F2-8828-4C80-AF95-242810EB9ABB}"/>
          </ac:spMkLst>
        </pc:spChg>
        <pc:spChg chg="add del">
          <ac:chgData name="Rashid Ali (1912549)" userId="S::1912549@student.uwtsd.ac.uk::5141a36a-0b1f-4027-8c17-c400a53aaf46" providerId="AD" clId="Web-{042CE584-A2B6-1DD2-F745-5DD52DF0C92E}" dt="2022-07-04T20:39:25.495" v="807"/>
          <ac:spMkLst>
            <pc:docMk/>
            <pc:sldMk cId="2469052822" sldId="261"/>
            <ac:spMk id="104" creationId="{7FD0D34F-65E4-4896-8016-F401017B67FD}"/>
          </ac:spMkLst>
        </pc:spChg>
        <pc:spChg chg="add del">
          <ac:chgData name="Rashid Ali (1912549)" userId="S::1912549@student.uwtsd.ac.uk::5141a36a-0b1f-4027-8c17-c400a53aaf46" providerId="AD" clId="Web-{042CE584-A2B6-1DD2-F745-5DD52DF0C92E}" dt="2022-07-04T20:39:25.495" v="807"/>
          <ac:spMkLst>
            <pc:docMk/>
            <pc:sldMk cId="2469052822" sldId="261"/>
            <ac:spMk id="106" creationId="{27A25769-8A6A-4983-92E9-E41BEB530971}"/>
          </ac:spMkLst>
        </pc:spChg>
        <pc:spChg chg="add del">
          <ac:chgData name="Rashid Ali (1912549)" userId="S::1912549@student.uwtsd.ac.uk::5141a36a-0b1f-4027-8c17-c400a53aaf46" providerId="AD" clId="Web-{042CE584-A2B6-1DD2-F745-5DD52DF0C92E}" dt="2022-07-04T20:39:25.495" v="807"/>
          <ac:spMkLst>
            <pc:docMk/>
            <pc:sldMk cId="2469052822" sldId="261"/>
            <ac:spMk id="108" creationId="{D6669D83-0E36-4F8C-B68A-D549AC194A99}"/>
          </ac:spMkLst>
        </pc:spChg>
        <pc:graphicFrameChg chg="add del">
          <ac:chgData name="Rashid Ali (1912549)" userId="S::1912549@student.uwtsd.ac.uk::5141a36a-0b1f-4027-8c17-c400a53aaf46" providerId="AD" clId="Web-{042CE584-A2B6-1DD2-F745-5DD52DF0C92E}" dt="2022-07-04T20:24:43.267" v="701"/>
          <ac:graphicFrameMkLst>
            <pc:docMk/>
            <pc:sldMk cId="2469052822" sldId="261"/>
            <ac:graphicFrameMk id="26" creationId="{9F30329E-4A23-BE4C-B1EB-8021E0F42A50}"/>
          </ac:graphicFrameMkLst>
        </pc:graphicFrameChg>
        <pc:picChg chg="add mod ord">
          <ac:chgData name="Rashid Ali (1912549)" userId="S::1912549@student.uwtsd.ac.uk::5141a36a-0b1f-4027-8c17-c400a53aaf46" providerId="AD" clId="Web-{042CE584-A2B6-1DD2-F745-5DD52DF0C92E}" dt="2022-07-04T20:37:31.638" v="802" actId="14100"/>
          <ac:picMkLst>
            <pc:docMk/>
            <pc:sldMk cId="2469052822" sldId="261"/>
            <ac:picMk id="3" creationId="{834568B4-75A6-71D1-4F53-77C9B412005B}"/>
          </ac:picMkLst>
        </pc:picChg>
        <pc:picChg chg="mod ord">
          <ac:chgData name="Rashid Ali (1912549)" userId="S::1912549@student.uwtsd.ac.uk::5141a36a-0b1f-4027-8c17-c400a53aaf46" providerId="AD" clId="Web-{042CE584-A2B6-1DD2-F745-5DD52DF0C92E}" dt="2022-07-04T20:35:36.938" v="770"/>
          <ac:picMkLst>
            <pc:docMk/>
            <pc:sldMk cId="2469052822" sldId="261"/>
            <ac:picMk id="4" creationId="{61EFDDC8-56F7-CF63-05F4-CE7B7F772AC0}"/>
          </ac:picMkLst>
        </pc:picChg>
      </pc:sldChg>
      <pc:sldChg chg="modSp">
        <pc:chgData name="Rashid Ali (1912549)" userId="S::1912549@student.uwtsd.ac.uk::5141a36a-0b1f-4027-8c17-c400a53aaf46" providerId="AD" clId="Web-{042CE584-A2B6-1DD2-F745-5DD52DF0C92E}" dt="2022-07-04T19:05:43.141" v="134" actId="20577"/>
        <pc:sldMkLst>
          <pc:docMk/>
          <pc:sldMk cId="1102777265" sldId="262"/>
        </pc:sldMkLst>
        <pc:spChg chg="mod">
          <ac:chgData name="Rashid Ali (1912549)" userId="S::1912549@student.uwtsd.ac.uk::5141a36a-0b1f-4027-8c17-c400a53aaf46" providerId="AD" clId="Web-{042CE584-A2B6-1DD2-F745-5DD52DF0C92E}" dt="2022-07-04T19:05:43.141" v="134" actId="20577"/>
          <ac:spMkLst>
            <pc:docMk/>
            <pc:sldMk cId="1102777265" sldId="262"/>
            <ac:spMk id="8" creationId="{1D28379E-7B07-268C-5D17-BC064AE983FB}"/>
          </ac:spMkLst>
        </pc:spChg>
      </pc:sldChg>
      <pc:sldChg chg="modSp">
        <pc:chgData name="Rashid Ali (1912549)" userId="S::1912549@student.uwtsd.ac.uk::5141a36a-0b1f-4027-8c17-c400a53aaf46" providerId="AD" clId="Web-{042CE584-A2B6-1DD2-F745-5DD52DF0C92E}" dt="2022-07-04T20:06:57.020" v="696" actId="20577"/>
        <pc:sldMkLst>
          <pc:docMk/>
          <pc:sldMk cId="2211562755" sldId="263"/>
        </pc:sldMkLst>
        <pc:spChg chg="mod">
          <ac:chgData name="Rashid Ali (1912549)" userId="S::1912549@student.uwtsd.ac.uk::5141a36a-0b1f-4027-8c17-c400a53aaf46" providerId="AD" clId="Web-{042CE584-A2B6-1DD2-F745-5DD52DF0C92E}" dt="2022-07-04T20:06:57.020" v="696" actId="20577"/>
          <ac:spMkLst>
            <pc:docMk/>
            <pc:sldMk cId="2211562755" sldId="263"/>
            <ac:spMk id="8" creationId="{9310B8BD-6DC7-AB79-2711-CC957F65A1C8}"/>
          </ac:spMkLst>
        </pc:spChg>
      </pc:sldChg>
      <pc:sldChg chg="modSp">
        <pc:chgData name="Rashid Ali (1912549)" userId="S::1912549@student.uwtsd.ac.uk::5141a36a-0b1f-4027-8c17-c400a53aaf46" providerId="AD" clId="Web-{042CE584-A2B6-1DD2-F745-5DD52DF0C92E}" dt="2022-07-04T20:07:46.743" v="697" actId="20577"/>
        <pc:sldMkLst>
          <pc:docMk/>
          <pc:sldMk cId="3781511295" sldId="266"/>
        </pc:sldMkLst>
        <pc:spChg chg="mod">
          <ac:chgData name="Rashid Ali (1912549)" userId="S::1912549@student.uwtsd.ac.uk::5141a36a-0b1f-4027-8c17-c400a53aaf46" providerId="AD" clId="Web-{042CE584-A2B6-1DD2-F745-5DD52DF0C92E}" dt="2022-07-04T20:07:46.743" v="697" actId="20577"/>
          <ac:spMkLst>
            <pc:docMk/>
            <pc:sldMk cId="3781511295" sldId="266"/>
            <ac:spMk id="8" creationId="{92DF2CB2-09FE-BC43-E82B-C4113252376F}"/>
          </ac:spMkLst>
        </pc:spChg>
      </pc:sldChg>
    </pc:docChg>
  </pc:docChgLst>
  <pc:docChgLst>
    <pc:chgData name="Rashid Ali (1912549)" userId="5141a36a-0b1f-4027-8c17-c400a53aaf46" providerId="ADAL" clId="{D0CDC3C3-AD47-4D98-9008-0A06CA90144F}"/>
    <pc:docChg chg="custSel modSld">
      <pc:chgData name="Rashid Ali (1912549)" userId="5141a36a-0b1f-4027-8c17-c400a53aaf46" providerId="ADAL" clId="{D0CDC3C3-AD47-4D98-9008-0A06CA90144F}" dt="2022-07-14T11:59:33.664" v="2021" actId="20577"/>
      <pc:docMkLst>
        <pc:docMk/>
      </pc:docMkLst>
      <pc:sldChg chg="modSp mod">
        <pc:chgData name="Rashid Ali (1912549)" userId="5141a36a-0b1f-4027-8c17-c400a53aaf46" providerId="ADAL" clId="{D0CDC3C3-AD47-4D98-9008-0A06CA90144F}" dt="2022-07-14T11:16:17.640" v="290" actId="207"/>
        <pc:sldMkLst>
          <pc:docMk/>
          <pc:sldMk cId="4109460400" sldId="259"/>
        </pc:sldMkLst>
        <pc:spChg chg="mod">
          <ac:chgData name="Rashid Ali (1912549)" userId="5141a36a-0b1f-4027-8c17-c400a53aaf46" providerId="ADAL" clId="{D0CDC3C3-AD47-4D98-9008-0A06CA90144F}" dt="2022-07-14T11:16:17.640" v="290" actId="207"/>
          <ac:spMkLst>
            <pc:docMk/>
            <pc:sldMk cId="4109460400" sldId="259"/>
            <ac:spMk id="8" creationId="{169D705B-A9C4-DF3C-F344-2F2C768D45EE}"/>
          </ac:spMkLst>
        </pc:spChg>
      </pc:sldChg>
      <pc:sldChg chg="modSp mod">
        <pc:chgData name="Rashid Ali (1912549)" userId="5141a36a-0b1f-4027-8c17-c400a53aaf46" providerId="ADAL" clId="{D0CDC3C3-AD47-4D98-9008-0A06CA90144F}" dt="2022-07-14T11:53:54.342" v="2018" actId="20577"/>
        <pc:sldMkLst>
          <pc:docMk/>
          <pc:sldMk cId="1102777265" sldId="262"/>
        </pc:sldMkLst>
        <pc:spChg chg="mod">
          <ac:chgData name="Rashid Ali (1912549)" userId="5141a36a-0b1f-4027-8c17-c400a53aaf46" providerId="ADAL" clId="{D0CDC3C3-AD47-4D98-9008-0A06CA90144F}" dt="2022-07-14T11:53:54.342" v="2018" actId="20577"/>
          <ac:spMkLst>
            <pc:docMk/>
            <pc:sldMk cId="1102777265" sldId="262"/>
            <ac:spMk id="8" creationId="{1D28379E-7B07-268C-5D17-BC064AE983FB}"/>
          </ac:spMkLst>
        </pc:spChg>
      </pc:sldChg>
      <pc:sldChg chg="modSp mod">
        <pc:chgData name="Rashid Ali (1912549)" userId="5141a36a-0b1f-4027-8c17-c400a53aaf46" providerId="ADAL" clId="{D0CDC3C3-AD47-4D98-9008-0A06CA90144F}" dt="2022-07-14T11:21:05.585" v="430" actId="20577"/>
        <pc:sldMkLst>
          <pc:docMk/>
          <pc:sldMk cId="2211562755" sldId="263"/>
        </pc:sldMkLst>
        <pc:spChg chg="mod">
          <ac:chgData name="Rashid Ali (1912549)" userId="5141a36a-0b1f-4027-8c17-c400a53aaf46" providerId="ADAL" clId="{D0CDC3C3-AD47-4D98-9008-0A06CA90144F}" dt="2022-07-14T11:21:05.585" v="430" actId="20577"/>
          <ac:spMkLst>
            <pc:docMk/>
            <pc:sldMk cId="2211562755" sldId="263"/>
            <ac:spMk id="8" creationId="{9310B8BD-6DC7-AB79-2711-CC957F65A1C8}"/>
          </ac:spMkLst>
        </pc:spChg>
      </pc:sldChg>
      <pc:sldChg chg="modSp mod">
        <pc:chgData name="Rashid Ali (1912549)" userId="5141a36a-0b1f-4027-8c17-c400a53aaf46" providerId="ADAL" clId="{D0CDC3C3-AD47-4D98-9008-0A06CA90144F}" dt="2022-07-14T11:26:35.289" v="756" actId="20577"/>
        <pc:sldMkLst>
          <pc:docMk/>
          <pc:sldMk cId="893034449" sldId="264"/>
        </pc:sldMkLst>
        <pc:spChg chg="mod">
          <ac:chgData name="Rashid Ali (1912549)" userId="5141a36a-0b1f-4027-8c17-c400a53aaf46" providerId="ADAL" clId="{D0CDC3C3-AD47-4D98-9008-0A06CA90144F}" dt="2022-07-14T11:26:35.289" v="756" actId="20577"/>
          <ac:spMkLst>
            <pc:docMk/>
            <pc:sldMk cId="893034449" sldId="264"/>
            <ac:spMk id="8" creationId="{F672FE6F-A65B-C088-630B-EED45759E25F}"/>
          </ac:spMkLst>
        </pc:spChg>
      </pc:sldChg>
      <pc:sldChg chg="modSp mod">
        <pc:chgData name="Rashid Ali (1912549)" userId="5141a36a-0b1f-4027-8c17-c400a53aaf46" providerId="ADAL" clId="{D0CDC3C3-AD47-4D98-9008-0A06CA90144F}" dt="2022-07-14T11:59:33.664" v="2021" actId="20577"/>
        <pc:sldMkLst>
          <pc:docMk/>
          <pc:sldMk cId="3781511295" sldId="266"/>
        </pc:sldMkLst>
        <pc:spChg chg="mod">
          <ac:chgData name="Rashid Ali (1912549)" userId="5141a36a-0b1f-4027-8c17-c400a53aaf46" providerId="ADAL" clId="{D0CDC3C3-AD47-4D98-9008-0A06CA90144F}" dt="2022-07-14T11:59:33.664" v="2021" actId="20577"/>
          <ac:spMkLst>
            <pc:docMk/>
            <pc:sldMk cId="3781511295" sldId="266"/>
            <ac:spMk id="8" creationId="{92DF2CB2-09FE-BC43-E82B-C4113252376F}"/>
          </ac:spMkLst>
        </pc:spChg>
      </pc:sldChg>
    </pc:docChg>
  </pc:docChgLst>
  <pc:docChgLst>
    <pc:chgData name="Rashid Ali (1912549)" userId="S::1912549@student.uwtsd.ac.uk::5141a36a-0b1f-4027-8c17-c400a53aaf46" providerId="AD" clId="Web-{18C352D9-D99A-3267-6E26-A6DCB8B18E84}"/>
    <pc:docChg chg="addSld modSld">
      <pc:chgData name="Rashid Ali (1912549)" userId="S::1912549@student.uwtsd.ac.uk::5141a36a-0b1f-4027-8c17-c400a53aaf46" providerId="AD" clId="Web-{18C352D9-D99A-3267-6E26-A6DCB8B18E84}" dt="2022-06-20T13:42:49.620" v="976" actId="20577"/>
      <pc:docMkLst>
        <pc:docMk/>
      </pc:docMkLst>
      <pc:sldChg chg="modSp">
        <pc:chgData name="Rashid Ali (1912549)" userId="S::1912549@student.uwtsd.ac.uk::5141a36a-0b1f-4027-8c17-c400a53aaf46" providerId="AD" clId="Web-{18C352D9-D99A-3267-6E26-A6DCB8B18E84}" dt="2022-06-20T13:33:00.299" v="819" actId="20577"/>
        <pc:sldMkLst>
          <pc:docMk/>
          <pc:sldMk cId="109857222" sldId="256"/>
        </pc:sldMkLst>
        <pc:spChg chg="mod">
          <ac:chgData name="Rashid Ali (1912549)" userId="S::1912549@student.uwtsd.ac.uk::5141a36a-0b1f-4027-8c17-c400a53aaf46" providerId="AD" clId="Web-{18C352D9-D99A-3267-6E26-A6DCB8B18E84}" dt="2022-06-20T13:33:00.299" v="819" actId="20577"/>
          <ac:spMkLst>
            <pc:docMk/>
            <pc:sldMk cId="109857222" sldId="256"/>
            <ac:spMk id="2" creationId="{00000000-0000-0000-0000-000000000000}"/>
          </ac:spMkLst>
        </pc:spChg>
      </pc:sldChg>
      <pc:sldChg chg="modSp">
        <pc:chgData name="Rashid Ali (1912549)" userId="S::1912549@student.uwtsd.ac.uk::5141a36a-0b1f-4027-8c17-c400a53aaf46" providerId="AD" clId="Web-{18C352D9-D99A-3267-6E26-A6DCB8B18E84}" dt="2022-06-20T13:40:33.442" v="971" actId="20577"/>
        <pc:sldMkLst>
          <pc:docMk/>
          <pc:sldMk cId="971389122" sldId="257"/>
        </pc:sldMkLst>
        <pc:spChg chg="mod">
          <ac:chgData name="Rashid Ali (1912549)" userId="S::1912549@student.uwtsd.ac.uk::5141a36a-0b1f-4027-8c17-c400a53aaf46" providerId="AD" clId="Web-{18C352D9-D99A-3267-6E26-A6DCB8B18E84}" dt="2022-06-20T13:24:52.248" v="792" actId="20577"/>
          <ac:spMkLst>
            <pc:docMk/>
            <pc:sldMk cId="971389122" sldId="257"/>
            <ac:spMk id="2" creationId="{056306D2-DD23-80B0-573B-5E95881E5A9F}"/>
          </ac:spMkLst>
        </pc:spChg>
        <pc:spChg chg="mod">
          <ac:chgData name="Rashid Ali (1912549)" userId="S::1912549@student.uwtsd.ac.uk::5141a36a-0b1f-4027-8c17-c400a53aaf46" providerId="AD" clId="Web-{18C352D9-D99A-3267-6E26-A6DCB8B18E84}" dt="2022-06-20T13:40:33.442" v="971" actId="20577"/>
          <ac:spMkLst>
            <pc:docMk/>
            <pc:sldMk cId="971389122" sldId="257"/>
            <ac:spMk id="8" creationId="{FA1534EA-A151-DA9F-CECF-4FE05410321D}"/>
          </ac:spMkLst>
        </pc:spChg>
      </pc:sldChg>
      <pc:sldChg chg="modSp">
        <pc:chgData name="Rashid Ali (1912549)" userId="S::1912549@student.uwtsd.ac.uk::5141a36a-0b1f-4027-8c17-c400a53aaf46" providerId="AD" clId="Web-{18C352D9-D99A-3267-6E26-A6DCB8B18E84}" dt="2022-06-20T13:42:49.620" v="976" actId="20577"/>
        <pc:sldMkLst>
          <pc:docMk/>
          <pc:sldMk cId="617610463" sldId="258"/>
        </pc:sldMkLst>
        <pc:spChg chg="mod">
          <ac:chgData name="Rashid Ali (1912549)" userId="S::1912549@student.uwtsd.ac.uk::5141a36a-0b1f-4027-8c17-c400a53aaf46" providerId="AD" clId="Web-{18C352D9-D99A-3267-6E26-A6DCB8B18E84}" dt="2022-06-20T13:42:49.620" v="976" actId="20577"/>
          <ac:spMkLst>
            <pc:docMk/>
            <pc:sldMk cId="617610463" sldId="258"/>
            <ac:spMk id="8" creationId="{C24F6E4A-551E-D177-3B60-88EA18F21969}"/>
          </ac:spMkLst>
        </pc:spChg>
        <pc:spChg chg="mod">
          <ac:chgData name="Rashid Ali (1912549)" userId="S::1912549@student.uwtsd.ac.uk::5141a36a-0b1f-4027-8c17-c400a53aaf46" providerId="AD" clId="Web-{18C352D9-D99A-3267-6E26-A6DCB8B18E84}" dt="2022-06-20T13:25:33.515" v="794" actId="20577"/>
          <ac:spMkLst>
            <pc:docMk/>
            <pc:sldMk cId="617610463" sldId="258"/>
            <ac:spMk id="19" creationId="{86A0B00A-DECC-16E4-472C-956297362B81}"/>
          </ac:spMkLst>
        </pc:spChg>
      </pc:sldChg>
      <pc:sldChg chg="modSp">
        <pc:chgData name="Rashid Ali (1912549)" userId="S::1912549@student.uwtsd.ac.uk::5141a36a-0b1f-4027-8c17-c400a53aaf46" providerId="AD" clId="Web-{18C352D9-D99A-3267-6E26-A6DCB8B18E84}" dt="2022-06-20T13:25:50.531" v="796" actId="20577"/>
        <pc:sldMkLst>
          <pc:docMk/>
          <pc:sldMk cId="4109460400" sldId="259"/>
        </pc:sldMkLst>
        <pc:spChg chg="mod">
          <ac:chgData name="Rashid Ali (1912549)" userId="S::1912549@student.uwtsd.ac.uk::5141a36a-0b1f-4027-8c17-c400a53aaf46" providerId="AD" clId="Web-{18C352D9-D99A-3267-6E26-A6DCB8B18E84}" dt="2022-06-20T13:25:50.531" v="796" actId="20577"/>
          <ac:spMkLst>
            <pc:docMk/>
            <pc:sldMk cId="4109460400" sldId="259"/>
            <ac:spMk id="2" creationId="{457095D3-9041-3F05-790E-BBA0D112A453}"/>
          </ac:spMkLst>
        </pc:spChg>
        <pc:spChg chg="mod">
          <ac:chgData name="Rashid Ali (1912549)" userId="S::1912549@student.uwtsd.ac.uk::5141a36a-0b1f-4027-8c17-c400a53aaf46" providerId="AD" clId="Web-{18C352D9-D99A-3267-6E26-A6DCB8B18E84}" dt="2022-06-20T13:23:04.650" v="776" actId="20577"/>
          <ac:spMkLst>
            <pc:docMk/>
            <pc:sldMk cId="4109460400" sldId="259"/>
            <ac:spMk id="8" creationId="{169D705B-A9C4-DF3C-F344-2F2C768D45EE}"/>
          </ac:spMkLst>
        </pc:spChg>
      </pc:sldChg>
      <pc:sldChg chg="addSp delSp modSp new mod setBg setClrOvrMap">
        <pc:chgData name="Rashid Ali (1912549)" userId="S::1912549@student.uwtsd.ac.uk::5141a36a-0b1f-4027-8c17-c400a53aaf46" providerId="AD" clId="Web-{18C352D9-D99A-3267-6E26-A6DCB8B18E84}" dt="2022-06-20T13:26:55.862" v="800" actId="20577"/>
        <pc:sldMkLst>
          <pc:docMk/>
          <pc:sldMk cId="4142223561" sldId="260"/>
        </pc:sldMkLst>
        <pc:spChg chg="add del">
          <ac:chgData name="Rashid Ali (1912549)" userId="S::1912549@student.uwtsd.ac.uk::5141a36a-0b1f-4027-8c17-c400a53aaf46" providerId="AD" clId="Web-{18C352D9-D99A-3267-6E26-A6DCB8B18E84}" dt="2022-06-20T11:20:46.358" v="317"/>
          <ac:spMkLst>
            <pc:docMk/>
            <pc:sldMk cId="4142223561" sldId="260"/>
            <ac:spMk id="2" creationId="{4971340D-A676-C24D-390E-C18DCA55E7E3}"/>
          </ac:spMkLst>
        </pc:spChg>
        <pc:spChg chg="del">
          <ac:chgData name="Rashid Ali (1912549)" userId="S::1912549@student.uwtsd.ac.uk::5141a36a-0b1f-4027-8c17-c400a53aaf46" providerId="AD" clId="Web-{18C352D9-D99A-3267-6E26-A6DCB8B18E84}" dt="2022-06-20T11:20:11.295" v="314"/>
          <ac:spMkLst>
            <pc:docMk/>
            <pc:sldMk cId="4142223561" sldId="260"/>
            <ac:spMk id="3" creationId="{BC087643-CF58-7401-C279-FF1F2C9947D4}"/>
          </ac:spMkLst>
        </pc:spChg>
        <pc:spChg chg="add mod">
          <ac:chgData name="Rashid Ali (1912549)" userId="S::1912549@student.uwtsd.ac.uk::5141a36a-0b1f-4027-8c17-c400a53aaf46" providerId="AD" clId="Web-{18C352D9-D99A-3267-6E26-A6DCB8B18E84}" dt="2022-06-20T11:23:42.191" v="381" actId="20577"/>
          <ac:spMkLst>
            <pc:docMk/>
            <pc:sldMk cId="4142223561" sldId="260"/>
            <ac:spMk id="8" creationId="{D7777910-AAAF-BFEA-E864-9B7FBEAE0DF4}"/>
          </ac:spMkLst>
        </pc:spChg>
        <pc:spChg chg="add del">
          <ac:chgData name="Rashid Ali (1912549)" userId="S::1912549@student.uwtsd.ac.uk::5141a36a-0b1f-4027-8c17-c400a53aaf46" providerId="AD" clId="Web-{18C352D9-D99A-3267-6E26-A6DCB8B18E84}" dt="2022-06-20T11:20:46.358" v="316"/>
          <ac:spMkLst>
            <pc:docMk/>
            <pc:sldMk cId="4142223561" sldId="260"/>
            <ac:spMk id="9" creationId="{726908CC-6AC4-4222-8250-B90B6072E8AC}"/>
          </ac:spMkLst>
        </pc:spChg>
        <pc:spChg chg="add del">
          <ac:chgData name="Rashid Ali (1912549)" userId="S::1912549@student.uwtsd.ac.uk::5141a36a-0b1f-4027-8c17-c400a53aaf46" providerId="AD" clId="Web-{18C352D9-D99A-3267-6E26-A6DCB8B18E84}" dt="2022-06-20T11:20:46.358" v="316"/>
          <ac:spMkLst>
            <pc:docMk/>
            <pc:sldMk cId="4142223561" sldId="260"/>
            <ac:spMk id="11" creationId="{F2F606D8-696E-4B76-BB10-43672AA1475A}"/>
          </ac:spMkLst>
        </pc:spChg>
        <pc:spChg chg="add del">
          <ac:chgData name="Rashid Ali (1912549)" userId="S::1912549@student.uwtsd.ac.uk::5141a36a-0b1f-4027-8c17-c400a53aaf46" providerId="AD" clId="Web-{18C352D9-D99A-3267-6E26-A6DCB8B18E84}" dt="2022-06-20T11:20:46.358" v="316"/>
          <ac:spMkLst>
            <pc:docMk/>
            <pc:sldMk cId="4142223561" sldId="260"/>
            <ac:spMk id="13" creationId="{3ABF1881-5AFD-48F9-979A-19EE2FE30A33}"/>
          </ac:spMkLst>
        </pc:spChg>
        <pc:spChg chg="add">
          <ac:chgData name="Rashid Ali (1912549)" userId="S::1912549@student.uwtsd.ac.uk::5141a36a-0b1f-4027-8c17-c400a53aaf46" providerId="AD" clId="Web-{18C352D9-D99A-3267-6E26-A6DCB8B18E84}" dt="2022-06-20T11:20:46.358" v="317"/>
          <ac:spMkLst>
            <pc:docMk/>
            <pc:sldMk cId="4142223561" sldId="260"/>
            <ac:spMk id="15" creationId="{55D4142C-5077-457F-A6AD-3FECFDB39685}"/>
          </ac:spMkLst>
        </pc:spChg>
        <pc:spChg chg="add">
          <ac:chgData name="Rashid Ali (1912549)" userId="S::1912549@student.uwtsd.ac.uk::5141a36a-0b1f-4027-8c17-c400a53aaf46" providerId="AD" clId="Web-{18C352D9-D99A-3267-6E26-A6DCB8B18E84}" dt="2022-06-20T11:20:46.358" v="317"/>
          <ac:spMkLst>
            <pc:docMk/>
            <pc:sldMk cId="4142223561" sldId="260"/>
            <ac:spMk id="16" creationId="{9AA72BD9-2C5A-4EDC-931F-5AA08EACA0F3}"/>
          </ac:spMkLst>
        </pc:spChg>
        <pc:spChg chg="add">
          <ac:chgData name="Rashid Ali (1912549)" userId="S::1912549@student.uwtsd.ac.uk::5141a36a-0b1f-4027-8c17-c400a53aaf46" providerId="AD" clId="Web-{18C352D9-D99A-3267-6E26-A6DCB8B18E84}" dt="2022-06-20T11:20:46.358" v="317"/>
          <ac:spMkLst>
            <pc:docMk/>
            <pc:sldMk cId="4142223561" sldId="260"/>
            <ac:spMk id="17" creationId="{7A5F0580-5EE9-419F-96EE-B6529EF6E7D0}"/>
          </ac:spMkLst>
        </pc:spChg>
        <pc:spChg chg="add">
          <ac:chgData name="Rashid Ali (1912549)" userId="S::1912549@student.uwtsd.ac.uk::5141a36a-0b1f-4027-8c17-c400a53aaf46" providerId="AD" clId="Web-{18C352D9-D99A-3267-6E26-A6DCB8B18E84}" dt="2022-06-20T11:20:46.358" v="317"/>
          <ac:spMkLst>
            <pc:docMk/>
            <pc:sldMk cId="4142223561" sldId="260"/>
            <ac:spMk id="18" creationId="{8A6DB0E6-E65F-4229-A5A0-2500203B6CC3}"/>
          </ac:spMkLst>
        </pc:spChg>
        <pc:spChg chg="add mod">
          <ac:chgData name="Rashid Ali (1912549)" userId="S::1912549@student.uwtsd.ac.uk::5141a36a-0b1f-4027-8c17-c400a53aaf46" providerId="AD" clId="Web-{18C352D9-D99A-3267-6E26-A6DCB8B18E84}" dt="2022-06-20T13:26:55.862" v="800" actId="20577"/>
          <ac:spMkLst>
            <pc:docMk/>
            <pc:sldMk cId="4142223561" sldId="260"/>
            <ac:spMk id="19" creationId="{4971340D-A676-C24D-390E-C18DCA55E7E3}"/>
          </ac:spMkLst>
        </pc:spChg>
        <pc:picChg chg="add mod ord">
          <ac:chgData name="Rashid Ali (1912549)" userId="S::1912549@student.uwtsd.ac.uk::5141a36a-0b1f-4027-8c17-c400a53aaf46" providerId="AD" clId="Web-{18C352D9-D99A-3267-6E26-A6DCB8B18E84}" dt="2022-06-20T11:20:46.358" v="317"/>
          <ac:picMkLst>
            <pc:docMk/>
            <pc:sldMk cId="4142223561" sldId="260"/>
            <ac:picMk id="4" creationId="{D0297CC2-B7B6-CEBE-40B3-ABC56D9CCA43}"/>
          </ac:picMkLst>
        </pc:picChg>
      </pc:sldChg>
      <pc:sldChg chg="addSp delSp modSp new mod setBg">
        <pc:chgData name="Rashid Ali (1912549)" userId="S::1912549@student.uwtsd.ac.uk::5141a36a-0b1f-4027-8c17-c400a53aaf46" providerId="AD" clId="Web-{18C352D9-D99A-3267-6E26-A6DCB8B18E84}" dt="2022-06-20T13:28:26.413" v="802" actId="20577"/>
        <pc:sldMkLst>
          <pc:docMk/>
          <pc:sldMk cId="2469052822" sldId="261"/>
        </pc:sldMkLst>
        <pc:spChg chg="mod ord">
          <ac:chgData name="Rashid Ali (1912549)" userId="S::1912549@student.uwtsd.ac.uk::5141a36a-0b1f-4027-8c17-c400a53aaf46" providerId="AD" clId="Web-{18C352D9-D99A-3267-6E26-A6DCB8B18E84}" dt="2022-06-20T13:28:26.413" v="802" actId="20577"/>
          <ac:spMkLst>
            <pc:docMk/>
            <pc:sldMk cId="2469052822" sldId="261"/>
            <ac:spMk id="2" creationId="{4031D514-FA4B-3C25-B795-6D8A3927BA16}"/>
          </ac:spMkLst>
        </pc:spChg>
        <pc:spChg chg="del">
          <ac:chgData name="Rashid Ali (1912549)" userId="S::1912549@student.uwtsd.ac.uk::5141a36a-0b1f-4027-8c17-c400a53aaf46" providerId="AD" clId="Web-{18C352D9-D99A-3267-6E26-A6DCB8B18E84}" dt="2022-06-20T11:26:45.336" v="383"/>
          <ac:spMkLst>
            <pc:docMk/>
            <pc:sldMk cId="2469052822" sldId="261"/>
            <ac:spMk id="3" creationId="{4910FA68-8B8F-B33B-5872-6F1E564B5E7B}"/>
          </ac:spMkLst>
        </pc:spChg>
        <pc:spChg chg="add mod">
          <ac:chgData name="Rashid Ali (1912549)" userId="S::1912549@student.uwtsd.ac.uk::5141a36a-0b1f-4027-8c17-c400a53aaf46" providerId="AD" clId="Web-{18C352D9-D99A-3267-6E26-A6DCB8B18E84}" dt="2022-06-20T11:32:21.376" v="463" actId="20577"/>
          <ac:spMkLst>
            <pc:docMk/>
            <pc:sldMk cId="2469052822" sldId="261"/>
            <ac:spMk id="8" creationId="{B07C29FA-0A23-996D-DC26-37488A7A33EF}"/>
          </ac:spMkLst>
        </pc:spChg>
        <pc:spChg chg="add del">
          <ac:chgData name="Rashid Ali (1912549)" userId="S::1912549@student.uwtsd.ac.uk::5141a36a-0b1f-4027-8c17-c400a53aaf46" providerId="AD" clId="Web-{18C352D9-D99A-3267-6E26-A6DCB8B18E84}" dt="2022-06-20T11:27:51.806" v="387"/>
          <ac:spMkLst>
            <pc:docMk/>
            <pc:sldMk cId="2469052822" sldId="261"/>
            <ac:spMk id="9" creationId="{8D06CE56-3881-4ADA-8CEF-D18B02C242A3}"/>
          </ac:spMkLst>
        </pc:spChg>
        <pc:spChg chg="add del">
          <ac:chgData name="Rashid Ali (1912549)" userId="S::1912549@student.uwtsd.ac.uk::5141a36a-0b1f-4027-8c17-c400a53aaf46" providerId="AD" clId="Web-{18C352D9-D99A-3267-6E26-A6DCB8B18E84}" dt="2022-06-20T11:27:51.806" v="387"/>
          <ac:spMkLst>
            <pc:docMk/>
            <pc:sldMk cId="2469052822" sldId="261"/>
            <ac:spMk id="11" creationId="{79F3C543-62EC-4433-9C93-A2CD8764E9B4}"/>
          </ac:spMkLst>
        </pc:spChg>
        <pc:spChg chg="add del">
          <ac:chgData name="Rashid Ali (1912549)" userId="S::1912549@student.uwtsd.ac.uk::5141a36a-0b1f-4027-8c17-c400a53aaf46" providerId="AD" clId="Web-{18C352D9-D99A-3267-6E26-A6DCB8B18E84}" dt="2022-06-20T11:27:51.806" v="387"/>
          <ac:spMkLst>
            <pc:docMk/>
            <pc:sldMk cId="2469052822" sldId="261"/>
            <ac:spMk id="13" creationId="{0671A8AE-40A1-4631-A6B8-581AFF065482}"/>
          </ac:spMkLst>
        </pc:spChg>
        <pc:spChg chg="add del">
          <ac:chgData name="Rashid Ali (1912549)" userId="S::1912549@student.uwtsd.ac.uk::5141a36a-0b1f-4027-8c17-c400a53aaf46" providerId="AD" clId="Web-{18C352D9-D99A-3267-6E26-A6DCB8B18E84}" dt="2022-06-20T11:27:51.806" v="387"/>
          <ac:spMkLst>
            <pc:docMk/>
            <pc:sldMk cId="2469052822" sldId="261"/>
            <ac:spMk id="15" creationId="{A44CD100-6267-4E62-AA64-2182A3A6A1C0}"/>
          </ac:spMkLst>
        </pc:spChg>
        <pc:spChg chg="add del">
          <ac:chgData name="Rashid Ali (1912549)" userId="S::1912549@student.uwtsd.ac.uk::5141a36a-0b1f-4027-8c17-c400a53aaf46" providerId="AD" clId="Web-{18C352D9-D99A-3267-6E26-A6DCB8B18E84}" dt="2022-06-20T11:27:51.806" v="387"/>
          <ac:spMkLst>
            <pc:docMk/>
            <pc:sldMk cId="2469052822" sldId="261"/>
            <ac:spMk id="17" creationId="{AF2F604E-43BE-4DC3-B983-E071523364F8}"/>
          </ac:spMkLst>
        </pc:spChg>
        <pc:spChg chg="add del">
          <ac:chgData name="Rashid Ali (1912549)" userId="S::1912549@student.uwtsd.ac.uk::5141a36a-0b1f-4027-8c17-c400a53aaf46" providerId="AD" clId="Web-{18C352D9-D99A-3267-6E26-A6DCB8B18E84}" dt="2022-06-20T11:27:51.806" v="387"/>
          <ac:spMkLst>
            <pc:docMk/>
            <pc:sldMk cId="2469052822" sldId="261"/>
            <ac:spMk id="19" creationId="{08C9B587-E65E-4B52-B37C-ABEBB6E87928}"/>
          </ac:spMkLst>
        </pc:spChg>
        <pc:spChg chg="add">
          <ac:chgData name="Rashid Ali (1912549)" userId="S::1912549@student.uwtsd.ac.uk::5141a36a-0b1f-4027-8c17-c400a53aaf46" providerId="AD" clId="Web-{18C352D9-D99A-3267-6E26-A6DCB8B18E84}" dt="2022-06-20T11:27:51.963" v="388"/>
          <ac:spMkLst>
            <pc:docMk/>
            <pc:sldMk cId="2469052822" sldId="261"/>
            <ac:spMk id="21" creationId="{DF44879F-6698-4394-89D4-7B3CDB92E9A0}"/>
          </ac:spMkLst>
        </pc:spChg>
        <pc:spChg chg="add">
          <ac:chgData name="Rashid Ali (1912549)" userId="S::1912549@student.uwtsd.ac.uk::5141a36a-0b1f-4027-8c17-c400a53aaf46" providerId="AD" clId="Web-{18C352D9-D99A-3267-6E26-A6DCB8B18E84}" dt="2022-06-20T11:27:51.963" v="388"/>
          <ac:spMkLst>
            <pc:docMk/>
            <pc:sldMk cId="2469052822" sldId="261"/>
            <ac:spMk id="22" creationId="{C65FD3B2-577C-49A0-B40E-4845C5D597CF}"/>
          </ac:spMkLst>
        </pc:spChg>
        <pc:spChg chg="add">
          <ac:chgData name="Rashid Ali (1912549)" userId="S::1912549@student.uwtsd.ac.uk::5141a36a-0b1f-4027-8c17-c400a53aaf46" providerId="AD" clId="Web-{18C352D9-D99A-3267-6E26-A6DCB8B18E84}" dt="2022-06-20T11:27:51.963" v="388"/>
          <ac:spMkLst>
            <pc:docMk/>
            <pc:sldMk cId="2469052822" sldId="261"/>
            <ac:spMk id="23" creationId="{7A0B5DEA-ADF6-4BA5-9307-147F0A4685A0}"/>
          </ac:spMkLst>
        </pc:spChg>
        <pc:spChg chg="add">
          <ac:chgData name="Rashid Ali (1912549)" userId="S::1912549@student.uwtsd.ac.uk::5141a36a-0b1f-4027-8c17-c400a53aaf46" providerId="AD" clId="Web-{18C352D9-D99A-3267-6E26-A6DCB8B18E84}" dt="2022-06-20T11:27:51.963" v="388"/>
          <ac:spMkLst>
            <pc:docMk/>
            <pc:sldMk cId="2469052822" sldId="261"/>
            <ac:spMk id="24" creationId="{9DECDBF4-02B6-4BB4-B65B-B8107AD6A9E8}"/>
          </ac:spMkLst>
        </pc:spChg>
        <pc:picChg chg="add mod ord">
          <ac:chgData name="Rashid Ali (1912549)" userId="S::1912549@student.uwtsd.ac.uk::5141a36a-0b1f-4027-8c17-c400a53aaf46" providerId="AD" clId="Web-{18C352D9-D99A-3267-6E26-A6DCB8B18E84}" dt="2022-06-20T11:27:51.963" v="388"/>
          <ac:picMkLst>
            <pc:docMk/>
            <pc:sldMk cId="2469052822" sldId="261"/>
            <ac:picMk id="4" creationId="{61EFDDC8-56F7-CF63-05F4-CE7B7F772AC0}"/>
          </ac:picMkLst>
        </pc:picChg>
      </pc:sldChg>
      <pc:sldChg chg="addSp delSp modSp new mod setBg setClrOvrMap">
        <pc:chgData name="Rashid Ali (1912549)" userId="S::1912549@student.uwtsd.ac.uk::5141a36a-0b1f-4027-8c17-c400a53aaf46" providerId="AD" clId="Web-{18C352D9-D99A-3267-6E26-A6DCB8B18E84}" dt="2022-06-20T13:28:45.695" v="803" actId="20577"/>
        <pc:sldMkLst>
          <pc:docMk/>
          <pc:sldMk cId="1102777265" sldId="262"/>
        </pc:sldMkLst>
        <pc:spChg chg="mod ord">
          <ac:chgData name="Rashid Ali (1912549)" userId="S::1912549@student.uwtsd.ac.uk::5141a36a-0b1f-4027-8c17-c400a53aaf46" providerId="AD" clId="Web-{18C352D9-D99A-3267-6E26-A6DCB8B18E84}" dt="2022-06-20T13:28:45.695" v="803" actId="20577"/>
          <ac:spMkLst>
            <pc:docMk/>
            <pc:sldMk cId="1102777265" sldId="262"/>
            <ac:spMk id="2" creationId="{1806FEDC-0783-A149-B101-71E5A6A8F893}"/>
          </ac:spMkLst>
        </pc:spChg>
        <pc:spChg chg="del">
          <ac:chgData name="Rashid Ali (1912549)" userId="S::1912549@student.uwtsd.ac.uk::5141a36a-0b1f-4027-8c17-c400a53aaf46" providerId="AD" clId="Web-{18C352D9-D99A-3267-6E26-A6DCB8B18E84}" dt="2022-06-20T11:33:23.049" v="465"/>
          <ac:spMkLst>
            <pc:docMk/>
            <pc:sldMk cId="1102777265" sldId="262"/>
            <ac:spMk id="3" creationId="{BBE9CAF0-3FA1-04BC-32EE-0CB396903C4A}"/>
          </ac:spMkLst>
        </pc:spChg>
        <pc:spChg chg="add mod">
          <ac:chgData name="Rashid Ali (1912549)" userId="S::1912549@student.uwtsd.ac.uk::5141a36a-0b1f-4027-8c17-c400a53aaf46" providerId="AD" clId="Web-{18C352D9-D99A-3267-6E26-A6DCB8B18E84}" dt="2022-06-20T11:39:09.448" v="563" actId="20577"/>
          <ac:spMkLst>
            <pc:docMk/>
            <pc:sldMk cId="1102777265" sldId="262"/>
            <ac:spMk id="8" creationId="{1D28379E-7B07-268C-5D17-BC064AE983FB}"/>
          </ac:spMkLst>
        </pc:spChg>
        <pc:spChg chg="add del">
          <ac:chgData name="Rashid Ali (1912549)" userId="S::1912549@student.uwtsd.ac.uk::5141a36a-0b1f-4027-8c17-c400a53aaf46" providerId="AD" clId="Web-{18C352D9-D99A-3267-6E26-A6DCB8B18E84}" dt="2022-06-20T11:33:34.831" v="467"/>
          <ac:spMkLst>
            <pc:docMk/>
            <pc:sldMk cId="1102777265" sldId="262"/>
            <ac:spMk id="9" creationId="{8D06CE56-3881-4ADA-8CEF-D18B02C242A3}"/>
          </ac:spMkLst>
        </pc:spChg>
        <pc:spChg chg="add del">
          <ac:chgData name="Rashid Ali (1912549)" userId="S::1912549@student.uwtsd.ac.uk::5141a36a-0b1f-4027-8c17-c400a53aaf46" providerId="AD" clId="Web-{18C352D9-D99A-3267-6E26-A6DCB8B18E84}" dt="2022-06-20T11:33:34.831" v="467"/>
          <ac:spMkLst>
            <pc:docMk/>
            <pc:sldMk cId="1102777265" sldId="262"/>
            <ac:spMk id="11" creationId="{79F3C543-62EC-4433-9C93-A2CD8764E9B4}"/>
          </ac:spMkLst>
        </pc:spChg>
        <pc:spChg chg="add del">
          <ac:chgData name="Rashid Ali (1912549)" userId="S::1912549@student.uwtsd.ac.uk::5141a36a-0b1f-4027-8c17-c400a53aaf46" providerId="AD" clId="Web-{18C352D9-D99A-3267-6E26-A6DCB8B18E84}" dt="2022-06-20T11:33:34.831" v="467"/>
          <ac:spMkLst>
            <pc:docMk/>
            <pc:sldMk cId="1102777265" sldId="262"/>
            <ac:spMk id="13" creationId="{2FB82883-1DC0-4BE1-A607-009095F3355A}"/>
          </ac:spMkLst>
        </pc:spChg>
        <pc:spChg chg="add del">
          <ac:chgData name="Rashid Ali (1912549)" userId="S::1912549@student.uwtsd.ac.uk::5141a36a-0b1f-4027-8c17-c400a53aaf46" providerId="AD" clId="Web-{18C352D9-D99A-3267-6E26-A6DCB8B18E84}" dt="2022-06-20T11:33:34.831" v="467"/>
          <ac:spMkLst>
            <pc:docMk/>
            <pc:sldMk cId="1102777265" sldId="262"/>
            <ac:spMk id="15" creationId="{9FA98EAA-A866-4C95-A2A8-44E46FBAD5A0}"/>
          </ac:spMkLst>
        </pc:spChg>
        <pc:spChg chg="add del">
          <ac:chgData name="Rashid Ali (1912549)" userId="S::1912549@student.uwtsd.ac.uk::5141a36a-0b1f-4027-8c17-c400a53aaf46" providerId="AD" clId="Web-{18C352D9-D99A-3267-6E26-A6DCB8B18E84}" dt="2022-06-20T11:33:39.096" v="469"/>
          <ac:spMkLst>
            <pc:docMk/>
            <pc:sldMk cId="1102777265" sldId="262"/>
            <ac:spMk id="17" creationId="{8D06CE56-3881-4ADA-8CEF-D18B02C242A3}"/>
          </ac:spMkLst>
        </pc:spChg>
        <pc:spChg chg="add del">
          <ac:chgData name="Rashid Ali (1912549)" userId="S::1912549@student.uwtsd.ac.uk::5141a36a-0b1f-4027-8c17-c400a53aaf46" providerId="AD" clId="Web-{18C352D9-D99A-3267-6E26-A6DCB8B18E84}" dt="2022-06-20T11:33:39.096" v="469"/>
          <ac:spMkLst>
            <pc:docMk/>
            <pc:sldMk cId="1102777265" sldId="262"/>
            <ac:spMk id="18" creationId="{79F3C543-62EC-4433-9C93-A2CD8764E9B4}"/>
          </ac:spMkLst>
        </pc:spChg>
        <pc:spChg chg="add del">
          <ac:chgData name="Rashid Ali (1912549)" userId="S::1912549@student.uwtsd.ac.uk::5141a36a-0b1f-4027-8c17-c400a53aaf46" providerId="AD" clId="Web-{18C352D9-D99A-3267-6E26-A6DCB8B18E84}" dt="2022-06-20T11:33:39.096" v="469"/>
          <ac:spMkLst>
            <pc:docMk/>
            <pc:sldMk cId="1102777265" sldId="262"/>
            <ac:spMk id="19" creationId="{007891EC-4501-44ED-A8C8-B11B6DB767AB}"/>
          </ac:spMkLst>
        </pc:spChg>
        <pc:spChg chg="add">
          <ac:chgData name="Rashid Ali (1912549)" userId="S::1912549@student.uwtsd.ac.uk::5141a36a-0b1f-4027-8c17-c400a53aaf46" providerId="AD" clId="Web-{18C352D9-D99A-3267-6E26-A6DCB8B18E84}" dt="2022-06-20T11:33:39.112" v="470"/>
          <ac:spMkLst>
            <pc:docMk/>
            <pc:sldMk cId="1102777265" sldId="262"/>
            <ac:spMk id="22" creationId="{9AA72BD9-2C5A-4EDC-931F-5AA08EACA0F3}"/>
          </ac:spMkLst>
        </pc:spChg>
        <pc:spChg chg="add">
          <ac:chgData name="Rashid Ali (1912549)" userId="S::1912549@student.uwtsd.ac.uk::5141a36a-0b1f-4027-8c17-c400a53aaf46" providerId="AD" clId="Web-{18C352D9-D99A-3267-6E26-A6DCB8B18E84}" dt="2022-06-20T11:33:39.112" v="470"/>
          <ac:spMkLst>
            <pc:docMk/>
            <pc:sldMk cId="1102777265" sldId="262"/>
            <ac:spMk id="23" creationId="{8A6DB0E6-E65F-4229-A5A0-2500203B6CC3}"/>
          </ac:spMkLst>
        </pc:spChg>
        <pc:spChg chg="add">
          <ac:chgData name="Rashid Ali (1912549)" userId="S::1912549@student.uwtsd.ac.uk::5141a36a-0b1f-4027-8c17-c400a53aaf46" providerId="AD" clId="Web-{18C352D9-D99A-3267-6E26-A6DCB8B18E84}" dt="2022-06-20T11:33:39.112" v="470"/>
          <ac:spMkLst>
            <pc:docMk/>
            <pc:sldMk cId="1102777265" sldId="262"/>
            <ac:spMk id="24" creationId="{55D4142C-5077-457F-A6AD-3FECFDB39685}"/>
          </ac:spMkLst>
        </pc:spChg>
        <pc:spChg chg="add">
          <ac:chgData name="Rashid Ali (1912549)" userId="S::1912549@student.uwtsd.ac.uk::5141a36a-0b1f-4027-8c17-c400a53aaf46" providerId="AD" clId="Web-{18C352D9-D99A-3267-6E26-A6DCB8B18E84}" dt="2022-06-20T11:33:39.112" v="470"/>
          <ac:spMkLst>
            <pc:docMk/>
            <pc:sldMk cId="1102777265" sldId="262"/>
            <ac:spMk id="25" creationId="{7A5F0580-5EE9-419F-96EE-B6529EF6E7D0}"/>
          </ac:spMkLst>
        </pc:spChg>
        <pc:picChg chg="add mod ord">
          <ac:chgData name="Rashid Ali (1912549)" userId="S::1912549@student.uwtsd.ac.uk::5141a36a-0b1f-4027-8c17-c400a53aaf46" providerId="AD" clId="Web-{18C352D9-D99A-3267-6E26-A6DCB8B18E84}" dt="2022-06-20T11:33:39.112" v="470"/>
          <ac:picMkLst>
            <pc:docMk/>
            <pc:sldMk cId="1102777265" sldId="262"/>
            <ac:picMk id="4" creationId="{6953F625-D947-0492-CB7D-177EEFDC94F4}"/>
          </ac:picMkLst>
        </pc:picChg>
        <pc:cxnChg chg="add del">
          <ac:chgData name="Rashid Ali (1912549)" userId="S::1912549@student.uwtsd.ac.uk::5141a36a-0b1f-4027-8c17-c400a53aaf46" providerId="AD" clId="Web-{18C352D9-D99A-3267-6E26-A6DCB8B18E84}" dt="2022-06-20T11:33:39.096" v="469"/>
          <ac:cxnSpMkLst>
            <pc:docMk/>
            <pc:sldMk cId="1102777265" sldId="262"/>
            <ac:cxnSpMk id="20" creationId="{34E5597F-CE67-4085-9548-E6A8036DA3BB}"/>
          </ac:cxnSpMkLst>
        </pc:cxnChg>
      </pc:sldChg>
      <pc:sldChg chg="addSp delSp modSp new mod setBg">
        <pc:chgData name="Rashid Ali (1912549)" userId="S::1912549@student.uwtsd.ac.uk::5141a36a-0b1f-4027-8c17-c400a53aaf46" providerId="AD" clId="Web-{18C352D9-D99A-3267-6E26-A6DCB8B18E84}" dt="2022-06-20T13:29:17.915" v="805" actId="20577"/>
        <pc:sldMkLst>
          <pc:docMk/>
          <pc:sldMk cId="2211562755" sldId="263"/>
        </pc:sldMkLst>
        <pc:spChg chg="add del">
          <ac:chgData name="Rashid Ali (1912549)" userId="S::1912549@student.uwtsd.ac.uk::5141a36a-0b1f-4027-8c17-c400a53aaf46" providerId="AD" clId="Web-{18C352D9-D99A-3267-6E26-A6DCB8B18E84}" dt="2022-06-20T12:57:58.292" v="568"/>
          <ac:spMkLst>
            <pc:docMk/>
            <pc:sldMk cId="2211562755" sldId="263"/>
            <ac:spMk id="2" creationId="{BBE360DB-E953-50C8-712D-7B435BD6131E}"/>
          </ac:spMkLst>
        </pc:spChg>
        <pc:spChg chg="del">
          <ac:chgData name="Rashid Ali (1912549)" userId="S::1912549@student.uwtsd.ac.uk::5141a36a-0b1f-4027-8c17-c400a53aaf46" providerId="AD" clId="Web-{18C352D9-D99A-3267-6E26-A6DCB8B18E84}" dt="2022-06-20T12:57:47.604" v="565"/>
          <ac:spMkLst>
            <pc:docMk/>
            <pc:sldMk cId="2211562755" sldId="263"/>
            <ac:spMk id="3" creationId="{3DB5E436-303D-9B6A-414E-E9E4D57E4206}"/>
          </ac:spMkLst>
        </pc:spChg>
        <pc:spChg chg="add mod">
          <ac:chgData name="Rashid Ali (1912549)" userId="S::1912549@student.uwtsd.ac.uk::5141a36a-0b1f-4027-8c17-c400a53aaf46" providerId="AD" clId="Web-{18C352D9-D99A-3267-6E26-A6DCB8B18E84}" dt="2022-06-20T13:08:32.208" v="677" actId="20577"/>
          <ac:spMkLst>
            <pc:docMk/>
            <pc:sldMk cId="2211562755" sldId="263"/>
            <ac:spMk id="8" creationId="{9310B8BD-6DC7-AB79-2711-CC957F65A1C8}"/>
          </ac:spMkLst>
        </pc:spChg>
        <pc:spChg chg="add del">
          <ac:chgData name="Rashid Ali (1912549)" userId="S::1912549@student.uwtsd.ac.uk::5141a36a-0b1f-4027-8c17-c400a53aaf46" providerId="AD" clId="Web-{18C352D9-D99A-3267-6E26-A6DCB8B18E84}" dt="2022-06-20T12:57:58.151" v="567"/>
          <ac:spMkLst>
            <pc:docMk/>
            <pc:sldMk cId="2211562755" sldId="263"/>
            <ac:spMk id="9" creationId="{726908CC-6AC4-4222-8250-B90B6072E8AC}"/>
          </ac:spMkLst>
        </pc:spChg>
        <pc:spChg chg="add del">
          <ac:chgData name="Rashid Ali (1912549)" userId="S::1912549@student.uwtsd.ac.uk::5141a36a-0b1f-4027-8c17-c400a53aaf46" providerId="AD" clId="Web-{18C352D9-D99A-3267-6E26-A6DCB8B18E84}" dt="2022-06-20T12:57:58.151" v="567"/>
          <ac:spMkLst>
            <pc:docMk/>
            <pc:sldMk cId="2211562755" sldId="263"/>
            <ac:spMk id="11" creationId="{F2F606D8-696E-4B76-BB10-43672AA1475A}"/>
          </ac:spMkLst>
        </pc:spChg>
        <pc:spChg chg="add del">
          <ac:chgData name="Rashid Ali (1912549)" userId="S::1912549@student.uwtsd.ac.uk::5141a36a-0b1f-4027-8c17-c400a53aaf46" providerId="AD" clId="Web-{18C352D9-D99A-3267-6E26-A6DCB8B18E84}" dt="2022-06-20T12:57:58.151" v="567"/>
          <ac:spMkLst>
            <pc:docMk/>
            <pc:sldMk cId="2211562755" sldId="263"/>
            <ac:spMk id="13" creationId="{3ABF1881-5AFD-48F9-979A-19EE2FE30A33}"/>
          </ac:spMkLst>
        </pc:spChg>
        <pc:spChg chg="add">
          <ac:chgData name="Rashid Ali (1912549)" userId="S::1912549@student.uwtsd.ac.uk::5141a36a-0b1f-4027-8c17-c400a53aaf46" providerId="AD" clId="Web-{18C352D9-D99A-3267-6E26-A6DCB8B18E84}" dt="2022-06-20T12:57:58.292" v="568"/>
          <ac:spMkLst>
            <pc:docMk/>
            <pc:sldMk cId="2211562755" sldId="263"/>
            <ac:spMk id="15" creationId="{7A0B5DEA-ADF6-4BA5-9307-147F0A4685A0}"/>
          </ac:spMkLst>
        </pc:spChg>
        <pc:spChg chg="add">
          <ac:chgData name="Rashid Ali (1912549)" userId="S::1912549@student.uwtsd.ac.uk::5141a36a-0b1f-4027-8c17-c400a53aaf46" providerId="AD" clId="Web-{18C352D9-D99A-3267-6E26-A6DCB8B18E84}" dt="2022-06-20T12:57:58.292" v="568"/>
          <ac:spMkLst>
            <pc:docMk/>
            <pc:sldMk cId="2211562755" sldId="263"/>
            <ac:spMk id="16" creationId="{DF44879F-6698-4394-89D4-7B3CDB92E9A0}"/>
          </ac:spMkLst>
        </pc:spChg>
        <pc:spChg chg="add">
          <ac:chgData name="Rashid Ali (1912549)" userId="S::1912549@student.uwtsd.ac.uk::5141a36a-0b1f-4027-8c17-c400a53aaf46" providerId="AD" clId="Web-{18C352D9-D99A-3267-6E26-A6DCB8B18E84}" dt="2022-06-20T12:57:58.292" v="568"/>
          <ac:spMkLst>
            <pc:docMk/>
            <pc:sldMk cId="2211562755" sldId="263"/>
            <ac:spMk id="17" creationId="{9DECDBF4-02B6-4BB4-B65B-B8107AD6A9E8}"/>
          </ac:spMkLst>
        </pc:spChg>
        <pc:spChg chg="add">
          <ac:chgData name="Rashid Ali (1912549)" userId="S::1912549@student.uwtsd.ac.uk::5141a36a-0b1f-4027-8c17-c400a53aaf46" providerId="AD" clId="Web-{18C352D9-D99A-3267-6E26-A6DCB8B18E84}" dt="2022-06-20T12:57:58.292" v="568"/>
          <ac:spMkLst>
            <pc:docMk/>
            <pc:sldMk cId="2211562755" sldId="263"/>
            <ac:spMk id="18" creationId="{C65FD3B2-577C-49A0-B40E-4845C5D597CF}"/>
          </ac:spMkLst>
        </pc:spChg>
        <pc:spChg chg="add mod">
          <ac:chgData name="Rashid Ali (1912549)" userId="S::1912549@student.uwtsd.ac.uk::5141a36a-0b1f-4027-8c17-c400a53aaf46" providerId="AD" clId="Web-{18C352D9-D99A-3267-6E26-A6DCB8B18E84}" dt="2022-06-20T13:29:17.915" v="805" actId="20577"/>
          <ac:spMkLst>
            <pc:docMk/>
            <pc:sldMk cId="2211562755" sldId="263"/>
            <ac:spMk id="19" creationId="{BBE360DB-E953-50C8-712D-7B435BD6131E}"/>
          </ac:spMkLst>
        </pc:spChg>
        <pc:picChg chg="add mod ord">
          <ac:chgData name="Rashid Ali (1912549)" userId="S::1912549@student.uwtsd.ac.uk::5141a36a-0b1f-4027-8c17-c400a53aaf46" providerId="AD" clId="Web-{18C352D9-D99A-3267-6E26-A6DCB8B18E84}" dt="2022-06-20T12:57:58.292" v="568"/>
          <ac:picMkLst>
            <pc:docMk/>
            <pc:sldMk cId="2211562755" sldId="263"/>
            <ac:picMk id="4" creationId="{DF23B064-D407-96B1-F8E7-89A20AD934E4}"/>
          </ac:picMkLst>
        </pc:picChg>
      </pc:sldChg>
      <pc:sldChg chg="addSp delSp modSp new mod setBg setClrOvrMap">
        <pc:chgData name="Rashid Ali (1912549)" userId="S::1912549@student.uwtsd.ac.uk::5141a36a-0b1f-4027-8c17-c400a53aaf46" providerId="AD" clId="Web-{18C352D9-D99A-3267-6E26-A6DCB8B18E84}" dt="2022-06-20T13:20:37.816" v="762" actId="20577"/>
        <pc:sldMkLst>
          <pc:docMk/>
          <pc:sldMk cId="893034449" sldId="264"/>
        </pc:sldMkLst>
        <pc:spChg chg="mod ord">
          <ac:chgData name="Rashid Ali (1912549)" userId="S::1912549@student.uwtsd.ac.uk::5141a36a-0b1f-4027-8c17-c400a53aaf46" providerId="AD" clId="Web-{18C352D9-D99A-3267-6E26-A6DCB8B18E84}" dt="2022-06-20T13:20:37.816" v="762" actId="20577"/>
          <ac:spMkLst>
            <pc:docMk/>
            <pc:sldMk cId="893034449" sldId="264"/>
            <ac:spMk id="2" creationId="{C2250912-57C1-3F88-9175-7A54826602B0}"/>
          </ac:spMkLst>
        </pc:spChg>
        <pc:spChg chg="del">
          <ac:chgData name="Rashid Ali (1912549)" userId="S::1912549@student.uwtsd.ac.uk::5141a36a-0b1f-4027-8c17-c400a53aaf46" providerId="AD" clId="Web-{18C352D9-D99A-3267-6E26-A6DCB8B18E84}" dt="2022-06-20T13:09:37.789" v="679"/>
          <ac:spMkLst>
            <pc:docMk/>
            <pc:sldMk cId="893034449" sldId="264"/>
            <ac:spMk id="3" creationId="{78E53607-5A23-6CEE-BBC4-36BF23891D54}"/>
          </ac:spMkLst>
        </pc:spChg>
        <pc:spChg chg="add">
          <ac:chgData name="Rashid Ali (1912549)" userId="S::1912549@student.uwtsd.ac.uk::5141a36a-0b1f-4027-8c17-c400a53aaf46" providerId="AD" clId="Web-{18C352D9-D99A-3267-6E26-A6DCB8B18E84}" dt="2022-06-20T13:10:32.947" v="680"/>
          <ac:spMkLst>
            <pc:docMk/>
            <pc:sldMk cId="893034449" sldId="264"/>
            <ac:spMk id="8" creationId="{F672FE6F-A65B-C088-630B-EED45759E25F}"/>
          </ac:spMkLst>
        </pc:spChg>
        <pc:spChg chg="add">
          <ac:chgData name="Rashid Ali (1912549)" userId="S::1912549@student.uwtsd.ac.uk::5141a36a-0b1f-4027-8c17-c400a53aaf46" providerId="AD" clId="Web-{18C352D9-D99A-3267-6E26-A6DCB8B18E84}" dt="2022-06-20T13:10:32.947" v="680"/>
          <ac:spMkLst>
            <pc:docMk/>
            <pc:sldMk cId="893034449" sldId="264"/>
            <ac:spMk id="11" creationId="{9AA72BD9-2C5A-4EDC-931F-5AA08EACA0F3}"/>
          </ac:spMkLst>
        </pc:spChg>
        <pc:spChg chg="add">
          <ac:chgData name="Rashid Ali (1912549)" userId="S::1912549@student.uwtsd.ac.uk::5141a36a-0b1f-4027-8c17-c400a53aaf46" providerId="AD" clId="Web-{18C352D9-D99A-3267-6E26-A6DCB8B18E84}" dt="2022-06-20T13:10:32.947" v="680"/>
          <ac:spMkLst>
            <pc:docMk/>
            <pc:sldMk cId="893034449" sldId="264"/>
            <ac:spMk id="13" creationId="{8A6DB0E6-E65F-4229-A5A0-2500203B6CC3}"/>
          </ac:spMkLst>
        </pc:spChg>
        <pc:spChg chg="add">
          <ac:chgData name="Rashid Ali (1912549)" userId="S::1912549@student.uwtsd.ac.uk::5141a36a-0b1f-4027-8c17-c400a53aaf46" providerId="AD" clId="Web-{18C352D9-D99A-3267-6E26-A6DCB8B18E84}" dt="2022-06-20T13:10:32.947" v="680"/>
          <ac:spMkLst>
            <pc:docMk/>
            <pc:sldMk cId="893034449" sldId="264"/>
            <ac:spMk id="15" creationId="{55D4142C-5077-457F-A6AD-3FECFDB39685}"/>
          </ac:spMkLst>
        </pc:spChg>
        <pc:spChg chg="add">
          <ac:chgData name="Rashid Ali (1912549)" userId="S::1912549@student.uwtsd.ac.uk::5141a36a-0b1f-4027-8c17-c400a53aaf46" providerId="AD" clId="Web-{18C352D9-D99A-3267-6E26-A6DCB8B18E84}" dt="2022-06-20T13:10:32.947" v="680"/>
          <ac:spMkLst>
            <pc:docMk/>
            <pc:sldMk cId="893034449" sldId="264"/>
            <ac:spMk id="17" creationId="{7A5F0580-5EE9-419F-96EE-B6529EF6E7D0}"/>
          </ac:spMkLst>
        </pc:spChg>
        <pc:picChg chg="add mod ord">
          <ac:chgData name="Rashid Ali (1912549)" userId="S::1912549@student.uwtsd.ac.uk::5141a36a-0b1f-4027-8c17-c400a53aaf46" providerId="AD" clId="Web-{18C352D9-D99A-3267-6E26-A6DCB8B18E84}" dt="2022-06-20T13:10:32.947" v="680"/>
          <ac:picMkLst>
            <pc:docMk/>
            <pc:sldMk cId="893034449" sldId="264"/>
            <ac:picMk id="4" creationId="{648D429A-6CB8-BB89-8FD8-7FDE274A2151}"/>
          </ac:picMkLst>
        </pc:picChg>
      </pc:sldChg>
      <pc:sldChg chg="addSp delSp modSp new mod setBg setClrOvrMap">
        <pc:chgData name="Rashid Ali (1912549)" userId="S::1912549@student.uwtsd.ac.uk::5141a36a-0b1f-4027-8c17-c400a53aaf46" providerId="AD" clId="Web-{18C352D9-D99A-3267-6E26-A6DCB8B18E84}" dt="2022-06-20T13:31:52.234" v="818" actId="20577"/>
        <pc:sldMkLst>
          <pc:docMk/>
          <pc:sldMk cId="1270831367" sldId="265"/>
        </pc:sldMkLst>
        <pc:spChg chg="mod ord">
          <ac:chgData name="Rashid Ali (1912549)" userId="S::1912549@student.uwtsd.ac.uk::5141a36a-0b1f-4027-8c17-c400a53aaf46" providerId="AD" clId="Web-{18C352D9-D99A-3267-6E26-A6DCB8B18E84}" dt="2022-06-20T13:31:49.405" v="817" actId="20577"/>
          <ac:spMkLst>
            <pc:docMk/>
            <pc:sldMk cId="1270831367" sldId="265"/>
            <ac:spMk id="2" creationId="{BAB6EF9A-EEC4-633E-AC23-DA73DF350C9B}"/>
          </ac:spMkLst>
        </pc:spChg>
        <pc:spChg chg="del">
          <ac:chgData name="Rashid Ali (1912549)" userId="S::1912549@student.uwtsd.ac.uk::5141a36a-0b1f-4027-8c17-c400a53aaf46" providerId="AD" clId="Web-{18C352D9-D99A-3267-6E26-A6DCB8B18E84}" dt="2022-06-20T13:12:26.983" v="690"/>
          <ac:spMkLst>
            <pc:docMk/>
            <pc:sldMk cId="1270831367" sldId="265"/>
            <ac:spMk id="3" creationId="{0B7A62C1-6D05-B750-10FD-03995ABB4BB5}"/>
          </ac:spMkLst>
        </pc:spChg>
        <pc:spChg chg="add mod">
          <ac:chgData name="Rashid Ali (1912549)" userId="S::1912549@student.uwtsd.ac.uk::5141a36a-0b1f-4027-8c17-c400a53aaf46" providerId="AD" clId="Web-{18C352D9-D99A-3267-6E26-A6DCB8B18E84}" dt="2022-06-20T13:31:52.234" v="818" actId="20577"/>
          <ac:spMkLst>
            <pc:docMk/>
            <pc:sldMk cId="1270831367" sldId="265"/>
            <ac:spMk id="8" creationId="{94469B04-E1E8-6FF7-24D6-7BE1BE6A06B4}"/>
          </ac:spMkLst>
        </pc:spChg>
        <pc:spChg chg="add del">
          <ac:chgData name="Rashid Ali (1912549)" userId="S::1912549@student.uwtsd.ac.uk::5141a36a-0b1f-4027-8c17-c400a53aaf46" providerId="AD" clId="Web-{18C352D9-D99A-3267-6E26-A6DCB8B18E84}" dt="2022-06-20T13:13:19.032" v="698"/>
          <ac:spMkLst>
            <pc:docMk/>
            <pc:sldMk cId="1270831367" sldId="265"/>
            <ac:spMk id="11" creationId="{9AA72BD9-2C5A-4EDC-931F-5AA08EACA0F3}"/>
          </ac:spMkLst>
        </pc:spChg>
        <pc:spChg chg="add del">
          <ac:chgData name="Rashid Ali (1912549)" userId="S::1912549@student.uwtsd.ac.uk::5141a36a-0b1f-4027-8c17-c400a53aaf46" providerId="AD" clId="Web-{18C352D9-D99A-3267-6E26-A6DCB8B18E84}" dt="2022-06-20T13:13:19.032" v="698"/>
          <ac:spMkLst>
            <pc:docMk/>
            <pc:sldMk cId="1270831367" sldId="265"/>
            <ac:spMk id="13" creationId="{8A6DB0E6-E65F-4229-A5A0-2500203B6CC3}"/>
          </ac:spMkLst>
        </pc:spChg>
        <pc:spChg chg="add del">
          <ac:chgData name="Rashid Ali (1912549)" userId="S::1912549@student.uwtsd.ac.uk::5141a36a-0b1f-4027-8c17-c400a53aaf46" providerId="AD" clId="Web-{18C352D9-D99A-3267-6E26-A6DCB8B18E84}" dt="2022-06-20T13:13:19.032" v="698"/>
          <ac:spMkLst>
            <pc:docMk/>
            <pc:sldMk cId="1270831367" sldId="265"/>
            <ac:spMk id="15" creationId="{55D4142C-5077-457F-A6AD-3FECFDB39685}"/>
          </ac:spMkLst>
        </pc:spChg>
        <pc:spChg chg="add del">
          <ac:chgData name="Rashid Ali (1912549)" userId="S::1912549@student.uwtsd.ac.uk::5141a36a-0b1f-4027-8c17-c400a53aaf46" providerId="AD" clId="Web-{18C352D9-D99A-3267-6E26-A6DCB8B18E84}" dt="2022-06-20T13:13:19.032" v="698"/>
          <ac:spMkLst>
            <pc:docMk/>
            <pc:sldMk cId="1270831367" sldId="265"/>
            <ac:spMk id="17" creationId="{7A5F0580-5EE9-419F-96EE-B6529EF6E7D0}"/>
          </ac:spMkLst>
        </pc:spChg>
        <pc:spChg chg="add">
          <ac:chgData name="Rashid Ali (1912549)" userId="S::1912549@student.uwtsd.ac.uk::5141a36a-0b1f-4027-8c17-c400a53aaf46" providerId="AD" clId="Web-{18C352D9-D99A-3267-6E26-A6DCB8B18E84}" dt="2022-06-20T13:13:19.032" v="698"/>
          <ac:spMkLst>
            <pc:docMk/>
            <pc:sldMk cId="1270831367" sldId="265"/>
            <ac:spMk id="22" creationId="{7C432AFE-B3D2-4BFF-BF8F-96C27AFF1AC7}"/>
          </ac:spMkLst>
        </pc:spChg>
        <pc:spChg chg="add">
          <ac:chgData name="Rashid Ali (1912549)" userId="S::1912549@student.uwtsd.ac.uk::5141a36a-0b1f-4027-8c17-c400a53aaf46" providerId="AD" clId="Web-{18C352D9-D99A-3267-6E26-A6DCB8B18E84}" dt="2022-06-20T13:13:19.032" v="698"/>
          <ac:spMkLst>
            <pc:docMk/>
            <pc:sldMk cId="1270831367" sldId="265"/>
            <ac:spMk id="24" creationId="{AF2F604E-43BE-4DC3-B983-E071523364F8}"/>
          </ac:spMkLst>
        </pc:spChg>
        <pc:spChg chg="add">
          <ac:chgData name="Rashid Ali (1912549)" userId="S::1912549@student.uwtsd.ac.uk::5141a36a-0b1f-4027-8c17-c400a53aaf46" providerId="AD" clId="Web-{18C352D9-D99A-3267-6E26-A6DCB8B18E84}" dt="2022-06-20T13:13:19.032" v="698"/>
          <ac:spMkLst>
            <pc:docMk/>
            <pc:sldMk cId="1270831367" sldId="265"/>
            <ac:spMk id="26" creationId="{08C9B587-E65E-4B52-B37C-ABEBB6E87928}"/>
          </ac:spMkLst>
        </pc:spChg>
        <pc:picChg chg="add mod ord">
          <ac:chgData name="Rashid Ali (1912549)" userId="S::1912549@student.uwtsd.ac.uk::5141a36a-0b1f-4027-8c17-c400a53aaf46" providerId="AD" clId="Web-{18C352D9-D99A-3267-6E26-A6DCB8B18E84}" dt="2022-06-20T13:13:19.032" v="698"/>
          <ac:picMkLst>
            <pc:docMk/>
            <pc:sldMk cId="1270831367" sldId="265"/>
            <ac:picMk id="4" creationId="{F68E62FD-AED0-1BD4-2A51-94702CFB15FC}"/>
          </ac:picMkLst>
        </pc:picChg>
      </pc:sldChg>
      <pc:sldChg chg="addSp delSp modSp new mod setBg setClrOvrMap">
        <pc:chgData name="Rashid Ali (1912549)" userId="S::1912549@student.uwtsd.ac.uk::5141a36a-0b1f-4027-8c17-c400a53aaf46" providerId="AD" clId="Web-{18C352D9-D99A-3267-6E26-A6DCB8B18E84}" dt="2022-06-20T13:30:22.714" v="806" actId="20577"/>
        <pc:sldMkLst>
          <pc:docMk/>
          <pc:sldMk cId="3781511295" sldId="266"/>
        </pc:sldMkLst>
        <pc:spChg chg="mod ord">
          <ac:chgData name="Rashid Ali (1912549)" userId="S::1912549@student.uwtsd.ac.uk::5141a36a-0b1f-4027-8c17-c400a53aaf46" providerId="AD" clId="Web-{18C352D9-D99A-3267-6E26-A6DCB8B18E84}" dt="2022-06-20T13:30:22.714" v="806" actId="20577"/>
          <ac:spMkLst>
            <pc:docMk/>
            <pc:sldMk cId="3781511295" sldId="266"/>
            <ac:spMk id="2" creationId="{E6D17E2E-B8BF-C8B5-E902-ED1FD5E2406E}"/>
          </ac:spMkLst>
        </pc:spChg>
        <pc:spChg chg="del">
          <ac:chgData name="Rashid Ali (1912549)" userId="S::1912549@student.uwtsd.ac.uk::5141a36a-0b1f-4027-8c17-c400a53aaf46" providerId="AD" clId="Web-{18C352D9-D99A-3267-6E26-A6DCB8B18E84}" dt="2022-06-20T13:17:22.730" v="733"/>
          <ac:spMkLst>
            <pc:docMk/>
            <pc:sldMk cId="3781511295" sldId="266"/>
            <ac:spMk id="3" creationId="{85384DF8-F219-9DC2-360F-1D8ED8E1ADE2}"/>
          </ac:spMkLst>
        </pc:spChg>
        <pc:spChg chg="add">
          <ac:chgData name="Rashid Ali (1912549)" userId="S::1912549@student.uwtsd.ac.uk::5141a36a-0b1f-4027-8c17-c400a53aaf46" providerId="AD" clId="Web-{18C352D9-D99A-3267-6E26-A6DCB8B18E84}" dt="2022-06-20T13:17:28.105" v="734"/>
          <ac:spMkLst>
            <pc:docMk/>
            <pc:sldMk cId="3781511295" sldId="266"/>
            <ac:spMk id="8" creationId="{92DF2CB2-09FE-BC43-E82B-C4113252376F}"/>
          </ac:spMkLst>
        </pc:spChg>
        <pc:spChg chg="add">
          <ac:chgData name="Rashid Ali (1912549)" userId="S::1912549@student.uwtsd.ac.uk::5141a36a-0b1f-4027-8c17-c400a53aaf46" providerId="AD" clId="Web-{18C352D9-D99A-3267-6E26-A6DCB8B18E84}" dt="2022-06-20T13:17:28.105" v="734"/>
          <ac:spMkLst>
            <pc:docMk/>
            <pc:sldMk cId="3781511295" sldId="266"/>
            <ac:spMk id="11" creationId="{9AA72BD9-2C5A-4EDC-931F-5AA08EACA0F3}"/>
          </ac:spMkLst>
        </pc:spChg>
        <pc:spChg chg="add">
          <ac:chgData name="Rashid Ali (1912549)" userId="S::1912549@student.uwtsd.ac.uk::5141a36a-0b1f-4027-8c17-c400a53aaf46" providerId="AD" clId="Web-{18C352D9-D99A-3267-6E26-A6DCB8B18E84}" dt="2022-06-20T13:17:28.105" v="734"/>
          <ac:spMkLst>
            <pc:docMk/>
            <pc:sldMk cId="3781511295" sldId="266"/>
            <ac:spMk id="13" creationId="{8A6DB0E6-E65F-4229-A5A0-2500203B6CC3}"/>
          </ac:spMkLst>
        </pc:spChg>
        <pc:spChg chg="add">
          <ac:chgData name="Rashid Ali (1912549)" userId="S::1912549@student.uwtsd.ac.uk::5141a36a-0b1f-4027-8c17-c400a53aaf46" providerId="AD" clId="Web-{18C352D9-D99A-3267-6E26-A6DCB8B18E84}" dt="2022-06-20T13:17:28.105" v="734"/>
          <ac:spMkLst>
            <pc:docMk/>
            <pc:sldMk cId="3781511295" sldId="266"/>
            <ac:spMk id="15" creationId="{55D4142C-5077-457F-A6AD-3FECFDB39685}"/>
          </ac:spMkLst>
        </pc:spChg>
        <pc:spChg chg="add">
          <ac:chgData name="Rashid Ali (1912549)" userId="S::1912549@student.uwtsd.ac.uk::5141a36a-0b1f-4027-8c17-c400a53aaf46" providerId="AD" clId="Web-{18C352D9-D99A-3267-6E26-A6DCB8B18E84}" dt="2022-06-20T13:17:28.105" v="734"/>
          <ac:spMkLst>
            <pc:docMk/>
            <pc:sldMk cId="3781511295" sldId="266"/>
            <ac:spMk id="17" creationId="{7A5F0580-5EE9-419F-96EE-B6529EF6E7D0}"/>
          </ac:spMkLst>
        </pc:spChg>
        <pc:picChg chg="add mod ord">
          <ac:chgData name="Rashid Ali (1912549)" userId="S::1912549@student.uwtsd.ac.uk::5141a36a-0b1f-4027-8c17-c400a53aaf46" providerId="AD" clId="Web-{18C352D9-D99A-3267-6E26-A6DCB8B18E84}" dt="2022-06-20T13:17:28.105" v="734"/>
          <ac:picMkLst>
            <pc:docMk/>
            <pc:sldMk cId="3781511295" sldId="266"/>
            <ac:picMk id="4" creationId="{467471D2-4BBC-6F33-42A0-FC5D539E1EB7}"/>
          </ac:picMkLst>
        </pc:picChg>
      </pc:sldChg>
    </pc:docChg>
  </pc:docChgLst>
  <pc:docChgLst>
    <pc:chgData name="Rashid Ali" userId="5141a36a-0b1f-4027-8c17-c400a53aaf46" providerId="ADAL" clId="{0907AD9C-7C2E-6443-BAFB-B0F4C3D39821}"/>
    <pc:docChg chg="modSld">
      <pc:chgData name="Rashid Ali" userId="5141a36a-0b1f-4027-8c17-c400a53aaf46" providerId="ADAL" clId="{0907AD9C-7C2E-6443-BAFB-B0F4C3D39821}" dt="2022-07-14T12:37:22.142" v="7" actId="14100"/>
      <pc:docMkLst>
        <pc:docMk/>
      </pc:docMkLst>
      <pc:sldChg chg="modSp">
        <pc:chgData name="Rashid Ali" userId="5141a36a-0b1f-4027-8c17-c400a53aaf46" providerId="ADAL" clId="{0907AD9C-7C2E-6443-BAFB-B0F4C3D39821}" dt="2022-07-14T12:37:22.142" v="7" actId="14100"/>
        <pc:sldMkLst>
          <pc:docMk/>
          <pc:sldMk cId="3781511295" sldId="266"/>
        </pc:sldMkLst>
        <pc:spChg chg="mod">
          <ac:chgData name="Rashid Ali" userId="5141a36a-0b1f-4027-8c17-c400a53aaf46" providerId="ADAL" clId="{0907AD9C-7C2E-6443-BAFB-B0F4C3D39821}" dt="2022-07-14T12:37:22.142" v="7" actId="14100"/>
          <ac:spMkLst>
            <pc:docMk/>
            <pc:sldMk cId="3781511295" sldId="266"/>
            <ac:spMk id="8" creationId="{92DF2CB2-09FE-BC43-E82B-C4113252376F}"/>
          </ac:spMkLst>
        </pc:spChg>
        <pc:picChg chg="mod">
          <ac:chgData name="Rashid Ali" userId="5141a36a-0b1f-4027-8c17-c400a53aaf46" providerId="ADAL" clId="{0907AD9C-7C2E-6443-BAFB-B0F4C3D39821}" dt="2022-07-14T12:16:46.379" v="6" actId="14100"/>
          <ac:picMkLst>
            <pc:docMk/>
            <pc:sldMk cId="3781511295" sldId="266"/>
            <ac:picMk id="4" creationId="{467471D2-4BBC-6F33-42A0-FC5D539E1EB7}"/>
          </ac:picMkLst>
        </pc:picChg>
      </pc:sldChg>
    </pc:docChg>
  </pc:docChgLst>
  <pc:docChgLst>
    <pc:chgData name="Rashid Ali (1912549)" userId="S::1912549@student.uwtsd.ac.uk::5141a36a-0b1f-4027-8c17-c400a53aaf46" providerId="AD" clId="Web-{C7A12E73-1220-49A5-E772-28790E8E2AD4}"/>
    <pc:docChg chg="modSld">
      <pc:chgData name="Rashid Ali (1912549)" userId="S::1912549@student.uwtsd.ac.uk::5141a36a-0b1f-4027-8c17-c400a53aaf46" providerId="AD" clId="Web-{C7A12E73-1220-49A5-E772-28790E8E2AD4}" dt="2022-07-04T20:45:04.896" v="4" actId="20577"/>
      <pc:docMkLst>
        <pc:docMk/>
      </pc:docMkLst>
      <pc:sldChg chg="modSp">
        <pc:chgData name="Rashid Ali (1912549)" userId="S::1912549@student.uwtsd.ac.uk::5141a36a-0b1f-4027-8c17-c400a53aaf46" providerId="AD" clId="Web-{C7A12E73-1220-49A5-E772-28790E8E2AD4}" dt="2022-07-04T20:45:04.896" v="4" actId="20577"/>
        <pc:sldMkLst>
          <pc:docMk/>
          <pc:sldMk cId="1270831367" sldId="265"/>
        </pc:sldMkLst>
        <pc:spChg chg="mod">
          <ac:chgData name="Rashid Ali (1912549)" userId="S::1912549@student.uwtsd.ac.uk::5141a36a-0b1f-4027-8c17-c400a53aaf46" providerId="AD" clId="Web-{C7A12E73-1220-49A5-E772-28790E8E2AD4}" dt="2022-07-04T20:45:04.896" v="4" actId="20577"/>
          <ac:spMkLst>
            <pc:docMk/>
            <pc:sldMk cId="1270831367" sldId="265"/>
            <ac:spMk id="8" creationId="{94469B04-E1E8-6FF7-24D6-7BE1BE6A06B4}"/>
          </ac:spMkLst>
        </pc:spChg>
      </pc:sldChg>
    </pc:docChg>
  </pc:docChgLst>
  <pc:docChgLst>
    <pc:chgData name="Rashid Ali (1912549)" userId="S::1912549@student.uwtsd.ac.uk::5141a36a-0b1f-4027-8c17-c400a53aaf46" providerId="AD" clId="Web-{A20742D7-0C9A-49E9-86DB-E4C33E57BE00}"/>
    <pc:docChg chg="addSld delSld modSld addMainMaster delMainMaster">
      <pc:chgData name="Rashid Ali (1912549)" userId="S::1912549@student.uwtsd.ac.uk::5141a36a-0b1f-4027-8c17-c400a53aaf46" providerId="AD" clId="Web-{A20742D7-0C9A-49E9-86DB-E4C33E57BE00}" dt="2022-06-20T10:37:36.465" v="873" actId="20577"/>
      <pc:docMkLst>
        <pc:docMk/>
      </pc:docMkLst>
      <pc:sldChg chg="addSp delSp modSp mod setBg modClrScheme addAnim delAnim setClrOvrMap chgLayout">
        <pc:chgData name="Rashid Ali (1912549)" userId="S::1912549@student.uwtsd.ac.uk::5141a36a-0b1f-4027-8c17-c400a53aaf46" providerId="AD" clId="Web-{A20742D7-0C9A-49E9-86DB-E4C33E57BE00}" dt="2022-06-20T09:19:14.983" v="88"/>
        <pc:sldMkLst>
          <pc:docMk/>
          <pc:sldMk cId="109857222" sldId="256"/>
        </pc:sldMkLst>
        <pc:spChg chg="mod">
          <ac:chgData name="Rashid Ali (1912549)" userId="S::1912549@student.uwtsd.ac.uk::5141a36a-0b1f-4027-8c17-c400a53aaf46" providerId="AD" clId="Web-{A20742D7-0C9A-49E9-86DB-E4C33E57BE00}" dt="2022-06-20T09:19:14.983" v="88"/>
          <ac:spMkLst>
            <pc:docMk/>
            <pc:sldMk cId="109857222" sldId="256"/>
            <ac:spMk id="2" creationId="{00000000-0000-0000-0000-000000000000}"/>
          </ac:spMkLst>
        </pc:spChg>
        <pc:spChg chg="mod">
          <ac:chgData name="Rashid Ali (1912549)" userId="S::1912549@student.uwtsd.ac.uk::5141a36a-0b1f-4027-8c17-c400a53aaf46" providerId="AD" clId="Web-{A20742D7-0C9A-49E9-86DB-E4C33E57BE00}" dt="2022-06-20T09:19:14.983" v="88"/>
          <ac:spMkLst>
            <pc:docMk/>
            <pc:sldMk cId="109857222" sldId="256"/>
            <ac:spMk id="3" creationId="{00000000-0000-0000-0000-000000000000}"/>
          </ac:spMkLst>
        </pc:spChg>
        <pc:spChg chg="add del">
          <ac:chgData name="Rashid Ali (1912549)" userId="S::1912549@student.uwtsd.ac.uk::5141a36a-0b1f-4027-8c17-c400a53aaf46" providerId="AD" clId="Web-{A20742D7-0C9A-49E9-86DB-E4C33E57BE00}" dt="2022-06-20T09:16:30.962" v="58"/>
          <ac:spMkLst>
            <pc:docMk/>
            <pc:sldMk cId="109857222" sldId="256"/>
            <ac:spMk id="9" creationId="{87CC2527-562A-4F69-B487-4371E5B243E7}"/>
          </ac:spMkLst>
        </pc:spChg>
        <pc:spChg chg="add del">
          <ac:chgData name="Rashid Ali (1912549)" userId="S::1912549@student.uwtsd.ac.uk::5141a36a-0b1f-4027-8c17-c400a53aaf46" providerId="AD" clId="Web-{A20742D7-0C9A-49E9-86DB-E4C33E57BE00}" dt="2022-06-20T09:16:25.368" v="55"/>
          <ac:spMkLst>
            <pc:docMk/>
            <pc:sldMk cId="109857222" sldId="256"/>
            <ac:spMk id="16" creationId="{5A59F003-E00A-43F9-91DC-CC54E3B87466}"/>
          </ac:spMkLst>
        </pc:spChg>
        <pc:spChg chg="add del">
          <ac:chgData name="Rashid Ali (1912549)" userId="S::1912549@student.uwtsd.ac.uk::5141a36a-0b1f-4027-8c17-c400a53aaf46" providerId="AD" clId="Web-{A20742D7-0C9A-49E9-86DB-E4C33E57BE00}" dt="2022-06-20T09:16:25.368" v="55"/>
          <ac:spMkLst>
            <pc:docMk/>
            <pc:sldMk cId="109857222" sldId="256"/>
            <ac:spMk id="18" creationId="{D74A4382-E3AD-430A-9A1F-DFA3E0E77A7D}"/>
          </ac:spMkLst>
        </pc:spChg>
        <pc:spChg chg="add del">
          <ac:chgData name="Rashid Ali (1912549)" userId="S::1912549@student.uwtsd.ac.uk::5141a36a-0b1f-4027-8c17-c400a53aaf46" providerId="AD" clId="Web-{A20742D7-0C9A-49E9-86DB-E4C33E57BE00}" dt="2022-06-20T09:16:25.368" v="55"/>
          <ac:spMkLst>
            <pc:docMk/>
            <pc:sldMk cId="109857222" sldId="256"/>
            <ac:spMk id="20" creationId="{79F40191-0F44-4FD1-82CC-ACB507C14BE6}"/>
          </ac:spMkLst>
        </pc:spChg>
        <pc:spChg chg="add del">
          <ac:chgData name="Rashid Ali (1912549)" userId="S::1912549@student.uwtsd.ac.uk::5141a36a-0b1f-4027-8c17-c400a53aaf46" providerId="AD" clId="Web-{A20742D7-0C9A-49E9-86DB-E4C33E57BE00}" dt="2022-06-20T09:16:30.931" v="57"/>
          <ac:spMkLst>
            <pc:docMk/>
            <pc:sldMk cId="109857222" sldId="256"/>
            <ac:spMk id="29" creationId="{9C51935E-4A08-4AE4-8E13-F40CD3C4F1C4}"/>
          </ac:spMkLst>
        </pc:spChg>
        <pc:spChg chg="add del">
          <ac:chgData name="Rashid Ali (1912549)" userId="S::1912549@student.uwtsd.ac.uk::5141a36a-0b1f-4027-8c17-c400a53aaf46" providerId="AD" clId="Web-{A20742D7-0C9A-49E9-86DB-E4C33E57BE00}" dt="2022-06-20T09:16:30.931" v="57"/>
          <ac:spMkLst>
            <pc:docMk/>
            <pc:sldMk cId="109857222" sldId="256"/>
            <ac:spMk id="30" creationId="{8CED433A-4441-4EF2-A360-2D5C19C7F3CD}"/>
          </ac:spMkLst>
        </pc:spChg>
        <pc:spChg chg="add del">
          <ac:chgData name="Rashid Ali (1912549)" userId="S::1912549@student.uwtsd.ac.uk::5141a36a-0b1f-4027-8c17-c400a53aaf46" providerId="AD" clId="Web-{A20742D7-0C9A-49E9-86DB-E4C33E57BE00}" dt="2022-06-20T09:19:14.983" v="88"/>
          <ac:spMkLst>
            <pc:docMk/>
            <pc:sldMk cId="109857222" sldId="256"/>
            <ac:spMk id="38" creationId="{5A59F003-E00A-43F9-91DC-CC54E3B87466}"/>
          </ac:spMkLst>
        </pc:spChg>
        <pc:spChg chg="add del">
          <ac:chgData name="Rashid Ali (1912549)" userId="S::1912549@student.uwtsd.ac.uk::5141a36a-0b1f-4027-8c17-c400a53aaf46" providerId="AD" clId="Web-{A20742D7-0C9A-49E9-86DB-E4C33E57BE00}" dt="2022-06-20T09:19:14.983" v="88"/>
          <ac:spMkLst>
            <pc:docMk/>
            <pc:sldMk cId="109857222" sldId="256"/>
            <ac:spMk id="39" creationId="{D74A4382-E3AD-430A-9A1F-DFA3E0E77A7D}"/>
          </ac:spMkLst>
        </pc:spChg>
        <pc:spChg chg="add del">
          <ac:chgData name="Rashid Ali (1912549)" userId="S::1912549@student.uwtsd.ac.uk::5141a36a-0b1f-4027-8c17-c400a53aaf46" providerId="AD" clId="Web-{A20742D7-0C9A-49E9-86DB-E4C33E57BE00}" dt="2022-06-20T09:19:14.983" v="88"/>
          <ac:spMkLst>
            <pc:docMk/>
            <pc:sldMk cId="109857222" sldId="256"/>
            <ac:spMk id="40" creationId="{79F40191-0F44-4FD1-82CC-ACB507C14BE6}"/>
          </ac:spMkLst>
        </pc:spChg>
        <pc:spChg chg="add del">
          <ac:chgData name="Rashid Ali (1912549)" userId="S::1912549@student.uwtsd.ac.uk::5141a36a-0b1f-4027-8c17-c400a53aaf46" providerId="AD" clId="Web-{A20742D7-0C9A-49E9-86DB-E4C33E57BE00}" dt="2022-06-20T09:19:14.968" v="87"/>
          <ac:spMkLst>
            <pc:docMk/>
            <pc:sldMk cId="109857222" sldId="256"/>
            <ac:spMk id="45" creationId="{0671A8AE-40A1-4631-A6B8-581AFF065482}"/>
          </ac:spMkLst>
        </pc:spChg>
        <pc:spChg chg="add del">
          <ac:chgData name="Rashid Ali (1912549)" userId="S::1912549@student.uwtsd.ac.uk::5141a36a-0b1f-4027-8c17-c400a53aaf46" providerId="AD" clId="Web-{A20742D7-0C9A-49E9-86DB-E4C33E57BE00}" dt="2022-06-20T09:19:14.968" v="87"/>
          <ac:spMkLst>
            <pc:docMk/>
            <pc:sldMk cId="109857222" sldId="256"/>
            <ac:spMk id="47" creationId="{A44CD100-6267-4E62-AA64-2182A3A6A1C0}"/>
          </ac:spMkLst>
        </pc:spChg>
        <pc:spChg chg="add del">
          <ac:chgData name="Rashid Ali (1912549)" userId="S::1912549@student.uwtsd.ac.uk::5141a36a-0b1f-4027-8c17-c400a53aaf46" providerId="AD" clId="Web-{A20742D7-0C9A-49E9-86DB-E4C33E57BE00}" dt="2022-06-20T09:19:14.968" v="87"/>
          <ac:spMkLst>
            <pc:docMk/>
            <pc:sldMk cId="109857222" sldId="256"/>
            <ac:spMk id="49" creationId="{AF2F604E-43BE-4DC3-B983-E071523364F8}"/>
          </ac:spMkLst>
        </pc:spChg>
        <pc:spChg chg="add del">
          <ac:chgData name="Rashid Ali (1912549)" userId="S::1912549@student.uwtsd.ac.uk::5141a36a-0b1f-4027-8c17-c400a53aaf46" providerId="AD" clId="Web-{A20742D7-0C9A-49E9-86DB-E4C33E57BE00}" dt="2022-06-20T09:19:14.968" v="87"/>
          <ac:spMkLst>
            <pc:docMk/>
            <pc:sldMk cId="109857222" sldId="256"/>
            <ac:spMk id="51" creationId="{08C9B587-E65E-4B52-B37C-ABEBB6E87928}"/>
          </ac:spMkLst>
        </pc:spChg>
        <pc:spChg chg="add">
          <ac:chgData name="Rashid Ali (1912549)" userId="S::1912549@student.uwtsd.ac.uk::5141a36a-0b1f-4027-8c17-c400a53aaf46" providerId="AD" clId="Web-{A20742D7-0C9A-49E9-86DB-E4C33E57BE00}" dt="2022-06-20T09:19:14.983" v="88"/>
          <ac:spMkLst>
            <pc:docMk/>
            <pc:sldMk cId="109857222" sldId="256"/>
            <ac:spMk id="53" creationId="{5A59F003-E00A-43F9-91DC-CC54E3B87466}"/>
          </ac:spMkLst>
        </pc:spChg>
        <pc:spChg chg="add">
          <ac:chgData name="Rashid Ali (1912549)" userId="S::1912549@student.uwtsd.ac.uk::5141a36a-0b1f-4027-8c17-c400a53aaf46" providerId="AD" clId="Web-{A20742D7-0C9A-49E9-86DB-E4C33E57BE00}" dt="2022-06-20T09:19:14.983" v="88"/>
          <ac:spMkLst>
            <pc:docMk/>
            <pc:sldMk cId="109857222" sldId="256"/>
            <ac:spMk id="54" creationId="{D74A4382-E3AD-430A-9A1F-DFA3E0E77A7D}"/>
          </ac:spMkLst>
        </pc:spChg>
        <pc:grpChg chg="add del">
          <ac:chgData name="Rashid Ali (1912549)" userId="S::1912549@student.uwtsd.ac.uk::5141a36a-0b1f-4027-8c17-c400a53aaf46" providerId="AD" clId="Web-{A20742D7-0C9A-49E9-86DB-E4C33E57BE00}" dt="2022-06-20T09:16:30.931" v="57"/>
          <ac:grpSpMkLst>
            <pc:docMk/>
            <pc:sldMk cId="109857222" sldId="256"/>
            <ac:grpSpMk id="31" creationId="{6E2935B3-43F9-4F49-AEEE-A09015DDFF57}"/>
          </ac:grpSpMkLst>
        </pc:grpChg>
        <pc:grpChg chg="add del">
          <ac:chgData name="Rashid Ali (1912549)" userId="S::1912549@student.uwtsd.ac.uk::5141a36a-0b1f-4027-8c17-c400a53aaf46" providerId="AD" clId="Web-{A20742D7-0C9A-49E9-86DB-E4C33E57BE00}" dt="2022-06-20T09:16:30.931" v="57"/>
          <ac:grpSpMkLst>
            <pc:docMk/>
            <pc:sldMk cId="109857222" sldId="256"/>
            <ac:grpSpMk id="32" creationId="{614A0AA1-C9DD-452F-AF3C-8231C0CD8325}"/>
          </ac:grpSpMkLst>
        </pc:grpChg>
        <pc:picChg chg="add mod ord">
          <ac:chgData name="Rashid Ali (1912549)" userId="S::1912549@student.uwtsd.ac.uk::5141a36a-0b1f-4027-8c17-c400a53aaf46" providerId="AD" clId="Web-{A20742D7-0C9A-49E9-86DB-E4C33E57BE00}" dt="2022-06-20T09:19:14.968" v="87"/>
          <ac:picMkLst>
            <pc:docMk/>
            <pc:sldMk cId="109857222" sldId="256"/>
            <ac:picMk id="4" creationId="{5B3FC4BD-4425-3C47-2661-D64220F30EC4}"/>
          </ac:picMkLst>
        </pc:picChg>
        <pc:cxnChg chg="add del">
          <ac:chgData name="Rashid Ali (1912549)" userId="S::1912549@student.uwtsd.ac.uk::5141a36a-0b1f-4027-8c17-c400a53aaf46" providerId="AD" clId="Web-{A20742D7-0C9A-49E9-86DB-E4C33E57BE00}" dt="2022-06-20T09:16:30.962" v="58"/>
          <ac:cxnSpMkLst>
            <pc:docMk/>
            <pc:sldMk cId="109857222" sldId="256"/>
            <ac:cxnSpMk id="11" creationId="{BCDAEC91-5BCE-4B55-9CC0-43EF94CB734B}"/>
          </ac:cxnSpMkLst>
        </pc:cxnChg>
      </pc:sldChg>
      <pc:sldChg chg="addSp delSp modSp new mod setBg setClrOvrMap">
        <pc:chgData name="Rashid Ali (1912549)" userId="S::1912549@student.uwtsd.ac.uk::5141a36a-0b1f-4027-8c17-c400a53aaf46" providerId="AD" clId="Web-{A20742D7-0C9A-49E9-86DB-E4C33E57BE00}" dt="2022-06-20T09:22:04.833" v="104"/>
        <pc:sldMkLst>
          <pc:docMk/>
          <pc:sldMk cId="971389122" sldId="257"/>
        </pc:sldMkLst>
        <pc:spChg chg="mod ord">
          <ac:chgData name="Rashid Ali (1912549)" userId="S::1912549@student.uwtsd.ac.uk::5141a36a-0b1f-4027-8c17-c400a53aaf46" providerId="AD" clId="Web-{A20742D7-0C9A-49E9-86DB-E4C33E57BE00}" dt="2022-06-20T09:21:41.051" v="103" actId="20577"/>
          <ac:spMkLst>
            <pc:docMk/>
            <pc:sldMk cId="971389122" sldId="257"/>
            <ac:spMk id="2" creationId="{056306D2-DD23-80B0-573B-5E95881E5A9F}"/>
          </ac:spMkLst>
        </pc:spChg>
        <pc:spChg chg="del">
          <ac:chgData name="Rashid Ali (1912549)" userId="S::1912549@student.uwtsd.ac.uk::5141a36a-0b1f-4027-8c17-c400a53aaf46" providerId="AD" clId="Web-{A20742D7-0C9A-49E9-86DB-E4C33E57BE00}" dt="2022-06-20T09:20:40.580" v="91"/>
          <ac:spMkLst>
            <pc:docMk/>
            <pc:sldMk cId="971389122" sldId="257"/>
            <ac:spMk id="3" creationId="{C0696CB2-3A74-F63C-1EFB-A03E1186B94F}"/>
          </ac:spMkLst>
        </pc:spChg>
        <pc:spChg chg="add">
          <ac:chgData name="Rashid Ali (1912549)" userId="S::1912549@student.uwtsd.ac.uk::5141a36a-0b1f-4027-8c17-c400a53aaf46" providerId="AD" clId="Web-{A20742D7-0C9A-49E9-86DB-E4C33E57BE00}" dt="2022-06-20T09:21:22.238" v="94"/>
          <ac:spMkLst>
            <pc:docMk/>
            <pc:sldMk cId="971389122" sldId="257"/>
            <ac:spMk id="8" creationId="{FA1534EA-A151-DA9F-CECF-4FE05410321D}"/>
          </ac:spMkLst>
        </pc:spChg>
        <pc:spChg chg="add del">
          <ac:chgData name="Rashid Ali (1912549)" userId="S::1912549@student.uwtsd.ac.uk::5141a36a-0b1f-4027-8c17-c400a53aaf46" providerId="AD" clId="Web-{A20742D7-0C9A-49E9-86DB-E4C33E57BE00}" dt="2022-06-20T09:21:22.238" v="93"/>
          <ac:spMkLst>
            <pc:docMk/>
            <pc:sldMk cId="971389122" sldId="257"/>
            <ac:spMk id="9" creationId="{8D06CE56-3881-4ADA-8CEF-D18B02C242A3}"/>
          </ac:spMkLst>
        </pc:spChg>
        <pc:spChg chg="add del">
          <ac:chgData name="Rashid Ali (1912549)" userId="S::1912549@student.uwtsd.ac.uk::5141a36a-0b1f-4027-8c17-c400a53aaf46" providerId="AD" clId="Web-{A20742D7-0C9A-49E9-86DB-E4C33E57BE00}" dt="2022-06-20T09:21:22.238" v="93"/>
          <ac:spMkLst>
            <pc:docMk/>
            <pc:sldMk cId="971389122" sldId="257"/>
            <ac:spMk id="11" creationId="{79F3C543-62EC-4433-9C93-A2CD8764E9B4}"/>
          </ac:spMkLst>
        </pc:spChg>
        <pc:spChg chg="add del">
          <ac:chgData name="Rashid Ali (1912549)" userId="S::1912549@student.uwtsd.ac.uk::5141a36a-0b1f-4027-8c17-c400a53aaf46" providerId="AD" clId="Web-{A20742D7-0C9A-49E9-86DB-E4C33E57BE00}" dt="2022-06-20T09:21:22.238" v="93"/>
          <ac:spMkLst>
            <pc:docMk/>
            <pc:sldMk cId="971389122" sldId="257"/>
            <ac:spMk id="13" creationId="{5A59F003-E00A-43F9-91DC-CC54E3B87466}"/>
          </ac:spMkLst>
        </pc:spChg>
        <pc:spChg chg="add del">
          <ac:chgData name="Rashid Ali (1912549)" userId="S::1912549@student.uwtsd.ac.uk::5141a36a-0b1f-4027-8c17-c400a53aaf46" providerId="AD" clId="Web-{A20742D7-0C9A-49E9-86DB-E4C33E57BE00}" dt="2022-06-20T09:21:22.238" v="93"/>
          <ac:spMkLst>
            <pc:docMk/>
            <pc:sldMk cId="971389122" sldId="257"/>
            <ac:spMk id="15" creationId="{D74A4382-E3AD-430A-9A1F-DFA3E0E77A7D}"/>
          </ac:spMkLst>
        </pc:spChg>
        <pc:spChg chg="add del">
          <ac:chgData name="Rashid Ali (1912549)" userId="S::1912549@student.uwtsd.ac.uk::5141a36a-0b1f-4027-8c17-c400a53aaf46" providerId="AD" clId="Web-{A20742D7-0C9A-49E9-86DB-E4C33E57BE00}" dt="2022-06-20T09:22:04.833" v="104"/>
          <ac:spMkLst>
            <pc:docMk/>
            <pc:sldMk cId="971389122" sldId="257"/>
            <ac:spMk id="17" creationId="{7A5F0580-5EE9-419F-96EE-B6529EF6E7D0}"/>
          </ac:spMkLst>
        </pc:spChg>
        <pc:spChg chg="add del">
          <ac:chgData name="Rashid Ali (1912549)" userId="S::1912549@student.uwtsd.ac.uk::5141a36a-0b1f-4027-8c17-c400a53aaf46" providerId="AD" clId="Web-{A20742D7-0C9A-49E9-86DB-E4C33E57BE00}" dt="2022-06-20T09:22:04.833" v="104"/>
          <ac:spMkLst>
            <pc:docMk/>
            <pc:sldMk cId="971389122" sldId="257"/>
            <ac:spMk id="18" creationId="{9AA72BD9-2C5A-4EDC-931F-5AA08EACA0F3}"/>
          </ac:spMkLst>
        </pc:spChg>
        <pc:spChg chg="add del">
          <ac:chgData name="Rashid Ali (1912549)" userId="S::1912549@student.uwtsd.ac.uk::5141a36a-0b1f-4027-8c17-c400a53aaf46" providerId="AD" clId="Web-{A20742D7-0C9A-49E9-86DB-E4C33E57BE00}" dt="2022-06-20T09:22:04.833" v="104"/>
          <ac:spMkLst>
            <pc:docMk/>
            <pc:sldMk cId="971389122" sldId="257"/>
            <ac:spMk id="19" creationId="{8A6DB0E6-E65F-4229-A5A0-2500203B6CC3}"/>
          </ac:spMkLst>
        </pc:spChg>
        <pc:spChg chg="add del">
          <ac:chgData name="Rashid Ali (1912549)" userId="S::1912549@student.uwtsd.ac.uk::5141a36a-0b1f-4027-8c17-c400a53aaf46" providerId="AD" clId="Web-{A20742D7-0C9A-49E9-86DB-E4C33E57BE00}" dt="2022-06-20T09:22:04.833" v="104"/>
          <ac:spMkLst>
            <pc:docMk/>
            <pc:sldMk cId="971389122" sldId="257"/>
            <ac:spMk id="20" creationId="{55D4142C-5077-457F-A6AD-3FECFDB39685}"/>
          </ac:spMkLst>
        </pc:spChg>
        <pc:spChg chg="add">
          <ac:chgData name="Rashid Ali (1912549)" userId="S::1912549@student.uwtsd.ac.uk::5141a36a-0b1f-4027-8c17-c400a53aaf46" providerId="AD" clId="Web-{A20742D7-0C9A-49E9-86DB-E4C33E57BE00}" dt="2022-06-20T09:22:04.833" v="104"/>
          <ac:spMkLst>
            <pc:docMk/>
            <pc:sldMk cId="971389122" sldId="257"/>
            <ac:spMk id="25" creationId="{9AA72BD9-2C5A-4EDC-931F-5AA08EACA0F3}"/>
          </ac:spMkLst>
        </pc:spChg>
        <pc:spChg chg="add">
          <ac:chgData name="Rashid Ali (1912549)" userId="S::1912549@student.uwtsd.ac.uk::5141a36a-0b1f-4027-8c17-c400a53aaf46" providerId="AD" clId="Web-{A20742D7-0C9A-49E9-86DB-E4C33E57BE00}" dt="2022-06-20T09:22:04.833" v="104"/>
          <ac:spMkLst>
            <pc:docMk/>
            <pc:sldMk cId="971389122" sldId="257"/>
            <ac:spMk id="27" creationId="{8A6DB0E6-E65F-4229-A5A0-2500203B6CC3}"/>
          </ac:spMkLst>
        </pc:spChg>
        <pc:spChg chg="add">
          <ac:chgData name="Rashid Ali (1912549)" userId="S::1912549@student.uwtsd.ac.uk::5141a36a-0b1f-4027-8c17-c400a53aaf46" providerId="AD" clId="Web-{A20742D7-0C9A-49E9-86DB-E4C33E57BE00}" dt="2022-06-20T09:22:04.833" v="104"/>
          <ac:spMkLst>
            <pc:docMk/>
            <pc:sldMk cId="971389122" sldId="257"/>
            <ac:spMk id="29" creationId="{55D4142C-5077-457F-A6AD-3FECFDB39685}"/>
          </ac:spMkLst>
        </pc:spChg>
        <pc:spChg chg="add">
          <ac:chgData name="Rashid Ali (1912549)" userId="S::1912549@student.uwtsd.ac.uk::5141a36a-0b1f-4027-8c17-c400a53aaf46" providerId="AD" clId="Web-{A20742D7-0C9A-49E9-86DB-E4C33E57BE00}" dt="2022-06-20T09:22:04.833" v="104"/>
          <ac:spMkLst>
            <pc:docMk/>
            <pc:sldMk cId="971389122" sldId="257"/>
            <ac:spMk id="31" creationId="{7A5F0580-5EE9-419F-96EE-B6529EF6E7D0}"/>
          </ac:spMkLst>
        </pc:spChg>
        <pc:picChg chg="add mod ord">
          <ac:chgData name="Rashid Ali (1912549)" userId="S::1912549@student.uwtsd.ac.uk::5141a36a-0b1f-4027-8c17-c400a53aaf46" providerId="AD" clId="Web-{A20742D7-0C9A-49E9-86DB-E4C33E57BE00}" dt="2022-06-20T09:21:22.238" v="94"/>
          <ac:picMkLst>
            <pc:docMk/>
            <pc:sldMk cId="971389122" sldId="257"/>
            <ac:picMk id="4" creationId="{2DE5C1CA-C4FD-272F-DDAC-AC7EADA8D0E3}"/>
          </ac:picMkLst>
        </pc:picChg>
      </pc:sldChg>
      <pc:sldChg chg="new del">
        <pc:chgData name="Rashid Ali (1912549)" userId="S::1912549@student.uwtsd.ac.uk::5141a36a-0b1f-4027-8c17-c400a53aaf46" providerId="AD" clId="Web-{A20742D7-0C9A-49E9-86DB-E4C33E57BE00}" dt="2022-06-20T09:19:49.250" v="89"/>
        <pc:sldMkLst>
          <pc:docMk/>
          <pc:sldMk cId="3284013495" sldId="257"/>
        </pc:sldMkLst>
      </pc:sldChg>
      <pc:sldChg chg="addSp delSp modSp new mod setBg">
        <pc:chgData name="Rashid Ali (1912549)" userId="S::1912549@student.uwtsd.ac.uk::5141a36a-0b1f-4027-8c17-c400a53aaf46" providerId="AD" clId="Web-{A20742D7-0C9A-49E9-86DB-E4C33E57BE00}" dt="2022-06-20T10:05:32.971" v="324" actId="20577"/>
        <pc:sldMkLst>
          <pc:docMk/>
          <pc:sldMk cId="617610463" sldId="258"/>
        </pc:sldMkLst>
        <pc:spChg chg="add del">
          <ac:chgData name="Rashid Ali (1912549)" userId="S::1912549@student.uwtsd.ac.uk::5141a36a-0b1f-4027-8c17-c400a53aaf46" providerId="AD" clId="Web-{A20742D7-0C9A-49E9-86DB-E4C33E57BE00}" dt="2022-06-20T09:24:50.073" v="109"/>
          <ac:spMkLst>
            <pc:docMk/>
            <pc:sldMk cId="617610463" sldId="258"/>
            <ac:spMk id="2" creationId="{86A0B00A-DECC-16E4-472C-956297362B81}"/>
          </ac:spMkLst>
        </pc:spChg>
        <pc:spChg chg="del">
          <ac:chgData name="Rashid Ali (1912549)" userId="S::1912549@student.uwtsd.ac.uk::5141a36a-0b1f-4027-8c17-c400a53aaf46" providerId="AD" clId="Web-{A20742D7-0C9A-49E9-86DB-E4C33E57BE00}" dt="2022-06-20T09:24:26.494" v="106"/>
          <ac:spMkLst>
            <pc:docMk/>
            <pc:sldMk cId="617610463" sldId="258"/>
            <ac:spMk id="3" creationId="{16979672-9476-9719-949B-DD4225EA1690}"/>
          </ac:spMkLst>
        </pc:spChg>
        <pc:spChg chg="add mod">
          <ac:chgData name="Rashid Ali (1912549)" userId="S::1912549@student.uwtsd.ac.uk::5141a36a-0b1f-4027-8c17-c400a53aaf46" providerId="AD" clId="Web-{A20742D7-0C9A-49E9-86DB-E4C33E57BE00}" dt="2022-06-20T10:05:32.971" v="324" actId="20577"/>
          <ac:spMkLst>
            <pc:docMk/>
            <pc:sldMk cId="617610463" sldId="258"/>
            <ac:spMk id="8" creationId="{C24F6E4A-551E-D177-3B60-88EA18F21969}"/>
          </ac:spMkLst>
        </pc:spChg>
        <pc:spChg chg="add del">
          <ac:chgData name="Rashid Ali (1912549)" userId="S::1912549@student.uwtsd.ac.uk::5141a36a-0b1f-4027-8c17-c400a53aaf46" providerId="AD" clId="Web-{A20742D7-0C9A-49E9-86DB-E4C33E57BE00}" dt="2022-06-20T09:24:49.948" v="108"/>
          <ac:spMkLst>
            <pc:docMk/>
            <pc:sldMk cId="617610463" sldId="258"/>
            <ac:spMk id="9" creationId="{726908CC-6AC4-4222-8250-B90B6072E8AC}"/>
          </ac:spMkLst>
        </pc:spChg>
        <pc:spChg chg="add del">
          <ac:chgData name="Rashid Ali (1912549)" userId="S::1912549@student.uwtsd.ac.uk::5141a36a-0b1f-4027-8c17-c400a53aaf46" providerId="AD" clId="Web-{A20742D7-0C9A-49E9-86DB-E4C33E57BE00}" dt="2022-06-20T09:24:49.948" v="108"/>
          <ac:spMkLst>
            <pc:docMk/>
            <pc:sldMk cId="617610463" sldId="258"/>
            <ac:spMk id="11" creationId="{F2F606D8-696E-4B76-BB10-43672AA1475A}"/>
          </ac:spMkLst>
        </pc:spChg>
        <pc:spChg chg="add del">
          <ac:chgData name="Rashid Ali (1912549)" userId="S::1912549@student.uwtsd.ac.uk::5141a36a-0b1f-4027-8c17-c400a53aaf46" providerId="AD" clId="Web-{A20742D7-0C9A-49E9-86DB-E4C33E57BE00}" dt="2022-06-20T09:24:49.948" v="108"/>
          <ac:spMkLst>
            <pc:docMk/>
            <pc:sldMk cId="617610463" sldId="258"/>
            <ac:spMk id="13" creationId="{3ABF1881-5AFD-48F9-979A-19EE2FE30A33}"/>
          </ac:spMkLst>
        </pc:spChg>
        <pc:spChg chg="add">
          <ac:chgData name="Rashid Ali (1912549)" userId="S::1912549@student.uwtsd.ac.uk::5141a36a-0b1f-4027-8c17-c400a53aaf46" providerId="AD" clId="Web-{A20742D7-0C9A-49E9-86DB-E4C33E57BE00}" dt="2022-06-20T09:24:50.073" v="109"/>
          <ac:spMkLst>
            <pc:docMk/>
            <pc:sldMk cId="617610463" sldId="258"/>
            <ac:spMk id="15" creationId="{7A0B5DEA-ADF6-4BA5-9307-147F0A4685A0}"/>
          </ac:spMkLst>
        </pc:spChg>
        <pc:spChg chg="add">
          <ac:chgData name="Rashid Ali (1912549)" userId="S::1912549@student.uwtsd.ac.uk::5141a36a-0b1f-4027-8c17-c400a53aaf46" providerId="AD" clId="Web-{A20742D7-0C9A-49E9-86DB-E4C33E57BE00}" dt="2022-06-20T09:24:50.073" v="109"/>
          <ac:spMkLst>
            <pc:docMk/>
            <pc:sldMk cId="617610463" sldId="258"/>
            <ac:spMk id="16" creationId="{DF44879F-6698-4394-89D4-7B3CDB92E9A0}"/>
          </ac:spMkLst>
        </pc:spChg>
        <pc:spChg chg="add">
          <ac:chgData name="Rashid Ali (1912549)" userId="S::1912549@student.uwtsd.ac.uk::5141a36a-0b1f-4027-8c17-c400a53aaf46" providerId="AD" clId="Web-{A20742D7-0C9A-49E9-86DB-E4C33E57BE00}" dt="2022-06-20T09:24:50.073" v="109"/>
          <ac:spMkLst>
            <pc:docMk/>
            <pc:sldMk cId="617610463" sldId="258"/>
            <ac:spMk id="17" creationId="{9DECDBF4-02B6-4BB4-B65B-B8107AD6A9E8}"/>
          </ac:spMkLst>
        </pc:spChg>
        <pc:spChg chg="add">
          <ac:chgData name="Rashid Ali (1912549)" userId="S::1912549@student.uwtsd.ac.uk::5141a36a-0b1f-4027-8c17-c400a53aaf46" providerId="AD" clId="Web-{A20742D7-0C9A-49E9-86DB-E4C33E57BE00}" dt="2022-06-20T09:24:50.073" v="109"/>
          <ac:spMkLst>
            <pc:docMk/>
            <pc:sldMk cId="617610463" sldId="258"/>
            <ac:spMk id="18" creationId="{C65FD3B2-577C-49A0-B40E-4845C5D597CF}"/>
          </ac:spMkLst>
        </pc:spChg>
        <pc:spChg chg="add mod">
          <ac:chgData name="Rashid Ali (1912549)" userId="S::1912549@student.uwtsd.ac.uk::5141a36a-0b1f-4027-8c17-c400a53aaf46" providerId="AD" clId="Web-{A20742D7-0C9A-49E9-86DB-E4C33E57BE00}" dt="2022-06-20T09:26:18.622" v="118" actId="20577"/>
          <ac:spMkLst>
            <pc:docMk/>
            <pc:sldMk cId="617610463" sldId="258"/>
            <ac:spMk id="19" creationId="{86A0B00A-DECC-16E4-472C-956297362B81}"/>
          </ac:spMkLst>
        </pc:spChg>
        <pc:picChg chg="add mod ord">
          <ac:chgData name="Rashid Ali (1912549)" userId="S::1912549@student.uwtsd.ac.uk::5141a36a-0b1f-4027-8c17-c400a53aaf46" providerId="AD" clId="Web-{A20742D7-0C9A-49E9-86DB-E4C33E57BE00}" dt="2022-06-20T09:24:50.073" v="109"/>
          <ac:picMkLst>
            <pc:docMk/>
            <pc:sldMk cId="617610463" sldId="258"/>
            <ac:picMk id="4" creationId="{176C83E8-C5C3-53FF-2999-E0EC38933EC7}"/>
          </ac:picMkLst>
        </pc:picChg>
      </pc:sldChg>
      <pc:sldChg chg="addSp delSp modSp new mod setBg">
        <pc:chgData name="Rashid Ali (1912549)" userId="S::1912549@student.uwtsd.ac.uk::5141a36a-0b1f-4027-8c17-c400a53aaf46" providerId="AD" clId="Web-{A20742D7-0C9A-49E9-86DB-E4C33E57BE00}" dt="2022-06-20T10:37:36.465" v="873" actId="20577"/>
        <pc:sldMkLst>
          <pc:docMk/>
          <pc:sldMk cId="4109460400" sldId="259"/>
        </pc:sldMkLst>
        <pc:spChg chg="mod ord">
          <ac:chgData name="Rashid Ali (1912549)" userId="S::1912549@student.uwtsd.ac.uk::5141a36a-0b1f-4027-8c17-c400a53aaf46" providerId="AD" clId="Web-{A20742D7-0C9A-49E9-86DB-E4C33E57BE00}" dt="2022-06-20T10:06:43.411" v="335" actId="20577"/>
          <ac:spMkLst>
            <pc:docMk/>
            <pc:sldMk cId="4109460400" sldId="259"/>
            <ac:spMk id="2" creationId="{457095D3-9041-3F05-790E-BBA0D112A453}"/>
          </ac:spMkLst>
        </pc:spChg>
        <pc:spChg chg="del">
          <ac:chgData name="Rashid Ali (1912549)" userId="S::1912549@student.uwtsd.ac.uk::5141a36a-0b1f-4027-8c17-c400a53aaf46" providerId="AD" clId="Web-{A20742D7-0C9A-49E9-86DB-E4C33E57BE00}" dt="2022-06-20T10:06:02.160" v="326"/>
          <ac:spMkLst>
            <pc:docMk/>
            <pc:sldMk cId="4109460400" sldId="259"/>
            <ac:spMk id="3" creationId="{5F020276-A738-125B-9076-4C9739F5A758}"/>
          </ac:spMkLst>
        </pc:spChg>
        <pc:spChg chg="add mod">
          <ac:chgData name="Rashid Ali (1912549)" userId="S::1912549@student.uwtsd.ac.uk::5141a36a-0b1f-4027-8c17-c400a53aaf46" providerId="AD" clId="Web-{A20742D7-0C9A-49E9-86DB-E4C33E57BE00}" dt="2022-06-20T10:37:36.465" v="873" actId="20577"/>
          <ac:spMkLst>
            <pc:docMk/>
            <pc:sldMk cId="4109460400" sldId="259"/>
            <ac:spMk id="8" creationId="{169D705B-A9C4-DF3C-F344-2F2C768D45EE}"/>
          </ac:spMkLst>
        </pc:spChg>
        <pc:spChg chg="add">
          <ac:chgData name="Rashid Ali (1912549)" userId="S::1912549@student.uwtsd.ac.uk::5141a36a-0b1f-4027-8c17-c400a53aaf46" providerId="AD" clId="Web-{A20742D7-0C9A-49E9-86DB-E4C33E57BE00}" dt="2022-06-20T10:06:29.567" v="327"/>
          <ac:spMkLst>
            <pc:docMk/>
            <pc:sldMk cId="4109460400" sldId="259"/>
            <ac:spMk id="11" creationId="{DF44879F-6698-4394-89D4-7B3CDB92E9A0}"/>
          </ac:spMkLst>
        </pc:spChg>
        <pc:spChg chg="add">
          <ac:chgData name="Rashid Ali (1912549)" userId="S::1912549@student.uwtsd.ac.uk::5141a36a-0b1f-4027-8c17-c400a53aaf46" providerId="AD" clId="Web-{A20742D7-0C9A-49E9-86DB-E4C33E57BE00}" dt="2022-06-20T10:06:29.567" v="327"/>
          <ac:spMkLst>
            <pc:docMk/>
            <pc:sldMk cId="4109460400" sldId="259"/>
            <ac:spMk id="13" creationId="{C65FD3B2-577C-49A0-B40E-4845C5D597CF}"/>
          </ac:spMkLst>
        </pc:spChg>
        <pc:spChg chg="add">
          <ac:chgData name="Rashid Ali (1912549)" userId="S::1912549@student.uwtsd.ac.uk::5141a36a-0b1f-4027-8c17-c400a53aaf46" providerId="AD" clId="Web-{A20742D7-0C9A-49E9-86DB-E4C33E57BE00}" dt="2022-06-20T10:06:29.567" v="327"/>
          <ac:spMkLst>
            <pc:docMk/>
            <pc:sldMk cId="4109460400" sldId="259"/>
            <ac:spMk id="15" creationId="{7A0B5DEA-ADF6-4BA5-9307-147F0A4685A0}"/>
          </ac:spMkLst>
        </pc:spChg>
        <pc:spChg chg="add">
          <ac:chgData name="Rashid Ali (1912549)" userId="S::1912549@student.uwtsd.ac.uk::5141a36a-0b1f-4027-8c17-c400a53aaf46" providerId="AD" clId="Web-{A20742D7-0C9A-49E9-86DB-E4C33E57BE00}" dt="2022-06-20T10:06:29.567" v="327"/>
          <ac:spMkLst>
            <pc:docMk/>
            <pc:sldMk cId="4109460400" sldId="259"/>
            <ac:spMk id="17" creationId="{9DECDBF4-02B6-4BB4-B65B-B8107AD6A9E8}"/>
          </ac:spMkLst>
        </pc:spChg>
        <pc:picChg chg="add mod ord">
          <ac:chgData name="Rashid Ali (1912549)" userId="S::1912549@student.uwtsd.ac.uk::5141a36a-0b1f-4027-8c17-c400a53aaf46" providerId="AD" clId="Web-{A20742D7-0C9A-49E9-86DB-E4C33E57BE00}" dt="2022-06-20T10:06:29.567" v="327"/>
          <ac:picMkLst>
            <pc:docMk/>
            <pc:sldMk cId="4109460400" sldId="259"/>
            <ac:picMk id="4" creationId="{DFC1B393-0994-979F-7424-A949B0B931F7}"/>
          </ac:picMkLst>
        </pc:picChg>
      </pc:sldChg>
      <pc:sldMasterChg chg="add del addSldLayout delSldLayout">
        <pc:chgData name="Rashid Ali (1912549)" userId="S::1912549@student.uwtsd.ac.uk::5141a36a-0b1f-4027-8c17-c400a53aaf46" providerId="AD" clId="Web-{A20742D7-0C9A-49E9-86DB-E4C33E57BE00}" dt="2022-06-20T09:16:30.962" v="58"/>
        <pc:sldMasterMkLst>
          <pc:docMk/>
          <pc:sldMasterMk cId="2460954070" sldId="2147483660"/>
        </pc:sldMasterMkLst>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2385387890" sldId="2147483661"/>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949138452" sldId="2147483662"/>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2591524520" sldId="2147483663"/>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1203092039" sldId="2147483664"/>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3733172339" sldId="2147483665"/>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3210312558" sldId="2147483666"/>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3146388984" sldId="2147483667"/>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3171841454" sldId="2147483668"/>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1718958274" sldId="2147483669"/>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2202905451" sldId="2147483670"/>
          </pc:sldLayoutMkLst>
        </pc:sldLayoutChg>
        <pc:sldLayoutChg chg="add del">
          <pc:chgData name="Rashid Ali (1912549)" userId="S::1912549@student.uwtsd.ac.uk::5141a36a-0b1f-4027-8c17-c400a53aaf46" providerId="AD" clId="Web-{A20742D7-0C9A-49E9-86DB-E4C33E57BE00}" dt="2022-06-20T09:16:30.962" v="58"/>
          <pc:sldLayoutMkLst>
            <pc:docMk/>
            <pc:sldMasterMk cId="2460954070" sldId="2147483660"/>
            <pc:sldLayoutMk cId="3479445657" sldId="2147483671"/>
          </pc:sldLayoutMkLst>
        </pc:sldLayoutChg>
      </pc:sldMasterChg>
      <pc:sldMasterChg chg="add del addSldLayout delSldLayout">
        <pc:chgData name="Rashid Ali (1912549)" userId="S::1912549@student.uwtsd.ac.uk::5141a36a-0b1f-4027-8c17-c400a53aaf46" providerId="AD" clId="Web-{A20742D7-0C9A-49E9-86DB-E4C33E57BE00}" dt="2022-06-20T09:16:30.962" v="58"/>
        <pc:sldMasterMkLst>
          <pc:docMk/>
          <pc:sldMasterMk cId="3037692921" sldId="2147483685"/>
        </pc:sldMasterMkLst>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3185403125" sldId="2147483674"/>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1760017176" sldId="2147483675"/>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1443960629" sldId="2147483676"/>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2471616598" sldId="2147483677"/>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2457561573" sldId="2147483678"/>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3346060123" sldId="2147483679"/>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3851115479" sldId="2147483680"/>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2882023255" sldId="2147483681"/>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3062895244" sldId="2147483682"/>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948212489" sldId="2147483683"/>
          </pc:sldLayoutMkLst>
        </pc:sldLayoutChg>
        <pc:sldLayoutChg chg="add del">
          <pc:chgData name="Rashid Ali (1912549)" userId="S::1912549@student.uwtsd.ac.uk::5141a36a-0b1f-4027-8c17-c400a53aaf46" providerId="AD" clId="Web-{A20742D7-0C9A-49E9-86DB-E4C33E57BE00}" dt="2022-06-20T09:16:30.962" v="58"/>
          <pc:sldLayoutMkLst>
            <pc:docMk/>
            <pc:sldMasterMk cId="3037692921" sldId="2147483685"/>
            <pc:sldLayoutMk cId="4177708649" sldId="2147483684"/>
          </pc:sldLayoutMkLst>
        </pc:sldLayoutChg>
      </pc:sldMasterChg>
      <pc:sldMasterChg chg="add del addSldLayout delSldLayout">
        <pc:chgData name="Rashid Ali (1912549)" userId="S::1912549@student.uwtsd.ac.uk::5141a36a-0b1f-4027-8c17-c400a53aaf46" providerId="AD" clId="Web-{A20742D7-0C9A-49E9-86DB-E4C33E57BE00}" dt="2022-06-20T09:16:30.931" v="57"/>
        <pc:sldMasterMkLst>
          <pc:docMk/>
          <pc:sldMasterMk cId="3026117680" sldId="2147483698"/>
        </pc:sldMasterMkLst>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1728533407" sldId="2147483687"/>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2357175457" sldId="2147483688"/>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1745419964" sldId="2147483689"/>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3552688590" sldId="2147483690"/>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2735290060" sldId="2147483691"/>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1645449087" sldId="2147483692"/>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3254382241" sldId="2147483693"/>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1790286439" sldId="2147483694"/>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3302091837" sldId="2147483695"/>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2281247380" sldId="2147483696"/>
          </pc:sldLayoutMkLst>
        </pc:sldLayoutChg>
        <pc:sldLayoutChg chg="add del">
          <pc:chgData name="Rashid Ali (1912549)" userId="S::1912549@student.uwtsd.ac.uk::5141a36a-0b1f-4027-8c17-c400a53aaf46" providerId="AD" clId="Web-{A20742D7-0C9A-49E9-86DB-E4C33E57BE00}" dt="2022-06-20T09:16:30.931" v="57"/>
          <pc:sldLayoutMkLst>
            <pc:docMk/>
            <pc:sldMasterMk cId="3026117680" sldId="2147483698"/>
            <pc:sldLayoutMk cId="2210285605" sldId="214748369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7/14/2022</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1115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7/14/2022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82023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7/14/2022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62895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7/14/2022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48212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7/14/2022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77708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7/14/2022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7561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7/14/2022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85403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7/14/2022</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60017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7/14/2022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43960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7/14/2022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71616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7/14/2022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46060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7/14/2022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03769292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4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arrow amid grey arrows">
            <a:extLst>
              <a:ext uri="{FF2B5EF4-FFF2-40B4-BE49-F238E27FC236}">
                <a16:creationId xmlns:a16="http://schemas.microsoft.com/office/drawing/2014/main" id="{5B3FC4BD-4425-3C47-2661-D64220F30EC4}"/>
              </a:ext>
            </a:extLst>
          </p:cNvPr>
          <p:cNvPicPr>
            <a:picLocks noChangeAspect="1"/>
          </p:cNvPicPr>
          <p:nvPr/>
        </p:nvPicPr>
        <p:blipFill rotWithShape="1">
          <a:blip r:embed="rId2"/>
          <a:srcRect t="10522" b="14478"/>
          <a:stretch/>
        </p:blipFill>
        <p:spPr>
          <a:xfrm>
            <a:off x="20" y="10"/>
            <a:ext cx="12191980" cy="6857990"/>
          </a:xfrm>
          <a:prstGeom prst="rect">
            <a:avLst/>
          </a:prstGeom>
        </p:spPr>
      </p:pic>
      <p:sp>
        <p:nvSpPr>
          <p:cNvPr id="54" name="Rectangle 4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04553" y="3091928"/>
            <a:ext cx="9078562" cy="2387600"/>
          </a:xfrm>
        </p:spPr>
        <p:txBody>
          <a:bodyPr>
            <a:normAutofit/>
          </a:bodyPr>
          <a:lstStyle/>
          <a:p>
            <a:r>
              <a:rPr lang="en-GB" sz="6600">
                <a:solidFill>
                  <a:schemeClr val="bg1"/>
                </a:solidFill>
                <a:cs typeface="Calibri Light"/>
              </a:rPr>
              <a:t>Rashid Ali</a:t>
            </a:r>
            <a:br>
              <a:rPr lang="en-GB" sz="6600">
                <a:cs typeface="Calibri Light"/>
              </a:rPr>
            </a:br>
            <a:r>
              <a:rPr lang="en-GB" sz="6600">
                <a:solidFill>
                  <a:schemeClr val="bg1"/>
                </a:solidFill>
                <a:cs typeface="Calibri Light"/>
              </a:rPr>
              <a:t>BMSW 6101</a:t>
            </a:r>
            <a:endParaRPr lang="en-GB" sz="6600">
              <a:solidFill>
                <a:schemeClr val="bg1"/>
              </a:solidFill>
            </a:endParaRPr>
          </a:p>
        </p:txBody>
      </p:sp>
      <p:sp>
        <p:nvSpPr>
          <p:cNvPr id="3" name="Subtitle 2"/>
          <p:cNvSpPr>
            <a:spLocks noGrp="1"/>
          </p:cNvSpPr>
          <p:nvPr>
            <p:ph type="subTitle" idx="1"/>
          </p:nvPr>
        </p:nvSpPr>
        <p:spPr>
          <a:xfrm>
            <a:off x="404553" y="5551469"/>
            <a:ext cx="9078562" cy="592975"/>
          </a:xfrm>
        </p:spPr>
        <p:txBody>
          <a:bodyPr vert="horz" lIns="91440" tIns="45720" rIns="91440" bIns="45720" rtlCol="0" anchor="ctr">
            <a:normAutofit/>
          </a:bodyPr>
          <a:lstStyle/>
          <a:p>
            <a:pPr>
              <a:lnSpc>
                <a:spcPct val="100000"/>
              </a:lnSpc>
            </a:pPr>
            <a:r>
              <a:rPr lang="en-GB" sz="1100">
                <a:solidFill>
                  <a:schemeClr val="bg1"/>
                </a:solidFill>
                <a:cs typeface="Calibri"/>
              </a:rPr>
              <a:t>Emergent Leadership Skills in the Workplace</a:t>
            </a:r>
          </a:p>
          <a:p>
            <a:pPr>
              <a:lnSpc>
                <a:spcPct val="100000"/>
              </a:lnSpc>
            </a:pPr>
            <a:r>
              <a:rPr lang="en-GB" sz="1100">
                <a:solidFill>
                  <a:schemeClr val="bg1"/>
                </a:solidFill>
                <a:cs typeface="Calibri"/>
              </a:rPr>
              <a:t>Lecturer: Sujeewa Herath</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arrow amid grey arrows">
            <a:extLst>
              <a:ext uri="{FF2B5EF4-FFF2-40B4-BE49-F238E27FC236}">
                <a16:creationId xmlns:a16="http://schemas.microsoft.com/office/drawing/2014/main" id="{2DE5C1CA-C4FD-272F-DDAC-AC7EADA8D0E3}"/>
              </a:ext>
            </a:extLst>
          </p:cNvPr>
          <p:cNvPicPr>
            <a:picLocks noChangeAspect="1"/>
          </p:cNvPicPr>
          <p:nvPr/>
        </p:nvPicPr>
        <p:blipFill rotWithShape="1">
          <a:blip r:embed="rId2"/>
          <a:srcRect l="3585" r="1604"/>
          <a:stretch/>
        </p:blipFill>
        <p:spPr>
          <a:xfrm>
            <a:off x="3522468" y="10"/>
            <a:ext cx="8669532" cy="6857990"/>
          </a:xfrm>
          <a:prstGeom prst="rect">
            <a:avLst/>
          </a:prstGeom>
        </p:spPr>
      </p:pic>
      <p:sp>
        <p:nvSpPr>
          <p:cNvPr id="27" name="Rectangle 26">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306D2-DD23-80B0-573B-5E95881E5A9F}"/>
              </a:ext>
            </a:extLst>
          </p:cNvPr>
          <p:cNvSpPr>
            <a:spLocks noGrp="1"/>
          </p:cNvSpPr>
          <p:nvPr>
            <p:ph type="title"/>
          </p:nvPr>
        </p:nvSpPr>
        <p:spPr>
          <a:xfrm>
            <a:off x="371094" y="1161288"/>
            <a:ext cx="3438144" cy="1124712"/>
          </a:xfrm>
        </p:spPr>
        <p:txBody>
          <a:bodyPr anchor="b">
            <a:normAutofit/>
          </a:bodyPr>
          <a:lstStyle/>
          <a:p>
            <a:r>
              <a:rPr lang="en-GB" sz="2800">
                <a:solidFill>
                  <a:srgbClr val="FFFF00"/>
                </a:solidFill>
              </a:rPr>
              <a:t>2. </a:t>
            </a:r>
            <a:r>
              <a:rPr lang="en-GB" sz="3600"/>
              <a:t>Table of Contents</a:t>
            </a:r>
          </a:p>
        </p:txBody>
      </p:sp>
      <p:sp>
        <p:nvSpPr>
          <p:cNvPr id="29" name="Rectangle 2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FA1534EA-A151-DA9F-CECF-4FE05410321D}"/>
              </a:ext>
            </a:extLst>
          </p:cNvPr>
          <p:cNvSpPr>
            <a:spLocks noGrp="1"/>
          </p:cNvSpPr>
          <p:nvPr>
            <p:ph idx="1"/>
          </p:nvPr>
        </p:nvSpPr>
        <p:spPr>
          <a:xfrm>
            <a:off x="371094" y="2718054"/>
            <a:ext cx="3438906" cy="3207258"/>
          </a:xfrm>
        </p:spPr>
        <p:txBody>
          <a:bodyPr anchor="t">
            <a:normAutofit fontScale="70000" lnSpcReduction="20000"/>
          </a:bodyPr>
          <a:lstStyle/>
          <a:p>
            <a:r>
              <a:rPr lang="en-US" sz="1700">
                <a:solidFill>
                  <a:srgbClr val="FFFF00"/>
                </a:solidFill>
              </a:rPr>
              <a:t>Slide</a:t>
            </a:r>
          </a:p>
          <a:p>
            <a:r>
              <a:rPr lang="en-US" sz="1700">
                <a:solidFill>
                  <a:srgbClr val="FFFF00"/>
                </a:solidFill>
              </a:rPr>
              <a:t>3. Introduction</a:t>
            </a:r>
          </a:p>
          <a:p>
            <a:r>
              <a:rPr lang="en-US" sz="1700">
                <a:solidFill>
                  <a:srgbClr val="FFFF00"/>
                </a:solidFill>
              </a:rPr>
              <a:t>4. Leadership Styles</a:t>
            </a:r>
          </a:p>
          <a:p>
            <a:r>
              <a:rPr lang="en-US" sz="1700">
                <a:solidFill>
                  <a:srgbClr val="FFFF00"/>
                </a:solidFill>
              </a:rPr>
              <a:t>5. Importance of Leadership</a:t>
            </a:r>
          </a:p>
          <a:p>
            <a:r>
              <a:rPr lang="en-US" sz="1700">
                <a:solidFill>
                  <a:srgbClr val="FFFF00"/>
                </a:solidFill>
              </a:rPr>
              <a:t>6. My Leadership Style</a:t>
            </a:r>
          </a:p>
          <a:p>
            <a:r>
              <a:rPr lang="en-US" sz="1700">
                <a:solidFill>
                  <a:srgbClr val="FFFF00"/>
                </a:solidFill>
              </a:rPr>
              <a:t>7. Advantages of Democratic Leadership</a:t>
            </a:r>
          </a:p>
          <a:p>
            <a:r>
              <a:rPr lang="en-US" sz="1700">
                <a:solidFill>
                  <a:srgbClr val="FFFF00"/>
                </a:solidFill>
              </a:rPr>
              <a:t>8. Disadvantages of Democratic Leadership</a:t>
            </a:r>
          </a:p>
          <a:p>
            <a:r>
              <a:rPr lang="en-US" sz="1700">
                <a:solidFill>
                  <a:srgbClr val="FFFF00"/>
                </a:solidFill>
              </a:rPr>
              <a:t>9. Conclusion</a:t>
            </a:r>
          </a:p>
          <a:p>
            <a:r>
              <a:rPr lang="en-US" sz="1700">
                <a:solidFill>
                  <a:srgbClr val="FFFF00"/>
                </a:solidFill>
              </a:rPr>
              <a:t>10. Thank you</a:t>
            </a:r>
          </a:p>
          <a:p>
            <a:r>
              <a:rPr lang="en-US" sz="1700">
                <a:solidFill>
                  <a:srgbClr val="FFFF00"/>
                </a:solidFill>
              </a:rPr>
              <a:t>11. References</a:t>
            </a:r>
          </a:p>
          <a:p>
            <a:endParaRPr lang="en-US" sz="1700">
              <a:solidFill>
                <a:srgbClr val="FFFF00"/>
              </a:solidFill>
            </a:endParaRPr>
          </a:p>
        </p:txBody>
      </p:sp>
    </p:spTree>
    <p:extLst>
      <p:ext uri="{BB962C8B-B14F-4D97-AF65-F5344CB8AC3E}">
        <p14:creationId xmlns:p14="http://schemas.microsoft.com/office/powerpoint/2010/main" val="9713891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4" descr="Blue arrow amid grey arrows">
            <a:extLst>
              <a:ext uri="{FF2B5EF4-FFF2-40B4-BE49-F238E27FC236}">
                <a16:creationId xmlns:a16="http://schemas.microsoft.com/office/drawing/2014/main" id="{176C83E8-C5C3-53FF-2999-E0EC38933EC7}"/>
              </a:ext>
            </a:extLst>
          </p:cNvPr>
          <p:cNvPicPr>
            <a:picLocks noChangeAspect="1"/>
          </p:cNvPicPr>
          <p:nvPr/>
        </p:nvPicPr>
        <p:blipFill rotWithShape="1">
          <a:blip r:embed="rId2">
            <a:alphaModFix amt="40000"/>
          </a:blip>
          <a:srcRect t="10522" b="14478"/>
          <a:stretch/>
        </p:blipFill>
        <p:spPr>
          <a:xfrm>
            <a:off x="20" y="10"/>
            <a:ext cx="12191979" cy="6857990"/>
          </a:xfrm>
          <a:prstGeom prst="rect">
            <a:avLst/>
          </a:prstGeom>
        </p:spPr>
      </p:pic>
      <p:sp>
        <p:nvSpPr>
          <p:cNvPr id="19" name="Title 1">
            <a:extLst>
              <a:ext uri="{FF2B5EF4-FFF2-40B4-BE49-F238E27FC236}">
                <a16:creationId xmlns:a16="http://schemas.microsoft.com/office/drawing/2014/main" id="{86A0B00A-DECC-16E4-472C-956297362B81}"/>
              </a:ext>
            </a:extLst>
          </p:cNvPr>
          <p:cNvSpPr>
            <a:spLocks noGrp="1"/>
          </p:cNvSpPr>
          <p:nvPr>
            <p:ph type="title"/>
          </p:nvPr>
        </p:nvSpPr>
        <p:spPr>
          <a:xfrm>
            <a:off x="841248" y="426720"/>
            <a:ext cx="10506456" cy="1919141"/>
          </a:xfrm>
        </p:spPr>
        <p:txBody>
          <a:bodyPr anchor="b">
            <a:normAutofit/>
          </a:bodyPr>
          <a:lstStyle/>
          <a:p>
            <a:r>
              <a:rPr lang="en-GB" sz="2800">
                <a:solidFill>
                  <a:srgbClr val="FFFF00"/>
                </a:solidFill>
              </a:rPr>
              <a:t>3. </a:t>
            </a:r>
            <a:r>
              <a:rPr lang="en-GB" sz="6000">
                <a:solidFill>
                  <a:srgbClr val="FFFFFF"/>
                </a:solidFill>
              </a:rPr>
              <a:t>Introduction</a:t>
            </a:r>
          </a:p>
        </p:txBody>
      </p:sp>
      <p:sp>
        <p:nvSpPr>
          <p:cNvPr id="15" name="Rectangle 14">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C24F6E4A-551E-D177-3B60-88EA18F21969}"/>
              </a:ext>
            </a:extLst>
          </p:cNvPr>
          <p:cNvSpPr>
            <a:spLocks noGrp="1"/>
          </p:cNvSpPr>
          <p:nvPr>
            <p:ph idx="1"/>
          </p:nvPr>
        </p:nvSpPr>
        <p:spPr>
          <a:xfrm>
            <a:off x="841248" y="3337269"/>
            <a:ext cx="10509504" cy="2905686"/>
          </a:xfrm>
        </p:spPr>
        <p:txBody>
          <a:bodyPr vert="horz" lIns="91440" tIns="45720" rIns="91440" bIns="45720" rtlCol="0" anchor="t">
            <a:normAutofit/>
          </a:bodyPr>
          <a:lstStyle/>
          <a:p>
            <a:r>
              <a:rPr lang="en-US" sz="2000">
                <a:solidFill>
                  <a:srgbClr val="FFFFFF"/>
                </a:solidFill>
              </a:rPr>
              <a:t>Leadership is a realistic and widespread phenomenon. Perhaps the single most important issue within a </a:t>
            </a:r>
            <a:r>
              <a:rPr lang="en-US" sz="2000" err="1">
                <a:solidFill>
                  <a:srgbClr val="FFFFFF"/>
                </a:solidFill>
              </a:rPr>
              <a:t>organisation</a:t>
            </a:r>
            <a:r>
              <a:rPr lang="en-US" sz="2000">
                <a:solidFill>
                  <a:srgbClr val="FFFFFF"/>
                </a:solidFill>
              </a:rPr>
              <a:t>.  Leadership is about performance, </a:t>
            </a:r>
            <a:r>
              <a:rPr lang="en-US" sz="2000" err="1">
                <a:solidFill>
                  <a:srgbClr val="FFFFFF"/>
                </a:solidFill>
              </a:rPr>
              <a:t>organisation</a:t>
            </a:r>
            <a:r>
              <a:rPr lang="en-US" sz="2000">
                <a:solidFill>
                  <a:srgbClr val="FFFFFF"/>
                </a:solidFill>
              </a:rPr>
              <a:t> and delegation. </a:t>
            </a:r>
            <a:r>
              <a:rPr lang="en-US" sz="2000" err="1">
                <a:solidFill>
                  <a:srgbClr val="FFFFFF"/>
                </a:solidFill>
              </a:rPr>
              <a:t>Succesful</a:t>
            </a:r>
            <a:r>
              <a:rPr lang="en-US" sz="2000">
                <a:solidFill>
                  <a:srgbClr val="FFFFFF"/>
                </a:solidFill>
              </a:rPr>
              <a:t> leadership promotes effective team performance. Personality predicts Leadership- Who we are is how we lead ( Kaiser &amp; Hogan, 2005).</a:t>
            </a:r>
          </a:p>
        </p:txBody>
      </p:sp>
    </p:spTree>
    <p:extLst>
      <p:ext uri="{BB962C8B-B14F-4D97-AF65-F5344CB8AC3E}">
        <p14:creationId xmlns:p14="http://schemas.microsoft.com/office/powerpoint/2010/main" val="617610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4" descr="Blue arrow amid grey arrows">
            <a:extLst>
              <a:ext uri="{FF2B5EF4-FFF2-40B4-BE49-F238E27FC236}">
                <a16:creationId xmlns:a16="http://schemas.microsoft.com/office/drawing/2014/main" id="{DFC1B393-0994-979F-7424-A949B0B931F7}"/>
              </a:ext>
            </a:extLst>
          </p:cNvPr>
          <p:cNvPicPr>
            <a:picLocks noChangeAspect="1"/>
          </p:cNvPicPr>
          <p:nvPr/>
        </p:nvPicPr>
        <p:blipFill rotWithShape="1">
          <a:blip r:embed="rId2">
            <a:alphaModFix amt="40000"/>
          </a:blip>
          <a:srcRect t="10522" b="14478"/>
          <a:stretch/>
        </p:blipFill>
        <p:spPr>
          <a:xfrm>
            <a:off x="20" y="10"/>
            <a:ext cx="12191979" cy="6857990"/>
          </a:xfrm>
          <a:prstGeom prst="rect">
            <a:avLst/>
          </a:prstGeom>
        </p:spPr>
      </p:pic>
      <p:sp>
        <p:nvSpPr>
          <p:cNvPr id="2" name="Title 1">
            <a:extLst>
              <a:ext uri="{FF2B5EF4-FFF2-40B4-BE49-F238E27FC236}">
                <a16:creationId xmlns:a16="http://schemas.microsoft.com/office/drawing/2014/main" id="{457095D3-9041-3F05-790E-BBA0D112A453}"/>
              </a:ext>
            </a:extLst>
          </p:cNvPr>
          <p:cNvSpPr>
            <a:spLocks noGrp="1"/>
          </p:cNvSpPr>
          <p:nvPr>
            <p:ph type="title"/>
          </p:nvPr>
        </p:nvSpPr>
        <p:spPr>
          <a:xfrm>
            <a:off x="841248" y="426720"/>
            <a:ext cx="10506456" cy="1919141"/>
          </a:xfrm>
        </p:spPr>
        <p:txBody>
          <a:bodyPr anchor="b">
            <a:normAutofit/>
          </a:bodyPr>
          <a:lstStyle/>
          <a:p>
            <a:r>
              <a:rPr lang="en-GB" sz="2800">
                <a:solidFill>
                  <a:srgbClr val="FFFF00"/>
                </a:solidFill>
              </a:rPr>
              <a:t>4. </a:t>
            </a:r>
            <a:r>
              <a:rPr lang="en-GB" sz="6000">
                <a:solidFill>
                  <a:srgbClr val="FFFFFF"/>
                </a:solidFill>
              </a:rPr>
              <a:t>Leadership Styles</a:t>
            </a:r>
          </a:p>
        </p:txBody>
      </p:sp>
      <p:sp>
        <p:nvSpPr>
          <p:cNvPr id="15" name="Rectangle 14">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169D705B-A9C4-DF3C-F344-2F2C768D45EE}"/>
              </a:ext>
            </a:extLst>
          </p:cNvPr>
          <p:cNvSpPr>
            <a:spLocks noGrp="1"/>
          </p:cNvSpPr>
          <p:nvPr>
            <p:ph idx="1"/>
          </p:nvPr>
        </p:nvSpPr>
        <p:spPr>
          <a:xfrm>
            <a:off x="841248" y="3337269"/>
            <a:ext cx="10509504" cy="2905686"/>
          </a:xfrm>
        </p:spPr>
        <p:txBody>
          <a:bodyPr vert="horz" lIns="91440" tIns="45720" rIns="91440" bIns="45720" rtlCol="0" anchor="t">
            <a:normAutofit fontScale="85000" lnSpcReduction="10000"/>
          </a:bodyPr>
          <a:lstStyle/>
          <a:p>
            <a:r>
              <a:rPr lang="en-US" sz="2000">
                <a:solidFill>
                  <a:srgbClr val="FFFF00"/>
                </a:solidFill>
              </a:rPr>
              <a:t>Autocratic</a:t>
            </a:r>
            <a:r>
              <a:rPr lang="en-US" sz="2000">
                <a:solidFill>
                  <a:srgbClr val="FFFFFF"/>
                </a:solidFill>
              </a:rPr>
              <a:t>- Leadership </a:t>
            </a:r>
            <a:r>
              <a:rPr lang="en-US" sz="2000" err="1">
                <a:solidFill>
                  <a:srgbClr val="FFFFFF"/>
                </a:solidFill>
              </a:rPr>
              <a:t>characterised</a:t>
            </a:r>
            <a:r>
              <a:rPr lang="en-US" sz="2000">
                <a:solidFill>
                  <a:srgbClr val="FFFFFF"/>
                </a:solidFill>
              </a:rPr>
              <a:t> centrally by Management</a:t>
            </a:r>
          </a:p>
          <a:p>
            <a:r>
              <a:rPr lang="en-US" sz="2000">
                <a:solidFill>
                  <a:srgbClr val="FFFF00"/>
                </a:solidFill>
              </a:rPr>
              <a:t>Democratic</a:t>
            </a:r>
            <a:r>
              <a:rPr lang="en-US" sz="2000">
                <a:solidFill>
                  <a:srgbClr val="FFFFFF"/>
                </a:solidFill>
              </a:rPr>
              <a:t>- A more engaged style, creativity encouraged, employees are involved in decision making.</a:t>
            </a:r>
          </a:p>
          <a:p>
            <a:r>
              <a:rPr lang="en-US" sz="2000">
                <a:solidFill>
                  <a:srgbClr val="FFFF00"/>
                </a:solidFill>
              </a:rPr>
              <a:t>Transformational</a:t>
            </a:r>
            <a:r>
              <a:rPr lang="en-US" sz="2000">
                <a:solidFill>
                  <a:srgbClr val="FFFFFF"/>
                </a:solidFill>
              </a:rPr>
              <a:t>- Leaders are proactive, focused on vision, use charisma and motivation and progress team to what is important.</a:t>
            </a:r>
          </a:p>
          <a:p>
            <a:r>
              <a:rPr lang="en-US" sz="2000">
                <a:solidFill>
                  <a:srgbClr val="FFFF00"/>
                </a:solidFill>
              </a:rPr>
              <a:t>Transactional</a:t>
            </a:r>
            <a:r>
              <a:rPr lang="en-US" sz="2000">
                <a:solidFill>
                  <a:srgbClr val="FFFFFF"/>
                </a:solidFill>
              </a:rPr>
              <a:t>- Leaders are reactive, focus on task, use reward and punishment as motivation.</a:t>
            </a:r>
          </a:p>
          <a:p>
            <a:r>
              <a:rPr lang="en-US" sz="2000">
                <a:solidFill>
                  <a:srgbClr val="FFFF00"/>
                </a:solidFill>
              </a:rPr>
              <a:t>Laissez</a:t>
            </a:r>
            <a:r>
              <a:rPr lang="en-US" sz="2000">
                <a:solidFill>
                  <a:srgbClr val="FFFFFF"/>
                </a:solidFill>
              </a:rPr>
              <a:t>-</a:t>
            </a:r>
            <a:r>
              <a:rPr lang="en-US" sz="2000">
                <a:solidFill>
                  <a:srgbClr val="FFFF00"/>
                </a:solidFill>
              </a:rPr>
              <a:t>Faire</a:t>
            </a:r>
            <a:r>
              <a:rPr lang="en-US" sz="2000">
                <a:solidFill>
                  <a:srgbClr val="FFFFFF"/>
                </a:solidFill>
              </a:rPr>
              <a:t>- Leaders are laid back, employees choose how to complete tasks.</a:t>
            </a:r>
          </a:p>
          <a:p>
            <a:r>
              <a:rPr lang="en-US" sz="2000">
                <a:solidFill>
                  <a:srgbClr val="00B0F0"/>
                </a:solidFill>
              </a:rPr>
              <a:t>(</a:t>
            </a:r>
            <a:r>
              <a:rPr lang="en-US" sz="2000" err="1">
                <a:solidFill>
                  <a:srgbClr val="00B0F0"/>
                </a:solidFill>
              </a:rPr>
              <a:t>Alzoubi</a:t>
            </a:r>
            <a:r>
              <a:rPr lang="en-US" sz="2000">
                <a:solidFill>
                  <a:srgbClr val="00B0F0"/>
                </a:solidFill>
              </a:rPr>
              <a:t> &amp; Jaafar, 2020)</a:t>
            </a:r>
          </a:p>
          <a:p>
            <a:endParaRPr lang="en-US" sz="2000">
              <a:solidFill>
                <a:srgbClr val="FFFFFF"/>
              </a:solidFill>
            </a:endParaRPr>
          </a:p>
          <a:p>
            <a:endParaRPr lang="en-US" sz="2000">
              <a:solidFill>
                <a:srgbClr val="FFFFFF"/>
              </a:solidFill>
            </a:endParaRPr>
          </a:p>
        </p:txBody>
      </p:sp>
    </p:spTree>
    <p:extLst>
      <p:ext uri="{BB962C8B-B14F-4D97-AF65-F5344CB8AC3E}">
        <p14:creationId xmlns:p14="http://schemas.microsoft.com/office/powerpoint/2010/main" val="4109460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arrow amid grey arrows">
            <a:extLst>
              <a:ext uri="{FF2B5EF4-FFF2-40B4-BE49-F238E27FC236}">
                <a16:creationId xmlns:a16="http://schemas.microsoft.com/office/drawing/2014/main" id="{D0297CC2-B7B6-CEBE-40B3-ABC56D9CCA43}"/>
              </a:ext>
            </a:extLst>
          </p:cNvPr>
          <p:cNvPicPr>
            <a:picLocks noChangeAspect="1"/>
          </p:cNvPicPr>
          <p:nvPr/>
        </p:nvPicPr>
        <p:blipFill rotWithShape="1">
          <a:blip r:embed="rId2"/>
          <a:srcRect l="3585" r="1604"/>
          <a:stretch/>
        </p:blipFill>
        <p:spPr>
          <a:xfrm>
            <a:off x="3522468" y="10"/>
            <a:ext cx="8669532" cy="6857990"/>
          </a:xfrm>
          <a:prstGeom prst="rect">
            <a:avLst/>
          </a:prstGeom>
        </p:spPr>
      </p:pic>
      <p:sp>
        <p:nvSpPr>
          <p:cNvPr id="18" name="Rectangle 1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itle 1">
            <a:extLst>
              <a:ext uri="{FF2B5EF4-FFF2-40B4-BE49-F238E27FC236}">
                <a16:creationId xmlns:a16="http://schemas.microsoft.com/office/drawing/2014/main" id="{4971340D-A676-C24D-390E-C18DCA55E7E3}"/>
              </a:ext>
            </a:extLst>
          </p:cNvPr>
          <p:cNvSpPr>
            <a:spLocks noGrp="1"/>
          </p:cNvSpPr>
          <p:nvPr>
            <p:ph type="title"/>
          </p:nvPr>
        </p:nvSpPr>
        <p:spPr>
          <a:xfrm>
            <a:off x="371094" y="1161288"/>
            <a:ext cx="3438144" cy="1124712"/>
          </a:xfrm>
        </p:spPr>
        <p:txBody>
          <a:bodyPr anchor="b">
            <a:normAutofit/>
          </a:bodyPr>
          <a:lstStyle/>
          <a:p>
            <a:r>
              <a:rPr lang="en-GB" sz="2800">
                <a:solidFill>
                  <a:srgbClr val="FFFF00"/>
                </a:solidFill>
              </a:rPr>
              <a:t>5. </a:t>
            </a:r>
            <a:r>
              <a:rPr lang="en-GB" sz="3600"/>
              <a:t>Importance of Leadership</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D7777910-AAAF-BFEA-E864-9B7FBEAE0DF4}"/>
              </a:ext>
            </a:extLst>
          </p:cNvPr>
          <p:cNvSpPr>
            <a:spLocks noGrp="1"/>
          </p:cNvSpPr>
          <p:nvPr>
            <p:ph idx="1"/>
          </p:nvPr>
        </p:nvSpPr>
        <p:spPr>
          <a:xfrm>
            <a:off x="371094" y="2718054"/>
            <a:ext cx="3438906" cy="3207258"/>
          </a:xfrm>
        </p:spPr>
        <p:txBody>
          <a:bodyPr anchor="t">
            <a:normAutofit/>
          </a:bodyPr>
          <a:lstStyle/>
          <a:p>
            <a:r>
              <a:rPr lang="en-US" sz="1700"/>
              <a:t>Developing creativity</a:t>
            </a:r>
          </a:p>
          <a:p>
            <a:r>
              <a:rPr lang="en-US" sz="1700"/>
              <a:t>Developing teamwork</a:t>
            </a:r>
          </a:p>
          <a:p>
            <a:r>
              <a:rPr lang="en-US" sz="1700"/>
              <a:t>Guiding people</a:t>
            </a:r>
          </a:p>
          <a:p>
            <a:r>
              <a:rPr lang="en-US" sz="1700"/>
              <a:t>Creating confidence</a:t>
            </a:r>
          </a:p>
          <a:p>
            <a:r>
              <a:rPr lang="en-US" sz="1700"/>
              <a:t>Creating work environment</a:t>
            </a:r>
          </a:p>
          <a:p>
            <a:pPr marL="0" indent="0">
              <a:buNone/>
            </a:pPr>
            <a:r>
              <a:rPr lang="en-US" sz="1700">
                <a:solidFill>
                  <a:srgbClr val="00B0F0"/>
                </a:solidFill>
              </a:rPr>
              <a:t>(Ciulla, 2020)</a:t>
            </a:r>
          </a:p>
        </p:txBody>
      </p:sp>
    </p:spTree>
    <p:extLst>
      <p:ext uri="{BB962C8B-B14F-4D97-AF65-F5344CB8AC3E}">
        <p14:creationId xmlns:p14="http://schemas.microsoft.com/office/powerpoint/2010/main" val="414222356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223D82F2-8828-4C80-AF95-242810E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 name="Rectangle 103">
            <a:extLst>
              <a:ext uri="{FF2B5EF4-FFF2-40B4-BE49-F238E27FC236}">
                <a16:creationId xmlns:a16="http://schemas.microsoft.com/office/drawing/2014/main" id="{7FD0D34F-65E4-4896-8016-F401017B6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6" name="Rectangle 105">
            <a:extLst>
              <a:ext uri="{FF2B5EF4-FFF2-40B4-BE49-F238E27FC236}">
                <a16:creationId xmlns:a16="http://schemas.microsoft.com/office/drawing/2014/main" id="{27A25769-8A6A-4983-92E9-E41BEB530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31D514-FA4B-3C25-B795-6D8A3927BA16}"/>
              </a:ext>
            </a:extLst>
          </p:cNvPr>
          <p:cNvSpPr>
            <a:spLocks noGrp="1"/>
          </p:cNvSpPr>
          <p:nvPr>
            <p:ph type="title"/>
          </p:nvPr>
        </p:nvSpPr>
        <p:spPr>
          <a:xfrm>
            <a:off x="1115568" y="548640"/>
            <a:ext cx="10168128" cy="1179576"/>
          </a:xfrm>
        </p:spPr>
        <p:txBody>
          <a:bodyPr>
            <a:normAutofit/>
          </a:bodyPr>
          <a:lstStyle/>
          <a:p>
            <a:r>
              <a:rPr lang="en-GB"/>
              <a:t>6. My Leadership Style</a:t>
            </a:r>
          </a:p>
        </p:txBody>
      </p:sp>
      <p:sp>
        <p:nvSpPr>
          <p:cNvPr id="108" name="Rectangle 107">
            <a:extLst>
              <a:ext uri="{FF2B5EF4-FFF2-40B4-BE49-F238E27FC236}">
                <a16:creationId xmlns:a16="http://schemas.microsoft.com/office/drawing/2014/main" id="{D6669D83-0E36-4F8C-B68A-D549AC194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67116"/>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Blue arrow amid grey arrows">
            <a:extLst>
              <a:ext uri="{FF2B5EF4-FFF2-40B4-BE49-F238E27FC236}">
                <a16:creationId xmlns:a16="http://schemas.microsoft.com/office/drawing/2014/main" id="{61EFDDC8-56F7-CF63-05F4-CE7B7F772AC0}"/>
              </a:ext>
            </a:extLst>
          </p:cNvPr>
          <p:cNvPicPr>
            <a:picLocks noChangeAspect="1"/>
          </p:cNvPicPr>
          <p:nvPr/>
        </p:nvPicPr>
        <p:blipFill rotWithShape="1">
          <a:blip r:embed="rId2"/>
          <a:srcRect l="20182" r="18201" b="1"/>
          <a:stretch/>
        </p:blipFill>
        <p:spPr>
          <a:xfrm>
            <a:off x="1115568" y="2478024"/>
            <a:ext cx="3035013" cy="3694176"/>
          </a:xfrm>
          <a:prstGeom prst="rect">
            <a:avLst/>
          </a:prstGeom>
        </p:spPr>
      </p:pic>
      <p:pic>
        <p:nvPicPr>
          <p:cNvPr id="3" name="Picture 4" descr="A picture containing text&#10;&#10;Description automatically generated">
            <a:extLst>
              <a:ext uri="{FF2B5EF4-FFF2-40B4-BE49-F238E27FC236}">
                <a16:creationId xmlns:a16="http://schemas.microsoft.com/office/drawing/2014/main" id="{834568B4-75A6-71D1-4F53-77C9B412005B}"/>
              </a:ext>
            </a:extLst>
          </p:cNvPr>
          <p:cNvPicPr>
            <a:picLocks noChangeAspect="1"/>
          </p:cNvPicPr>
          <p:nvPr/>
        </p:nvPicPr>
        <p:blipFill rotWithShape="1">
          <a:blip r:embed="rId3"/>
          <a:srcRect l="2031" r="3398" b="-5"/>
          <a:stretch/>
        </p:blipFill>
        <p:spPr>
          <a:xfrm>
            <a:off x="4507437" y="2478024"/>
            <a:ext cx="3398736" cy="3694176"/>
          </a:xfrm>
          <a:prstGeom prst="rect">
            <a:avLst/>
          </a:prstGeom>
        </p:spPr>
      </p:pic>
      <p:sp>
        <p:nvSpPr>
          <p:cNvPr id="48" name="Content Placeholder 7">
            <a:extLst>
              <a:ext uri="{FF2B5EF4-FFF2-40B4-BE49-F238E27FC236}">
                <a16:creationId xmlns:a16="http://schemas.microsoft.com/office/drawing/2014/main" id="{B07C29FA-0A23-996D-DC26-37488A7A33EF}"/>
              </a:ext>
            </a:extLst>
          </p:cNvPr>
          <p:cNvSpPr>
            <a:spLocks noGrp="1"/>
          </p:cNvSpPr>
          <p:nvPr>
            <p:ph idx="1"/>
          </p:nvPr>
        </p:nvSpPr>
        <p:spPr>
          <a:xfrm>
            <a:off x="7903597" y="2478024"/>
            <a:ext cx="3389242" cy="3694176"/>
          </a:xfrm>
        </p:spPr>
        <p:txBody>
          <a:bodyPr vert="horz" lIns="91440" tIns="45720" rIns="91440" bIns="45720" rtlCol="0" anchor="ctr">
            <a:normAutofit/>
          </a:bodyPr>
          <a:lstStyle/>
          <a:p>
            <a:pPr marL="0" indent="0">
              <a:buNone/>
            </a:pPr>
            <a:r>
              <a:rPr lang="en-US" sz="1800"/>
              <a:t> </a:t>
            </a:r>
            <a:r>
              <a:rPr lang="en-US" sz="1800">
                <a:solidFill>
                  <a:srgbClr val="000000"/>
                </a:solidFill>
              </a:rPr>
              <a:t>  </a:t>
            </a:r>
            <a:r>
              <a:rPr lang="en-US" sz="1800" b="1">
                <a:solidFill>
                  <a:srgbClr val="00B0F0"/>
                </a:solidFill>
              </a:rPr>
              <a:t>Democratic  Leadership</a:t>
            </a:r>
            <a:endParaRPr lang="en-US" b="1">
              <a:solidFill>
                <a:srgbClr val="00B0F0"/>
              </a:solidFill>
            </a:endParaRPr>
          </a:p>
          <a:p>
            <a:r>
              <a:rPr lang="en-US" sz="1800" b="1">
                <a:solidFill>
                  <a:srgbClr val="00B050"/>
                </a:solidFill>
                <a:latin typeface="Times New Roman"/>
                <a:cs typeface="Times New Roman"/>
              </a:rPr>
              <a:t>After taking an on-line Leadership test it has been assumed that I am a Democratic Leader.</a:t>
            </a:r>
          </a:p>
          <a:p>
            <a:endParaRPr lang="en-US" sz="1800"/>
          </a:p>
        </p:txBody>
      </p:sp>
    </p:spTree>
    <p:extLst>
      <p:ext uri="{BB962C8B-B14F-4D97-AF65-F5344CB8AC3E}">
        <p14:creationId xmlns:p14="http://schemas.microsoft.com/office/powerpoint/2010/main" val="2469052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arrow amid grey arrows">
            <a:extLst>
              <a:ext uri="{FF2B5EF4-FFF2-40B4-BE49-F238E27FC236}">
                <a16:creationId xmlns:a16="http://schemas.microsoft.com/office/drawing/2014/main" id="{6953F625-D947-0492-CB7D-177EEFDC94F4}"/>
              </a:ext>
            </a:extLst>
          </p:cNvPr>
          <p:cNvPicPr>
            <a:picLocks noChangeAspect="1"/>
          </p:cNvPicPr>
          <p:nvPr/>
        </p:nvPicPr>
        <p:blipFill rotWithShape="1">
          <a:blip r:embed="rId2"/>
          <a:srcRect l="3585" r="1604"/>
          <a:stretch/>
        </p:blipFill>
        <p:spPr>
          <a:xfrm>
            <a:off x="3522468" y="10"/>
            <a:ext cx="8669532" cy="6857990"/>
          </a:xfrm>
          <a:prstGeom prst="rect">
            <a:avLst/>
          </a:prstGeom>
        </p:spPr>
      </p:pic>
      <p:sp>
        <p:nvSpPr>
          <p:cNvPr id="23" name="Rectangle 1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6FEDC-0783-A149-B101-71E5A6A8F893}"/>
              </a:ext>
            </a:extLst>
          </p:cNvPr>
          <p:cNvSpPr>
            <a:spLocks noGrp="1"/>
          </p:cNvSpPr>
          <p:nvPr>
            <p:ph type="title"/>
          </p:nvPr>
        </p:nvSpPr>
        <p:spPr>
          <a:xfrm>
            <a:off x="371094" y="1161288"/>
            <a:ext cx="3438144" cy="1124712"/>
          </a:xfrm>
        </p:spPr>
        <p:txBody>
          <a:bodyPr anchor="b">
            <a:normAutofit fontScale="90000"/>
          </a:bodyPr>
          <a:lstStyle/>
          <a:p>
            <a:r>
              <a:rPr lang="en-GB" sz="2800">
                <a:solidFill>
                  <a:srgbClr val="FFFF00"/>
                </a:solidFill>
              </a:rPr>
              <a:t>7</a:t>
            </a:r>
            <a:r>
              <a:rPr lang="en-GB" sz="3600">
                <a:solidFill>
                  <a:srgbClr val="FFFF00"/>
                </a:solidFill>
              </a:rPr>
              <a:t>. </a:t>
            </a:r>
            <a:r>
              <a:rPr lang="en-GB" sz="3600"/>
              <a:t>Advantages of Democratic Leadership</a:t>
            </a:r>
          </a:p>
        </p:txBody>
      </p:sp>
      <p:sp>
        <p:nvSpPr>
          <p:cNvPr id="24"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1D28379E-7B07-268C-5D17-BC064AE983FB}"/>
              </a:ext>
            </a:extLst>
          </p:cNvPr>
          <p:cNvSpPr>
            <a:spLocks noGrp="1"/>
          </p:cNvSpPr>
          <p:nvPr>
            <p:ph idx="1"/>
          </p:nvPr>
        </p:nvSpPr>
        <p:spPr>
          <a:xfrm>
            <a:off x="371094" y="2718054"/>
            <a:ext cx="3438906" cy="3207258"/>
          </a:xfrm>
        </p:spPr>
        <p:txBody>
          <a:bodyPr anchor="t">
            <a:normAutofit/>
          </a:bodyPr>
          <a:lstStyle/>
          <a:p>
            <a:r>
              <a:rPr lang="en-US" sz="1700"/>
              <a:t>Enables more viewpoints</a:t>
            </a:r>
          </a:p>
          <a:p>
            <a:r>
              <a:rPr lang="en-US" sz="1700"/>
              <a:t>Efficient problem solving</a:t>
            </a:r>
          </a:p>
          <a:p>
            <a:r>
              <a:rPr lang="en-US" sz="1700"/>
              <a:t>Promotes feeling of belonging</a:t>
            </a:r>
          </a:p>
          <a:p>
            <a:r>
              <a:rPr lang="en-US" sz="1700"/>
              <a:t>Builds team relations</a:t>
            </a:r>
          </a:p>
          <a:p>
            <a:r>
              <a:rPr lang="en-US" sz="1700"/>
              <a:t>Increases productivity</a:t>
            </a:r>
          </a:p>
          <a:p>
            <a:pPr marL="0" indent="0">
              <a:buNone/>
            </a:pPr>
            <a:r>
              <a:rPr lang="en-US" sz="1700">
                <a:solidFill>
                  <a:srgbClr val="00B0F0"/>
                </a:solidFill>
              </a:rPr>
              <a:t>(Abdullahi, </a:t>
            </a:r>
            <a:r>
              <a:rPr lang="en-US" sz="1700" err="1">
                <a:solidFill>
                  <a:srgbClr val="00B0F0"/>
                </a:solidFill>
              </a:rPr>
              <a:t>Anarfo</a:t>
            </a:r>
            <a:r>
              <a:rPr lang="en-US" sz="1700">
                <a:solidFill>
                  <a:srgbClr val="00B0F0"/>
                </a:solidFill>
              </a:rPr>
              <a:t> &amp; </a:t>
            </a:r>
            <a:r>
              <a:rPr lang="en-US" sz="1700" err="1">
                <a:solidFill>
                  <a:srgbClr val="00B0F0"/>
                </a:solidFill>
              </a:rPr>
              <a:t>Anyigba</a:t>
            </a:r>
            <a:r>
              <a:rPr lang="en-US" sz="1700">
                <a:solidFill>
                  <a:srgbClr val="00B0F0"/>
                </a:solidFill>
              </a:rPr>
              <a:t>, 2020)</a:t>
            </a:r>
            <a:endParaRPr lang="en-US" sz="1100">
              <a:solidFill>
                <a:srgbClr val="00B0F0"/>
              </a:solidFill>
            </a:endParaRPr>
          </a:p>
          <a:p>
            <a:endParaRPr lang="en-US" sz="1100"/>
          </a:p>
          <a:p>
            <a:endParaRPr lang="en-US" sz="1700"/>
          </a:p>
        </p:txBody>
      </p:sp>
    </p:spTree>
    <p:extLst>
      <p:ext uri="{BB962C8B-B14F-4D97-AF65-F5344CB8AC3E}">
        <p14:creationId xmlns:p14="http://schemas.microsoft.com/office/powerpoint/2010/main" val="110277726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4" descr="Blue arrow amid grey arrows">
            <a:extLst>
              <a:ext uri="{FF2B5EF4-FFF2-40B4-BE49-F238E27FC236}">
                <a16:creationId xmlns:a16="http://schemas.microsoft.com/office/drawing/2014/main" id="{DF23B064-D407-96B1-F8E7-89A20AD934E4}"/>
              </a:ext>
            </a:extLst>
          </p:cNvPr>
          <p:cNvPicPr>
            <a:picLocks noChangeAspect="1"/>
          </p:cNvPicPr>
          <p:nvPr/>
        </p:nvPicPr>
        <p:blipFill rotWithShape="1">
          <a:blip r:embed="rId2">
            <a:alphaModFix amt="40000"/>
          </a:blip>
          <a:srcRect t="10522" b="14478"/>
          <a:stretch/>
        </p:blipFill>
        <p:spPr>
          <a:xfrm>
            <a:off x="20" y="10"/>
            <a:ext cx="12191979" cy="6857990"/>
          </a:xfrm>
          <a:prstGeom prst="rect">
            <a:avLst/>
          </a:prstGeom>
        </p:spPr>
      </p:pic>
      <p:sp>
        <p:nvSpPr>
          <p:cNvPr id="19" name="Title 1">
            <a:extLst>
              <a:ext uri="{FF2B5EF4-FFF2-40B4-BE49-F238E27FC236}">
                <a16:creationId xmlns:a16="http://schemas.microsoft.com/office/drawing/2014/main" id="{BBE360DB-E953-50C8-712D-7B435BD6131E}"/>
              </a:ext>
            </a:extLst>
          </p:cNvPr>
          <p:cNvSpPr>
            <a:spLocks noGrp="1"/>
          </p:cNvSpPr>
          <p:nvPr>
            <p:ph type="title"/>
          </p:nvPr>
        </p:nvSpPr>
        <p:spPr>
          <a:xfrm>
            <a:off x="841248" y="426720"/>
            <a:ext cx="10506456" cy="1919141"/>
          </a:xfrm>
        </p:spPr>
        <p:txBody>
          <a:bodyPr anchor="b">
            <a:normAutofit/>
          </a:bodyPr>
          <a:lstStyle/>
          <a:p>
            <a:r>
              <a:rPr lang="en-GB" sz="2800">
                <a:solidFill>
                  <a:srgbClr val="FFFF00"/>
                </a:solidFill>
              </a:rPr>
              <a:t>8. </a:t>
            </a:r>
            <a:r>
              <a:rPr lang="en-GB" sz="6000">
                <a:solidFill>
                  <a:srgbClr val="FFFFFF"/>
                </a:solidFill>
              </a:rPr>
              <a:t>Disadvantages of Democratic Leadership</a:t>
            </a:r>
          </a:p>
        </p:txBody>
      </p:sp>
      <p:sp>
        <p:nvSpPr>
          <p:cNvPr id="15" name="Rectangle 14">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9310B8BD-6DC7-AB79-2711-CC957F65A1C8}"/>
              </a:ext>
            </a:extLst>
          </p:cNvPr>
          <p:cNvSpPr>
            <a:spLocks noGrp="1"/>
          </p:cNvSpPr>
          <p:nvPr>
            <p:ph idx="1"/>
          </p:nvPr>
        </p:nvSpPr>
        <p:spPr>
          <a:xfrm>
            <a:off x="841248" y="3337269"/>
            <a:ext cx="10509504" cy="2905686"/>
          </a:xfrm>
        </p:spPr>
        <p:txBody>
          <a:bodyPr vert="horz" lIns="91440" tIns="45720" rIns="91440" bIns="45720" rtlCol="0" anchor="t">
            <a:normAutofit/>
          </a:bodyPr>
          <a:lstStyle/>
          <a:p>
            <a:r>
              <a:rPr lang="en-US" sz="1800">
                <a:solidFill>
                  <a:srgbClr val="FFFFFF"/>
                </a:solidFill>
              </a:rPr>
              <a:t>Can create negativity</a:t>
            </a:r>
          </a:p>
          <a:p>
            <a:r>
              <a:rPr lang="en-US" sz="1800">
                <a:solidFill>
                  <a:srgbClr val="FFFFFF"/>
                </a:solidFill>
              </a:rPr>
              <a:t>Time consuming while making decisions</a:t>
            </a:r>
          </a:p>
          <a:p>
            <a:r>
              <a:rPr lang="en-US" sz="1800">
                <a:solidFill>
                  <a:srgbClr val="FFFFFF"/>
                </a:solidFill>
              </a:rPr>
              <a:t>Can lead to procrastination</a:t>
            </a:r>
          </a:p>
          <a:p>
            <a:r>
              <a:rPr lang="en-US" sz="1800">
                <a:solidFill>
                  <a:srgbClr val="FFFFFF"/>
                </a:solidFill>
              </a:rPr>
              <a:t>Not a clearly defined theory</a:t>
            </a:r>
          </a:p>
          <a:p>
            <a:r>
              <a:rPr lang="en-US" sz="1800">
                <a:solidFill>
                  <a:srgbClr val="FFFFFF"/>
                </a:solidFill>
              </a:rPr>
              <a:t>Not always the best decision outcome</a:t>
            </a:r>
          </a:p>
          <a:p>
            <a:r>
              <a:rPr lang="en-US" sz="1100">
                <a:solidFill>
                  <a:srgbClr val="00B0F0"/>
                </a:solidFill>
              </a:rPr>
              <a:t>( Khan et al., 2015)</a:t>
            </a:r>
            <a:endParaRPr lang="en-US" sz="1800">
              <a:solidFill>
                <a:srgbClr val="00B0F0"/>
              </a:solidFill>
            </a:endParaRPr>
          </a:p>
          <a:p>
            <a:pPr marL="0" indent="0">
              <a:buNone/>
            </a:pPr>
            <a:endParaRPr lang="en-US" sz="1100">
              <a:solidFill>
                <a:srgbClr val="FFFFFF"/>
              </a:solidFill>
            </a:endParaRPr>
          </a:p>
          <a:p>
            <a:endParaRPr lang="en-US" sz="2000">
              <a:solidFill>
                <a:srgbClr val="FFFFFF"/>
              </a:solidFill>
            </a:endParaRPr>
          </a:p>
          <a:p>
            <a:pPr marL="0" indent="0">
              <a:buNone/>
            </a:pPr>
            <a:endParaRPr lang="en-US" sz="2000">
              <a:solidFill>
                <a:srgbClr val="FFFFFF"/>
              </a:solidFill>
            </a:endParaRPr>
          </a:p>
          <a:p>
            <a:endParaRPr lang="en-US" sz="2000">
              <a:solidFill>
                <a:srgbClr val="FFFFFF"/>
              </a:solidFill>
            </a:endParaRPr>
          </a:p>
        </p:txBody>
      </p:sp>
    </p:spTree>
    <p:extLst>
      <p:ext uri="{BB962C8B-B14F-4D97-AF65-F5344CB8AC3E}">
        <p14:creationId xmlns:p14="http://schemas.microsoft.com/office/powerpoint/2010/main" val="2211562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arrow amid grey arrows">
            <a:extLst>
              <a:ext uri="{FF2B5EF4-FFF2-40B4-BE49-F238E27FC236}">
                <a16:creationId xmlns:a16="http://schemas.microsoft.com/office/drawing/2014/main" id="{648D429A-6CB8-BB89-8FD8-7FDE274A2151}"/>
              </a:ext>
            </a:extLst>
          </p:cNvPr>
          <p:cNvPicPr>
            <a:picLocks noChangeAspect="1"/>
          </p:cNvPicPr>
          <p:nvPr/>
        </p:nvPicPr>
        <p:blipFill rotWithShape="1">
          <a:blip r:embed="rId2"/>
          <a:srcRect l="3585" r="1604"/>
          <a:stretch/>
        </p:blipFill>
        <p:spPr>
          <a:xfrm>
            <a:off x="3522468" y="10"/>
            <a:ext cx="8669532" cy="6857990"/>
          </a:xfrm>
          <a:prstGeom prst="rect">
            <a:avLst/>
          </a:prstGeom>
        </p:spPr>
      </p:pic>
      <p:sp>
        <p:nvSpPr>
          <p:cNvPr id="13" name="Rectangle 1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50912-57C1-3F88-9175-7A54826602B0}"/>
              </a:ext>
            </a:extLst>
          </p:cNvPr>
          <p:cNvSpPr>
            <a:spLocks noGrp="1"/>
          </p:cNvSpPr>
          <p:nvPr>
            <p:ph type="title"/>
          </p:nvPr>
        </p:nvSpPr>
        <p:spPr>
          <a:xfrm>
            <a:off x="371094" y="1161288"/>
            <a:ext cx="3438144" cy="1124712"/>
          </a:xfrm>
        </p:spPr>
        <p:txBody>
          <a:bodyPr anchor="b">
            <a:normAutofit/>
          </a:bodyPr>
          <a:lstStyle/>
          <a:p>
            <a:r>
              <a:rPr lang="en-GB" sz="2800">
                <a:solidFill>
                  <a:srgbClr val="FFFF00"/>
                </a:solidFill>
              </a:rPr>
              <a:t>9. </a:t>
            </a:r>
            <a:r>
              <a:rPr lang="en-GB"/>
              <a:t>Conclusion</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F672FE6F-A65B-C088-630B-EED45759E25F}"/>
              </a:ext>
            </a:extLst>
          </p:cNvPr>
          <p:cNvSpPr>
            <a:spLocks noGrp="1"/>
          </p:cNvSpPr>
          <p:nvPr>
            <p:ph idx="1"/>
          </p:nvPr>
        </p:nvSpPr>
        <p:spPr>
          <a:xfrm>
            <a:off x="371094" y="2718054"/>
            <a:ext cx="3438906" cy="3207258"/>
          </a:xfrm>
        </p:spPr>
        <p:txBody>
          <a:bodyPr anchor="t">
            <a:normAutofit/>
          </a:bodyPr>
          <a:lstStyle/>
          <a:p>
            <a:r>
              <a:rPr lang="en-US" sz="1700"/>
              <a:t>Although there are so many Leadership styles in use there is no ‘right’ or ‘wrong’ way of leading. Every organization will have its own leadership style in place depending on what is required for the organization and employees to perform at optimum level.</a:t>
            </a:r>
          </a:p>
        </p:txBody>
      </p:sp>
    </p:spTree>
    <p:extLst>
      <p:ext uri="{BB962C8B-B14F-4D97-AF65-F5344CB8AC3E}">
        <p14:creationId xmlns:p14="http://schemas.microsoft.com/office/powerpoint/2010/main" val="89303444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arrow amid grey arrows">
            <a:extLst>
              <a:ext uri="{FF2B5EF4-FFF2-40B4-BE49-F238E27FC236}">
                <a16:creationId xmlns:a16="http://schemas.microsoft.com/office/drawing/2014/main" id="{F68E62FD-AED0-1BD4-2A51-94702CFB15FC}"/>
              </a:ext>
            </a:extLst>
          </p:cNvPr>
          <p:cNvPicPr>
            <a:picLocks noChangeAspect="1"/>
          </p:cNvPicPr>
          <p:nvPr/>
        </p:nvPicPr>
        <p:blipFill rotWithShape="1">
          <a:blip r:embed="rId2">
            <a:alphaModFix amt="40000"/>
          </a:blip>
          <a:srcRect t="10522" b="14478"/>
          <a:stretch/>
        </p:blipFill>
        <p:spPr>
          <a:xfrm>
            <a:off x="20" y="10"/>
            <a:ext cx="12191979" cy="6857990"/>
          </a:xfrm>
          <a:prstGeom prst="rect">
            <a:avLst/>
          </a:prstGeom>
        </p:spPr>
      </p:pic>
      <p:sp>
        <p:nvSpPr>
          <p:cNvPr id="2" name="Title 1">
            <a:extLst>
              <a:ext uri="{FF2B5EF4-FFF2-40B4-BE49-F238E27FC236}">
                <a16:creationId xmlns:a16="http://schemas.microsoft.com/office/drawing/2014/main" id="{BAB6EF9A-EEC4-633E-AC23-DA73DF350C9B}"/>
              </a:ext>
            </a:extLst>
          </p:cNvPr>
          <p:cNvSpPr>
            <a:spLocks noGrp="1"/>
          </p:cNvSpPr>
          <p:nvPr>
            <p:ph type="title"/>
          </p:nvPr>
        </p:nvSpPr>
        <p:spPr>
          <a:xfrm>
            <a:off x="841249" y="941832"/>
            <a:ext cx="10506456" cy="2057400"/>
          </a:xfrm>
        </p:spPr>
        <p:txBody>
          <a:bodyPr anchor="b">
            <a:normAutofit/>
          </a:bodyPr>
          <a:lstStyle/>
          <a:p>
            <a:r>
              <a:rPr lang="en-GB" sz="5000"/>
              <a:t>                  </a:t>
            </a:r>
            <a:r>
              <a:rPr lang="en-GB" sz="2400">
                <a:solidFill>
                  <a:srgbClr val="FFFF00"/>
                </a:solidFill>
              </a:rPr>
              <a:t>10</a:t>
            </a:r>
            <a:r>
              <a:rPr lang="en-GB" sz="2400"/>
              <a:t>.</a:t>
            </a:r>
            <a:r>
              <a:rPr lang="en-GB" sz="2400">
                <a:solidFill>
                  <a:srgbClr val="FFFFFF"/>
                </a:solidFill>
              </a:rPr>
              <a:t> </a:t>
            </a:r>
            <a:r>
              <a:rPr lang="en-GB" sz="5000">
                <a:solidFill>
                  <a:srgbClr val="FFFFFF"/>
                </a:solidFill>
              </a:rPr>
              <a:t>Thank</a:t>
            </a:r>
            <a:r>
              <a:rPr lang="en-GB" sz="5000"/>
              <a:t> You</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94469B04-E1E8-6FF7-24D6-7BE1BE6A06B4}"/>
              </a:ext>
            </a:extLst>
          </p:cNvPr>
          <p:cNvSpPr>
            <a:spLocks noGrp="1"/>
          </p:cNvSpPr>
          <p:nvPr>
            <p:ph idx="1"/>
          </p:nvPr>
        </p:nvSpPr>
        <p:spPr>
          <a:xfrm>
            <a:off x="841248" y="3502152"/>
            <a:ext cx="10506456" cy="2670048"/>
          </a:xfrm>
        </p:spPr>
        <p:txBody>
          <a:bodyPr vert="horz" lIns="91440" tIns="45720" rIns="91440" bIns="45720" rtlCol="0" anchor="t">
            <a:normAutofit/>
          </a:bodyPr>
          <a:lstStyle/>
          <a:p>
            <a:pPr marL="0" indent="0">
              <a:buNone/>
            </a:pPr>
            <a:r>
              <a:rPr lang="en-US" sz="4000">
                <a:solidFill>
                  <a:srgbClr val="FFFF00"/>
                </a:solidFill>
              </a:rPr>
              <a:t>                         Any </a:t>
            </a:r>
            <a:r>
              <a:rPr lang="en-US" sz="4400">
                <a:solidFill>
                  <a:srgbClr val="FFFF00"/>
                </a:solidFill>
              </a:rPr>
              <a:t>questions ?</a:t>
            </a:r>
            <a:endParaRPr lang="en-US" sz="2000"/>
          </a:p>
        </p:txBody>
      </p:sp>
    </p:spTree>
    <p:extLst>
      <p:ext uri="{BB962C8B-B14F-4D97-AF65-F5344CB8AC3E}">
        <p14:creationId xmlns:p14="http://schemas.microsoft.com/office/powerpoint/2010/main" val="127083136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arrow amid grey arrows">
            <a:extLst>
              <a:ext uri="{FF2B5EF4-FFF2-40B4-BE49-F238E27FC236}">
                <a16:creationId xmlns:a16="http://schemas.microsoft.com/office/drawing/2014/main" id="{467471D2-4BBC-6F33-42A0-FC5D539E1EB7}"/>
              </a:ext>
            </a:extLst>
          </p:cNvPr>
          <p:cNvPicPr>
            <a:picLocks noChangeAspect="1"/>
          </p:cNvPicPr>
          <p:nvPr/>
        </p:nvPicPr>
        <p:blipFill rotWithShape="1">
          <a:blip r:embed="rId2"/>
          <a:srcRect l="3585" r="1604"/>
          <a:stretch/>
        </p:blipFill>
        <p:spPr>
          <a:xfrm>
            <a:off x="4363640" y="-2461757"/>
            <a:ext cx="7993713" cy="6323387"/>
          </a:xfrm>
          <a:prstGeom prst="rect">
            <a:avLst/>
          </a:prstGeom>
        </p:spPr>
      </p:pic>
      <p:sp>
        <p:nvSpPr>
          <p:cNvPr id="13" name="Rectangle 1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17E2E-B8BF-C8B5-E902-ED1FD5E2406E}"/>
              </a:ext>
            </a:extLst>
          </p:cNvPr>
          <p:cNvSpPr>
            <a:spLocks noGrp="1"/>
          </p:cNvSpPr>
          <p:nvPr>
            <p:ph type="title"/>
          </p:nvPr>
        </p:nvSpPr>
        <p:spPr>
          <a:xfrm>
            <a:off x="371094" y="1161288"/>
            <a:ext cx="3438144" cy="1124712"/>
          </a:xfrm>
        </p:spPr>
        <p:txBody>
          <a:bodyPr vert="horz" lIns="91440" tIns="45720" rIns="91440" bIns="45720" rtlCol="0" anchor="b">
            <a:noAutofit/>
          </a:bodyPr>
          <a:lstStyle/>
          <a:p>
            <a:r>
              <a:rPr lang="en-GB" sz="2800">
                <a:solidFill>
                  <a:srgbClr val="FFFF00"/>
                </a:solidFill>
              </a:rPr>
              <a:t>11</a:t>
            </a:r>
            <a:r>
              <a:rPr lang="en-GB">
                <a:solidFill>
                  <a:srgbClr val="FFFF00"/>
                </a:solidFill>
              </a:rPr>
              <a:t>. </a:t>
            </a:r>
            <a:r>
              <a:rPr lang="en-GB"/>
              <a:t>References</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92DF2CB2-09FE-BC43-E82B-C4113252376F}"/>
              </a:ext>
            </a:extLst>
          </p:cNvPr>
          <p:cNvSpPr>
            <a:spLocks noGrp="1"/>
          </p:cNvSpPr>
          <p:nvPr>
            <p:ph idx="1"/>
          </p:nvPr>
        </p:nvSpPr>
        <p:spPr>
          <a:xfrm>
            <a:off x="732234" y="3030141"/>
            <a:ext cx="2955588" cy="3827859"/>
          </a:xfrm>
        </p:spPr>
        <p:txBody>
          <a:bodyPr anchor="t">
            <a:normAutofit fontScale="85000" lnSpcReduction="20000"/>
          </a:bodyPr>
          <a:lstStyle/>
          <a:p>
            <a:pPr marL="0" indent="0">
              <a:buNone/>
            </a:pPr>
            <a:r>
              <a:rPr lang="en-US" sz="1200">
                <a:latin typeface="Times New Roman"/>
                <a:ea typeface="+mn-lt"/>
                <a:cs typeface="+mn-lt"/>
              </a:rPr>
              <a:t>Khan, M S., Khan, I., Qureshi, O A., Muhammad, H. (2015) The styles of  Leadership: A critical review. </a:t>
            </a:r>
            <a:r>
              <a:rPr lang="en-US" sz="1200" i="1">
                <a:latin typeface="Times New Roman"/>
                <a:ea typeface="+mn-lt"/>
                <a:cs typeface="+mn-lt"/>
              </a:rPr>
              <a:t>Public Policy and Administration Research 5 (3), pp,87-92, 2015</a:t>
            </a:r>
            <a:endParaRPr lang="en-US" sz="1200">
              <a:latin typeface="Times New Roman"/>
              <a:ea typeface="+mn-lt"/>
              <a:cs typeface="+mn-lt"/>
            </a:endParaRPr>
          </a:p>
          <a:p>
            <a:r>
              <a:rPr lang="en-US" sz="1200">
                <a:latin typeface="Times New Roman"/>
                <a:cs typeface="Times New Roman"/>
              </a:rPr>
              <a:t>Hogan, R., Kaiser, R.B. (2005) What we know about leadership.</a:t>
            </a:r>
            <a:r>
              <a:rPr lang="en-US" sz="1200" i="1">
                <a:latin typeface="Times New Roman"/>
                <a:cs typeface="Times New Roman"/>
              </a:rPr>
              <a:t> Review of general psychology 9(2), pp.169-180.</a:t>
            </a:r>
          </a:p>
          <a:p>
            <a:r>
              <a:rPr lang="en-US" sz="1200"/>
              <a:t>Ciulla, J.B., (2020) The importance of Leadership in shaping Business Values: </a:t>
            </a:r>
            <a:r>
              <a:rPr lang="en-US" sz="1200" i="1"/>
              <a:t>Issues In Business Ethics (EVBE, Volume 50).</a:t>
            </a:r>
          </a:p>
          <a:p>
            <a:r>
              <a:rPr lang="en-US" sz="1200" err="1">
                <a:latin typeface="Times New Roman" panose="02020603050405020304" pitchFamily="18" charset="0"/>
                <a:cs typeface="Times New Roman" panose="02020603050405020304" pitchFamily="18" charset="0"/>
              </a:rPr>
              <a:t>Abdulullahi</a:t>
            </a:r>
            <a:r>
              <a:rPr lang="en-US" sz="1200">
                <a:latin typeface="Times New Roman" panose="02020603050405020304" pitchFamily="18" charset="0"/>
                <a:cs typeface="Times New Roman" panose="02020603050405020304" pitchFamily="18" charset="0"/>
              </a:rPr>
              <a:t>, A H., </a:t>
            </a:r>
            <a:r>
              <a:rPr lang="en-US" sz="1200" err="1">
                <a:latin typeface="Times New Roman" panose="02020603050405020304" pitchFamily="18" charset="0"/>
                <a:cs typeface="Times New Roman" panose="02020603050405020304" pitchFamily="18" charset="0"/>
              </a:rPr>
              <a:t>Anarfo</a:t>
            </a:r>
            <a:r>
              <a:rPr lang="en-US" sz="1200">
                <a:latin typeface="Times New Roman" panose="02020603050405020304" pitchFamily="18" charset="0"/>
                <a:cs typeface="Times New Roman" panose="02020603050405020304" pitchFamily="18" charset="0"/>
              </a:rPr>
              <a:t>, E B., </a:t>
            </a:r>
            <a:r>
              <a:rPr lang="en-US" sz="1200" err="1">
                <a:latin typeface="Times New Roman" panose="02020603050405020304" pitchFamily="18" charset="0"/>
                <a:cs typeface="Times New Roman" panose="02020603050405020304" pitchFamily="18" charset="0"/>
              </a:rPr>
              <a:t>Anyigba</a:t>
            </a:r>
            <a:r>
              <a:rPr lang="en-US" sz="1200">
                <a:latin typeface="Times New Roman" panose="02020603050405020304" pitchFamily="18" charset="0"/>
                <a:cs typeface="Times New Roman" panose="02020603050405020304" pitchFamily="18" charset="0"/>
              </a:rPr>
              <a:t>, H. (2020) The impact of leadership style on </a:t>
            </a:r>
            <a:r>
              <a:rPr lang="en-US" sz="1200" err="1">
                <a:latin typeface="Times New Roman" panose="02020603050405020304" pitchFamily="18" charset="0"/>
                <a:cs typeface="Times New Roman" panose="02020603050405020304" pitchFamily="18" charset="0"/>
              </a:rPr>
              <a:t>Organisational</a:t>
            </a:r>
            <a:r>
              <a:rPr lang="en-US" sz="1200">
                <a:latin typeface="Times New Roman" panose="02020603050405020304" pitchFamily="18" charset="0"/>
                <a:cs typeface="Times New Roman" panose="02020603050405020304" pitchFamily="18" charset="0"/>
              </a:rPr>
              <a:t> citizenship </a:t>
            </a:r>
            <a:r>
              <a:rPr lang="en-US" sz="1200" err="1">
                <a:latin typeface="Times New Roman" panose="02020603050405020304" pitchFamily="18" charset="0"/>
                <a:cs typeface="Times New Roman" panose="02020603050405020304" pitchFamily="18" charset="0"/>
              </a:rPr>
              <a:t>behaviour</a:t>
            </a:r>
            <a:r>
              <a:rPr lang="en-US" sz="1200">
                <a:latin typeface="Times New Roman" panose="02020603050405020304" pitchFamily="18" charset="0"/>
                <a:cs typeface="Times New Roman" panose="02020603050405020304" pitchFamily="18" charset="0"/>
              </a:rPr>
              <a:t>: does leaders emotional intelligence play a moderating role?., </a:t>
            </a:r>
            <a:r>
              <a:rPr lang="en-US" sz="1200" i="1">
                <a:latin typeface="Times New Roman" panose="02020603050405020304" pitchFamily="18" charset="0"/>
                <a:cs typeface="Times New Roman" panose="02020603050405020304" pitchFamily="18" charset="0"/>
              </a:rPr>
              <a:t>Journal of Management Development, 2020</a:t>
            </a:r>
          </a:p>
          <a:p>
            <a:r>
              <a:rPr lang="en-US" sz="1200" i="1">
                <a:latin typeface="Times New Roman" panose="02020603050405020304" pitchFamily="18" charset="0"/>
                <a:cs typeface="Times New Roman" panose="02020603050405020304" pitchFamily="18" charset="0"/>
              </a:rPr>
              <a:t> </a:t>
            </a:r>
            <a:r>
              <a:rPr lang="en-US" sz="1200" err="1">
                <a:latin typeface="Times New Roman" panose="02020603050405020304" pitchFamily="18" charset="0"/>
                <a:cs typeface="Times New Roman" panose="02020603050405020304" pitchFamily="18" charset="0"/>
              </a:rPr>
              <a:t>Alzoubi</a:t>
            </a:r>
            <a:r>
              <a:rPr lang="en-US" sz="1200">
                <a:latin typeface="Times New Roman" panose="02020603050405020304" pitchFamily="18" charset="0"/>
                <a:cs typeface="Times New Roman" panose="02020603050405020304" pitchFamily="18" charset="0"/>
              </a:rPr>
              <a:t>, RHM., </a:t>
            </a:r>
            <a:r>
              <a:rPr lang="en-US" sz="1200" err="1">
                <a:latin typeface="Times New Roman" panose="02020603050405020304" pitchFamily="18" charset="0"/>
                <a:cs typeface="Times New Roman" panose="02020603050405020304" pitchFamily="18" charset="0"/>
              </a:rPr>
              <a:t>Jaaffar</a:t>
            </a:r>
            <a:r>
              <a:rPr lang="en-US" sz="1200">
                <a:latin typeface="Times New Roman" panose="02020603050405020304" pitchFamily="18" charset="0"/>
                <a:cs typeface="Times New Roman" panose="02020603050405020304" pitchFamily="18" charset="0"/>
              </a:rPr>
              <a:t>, AH., (2020) Leadership Styles, crisis management, and hotel </a:t>
            </a:r>
            <a:r>
              <a:rPr lang="en-US" sz="1200" err="1">
                <a:latin typeface="Times New Roman" panose="02020603050405020304" pitchFamily="18" charset="0"/>
                <a:cs typeface="Times New Roman" panose="02020603050405020304" pitchFamily="18" charset="0"/>
              </a:rPr>
              <a:t>performance:A</a:t>
            </a:r>
            <a:r>
              <a:rPr lang="en-US" sz="1200">
                <a:latin typeface="Times New Roman" panose="02020603050405020304" pitchFamily="18" charset="0"/>
                <a:cs typeface="Times New Roman" panose="02020603050405020304" pitchFamily="18" charset="0"/>
              </a:rPr>
              <a:t> conceptual perspective of the Jordanian hotel industry. </a:t>
            </a:r>
            <a:r>
              <a:rPr lang="en-US" sz="1200" i="1">
                <a:latin typeface="Times New Roman" panose="02020603050405020304" pitchFamily="18" charset="0"/>
                <a:cs typeface="Times New Roman" panose="02020603050405020304" pitchFamily="18" charset="0"/>
              </a:rPr>
              <a:t> Journal of Critical Reviews 7 (10), pp. 556-562, 2020</a:t>
            </a:r>
            <a:endParaRPr lang="en-US" sz="1200">
              <a:latin typeface="Times New Roman" panose="02020603050405020304" pitchFamily="18" charset="0"/>
              <a:cs typeface="Times New Roman" panose="02020603050405020304" pitchFamily="18" charset="0"/>
            </a:endParaRPr>
          </a:p>
          <a:p>
            <a:pPr marL="0" indent="0">
              <a:buNone/>
            </a:pPr>
            <a:endParaRPr lang="en-US" sz="1200">
              <a:ea typeface="+mn-lt"/>
              <a:cs typeface="+mn-lt"/>
            </a:endParaRPr>
          </a:p>
          <a:p>
            <a:endParaRPr lang="en-US" sz="1200" i="1"/>
          </a:p>
          <a:p>
            <a:endParaRPr lang="en-US" sz="1200"/>
          </a:p>
          <a:p>
            <a:endParaRPr lang="en-US" sz="1700"/>
          </a:p>
        </p:txBody>
      </p:sp>
    </p:spTree>
    <p:extLst>
      <p:ext uri="{BB962C8B-B14F-4D97-AF65-F5344CB8AC3E}">
        <p14:creationId xmlns:p14="http://schemas.microsoft.com/office/powerpoint/2010/main" val="378151129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AccentBoxVTI</vt:lpstr>
      <vt:lpstr>Rashid Ali BMSW 6101</vt:lpstr>
      <vt:lpstr>2. Table of Contents</vt:lpstr>
      <vt:lpstr>3. Introduction</vt:lpstr>
      <vt:lpstr>4. Leadership Styles</vt:lpstr>
      <vt:lpstr>5. Importance of Leadership</vt:lpstr>
      <vt:lpstr>6. My Leadership Style</vt:lpstr>
      <vt:lpstr>7. Advantages of Democratic Leadership</vt:lpstr>
      <vt:lpstr>8. Disadvantages of Democratic Leadership</vt:lpstr>
      <vt:lpstr>9. Conclusion</vt:lpstr>
      <vt:lpstr>                  10. Thank You</vt:lpstr>
      <vt:lpstr>11.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2022-06-20T09:07:36Z</dcterms:created>
  <dcterms:modified xsi:type="dcterms:W3CDTF">2022-07-14T12:37:44Z</dcterms:modified>
</cp:coreProperties>
</file>