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2" d="100"/>
          <a:sy n="72" d="100"/>
        </p:scale>
        <p:origin x="64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5512D11A-5CC6-11CF-8D67-00AA00BDCE1D}" ax:persistence="persistStream" r:id="rId1"/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9037EC8-3CEE-4C62-9571-B21E30A0C7C3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3EF1E18-5E17-4F96-B53A-11B982EC5BE2}">
      <dgm:prSet custT="1"/>
      <dgm:spPr/>
      <dgm:t>
        <a:bodyPr/>
        <a:lstStyle/>
        <a:p>
          <a:r>
            <a:rPr lang="en-GB" sz="3600" dirty="0">
              <a:latin typeface="Arial" panose="020B0604020202020204" pitchFamily="34" charset="0"/>
              <a:cs typeface="Arial" panose="020B0604020202020204" pitchFamily="34" charset="0"/>
            </a:rPr>
            <a:t>To  make a boxes size according to goods</a:t>
          </a:r>
          <a:endParaRPr lang="en-US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7AB93C-55EC-42FE-93F4-F59C581F7F1E}" type="parTrans" cxnId="{F60F1241-3AB8-4855-BE43-A247BBED8CB2}">
      <dgm:prSet/>
      <dgm:spPr/>
      <dgm:t>
        <a:bodyPr/>
        <a:lstStyle/>
        <a:p>
          <a:endParaRPr lang="en-US"/>
        </a:p>
      </dgm:t>
    </dgm:pt>
    <dgm:pt modelId="{3BE780F4-CA27-4C5D-BC20-3975D94A3A28}" type="sibTrans" cxnId="{F60F1241-3AB8-4855-BE43-A247BBED8CB2}">
      <dgm:prSet/>
      <dgm:spPr/>
      <dgm:t>
        <a:bodyPr/>
        <a:lstStyle/>
        <a:p>
          <a:endParaRPr lang="en-US"/>
        </a:p>
      </dgm:t>
    </dgm:pt>
    <dgm:pt modelId="{73226EDF-C7A7-4AA1-8554-1CE6DCDBFF1F}">
      <dgm:prSet custT="1"/>
      <dgm:spPr/>
      <dgm:t>
        <a:bodyPr/>
        <a:lstStyle/>
        <a:p>
          <a:r>
            <a:rPr lang="en-GB" sz="4000" dirty="0">
              <a:latin typeface="Arial" panose="020B0604020202020204" pitchFamily="34" charset="0"/>
              <a:cs typeface="Arial" panose="020B0604020202020204" pitchFamily="34" charset="0"/>
            </a:rPr>
            <a:t>Reason</a:t>
          </a:r>
          <a:endParaRPr lang="en-US" sz="4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E239CA-F50E-4505-9D8D-398DCB99CEB7}" type="parTrans" cxnId="{4D59C9B3-FD7E-41AF-B275-7926FD90A6E6}">
      <dgm:prSet/>
      <dgm:spPr/>
      <dgm:t>
        <a:bodyPr/>
        <a:lstStyle/>
        <a:p>
          <a:endParaRPr lang="en-US"/>
        </a:p>
      </dgm:t>
    </dgm:pt>
    <dgm:pt modelId="{DCD51C37-D576-44F8-8DD8-79B9214D10F3}" type="sibTrans" cxnId="{4D59C9B3-FD7E-41AF-B275-7926FD90A6E6}">
      <dgm:prSet/>
      <dgm:spPr/>
      <dgm:t>
        <a:bodyPr/>
        <a:lstStyle/>
        <a:p>
          <a:endParaRPr lang="en-US"/>
        </a:p>
      </dgm:t>
    </dgm:pt>
    <dgm:pt modelId="{AA81A605-2E20-49FE-8B5E-0E90C6654111}">
      <dgm:prSet custT="1"/>
      <dgm:spPr/>
      <dgm:t>
        <a:bodyPr/>
        <a:lstStyle/>
        <a:p>
          <a:r>
            <a:rPr lang="en-GB" sz="3600" dirty="0">
              <a:latin typeface="Arial" panose="020B0604020202020204" pitchFamily="34" charset="0"/>
              <a:cs typeface="Arial" panose="020B0604020202020204" pitchFamily="34" charset="0"/>
            </a:rPr>
            <a:t>Positive impact on climate change</a:t>
          </a:r>
          <a:endParaRPr lang="en-US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49B388-9721-4126-A5B4-FD237C22D805}" type="parTrans" cxnId="{7F902B71-350A-449D-A137-C0360AB0EAD1}">
      <dgm:prSet/>
      <dgm:spPr/>
      <dgm:t>
        <a:bodyPr/>
        <a:lstStyle/>
        <a:p>
          <a:endParaRPr lang="en-US"/>
        </a:p>
      </dgm:t>
    </dgm:pt>
    <dgm:pt modelId="{05C13133-FC04-4D3F-BE8A-27AF8A30FD88}" type="sibTrans" cxnId="{7F902B71-350A-449D-A137-C0360AB0EAD1}">
      <dgm:prSet/>
      <dgm:spPr/>
      <dgm:t>
        <a:bodyPr/>
        <a:lstStyle/>
        <a:p>
          <a:endParaRPr lang="en-US"/>
        </a:p>
      </dgm:t>
    </dgm:pt>
    <dgm:pt modelId="{34944772-FBC1-4901-8CF1-CAD306EE2D5C}">
      <dgm:prSet custT="1"/>
      <dgm:spPr/>
      <dgm:t>
        <a:bodyPr/>
        <a:lstStyle/>
        <a:p>
          <a:r>
            <a:rPr lang="en-GB" sz="3600" dirty="0">
              <a:latin typeface="Arial" panose="020B0604020202020204" pitchFamily="34" charset="0"/>
              <a:cs typeface="Arial" panose="020B0604020202020204" pitchFamily="34" charset="0"/>
            </a:rPr>
            <a:t>Customers</a:t>
          </a:r>
          <a:r>
            <a:rPr lang="en-GB" sz="4500" dirty="0">
              <a:latin typeface="Arial" panose="020B0604020202020204" pitchFamily="34" charset="0"/>
              <a:cs typeface="Arial" panose="020B0604020202020204" pitchFamily="34" charset="0"/>
            </a:rPr>
            <a:t> satisfaction</a:t>
          </a:r>
          <a:endParaRPr lang="en-US" sz="45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78E83E-49FE-49F2-8715-277F71C2D927}" type="parTrans" cxnId="{0721628B-CEC7-4E00-A1F6-4DBC8BA7F0A5}">
      <dgm:prSet/>
      <dgm:spPr/>
      <dgm:t>
        <a:bodyPr/>
        <a:lstStyle/>
        <a:p>
          <a:endParaRPr lang="en-US"/>
        </a:p>
      </dgm:t>
    </dgm:pt>
    <dgm:pt modelId="{8C654DE1-0D61-4C13-826B-6A6EA6D36CD7}" type="sibTrans" cxnId="{0721628B-CEC7-4E00-A1F6-4DBC8BA7F0A5}">
      <dgm:prSet/>
      <dgm:spPr/>
      <dgm:t>
        <a:bodyPr/>
        <a:lstStyle/>
        <a:p>
          <a:endParaRPr lang="en-US"/>
        </a:p>
      </dgm:t>
    </dgm:pt>
    <dgm:pt modelId="{73427946-E5CE-485E-9B2F-8B10D7CCC5FC}" type="pres">
      <dgm:prSet presAssocID="{19037EC8-3CEE-4C62-9571-B21E30A0C7C3}" presName="linear" presStyleCnt="0">
        <dgm:presLayoutVars>
          <dgm:animLvl val="lvl"/>
          <dgm:resizeHandles val="exact"/>
        </dgm:presLayoutVars>
      </dgm:prSet>
      <dgm:spPr/>
    </dgm:pt>
    <dgm:pt modelId="{A1782CCA-1CBB-4661-BB47-29B4AF350610}" type="pres">
      <dgm:prSet presAssocID="{F3EF1E18-5E17-4F96-B53A-11B982EC5BE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3D2CC26-FFAC-4BEC-90D0-B7FD5DCF164E}" type="pres">
      <dgm:prSet presAssocID="{3BE780F4-CA27-4C5D-BC20-3975D94A3A28}" presName="spacer" presStyleCnt="0"/>
      <dgm:spPr/>
    </dgm:pt>
    <dgm:pt modelId="{EBD7E349-9529-405B-BAB4-978F7FFCF4A1}" type="pres">
      <dgm:prSet presAssocID="{73226EDF-C7A7-4AA1-8554-1CE6DCDBFF1F}" presName="parentText" presStyleLbl="node1" presStyleIdx="1" presStyleCnt="4" custLinFactNeighborY="26294">
        <dgm:presLayoutVars>
          <dgm:chMax val="0"/>
          <dgm:bulletEnabled val="1"/>
        </dgm:presLayoutVars>
      </dgm:prSet>
      <dgm:spPr/>
    </dgm:pt>
    <dgm:pt modelId="{DE6E77A9-762E-49D2-B303-F675EA62581E}" type="pres">
      <dgm:prSet presAssocID="{DCD51C37-D576-44F8-8DD8-79B9214D10F3}" presName="spacer" presStyleCnt="0"/>
      <dgm:spPr/>
    </dgm:pt>
    <dgm:pt modelId="{FB2AA3C6-EE4C-4B93-85D2-267D7AE96A74}" type="pres">
      <dgm:prSet presAssocID="{AA81A605-2E20-49FE-8B5E-0E90C665411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39DB35A-78D9-463B-A692-913089932D1B}" type="pres">
      <dgm:prSet presAssocID="{05C13133-FC04-4D3F-BE8A-27AF8A30FD88}" presName="spacer" presStyleCnt="0"/>
      <dgm:spPr/>
    </dgm:pt>
    <dgm:pt modelId="{53BB93B8-A9DC-4B79-B1DF-EEE66AEB49E4}" type="pres">
      <dgm:prSet presAssocID="{34944772-FBC1-4901-8CF1-CAD306EE2D5C}" presName="parentText" presStyleLbl="node1" presStyleIdx="3" presStyleCnt="4" custLinFactNeighborX="764" custLinFactNeighborY="76882">
        <dgm:presLayoutVars>
          <dgm:chMax val="0"/>
          <dgm:bulletEnabled val="1"/>
        </dgm:presLayoutVars>
      </dgm:prSet>
      <dgm:spPr/>
    </dgm:pt>
  </dgm:ptLst>
  <dgm:cxnLst>
    <dgm:cxn modelId="{B84C9103-87E4-4805-8EF4-57F17B67361E}" type="presOf" srcId="{F3EF1E18-5E17-4F96-B53A-11B982EC5BE2}" destId="{A1782CCA-1CBB-4661-BB47-29B4AF350610}" srcOrd="0" destOrd="0" presId="urn:microsoft.com/office/officeart/2005/8/layout/vList2"/>
    <dgm:cxn modelId="{7FF6C104-1773-441E-B738-D9C90CD1ED37}" type="presOf" srcId="{73226EDF-C7A7-4AA1-8554-1CE6DCDBFF1F}" destId="{EBD7E349-9529-405B-BAB4-978F7FFCF4A1}" srcOrd="0" destOrd="0" presId="urn:microsoft.com/office/officeart/2005/8/layout/vList2"/>
    <dgm:cxn modelId="{B00A9123-6805-46D9-B644-B94BD1D6B997}" type="presOf" srcId="{AA81A605-2E20-49FE-8B5E-0E90C6654111}" destId="{FB2AA3C6-EE4C-4B93-85D2-267D7AE96A74}" srcOrd="0" destOrd="0" presId="urn:microsoft.com/office/officeart/2005/8/layout/vList2"/>
    <dgm:cxn modelId="{F60F1241-3AB8-4855-BE43-A247BBED8CB2}" srcId="{19037EC8-3CEE-4C62-9571-B21E30A0C7C3}" destId="{F3EF1E18-5E17-4F96-B53A-11B982EC5BE2}" srcOrd="0" destOrd="0" parTransId="{217AB93C-55EC-42FE-93F4-F59C581F7F1E}" sibTransId="{3BE780F4-CA27-4C5D-BC20-3975D94A3A28}"/>
    <dgm:cxn modelId="{7F902B71-350A-449D-A137-C0360AB0EAD1}" srcId="{19037EC8-3CEE-4C62-9571-B21E30A0C7C3}" destId="{AA81A605-2E20-49FE-8B5E-0E90C6654111}" srcOrd="2" destOrd="0" parTransId="{8349B388-9721-4126-A5B4-FD237C22D805}" sibTransId="{05C13133-FC04-4D3F-BE8A-27AF8A30FD88}"/>
    <dgm:cxn modelId="{4A964753-AA5E-4F48-91A9-B927B8DB6AB7}" type="presOf" srcId="{34944772-FBC1-4901-8CF1-CAD306EE2D5C}" destId="{53BB93B8-A9DC-4B79-B1DF-EEE66AEB49E4}" srcOrd="0" destOrd="0" presId="urn:microsoft.com/office/officeart/2005/8/layout/vList2"/>
    <dgm:cxn modelId="{0721628B-CEC7-4E00-A1F6-4DBC8BA7F0A5}" srcId="{19037EC8-3CEE-4C62-9571-B21E30A0C7C3}" destId="{34944772-FBC1-4901-8CF1-CAD306EE2D5C}" srcOrd="3" destOrd="0" parTransId="{AF78E83E-49FE-49F2-8715-277F71C2D927}" sibTransId="{8C654DE1-0D61-4C13-826B-6A6EA6D36CD7}"/>
    <dgm:cxn modelId="{4D59C9B3-FD7E-41AF-B275-7926FD90A6E6}" srcId="{19037EC8-3CEE-4C62-9571-B21E30A0C7C3}" destId="{73226EDF-C7A7-4AA1-8554-1CE6DCDBFF1F}" srcOrd="1" destOrd="0" parTransId="{B7E239CA-F50E-4505-9D8D-398DCB99CEB7}" sibTransId="{DCD51C37-D576-44F8-8DD8-79B9214D10F3}"/>
    <dgm:cxn modelId="{60278AD0-2929-4124-9A0A-55E5AE03CF9D}" type="presOf" srcId="{19037EC8-3CEE-4C62-9571-B21E30A0C7C3}" destId="{73427946-E5CE-485E-9B2F-8B10D7CCC5FC}" srcOrd="0" destOrd="0" presId="urn:microsoft.com/office/officeart/2005/8/layout/vList2"/>
    <dgm:cxn modelId="{233B27CD-44A8-43D2-BEF5-55DEF0B6DBC5}" type="presParOf" srcId="{73427946-E5CE-485E-9B2F-8B10D7CCC5FC}" destId="{A1782CCA-1CBB-4661-BB47-29B4AF350610}" srcOrd="0" destOrd="0" presId="urn:microsoft.com/office/officeart/2005/8/layout/vList2"/>
    <dgm:cxn modelId="{7CCAED01-2BD3-4FEB-96FD-FC96CB00D36B}" type="presParOf" srcId="{73427946-E5CE-485E-9B2F-8B10D7CCC5FC}" destId="{43D2CC26-FFAC-4BEC-90D0-B7FD5DCF164E}" srcOrd="1" destOrd="0" presId="urn:microsoft.com/office/officeart/2005/8/layout/vList2"/>
    <dgm:cxn modelId="{04C7F147-AE6D-4C2C-8193-2A8519E417EC}" type="presParOf" srcId="{73427946-E5CE-485E-9B2F-8B10D7CCC5FC}" destId="{EBD7E349-9529-405B-BAB4-978F7FFCF4A1}" srcOrd="2" destOrd="0" presId="urn:microsoft.com/office/officeart/2005/8/layout/vList2"/>
    <dgm:cxn modelId="{E8D897C1-182D-4B85-89F5-778EB188F7B1}" type="presParOf" srcId="{73427946-E5CE-485E-9B2F-8B10D7CCC5FC}" destId="{DE6E77A9-762E-49D2-B303-F675EA62581E}" srcOrd="3" destOrd="0" presId="urn:microsoft.com/office/officeart/2005/8/layout/vList2"/>
    <dgm:cxn modelId="{7474D71C-3CE1-414E-8AAE-28EF6B20325B}" type="presParOf" srcId="{73427946-E5CE-485E-9B2F-8B10D7CCC5FC}" destId="{FB2AA3C6-EE4C-4B93-85D2-267D7AE96A74}" srcOrd="4" destOrd="0" presId="urn:microsoft.com/office/officeart/2005/8/layout/vList2"/>
    <dgm:cxn modelId="{01FE9B3E-1A8F-4623-AEE7-EFC4B683D109}" type="presParOf" srcId="{73427946-E5CE-485E-9B2F-8B10D7CCC5FC}" destId="{E39DB35A-78D9-463B-A692-913089932D1B}" srcOrd="5" destOrd="0" presId="urn:microsoft.com/office/officeart/2005/8/layout/vList2"/>
    <dgm:cxn modelId="{91445E82-D59F-462B-B5CB-E02ABBE7CD47}" type="presParOf" srcId="{73427946-E5CE-485E-9B2F-8B10D7CCC5FC}" destId="{53BB93B8-A9DC-4B79-B1DF-EEE66AEB49E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2C32E0-73A7-48B8-A9AC-9A15D47B67BA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CDF354E-45EA-4A02-96CD-07C29A0D673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Effect on supply chain nationally and internationally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B40F3C-F66E-481B-AA5C-2915FD639101}" type="parTrans" cxnId="{15197623-F28D-46CD-B2A1-04D1869FDB4D}">
      <dgm:prSet/>
      <dgm:spPr/>
      <dgm:t>
        <a:bodyPr/>
        <a:lstStyle/>
        <a:p>
          <a:endParaRPr lang="en-US"/>
        </a:p>
      </dgm:t>
    </dgm:pt>
    <dgm:pt modelId="{5F07749B-CBA1-41DB-A705-DE61A81C5269}" type="sibTrans" cxnId="{15197623-F28D-46CD-B2A1-04D1869FDB4D}">
      <dgm:prSet/>
      <dgm:spPr/>
      <dgm:t>
        <a:bodyPr/>
        <a:lstStyle/>
        <a:p>
          <a:endParaRPr lang="en-US"/>
        </a:p>
      </dgm:t>
    </dgm:pt>
    <dgm:pt modelId="{22867BEE-3D88-4615-936F-9AB246C8FB0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Initial cost will be expensive for Amazon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B5F32F7-7BEE-464F-AA2F-9D2BEC6623A8}" type="parTrans" cxnId="{931514FC-C2F0-46A4-897C-FC80D7565610}">
      <dgm:prSet/>
      <dgm:spPr/>
      <dgm:t>
        <a:bodyPr/>
        <a:lstStyle/>
        <a:p>
          <a:endParaRPr lang="en-US"/>
        </a:p>
      </dgm:t>
    </dgm:pt>
    <dgm:pt modelId="{B4120BEB-74A6-4DE2-A7A0-B4A46F20CF6E}" type="sibTrans" cxnId="{931514FC-C2F0-46A4-897C-FC80D7565610}">
      <dgm:prSet/>
      <dgm:spPr/>
      <dgm:t>
        <a:bodyPr/>
        <a:lstStyle/>
        <a:p>
          <a:endParaRPr lang="en-US"/>
        </a:p>
      </dgm:t>
    </dgm:pt>
    <dgm:pt modelId="{489EB70B-B622-4E6A-9B93-D842825FFDC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Need to deal with other different delivery company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536AEF-E555-411F-B05E-5F8A0470AD6A}" type="parTrans" cxnId="{DF5C0B08-2C4C-474C-B7D5-02FF0172D518}">
      <dgm:prSet/>
      <dgm:spPr/>
      <dgm:t>
        <a:bodyPr/>
        <a:lstStyle/>
        <a:p>
          <a:endParaRPr lang="en-US"/>
        </a:p>
      </dgm:t>
    </dgm:pt>
    <dgm:pt modelId="{24AE87C6-5EAC-40C6-AC57-527B871BCA1A}" type="sibTrans" cxnId="{DF5C0B08-2C4C-474C-B7D5-02FF0172D518}">
      <dgm:prSet/>
      <dgm:spPr/>
      <dgm:t>
        <a:bodyPr/>
        <a:lstStyle/>
        <a:p>
          <a:endParaRPr lang="en-US"/>
        </a:p>
      </dgm:t>
    </dgm:pt>
    <dgm:pt modelId="{FCB82A4C-B1A8-4648-BB9E-9078133EB62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Ned to produce lots of different sizeable boxes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63F68B-3EFB-4AC8-9AE6-9242DFA24446}" type="parTrans" cxnId="{461B3325-9A44-4ED1-909E-198AA45DC9AB}">
      <dgm:prSet/>
      <dgm:spPr/>
      <dgm:t>
        <a:bodyPr/>
        <a:lstStyle/>
        <a:p>
          <a:endParaRPr lang="en-US"/>
        </a:p>
      </dgm:t>
    </dgm:pt>
    <dgm:pt modelId="{3C2430B5-D231-4A2A-ABD1-696DADE9BEF2}" type="sibTrans" cxnId="{461B3325-9A44-4ED1-909E-198AA45DC9AB}">
      <dgm:prSet/>
      <dgm:spPr/>
      <dgm:t>
        <a:bodyPr/>
        <a:lstStyle/>
        <a:p>
          <a:endParaRPr lang="en-US"/>
        </a:p>
      </dgm:t>
    </dgm:pt>
    <dgm:pt modelId="{A44E2571-B017-4837-AD2B-5BAE777F9E5D}" type="pres">
      <dgm:prSet presAssocID="{BD2C32E0-73A7-48B8-A9AC-9A15D47B67BA}" presName="root" presStyleCnt="0">
        <dgm:presLayoutVars>
          <dgm:dir/>
          <dgm:resizeHandles val="exact"/>
        </dgm:presLayoutVars>
      </dgm:prSet>
      <dgm:spPr/>
    </dgm:pt>
    <dgm:pt modelId="{BB7D9345-0D45-45EE-9904-A20326D01918}" type="pres">
      <dgm:prSet presAssocID="{8CDF354E-45EA-4A02-96CD-07C29A0D6737}" presName="compNode" presStyleCnt="0"/>
      <dgm:spPr/>
    </dgm:pt>
    <dgm:pt modelId="{44327A26-0156-4A9D-A9DE-406C70F1B5B0}" type="pres">
      <dgm:prSet presAssocID="{8CDF354E-45EA-4A02-96CD-07C29A0D673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uck"/>
        </a:ext>
      </dgm:extLst>
    </dgm:pt>
    <dgm:pt modelId="{9B360639-65F5-44FC-A3F9-2CF8941CCC93}" type="pres">
      <dgm:prSet presAssocID="{8CDF354E-45EA-4A02-96CD-07C29A0D6737}" presName="spaceRect" presStyleCnt="0"/>
      <dgm:spPr/>
    </dgm:pt>
    <dgm:pt modelId="{1E5DE204-AEB7-45E0-A085-66AE43DDE16F}" type="pres">
      <dgm:prSet presAssocID="{8CDF354E-45EA-4A02-96CD-07C29A0D6737}" presName="textRect" presStyleLbl="revTx" presStyleIdx="0" presStyleCnt="4">
        <dgm:presLayoutVars>
          <dgm:chMax val="1"/>
          <dgm:chPref val="1"/>
        </dgm:presLayoutVars>
      </dgm:prSet>
      <dgm:spPr/>
    </dgm:pt>
    <dgm:pt modelId="{689EB2A8-AC04-4688-9490-BE1D0F270854}" type="pres">
      <dgm:prSet presAssocID="{5F07749B-CBA1-41DB-A705-DE61A81C5269}" presName="sibTrans" presStyleCnt="0"/>
      <dgm:spPr/>
    </dgm:pt>
    <dgm:pt modelId="{6BBF8255-3404-4D7E-AEB6-B18422F5A0EB}" type="pres">
      <dgm:prSet presAssocID="{22867BEE-3D88-4615-936F-9AB246C8FB03}" presName="compNode" presStyleCnt="0"/>
      <dgm:spPr/>
    </dgm:pt>
    <dgm:pt modelId="{0DCA3498-B946-474D-891E-1A495C722104}" type="pres">
      <dgm:prSet presAssocID="{22867BEE-3D88-4615-936F-9AB246C8FB03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CD08498D-E4EC-46FE-9908-F428097C7144}" type="pres">
      <dgm:prSet presAssocID="{22867BEE-3D88-4615-936F-9AB246C8FB03}" presName="spaceRect" presStyleCnt="0"/>
      <dgm:spPr/>
    </dgm:pt>
    <dgm:pt modelId="{A55CD84F-87E3-42B9-9BF4-9934E247C236}" type="pres">
      <dgm:prSet presAssocID="{22867BEE-3D88-4615-936F-9AB246C8FB03}" presName="textRect" presStyleLbl="revTx" presStyleIdx="1" presStyleCnt="4">
        <dgm:presLayoutVars>
          <dgm:chMax val="1"/>
          <dgm:chPref val="1"/>
        </dgm:presLayoutVars>
      </dgm:prSet>
      <dgm:spPr/>
    </dgm:pt>
    <dgm:pt modelId="{AFF1DDD7-B483-41F4-AD0E-01F98C6C1DFF}" type="pres">
      <dgm:prSet presAssocID="{B4120BEB-74A6-4DE2-A7A0-B4A46F20CF6E}" presName="sibTrans" presStyleCnt="0"/>
      <dgm:spPr/>
    </dgm:pt>
    <dgm:pt modelId="{B2884672-AFAE-49DC-9CC7-D2D0E23AC8BD}" type="pres">
      <dgm:prSet presAssocID="{489EB70B-B622-4E6A-9B93-D842825FFDCC}" presName="compNode" presStyleCnt="0"/>
      <dgm:spPr/>
    </dgm:pt>
    <dgm:pt modelId="{483A4AFD-527B-44A1-BE67-03147E12D661}" type="pres">
      <dgm:prSet presAssocID="{489EB70B-B622-4E6A-9B93-D842825FFDC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3D1C8B4E-16EC-40C4-8285-4781DEF0C02A}" type="pres">
      <dgm:prSet presAssocID="{489EB70B-B622-4E6A-9B93-D842825FFDCC}" presName="spaceRect" presStyleCnt="0"/>
      <dgm:spPr/>
    </dgm:pt>
    <dgm:pt modelId="{A8C65BF6-2C45-481A-9CDA-37B6C7D90925}" type="pres">
      <dgm:prSet presAssocID="{489EB70B-B622-4E6A-9B93-D842825FFDCC}" presName="textRect" presStyleLbl="revTx" presStyleIdx="2" presStyleCnt="4">
        <dgm:presLayoutVars>
          <dgm:chMax val="1"/>
          <dgm:chPref val="1"/>
        </dgm:presLayoutVars>
      </dgm:prSet>
      <dgm:spPr/>
    </dgm:pt>
    <dgm:pt modelId="{B29DBBC5-0B58-4AE2-AD53-A229232E3438}" type="pres">
      <dgm:prSet presAssocID="{24AE87C6-5EAC-40C6-AC57-527B871BCA1A}" presName="sibTrans" presStyleCnt="0"/>
      <dgm:spPr/>
    </dgm:pt>
    <dgm:pt modelId="{8C829E64-70A0-4253-92FF-DEA50AA01BB0}" type="pres">
      <dgm:prSet presAssocID="{FCB82A4C-B1A8-4648-BB9E-9078133EB62F}" presName="compNode" presStyleCnt="0"/>
      <dgm:spPr/>
    </dgm:pt>
    <dgm:pt modelId="{D9FF3D26-4DFB-47F6-B63E-CE64C74BAB28}" type="pres">
      <dgm:prSet presAssocID="{FCB82A4C-B1A8-4648-BB9E-9078133EB62F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pple"/>
        </a:ext>
      </dgm:extLst>
    </dgm:pt>
    <dgm:pt modelId="{BA306866-E66D-48C9-9EC8-689A8D2E3FC7}" type="pres">
      <dgm:prSet presAssocID="{FCB82A4C-B1A8-4648-BB9E-9078133EB62F}" presName="spaceRect" presStyleCnt="0"/>
      <dgm:spPr/>
    </dgm:pt>
    <dgm:pt modelId="{701A9C6A-C3E5-45AF-B0AB-70614544AA0D}" type="pres">
      <dgm:prSet presAssocID="{FCB82A4C-B1A8-4648-BB9E-9078133EB62F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DF5C0B08-2C4C-474C-B7D5-02FF0172D518}" srcId="{BD2C32E0-73A7-48B8-A9AC-9A15D47B67BA}" destId="{489EB70B-B622-4E6A-9B93-D842825FFDCC}" srcOrd="2" destOrd="0" parTransId="{A9536AEF-E555-411F-B05E-5F8A0470AD6A}" sibTransId="{24AE87C6-5EAC-40C6-AC57-527B871BCA1A}"/>
    <dgm:cxn modelId="{B0333C09-85A7-46A4-908B-E6598EABCCAD}" type="presOf" srcId="{489EB70B-B622-4E6A-9B93-D842825FFDCC}" destId="{A8C65BF6-2C45-481A-9CDA-37B6C7D90925}" srcOrd="0" destOrd="0" presId="urn:microsoft.com/office/officeart/2018/2/layout/IconLabelList"/>
    <dgm:cxn modelId="{1D078F1C-DBA1-425E-B88A-44849DE77248}" type="presOf" srcId="{FCB82A4C-B1A8-4648-BB9E-9078133EB62F}" destId="{701A9C6A-C3E5-45AF-B0AB-70614544AA0D}" srcOrd="0" destOrd="0" presId="urn:microsoft.com/office/officeart/2018/2/layout/IconLabelList"/>
    <dgm:cxn modelId="{15197623-F28D-46CD-B2A1-04D1869FDB4D}" srcId="{BD2C32E0-73A7-48B8-A9AC-9A15D47B67BA}" destId="{8CDF354E-45EA-4A02-96CD-07C29A0D6737}" srcOrd="0" destOrd="0" parTransId="{9FB40F3C-F66E-481B-AA5C-2915FD639101}" sibTransId="{5F07749B-CBA1-41DB-A705-DE61A81C5269}"/>
    <dgm:cxn modelId="{461B3325-9A44-4ED1-909E-198AA45DC9AB}" srcId="{BD2C32E0-73A7-48B8-A9AC-9A15D47B67BA}" destId="{FCB82A4C-B1A8-4648-BB9E-9078133EB62F}" srcOrd="3" destOrd="0" parTransId="{0A63F68B-3EFB-4AC8-9AE6-9242DFA24446}" sibTransId="{3C2430B5-D231-4A2A-ABD1-696DADE9BEF2}"/>
    <dgm:cxn modelId="{3875A728-B2E1-4F75-B84B-241596DB49CF}" type="presOf" srcId="{22867BEE-3D88-4615-936F-9AB246C8FB03}" destId="{A55CD84F-87E3-42B9-9BF4-9934E247C236}" srcOrd="0" destOrd="0" presId="urn:microsoft.com/office/officeart/2018/2/layout/IconLabelList"/>
    <dgm:cxn modelId="{6C170B72-45E3-483C-8772-7C6C89EF2382}" type="presOf" srcId="{8CDF354E-45EA-4A02-96CD-07C29A0D6737}" destId="{1E5DE204-AEB7-45E0-A085-66AE43DDE16F}" srcOrd="0" destOrd="0" presId="urn:microsoft.com/office/officeart/2018/2/layout/IconLabelList"/>
    <dgm:cxn modelId="{BC9EFAD9-208A-44C7-9109-A86CD55D248D}" type="presOf" srcId="{BD2C32E0-73A7-48B8-A9AC-9A15D47B67BA}" destId="{A44E2571-B017-4837-AD2B-5BAE777F9E5D}" srcOrd="0" destOrd="0" presId="urn:microsoft.com/office/officeart/2018/2/layout/IconLabelList"/>
    <dgm:cxn modelId="{931514FC-C2F0-46A4-897C-FC80D7565610}" srcId="{BD2C32E0-73A7-48B8-A9AC-9A15D47B67BA}" destId="{22867BEE-3D88-4615-936F-9AB246C8FB03}" srcOrd="1" destOrd="0" parTransId="{2B5F32F7-7BEE-464F-AA2F-9D2BEC6623A8}" sibTransId="{B4120BEB-74A6-4DE2-A7A0-B4A46F20CF6E}"/>
    <dgm:cxn modelId="{697999EA-FE88-4360-99ED-11EAFE5180DE}" type="presParOf" srcId="{A44E2571-B017-4837-AD2B-5BAE777F9E5D}" destId="{BB7D9345-0D45-45EE-9904-A20326D01918}" srcOrd="0" destOrd="0" presId="urn:microsoft.com/office/officeart/2018/2/layout/IconLabelList"/>
    <dgm:cxn modelId="{67C293CC-5ACF-4917-8DAF-0462641FEBC9}" type="presParOf" srcId="{BB7D9345-0D45-45EE-9904-A20326D01918}" destId="{44327A26-0156-4A9D-A9DE-406C70F1B5B0}" srcOrd="0" destOrd="0" presId="urn:microsoft.com/office/officeart/2018/2/layout/IconLabelList"/>
    <dgm:cxn modelId="{C15915EC-D4CB-4187-838D-CC8D469A27C6}" type="presParOf" srcId="{BB7D9345-0D45-45EE-9904-A20326D01918}" destId="{9B360639-65F5-44FC-A3F9-2CF8941CCC93}" srcOrd="1" destOrd="0" presId="urn:microsoft.com/office/officeart/2018/2/layout/IconLabelList"/>
    <dgm:cxn modelId="{FFD472AB-F140-4510-A5D0-5477786C474B}" type="presParOf" srcId="{BB7D9345-0D45-45EE-9904-A20326D01918}" destId="{1E5DE204-AEB7-45E0-A085-66AE43DDE16F}" srcOrd="2" destOrd="0" presId="urn:microsoft.com/office/officeart/2018/2/layout/IconLabelList"/>
    <dgm:cxn modelId="{DBB6352F-FAEA-4A5F-977E-D6BD44E85345}" type="presParOf" srcId="{A44E2571-B017-4837-AD2B-5BAE777F9E5D}" destId="{689EB2A8-AC04-4688-9490-BE1D0F270854}" srcOrd="1" destOrd="0" presId="urn:microsoft.com/office/officeart/2018/2/layout/IconLabelList"/>
    <dgm:cxn modelId="{0ABCB3E6-A7CE-4AE3-85BA-F2F478DF92B3}" type="presParOf" srcId="{A44E2571-B017-4837-AD2B-5BAE777F9E5D}" destId="{6BBF8255-3404-4D7E-AEB6-B18422F5A0EB}" srcOrd="2" destOrd="0" presId="urn:microsoft.com/office/officeart/2018/2/layout/IconLabelList"/>
    <dgm:cxn modelId="{FA746CAB-8844-4ED9-B20E-6D2E3073024A}" type="presParOf" srcId="{6BBF8255-3404-4D7E-AEB6-B18422F5A0EB}" destId="{0DCA3498-B946-474D-891E-1A495C722104}" srcOrd="0" destOrd="0" presId="urn:microsoft.com/office/officeart/2018/2/layout/IconLabelList"/>
    <dgm:cxn modelId="{EA968FDB-4D9C-4371-B6DD-E0D57E87460D}" type="presParOf" srcId="{6BBF8255-3404-4D7E-AEB6-B18422F5A0EB}" destId="{CD08498D-E4EC-46FE-9908-F428097C7144}" srcOrd="1" destOrd="0" presId="urn:microsoft.com/office/officeart/2018/2/layout/IconLabelList"/>
    <dgm:cxn modelId="{7D79D3AD-C779-4FFD-92D2-A97C8366574C}" type="presParOf" srcId="{6BBF8255-3404-4D7E-AEB6-B18422F5A0EB}" destId="{A55CD84F-87E3-42B9-9BF4-9934E247C236}" srcOrd="2" destOrd="0" presId="urn:microsoft.com/office/officeart/2018/2/layout/IconLabelList"/>
    <dgm:cxn modelId="{2D433EEB-28D9-463E-B3CB-97833B1C33CE}" type="presParOf" srcId="{A44E2571-B017-4837-AD2B-5BAE777F9E5D}" destId="{AFF1DDD7-B483-41F4-AD0E-01F98C6C1DFF}" srcOrd="3" destOrd="0" presId="urn:microsoft.com/office/officeart/2018/2/layout/IconLabelList"/>
    <dgm:cxn modelId="{2F298EA6-C289-4C93-8A13-272552D7F307}" type="presParOf" srcId="{A44E2571-B017-4837-AD2B-5BAE777F9E5D}" destId="{B2884672-AFAE-49DC-9CC7-D2D0E23AC8BD}" srcOrd="4" destOrd="0" presId="urn:microsoft.com/office/officeart/2018/2/layout/IconLabelList"/>
    <dgm:cxn modelId="{FFBF10B3-E9C2-4163-BCC7-546DA28E5917}" type="presParOf" srcId="{B2884672-AFAE-49DC-9CC7-D2D0E23AC8BD}" destId="{483A4AFD-527B-44A1-BE67-03147E12D661}" srcOrd="0" destOrd="0" presId="urn:microsoft.com/office/officeart/2018/2/layout/IconLabelList"/>
    <dgm:cxn modelId="{A6437C9E-DB73-4D0C-BA7B-10A7E7EA02F6}" type="presParOf" srcId="{B2884672-AFAE-49DC-9CC7-D2D0E23AC8BD}" destId="{3D1C8B4E-16EC-40C4-8285-4781DEF0C02A}" srcOrd="1" destOrd="0" presId="urn:microsoft.com/office/officeart/2018/2/layout/IconLabelList"/>
    <dgm:cxn modelId="{96532F92-E0F9-419D-8199-3FB04AF71755}" type="presParOf" srcId="{B2884672-AFAE-49DC-9CC7-D2D0E23AC8BD}" destId="{A8C65BF6-2C45-481A-9CDA-37B6C7D90925}" srcOrd="2" destOrd="0" presId="urn:microsoft.com/office/officeart/2018/2/layout/IconLabelList"/>
    <dgm:cxn modelId="{4E7E86B1-0D69-466B-80B8-BBCB7B6DC623}" type="presParOf" srcId="{A44E2571-B017-4837-AD2B-5BAE777F9E5D}" destId="{B29DBBC5-0B58-4AE2-AD53-A229232E3438}" srcOrd="5" destOrd="0" presId="urn:microsoft.com/office/officeart/2018/2/layout/IconLabelList"/>
    <dgm:cxn modelId="{48715CEA-DF9D-43ED-9960-305092C1891F}" type="presParOf" srcId="{A44E2571-B017-4837-AD2B-5BAE777F9E5D}" destId="{8C829E64-70A0-4253-92FF-DEA50AA01BB0}" srcOrd="6" destOrd="0" presId="urn:microsoft.com/office/officeart/2018/2/layout/IconLabelList"/>
    <dgm:cxn modelId="{CE88AC16-96FA-4AFA-AC85-29C60777292C}" type="presParOf" srcId="{8C829E64-70A0-4253-92FF-DEA50AA01BB0}" destId="{D9FF3D26-4DFB-47F6-B63E-CE64C74BAB28}" srcOrd="0" destOrd="0" presId="urn:microsoft.com/office/officeart/2018/2/layout/IconLabelList"/>
    <dgm:cxn modelId="{390C0FCD-5B37-4B97-8112-5766FC0C44F7}" type="presParOf" srcId="{8C829E64-70A0-4253-92FF-DEA50AA01BB0}" destId="{BA306866-E66D-48C9-9EC8-689A8D2E3FC7}" srcOrd="1" destOrd="0" presId="urn:microsoft.com/office/officeart/2018/2/layout/IconLabelList"/>
    <dgm:cxn modelId="{25DE677A-29D1-47DF-8575-CF4B4BA669F8}" type="presParOf" srcId="{8C829E64-70A0-4253-92FF-DEA50AA01BB0}" destId="{701A9C6A-C3E5-45AF-B0AB-70614544AA0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45BCF53-9020-44D3-AAB1-E3A7BADD91A7}" type="doc">
      <dgm:prSet loTypeId="urn:microsoft.com/office/officeart/2005/8/layout/default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8B0B09A6-BE37-42B3-8401-DE0754ED7E1A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Positive impact on climate change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9E78AD-4345-4ADE-B71A-1F43AA2D66B6}" type="parTrans" cxnId="{46B66D66-E8FC-4C62-A072-181996AA0B08}">
      <dgm:prSet/>
      <dgm:spPr/>
      <dgm:t>
        <a:bodyPr/>
        <a:lstStyle/>
        <a:p>
          <a:endParaRPr lang="en-US"/>
        </a:p>
      </dgm:t>
    </dgm:pt>
    <dgm:pt modelId="{10EE8195-881F-4B09-9013-98CB8227DC58}" type="sibTrans" cxnId="{46B66D66-E8FC-4C62-A072-181996AA0B08}">
      <dgm:prSet/>
      <dgm:spPr/>
      <dgm:t>
        <a:bodyPr/>
        <a:lstStyle/>
        <a:p>
          <a:endParaRPr lang="en-US"/>
        </a:p>
      </dgm:t>
    </dgm:pt>
    <dgm:pt modelId="{A2DCB1E8-99CF-43EA-9CA6-167198D8900D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Cost effective</a:t>
          </a:r>
        </a:p>
      </dgm:t>
    </dgm:pt>
    <dgm:pt modelId="{C5495840-CDE8-42D8-A336-1C2740B87448}" type="parTrans" cxnId="{51DBCD3B-096E-4280-B086-58CC3544F368}">
      <dgm:prSet/>
      <dgm:spPr/>
      <dgm:t>
        <a:bodyPr/>
        <a:lstStyle/>
        <a:p>
          <a:endParaRPr lang="en-US"/>
        </a:p>
      </dgm:t>
    </dgm:pt>
    <dgm:pt modelId="{0F5BC013-5700-4B06-A2E0-AFA5B4E6AFEF}" type="sibTrans" cxnId="{51DBCD3B-096E-4280-B086-58CC3544F368}">
      <dgm:prSet/>
      <dgm:spPr/>
      <dgm:t>
        <a:bodyPr/>
        <a:lstStyle/>
        <a:p>
          <a:endParaRPr lang="en-US"/>
        </a:p>
      </dgm:t>
    </dgm:pt>
    <dgm:pt modelId="{F4D95A32-FF85-4F4B-92A6-40E1772FFAC7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Easy to deliver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03234F-D199-4454-BFEC-A55D7485ED95}" type="parTrans" cxnId="{F67CB185-4F1E-454B-B7EE-D8BAD42601D3}">
      <dgm:prSet/>
      <dgm:spPr/>
      <dgm:t>
        <a:bodyPr/>
        <a:lstStyle/>
        <a:p>
          <a:endParaRPr lang="en-US"/>
        </a:p>
      </dgm:t>
    </dgm:pt>
    <dgm:pt modelId="{BA25A6F8-C24E-47B7-B482-802959F790E3}" type="sibTrans" cxnId="{F67CB185-4F1E-454B-B7EE-D8BAD42601D3}">
      <dgm:prSet/>
      <dgm:spPr/>
      <dgm:t>
        <a:bodyPr/>
        <a:lstStyle/>
        <a:p>
          <a:endParaRPr lang="en-US"/>
        </a:p>
      </dgm:t>
    </dgm:pt>
    <dgm:pt modelId="{A0A56A68-2B0A-4D62-95BB-F7AEB3641FDC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Customer happy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F5F7AE6-D0A9-40FD-9853-2BE819E4ECE4}" type="parTrans" cxnId="{CA43E02E-7827-4015-8A29-65EC9B9D9CAC}">
      <dgm:prSet/>
      <dgm:spPr/>
      <dgm:t>
        <a:bodyPr/>
        <a:lstStyle/>
        <a:p>
          <a:endParaRPr lang="en-US"/>
        </a:p>
      </dgm:t>
    </dgm:pt>
    <dgm:pt modelId="{95328A61-ABEE-40FA-B65C-5FD2B72E5D19}" type="sibTrans" cxnId="{CA43E02E-7827-4015-8A29-65EC9B9D9CAC}">
      <dgm:prSet/>
      <dgm:spPr/>
      <dgm:t>
        <a:bodyPr/>
        <a:lstStyle/>
        <a:p>
          <a:endParaRPr lang="en-US"/>
        </a:p>
      </dgm:t>
    </dgm:pt>
    <dgm:pt modelId="{8D8A17F6-5D49-402C-8233-40C8334C380D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In a one lorry we can put more goods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727163-8650-4581-B7A5-A3E5BBBB6379}" type="parTrans" cxnId="{2EC6CB9A-605A-4ACC-B4A9-CEF07C032ED3}">
      <dgm:prSet/>
      <dgm:spPr/>
      <dgm:t>
        <a:bodyPr/>
        <a:lstStyle/>
        <a:p>
          <a:endParaRPr lang="en-US"/>
        </a:p>
      </dgm:t>
    </dgm:pt>
    <dgm:pt modelId="{EC2ABC83-7442-44EC-934D-4A310E8562D0}" type="sibTrans" cxnId="{2EC6CB9A-605A-4ACC-B4A9-CEF07C032ED3}">
      <dgm:prSet/>
      <dgm:spPr/>
      <dgm:t>
        <a:bodyPr/>
        <a:lstStyle/>
        <a:p>
          <a:endParaRPr lang="en-US"/>
        </a:p>
      </dgm:t>
    </dgm:pt>
    <dgm:pt modelId="{00132065-E82A-4949-A34A-930702FA6D69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Time safe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3D3A49-53E1-475E-9DD8-FD4564575CD5}" type="parTrans" cxnId="{14A53437-5614-44BD-835E-6FAD178A563E}">
      <dgm:prSet/>
      <dgm:spPr/>
      <dgm:t>
        <a:bodyPr/>
        <a:lstStyle/>
        <a:p>
          <a:endParaRPr lang="en-US"/>
        </a:p>
      </dgm:t>
    </dgm:pt>
    <dgm:pt modelId="{A19EB7C3-CE70-43DD-AE4C-830F36B518B6}" type="sibTrans" cxnId="{14A53437-5614-44BD-835E-6FAD178A563E}">
      <dgm:prSet/>
      <dgm:spPr/>
      <dgm:t>
        <a:bodyPr/>
        <a:lstStyle/>
        <a:p>
          <a:endParaRPr lang="en-US"/>
        </a:p>
      </dgm:t>
    </dgm:pt>
    <dgm:pt modelId="{17B83C12-59D3-4C4A-A456-D85E0A06DDC9}" type="pres">
      <dgm:prSet presAssocID="{145BCF53-9020-44D3-AAB1-E3A7BADD91A7}" presName="diagram" presStyleCnt="0">
        <dgm:presLayoutVars>
          <dgm:dir/>
          <dgm:resizeHandles val="exact"/>
        </dgm:presLayoutVars>
      </dgm:prSet>
      <dgm:spPr/>
    </dgm:pt>
    <dgm:pt modelId="{2E6996D4-1FE0-4A52-9FAF-7234F38A03E7}" type="pres">
      <dgm:prSet presAssocID="{8B0B09A6-BE37-42B3-8401-DE0754ED7E1A}" presName="node" presStyleLbl="node1" presStyleIdx="0" presStyleCnt="6">
        <dgm:presLayoutVars>
          <dgm:bulletEnabled val="1"/>
        </dgm:presLayoutVars>
      </dgm:prSet>
      <dgm:spPr/>
    </dgm:pt>
    <dgm:pt modelId="{69B505C3-8EB3-4EC3-8633-07D38235EE68}" type="pres">
      <dgm:prSet presAssocID="{10EE8195-881F-4B09-9013-98CB8227DC58}" presName="sibTrans" presStyleCnt="0"/>
      <dgm:spPr/>
    </dgm:pt>
    <dgm:pt modelId="{5838B00B-50D8-4B83-9E24-9EC5E641A0FF}" type="pres">
      <dgm:prSet presAssocID="{A2DCB1E8-99CF-43EA-9CA6-167198D8900D}" presName="node" presStyleLbl="node1" presStyleIdx="1" presStyleCnt="6">
        <dgm:presLayoutVars>
          <dgm:bulletEnabled val="1"/>
        </dgm:presLayoutVars>
      </dgm:prSet>
      <dgm:spPr/>
    </dgm:pt>
    <dgm:pt modelId="{2EEEA3A5-C7AF-4A2F-AB1A-7A76CFD44B7E}" type="pres">
      <dgm:prSet presAssocID="{0F5BC013-5700-4B06-A2E0-AFA5B4E6AFEF}" presName="sibTrans" presStyleCnt="0"/>
      <dgm:spPr/>
    </dgm:pt>
    <dgm:pt modelId="{007CF345-AE6D-4CAD-9F0C-70E5B41833BA}" type="pres">
      <dgm:prSet presAssocID="{F4D95A32-FF85-4F4B-92A6-40E1772FFAC7}" presName="node" presStyleLbl="node1" presStyleIdx="2" presStyleCnt="6">
        <dgm:presLayoutVars>
          <dgm:bulletEnabled val="1"/>
        </dgm:presLayoutVars>
      </dgm:prSet>
      <dgm:spPr/>
    </dgm:pt>
    <dgm:pt modelId="{C5DAB052-6175-48C8-AB26-DF8309CB8E81}" type="pres">
      <dgm:prSet presAssocID="{BA25A6F8-C24E-47B7-B482-802959F790E3}" presName="sibTrans" presStyleCnt="0"/>
      <dgm:spPr/>
    </dgm:pt>
    <dgm:pt modelId="{A96FFDDE-7F82-4C20-BDFD-B946D4A72BD2}" type="pres">
      <dgm:prSet presAssocID="{A0A56A68-2B0A-4D62-95BB-F7AEB3641FDC}" presName="node" presStyleLbl="node1" presStyleIdx="3" presStyleCnt="6">
        <dgm:presLayoutVars>
          <dgm:bulletEnabled val="1"/>
        </dgm:presLayoutVars>
      </dgm:prSet>
      <dgm:spPr/>
    </dgm:pt>
    <dgm:pt modelId="{1527F8DB-B140-4F8C-9E56-87FDB5055A08}" type="pres">
      <dgm:prSet presAssocID="{95328A61-ABEE-40FA-B65C-5FD2B72E5D19}" presName="sibTrans" presStyleCnt="0"/>
      <dgm:spPr/>
    </dgm:pt>
    <dgm:pt modelId="{B3032764-E552-41AA-86FC-FCE7EEDEAA55}" type="pres">
      <dgm:prSet presAssocID="{8D8A17F6-5D49-402C-8233-40C8334C380D}" presName="node" presStyleLbl="node1" presStyleIdx="4" presStyleCnt="6">
        <dgm:presLayoutVars>
          <dgm:bulletEnabled val="1"/>
        </dgm:presLayoutVars>
      </dgm:prSet>
      <dgm:spPr/>
    </dgm:pt>
    <dgm:pt modelId="{85A6940A-FB62-439B-B8F2-353D4737AC68}" type="pres">
      <dgm:prSet presAssocID="{EC2ABC83-7442-44EC-934D-4A310E8562D0}" presName="sibTrans" presStyleCnt="0"/>
      <dgm:spPr/>
    </dgm:pt>
    <dgm:pt modelId="{095B19C0-0208-4FBD-846C-C27AE464D243}" type="pres">
      <dgm:prSet presAssocID="{00132065-E82A-4949-A34A-930702FA6D69}" presName="node" presStyleLbl="node1" presStyleIdx="5" presStyleCnt="6">
        <dgm:presLayoutVars>
          <dgm:bulletEnabled val="1"/>
        </dgm:presLayoutVars>
      </dgm:prSet>
      <dgm:spPr/>
    </dgm:pt>
  </dgm:ptLst>
  <dgm:cxnLst>
    <dgm:cxn modelId="{603C500B-0E2D-401E-9A08-4F23FE795623}" type="presOf" srcId="{8B0B09A6-BE37-42B3-8401-DE0754ED7E1A}" destId="{2E6996D4-1FE0-4A52-9FAF-7234F38A03E7}" srcOrd="0" destOrd="0" presId="urn:microsoft.com/office/officeart/2005/8/layout/default"/>
    <dgm:cxn modelId="{CA43E02E-7827-4015-8A29-65EC9B9D9CAC}" srcId="{145BCF53-9020-44D3-AAB1-E3A7BADD91A7}" destId="{A0A56A68-2B0A-4D62-95BB-F7AEB3641FDC}" srcOrd="3" destOrd="0" parTransId="{6F5F7AE6-D0A9-40FD-9853-2BE819E4ECE4}" sibTransId="{95328A61-ABEE-40FA-B65C-5FD2B72E5D19}"/>
    <dgm:cxn modelId="{6D976D33-539F-489C-B3A2-1013343C968B}" type="presOf" srcId="{F4D95A32-FF85-4F4B-92A6-40E1772FFAC7}" destId="{007CF345-AE6D-4CAD-9F0C-70E5B41833BA}" srcOrd="0" destOrd="0" presId="urn:microsoft.com/office/officeart/2005/8/layout/default"/>
    <dgm:cxn modelId="{14A53437-5614-44BD-835E-6FAD178A563E}" srcId="{145BCF53-9020-44D3-AAB1-E3A7BADD91A7}" destId="{00132065-E82A-4949-A34A-930702FA6D69}" srcOrd="5" destOrd="0" parTransId="{F83D3A49-53E1-475E-9DD8-FD4564575CD5}" sibTransId="{A19EB7C3-CE70-43DD-AE4C-830F36B518B6}"/>
    <dgm:cxn modelId="{51DBCD3B-096E-4280-B086-58CC3544F368}" srcId="{145BCF53-9020-44D3-AAB1-E3A7BADD91A7}" destId="{A2DCB1E8-99CF-43EA-9CA6-167198D8900D}" srcOrd="1" destOrd="0" parTransId="{C5495840-CDE8-42D8-A336-1C2740B87448}" sibTransId="{0F5BC013-5700-4B06-A2E0-AFA5B4E6AFEF}"/>
    <dgm:cxn modelId="{856B2A66-4454-4B3F-B253-BFEAD422D748}" type="presOf" srcId="{00132065-E82A-4949-A34A-930702FA6D69}" destId="{095B19C0-0208-4FBD-846C-C27AE464D243}" srcOrd="0" destOrd="0" presId="urn:microsoft.com/office/officeart/2005/8/layout/default"/>
    <dgm:cxn modelId="{46B66D66-E8FC-4C62-A072-181996AA0B08}" srcId="{145BCF53-9020-44D3-AAB1-E3A7BADD91A7}" destId="{8B0B09A6-BE37-42B3-8401-DE0754ED7E1A}" srcOrd="0" destOrd="0" parTransId="{099E78AD-4345-4ADE-B71A-1F43AA2D66B6}" sibTransId="{10EE8195-881F-4B09-9013-98CB8227DC58}"/>
    <dgm:cxn modelId="{F67CB185-4F1E-454B-B7EE-D8BAD42601D3}" srcId="{145BCF53-9020-44D3-AAB1-E3A7BADD91A7}" destId="{F4D95A32-FF85-4F4B-92A6-40E1772FFAC7}" srcOrd="2" destOrd="0" parTransId="{8C03234F-D199-4454-BFEC-A55D7485ED95}" sibTransId="{BA25A6F8-C24E-47B7-B482-802959F790E3}"/>
    <dgm:cxn modelId="{2EC6CB9A-605A-4ACC-B4A9-CEF07C032ED3}" srcId="{145BCF53-9020-44D3-AAB1-E3A7BADD91A7}" destId="{8D8A17F6-5D49-402C-8233-40C8334C380D}" srcOrd="4" destOrd="0" parTransId="{9A727163-8650-4581-B7A5-A3E5BBBB6379}" sibTransId="{EC2ABC83-7442-44EC-934D-4A310E8562D0}"/>
    <dgm:cxn modelId="{69ACEBC4-F056-45F3-8752-4B602058AA27}" type="presOf" srcId="{145BCF53-9020-44D3-AAB1-E3A7BADD91A7}" destId="{17B83C12-59D3-4C4A-A456-D85E0A06DDC9}" srcOrd="0" destOrd="0" presId="urn:microsoft.com/office/officeart/2005/8/layout/default"/>
    <dgm:cxn modelId="{537167E5-309E-46A7-8BEA-542313532ACD}" type="presOf" srcId="{8D8A17F6-5D49-402C-8233-40C8334C380D}" destId="{B3032764-E552-41AA-86FC-FCE7EEDEAA55}" srcOrd="0" destOrd="0" presId="urn:microsoft.com/office/officeart/2005/8/layout/default"/>
    <dgm:cxn modelId="{E13D23EA-7982-48E6-92C7-1CB104217FCA}" type="presOf" srcId="{A2DCB1E8-99CF-43EA-9CA6-167198D8900D}" destId="{5838B00B-50D8-4B83-9E24-9EC5E641A0FF}" srcOrd="0" destOrd="0" presId="urn:microsoft.com/office/officeart/2005/8/layout/default"/>
    <dgm:cxn modelId="{C6D0D7FD-D014-4173-967C-EEB1C4DEFB42}" type="presOf" srcId="{A0A56A68-2B0A-4D62-95BB-F7AEB3641FDC}" destId="{A96FFDDE-7F82-4C20-BDFD-B946D4A72BD2}" srcOrd="0" destOrd="0" presId="urn:microsoft.com/office/officeart/2005/8/layout/default"/>
    <dgm:cxn modelId="{F84F3D69-88BA-4C0C-978A-9937C78B29C0}" type="presParOf" srcId="{17B83C12-59D3-4C4A-A456-D85E0A06DDC9}" destId="{2E6996D4-1FE0-4A52-9FAF-7234F38A03E7}" srcOrd="0" destOrd="0" presId="urn:microsoft.com/office/officeart/2005/8/layout/default"/>
    <dgm:cxn modelId="{2215F22C-1E26-43CC-AA2E-17E3DA7EFAFC}" type="presParOf" srcId="{17B83C12-59D3-4C4A-A456-D85E0A06DDC9}" destId="{69B505C3-8EB3-4EC3-8633-07D38235EE68}" srcOrd="1" destOrd="0" presId="urn:microsoft.com/office/officeart/2005/8/layout/default"/>
    <dgm:cxn modelId="{FC64F626-336C-41DE-9650-5D67C9186273}" type="presParOf" srcId="{17B83C12-59D3-4C4A-A456-D85E0A06DDC9}" destId="{5838B00B-50D8-4B83-9E24-9EC5E641A0FF}" srcOrd="2" destOrd="0" presId="urn:microsoft.com/office/officeart/2005/8/layout/default"/>
    <dgm:cxn modelId="{AA18BFCC-C88E-4FDB-8C79-9309F1E4468C}" type="presParOf" srcId="{17B83C12-59D3-4C4A-A456-D85E0A06DDC9}" destId="{2EEEA3A5-C7AF-4A2F-AB1A-7A76CFD44B7E}" srcOrd="3" destOrd="0" presId="urn:microsoft.com/office/officeart/2005/8/layout/default"/>
    <dgm:cxn modelId="{C0F04266-2DE8-4FDE-BC6F-EDAEC614182B}" type="presParOf" srcId="{17B83C12-59D3-4C4A-A456-D85E0A06DDC9}" destId="{007CF345-AE6D-4CAD-9F0C-70E5B41833BA}" srcOrd="4" destOrd="0" presId="urn:microsoft.com/office/officeart/2005/8/layout/default"/>
    <dgm:cxn modelId="{5418D260-1F24-4DA1-ABD0-09D58F33A425}" type="presParOf" srcId="{17B83C12-59D3-4C4A-A456-D85E0A06DDC9}" destId="{C5DAB052-6175-48C8-AB26-DF8309CB8E81}" srcOrd="5" destOrd="0" presId="urn:microsoft.com/office/officeart/2005/8/layout/default"/>
    <dgm:cxn modelId="{BC1A377F-F5A8-4ADC-AA6D-210B8320A49A}" type="presParOf" srcId="{17B83C12-59D3-4C4A-A456-D85E0A06DDC9}" destId="{A96FFDDE-7F82-4C20-BDFD-B946D4A72BD2}" srcOrd="6" destOrd="0" presId="urn:microsoft.com/office/officeart/2005/8/layout/default"/>
    <dgm:cxn modelId="{E91C6C2E-07BA-4CC6-90F1-126BBE89BA91}" type="presParOf" srcId="{17B83C12-59D3-4C4A-A456-D85E0A06DDC9}" destId="{1527F8DB-B140-4F8C-9E56-87FDB5055A08}" srcOrd="7" destOrd="0" presId="urn:microsoft.com/office/officeart/2005/8/layout/default"/>
    <dgm:cxn modelId="{8539732C-33FB-4EC3-834A-CBD1FF878E95}" type="presParOf" srcId="{17B83C12-59D3-4C4A-A456-D85E0A06DDC9}" destId="{B3032764-E552-41AA-86FC-FCE7EEDEAA55}" srcOrd="8" destOrd="0" presId="urn:microsoft.com/office/officeart/2005/8/layout/default"/>
    <dgm:cxn modelId="{9A810C0C-8391-4ABF-98CF-99A6D2F8BE14}" type="presParOf" srcId="{17B83C12-59D3-4C4A-A456-D85E0A06DDC9}" destId="{85A6940A-FB62-439B-B8F2-353D4737AC68}" srcOrd="9" destOrd="0" presId="urn:microsoft.com/office/officeart/2005/8/layout/default"/>
    <dgm:cxn modelId="{6D845CE9-02BA-41C0-A9E7-9E7C83353CA6}" type="presParOf" srcId="{17B83C12-59D3-4C4A-A456-D85E0A06DDC9}" destId="{095B19C0-0208-4FBD-846C-C27AE464D243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2AB6C6E-A44D-4FCC-9EFE-B1BE15891FB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C63849E-FED0-49D4-8923-4798CC225043}">
      <dgm:prSet custT="1"/>
      <dgm:spPr/>
      <dgm:t>
        <a:bodyPr/>
        <a:lstStyle/>
        <a:p>
          <a:r>
            <a:rPr lang="en-GB" sz="3600">
              <a:latin typeface="Arial" panose="020B0604020202020204" pitchFamily="34" charset="0"/>
              <a:cs typeface="Arial" panose="020B0604020202020204" pitchFamily="34" charset="0"/>
            </a:rPr>
            <a:t> Discuss </a:t>
          </a:r>
          <a:r>
            <a:rPr lang="en-GB" sz="3600" dirty="0">
              <a:latin typeface="Arial" panose="020B0604020202020204" pitchFamily="34" charset="0"/>
              <a:cs typeface="Arial" panose="020B0604020202020204" pitchFamily="34" charset="0"/>
            </a:rPr>
            <a:t>with suppliers , parties, customers</a:t>
          </a:r>
          <a:endParaRPr lang="en-US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4F27CB-AEA4-4EA1-BF0F-18FB1F8B989E}" type="parTrans" cxnId="{0DF4ABCE-316D-4783-9696-FACC48035E63}">
      <dgm:prSet/>
      <dgm:spPr/>
      <dgm:t>
        <a:bodyPr/>
        <a:lstStyle/>
        <a:p>
          <a:endParaRPr lang="en-US"/>
        </a:p>
      </dgm:t>
    </dgm:pt>
    <dgm:pt modelId="{736C5AF0-EA22-4003-A06B-B1F2BE8715A2}" type="sibTrans" cxnId="{0DF4ABCE-316D-4783-9696-FACC48035E63}">
      <dgm:prSet/>
      <dgm:spPr/>
      <dgm:t>
        <a:bodyPr/>
        <a:lstStyle/>
        <a:p>
          <a:endParaRPr lang="en-US"/>
        </a:p>
      </dgm:t>
    </dgm:pt>
    <dgm:pt modelId="{718F7C09-8E07-4DF7-8054-6A866AD50356}">
      <dgm:prSet custT="1"/>
      <dgm:spPr/>
      <dgm:t>
        <a:bodyPr/>
        <a:lstStyle/>
        <a:p>
          <a:r>
            <a:rPr lang="en-GB" sz="3600" dirty="0">
              <a:latin typeface="Arial" panose="020B0604020202020204" pitchFamily="34" charset="0"/>
              <a:cs typeface="Arial" panose="020B0604020202020204" pitchFamily="34" charset="0"/>
            </a:rPr>
            <a:t>After three months launch at market and after year go for internationally </a:t>
          </a:r>
          <a:endParaRPr lang="en-US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384EE5-6300-491C-A17B-3BBE5040AA6C}" type="parTrans" cxnId="{1E3E995D-CB65-4945-B7DA-458427D896DD}">
      <dgm:prSet/>
      <dgm:spPr/>
      <dgm:t>
        <a:bodyPr/>
        <a:lstStyle/>
        <a:p>
          <a:endParaRPr lang="en-US"/>
        </a:p>
      </dgm:t>
    </dgm:pt>
    <dgm:pt modelId="{5C4AD58E-F53C-4876-B9C7-99BDFBA9768A}" type="sibTrans" cxnId="{1E3E995D-CB65-4945-B7DA-458427D896DD}">
      <dgm:prSet/>
      <dgm:spPr/>
      <dgm:t>
        <a:bodyPr/>
        <a:lstStyle/>
        <a:p>
          <a:endParaRPr lang="en-US"/>
        </a:p>
      </dgm:t>
    </dgm:pt>
    <dgm:pt modelId="{78D943E8-3F30-45F9-9667-C86A4E776C12}" type="pres">
      <dgm:prSet presAssocID="{92AB6C6E-A44D-4FCC-9EFE-B1BE15891FB9}" presName="linear" presStyleCnt="0">
        <dgm:presLayoutVars>
          <dgm:animLvl val="lvl"/>
          <dgm:resizeHandles val="exact"/>
        </dgm:presLayoutVars>
      </dgm:prSet>
      <dgm:spPr/>
    </dgm:pt>
    <dgm:pt modelId="{C816D149-0797-4D99-A442-CC6F2DEACA27}" type="pres">
      <dgm:prSet presAssocID="{6C63849E-FED0-49D4-8923-4798CC22504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853888C7-73BC-400B-B76F-389A5F1FB28F}" type="pres">
      <dgm:prSet presAssocID="{736C5AF0-EA22-4003-A06B-B1F2BE8715A2}" presName="spacer" presStyleCnt="0"/>
      <dgm:spPr/>
    </dgm:pt>
    <dgm:pt modelId="{9AF9199C-35F9-4B89-8C44-75B2AEE02692}" type="pres">
      <dgm:prSet presAssocID="{718F7C09-8E07-4DF7-8054-6A866AD50356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1E3E995D-CB65-4945-B7DA-458427D896DD}" srcId="{92AB6C6E-A44D-4FCC-9EFE-B1BE15891FB9}" destId="{718F7C09-8E07-4DF7-8054-6A866AD50356}" srcOrd="1" destOrd="0" parTransId="{DE384EE5-6300-491C-A17B-3BBE5040AA6C}" sibTransId="{5C4AD58E-F53C-4876-B9C7-99BDFBA9768A}"/>
    <dgm:cxn modelId="{6ED33F52-EC36-493F-BA2A-B5FC0487840C}" type="presOf" srcId="{718F7C09-8E07-4DF7-8054-6A866AD50356}" destId="{9AF9199C-35F9-4B89-8C44-75B2AEE02692}" srcOrd="0" destOrd="0" presId="urn:microsoft.com/office/officeart/2005/8/layout/vList2"/>
    <dgm:cxn modelId="{7F040884-A503-4D0D-B5EB-744ED7DD1333}" type="presOf" srcId="{92AB6C6E-A44D-4FCC-9EFE-B1BE15891FB9}" destId="{78D943E8-3F30-45F9-9667-C86A4E776C12}" srcOrd="0" destOrd="0" presId="urn:microsoft.com/office/officeart/2005/8/layout/vList2"/>
    <dgm:cxn modelId="{77F275B4-C6A4-4D82-A07A-7EAD38D84973}" type="presOf" srcId="{6C63849E-FED0-49D4-8923-4798CC225043}" destId="{C816D149-0797-4D99-A442-CC6F2DEACA27}" srcOrd="0" destOrd="0" presId="urn:microsoft.com/office/officeart/2005/8/layout/vList2"/>
    <dgm:cxn modelId="{0DF4ABCE-316D-4783-9696-FACC48035E63}" srcId="{92AB6C6E-A44D-4FCC-9EFE-B1BE15891FB9}" destId="{6C63849E-FED0-49D4-8923-4798CC225043}" srcOrd="0" destOrd="0" parTransId="{B44F27CB-AEA4-4EA1-BF0F-18FB1F8B989E}" sibTransId="{736C5AF0-EA22-4003-A06B-B1F2BE8715A2}"/>
    <dgm:cxn modelId="{5405FBE2-9B20-4920-B468-C6F0B24345F3}" type="presParOf" srcId="{78D943E8-3F30-45F9-9667-C86A4E776C12}" destId="{C816D149-0797-4D99-A442-CC6F2DEACA27}" srcOrd="0" destOrd="0" presId="urn:microsoft.com/office/officeart/2005/8/layout/vList2"/>
    <dgm:cxn modelId="{7DFCE69C-7961-4C27-BE4E-986EE9C824FF}" type="presParOf" srcId="{78D943E8-3F30-45F9-9667-C86A4E776C12}" destId="{853888C7-73BC-400B-B76F-389A5F1FB28F}" srcOrd="1" destOrd="0" presId="urn:microsoft.com/office/officeart/2005/8/layout/vList2"/>
    <dgm:cxn modelId="{069EA223-5F3F-4BAD-8DFE-8D39EB746551}" type="presParOf" srcId="{78D943E8-3F30-45F9-9667-C86A4E776C12}" destId="{9AF9199C-35F9-4B89-8C44-75B2AEE0269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B486437-420B-489B-9291-7DF5EDBF2C8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1BE019CA-DBB1-4F95-A1DA-9C7057DA6E7A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First try to do in a one place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610948-A113-4E72-8F2E-040C9D122991}" type="parTrans" cxnId="{032E806D-7010-447B-9722-DE7F58283AF9}">
      <dgm:prSet/>
      <dgm:spPr/>
      <dgm:t>
        <a:bodyPr/>
        <a:lstStyle/>
        <a:p>
          <a:endParaRPr lang="en-US"/>
        </a:p>
      </dgm:t>
    </dgm:pt>
    <dgm:pt modelId="{DC262318-27C0-4EFC-A5F4-81C594EA9898}" type="sibTrans" cxnId="{032E806D-7010-447B-9722-DE7F58283AF9}">
      <dgm:prSet/>
      <dgm:spPr/>
      <dgm:t>
        <a:bodyPr/>
        <a:lstStyle/>
        <a:p>
          <a:endParaRPr lang="en-US"/>
        </a:p>
      </dgm:t>
    </dgm:pt>
    <dgm:pt modelId="{6913D859-3BE6-48C9-9AB6-70F0C2D6543C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Take a feedback from customers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D4C62D-7627-425A-9954-FAA8248D62D8}" type="parTrans" cxnId="{109FB06E-A42A-47EE-AC4E-F52CB66990B4}">
      <dgm:prSet/>
      <dgm:spPr/>
      <dgm:t>
        <a:bodyPr/>
        <a:lstStyle/>
        <a:p>
          <a:endParaRPr lang="en-US"/>
        </a:p>
      </dgm:t>
    </dgm:pt>
    <dgm:pt modelId="{E6FCF053-8D12-416E-8A82-0BB0D9E14ACA}" type="sibTrans" cxnId="{109FB06E-A42A-47EE-AC4E-F52CB66990B4}">
      <dgm:prSet/>
      <dgm:spPr/>
      <dgm:t>
        <a:bodyPr/>
        <a:lstStyle/>
        <a:p>
          <a:endParaRPr lang="en-US"/>
        </a:p>
      </dgm:t>
    </dgm:pt>
    <dgm:pt modelId="{004FB8DF-6AE1-40DB-BA6A-C412E7A1C803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Take a feedback from companies, third parties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D7252A-763A-4144-9405-7BE6218B4358}" type="parTrans" cxnId="{E130A3EA-8552-4B7F-B14A-F6878BF471AD}">
      <dgm:prSet/>
      <dgm:spPr/>
      <dgm:t>
        <a:bodyPr/>
        <a:lstStyle/>
        <a:p>
          <a:endParaRPr lang="en-US"/>
        </a:p>
      </dgm:t>
    </dgm:pt>
    <dgm:pt modelId="{BBD7FB1D-A697-431D-B40E-302D3135A30D}" type="sibTrans" cxnId="{E130A3EA-8552-4B7F-B14A-F6878BF471AD}">
      <dgm:prSet/>
      <dgm:spPr/>
      <dgm:t>
        <a:bodyPr/>
        <a:lstStyle/>
        <a:p>
          <a:endParaRPr lang="en-US"/>
        </a:p>
      </dgm:t>
    </dgm:pt>
    <dgm:pt modelId="{D430934A-D891-4A39-95BA-121EA64CED3D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if positive feedback then straight to apply. Start from one country and after internationally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2A6908-6A52-463F-826B-AB00A2E383DC}" type="parTrans" cxnId="{1A716737-36D2-406F-A45D-503EAB8A21A3}">
      <dgm:prSet/>
      <dgm:spPr/>
      <dgm:t>
        <a:bodyPr/>
        <a:lstStyle/>
        <a:p>
          <a:endParaRPr lang="en-US"/>
        </a:p>
      </dgm:t>
    </dgm:pt>
    <dgm:pt modelId="{E47D9783-E75E-46FE-89AD-52C24869B256}" type="sibTrans" cxnId="{1A716737-36D2-406F-A45D-503EAB8A21A3}">
      <dgm:prSet/>
      <dgm:spPr/>
      <dgm:t>
        <a:bodyPr/>
        <a:lstStyle/>
        <a:p>
          <a:endParaRPr lang="en-US"/>
        </a:p>
      </dgm:t>
    </dgm:pt>
    <dgm:pt modelId="{DC286F79-538A-4444-9DC3-377DBC043D1A}" type="pres">
      <dgm:prSet presAssocID="{6B486437-420B-489B-9291-7DF5EDBF2C82}" presName="linear" presStyleCnt="0">
        <dgm:presLayoutVars>
          <dgm:animLvl val="lvl"/>
          <dgm:resizeHandles val="exact"/>
        </dgm:presLayoutVars>
      </dgm:prSet>
      <dgm:spPr/>
    </dgm:pt>
    <dgm:pt modelId="{3DAB2BBA-5415-4AE0-A6C3-BB44C389BB76}" type="pres">
      <dgm:prSet presAssocID="{1BE019CA-DBB1-4F95-A1DA-9C7057DA6E7A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E2299C72-E625-4294-B1C7-416FF82AD828}" type="pres">
      <dgm:prSet presAssocID="{DC262318-27C0-4EFC-A5F4-81C594EA9898}" presName="spacer" presStyleCnt="0"/>
      <dgm:spPr/>
    </dgm:pt>
    <dgm:pt modelId="{489CAFCA-DED8-41D7-B014-F103AF994F12}" type="pres">
      <dgm:prSet presAssocID="{6913D859-3BE6-48C9-9AB6-70F0C2D6543C}" presName="parentText" presStyleLbl="node1" presStyleIdx="1" presStyleCnt="4" custLinFactNeighborY="12782">
        <dgm:presLayoutVars>
          <dgm:chMax val="0"/>
          <dgm:bulletEnabled val="1"/>
        </dgm:presLayoutVars>
      </dgm:prSet>
      <dgm:spPr/>
    </dgm:pt>
    <dgm:pt modelId="{0E9C9A38-69E8-4EC5-A8C1-A89118FE38F4}" type="pres">
      <dgm:prSet presAssocID="{E6FCF053-8D12-416E-8A82-0BB0D9E14ACA}" presName="spacer" presStyleCnt="0"/>
      <dgm:spPr/>
    </dgm:pt>
    <dgm:pt modelId="{12B2D89E-308B-428F-888A-AE3BF8EDB02B}" type="pres">
      <dgm:prSet presAssocID="{004FB8DF-6AE1-40DB-BA6A-C412E7A1C803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70FF2CE-7710-454B-B122-918513C187AF}" type="pres">
      <dgm:prSet presAssocID="{BBD7FB1D-A697-431D-B40E-302D3135A30D}" presName="spacer" presStyleCnt="0"/>
      <dgm:spPr/>
    </dgm:pt>
    <dgm:pt modelId="{70A20A86-56EB-4C69-8C29-4DFD8A9081FA}" type="pres">
      <dgm:prSet presAssocID="{D430934A-D891-4A39-95BA-121EA64CED3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0ADABC20-FDC1-4A2C-BC98-1EC378DF8443}" type="presOf" srcId="{6913D859-3BE6-48C9-9AB6-70F0C2D6543C}" destId="{489CAFCA-DED8-41D7-B014-F103AF994F12}" srcOrd="0" destOrd="0" presId="urn:microsoft.com/office/officeart/2005/8/layout/vList2"/>
    <dgm:cxn modelId="{1A716737-36D2-406F-A45D-503EAB8A21A3}" srcId="{6B486437-420B-489B-9291-7DF5EDBF2C82}" destId="{D430934A-D891-4A39-95BA-121EA64CED3D}" srcOrd="3" destOrd="0" parTransId="{BF2A6908-6A52-463F-826B-AB00A2E383DC}" sibTransId="{E47D9783-E75E-46FE-89AD-52C24869B256}"/>
    <dgm:cxn modelId="{032E806D-7010-447B-9722-DE7F58283AF9}" srcId="{6B486437-420B-489B-9291-7DF5EDBF2C82}" destId="{1BE019CA-DBB1-4F95-A1DA-9C7057DA6E7A}" srcOrd="0" destOrd="0" parTransId="{C5610948-A113-4E72-8F2E-040C9D122991}" sibTransId="{DC262318-27C0-4EFC-A5F4-81C594EA9898}"/>
    <dgm:cxn modelId="{109FB06E-A42A-47EE-AC4E-F52CB66990B4}" srcId="{6B486437-420B-489B-9291-7DF5EDBF2C82}" destId="{6913D859-3BE6-48C9-9AB6-70F0C2D6543C}" srcOrd="1" destOrd="0" parTransId="{D7D4C62D-7627-425A-9954-FAA8248D62D8}" sibTransId="{E6FCF053-8D12-416E-8A82-0BB0D9E14ACA}"/>
    <dgm:cxn modelId="{F262DBA5-84DB-4BE0-9764-99FAAAC808FD}" type="presOf" srcId="{004FB8DF-6AE1-40DB-BA6A-C412E7A1C803}" destId="{12B2D89E-308B-428F-888A-AE3BF8EDB02B}" srcOrd="0" destOrd="0" presId="urn:microsoft.com/office/officeart/2005/8/layout/vList2"/>
    <dgm:cxn modelId="{34E16ED2-8E1F-47D7-BE66-BB8CB49AC4C5}" type="presOf" srcId="{D430934A-D891-4A39-95BA-121EA64CED3D}" destId="{70A20A86-56EB-4C69-8C29-4DFD8A9081FA}" srcOrd="0" destOrd="0" presId="urn:microsoft.com/office/officeart/2005/8/layout/vList2"/>
    <dgm:cxn modelId="{E130A3EA-8552-4B7F-B14A-F6878BF471AD}" srcId="{6B486437-420B-489B-9291-7DF5EDBF2C82}" destId="{004FB8DF-6AE1-40DB-BA6A-C412E7A1C803}" srcOrd="2" destOrd="0" parTransId="{14D7252A-763A-4144-9405-7BE6218B4358}" sibTransId="{BBD7FB1D-A697-431D-B40E-302D3135A30D}"/>
    <dgm:cxn modelId="{E4AA06EB-8B5E-4FAC-97A9-1C73254A3A48}" type="presOf" srcId="{1BE019CA-DBB1-4F95-A1DA-9C7057DA6E7A}" destId="{3DAB2BBA-5415-4AE0-A6C3-BB44C389BB76}" srcOrd="0" destOrd="0" presId="urn:microsoft.com/office/officeart/2005/8/layout/vList2"/>
    <dgm:cxn modelId="{A79E98F3-BF9D-4C5C-A82F-ED6822C7BB69}" type="presOf" srcId="{6B486437-420B-489B-9291-7DF5EDBF2C82}" destId="{DC286F79-538A-4444-9DC3-377DBC043D1A}" srcOrd="0" destOrd="0" presId="urn:microsoft.com/office/officeart/2005/8/layout/vList2"/>
    <dgm:cxn modelId="{4334CABD-54E7-4659-8B6E-EB1D8B94807A}" type="presParOf" srcId="{DC286F79-538A-4444-9DC3-377DBC043D1A}" destId="{3DAB2BBA-5415-4AE0-A6C3-BB44C389BB76}" srcOrd="0" destOrd="0" presId="urn:microsoft.com/office/officeart/2005/8/layout/vList2"/>
    <dgm:cxn modelId="{BA76F099-E28F-4CBC-8F47-95566123806D}" type="presParOf" srcId="{DC286F79-538A-4444-9DC3-377DBC043D1A}" destId="{E2299C72-E625-4294-B1C7-416FF82AD828}" srcOrd="1" destOrd="0" presId="urn:microsoft.com/office/officeart/2005/8/layout/vList2"/>
    <dgm:cxn modelId="{9C471FE3-701E-416E-BB6A-04E2104A6427}" type="presParOf" srcId="{DC286F79-538A-4444-9DC3-377DBC043D1A}" destId="{489CAFCA-DED8-41D7-B014-F103AF994F12}" srcOrd="2" destOrd="0" presId="urn:microsoft.com/office/officeart/2005/8/layout/vList2"/>
    <dgm:cxn modelId="{C5721F35-70EE-4FD8-9848-64C3CC897DAE}" type="presParOf" srcId="{DC286F79-538A-4444-9DC3-377DBC043D1A}" destId="{0E9C9A38-69E8-4EC5-A8C1-A89118FE38F4}" srcOrd="3" destOrd="0" presId="urn:microsoft.com/office/officeart/2005/8/layout/vList2"/>
    <dgm:cxn modelId="{5D7E9C02-0BAE-48D6-875C-3EF18A64D6E9}" type="presParOf" srcId="{DC286F79-538A-4444-9DC3-377DBC043D1A}" destId="{12B2D89E-308B-428F-888A-AE3BF8EDB02B}" srcOrd="4" destOrd="0" presId="urn:microsoft.com/office/officeart/2005/8/layout/vList2"/>
    <dgm:cxn modelId="{E3477894-6C29-4D07-A276-24A09AEF2F88}" type="presParOf" srcId="{DC286F79-538A-4444-9DC3-377DBC043D1A}" destId="{270FF2CE-7710-454B-B122-918513C187AF}" srcOrd="5" destOrd="0" presId="urn:microsoft.com/office/officeart/2005/8/layout/vList2"/>
    <dgm:cxn modelId="{43B61449-64F1-4A1D-8236-141AD61A4809}" type="presParOf" srcId="{DC286F79-538A-4444-9DC3-377DBC043D1A}" destId="{70A20A86-56EB-4C69-8C29-4DFD8A9081F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782CCA-1CBB-4661-BB47-29B4AF350610}">
      <dsp:nvSpPr>
        <dsp:cNvPr id="0" name=""/>
        <dsp:cNvSpPr/>
      </dsp:nvSpPr>
      <dsp:spPr>
        <a:xfrm>
          <a:off x="0" y="10512"/>
          <a:ext cx="6513603" cy="13689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>
              <a:latin typeface="Arial" panose="020B0604020202020204" pitchFamily="34" charset="0"/>
              <a:cs typeface="Arial" panose="020B0604020202020204" pitchFamily="34" charset="0"/>
            </a:rPr>
            <a:t>To  make a boxes size according to goods</a:t>
          </a:r>
          <a:endParaRPr lang="en-US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824" y="77336"/>
        <a:ext cx="6379955" cy="1235252"/>
      </dsp:txXfrm>
    </dsp:sp>
    <dsp:sp modelId="{EBD7E349-9529-405B-BAB4-978F7FFCF4A1}">
      <dsp:nvSpPr>
        <dsp:cNvPr id="0" name=""/>
        <dsp:cNvSpPr/>
      </dsp:nvSpPr>
      <dsp:spPr>
        <a:xfrm>
          <a:off x="0" y="1543090"/>
          <a:ext cx="6513603" cy="13689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>
              <a:latin typeface="Arial" panose="020B0604020202020204" pitchFamily="34" charset="0"/>
              <a:cs typeface="Arial" panose="020B0604020202020204" pitchFamily="34" charset="0"/>
            </a:rPr>
            <a:t>Reason</a:t>
          </a:r>
          <a:endParaRPr lang="en-US" sz="4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824" y="1609914"/>
        <a:ext cx="6379955" cy="1235252"/>
      </dsp:txXfrm>
    </dsp:sp>
    <dsp:sp modelId="{FB2AA3C6-EE4C-4B93-85D2-267D7AE96A74}">
      <dsp:nvSpPr>
        <dsp:cNvPr id="0" name=""/>
        <dsp:cNvSpPr/>
      </dsp:nvSpPr>
      <dsp:spPr>
        <a:xfrm>
          <a:off x="0" y="3007513"/>
          <a:ext cx="6513603" cy="13689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>
              <a:latin typeface="Arial" panose="020B0604020202020204" pitchFamily="34" charset="0"/>
              <a:cs typeface="Arial" panose="020B0604020202020204" pitchFamily="34" charset="0"/>
            </a:rPr>
            <a:t>Positive impact on climate change</a:t>
          </a:r>
          <a:endParaRPr lang="en-US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824" y="3074337"/>
        <a:ext cx="6379955" cy="1235252"/>
      </dsp:txXfrm>
    </dsp:sp>
    <dsp:sp modelId="{53BB93B8-A9DC-4B79-B1DF-EEE66AEB49E4}">
      <dsp:nvSpPr>
        <dsp:cNvPr id="0" name=""/>
        <dsp:cNvSpPr/>
      </dsp:nvSpPr>
      <dsp:spPr>
        <a:xfrm>
          <a:off x="0" y="4516526"/>
          <a:ext cx="6513603" cy="13689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>
              <a:latin typeface="Arial" panose="020B0604020202020204" pitchFamily="34" charset="0"/>
              <a:cs typeface="Arial" panose="020B0604020202020204" pitchFamily="34" charset="0"/>
            </a:rPr>
            <a:t>Customers</a:t>
          </a:r>
          <a:r>
            <a:rPr lang="en-GB" sz="4500" kern="1200" dirty="0">
              <a:latin typeface="Arial" panose="020B0604020202020204" pitchFamily="34" charset="0"/>
              <a:cs typeface="Arial" panose="020B0604020202020204" pitchFamily="34" charset="0"/>
            </a:rPr>
            <a:t> satisfaction</a:t>
          </a:r>
          <a:endParaRPr lang="en-US" sz="4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6824" y="4583350"/>
        <a:ext cx="6379955" cy="12352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327A26-0156-4A9D-A9DE-406C70F1B5B0}">
      <dsp:nvSpPr>
        <dsp:cNvPr id="0" name=""/>
        <dsp:cNvSpPr/>
      </dsp:nvSpPr>
      <dsp:spPr>
        <a:xfrm>
          <a:off x="1089463" y="321715"/>
          <a:ext cx="1043218" cy="104321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5DE204-AEB7-45E0-A085-66AE43DDE16F}">
      <dsp:nvSpPr>
        <dsp:cNvPr id="0" name=""/>
        <dsp:cNvSpPr/>
      </dsp:nvSpPr>
      <dsp:spPr>
        <a:xfrm>
          <a:off x="451941" y="1688759"/>
          <a:ext cx="231826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Effect on supply chain nationally and internationally 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1941" y="1688759"/>
        <a:ext cx="2318263" cy="720000"/>
      </dsp:txXfrm>
    </dsp:sp>
    <dsp:sp modelId="{0DCA3498-B946-474D-891E-1A495C722104}">
      <dsp:nvSpPr>
        <dsp:cNvPr id="0" name=""/>
        <dsp:cNvSpPr/>
      </dsp:nvSpPr>
      <dsp:spPr>
        <a:xfrm>
          <a:off x="3813422" y="321715"/>
          <a:ext cx="1043218" cy="104321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5CD84F-87E3-42B9-9BF4-9934E247C236}">
      <dsp:nvSpPr>
        <dsp:cNvPr id="0" name=""/>
        <dsp:cNvSpPr/>
      </dsp:nvSpPr>
      <dsp:spPr>
        <a:xfrm>
          <a:off x="3175900" y="1688759"/>
          <a:ext cx="231826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Arial" panose="020B0604020202020204" pitchFamily="34" charset="0"/>
              <a:cs typeface="Arial" panose="020B0604020202020204" pitchFamily="34" charset="0"/>
            </a:rPr>
            <a:t>Initial cost will be expensive for Amazon</a:t>
          </a:r>
          <a:endParaRPr lang="en-US" sz="16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75900" y="1688759"/>
        <a:ext cx="2318263" cy="720000"/>
      </dsp:txXfrm>
    </dsp:sp>
    <dsp:sp modelId="{483A4AFD-527B-44A1-BE67-03147E12D661}">
      <dsp:nvSpPr>
        <dsp:cNvPr id="0" name=""/>
        <dsp:cNvSpPr/>
      </dsp:nvSpPr>
      <dsp:spPr>
        <a:xfrm>
          <a:off x="1089463" y="2988324"/>
          <a:ext cx="1043218" cy="104321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C65BF6-2C45-481A-9CDA-37B6C7D90925}">
      <dsp:nvSpPr>
        <dsp:cNvPr id="0" name=""/>
        <dsp:cNvSpPr/>
      </dsp:nvSpPr>
      <dsp:spPr>
        <a:xfrm>
          <a:off x="451941" y="4355368"/>
          <a:ext cx="231826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Arial" panose="020B0604020202020204" pitchFamily="34" charset="0"/>
              <a:cs typeface="Arial" panose="020B0604020202020204" pitchFamily="34" charset="0"/>
            </a:rPr>
            <a:t>Need to deal with other different delivery company</a:t>
          </a:r>
          <a:endParaRPr lang="en-US" sz="16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1941" y="4355368"/>
        <a:ext cx="2318263" cy="720000"/>
      </dsp:txXfrm>
    </dsp:sp>
    <dsp:sp modelId="{D9FF3D26-4DFB-47F6-B63E-CE64C74BAB28}">
      <dsp:nvSpPr>
        <dsp:cNvPr id="0" name=""/>
        <dsp:cNvSpPr/>
      </dsp:nvSpPr>
      <dsp:spPr>
        <a:xfrm>
          <a:off x="3813422" y="2988324"/>
          <a:ext cx="1043218" cy="104321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1A9C6A-C3E5-45AF-B0AB-70614544AA0D}">
      <dsp:nvSpPr>
        <dsp:cNvPr id="0" name=""/>
        <dsp:cNvSpPr/>
      </dsp:nvSpPr>
      <dsp:spPr>
        <a:xfrm>
          <a:off x="3175900" y="4355368"/>
          <a:ext cx="2318263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Arial" panose="020B0604020202020204" pitchFamily="34" charset="0"/>
              <a:cs typeface="Arial" panose="020B0604020202020204" pitchFamily="34" charset="0"/>
            </a:rPr>
            <a:t>Ned to produce lots of different sizeable boxes</a:t>
          </a:r>
          <a:endParaRPr lang="en-US" sz="16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75900" y="4355368"/>
        <a:ext cx="2318263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6996D4-1FE0-4A52-9FAF-7234F38A03E7}">
      <dsp:nvSpPr>
        <dsp:cNvPr id="0" name=""/>
        <dsp:cNvSpPr/>
      </dsp:nvSpPr>
      <dsp:spPr>
        <a:xfrm>
          <a:off x="0" y="559490"/>
          <a:ext cx="2120080" cy="127204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Arial" panose="020B0604020202020204" pitchFamily="34" charset="0"/>
              <a:cs typeface="Arial" panose="020B0604020202020204" pitchFamily="34" charset="0"/>
            </a:rPr>
            <a:t>Positive impact on climate change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559490"/>
        <a:ext cx="2120080" cy="1272048"/>
      </dsp:txXfrm>
    </dsp:sp>
    <dsp:sp modelId="{5838B00B-50D8-4B83-9E24-9EC5E641A0FF}">
      <dsp:nvSpPr>
        <dsp:cNvPr id="0" name=""/>
        <dsp:cNvSpPr/>
      </dsp:nvSpPr>
      <dsp:spPr>
        <a:xfrm>
          <a:off x="2332089" y="559490"/>
          <a:ext cx="2120080" cy="127204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Arial" panose="020B0604020202020204" pitchFamily="34" charset="0"/>
              <a:cs typeface="Arial" panose="020B0604020202020204" pitchFamily="34" charset="0"/>
            </a:rPr>
            <a:t>Cost effective</a:t>
          </a:r>
        </a:p>
      </dsp:txBody>
      <dsp:txXfrm>
        <a:off x="2332089" y="559490"/>
        <a:ext cx="2120080" cy="1272048"/>
      </dsp:txXfrm>
    </dsp:sp>
    <dsp:sp modelId="{007CF345-AE6D-4CAD-9F0C-70E5B41833BA}">
      <dsp:nvSpPr>
        <dsp:cNvPr id="0" name=""/>
        <dsp:cNvSpPr/>
      </dsp:nvSpPr>
      <dsp:spPr>
        <a:xfrm>
          <a:off x="4664178" y="559490"/>
          <a:ext cx="2120080" cy="127204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Arial" panose="020B0604020202020204" pitchFamily="34" charset="0"/>
              <a:cs typeface="Arial" panose="020B0604020202020204" pitchFamily="34" charset="0"/>
            </a:rPr>
            <a:t>Easy to deliver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64178" y="559490"/>
        <a:ext cx="2120080" cy="1272048"/>
      </dsp:txXfrm>
    </dsp:sp>
    <dsp:sp modelId="{A96FFDDE-7F82-4C20-BDFD-B946D4A72BD2}">
      <dsp:nvSpPr>
        <dsp:cNvPr id="0" name=""/>
        <dsp:cNvSpPr/>
      </dsp:nvSpPr>
      <dsp:spPr>
        <a:xfrm>
          <a:off x="0" y="2043547"/>
          <a:ext cx="2120080" cy="127204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Arial" panose="020B0604020202020204" pitchFamily="34" charset="0"/>
              <a:cs typeface="Arial" panose="020B0604020202020204" pitchFamily="34" charset="0"/>
            </a:rPr>
            <a:t>Customer happy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043547"/>
        <a:ext cx="2120080" cy="1272048"/>
      </dsp:txXfrm>
    </dsp:sp>
    <dsp:sp modelId="{B3032764-E552-41AA-86FC-FCE7EEDEAA55}">
      <dsp:nvSpPr>
        <dsp:cNvPr id="0" name=""/>
        <dsp:cNvSpPr/>
      </dsp:nvSpPr>
      <dsp:spPr>
        <a:xfrm>
          <a:off x="2332089" y="2043547"/>
          <a:ext cx="2120080" cy="1272048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Arial" panose="020B0604020202020204" pitchFamily="34" charset="0"/>
              <a:cs typeface="Arial" panose="020B0604020202020204" pitchFamily="34" charset="0"/>
            </a:rPr>
            <a:t>In a one lorry we can put more goods 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32089" y="2043547"/>
        <a:ext cx="2120080" cy="1272048"/>
      </dsp:txXfrm>
    </dsp:sp>
    <dsp:sp modelId="{095B19C0-0208-4FBD-846C-C27AE464D243}">
      <dsp:nvSpPr>
        <dsp:cNvPr id="0" name=""/>
        <dsp:cNvSpPr/>
      </dsp:nvSpPr>
      <dsp:spPr>
        <a:xfrm>
          <a:off x="4664178" y="2043547"/>
          <a:ext cx="2120080" cy="127204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Arial" panose="020B0604020202020204" pitchFamily="34" charset="0"/>
              <a:cs typeface="Arial" panose="020B0604020202020204" pitchFamily="34" charset="0"/>
            </a:rPr>
            <a:t>Time safe</a:t>
          </a:r>
          <a:endParaRPr lang="en-US" sz="2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664178" y="2043547"/>
        <a:ext cx="2120080" cy="12720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16D149-0797-4D99-A442-CC6F2DEACA27}">
      <dsp:nvSpPr>
        <dsp:cNvPr id="0" name=""/>
        <dsp:cNvSpPr/>
      </dsp:nvSpPr>
      <dsp:spPr>
        <a:xfrm>
          <a:off x="0" y="966875"/>
          <a:ext cx="6513603" cy="188223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>
              <a:latin typeface="Arial" panose="020B0604020202020204" pitchFamily="34" charset="0"/>
              <a:cs typeface="Arial" panose="020B0604020202020204" pitchFamily="34" charset="0"/>
            </a:rPr>
            <a:t> Discuss </a:t>
          </a:r>
          <a:r>
            <a:rPr lang="en-GB" sz="3600" kern="1200" dirty="0">
              <a:latin typeface="Arial" panose="020B0604020202020204" pitchFamily="34" charset="0"/>
              <a:cs typeface="Arial" panose="020B0604020202020204" pitchFamily="34" charset="0"/>
            </a:rPr>
            <a:t>with suppliers , parties, customers</a:t>
          </a:r>
          <a:endParaRPr lang="en-US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1883" y="1058758"/>
        <a:ext cx="6329837" cy="1698471"/>
      </dsp:txXfrm>
    </dsp:sp>
    <dsp:sp modelId="{9AF9199C-35F9-4B89-8C44-75B2AEE02692}">
      <dsp:nvSpPr>
        <dsp:cNvPr id="0" name=""/>
        <dsp:cNvSpPr/>
      </dsp:nvSpPr>
      <dsp:spPr>
        <a:xfrm>
          <a:off x="0" y="3036313"/>
          <a:ext cx="6513603" cy="1882237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>
              <a:latin typeface="Arial" panose="020B0604020202020204" pitchFamily="34" charset="0"/>
              <a:cs typeface="Arial" panose="020B0604020202020204" pitchFamily="34" charset="0"/>
            </a:rPr>
            <a:t>After three months launch at market and after year go for internationally </a:t>
          </a:r>
          <a:endParaRPr lang="en-US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1883" y="3128196"/>
        <a:ext cx="6329837" cy="169847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AB2BBA-5415-4AE0-A6C3-BB44C389BB76}">
      <dsp:nvSpPr>
        <dsp:cNvPr id="0" name=""/>
        <dsp:cNvSpPr/>
      </dsp:nvSpPr>
      <dsp:spPr>
        <a:xfrm>
          <a:off x="0" y="2716"/>
          <a:ext cx="6513603" cy="141167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Arial" panose="020B0604020202020204" pitchFamily="34" charset="0"/>
              <a:cs typeface="Arial" panose="020B0604020202020204" pitchFamily="34" charset="0"/>
            </a:rPr>
            <a:t>First try to do in a one place</a:t>
          </a:r>
          <a:endParaRPr lang="en-US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912" y="71628"/>
        <a:ext cx="6375779" cy="1273854"/>
      </dsp:txXfrm>
    </dsp:sp>
    <dsp:sp modelId="{489CAFCA-DED8-41D7-B014-F103AF994F12}">
      <dsp:nvSpPr>
        <dsp:cNvPr id="0" name=""/>
        <dsp:cNvSpPr/>
      </dsp:nvSpPr>
      <dsp:spPr>
        <a:xfrm>
          <a:off x="0" y="1502094"/>
          <a:ext cx="6513603" cy="1411678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Arial" panose="020B0604020202020204" pitchFamily="34" charset="0"/>
              <a:cs typeface="Arial" panose="020B0604020202020204" pitchFamily="34" charset="0"/>
            </a:rPr>
            <a:t>Take a feedback from customers</a:t>
          </a:r>
          <a:endParaRPr lang="en-US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912" y="1571006"/>
        <a:ext cx="6375779" cy="1273854"/>
      </dsp:txXfrm>
    </dsp:sp>
    <dsp:sp modelId="{12B2D89E-308B-428F-888A-AE3BF8EDB02B}">
      <dsp:nvSpPr>
        <dsp:cNvPr id="0" name=""/>
        <dsp:cNvSpPr/>
      </dsp:nvSpPr>
      <dsp:spPr>
        <a:xfrm>
          <a:off x="0" y="2981593"/>
          <a:ext cx="6513603" cy="1411678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Arial" panose="020B0604020202020204" pitchFamily="34" charset="0"/>
              <a:cs typeface="Arial" panose="020B0604020202020204" pitchFamily="34" charset="0"/>
            </a:rPr>
            <a:t>Take a feedback from companies, third parties</a:t>
          </a:r>
          <a:endParaRPr lang="en-US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912" y="3050505"/>
        <a:ext cx="6375779" cy="1273854"/>
      </dsp:txXfrm>
    </dsp:sp>
    <dsp:sp modelId="{70A20A86-56EB-4C69-8C29-4DFD8A9081FA}">
      <dsp:nvSpPr>
        <dsp:cNvPr id="0" name=""/>
        <dsp:cNvSpPr/>
      </dsp:nvSpPr>
      <dsp:spPr>
        <a:xfrm>
          <a:off x="0" y="4471031"/>
          <a:ext cx="6513603" cy="1411678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 dirty="0">
              <a:latin typeface="Arial" panose="020B0604020202020204" pitchFamily="34" charset="0"/>
              <a:cs typeface="Arial" panose="020B0604020202020204" pitchFamily="34" charset="0"/>
            </a:rPr>
            <a:t>if positive feedback then straight to apply. Start from one country and after internationally</a:t>
          </a:r>
          <a:endParaRPr lang="en-US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8912" y="4539943"/>
        <a:ext cx="6375779" cy="12738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B5163-ED11-4041-B4E0-6D4773998F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3D0AF5-76F8-42E6-AA4B-63A1F54243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7C8DA-DACB-4D7B-A849-FF69899B3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2289C-F108-45A9-8F10-D0301FC42486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8ED26-DD09-4FCF-AB30-610B231C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2AB00D-C332-4AE6-A558-CD6150B32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05BC-3171-4077-B12B-D0E0D2AD9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618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6BB6F-272C-48E7-9C3C-2E296552F0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4BD4BB-8DF5-4F1C-9CE0-5BC246E906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5A8F64-22B1-433C-984A-CB304512E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2289C-F108-45A9-8F10-D0301FC42486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33CBEB-8A37-48E0-9E9B-3E8203DA6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B666C6-1F2C-4F45-9A27-0C0480E9B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05BC-3171-4077-B12B-D0E0D2AD9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651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DBF68-EF06-427C-9482-85B353450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B7A26A-2A82-4F3E-9D4F-74F230540E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F70477-9931-473E-A819-F70C5B59D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2289C-F108-45A9-8F10-D0301FC42486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B0FC65-60A4-468D-9184-7F257C56F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229F8C-6839-4B45-A6A3-B0DB97C77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05BC-3171-4077-B12B-D0E0D2AD9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96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1FA47-19B8-47B3-B3E5-B72E6A0AB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507704-1A2C-4F23-8689-AA3B2B6906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E8B1A2-7E0C-445B-BCAC-CC7EBD8D3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F2FCB2-7D08-4300-99DC-EE66EE392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2289C-F108-45A9-8F10-D0301FC42486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87E680-82A8-46C3-AA62-CC317A728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F9447D-6576-4618-B469-3B2E85572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05BC-3171-4077-B12B-D0E0D2AD9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944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84A2C-E93A-42FB-8449-0993786165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9BA43F-1A0E-4691-92BE-68C3C71DA3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7EB2BE-B7C3-41C3-BA03-F23D6245C8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6791DD-4866-4E0B-B8D1-3ECDF01A72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9748D8-32BF-4CDE-84E1-935C20E31B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8614F06-827A-4675-AD85-D6AB37413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2289C-F108-45A9-8F10-D0301FC42486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9E7DB2-A9A3-481A-A944-5DEBF6854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76E69E-D005-4DD5-A568-6D43033E7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05BC-3171-4077-B12B-D0E0D2AD9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008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08D2F-EAEA-4915-85D7-6AC4A5749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9B7E9E-1C5D-4B2A-980B-333A886DD9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2289C-F108-45A9-8F10-D0301FC42486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F0A17F-C050-45F8-B33D-0E80F57A2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268C56-3FE1-4843-8168-ED23BCA8A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05BC-3171-4077-B12B-D0E0D2AD9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13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401028-CD41-4409-925E-887D71944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2289C-F108-45A9-8F10-D0301FC42486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6E7DE7-CAC5-4C4D-B78A-DEFDAEBCA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B5E57-66E5-4536-B387-85AB4E842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05BC-3171-4077-B12B-D0E0D2AD9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866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A80C08-AE41-4766-98F6-0C2E0B6C7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B2B38A-9A53-4349-9F8E-1B579FF40D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1A8E36-95EA-4FB2-8A20-4DD7F781D3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99FDF1-0841-4188-99EC-34E798275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2289C-F108-45A9-8F10-D0301FC42486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6EF69A-861D-4BCF-AABA-39E2BA278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E51B6E-71EA-480C-855D-8BC890DF4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05BC-3171-4077-B12B-D0E0D2AD9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391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972BB-E3F8-4503-B7AE-F2B0A2122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C5F017-5811-4952-931E-30A4920798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44A1138-8AFF-43C1-BE07-A0D44AC7E9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A9F36A-6EAC-49B9-932B-58B91D604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2289C-F108-45A9-8F10-D0301FC42486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46A55F-3140-43C1-AD9F-DF7293E37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CD07AF-5C71-4307-9C21-20FFDB712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05BC-3171-4077-B12B-D0E0D2AD9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963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959F5-6D80-4034-93D8-FA90E6BED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32C8A4-9082-4CC0-8760-AB6B572B8D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4729E-B5F4-4FFB-8205-8E0EA97D3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2289C-F108-45A9-8F10-D0301FC42486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1B86B3-5BCD-4012-B6E6-CF959E5E0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F3F02C-6AB7-4351-8457-A9C8D2E25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05BC-3171-4077-B12B-D0E0D2AD9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910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FB6434-4395-4A67-A431-777C9159D4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4926CC-82B6-41EC-B6CD-51548F15F6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F9199F-4AFA-46C0-BF78-8CD498894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2289C-F108-45A9-8F10-D0301FC42486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DC78A0-93A2-4A75-9722-19D23A8A9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730B66-3D9C-4212-8392-0E1B7126B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B805BC-3171-4077-B12B-D0E0D2AD9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390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7EA0790-5B66-443F-A85C-F3843D56C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DD5730-404E-4337-9C3A-E0BA0D6302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3FC70-0AA3-4122-B6B3-33DDEF5B35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2289C-F108-45A9-8F10-D0301FC42486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86C213-546C-4FA8-ABF7-E4A5C40859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5C7071-8557-4777-BB5A-F979AD41C4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805BC-3171-4077-B12B-D0E0D2AD9B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448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wmf"/><Relationship Id="rId5" Type="http://schemas.openxmlformats.org/officeDocument/2006/relationships/image" Target="../media/image2.png"/><Relationship Id="rId4" Type="http://schemas.openxmlformats.org/officeDocument/2006/relationships/hyperlink" Target="https://www.aboutamazon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About Amazon logo">
            <a:hlinkClick r:id="rId4"/>
            <a:extLst>
              <a:ext uri="{FF2B5EF4-FFF2-40B4-BE49-F238E27FC236}">
                <a16:creationId xmlns:a16="http://schemas.microsoft.com/office/drawing/2014/main" id="{89D0D551-A2DA-4320-A53F-CF5CFCC19DB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310188" y="2643188"/>
            <a:ext cx="1571625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5" descr="About Amazon logo">
            <a:hlinkClick r:id="rId4"/>
            <a:extLst>
              <a:ext uri="{FF2B5EF4-FFF2-40B4-BE49-F238E27FC236}">
                <a16:creationId xmlns:a16="http://schemas.microsoft.com/office/drawing/2014/main" id="{D12BB7E3-62AC-4EDD-AABD-5AF0A5E6655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462588" y="2795588"/>
            <a:ext cx="1571625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7" descr="About Amazon logo">
            <a:extLst>
              <a:ext uri="{FF2B5EF4-FFF2-40B4-BE49-F238E27FC236}">
                <a16:creationId xmlns:a16="http://schemas.microsoft.com/office/drawing/2014/main" id="{0C12FE7D-4626-4900-A6AA-00BF7A806CD0}"/>
              </a:ext>
            </a:extLst>
          </p:cNvPr>
          <p:cNvSpPr>
            <a:spLocks noGrp="1" noChangeAspect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9" name="AutoShape 11" descr="About Amazon logo">
            <a:extLst>
              <a:ext uri="{FF2B5EF4-FFF2-40B4-BE49-F238E27FC236}">
                <a16:creationId xmlns:a16="http://schemas.microsoft.com/office/drawing/2014/main" id="{ACC053D3-9ED1-47A5-859D-8E5D9D497F7D}"/>
              </a:ext>
            </a:extLst>
          </p:cNvPr>
          <p:cNvSpPr>
            <a:spLocks noGrp="1" noChangeAspect="1" noChangeArrowheads="1"/>
          </p:cNvSpPr>
          <p:nvPr>
            <p:ph type="subTitle"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043" name="Picture 19" descr="https://images-eu.ssl-images-amazon.com/images/G/02/gc/designs/livepreview/amzn_logo_squid_noto_email_v2016_uk-main._CB463270308_.png">
            <a:extLst>
              <a:ext uri="{FF2B5EF4-FFF2-40B4-BE49-F238E27FC236}">
                <a16:creationId xmlns:a16="http://schemas.microsoft.com/office/drawing/2014/main" id="{C1353836-57F0-444D-96D1-02AF3EF313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ontrols>
      <mc:AlternateContent xmlns:mc="http://schemas.openxmlformats.org/markup-compatibility/2006">
        <mc:Choice xmlns:v="urn:schemas-microsoft-com:vml" Requires="v">
          <p:control spid="1058" name="HTMLText1" r:id="rId2" imgW="914400" imgH="228600"/>
        </mc:Choice>
        <mc:Fallback>
          <p:control name="HTMLText1" r:id="rId2" imgW="914400" imgH="228600">
            <p:pic>
              <p:nvPicPr>
                <p:cNvPr id="4" name="HTMLText1">
                  <a:extLst>
                    <a:ext uri="{FF2B5EF4-FFF2-40B4-BE49-F238E27FC236}">
                      <a16:creationId xmlns:a16="http://schemas.microsoft.com/office/drawing/2014/main" id="{ABEE47F6-3DB9-4D08-A79D-5AF77AD9A22F}"/>
                    </a:ext>
                  </a:extLst>
                </p:cNvPr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" cy="22860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611507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2BD4ED-D0C0-4E05-87DB-8ED4B9FDB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</a:t>
            </a:r>
          </a:p>
        </p:txBody>
      </p:sp>
      <p:graphicFrame>
        <p:nvGraphicFramePr>
          <p:cNvPr id="31" name="Content Placeholder 2">
            <a:extLst>
              <a:ext uri="{FF2B5EF4-FFF2-40B4-BE49-F238E27FC236}">
                <a16:creationId xmlns:a16="http://schemas.microsoft.com/office/drawing/2014/main" id="{AFAA2AF3-F2CC-4849-A09C-52D06AC11A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0937097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1180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iverford packaging chart">
            <a:extLst>
              <a:ext uri="{FF2B5EF4-FFF2-40B4-BE49-F238E27FC236}">
                <a16:creationId xmlns:a16="http://schemas.microsoft.com/office/drawing/2014/main" id="{86598C82-0CDA-40EE-8DE2-A9B2ECD3C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5200" y="633046"/>
            <a:ext cx="8616950" cy="5539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476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412E8-F4EB-4CA1-9A5F-E02D45748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077" y="1501187"/>
            <a:ext cx="3616856" cy="4376572"/>
          </a:xfrm>
        </p:spPr>
        <p:txBody>
          <a:bodyPr anchor="ctr"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PROCESS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FF2AC85-FAA0-4844-813F-83C04D738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7636" y="0"/>
            <a:ext cx="7281316" cy="6858000"/>
          </a:xfrm>
          <a:custGeom>
            <a:avLst/>
            <a:gdLst>
              <a:gd name="connsiteX0" fmla="*/ 361354 w 7281316"/>
              <a:gd name="connsiteY0" fmla="*/ 0 h 6858000"/>
              <a:gd name="connsiteX1" fmla="*/ 7281316 w 7281316"/>
              <a:gd name="connsiteY1" fmla="*/ 0 h 6858000"/>
              <a:gd name="connsiteX2" fmla="*/ 7281316 w 7281316"/>
              <a:gd name="connsiteY2" fmla="*/ 6858000 h 6858000"/>
              <a:gd name="connsiteX3" fmla="*/ 696735 w 7281316"/>
              <a:gd name="connsiteY3" fmla="*/ 6858000 h 6858000"/>
              <a:gd name="connsiteX4" fmla="*/ 690849 w 7281316"/>
              <a:gd name="connsiteY4" fmla="*/ 6842426 h 6858000"/>
              <a:gd name="connsiteX5" fmla="*/ 335637 w 7281316"/>
              <a:gd name="connsiteY5" fmla="*/ 9472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81316" h="6858000">
                <a:moveTo>
                  <a:pt x="361354" y="0"/>
                </a:moveTo>
                <a:lnTo>
                  <a:pt x="7281316" y="0"/>
                </a:lnTo>
                <a:lnTo>
                  <a:pt x="7281316" y="6858000"/>
                </a:lnTo>
                <a:lnTo>
                  <a:pt x="696735" y="6858000"/>
                </a:lnTo>
                <a:lnTo>
                  <a:pt x="690849" y="6842426"/>
                </a:lnTo>
                <a:cubicBezTo>
                  <a:pt x="-65870" y="4704140"/>
                  <a:pt x="-226206" y="2374054"/>
                  <a:pt x="335637" y="94722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9CC0F1E-BAA2-47B1-8F83-7ECB9FD9E0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89558" y="0"/>
            <a:ext cx="6999394" cy="6858000"/>
          </a:xfrm>
          <a:custGeom>
            <a:avLst/>
            <a:gdLst>
              <a:gd name="connsiteX0" fmla="*/ 6999394 w 6999394"/>
              <a:gd name="connsiteY0" fmla="*/ 0 h 6858000"/>
              <a:gd name="connsiteX1" fmla="*/ 6999394 w 6999394"/>
              <a:gd name="connsiteY1" fmla="*/ 6858000 h 6858000"/>
              <a:gd name="connsiteX2" fmla="*/ 717029 w 6999394"/>
              <a:gd name="connsiteY2" fmla="*/ 6858000 h 6858000"/>
              <a:gd name="connsiteX3" fmla="*/ 623642 w 6999394"/>
              <a:gd name="connsiteY3" fmla="*/ 6599363 h 6858000"/>
              <a:gd name="connsiteX4" fmla="*/ 319533 w 6999394"/>
              <a:gd name="connsiteY4" fmla="*/ 193787 h 6858000"/>
              <a:gd name="connsiteX5" fmla="*/ 371685 w 6999394"/>
              <a:gd name="connsiteY5" fmla="*/ 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99394" h="6858000">
                <a:moveTo>
                  <a:pt x="6999394" y="0"/>
                </a:moveTo>
                <a:lnTo>
                  <a:pt x="6999394" y="6858000"/>
                </a:lnTo>
                <a:lnTo>
                  <a:pt x="717029" y="6858000"/>
                </a:lnTo>
                <a:lnTo>
                  <a:pt x="623642" y="6599363"/>
                </a:lnTo>
                <a:cubicBezTo>
                  <a:pt x="-67685" y="4563346"/>
                  <a:pt x="-206622" y="2355719"/>
                  <a:pt x="319533" y="193787"/>
                </a:cubicBezTo>
                <a:lnTo>
                  <a:pt x="371685" y="1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061FB-3948-4A7E-A74A-785E133D0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8338" y="1406343"/>
            <a:ext cx="5448989" cy="447141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Packaging: cut it down unnecessary stuffs( plastic/paper) and make a package as sizeable goods while packaging and  impact on environment</a:t>
            </a:r>
          </a:p>
        </p:txBody>
      </p:sp>
    </p:spTree>
    <p:extLst>
      <p:ext uri="{BB962C8B-B14F-4D97-AF65-F5344CB8AC3E}">
        <p14:creationId xmlns:p14="http://schemas.microsoft.com/office/powerpoint/2010/main" val="27433612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>
            <a:extLst>
              <a:ext uri="{FF2B5EF4-FFF2-40B4-BE49-F238E27FC236}">
                <a16:creationId xmlns:a16="http://schemas.microsoft.com/office/drawing/2014/main" id="{DC8C3900-B8A1-4965-88E6-CBCBFE067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65945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C8C83F-2D96-4825-A0E2-69173D04E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624568"/>
            <a:ext cx="3351755" cy="5412920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</a:t>
            </a:r>
          </a:p>
        </p:txBody>
      </p:sp>
      <p:graphicFrame>
        <p:nvGraphicFramePr>
          <p:cNvPr id="31" name="Content Placeholder 2">
            <a:extLst>
              <a:ext uri="{FF2B5EF4-FFF2-40B4-BE49-F238E27FC236}">
                <a16:creationId xmlns:a16="http://schemas.microsoft.com/office/drawing/2014/main" id="{B5A069B1-28F0-4237-9F14-E95EF66078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5334550"/>
              </p:ext>
            </p:extLst>
          </p:nvPr>
        </p:nvGraphicFramePr>
        <p:xfrm>
          <a:off x="5392455" y="623888"/>
          <a:ext cx="5946105" cy="5397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11798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63A3E7C-13C0-42A4-ABD2-4CA3392207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/>
          </a:blip>
          <a:srcRect t="157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B4147794-66B7-4CDE-BC75-BBDC48B2F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59481" y="0"/>
            <a:ext cx="7718119" cy="6858000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 panose="020406040505050203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6EB13B-8586-426C-9C86-DCBCB7669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0889" y="365758"/>
            <a:ext cx="6784259" cy="18288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41202E79-1236-4DF8-9921-F47A0B079C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77600" y="0"/>
            <a:ext cx="9144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95AF8FCA-6CB9-4471-9964-95EFFDD806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5448213"/>
              </p:ext>
            </p:extLst>
          </p:nvPr>
        </p:nvGraphicFramePr>
        <p:xfrm>
          <a:off x="4050889" y="2324100"/>
          <a:ext cx="6784259" cy="38750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84509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D3D851-6B6B-441B-AE41-8B2BFB434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3C711CF-8F10-4700-B2B5-A47ACAE63AF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7460823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9885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676343-07F5-40C8-AE74-7637330BE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IMPLEMENTATION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8A6AB20-9BEC-4543-AC7F-E1F1E939CE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7467845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57801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156</Words>
  <Application>Microsoft Office PowerPoint</Application>
  <PresentationFormat>Widescreen</PresentationFormat>
  <Paragraphs>27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 Schoolbook</vt:lpstr>
      <vt:lpstr>Office Theme</vt:lpstr>
      <vt:lpstr>PowerPoint Presentation</vt:lpstr>
      <vt:lpstr>IDEA</vt:lpstr>
      <vt:lpstr>PowerPoint Presentation</vt:lpstr>
      <vt:lpstr>PROCESS</vt:lpstr>
      <vt:lpstr>RISK</vt:lpstr>
      <vt:lpstr>BENEFITS</vt:lpstr>
      <vt:lpstr>PLAN</vt:lpstr>
      <vt:lpstr>IMPLEMENTATION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anila shrestha</dc:creator>
  <cp:lastModifiedBy>anila shrestha</cp:lastModifiedBy>
  <cp:revision>2</cp:revision>
  <dcterms:created xsi:type="dcterms:W3CDTF">2020-03-15T21:29:43Z</dcterms:created>
  <dcterms:modified xsi:type="dcterms:W3CDTF">2020-03-15T21:38:58Z</dcterms:modified>
</cp:coreProperties>
</file>