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6" r:id="rId1"/>
  </p:sldMasterIdLst>
  <p:notesMasterIdLst>
    <p:notesMasterId r:id="rId20"/>
  </p:notesMasterIdLst>
  <p:sldIdLst>
    <p:sldId id="256" r:id="rId2"/>
    <p:sldId id="258" r:id="rId3"/>
    <p:sldId id="260" r:id="rId4"/>
    <p:sldId id="274" r:id="rId5"/>
    <p:sldId id="261" r:id="rId6"/>
    <p:sldId id="263" r:id="rId7"/>
    <p:sldId id="262" r:id="rId8"/>
    <p:sldId id="267" r:id="rId9"/>
    <p:sldId id="273" r:id="rId10"/>
    <p:sldId id="264" r:id="rId11"/>
    <p:sldId id="265" r:id="rId12"/>
    <p:sldId id="266" r:id="rId13"/>
    <p:sldId id="268" r:id="rId14"/>
    <p:sldId id="269" r:id="rId15"/>
    <p:sldId id="270" r:id="rId16"/>
    <p:sldId id="271" r:id="rId17"/>
    <p:sldId id="272" r:id="rId18"/>
    <p:sldId id="275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B22F92E-3B76-46D5-87EF-3F795133F50D}" v="21" dt="2025-07-22T16:44:23.23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173" autoAdjust="0"/>
    <p:restoredTop sz="94660"/>
  </p:normalViewPr>
  <p:slideViewPr>
    <p:cSldViewPr snapToGrid="0">
      <p:cViewPr varScale="1">
        <p:scale>
          <a:sx n="59" d="100"/>
          <a:sy n="59" d="100"/>
        </p:scale>
        <p:origin x="1072" y="52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5/10/relationships/revisionInfo" Target="revisionInfo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Yesson, Alex" userId="ffc86181-197e-4085-9889-2e678fb458d4" providerId="ADAL" clId="{9B22F92E-3B76-46D5-87EF-3F795133F50D}"/>
    <pc:docChg chg="undo redo custSel addSld delSld modSld sldOrd">
      <pc:chgData name="Yesson, Alex" userId="ffc86181-197e-4085-9889-2e678fb458d4" providerId="ADAL" clId="{9B22F92E-3B76-46D5-87EF-3F795133F50D}" dt="2025-07-22T16:44:52.194" v="6443" actId="20577"/>
      <pc:docMkLst>
        <pc:docMk/>
      </pc:docMkLst>
      <pc:sldChg chg="modSp mod">
        <pc:chgData name="Yesson, Alex" userId="ffc86181-197e-4085-9889-2e678fb458d4" providerId="ADAL" clId="{9B22F92E-3B76-46D5-87EF-3F795133F50D}" dt="2025-07-02T10:07:32.236" v="656" actId="27636"/>
        <pc:sldMkLst>
          <pc:docMk/>
          <pc:sldMk cId="4149615513" sldId="256"/>
        </pc:sldMkLst>
        <pc:spChg chg="mod">
          <ac:chgData name="Yesson, Alex" userId="ffc86181-197e-4085-9889-2e678fb458d4" providerId="ADAL" clId="{9B22F92E-3B76-46D5-87EF-3F795133F50D}" dt="2025-07-02T10:07:32.236" v="656" actId="27636"/>
          <ac:spMkLst>
            <pc:docMk/>
            <pc:sldMk cId="4149615513" sldId="256"/>
            <ac:spMk id="3" creationId="{ED6981A7-62C7-7772-9209-C3AA6E78126D}"/>
          </ac:spMkLst>
        </pc:spChg>
        <pc:picChg chg="mod">
          <ac:chgData name="Yesson, Alex" userId="ffc86181-197e-4085-9889-2e678fb458d4" providerId="ADAL" clId="{9B22F92E-3B76-46D5-87EF-3F795133F50D}" dt="2025-07-02T10:06:24.102" v="643" actId="1076"/>
          <ac:picMkLst>
            <pc:docMk/>
            <pc:sldMk cId="4149615513" sldId="256"/>
            <ac:picMk id="4" creationId="{D496E5E4-1FD3-3478-4808-2CB7F0C59AD3}"/>
          </ac:picMkLst>
        </pc:picChg>
      </pc:sldChg>
      <pc:sldChg chg="addSp delSp modSp new del mod">
        <pc:chgData name="Yesson, Alex" userId="ffc86181-197e-4085-9889-2e678fb458d4" providerId="ADAL" clId="{9B22F92E-3B76-46D5-87EF-3F795133F50D}" dt="2025-07-02T10:29:06.436" v="729" actId="47"/>
        <pc:sldMkLst>
          <pc:docMk/>
          <pc:sldMk cId="3141995717" sldId="257"/>
        </pc:sldMkLst>
      </pc:sldChg>
      <pc:sldChg chg="addSp delSp modSp new mod setBg">
        <pc:chgData name="Yesson, Alex" userId="ffc86181-197e-4085-9889-2e678fb458d4" providerId="ADAL" clId="{9B22F92E-3B76-46D5-87EF-3F795133F50D}" dt="2025-07-22T09:46:32.658" v="6006" actId="20577"/>
        <pc:sldMkLst>
          <pc:docMk/>
          <pc:sldMk cId="2115190134" sldId="258"/>
        </pc:sldMkLst>
        <pc:spChg chg="mod ord">
          <ac:chgData name="Yesson, Alex" userId="ffc86181-197e-4085-9889-2e678fb458d4" providerId="ADAL" clId="{9B22F92E-3B76-46D5-87EF-3F795133F50D}" dt="2025-07-16T09:24:46.117" v="4152" actId="1076"/>
          <ac:spMkLst>
            <pc:docMk/>
            <pc:sldMk cId="2115190134" sldId="258"/>
            <ac:spMk id="2" creationId="{51B02185-49F6-E1FE-67FC-416D5C4F6D29}"/>
          </ac:spMkLst>
        </pc:spChg>
        <pc:spChg chg="mod ord">
          <ac:chgData name="Yesson, Alex" userId="ffc86181-197e-4085-9889-2e678fb458d4" providerId="ADAL" clId="{9B22F92E-3B76-46D5-87EF-3F795133F50D}" dt="2025-07-02T10:29:09.439" v="730" actId="20577"/>
          <ac:spMkLst>
            <pc:docMk/>
            <pc:sldMk cId="2115190134" sldId="258"/>
            <ac:spMk id="3" creationId="{51CDC188-DC06-F891-D481-3D5E5BA88A91}"/>
          </ac:spMkLst>
        </pc:spChg>
        <pc:spChg chg="add mod">
          <ac:chgData name="Yesson, Alex" userId="ffc86181-197e-4085-9889-2e678fb458d4" providerId="ADAL" clId="{9B22F92E-3B76-46D5-87EF-3F795133F50D}" dt="2025-07-22T09:46:32.658" v="6006" actId="20577"/>
          <ac:spMkLst>
            <pc:docMk/>
            <pc:sldMk cId="2115190134" sldId="258"/>
            <ac:spMk id="4" creationId="{FEB6FBCB-0500-FCE8-DBBC-A453131D64B2}"/>
          </ac:spMkLst>
        </pc:spChg>
      </pc:sldChg>
      <pc:sldChg chg="modSp new del mod">
        <pc:chgData name="Yesson, Alex" userId="ffc86181-197e-4085-9889-2e678fb458d4" providerId="ADAL" clId="{9B22F92E-3B76-46D5-87EF-3F795133F50D}" dt="2025-07-16T09:27:44.142" v="4154" actId="47"/>
        <pc:sldMkLst>
          <pc:docMk/>
          <pc:sldMk cId="3034618154" sldId="259"/>
        </pc:sldMkLst>
      </pc:sldChg>
      <pc:sldChg chg="addSp modSp new mod">
        <pc:chgData name="Yesson, Alex" userId="ffc86181-197e-4085-9889-2e678fb458d4" providerId="ADAL" clId="{9B22F92E-3B76-46D5-87EF-3F795133F50D}" dt="2025-07-16T09:59:42.310" v="4273" actId="14100"/>
        <pc:sldMkLst>
          <pc:docMk/>
          <pc:sldMk cId="651269167" sldId="260"/>
        </pc:sldMkLst>
        <pc:spChg chg="mod">
          <ac:chgData name="Yesson, Alex" userId="ffc86181-197e-4085-9889-2e678fb458d4" providerId="ADAL" clId="{9B22F92E-3B76-46D5-87EF-3F795133F50D}" dt="2025-07-02T10:29:33.029" v="768" actId="20577"/>
          <ac:spMkLst>
            <pc:docMk/>
            <pc:sldMk cId="651269167" sldId="260"/>
            <ac:spMk id="2" creationId="{496014F2-50AF-ADAF-8E71-DE308E11AFE2}"/>
          </ac:spMkLst>
        </pc:spChg>
        <pc:spChg chg="mod">
          <ac:chgData name="Yesson, Alex" userId="ffc86181-197e-4085-9889-2e678fb458d4" providerId="ADAL" clId="{9B22F92E-3B76-46D5-87EF-3F795133F50D}" dt="2025-07-16T08:58:50.861" v="3705" actId="20577"/>
          <ac:spMkLst>
            <pc:docMk/>
            <pc:sldMk cId="651269167" sldId="260"/>
            <ac:spMk id="3" creationId="{6B5B5FD7-4C19-A55E-00C4-6B86978F1261}"/>
          </ac:spMkLst>
        </pc:spChg>
        <pc:spChg chg="add mod">
          <ac:chgData name="Yesson, Alex" userId="ffc86181-197e-4085-9889-2e678fb458d4" providerId="ADAL" clId="{9B22F92E-3B76-46D5-87EF-3F795133F50D}" dt="2025-07-09T08:35:26.433" v="1761" actId="20577"/>
          <ac:spMkLst>
            <pc:docMk/>
            <pc:sldMk cId="651269167" sldId="260"/>
            <ac:spMk id="4" creationId="{4542044E-AE82-C324-48AC-784F2444ABCD}"/>
          </ac:spMkLst>
        </pc:spChg>
        <pc:picChg chg="add mod">
          <ac:chgData name="Yesson, Alex" userId="ffc86181-197e-4085-9889-2e678fb458d4" providerId="ADAL" clId="{9B22F92E-3B76-46D5-87EF-3F795133F50D}" dt="2025-07-16T09:59:42.310" v="4273" actId="14100"/>
          <ac:picMkLst>
            <pc:docMk/>
            <pc:sldMk cId="651269167" sldId="260"/>
            <ac:picMk id="6" creationId="{49A76EF6-1F33-985A-D53D-F6C3B44B2CF0}"/>
          </ac:picMkLst>
        </pc:picChg>
      </pc:sldChg>
      <pc:sldChg chg="modSp new mod">
        <pc:chgData name="Yesson, Alex" userId="ffc86181-197e-4085-9889-2e678fb458d4" providerId="ADAL" clId="{9B22F92E-3B76-46D5-87EF-3F795133F50D}" dt="2025-07-22T07:15:57.305" v="5931" actId="20577"/>
        <pc:sldMkLst>
          <pc:docMk/>
          <pc:sldMk cId="2896405953" sldId="261"/>
        </pc:sldMkLst>
        <pc:spChg chg="mod">
          <ac:chgData name="Yesson, Alex" userId="ffc86181-197e-4085-9889-2e678fb458d4" providerId="ADAL" clId="{9B22F92E-3B76-46D5-87EF-3F795133F50D}" dt="2025-07-02T10:29:44.957" v="786" actId="1076"/>
          <ac:spMkLst>
            <pc:docMk/>
            <pc:sldMk cId="2896405953" sldId="261"/>
            <ac:spMk id="2" creationId="{00BC3110-DDC7-289E-3A9E-E4F08CDD17EA}"/>
          </ac:spMkLst>
        </pc:spChg>
        <pc:spChg chg="mod">
          <ac:chgData name="Yesson, Alex" userId="ffc86181-197e-4085-9889-2e678fb458d4" providerId="ADAL" clId="{9B22F92E-3B76-46D5-87EF-3F795133F50D}" dt="2025-07-22T07:15:57.305" v="5931" actId="20577"/>
          <ac:spMkLst>
            <pc:docMk/>
            <pc:sldMk cId="2896405953" sldId="261"/>
            <ac:spMk id="3" creationId="{E443E462-6704-1667-EB38-30AC9484FCFF}"/>
          </ac:spMkLst>
        </pc:spChg>
      </pc:sldChg>
      <pc:sldChg chg="modSp new mod ord">
        <pc:chgData name="Yesson, Alex" userId="ffc86181-197e-4085-9889-2e678fb458d4" providerId="ADAL" clId="{9B22F92E-3B76-46D5-87EF-3F795133F50D}" dt="2025-07-18T14:01:51.471" v="4302" actId="20577"/>
        <pc:sldMkLst>
          <pc:docMk/>
          <pc:sldMk cId="552391192" sldId="262"/>
        </pc:sldMkLst>
        <pc:spChg chg="mod">
          <ac:chgData name="Yesson, Alex" userId="ffc86181-197e-4085-9889-2e678fb458d4" providerId="ADAL" clId="{9B22F92E-3B76-46D5-87EF-3F795133F50D}" dt="2025-07-09T10:00:46.089" v="2664" actId="20577"/>
          <ac:spMkLst>
            <pc:docMk/>
            <pc:sldMk cId="552391192" sldId="262"/>
            <ac:spMk id="2" creationId="{03E204FF-6135-C3C4-9B6E-EA61230967AC}"/>
          </ac:spMkLst>
        </pc:spChg>
        <pc:spChg chg="mod">
          <ac:chgData name="Yesson, Alex" userId="ffc86181-197e-4085-9889-2e678fb458d4" providerId="ADAL" clId="{9B22F92E-3B76-46D5-87EF-3F795133F50D}" dt="2025-07-18T14:01:51.471" v="4302" actId="20577"/>
          <ac:spMkLst>
            <pc:docMk/>
            <pc:sldMk cId="552391192" sldId="262"/>
            <ac:spMk id="3" creationId="{C90936BE-48F7-A607-B0A0-E37E8DF9AFCA}"/>
          </ac:spMkLst>
        </pc:spChg>
      </pc:sldChg>
      <pc:sldChg chg="modSp new mod">
        <pc:chgData name="Yesson, Alex" userId="ffc86181-197e-4085-9889-2e678fb458d4" providerId="ADAL" clId="{9B22F92E-3B76-46D5-87EF-3F795133F50D}" dt="2025-07-18T16:57:16.936" v="5901" actId="20577"/>
        <pc:sldMkLst>
          <pc:docMk/>
          <pc:sldMk cId="3246736335" sldId="263"/>
        </pc:sldMkLst>
        <pc:spChg chg="mod">
          <ac:chgData name="Yesson, Alex" userId="ffc86181-197e-4085-9889-2e678fb458d4" providerId="ADAL" clId="{9B22F92E-3B76-46D5-87EF-3F795133F50D}" dt="2025-07-02T10:30:41.930" v="847" actId="1076"/>
          <ac:spMkLst>
            <pc:docMk/>
            <pc:sldMk cId="3246736335" sldId="263"/>
            <ac:spMk id="2" creationId="{FBB23834-539D-B810-60CF-4E88030A5E93}"/>
          </ac:spMkLst>
        </pc:spChg>
        <pc:spChg chg="mod">
          <ac:chgData name="Yesson, Alex" userId="ffc86181-197e-4085-9889-2e678fb458d4" providerId="ADAL" clId="{9B22F92E-3B76-46D5-87EF-3F795133F50D}" dt="2025-07-18T16:57:16.936" v="5901" actId="20577"/>
          <ac:spMkLst>
            <pc:docMk/>
            <pc:sldMk cId="3246736335" sldId="263"/>
            <ac:spMk id="3" creationId="{85B3B560-BA5B-0DCD-7595-92D6620A2A09}"/>
          </ac:spMkLst>
        </pc:spChg>
      </pc:sldChg>
      <pc:sldChg chg="addSp delSp modSp new mod">
        <pc:chgData name="Yesson, Alex" userId="ffc86181-197e-4085-9889-2e678fb458d4" providerId="ADAL" clId="{9B22F92E-3B76-46D5-87EF-3F795133F50D}" dt="2025-07-22T07:19:58.263" v="5981" actId="1076"/>
        <pc:sldMkLst>
          <pc:docMk/>
          <pc:sldMk cId="1060633602" sldId="264"/>
        </pc:sldMkLst>
        <pc:spChg chg="mod">
          <ac:chgData name="Yesson, Alex" userId="ffc86181-197e-4085-9889-2e678fb458d4" providerId="ADAL" clId="{9B22F92E-3B76-46D5-87EF-3F795133F50D}" dt="2025-07-18T14:32:08.666" v="5865" actId="20577"/>
          <ac:spMkLst>
            <pc:docMk/>
            <pc:sldMk cId="1060633602" sldId="264"/>
            <ac:spMk id="2" creationId="{FB1AD1F5-5C4A-1879-CBCD-C862DB1262CE}"/>
          </ac:spMkLst>
        </pc:spChg>
        <pc:picChg chg="add mod">
          <ac:chgData name="Yesson, Alex" userId="ffc86181-197e-4085-9889-2e678fb458d4" providerId="ADAL" clId="{9B22F92E-3B76-46D5-87EF-3F795133F50D}" dt="2025-07-22T07:19:58.263" v="5981" actId="1076"/>
          <ac:picMkLst>
            <pc:docMk/>
            <pc:sldMk cId="1060633602" sldId="264"/>
            <ac:picMk id="5" creationId="{EDE4674B-A999-E2CC-DA10-43B4FC58B7E2}"/>
          </ac:picMkLst>
        </pc:picChg>
      </pc:sldChg>
      <pc:sldChg chg="modSp new mod">
        <pc:chgData name="Yesson, Alex" userId="ffc86181-197e-4085-9889-2e678fb458d4" providerId="ADAL" clId="{9B22F92E-3B76-46D5-87EF-3F795133F50D}" dt="2025-07-22T16:32:55.908" v="6368" actId="20577"/>
        <pc:sldMkLst>
          <pc:docMk/>
          <pc:sldMk cId="841645747" sldId="265"/>
        </pc:sldMkLst>
        <pc:spChg chg="mod">
          <ac:chgData name="Yesson, Alex" userId="ffc86181-197e-4085-9889-2e678fb458d4" providerId="ADAL" clId="{9B22F92E-3B76-46D5-87EF-3F795133F50D}" dt="2025-07-02T10:31:17.236" v="909" actId="1076"/>
          <ac:spMkLst>
            <pc:docMk/>
            <pc:sldMk cId="841645747" sldId="265"/>
            <ac:spMk id="2" creationId="{570ED10F-E4FA-1F5E-33FA-6814C36D2C58}"/>
          </ac:spMkLst>
        </pc:spChg>
        <pc:spChg chg="mod">
          <ac:chgData name="Yesson, Alex" userId="ffc86181-197e-4085-9889-2e678fb458d4" providerId="ADAL" clId="{9B22F92E-3B76-46D5-87EF-3F795133F50D}" dt="2025-07-22T16:32:55.908" v="6368" actId="20577"/>
          <ac:spMkLst>
            <pc:docMk/>
            <pc:sldMk cId="841645747" sldId="265"/>
            <ac:spMk id="3" creationId="{367524AA-E0A4-864A-05EE-4B9F9918FA39}"/>
          </ac:spMkLst>
        </pc:spChg>
      </pc:sldChg>
      <pc:sldChg chg="addSp modSp new mod">
        <pc:chgData name="Yesson, Alex" userId="ffc86181-197e-4085-9889-2e678fb458d4" providerId="ADAL" clId="{9B22F92E-3B76-46D5-87EF-3F795133F50D}" dt="2025-07-22T07:18:33.305" v="5944" actId="20577"/>
        <pc:sldMkLst>
          <pc:docMk/>
          <pc:sldMk cId="4289605398" sldId="266"/>
        </pc:sldMkLst>
        <pc:spChg chg="mod">
          <ac:chgData name="Yesson, Alex" userId="ffc86181-197e-4085-9889-2e678fb458d4" providerId="ADAL" clId="{9B22F92E-3B76-46D5-87EF-3F795133F50D}" dt="2025-07-02T10:31:28.458" v="934" actId="1076"/>
          <ac:spMkLst>
            <pc:docMk/>
            <pc:sldMk cId="4289605398" sldId="266"/>
            <ac:spMk id="2" creationId="{1BCB39B6-9018-4D7A-F99D-5E7ADE346CE4}"/>
          </ac:spMkLst>
        </pc:spChg>
        <pc:spChg chg="mod">
          <ac:chgData name="Yesson, Alex" userId="ffc86181-197e-4085-9889-2e678fb458d4" providerId="ADAL" clId="{9B22F92E-3B76-46D5-87EF-3F795133F50D}" dt="2025-07-22T07:18:33.305" v="5944" actId="20577"/>
          <ac:spMkLst>
            <pc:docMk/>
            <pc:sldMk cId="4289605398" sldId="266"/>
            <ac:spMk id="3" creationId="{985D4B4D-5795-BE59-0B4E-84307F804C99}"/>
          </ac:spMkLst>
        </pc:spChg>
        <pc:spChg chg="add mod">
          <ac:chgData name="Yesson, Alex" userId="ffc86181-197e-4085-9889-2e678fb458d4" providerId="ADAL" clId="{9B22F92E-3B76-46D5-87EF-3F795133F50D}" dt="2025-07-09T11:11:51.471" v="3277" actId="1076"/>
          <ac:spMkLst>
            <pc:docMk/>
            <pc:sldMk cId="4289605398" sldId="266"/>
            <ac:spMk id="4" creationId="{E90B3748-2038-BC73-F7F9-5357B9A8ACE7}"/>
          </ac:spMkLst>
        </pc:spChg>
      </pc:sldChg>
      <pc:sldChg chg="addSp delSp modSp new mod ord">
        <pc:chgData name="Yesson, Alex" userId="ffc86181-197e-4085-9889-2e678fb458d4" providerId="ADAL" clId="{9B22F92E-3B76-46D5-87EF-3F795133F50D}" dt="2025-07-22T07:16:39.539" v="5934" actId="20577"/>
        <pc:sldMkLst>
          <pc:docMk/>
          <pc:sldMk cId="4034049412" sldId="267"/>
        </pc:sldMkLst>
        <pc:spChg chg="mod">
          <ac:chgData name="Yesson, Alex" userId="ffc86181-197e-4085-9889-2e678fb458d4" providerId="ADAL" clId="{9B22F92E-3B76-46D5-87EF-3F795133F50D}" dt="2025-07-22T07:16:39.539" v="5934" actId="20577"/>
          <ac:spMkLst>
            <pc:docMk/>
            <pc:sldMk cId="4034049412" sldId="267"/>
            <ac:spMk id="3" creationId="{DE597A28-7BAA-3F52-F84C-824E542074B2}"/>
          </ac:spMkLst>
        </pc:spChg>
        <pc:spChg chg="add mod">
          <ac:chgData name="Yesson, Alex" userId="ffc86181-197e-4085-9889-2e678fb458d4" providerId="ADAL" clId="{9B22F92E-3B76-46D5-87EF-3F795133F50D}" dt="2025-07-18T14:09:54.616" v="4523" actId="20577"/>
          <ac:spMkLst>
            <pc:docMk/>
            <pc:sldMk cId="4034049412" sldId="267"/>
            <ac:spMk id="4" creationId="{38D66A8D-E3AD-9D9E-504C-73B21C9DD2A7}"/>
          </ac:spMkLst>
        </pc:spChg>
        <pc:picChg chg="add mod">
          <ac:chgData name="Yesson, Alex" userId="ffc86181-197e-4085-9889-2e678fb458d4" providerId="ADAL" clId="{9B22F92E-3B76-46D5-87EF-3F795133F50D}" dt="2025-07-16T09:29:29.702" v="4158" actId="1076"/>
          <ac:picMkLst>
            <pc:docMk/>
            <pc:sldMk cId="4034049412" sldId="267"/>
            <ac:picMk id="6" creationId="{6542A381-4B9E-7342-D958-B489C5A8EBF3}"/>
          </ac:picMkLst>
        </pc:picChg>
      </pc:sldChg>
      <pc:sldChg chg="modSp new mod">
        <pc:chgData name="Yesson, Alex" userId="ffc86181-197e-4085-9889-2e678fb458d4" providerId="ADAL" clId="{9B22F92E-3B76-46D5-87EF-3F795133F50D}" dt="2025-07-22T07:18:48.322" v="5977" actId="20577"/>
        <pc:sldMkLst>
          <pc:docMk/>
          <pc:sldMk cId="3037993703" sldId="268"/>
        </pc:sldMkLst>
        <pc:spChg chg="mod">
          <ac:chgData name="Yesson, Alex" userId="ffc86181-197e-4085-9889-2e678fb458d4" providerId="ADAL" clId="{9B22F92E-3B76-46D5-87EF-3F795133F50D}" dt="2025-07-02T10:31:51.369" v="977" actId="1076"/>
          <ac:spMkLst>
            <pc:docMk/>
            <pc:sldMk cId="3037993703" sldId="268"/>
            <ac:spMk id="2" creationId="{3BFFB45A-B1C6-C77B-EF97-29B1B44CE452}"/>
          </ac:spMkLst>
        </pc:spChg>
        <pc:spChg chg="mod">
          <ac:chgData name="Yesson, Alex" userId="ffc86181-197e-4085-9889-2e678fb458d4" providerId="ADAL" clId="{9B22F92E-3B76-46D5-87EF-3F795133F50D}" dt="2025-07-22T07:18:48.322" v="5977" actId="20577"/>
          <ac:spMkLst>
            <pc:docMk/>
            <pc:sldMk cId="3037993703" sldId="268"/>
            <ac:spMk id="3" creationId="{C05DD0E5-E020-F929-08FB-27D6DA6EF0D1}"/>
          </ac:spMkLst>
        </pc:spChg>
      </pc:sldChg>
      <pc:sldChg chg="addSp delSp modSp new mod setBg modNotesTx">
        <pc:chgData name="Yesson, Alex" userId="ffc86181-197e-4085-9889-2e678fb458d4" providerId="ADAL" clId="{9B22F92E-3B76-46D5-87EF-3F795133F50D}" dt="2025-07-18T16:58:55.723" v="5909" actId="20577"/>
        <pc:sldMkLst>
          <pc:docMk/>
          <pc:sldMk cId="3490116686" sldId="269"/>
        </pc:sldMkLst>
        <pc:spChg chg="mod">
          <ac:chgData name="Yesson, Alex" userId="ffc86181-197e-4085-9889-2e678fb458d4" providerId="ADAL" clId="{9B22F92E-3B76-46D5-87EF-3F795133F50D}" dt="2025-07-16T10:57:16.499" v="4285" actId="26606"/>
          <ac:spMkLst>
            <pc:docMk/>
            <pc:sldMk cId="3490116686" sldId="269"/>
            <ac:spMk id="2" creationId="{927B916C-782B-CE00-7584-57F0CA693933}"/>
          </ac:spMkLst>
        </pc:spChg>
        <pc:spChg chg="mod">
          <ac:chgData name="Yesson, Alex" userId="ffc86181-197e-4085-9889-2e678fb458d4" providerId="ADAL" clId="{9B22F92E-3B76-46D5-87EF-3F795133F50D}" dt="2025-07-18T16:58:55.723" v="5909" actId="20577"/>
          <ac:spMkLst>
            <pc:docMk/>
            <pc:sldMk cId="3490116686" sldId="269"/>
            <ac:spMk id="3" creationId="{36FA384E-F664-7392-391D-E38B77C0CB76}"/>
          </ac:spMkLst>
        </pc:spChg>
        <pc:picChg chg="add mod">
          <ac:chgData name="Yesson, Alex" userId="ffc86181-197e-4085-9889-2e678fb458d4" providerId="ADAL" clId="{9B22F92E-3B76-46D5-87EF-3F795133F50D}" dt="2025-07-18T14:30:06.317" v="5864" actId="1076"/>
          <ac:picMkLst>
            <pc:docMk/>
            <pc:sldMk cId="3490116686" sldId="269"/>
            <ac:picMk id="6" creationId="{BAA20C4A-518D-5960-3C1E-D7F9D363DF62}"/>
          </ac:picMkLst>
        </pc:picChg>
      </pc:sldChg>
      <pc:sldChg chg="modSp new mod">
        <pc:chgData name="Yesson, Alex" userId="ffc86181-197e-4085-9889-2e678fb458d4" providerId="ADAL" clId="{9B22F92E-3B76-46D5-87EF-3F795133F50D}" dt="2025-07-22T07:19:28.193" v="5979" actId="20577"/>
        <pc:sldMkLst>
          <pc:docMk/>
          <pc:sldMk cId="400005674" sldId="270"/>
        </pc:sldMkLst>
        <pc:spChg chg="mod">
          <ac:chgData name="Yesson, Alex" userId="ffc86181-197e-4085-9889-2e678fb458d4" providerId="ADAL" clId="{9B22F92E-3B76-46D5-87EF-3F795133F50D}" dt="2025-07-02T10:32:18.775" v="1018" actId="1076"/>
          <ac:spMkLst>
            <pc:docMk/>
            <pc:sldMk cId="400005674" sldId="270"/>
            <ac:spMk id="2" creationId="{21DBBD83-E502-31BD-0CCC-4E2F03B0D2F8}"/>
          </ac:spMkLst>
        </pc:spChg>
        <pc:spChg chg="mod">
          <ac:chgData name="Yesson, Alex" userId="ffc86181-197e-4085-9889-2e678fb458d4" providerId="ADAL" clId="{9B22F92E-3B76-46D5-87EF-3F795133F50D}" dt="2025-07-22T07:19:28.193" v="5979" actId="20577"/>
          <ac:spMkLst>
            <pc:docMk/>
            <pc:sldMk cId="400005674" sldId="270"/>
            <ac:spMk id="3" creationId="{079569CB-1C1D-BE68-A271-D4E66A085AE8}"/>
          </ac:spMkLst>
        </pc:spChg>
      </pc:sldChg>
      <pc:sldChg chg="modSp new mod">
        <pc:chgData name="Yesson, Alex" userId="ffc86181-197e-4085-9889-2e678fb458d4" providerId="ADAL" clId="{9B22F92E-3B76-46D5-87EF-3F795133F50D}" dt="2025-07-18T14:19:51.028" v="5424" actId="1076"/>
        <pc:sldMkLst>
          <pc:docMk/>
          <pc:sldMk cId="3975425989" sldId="271"/>
        </pc:sldMkLst>
        <pc:spChg chg="mod">
          <ac:chgData name="Yesson, Alex" userId="ffc86181-197e-4085-9889-2e678fb458d4" providerId="ADAL" clId="{9B22F92E-3B76-46D5-87EF-3F795133F50D}" dt="2025-07-18T14:19:51.028" v="5424" actId="1076"/>
          <ac:spMkLst>
            <pc:docMk/>
            <pc:sldMk cId="3975425989" sldId="271"/>
            <ac:spMk id="2" creationId="{74412E9F-D9E9-ACF0-89C5-BF51D927E419}"/>
          </ac:spMkLst>
        </pc:spChg>
        <pc:spChg chg="mod">
          <ac:chgData name="Yesson, Alex" userId="ffc86181-197e-4085-9889-2e678fb458d4" providerId="ADAL" clId="{9B22F92E-3B76-46D5-87EF-3F795133F50D}" dt="2025-07-18T14:19:43.673" v="5423" actId="255"/>
          <ac:spMkLst>
            <pc:docMk/>
            <pc:sldMk cId="3975425989" sldId="271"/>
            <ac:spMk id="3" creationId="{32820389-BF5F-2656-D442-7320DE862195}"/>
          </ac:spMkLst>
        </pc:spChg>
      </pc:sldChg>
      <pc:sldChg chg="addSp delSp modSp new mod setBg setClrOvrMap">
        <pc:chgData name="Yesson, Alex" userId="ffc86181-197e-4085-9889-2e678fb458d4" providerId="ADAL" clId="{9B22F92E-3B76-46D5-87EF-3F795133F50D}" dt="2025-07-18T14:22:42.338" v="5680" actId="1076"/>
        <pc:sldMkLst>
          <pc:docMk/>
          <pc:sldMk cId="1391011264" sldId="272"/>
        </pc:sldMkLst>
        <pc:spChg chg="mod ord">
          <ac:chgData name="Yesson, Alex" userId="ffc86181-197e-4085-9889-2e678fb458d4" providerId="ADAL" clId="{9B22F92E-3B76-46D5-87EF-3F795133F50D}" dt="2025-07-18T14:22:42.338" v="5680" actId="1076"/>
          <ac:spMkLst>
            <pc:docMk/>
            <pc:sldMk cId="1391011264" sldId="272"/>
            <ac:spMk id="2" creationId="{B736C45E-C9F3-2B41-1292-E420E5FDD58D}"/>
          </ac:spMkLst>
        </pc:spChg>
        <pc:spChg chg="add">
          <ac:chgData name="Yesson, Alex" userId="ffc86181-197e-4085-9889-2e678fb458d4" providerId="ADAL" clId="{9B22F92E-3B76-46D5-87EF-3F795133F50D}" dt="2025-07-18T14:22:30.132" v="5677" actId="26606"/>
          <ac:spMkLst>
            <pc:docMk/>
            <pc:sldMk cId="1391011264" sldId="272"/>
            <ac:spMk id="1039" creationId="{F64080D6-34DE-4277-97CC-2FB3812846DA}"/>
          </ac:spMkLst>
        </pc:spChg>
        <pc:grpChg chg="add">
          <ac:chgData name="Yesson, Alex" userId="ffc86181-197e-4085-9889-2e678fb458d4" providerId="ADAL" clId="{9B22F92E-3B76-46D5-87EF-3F795133F50D}" dt="2025-07-18T14:22:30.132" v="5677" actId="26606"/>
          <ac:grpSpMkLst>
            <pc:docMk/>
            <pc:sldMk cId="1391011264" sldId="272"/>
            <ac:grpSpMk id="1031" creationId="{08F94D66-27EC-4CB8-8226-D7F41C161863}"/>
          </ac:grpSpMkLst>
        </pc:grpChg>
        <pc:picChg chg="add mod">
          <ac:chgData name="Yesson, Alex" userId="ffc86181-197e-4085-9889-2e678fb458d4" providerId="ADAL" clId="{9B22F92E-3B76-46D5-87EF-3F795133F50D}" dt="2025-07-18T14:22:30.132" v="5677" actId="26606"/>
          <ac:picMkLst>
            <pc:docMk/>
            <pc:sldMk cId="1391011264" sldId="272"/>
            <ac:picMk id="1026" creationId="{6C5D3293-F55D-646C-2DFF-261B6E0742A5}"/>
          </ac:picMkLst>
        </pc:picChg>
      </pc:sldChg>
      <pc:sldChg chg="addSp delSp modSp new mod">
        <pc:chgData name="Yesson, Alex" userId="ffc86181-197e-4085-9889-2e678fb458d4" providerId="ADAL" clId="{9B22F92E-3B76-46D5-87EF-3F795133F50D}" dt="2025-07-16T09:57:30.921" v="4209" actId="1076"/>
        <pc:sldMkLst>
          <pc:docMk/>
          <pc:sldMk cId="8439766" sldId="273"/>
        </pc:sldMkLst>
        <pc:spChg chg="add mod">
          <ac:chgData name="Yesson, Alex" userId="ffc86181-197e-4085-9889-2e678fb458d4" providerId="ADAL" clId="{9B22F92E-3B76-46D5-87EF-3F795133F50D}" dt="2025-07-16T09:50:41.042" v="4193" actId="1076"/>
          <ac:spMkLst>
            <pc:docMk/>
            <pc:sldMk cId="8439766" sldId="273"/>
            <ac:spMk id="4" creationId="{DD7C2D73-9660-D2A1-D75D-DAD3739B9ED7}"/>
          </ac:spMkLst>
        </pc:spChg>
        <pc:picChg chg="add mod">
          <ac:chgData name="Yesson, Alex" userId="ffc86181-197e-4085-9889-2e678fb458d4" providerId="ADAL" clId="{9B22F92E-3B76-46D5-87EF-3F795133F50D}" dt="2025-07-16T09:57:29.025" v="4208" actId="1076"/>
          <ac:picMkLst>
            <pc:docMk/>
            <pc:sldMk cId="8439766" sldId="273"/>
            <ac:picMk id="6" creationId="{8E7ADA44-7C0F-7221-F0CC-C53958B0E7B0}"/>
          </ac:picMkLst>
        </pc:picChg>
        <pc:picChg chg="add mod">
          <ac:chgData name="Yesson, Alex" userId="ffc86181-197e-4085-9889-2e678fb458d4" providerId="ADAL" clId="{9B22F92E-3B76-46D5-87EF-3F795133F50D}" dt="2025-07-16T09:57:30.921" v="4209" actId="1076"/>
          <ac:picMkLst>
            <pc:docMk/>
            <pc:sldMk cId="8439766" sldId="273"/>
            <ac:picMk id="8" creationId="{1860CC66-88E7-E7EC-B4FA-A053FBB05922}"/>
          </ac:picMkLst>
        </pc:picChg>
      </pc:sldChg>
      <pc:sldChg chg="addSp delSp modSp new del mod">
        <pc:chgData name="Yesson, Alex" userId="ffc86181-197e-4085-9889-2e678fb458d4" providerId="ADAL" clId="{9B22F92E-3B76-46D5-87EF-3F795133F50D}" dt="2025-07-16T09:50:20.518" v="4188" actId="47"/>
        <pc:sldMkLst>
          <pc:docMk/>
          <pc:sldMk cId="2452130284" sldId="273"/>
        </pc:sldMkLst>
      </pc:sldChg>
      <pc:sldChg chg="addSp delSp modSp new mod modNotesTx">
        <pc:chgData name="Yesson, Alex" userId="ffc86181-197e-4085-9889-2e678fb458d4" providerId="ADAL" clId="{9B22F92E-3B76-46D5-87EF-3F795133F50D}" dt="2025-07-22T10:52:16.760" v="6315" actId="14100"/>
        <pc:sldMkLst>
          <pc:docMk/>
          <pc:sldMk cId="790020327" sldId="274"/>
        </pc:sldMkLst>
        <pc:spChg chg="del">
          <ac:chgData name="Yesson, Alex" userId="ffc86181-197e-4085-9889-2e678fb458d4" providerId="ADAL" clId="{9B22F92E-3B76-46D5-87EF-3F795133F50D}" dt="2025-07-22T10:38:25.990" v="6008" actId="478"/>
          <ac:spMkLst>
            <pc:docMk/>
            <pc:sldMk cId="790020327" sldId="274"/>
            <ac:spMk id="2" creationId="{ADC4833E-2ABF-B3B4-3596-442BDCEB0678}"/>
          </ac:spMkLst>
        </pc:spChg>
        <pc:spChg chg="del">
          <ac:chgData name="Yesson, Alex" userId="ffc86181-197e-4085-9889-2e678fb458d4" providerId="ADAL" clId="{9B22F92E-3B76-46D5-87EF-3F795133F50D}" dt="2025-07-22T10:38:27.420" v="6009" actId="478"/>
          <ac:spMkLst>
            <pc:docMk/>
            <pc:sldMk cId="790020327" sldId="274"/>
            <ac:spMk id="3" creationId="{135C5E87-F0B6-713D-9C69-522CCD1772F6}"/>
          </ac:spMkLst>
        </pc:spChg>
        <pc:spChg chg="mod">
          <ac:chgData name="Yesson, Alex" userId="ffc86181-197e-4085-9889-2e678fb458d4" providerId="ADAL" clId="{9B22F92E-3B76-46D5-87EF-3F795133F50D}" dt="2025-07-22T10:44:36.997" v="6207" actId="1076"/>
          <ac:spMkLst>
            <pc:docMk/>
            <pc:sldMk cId="790020327" sldId="274"/>
            <ac:spMk id="13" creationId="{04ABD5CF-7F7D-B47D-29D2-C52040E6D60F}"/>
          </ac:spMkLst>
        </pc:spChg>
        <pc:spChg chg="add mod">
          <ac:chgData name="Yesson, Alex" userId="ffc86181-197e-4085-9889-2e678fb458d4" providerId="ADAL" clId="{9B22F92E-3B76-46D5-87EF-3F795133F50D}" dt="2025-07-22T10:45:42.529" v="6265" actId="1076"/>
          <ac:spMkLst>
            <pc:docMk/>
            <pc:sldMk cId="790020327" sldId="274"/>
            <ac:spMk id="14" creationId="{61F42431-6B51-7548-707A-BD7A1F811D3F}"/>
          </ac:spMkLst>
        </pc:spChg>
        <pc:spChg chg="add mod">
          <ac:chgData name="Yesson, Alex" userId="ffc86181-197e-4085-9889-2e678fb458d4" providerId="ADAL" clId="{9B22F92E-3B76-46D5-87EF-3F795133F50D}" dt="2025-07-22T10:45:46.525" v="6267" actId="1076"/>
          <ac:spMkLst>
            <pc:docMk/>
            <pc:sldMk cId="790020327" sldId="274"/>
            <ac:spMk id="22" creationId="{F2F6C888-ACCA-5489-C469-46B696290401}"/>
          </ac:spMkLst>
        </pc:spChg>
        <pc:spChg chg="add mod">
          <ac:chgData name="Yesson, Alex" userId="ffc86181-197e-4085-9889-2e678fb458d4" providerId="ADAL" clId="{9B22F92E-3B76-46D5-87EF-3F795133F50D}" dt="2025-07-22T10:45:44.302" v="6266" actId="1076"/>
          <ac:spMkLst>
            <pc:docMk/>
            <pc:sldMk cId="790020327" sldId="274"/>
            <ac:spMk id="31" creationId="{6F50674F-5813-894A-B926-1DE9485839BC}"/>
          </ac:spMkLst>
        </pc:spChg>
        <pc:grpChg chg="mod">
          <ac:chgData name="Yesson, Alex" userId="ffc86181-197e-4085-9889-2e678fb458d4" providerId="ADAL" clId="{9B22F92E-3B76-46D5-87EF-3F795133F50D}" dt="2025-07-22T10:41:42.281" v="6087" actId="338"/>
          <ac:grpSpMkLst>
            <pc:docMk/>
            <pc:sldMk cId="790020327" sldId="274"/>
            <ac:grpSpMk id="1" creationId="{00000000-0000-0000-0000-000000000000}"/>
          </ac:grpSpMkLst>
        </pc:grpChg>
        <pc:grpChg chg="mod">
          <ac:chgData name="Yesson, Alex" userId="ffc86181-197e-4085-9889-2e678fb458d4" providerId="ADAL" clId="{9B22F92E-3B76-46D5-87EF-3F795133F50D}" dt="2025-07-22T10:44:36.997" v="6207" actId="1076"/>
          <ac:grpSpMkLst>
            <pc:docMk/>
            <pc:sldMk cId="790020327" sldId="274"/>
            <ac:grpSpMk id="12" creationId="{064BA5B9-4B99-3480-0309-A4B49917FAF5}"/>
          </ac:grpSpMkLst>
        </pc:grpChg>
        <pc:picChg chg="add mod">
          <ac:chgData name="Yesson, Alex" userId="ffc86181-197e-4085-9889-2e678fb458d4" providerId="ADAL" clId="{9B22F92E-3B76-46D5-87EF-3F795133F50D}" dt="2025-07-22T10:48:13.404" v="6313" actId="1076"/>
          <ac:picMkLst>
            <pc:docMk/>
            <pc:sldMk cId="790020327" sldId="274"/>
            <ac:picMk id="5" creationId="{EBA66DF0-40D5-ABD6-9027-DAC2B20A3732}"/>
          </ac:picMkLst>
        </pc:picChg>
        <pc:picChg chg="add mod">
          <ac:chgData name="Yesson, Alex" userId="ffc86181-197e-4085-9889-2e678fb458d4" providerId="ADAL" clId="{9B22F92E-3B76-46D5-87EF-3F795133F50D}" dt="2025-07-22T10:44:58.550" v="6213" actId="1076"/>
          <ac:picMkLst>
            <pc:docMk/>
            <pc:sldMk cId="790020327" sldId="274"/>
            <ac:picMk id="7" creationId="{2AE6CD60-CC94-A96E-DB81-91CDBEA8E8CA}"/>
          </ac:picMkLst>
        </pc:picChg>
        <pc:picChg chg="add mod">
          <ac:chgData name="Yesson, Alex" userId="ffc86181-197e-4085-9889-2e678fb458d4" providerId="ADAL" clId="{9B22F92E-3B76-46D5-87EF-3F795133F50D}" dt="2025-07-22T10:44:32.981" v="6205" actId="1076"/>
          <ac:picMkLst>
            <pc:docMk/>
            <pc:sldMk cId="790020327" sldId="274"/>
            <ac:picMk id="9" creationId="{50872D77-674E-88FE-BC9E-6850A7B861E6}"/>
          </ac:picMkLst>
        </pc:picChg>
        <pc:picChg chg="add del mod">
          <ac:chgData name="Yesson, Alex" userId="ffc86181-197e-4085-9889-2e678fb458d4" providerId="ADAL" clId="{9B22F92E-3B76-46D5-87EF-3F795133F50D}" dt="2025-07-22T10:41:42.281" v="6087" actId="338"/>
          <ac:picMkLst>
            <pc:docMk/>
            <pc:sldMk cId="790020327" sldId="274"/>
            <ac:picMk id="11" creationId="{959BFD7E-6EED-C671-5791-9EE39042E0BC}"/>
          </ac:picMkLst>
        </pc:picChg>
        <pc:picChg chg="mod">
          <ac:chgData name="Yesson, Alex" userId="ffc86181-197e-4085-9889-2e678fb458d4" providerId="ADAL" clId="{9B22F92E-3B76-46D5-87EF-3F795133F50D}" dt="2025-07-22T10:44:36.997" v="6207" actId="1076"/>
          <ac:picMkLst>
            <pc:docMk/>
            <pc:sldMk cId="790020327" sldId="274"/>
            <ac:picMk id="1029" creationId="{F6CCC766-0713-8143-D889-B7879373D626}"/>
          </ac:picMkLst>
        </pc:picChg>
        <pc:cxnChg chg="add mod">
          <ac:chgData name="Yesson, Alex" userId="ffc86181-197e-4085-9889-2e678fb458d4" providerId="ADAL" clId="{9B22F92E-3B76-46D5-87EF-3F795133F50D}" dt="2025-07-22T10:48:26.706" v="6314" actId="14100"/>
          <ac:cxnSpMkLst>
            <pc:docMk/>
            <pc:sldMk cId="790020327" sldId="274"/>
            <ac:cxnSpMk id="16" creationId="{A60AE380-6A61-B832-A16C-1EFB72C37E4B}"/>
          </ac:cxnSpMkLst>
        </pc:cxnChg>
        <pc:cxnChg chg="add mod">
          <ac:chgData name="Yesson, Alex" userId="ffc86181-197e-4085-9889-2e678fb458d4" providerId="ADAL" clId="{9B22F92E-3B76-46D5-87EF-3F795133F50D}" dt="2025-07-22T10:45:57.944" v="6270" actId="14100"/>
          <ac:cxnSpMkLst>
            <pc:docMk/>
            <pc:sldMk cId="790020327" sldId="274"/>
            <ac:cxnSpMk id="18" creationId="{B5577098-0410-A23E-5CD7-E7EBFFA7D3BE}"/>
          </ac:cxnSpMkLst>
        </pc:cxnChg>
        <pc:cxnChg chg="add mod">
          <ac:chgData name="Yesson, Alex" userId="ffc86181-197e-4085-9889-2e678fb458d4" providerId="ADAL" clId="{9B22F92E-3B76-46D5-87EF-3F795133F50D}" dt="2025-07-22T10:52:16.760" v="6315" actId="14100"/>
          <ac:cxnSpMkLst>
            <pc:docMk/>
            <pc:sldMk cId="790020327" sldId="274"/>
            <ac:cxnSpMk id="20" creationId="{26841AD9-32FD-721E-661E-EC38BAA9DDC7}"/>
          </ac:cxnSpMkLst>
        </pc:cxnChg>
      </pc:sldChg>
      <pc:sldChg chg="modSp new mod">
        <pc:chgData name="Yesson, Alex" userId="ffc86181-197e-4085-9889-2e678fb458d4" providerId="ADAL" clId="{9B22F92E-3B76-46D5-87EF-3F795133F50D}" dt="2025-07-22T16:44:52.194" v="6443" actId="20577"/>
        <pc:sldMkLst>
          <pc:docMk/>
          <pc:sldMk cId="1646628313" sldId="275"/>
        </pc:sldMkLst>
        <pc:spChg chg="mod">
          <ac:chgData name="Yesson, Alex" userId="ffc86181-197e-4085-9889-2e678fb458d4" providerId="ADAL" clId="{9B22F92E-3B76-46D5-87EF-3F795133F50D}" dt="2025-07-22T16:44:52.194" v="6443" actId="20577"/>
          <ac:spMkLst>
            <pc:docMk/>
            <pc:sldMk cId="1646628313" sldId="275"/>
            <ac:spMk id="3" creationId="{3A20894E-3771-586C-6426-F0707FE1DA44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4AC7C0-8D25-4AFB-82DE-F43BA2D5CB26}" type="datetimeFigureOut">
              <a:rPr lang="en-GB" smtClean="0"/>
              <a:t>22/07/2025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271514C-0D89-44D2-8C74-E1CD2546D9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85603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271514C-0D89-44D2-8C74-E1CD2546D94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752341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SCP – Seat portion, PIC, CB PIC, SIC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271514C-0D89-44D2-8C74-E1CD2546D94F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415942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GANNT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271514C-0D89-44D2-8C74-E1CD2546D94F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29931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4F01ED-A34F-40E0-89C8-E2CE2AA47C32}" type="datetimeFigureOut">
              <a:rPr lang="en-GB" smtClean="0"/>
              <a:t>22/07/2025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26402-70C5-49A6-862C-825E9D06A3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55996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4F01ED-A34F-40E0-89C8-E2CE2AA47C32}" type="datetimeFigureOut">
              <a:rPr lang="en-GB" smtClean="0"/>
              <a:t>22/07/2025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07326402-70C5-49A6-862C-825E9D06A3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49974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4F01ED-A34F-40E0-89C8-E2CE2AA47C32}" type="datetimeFigureOut">
              <a:rPr lang="en-GB" smtClean="0"/>
              <a:t>22/07/2025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26402-70C5-49A6-862C-825E9D06A3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94965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4F01ED-A34F-40E0-89C8-E2CE2AA47C32}" type="datetimeFigureOut">
              <a:rPr lang="en-GB" smtClean="0"/>
              <a:t>22/07/2025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26402-70C5-49A6-862C-825E9D06A3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09948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4F01ED-A34F-40E0-89C8-E2CE2AA47C32}" type="datetimeFigureOut">
              <a:rPr lang="en-GB" smtClean="0"/>
              <a:t>22/07/2025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26402-70C5-49A6-862C-825E9D06A3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02664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4F01ED-A34F-40E0-89C8-E2CE2AA47C32}" type="datetimeFigureOut">
              <a:rPr lang="en-GB" smtClean="0"/>
              <a:t>22/07/2025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26402-70C5-49A6-862C-825E9D06A3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20168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4F01ED-A34F-40E0-89C8-E2CE2AA47C32}" type="datetimeFigureOut">
              <a:rPr lang="en-GB" smtClean="0"/>
              <a:t>22/07/2025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26402-70C5-49A6-862C-825E9D06A3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52701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4F01ED-A34F-40E0-89C8-E2CE2AA47C32}" type="datetimeFigureOut">
              <a:rPr lang="en-GB" smtClean="0"/>
              <a:t>22/07/2025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26402-70C5-49A6-862C-825E9D06A3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09126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4F01ED-A34F-40E0-89C8-E2CE2AA47C32}" type="datetimeFigureOut">
              <a:rPr lang="en-GB" smtClean="0"/>
              <a:t>22/07/2025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26402-70C5-49A6-862C-825E9D06A3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34999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4F01ED-A34F-40E0-89C8-E2CE2AA47C32}" type="datetimeFigureOut">
              <a:rPr lang="en-GB" smtClean="0"/>
              <a:t>22/07/2025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26402-70C5-49A6-862C-825E9D06A3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38461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4F01ED-A34F-40E0-89C8-E2CE2AA47C32}" type="datetimeFigureOut">
              <a:rPr lang="en-GB" smtClean="0"/>
              <a:t>22/07/2025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26402-70C5-49A6-862C-825E9D06A3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434030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4F01ED-A34F-40E0-89C8-E2CE2AA47C32}" type="datetimeFigureOut">
              <a:rPr lang="en-GB" smtClean="0"/>
              <a:t>22/07/2025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26402-70C5-49A6-862C-825E9D06A3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332453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4F01ED-A34F-40E0-89C8-E2CE2AA47C32}" type="datetimeFigureOut">
              <a:rPr lang="en-GB" smtClean="0"/>
              <a:t>22/07/2025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26402-70C5-49A6-862C-825E9D06A3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888550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4F01ED-A34F-40E0-89C8-E2CE2AA47C32}" type="datetimeFigureOut">
              <a:rPr lang="en-GB" smtClean="0"/>
              <a:t>22/07/2025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26402-70C5-49A6-862C-825E9D06A3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568422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4F01ED-A34F-40E0-89C8-E2CE2AA47C32}" type="datetimeFigureOut">
              <a:rPr lang="en-GB" smtClean="0"/>
              <a:t>22/07/2025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26402-70C5-49A6-862C-825E9D06A3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9740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4F01ED-A34F-40E0-89C8-E2CE2AA47C32}" type="datetimeFigureOut">
              <a:rPr lang="en-GB" smtClean="0"/>
              <a:t>22/07/2025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26402-70C5-49A6-862C-825E9D06A3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665695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4F01ED-A34F-40E0-89C8-E2CE2AA47C32}" type="datetimeFigureOut">
              <a:rPr lang="en-GB" smtClean="0"/>
              <a:t>22/07/2025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26402-70C5-49A6-862C-825E9D06A3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62760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254F01ED-A34F-40E0-89C8-E2CE2AA47C32}" type="datetimeFigureOut">
              <a:rPr lang="en-GB" smtClean="0"/>
              <a:t>22/07/2025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07326402-70C5-49A6-862C-825E9D06A3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37037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  <p:sldLayoutId id="2147483708" r:id="rId2"/>
    <p:sldLayoutId id="2147483709" r:id="rId3"/>
    <p:sldLayoutId id="2147483710" r:id="rId4"/>
    <p:sldLayoutId id="2147483711" r:id="rId5"/>
    <p:sldLayoutId id="2147483712" r:id="rId6"/>
    <p:sldLayoutId id="2147483713" r:id="rId7"/>
    <p:sldLayoutId id="2147483714" r:id="rId8"/>
    <p:sldLayoutId id="2147483715" r:id="rId9"/>
    <p:sldLayoutId id="2147483716" r:id="rId10"/>
    <p:sldLayoutId id="2147483717" r:id="rId11"/>
    <p:sldLayoutId id="2147483718" r:id="rId12"/>
    <p:sldLayoutId id="2147483719" r:id="rId13"/>
    <p:sldLayoutId id="2147483720" r:id="rId14"/>
    <p:sldLayoutId id="2147483721" r:id="rId15"/>
    <p:sldLayoutId id="2147483722" r:id="rId16"/>
    <p:sldLayoutId id="2147483723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emf"/><Relationship Id="rId4" Type="http://schemas.openxmlformats.org/officeDocument/2006/relationships/image" Target="../media/image5.e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ED6981A7-62C7-7772-9209-C3AA6E78126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2781300"/>
            <a:ext cx="9144000" cy="2476500"/>
          </a:xfrm>
        </p:spPr>
        <p:txBody>
          <a:bodyPr>
            <a:normAutofit fontScale="47500" lnSpcReduction="20000"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3600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Critically discuss a project that you have managed or want to manage. </a:t>
            </a:r>
            <a:endParaRPr lang="en-GB" sz="36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3600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Alex Yesson </a:t>
            </a:r>
            <a:endParaRPr lang="en-GB" sz="36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3600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24/07/25</a:t>
            </a:r>
            <a:endParaRPr lang="en-GB" sz="36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3600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BSc Supply Chain Management and Logistics</a:t>
            </a:r>
            <a:endParaRPr lang="en-GB" sz="36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  <a:buNone/>
            </a:pPr>
            <a:endParaRPr lang="en-GB" sz="36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3600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Organisation Management ACMA4020</a:t>
            </a:r>
            <a:endParaRPr lang="en-GB" sz="36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496E5E4-1FD3-3478-4808-2CB7F0C59AD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0970" y="221107"/>
            <a:ext cx="6830060" cy="237109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1496155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B02185-49F6-E1FE-67FC-416D5C4F6D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89413" y="332161"/>
            <a:ext cx="2013173" cy="752474"/>
          </a:xfrm>
        </p:spPr>
        <p:txBody>
          <a:bodyPr>
            <a:normAutofit/>
          </a:bodyPr>
          <a:lstStyle/>
          <a:p>
            <a:r>
              <a:rPr lang="en-GB" dirty="0"/>
              <a:t>Agenda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CDC188-DC06-F891-D481-3D5E5BA88A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63386" y="1495424"/>
            <a:ext cx="9562306" cy="5048250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EB6FBCB-0500-FCE8-DBBC-A453131D64B2}"/>
              </a:ext>
            </a:extLst>
          </p:cNvPr>
          <p:cNvSpPr txBox="1"/>
          <p:nvPr/>
        </p:nvSpPr>
        <p:spPr>
          <a:xfrm>
            <a:off x="5089413" y="1495424"/>
            <a:ext cx="3621024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Introduction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Customer Request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Timeline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Actions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Material Shortages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Production Breakdown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Cost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Quality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Risk Management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Leadership Involvement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Customer Communication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Results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Conclusion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Questions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151901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6014F2-50AF-ADAF-8E71-DE308E11AF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0011" y="238126"/>
            <a:ext cx="10018713" cy="828674"/>
          </a:xfrm>
        </p:spPr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5B5FD7-4C19-A55E-00C4-6B86978F12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54480" y="3776472"/>
            <a:ext cx="10018713" cy="2084832"/>
          </a:xfrm>
        </p:spPr>
        <p:txBody>
          <a:bodyPr>
            <a:normAutofit/>
          </a:bodyPr>
          <a:lstStyle/>
          <a:p>
            <a:r>
              <a:rPr lang="en-GB" sz="2000" dirty="0"/>
              <a:t>OBOG (On Board Oxygen Generator) </a:t>
            </a:r>
          </a:p>
          <a:p>
            <a:r>
              <a:rPr lang="en-GB" sz="1800" dirty="0"/>
              <a:t>Specific to F-35 platform. </a:t>
            </a:r>
          </a:p>
          <a:p>
            <a:r>
              <a:rPr lang="en-GB" sz="1800" dirty="0"/>
              <a:t>Provides Pilot with cleaned oxygen in the cockpit.</a:t>
            </a:r>
          </a:p>
          <a:p>
            <a:r>
              <a:rPr lang="en-GB" sz="1800" dirty="0"/>
              <a:t>$30,000 per OBOG.  </a:t>
            </a:r>
          </a:p>
          <a:p>
            <a:r>
              <a:rPr lang="en-GB" sz="1800" dirty="0"/>
              <a:t>Upgraded from build standard -005 to -006.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542044E-AE82-C324-48AC-784F2444ABCD}"/>
              </a:ext>
            </a:extLst>
          </p:cNvPr>
          <p:cNvSpPr txBox="1"/>
          <p:nvPr/>
        </p:nvSpPr>
        <p:spPr>
          <a:xfrm>
            <a:off x="1554480" y="1234440"/>
            <a:ext cx="10213848" cy="26161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Honeywell Aerospace Technologies - BAE LSS Program Manager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Manage production for four aircraft - F-35, Eurofighter, Hawk and Tempest.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Manage and overlook production / the orderbook.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Support Contracts and future LOTs introduction.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Track and manage BAE specific issues.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Report on the site’s #1 customer.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9A76EF6-1F33-985A-D53D-F6C3B44B2CF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2672" y="3071294"/>
            <a:ext cx="3726052" cy="27900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12691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EBA66DF0-40D5-ABD6-9027-DAC2B20A373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30983" y="385320"/>
            <a:ext cx="7482841" cy="591774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AE6CD60-CC94-A96E-DB81-91CDBEA8E8CA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10265664" y="107090"/>
            <a:ext cx="1300101" cy="1319665"/>
          </a:xfrm>
          <a:prstGeom prst="rect">
            <a:avLst/>
          </a:prstGeom>
          <a:solidFill>
            <a:schemeClr val="accent1"/>
          </a:solidFill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50872D77-674E-88FE-BC9E-6850A7B861E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185000" y="4514137"/>
            <a:ext cx="1498469" cy="1197864"/>
          </a:xfrm>
          <a:prstGeom prst="rect">
            <a:avLst/>
          </a:prstGeom>
        </p:spPr>
      </p:pic>
      <p:grpSp>
        <p:nvGrpSpPr>
          <p:cNvPr id="12" name="Group 4">
            <a:extLst>
              <a:ext uri="{FF2B5EF4-FFF2-40B4-BE49-F238E27FC236}">
                <a16:creationId xmlns:a16="http://schemas.microsoft.com/office/drawing/2014/main" id="{064BA5B9-4B99-3480-0309-A4B49917FAF5}"/>
              </a:ext>
            </a:extLst>
          </p:cNvPr>
          <p:cNvGrpSpPr>
            <a:grpSpLocks noChangeAspect="1"/>
          </p:cNvGrpSpPr>
          <p:nvPr/>
        </p:nvGrpSpPr>
        <p:grpSpPr bwMode="auto">
          <a:xfrm>
            <a:off x="10265664" y="2215881"/>
            <a:ext cx="1122165" cy="1118680"/>
            <a:chOff x="2514" y="502"/>
            <a:chExt cx="966" cy="963"/>
          </a:xfrm>
        </p:grpSpPr>
        <p:sp>
          <p:nvSpPr>
            <p:cNvPr id="13" name="AutoShape 3">
              <a:extLst>
                <a:ext uri="{FF2B5EF4-FFF2-40B4-BE49-F238E27FC236}">
                  <a16:creationId xmlns:a16="http://schemas.microsoft.com/office/drawing/2014/main" id="{04ABD5CF-7F7D-B47D-29D2-C52040E6D60F}"/>
                </a:ext>
              </a:extLst>
            </p:cNvPr>
            <p:cNvSpPr>
              <a:spLocks noChangeAspect="1" noTextEdit="1"/>
            </p:cNvSpPr>
            <p:nvPr/>
          </p:nvSpPr>
          <p:spPr bwMode="auto">
            <a:xfrm>
              <a:off x="2514" y="502"/>
              <a:ext cx="966" cy="963"/>
            </a:xfrm>
            <a:prstGeom prst="rect">
              <a:avLst/>
            </a:prstGeom>
            <a:noFill/>
            <a:ln w="9525" cap="flat" cmpd="sng" algn="ctr">
              <a:solidFill>
                <a:srgbClr val="000000"/>
              </a:solidFill>
              <a:prstDash val="solid"/>
              <a:miter lim="800000"/>
              <a:headEnd type="none" w="med" len="med"/>
              <a:tailEnd type="none" w="med" len="med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pic>
          <p:nvPicPr>
            <p:cNvPr id="1029" name="Picture 5">
              <a:extLst>
                <a:ext uri="{FF2B5EF4-FFF2-40B4-BE49-F238E27FC236}">
                  <a16:creationId xmlns:a16="http://schemas.microsoft.com/office/drawing/2014/main" id="{F6CCC766-0713-8143-D889-B7879373D626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514" y="502"/>
              <a:ext cx="970" cy="96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14" name="TextBox 13">
            <a:extLst>
              <a:ext uri="{FF2B5EF4-FFF2-40B4-BE49-F238E27FC236}">
                <a16:creationId xmlns:a16="http://schemas.microsoft.com/office/drawing/2014/main" id="{61F42431-6B51-7548-707A-BD7A1F811D3F}"/>
              </a:ext>
            </a:extLst>
          </p:cNvPr>
          <p:cNvSpPr txBox="1"/>
          <p:nvPr/>
        </p:nvSpPr>
        <p:spPr>
          <a:xfrm>
            <a:off x="9905434" y="3344191"/>
            <a:ext cx="18426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/>
              <a:t>Back Up Oxygen Supply (BOS) </a:t>
            </a:r>
          </a:p>
        </p:txBody>
      </p: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A60AE380-6A61-B832-A16C-1EFB72C37E4B}"/>
              </a:ext>
            </a:extLst>
          </p:cNvPr>
          <p:cNvCxnSpPr>
            <a:cxnSpLocks/>
          </p:cNvCxnSpPr>
          <p:nvPr/>
        </p:nvCxnSpPr>
        <p:spPr>
          <a:xfrm flipH="1" flipV="1">
            <a:off x="7077456" y="2368296"/>
            <a:ext cx="3419856" cy="256032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B5577098-0410-A23E-5CD7-E7EBFFA7D3BE}"/>
              </a:ext>
            </a:extLst>
          </p:cNvPr>
          <p:cNvCxnSpPr>
            <a:cxnSpLocks/>
          </p:cNvCxnSpPr>
          <p:nvPr/>
        </p:nvCxnSpPr>
        <p:spPr>
          <a:xfrm flipH="1">
            <a:off x="7077456" y="1145999"/>
            <a:ext cx="3183561" cy="1063737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26841AD9-32FD-721E-661E-EC38BAA9DDC7}"/>
              </a:ext>
            </a:extLst>
          </p:cNvPr>
          <p:cNvCxnSpPr>
            <a:cxnSpLocks/>
          </p:cNvCxnSpPr>
          <p:nvPr/>
        </p:nvCxnSpPr>
        <p:spPr>
          <a:xfrm flipH="1" flipV="1">
            <a:off x="6976872" y="3218688"/>
            <a:ext cx="3520440" cy="1197864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Box 21">
            <a:extLst>
              <a:ext uri="{FF2B5EF4-FFF2-40B4-BE49-F238E27FC236}">
                <a16:creationId xmlns:a16="http://schemas.microsoft.com/office/drawing/2014/main" id="{F2F6C888-ACCA-5489-C469-46B696290401}"/>
              </a:ext>
            </a:extLst>
          </p:cNvPr>
          <p:cNvSpPr txBox="1"/>
          <p:nvPr/>
        </p:nvSpPr>
        <p:spPr>
          <a:xfrm>
            <a:off x="9476513" y="5809586"/>
            <a:ext cx="2961012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600" dirty="0"/>
              <a:t>Onboard Oxygen Generation System (OBOG)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6F50674F-5813-894A-B926-1DE9485839BC}"/>
              </a:ext>
            </a:extLst>
          </p:cNvPr>
          <p:cNvSpPr txBox="1"/>
          <p:nvPr/>
        </p:nvSpPr>
        <p:spPr>
          <a:xfrm>
            <a:off x="9970992" y="1425808"/>
            <a:ext cx="1972055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600" dirty="0"/>
              <a:t>Services Connection Package (SCP) </a:t>
            </a:r>
          </a:p>
        </p:txBody>
      </p:sp>
    </p:spTree>
    <p:extLst>
      <p:ext uri="{BB962C8B-B14F-4D97-AF65-F5344CB8AC3E}">
        <p14:creationId xmlns:p14="http://schemas.microsoft.com/office/powerpoint/2010/main" val="7900203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BC3110-DDC7-289E-3A9E-E4F08CDD17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0011" y="209550"/>
            <a:ext cx="10018713" cy="952499"/>
          </a:xfrm>
        </p:spPr>
        <p:txBody>
          <a:bodyPr/>
          <a:lstStyle/>
          <a:p>
            <a:r>
              <a:rPr lang="en-GB" dirty="0"/>
              <a:t>Customer Request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43E462-6704-1667-EB38-30AC9484FC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0" y="1344169"/>
            <a:ext cx="10018713" cy="4447032"/>
          </a:xfrm>
        </p:spPr>
        <p:txBody>
          <a:bodyPr>
            <a:normAutofit/>
          </a:bodyPr>
          <a:lstStyle/>
          <a:p>
            <a:r>
              <a:rPr lang="en-GB" sz="1800" dirty="0"/>
              <a:t>BAE requested that HATY pull in the first delivery of the -006 OBOG. </a:t>
            </a:r>
          </a:p>
          <a:p>
            <a:r>
              <a:rPr lang="en-GB" sz="1800" dirty="0"/>
              <a:t>BAE’s end user customer Lockheed Martin had multiple F-35’s well into the build schedule and required OBOGs urgently. </a:t>
            </a:r>
          </a:p>
          <a:p>
            <a:r>
              <a:rPr lang="en-GB" sz="1800" dirty="0"/>
              <a:t>BAE requested min x3 of first x15 monthly requirement were needed ASAP and follow on x12 units needed before June. </a:t>
            </a:r>
          </a:p>
        </p:txBody>
      </p:sp>
    </p:spTree>
    <p:extLst>
      <p:ext uri="{BB962C8B-B14F-4D97-AF65-F5344CB8AC3E}">
        <p14:creationId xmlns:p14="http://schemas.microsoft.com/office/powerpoint/2010/main" val="289640595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B23834-539D-B810-60CF-4E88030A5E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08111" y="219075"/>
            <a:ext cx="10018713" cy="1123949"/>
          </a:xfrm>
        </p:spPr>
        <p:txBody>
          <a:bodyPr/>
          <a:lstStyle/>
          <a:p>
            <a:r>
              <a:rPr lang="en-GB" dirty="0"/>
              <a:t>Timeline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B3B560-BA5B-0DCD-7595-92D6620A2A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0" y="1343025"/>
            <a:ext cx="10018713" cy="4448176"/>
          </a:xfrm>
        </p:spPr>
        <p:txBody>
          <a:bodyPr>
            <a:normAutofit/>
          </a:bodyPr>
          <a:lstStyle/>
          <a:p>
            <a:r>
              <a:rPr lang="en-GB" sz="1800" dirty="0"/>
              <a:t>2018 – Product configuration for -006 build standard</a:t>
            </a:r>
          </a:p>
          <a:p>
            <a:r>
              <a:rPr lang="en-GB" sz="1800" dirty="0"/>
              <a:t>February 2025 - BAE requests HATY pull in first -006 delivery from original contract date</a:t>
            </a:r>
          </a:p>
          <a:p>
            <a:r>
              <a:rPr lang="en-GB" sz="1800" dirty="0"/>
              <a:t>March 2025 -</a:t>
            </a:r>
          </a:p>
          <a:p>
            <a:r>
              <a:rPr lang="en-GB" sz="1800" dirty="0"/>
              <a:t>April 2025 – </a:t>
            </a:r>
          </a:p>
          <a:p>
            <a:r>
              <a:rPr lang="en-GB" sz="1800" dirty="0"/>
              <a:t>May 2025 – Pacing parts due on site – production scheduled to start</a:t>
            </a:r>
          </a:p>
          <a:p>
            <a:r>
              <a:rPr lang="en-GB" sz="1800" dirty="0"/>
              <a:t>June 2025 – First delivery of -006 OBOG is contractually due.</a:t>
            </a:r>
          </a:p>
        </p:txBody>
      </p:sp>
    </p:spTree>
    <p:extLst>
      <p:ext uri="{BB962C8B-B14F-4D97-AF65-F5344CB8AC3E}">
        <p14:creationId xmlns:p14="http://schemas.microsoft.com/office/powerpoint/2010/main" val="32467363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E204FF-6135-C3C4-9B6E-EA61230967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0" y="200025"/>
            <a:ext cx="10018713" cy="952500"/>
          </a:xfrm>
        </p:spPr>
        <p:txBody>
          <a:bodyPr/>
          <a:lstStyle/>
          <a:p>
            <a:r>
              <a:rPr lang="en-GB" dirty="0"/>
              <a:t>Actions to get us to delivery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0936BE-48F7-A607-B0A0-E37E8DF9AF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09" y="1292351"/>
            <a:ext cx="10018713" cy="4273297"/>
          </a:xfrm>
        </p:spPr>
        <p:txBody>
          <a:bodyPr>
            <a:normAutofit/>
          </a:bodyPr>
          <a:lstStyle/>
          <a:p>
            <a:r>
              <a:rPr lang="en-GB" sz="1800" dirty="0"/>
              <a:t>Material shortages pulled in. </a:t>
            </a:r>
          </a:p>
          <a:p>
            <a:r>
              <a:rPr lang="en-GB" sz="1800" dirty="0"/>
              <a:t>COMM ATE software needed upgrading. </a:t>
            </a:r>
          </a:p>
          <a:p>
            <a:r>
              <a:rPr lang="en-GB" sz="1800" dirty="0"/>
              <a:t>FAI’s at multiple part levels. </a:t>
            </a:r>
          </a:p>
          <a:p>
            <a:r>
              <a:rPr lang="en-GB" sz="1800" dirty="0"/>
              <a:t>EELs (Electronic Equipment Logs) needed updating.</a:t>
            </a:r>
          </a:p>
          <a:p>
            <a:r>
              <a:rPr lang="en-GB" sz="1800" dirty="0"/>
              <a:t>GSI (Government Source Inspection) Audit.</a:t>
            </a:r>
          </a:p>
          <a:p>
            <a:r>
              <a:rPr lang="en-GB" sz="1800" dirty="0"/>
              <a:t>BAE quality audit (product configuration audit) </a:t>
            </a:r>
          </a:p>
          <a:p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5523911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597A28-7BAA-3F52-F84C-824E542074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50985" y="1866899"/>
            <a:ext cx="10018713" cy="3124201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sz="1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3443W000-002 ( Oxygen Concentrator) Honeywell Yeovil.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8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3426W050 (Pressure Transducer) Honeywell Plymouth.</a:t>
            </a:r>
          </a:p>
          <a:p>
            <a:pPr marL="0" indent="0">
              <a:buNone/>
            </a:pPr>
            <a:endParaRPr lang="en-GB" sz="18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77400665-4001 (Printed Board Assembly) Ultra Electronics.</a:t>
            </a:r>
          </a:p>
          <a:p>
            <a:endParaRPr lang="en-GB" sz="18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18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18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8D66A8D-E3AD-9D9E-504C-73B21C9DD2A7}"/>
              </a:ext>
            </a:extLst>
          </p:cNvPr>
          <p:cNvSpPr txBox="1"/>
          <p:nvPr/>
        </p:nvSpPr>
        <p:spPr>
          <a:xfrm>
            <a:off x="2657475" y="363854"/>
            <a:ext cx="687705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/>
              <a:t> </a:t>
            </a:r>
            <a:r>
              <a:rPr lang="en-GB" sz="4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Pacing material shortages -</a:t>
            </a:r>
          </a:p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542A381-4B9E-7342-D958-B489C5A8EBF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4975" y="4681328"/>
            <a:ext cx="3865800" cy="15045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404941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DD7C2D73-9660-D2A1-D75D-DAD3739B9E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6643" y="324870"/>
            <a:ext cx="10018713" cy="895349"/>
          </a:xfrm>
        </p:spPr>
        <p:txBody>
          <a:bodyPr/>
          <a:lstStyle/>
          <a:p>
            <a:pPr algn="ctr"/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Production Work Breakdown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E7ADA44-7C0F-7221-F0CC-C53958B0E7B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88702" y="2101116"/>
            <a:ext cx="3448500" cy="26455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1860CC66-88E7-E7EC-B4FA-A053FBB059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93042" y="2101116"/>
            <a:ext cx="4409167" cy="2645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3976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1AD1F5-5C4A-1879-CBCD-C862DB1262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6643" y="238126"/>
            <a:ext cx="10018713" cy="828674"/>
          </a:xfrm>
        </p:spPr>
        <p:txBody>
          <a:bodyPr/>
          <a:lstStyle/>
          <a:p>
            <a:r>
              <a:rPr lang="en-GB" dirty="0"/>
              <a:t>Cost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DE4674B-A999-E2CC-DA10-43B4FC58B7E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6133" y="2631743"/>
            <a:ext cx="6719731" cy="15945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063360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0ED10F-E4FA-1F5E-33FA-6814C36D2C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0" y="114301"/>
            <a:ext cx="10018713" cy="952499"/>
          </a:xfrm>
        </p:spPr>
        <p:txBody>
          <a:bodyPr/>
          <a:lstStyle/>
          <a:p>
            <a:r>
              <a:rPr lang="en-GB" dirty="0"/>
              <a:t>Quality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7524AA-E0A4-864A-05EE-4B9F9918FA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09" y="1866899"/>
            <a:ext cx="10018713" cy="3124201"/>
          </a:xfrm>
        </p:spPr>
        <p:txBody>
          <a:bodyPr/>
          <a:lstStyle/>
          <a:p>
            <a:r>
              <a:rPr lang="en-GB" dirty="0"/>
              <a:t>BAE’s PCA (product configuration audit). </a:t>
            </a:r>
          </a:p>
          <a:p>
            <a:endParaRPr lang="en-GB" dirty="0"/>
          </a:p>
          <a:p>
            <a:r>
              <a:rPr lang="en-GB" dirty="0"/>
              <a:t>GSI Audit. </a:t>
            </a:r>
          </a:p>
          <a:p>
            <a:endParaRPr lang="en-GB" dirty="0"/>
          </a:p>
          <a:p>
            <a:r>
              <a:rPr lang="en-GB" dirty="0"/>
              <a:t>EELs (Electronic equipment logs).</a:t>
            </a:r>
          </a:p>
        </p:txBody>
      </p:sp>
    </p:spTree>
    <p:extLst>
      <p:ext uri="{BB962C8B-B14F-4D97-AF65-F5344CB8AC3E}">
        <p14:creationId xmlns:p14="http://schemas.microsoft.com/office/powerpoint/2010/main" val="84164574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CB39B6-9018-4D7A-F99D-5E7ADE346C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0" y="247650"/>
            <a:ext cx="10018713" cy="1057274"/>
          </a:xfrm>
        </p:spPr>
        <p:txBody>
          <a:bodyPr/>
          <a:lstStyle/>
          <a:p>
            <a:r>
              <a:rPr lang="en-GB" dirty="0"/>
              <a:t>Risk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5D4B4D-5795-BE59-0B4E-84307F804C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0" y="2613541"/>
            <a:ext cx="10018713" cy="3124201"/>
          </a:xfrm>
        </p:spPr>
        <p:txBody>
          <a:bodyPr/>
          <a:lstStyle/>
          <a:p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77400665-4001 (Printed Board Assembly) – LSS Supply Lead. </a:t>
            </a:r>
          </a:p>
          <a:p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PCA – Engineering Program specialist.</a:t>
            </a:r>
          </a:p>
          <a:p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COMM ATE – Advanced Test Engineer.</a:t>
            </a:r>
          </a:p>
          <a:p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90B3748-2038-BC73-F7F9-5357B9A8ACE7}"/>
              </a:ext>
            </a:extLst>
          </p:cNvPr>
          <p:cNvSpPr txBox="1"/>
          <p:nvPr/>
        </p:nvSpPr>
        <p:spPr>
          <a:xfrm>
            <a:off x="2997991" y="1120258"/>
            <a:ext cx="69913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How I offloaded tasks to ensure success</a:t>
            </a:r>
          </a:p>
        </p:txBody>
      </p:sp>
    </p:spTree>
    <p:extLst>
      <p:ext uri="{BB962C8B-B14F-4D97-AF65-F5344CB8AC3E}">
        <p14:creationId xmlns:p14="http://schemas.microsoft.com/office/powerpoint/2010/main" val="428960539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FFB45A-B1C6-C77B-EF97-29B1B44CE4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0" y="276225"/>
            <a:ext cx="10018713" cy="876299"/>
          </a:xfrm>
        </p:spPr>
        <p:txBody>
          <a:bodyPr/>
          <a:lstStyle/>
          <a:p>
            <a:r>
              <a:rPr lang="en-GB" dirty="0"/>
              <a:t>Leadership Involvement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5DD0E5-E020-F929-08FB-27D6DA6EF0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0" y="1866899"/>
            <a:ext cx="10018713" cy="3124201"/>
          </a:xfrm>
        </p:spPr>
        <p:txBody>
          <a:bodyPr/>
          <a:lstStyle/>
          <a:p>
            <a:r>
              <a:rPr lang="en-GB" sz="1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Site lead pushing for revenue early or in month and on time delivery.</a:t>
            </a:r>
          </a:p>
          <a:p>
            <a:r>
              <a:rPr lang="en-GB" sz="1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Value Stream Lead pushing me for completed actions to get us to delivery. </a:t>
            </a:r>
          </a:p>
          <a:p>
            <a:r>
              <a:rPr lang="en-GB" sz="1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BAE Leadership requesting daily updates via email + online meetings.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3799370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7B916C-782B-CE00-7584-57F0CA6939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0" y="276225"/>
            <a:ext cx="10018713" cy="876299"/>
          </a:xfrm>
        </p:spPr>
        <p:txBody>
          <a:bodyPr/>
          <a:lstStyle/>
          <a:p>
            <a:r>
              <a:rPr lang="en-GB"/>
              <a:t>Customer Communication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FA384E-F664-7392-391D-E38B77C0CB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09" y="1038796"/>
            <a:ext cx="10018713" cy="2695575"/>
          </a:xfrm>
        </p:spPr>
        <p:txBody>
          <a:bodyPr>
            <a:normAutofit/>
          </a:bodyPr>
          <a:lstStyle/>
          <a:p>
            <a:r>
              <a:rPr lang="en-GB" sz="1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Started at one call a week. </a:t>
            </a:r>
          </a:p>
          <a:p>
            <a:r>
              <a:rPr lang="en-GB" sz="1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Daily email updates for </a:t>
            </a:r>
            <a:r>
              <a:rPr lang="en-GB" sz="18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first two </a:t>
            </a:r>
            <a:r>
              <a:rPr lang="en-GB" sz="1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months since request.</a:t>
            </a:r>
          </a:p>
          <a:p>
            <a:r>
              <a:rPr lang="en-GB" sz="1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When entering final stages BAE requested daily calls.</a:t>
            </a:r>
          </a:p>
          <a:p>
            <a:r>
              <a:rPr lang="en-GB" sz="1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One face to face meeting at BAE Samlesbury. </a:t>
            </a:r>
          </a:p>
          <a:p>
            <a:r>
              <a:rPr lang="en-GB" sz="1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One face to face meeting at Honeywell Yeovil.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AA20C4A-518D-5960-3C1E-D7F9D363DF6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10234" y="3609253"/>
            <a:ext cx="9171532" cy="27987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011668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BBD83-E502-31BD-0CCC-4E2F03B0D2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0" y="171451"/>
            <a:ext cx="10018713" cy="895349"/>
          </a:xfrm>
        </p:spPr>
        <p:txBody>
          <a:bodyPr/>
          <a:lstStyle/>
          <a:p>
            <a:r>
              <a:rPr lang="en-GB" dirty="0"/>
              <a:t>Results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9569CB-1C1D-BE68-A271-D4E66A085A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40926" y="1866899"/>
            <a:ext cx="10018713" cy="3124201"/>
          </a:xfrm>
        </p:spPr>
        <p:txBody>
          <a:bodyPr>
            <a:normAutofit fontScale="85000" lnSpcReduction="20000"/>
          </a:bodyPr>
          <a:lstStyle/>
          <a:p>
            <a:endParaRPr lang="en-GB" dirty="0"/>
          </a:p>
          <a:p>
            <a:r>
              <a:rPr lang="en-GB" dirty="0"/>
              <a:t>All FAI’s completed and reviewed with no issues. </a:t>
            </a:r>
          </a:p>
          <a:p>
            <a:endParaRPr lang="en-GB" dirty="0"/>
          </a:p>
          <a:p>
            <a:r>
              <a:rPr lang="en-GB" dirty="0"/>
              <a:t>All quality audits completed with no issues.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First OBOG completed production – 26.06.25 (x13).</a:t>
            </a:r>
          </a:p>
          <a:p>
            <a:endParaRPr lang="en-GB" dirty="0"/>
          </a:p>
          <a:p>
            <a:r>
              <a:rPr lang="en-GB" dirty="0"/>
              <a:t>First OBOG delivery – 11.07.25 (x13).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000567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412E9F-D9E9-ACF0-89C5-BF51D927E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0" y="0"/>
            <a:ext cx="10018713" cy="885824"/>
          </a:xfrm>
        </p:spPr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820389-BF5F-2656-D442-7320DE8621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83725" y="1152145"/>
            <a:ext cx="10018713" cy="4873752"/>
          </a:xfrm>
        </p:spPr>
        <p:txBody>
          <a:bodyPr>
            <a:noAutofit/>
          </a:bodyPr>
          <a:lstStyle/>
          <a:p>
            <a:r>
              <a:rPr lang="en-GB" sz="1800" dirty="0"/>
              <a:t>HATY were unable to achieve an OBOG delivery before June. </a:t>
            </a:r>
          </a:p>
          <a:p>
            <a:endParaRPr lang="en-GB" sz="1800" dirty="0"/>
          </a:p>
          <a:p>
            <a:r>
              <a:rPr lang="en-GB" sz="1800" dirty="0"/>
              <a:t>HATY were able to have units ready to ship inside the contractual agreement. </a:t>
            </a:r>
          </a:p>
          <a:p>
            <a:endParaRPr lang="en-GB" sz="1800" dirty="0"/>
          </a:p>
          <a:p>
            <a:r>
              <a:rPr lang="en-GB" sz="1800" dirty="0"/>
              <a:t>HATY were unable to ship units in June. </a:t>
            </a:r>
          </a:p>
          <a:p>
            <a:endParaRPr lang="en-GB" sz="1800" dirty="0"/>
          </a:p>
          <a:p>
            <a:r>
              <a:rPr lang="en-GB" sz="1800" dirty="0"/>
              <a:t>Lockheed Martin were able to pass x13 F35 aircrafts to the final production stage and are now being prepared for flight. </a:t>
            </a:r>
          </a:p>
          <a:p>
            <a:endParaRPr lang="en-GB" sz="1800" dirty="0"/>
          </a:p>
          <a:p>
            <a:r>
              <a:rPr lang="en-GB" sz="1800" dirty="0"/>
              <a:t>I personally was able to understand all the actions needed for a build standard upgrade and use the knowledge in future build standard upgrades.</a:t>
            </a:r>
          </a:p>
          <a:p>
            <a:endParaRPr lang="en-GB" sz="1800" dirty="0"/>
          </a:p>
          <a:p>
            <a:r>
              <a:rPr lang="en-GB" sz="1800" dirty="0"/>
              <a:t>I also learn the importance of making sure you are fully understanding a process whilst working it, otherwise issues will pop up!</a:t>
            </a:r>
          </a:p>
        </p:txBody>
      </p:sp>
    </p:spTree>
    <p:extLst>
      <p:ext uri="{BB962C8B-B14F-4D97-AF65-F5344CB8AC3E}">
        <p14:creationId xmlns:p14="http://schemas.microsoft.com/office/powerpoint/2010/main" val="397542598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31" name="Group 1030">
            <a:extLst>
              <a:ext uri="{FF2B5EF4-FFF2-40B4-BE49-F238E27FC236}">
                <a16:creationId xmlns:a16="http://schemas.microsoft.com/office/drawing/2014/main" id="{08F94D66-27EC-4CB8-8226-D7F41C1618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1032" name="Freeform 6">
              <a:extLst>
                <a:ext uri="{FF2B5EF4-FFF2-40B4-BE49-F238E27FC236}">
                  <a16:creationId xmlns:a16="http://schemas.microsoft.com/office/drawing/2014/main" id="{1A53964C-7D93-4C48-A4A6-C4C2C393C5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33" name="Freeform 7">
              <a:extLst>
                <a:ext uri="{FF2B5EF4-FFF2-40B4-BE49-F238E27FC236}">
                  <a16:creationId xmlns:a16="http://schemas.microsoft.com/office/drawing/2014/main" id="{9C944EEC-539E-4389-8785-58E65D04E8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34" name="Freeform 9">
              <a:extLst>
                <a:ext uri="{FF2B5EF4-FFF2-40B4-BE49-F238E27FC236}">
                  <a16:creationId xmlns:a16="http://schemas.microsoft.com/office/drawing/2014/main" id="{7836EB7E-895C-4D68-B92E-312B371CBD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35" name="Freeform 10">
              <a:extLst>
                <a:ext uri="{FF2B5EF4-FFF2-40B4-BE49-F238E27FC236}">
                  <a16:creationId xmlns:a16="http://schemas.microsoft.com/office/drawing/2014/main" id="{0F29242B-8CE7-4636-B326-4BEE42EB6D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36" name="Freeform 11">
              <a:extLst>
                <a:ext uri="{FF2B5EF4-FFF2-40B4-BE49-F238E27FC236}">
                  <a16:creationId xmlns:a16="http://schemas.microsoft.com/office/drawing/2014/main" id="{4D0B8E9A-7727-4AD9-974E-8815F0B20E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37" name="Freeform 12">
              <a:extLst>
                <a:ext uri="{FF2B5EF4-FFF2-40B4-BE49-F238E27FC236}">
                  <a16:creationId xmlns:a16="http://schemas.microsoft.com/office/drawing/2014/main" id="{1CD6C65C-71BE-4549-926A-1C1135FD06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 useBgFill="1">
        <p:nvSpPr>
          <p:cNvPr id="1039" name="Rectangle 1038">
            <a:extLst>
              <a:ext uri="{FF2B5EF4-FFF2-40B4-BE49-F238E27FC236}">
                <a16:creationId xmlns:a16="http://schemas.microsoft.com/office/drawing/2014/main" id="{F64080D6-34DE-4277-97CC-2FB3812846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F-35 Lightning II: Powering Aerospace Innovation">
            <a:extLst>
              <a:ext uri="{FF2B5EF4-FFF2-40B4-BE49-F238E27FC236}">
                <a16:creationId xmlns:a16="http://schemas.microsoft.com/office/drawing/2014/main" id="{6C5D3293-F55D-646C-2DFF-261B6E0742A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85" r="6326"/>
          <a:stretch>
            <a:fillRect/>
          </a:stretch>
        </p:blipFill>
        <p:spPr bwMode="auto">
          <a:xfrm>
            <a:off x="20" y="10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736C45E-C9F3-2B41-1292-E420E5FDD5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08689" y="70913"/>
            <a:ext cx="8574622" cy="121814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000" dirty="0"/>
              <a:t>Question Time</a:t>
            </a:r>
          </a:p>
        </p:txBody>
      </p:sp>
    </p:spTree>
    <p:extLst>
      <p:ext uri="{BB962C8B-B14F-4D97-AF65-F5344CB8AC3E}">
        <p14:creationId xmlns:p14="http://schemas.microsoft.com/office/powerpoint/2010/main" val="139101126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6683F7-C410-C71C-871E-C32FF10A3A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20894E-3771-586C-6426-F0707FE1DA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b="1" u="sng" dirty="0"/>
              <a:t>AI Declaration </a:t>
            </a:r>
            <a:endParaRPr lang="en-GB" dirty="0"/>
          </a:p>
          <a:p>
            <a:pPr marL="0" indent="0" algn="ctr">
              <a:buNone/>
            </a:pPr>
            <a:r>
              <a:rPr lang="en-GB" dirty="0"/>
              <a:t>I confirm that I did not present any AI-generated materials as my own work in this portfolio. </a:t>
            </a:r>
          </a:p>
          <a:p>
            <a:pPr marL="0" indent="0" algn="ctr">
              <a:buNone/>
            </a:pPr>
            <a:r>
              <a:rPr lang="en-GB" dirty="0"/>
              <a:t>I confirm that I have not used any AI tools in any of </a:t>
            </a:r>
            <a:r>
              <a:rPr lang="en-GB"/>
              <a:t>my work. 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4662831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Metadata/LabelInfo.xml><?xml version="1.0" encoding="utf-8"?>
<clbl:labelList xmlns:clbl="http://schemas.microsoft.com/office/2020/mipLabelMetadata">
  <clbl:label id="{d546e5e1-5d42-4630-bacd-c69bfdcbd5e8}" enabled="1" method="Standard" siteId="{96ece526-9c7d-48b0-8daf-8b93c90a5d18}" contentBits="0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TM03457496[[fn=Parallax]]</Template>
  <TotalTime>768</TotalTime>
  <Words>685</Words>
  <Application>Microsoft Office PowerPoint</Application>
  <PresentationFormat>Widescreen</PresentationFormat>
  <Paragraphs>120</Paragraphs>
  <Slides>18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3" baseType="lpstr">
      <vt:lpstr>Aptos</vt:lpstr>
      <vt:lpstr>Arial</vt:lpstr>
      <vt:lpstr>Calibri</vt:lpstr>
      <vt:lpstr>Corbel</vt:lpstr>
      <vt:lpstr>Parallax</vt:lpstr>
      <vt:lpstr>PowerPoint Presentation</vt:lpstr>
      <vt:lpstr>Agenda </vt:lpstr>
      <vt:lpstr>Introduction</vt:lpstr>
      <vt:lpstr>PowerPoint Presentation</vt:lpstr>
      <vt:lpstr>Customer Request</vt:lpstr>
      <vt:lpstr>Timeline</vt:lpstr>
      <vt:lpstr>Actions to get us to delivery</vt:lpstr>
      <vt:lpstr>PowerPoint Presentation</vt:lpstr>
      <vt:lpstr>Production Work Breakdown</vt:lpstr>
      <vt:lpstr>Cost</vt:lpstr>
      <vt:lpstr>Quality </vt:lpstr>
      <vt:lpstr>Risk Management</vt:lpstr>
      <vt:lpstr>Leadership Involvement</vt:lpstr>
      <vt:lpstr>Customer Communication</vt:lpstr>
      <vt:lpstr>Results</vt:lpstr>
      <vt:lpstr>Conclusion</vt:lpstr>
      <vt:lpstr>Question Time</vt:lpstr>
      <vt:lpstr>PowerPoint Presentation</vt:lpstr>
    </vt:vector>
  </TitlesOfParts>
  <Company>Honeywell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Yesson, Alex</dc:creator>
  <cp:lastModifiedBy>Yesson, Alex</cp:lastModifiedBy>
  <cp:revision>1</cp:revision>
  <dcterms:created xsi:type="dcterms:W3CDTF">2025-06-25T12:44:37Z</dcterms:created>
  <dcterms:modified xsi:type="dcterms:W3CDTF">2025-07-22T16:44:52Z</dcterms:modified>
</cp:coreProperties>
</file>