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23"/>
  </p:notesMasterIdLst>
  <p:sldIdLst>
    <p:sldId id="256" r:id="rId2"/>
    <p:sldId id="257" r:id="rId3"/>
    <p:sldId id="258" r:id="rId4"/>
    <p:sldId id="271" r:id="rId5"/>
    <p:sldId id="259" r:id="rId6"/>
    <p:sldId id="263" r:id="rId7"/>
    <p:sldId id="260" r:id="rId8"/>
    <p:sldId id="262" r:id="rId9"/>
    <p:sldId id="261" r:id="rId10"/>
    <p:sldId id="264" r:id="rId11"/>
    <p:sldId id="265" r:id="rId12"/>
    <p:sldId id="266" r:id="rId13"/>
    <p:sldId id="267" r:id="rId14"/>
    <p:sldId id="268" r:id="rId15"/>
    <p:sldId id="269" r:id="rId16"/>
    <p:sldId id="272" r:id="rId17"/>
    <p:sldId id="273" r:id="rId18"/>
    <p:sldId id="274" r:id="rId19"/>
    <p:sldId id="275" r:id="rId20"/>
    <p:sldId id="276"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BDA6E4-E238-4700-A962-DC9011DD2594}" v="29" dt="2023-05-02T11:25:06.4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26" autoAdjust="0"/>
    <p:restoredTop sz="94660"/>
  </p:normalViewPr>
  <p:slideViewPr>
    <p:cSldViewPr snapToGrid="0">
      <p:cViewPr>
        <p:scale>
          <a:sx n="55" d="100"/>
          <a:sy n="55" d="100"/>
        </p:scale>
        <p:origin x="1344"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eley Williams" userId="5c426a9f5b477de5" providerId="LiveId" clId="{79BDA6E4-E238-4700-A962-DC9011DD2594}"/>
    <pc:docChg chg="custSel addSld delSld modSld">
      <pc:chgData name="Keeley Williams" userId="5c426a9f5b477de5" providerId="LiveId" clId="{79BDA6E4-E238-4700-A962-DC9011DD2594}" dt="2023-05-02T11:27:14.560" v="13656" actId="47"/>
      <pc:docMkLst>
        <pc:docMk/>
      </pc:docMkLst>
      <pc:sldChg chg="modSp mod modNotesTx">
        <pc:chgData name="Keeley Williams" userId="5c426a9f5b477de5" providerId="LiveId" clId="{79BDA6E4-E238-4700-A962-DC9011DD2594}" dt="2023-05-02T09:32:34.072" v="1412" actId="27636"/>
        <pc:sldMkLst>
          <pc:docMk/>
          <pc:sldMk cId="1852818338" sldId="256"/>
        </pc:sldMkLst>
        <pc:spChg chg="mod">
          <ac:chgData name="Keeley Williams" userId="5c426a9f5b477de5" providerId="LiveId" clId="{79BDA6E4-E238-4700-A962-DC9011DD2594}" dt="2023-05-02T09:32:34.072" v="1412" actId="27636"/>
          <ac:spMkLst>
            <pc:docMk/>
            <pc:sldMk cId="1852818338" sldId="256"/>
            <ac:spMk id="2" creationId="{307D4358-33D5-56F1-580A-30755344A44D}"/>
          </ac:spMkLst>
        </pc:spChg>
      </pc:sldChg>
      <pc:sldChg chg="modSp mod modNotesTx">
        <pc:chgData name="Keeley Williams" userId="5c426a9f5b477de5" providerId="LiveId" clId="{79BDA6E4-E238-4700-A962-DC9011DD2594}" dt="2023-05-02T09:32:34.197" v="1413" actId="27636"/>
        <pc:sldMkLst>
          <pc:docMk/>
          <pc:sldMk cId="990185446" sldId="257"/>
        </pc:sldMkLst>
        <pc:spChg chg="mod">
          <ac:chgData name="Keeley Williams" userId="5c426a9f5b477de5" providerId="LiveId" clId="{79BDA6E4-E238-4700-A962-DC9011DD2594}" dt="2023-05-02T09:32:34.197" v="1413" actId="27636"/>
          <ac:spMkLst>
            <pc:docMk/>
            <pc:sldMk cId="990185446" sldId="257"/>
            <ac:spMk id="3" creationId="{58D0D4C1-DF97-97CE-DC45-6FDC1B6E1A6F}"/>
          </ac:spMkLst>
        </pc:spChg>
      </pc:sldChg>
      <pc:sldChg chg="modSp mod modNotesTx">
        <pc:chgData name="Keeley Williams" userId="5c426a9f5b477de5" providerId="LiveId" clId="{79BDA6E4-E238-4700-A962-DC9011DD2594}" dt="2023-05-02T09:32:34.321" v="1414" actId="27636"/>
        <pc:sldMkLst>
          <pc:docMk/>
          <pc:sldMk cId="733575524" sldId="258"/>
        </pc:sldMkLst>
        <pc:spChg chg="mod">
          <ac:chgData name="Keeley Williams" userId="5c426a9f5b477de5" providerId="LiveId" clId="{79BDA6E4-E238-4700-A962-DC9011DD2594}" dt="2023-05-02T09:32:34.321" v="1414" actId="27636"/>
          <ac:spMkLst>
            <pc:docMk/>
            <pc:sldMk cId="733575524" sldId="258"/>
            <ac:spMk id="3" creationId="{C3AE5C68-764F-AE74-6BE2-82BD734F9D52}"/>
          </ac:spMkLst>
        </pc:spChg>
      </pc:sldChg>
      <pc:sldChg chg="modSp mod modNotesTx">
        <pc:chgData name="Keeley Williams" userId="5c426a9f5b477de5" providerId="LiveId" clId="{79BDA6E4-E238-4700-A962-DC9011DD2594}" dt="2023-05-02T09:40:26.081" v="2705" actId="20577"/>
        <pc:sldMkLst>
          <pc:docMk/>
          <pc:sldMk cId="4216110029" sldId="259"/>
        </pc:sldMkLst>
        <pc:spChg chg="mod">
          <ac:chgData name="Keeley Williams" userId="5c426a9f5b477de5" providerId="LiveId" clId="{79BDA6E4-E238-4700-A962-DC9011DD2594}" dt="2023-05-02T09:32:32.402" v="1399" actId="27636"/>
          <ac:spMkLst>
            <pc:docMk/>
            <pc:sldMk cId="4216110029" sldId="259"/>
            <ac:spMk id="2" creationId="{45A6DBFB-A672-283D-FE4B-7EAC752085A2}"/>
          </ac:spMkLst>
        </pc:spChg>
        <pc:spChg chg="mod">
          <ac:chgData name="Keeley Williams" userId="5c426a9f5b477de5" providerId="LiveId" clId="{79BDA6E4-E238-4700-A962-DC9011DD2594}" dt="2023-05-02T09:32:32.402" v="1398" actId="27636"/>
          <ac:spMkLst>
            <pc:docMk/>
            <pc:sldMk cId="4216110029" sldId="259"/>
            <ac:spMk id="3" creationId="{66236008-518A-8FBD-3757-5F0F296AC3FA}"/>
          </ac:spMkLst>
        </pc:spChg>
      </pc:sldChg>
      <pc:sldChg chg="modSp mod modNotesTx">
        <pc:chgData name="Keeley Williams" userId="5c426a9f5b477de5" providerId="LiveId" clId="{79BDA6E4-E238-4700-A962-DC9011DD2594}" dt="2023-05-02T09:47:17.616" v="3999" actId="20577"/>
        <pc:sldMkLst>
          <pc:docMk/>
          <pc:sldMk cId="794354435" sldId="260"/>
        </pc:sldMkLst>
        <pc:spChg chg="mod">
          <ac:chgData name="Keeley Williams" userId="5c426a9f5b477de5" providerId="LiveId" clId="{79BDA6E4-E238-4700-A962-DC9011DD2594}" dt="2023-05-02T09:32:32.699" v="1401" actId="27636"/>
          <ac:spMkLst>
            <pc:docMk/>
            <pc:sldMk cId="794354435" sldId="260"/>
            <ac:spMk id="2" creationId="{E5E567E3-A2AC-03D7-94B4-2B16035EC897}"/>
          </ac:spMkLst>
        </pc:spChg>
        <pc:spChg chg="mod">
          <ac:chgData name="Keeley Williams" userId="5c426a9f5b477de5" providerId="LiveId" clId="{79BDA6E4-E238-4700-A962-DC9011DD2594}" dt="2023-05-02T09:32:32.715" v="1402" actId="27636"/>
          <ac:spMkLst>
            <pc:docMk/>
            <pc:sldMk cId="794354435" sldId="260"/>
            <ac:spMk id="3" creationId="{62F7BB0B-DFF1-5C78-820E-50659DC18283}"/>
          </ac:spMkLst>
        </pc:spChg>
      </pc:sldChg>
      <pc:sldChg chg="modSp mod modNotesTx">
        <pc:chgData name="Keeley Williams" userId="5c426a9f5b477de5" providerId="LiveId" clId="{79BDA6E4-E238-4700-A962-DC9011DD2594}" dt="2023-05-02T09:58:27.155" v="5833" actId="20577"/>
        <pc:sldMkLst>
          <pc:docMk/>
          <pc:sldMk cId="3203882746" sldId="261"/>
        </pc:sldMkLst>
        <pc:spChg chg="mod">
          <ac:chgData name="Keeley Williams" userId="5c426a9f5b477de5" providerId="LiveId" clId="{79BDA6E4-E238-4700-A962-DC9011DD2594}" dt="2023-05-02T09:32:33.011" v="1404" actId="27636"/>
          <ac:spMkLst>
            <pc:docMk/>
            <pc:sldMk cId="3203882746" sldId="261"/>
            <ac:spMk id="2" creationId="{D70C9CAE-F5FE-DB29-5549-A736BB8C8D4E}"/>
          </ac:spMkLst>
        </pc:spChg>
      </pc:sldChg>
      <pc:sldChg chg="modSp mod modNotesTx">
        <pc:chgData name="Keeley Williams" userId="5c426a9f5b477de5" providerId="LiveId" clId="{79BDA6E4-E238-4700-A962-DC9011DD2594}" dt="2023-05-02T09:55:32.295" v="5228" actId="20577"/>
        <pc:sldMkLst>
          <pc:docMk/>
          <pc:sldMk cId="2932799633" sldId="262"/>
        </pc:sldMkLst>
        <pc:spChg chg="mod">
          <ac:chgData name="Keeley Williams" userId="5c426a9f5b477de5" providerId="LiveId" clId="{79BDA6E4-E238-4700-A962-DC9011DD2594}" dt="2023-05-02T09:32:32.886" v="1403" actId="27636"/>
          <ac:spMkLst>
            <pc:docMk/>
            <pc:sldMk cId="2932799633" sldId="262"/>
            <ac:spMk id="3" creationId="{EE87A1C4-7513-5025-3EB6-A8EA15C2CCF6}"/>
          </ac:spMkLst>
        </pc:spChg>
      </pc:sldChg>
      <pc:sldChg chg="modSp mod modNotesTx">
        <pc:chgData name="Keeley Williams" userId="5c426a9f5b477de5" providerId="LiveId" clId="{79BDA6E4-E238-4700-A962-DC9011DD2594}" dt="2023-05-02T09:42:28.219" v="3070" actId="20577"/>
        <pc:sldMkLst>
          <pc:docMk/>
          <pc:sldMk cId="4256792572" sldId="263"/>
        </pc:sldMkLst>
        <pc:spChg chg="mod">
          <ac:chgData name="Keeley Williams" userId="5c426a9f5b477de5" providerId="LiveId" clId="{79BDA6E4-E238-4700-A962-DC9011DD2594}" dt="2023-05-02T09:32:32.574" v="1400" actId="27636"/>
          <ac:spMkLst>
            <pc:docMk/>
            <pc:sldMk cId="4256792572" sldId="263"/>
            <ac:spMk id="3" creationId="{02A8651F-E8C0-0B88-510E-DCD987ED0389}"/>
          </ac:spMkLst>
        </pc:spChg>
      </pc:sldChg>
      <pc:sldChg chg="modSp mod modNotesTx">
        <pc:chgData name="Keeley Williams" userId="5c426a9f5b477de5" providerId="LiveId" clId="{79BDA6E4-E238-4700-A962-DC9011DD2594}" dt="2023-05-02T10:01:55.594" v="6458" actId="20577"/>
        <pc:sldMkLst>
          <pc:docMk/>
          <pc:sldMk cId="1400475756" sldId="264"/>
        </pc:sldMkLst>
        <pc:spChg chg="mod">
          <ac:chgData name="Keeley Williams" userId="5c426a9f5b477de5" providerId="LiveId" clId="{79BDA6E4-E238-4700-A962-DC9011DD2594}" dt="2023-05-02T09:32:33.152" v="1405" actId="27636"/>
          <ac:spMkLst>
            <pc:docMk/>
            <pc:sldMk cId="1400475756" sldId="264"/>
            <ac:spMk id="2" creationId="{DE3F4853-717C-B0C6-510D-FADBDBB30468}"/>
          </ac:spMkLst>
        </pc:spChg>
        <pc:spChg chg="mod">
          <ac:chgData name="Keeley Williams" userId="5c426a9f5b477de5" providerId="LiveId" clId="{79BDA6E4-E238-4700-A962-DC9011DD2594}" dt="2023-05-02T09:32:33.152" v="1406" actId="27636"/>
          <ac:spMkLst>
            <pc:docMk/>
            <pc:sldMk cId="1400475756" sldId="264"/>
            <ac:spMk id="3" creationId="{74318A22-FD81-59C9-F2A4-A7EAE2001F2B}"/>
          </ac:spMkLst>
        </pc:spChg>
      </pc:sldChg>
      <pc:sldChg chg="modSp mod modNotesTx">
        <pc:chgData name="Keeley Williams" userId="5c426a9f5b477de5" providerId="LiveId" clId="{79BDA6E4-E238-4700-A962-DC9011DD2594}" dt="2023-05-02T10:03:52.926" v="6839" actId="20577"/>
        <pc:sldMkLst>
          <pc:docMk/>
          <pc:sldMk cId="3187942775" sldId="265"/>
        </pc:sldMkLst>
        <pc:spChg chg="mod">
          <ac:chgData name="Keeley Williams" userId="5c426a9f5b477de5" providerId="LiveId" clId="{79BDA6E4-E238-4700-A962-DC9011DD2594}" dt="2023-05-02T09:32:33.323" v="1407" actId="27636"/>
          <ac:spMkLst>
            <pc:docMk/>
            <pc:sldMk cId="3187942775" sldId="265"/>
            <ac:spMk id="3" creationId="{1868D45C-8989-10D0-CDDE-4578E0F20EEB}"/>
          </ac:spMkLst>
        </pc:spChg>
      </pc:sldChg>
      <pc:sldChg chg="modSp mod modNotesTx">
        <pc:chgData name="Keeley Williams" userId="5c426a9f5b477de5" providerId="LiveId" clId="{79BDA6E4-E238-4700-A962-DC9011DD2594}" dt="2023-05-02T10:08:30.623" v="7697" actId="20577"/>
        <pc:sldMkLst>
          <pc:docMk/>
          <pc:sldMk cId="1942682851" sldId="266"/>
        </pc:sldMkLst>
        <pc:spChg chg="mod">
          <ac:chgData name="Keeley Williams" userId="5c426a9f5b477de5" providerId="LiveId" clId="{79BDA6E4-E238-4700-A962-DC9011DD2594}" dt="2023-05-02T09:32:33.463" v="1408" actId="27636"/>
          <ac:spMkLst>
            <pc:docMk/>
            <pc:sldMk cId="1942682851" sldId="266"/>
            <ac:spMk id="3" creationId="{B9F738D5-32FF-058A-4AA1-909665FB87CF}"/>
          </ac:spMkLst>
        </pc:spChg>
      </pc:sldChg>
      <pc:sldChg chg="modSp mod modNotesTx">
        <pc:chgData name="Keeley Williams" userId="5c426a9f5b477de5" providerId="LiveId" clId="{79BDA6E4-E238-4700-A962-DC9011DD2594}" dt="2023-05-02T10:15:07.189" v="9234" actId="20577"/>
        <pc:sldMkLst>
          <pc:docMk/>
          <pc:sldMk cId="2285117622" sldId="267"/>
        </pc:sldMkLst>
        <pc:spChg chg="mod">
          <ac:chgData name="Keeley Williams" userId="5c426a9f5b477de5" providerId="LiveId" clId="{79BDA6E4-E238-4700-A962-DC9011DD2594}" dt="2023-05-02T09:32:33.759" v="1409" actId="27636"/>
          <ac:spMkLst>
            <pc:docMk/>
            <pc:sldMk cId="2285117622" sldId="267"/>
            <ac:spMk id="3" creationId="{11A82972-E0A5-3FE5-4B67-E92D5BCFE393}"/>
          </ac:spMkLst>
        </pc:spChg>
      </pc:sldChg>
      <pc:sldChg chg="modSp mod modNotesTx">
        <pc:chgData name="Keeley Williams" userId="5c426a9f5b477de5" providerId="LiveId" clId="{79BDA6E4-E238-4700-A962-DC9011DD2594}" dt="2023-05-02T10:18:56.889" v="9950" actId="20577"/>
        <pc:sldMkLst>
          <pc:docMk/>
          <pc:sldMk cId="3063781749" sldId="268"/>
        </pc:sldMkLst>
        <pc:spChg chg="mod">
          <ac:chgData name="Keeley Williams" userId="5c426a9f5b477de5" providerId="LiveId" clId="{79BDA6E4-E238-4700-A962-DC9011DD2594}" dt="2023-05-02T09:32:33.915" v="1410" actId="27636"/>
          <ac:spMkLst>
            <pc:docMk/>
            <pc:sldMk cId="3063781749" sldId="268"/>
            <ac:spMk id="2" creationId="{7ED8C9D0-F691-7D04-3DFB-303F25F3F516}"/>
          </ac:spMkLst>
        </pc:spChg>
        <pc:spChg chg="mod">
          <ac:chgData name="Keeley Williams" userId="5c426a9f5b477de5" providerId="LiveId" clId="{79BDA6E4-E238-4700-A962-DC9011DD2594}" dt="2023-05-02T09:32:33.931" v="1411" actId="27636"/>
          <ac:spMkLst>
            <pc:docMk/>
            <pc:sldMk cId="3063781749" sldId="268"/>
            <ac:spMk id="3" creationId="{662CB419-5E8B-9C1D-E6B4-5EEA82E115BC}"/>
          </ac:spMkLst>
        </pc:spChg>
      </pc:sldChg>
      <pc:sldChg chg="modNotesTx">
        <pc:chgData name="Keeley Williams" userId="5c426a9f5b477de5" providerId="LiveId" clId="{79BDA6E4-E238-4700-A962-DC9011DD2594}" dt="2023-05-02T10:19:27.169" v="10060" actId="20577"/>
        <pc:sldMkLst>
          <pc:docMk/>
          <pc:sldMk cId="2634323839" sldId="269"/>
        </pc:sldMkLst>
      </pc:sldChg>
      <pc:sldChg chg="modSp mod modNotesTx">
        <pc:chgData name="Keeley Williams" userId="5c426a9f5b477de5" providerId="LiveId" clId="{79BDA6E4-E238-4700-A962-DC9011DD2594}" dt="2023-05-02T09:36:23.753" v="1946" actId="20577"/>
        <pc:sldMkLst>
          <pc:docMk/>
          <pc:sldMk cId="1096075307" sldId="271"/>
        </pc:sldMkLst>
        <pc:spChg chg="mod">
          <ac:chgData name="Keeley Williams" userId="5c426a9f5b477de5" providerId="LiveId" clId="{79BDA6E4-E238-4700-A962-DC9011DD2594}" dt="2023-05-02T09:32:32.262" v="1397" actId="27636"/>
          <ac:spMkLst>
            <pc:docMk/>
            <pc:sldMk cId="1096075307" sldId="271"/>
            <ac:spMk id="3" creationId="{CECCEFFF-5D8D-21F7-C4E6-E18D2D0B7204}"/>
          </ac:spMkLst>
        </pc:spChg>
      </pc:sldChg>
      <pc:sldChg chg="modSp new mod">
        <pc:chgData name="Keeley Williams" userId="5c426a9f5b477de5" providerId="LiveId" clId="{79BDA6E4-E238-4700-A962-DC9011DD2594}" dt="2023-05-02T10:43:04.333" v="10997" actId="27636"/>
        <pc:sldMkLst>
          <pc:docMk/>
          <pc:sldMk cId="2664935547" sldId="272"/>
        </pc:sldMkLst>
        <pc:spChg chg="mod">
          <ac:chgData name="Keeley Williams" userId="5c426a9f5b477de5" providerId="LiveId" clId="{79BDA6E4-E238-4700-A962-DC9011DD2594}" dt="2023-05-02T10:19:41.060" v="10074" actId="20577"/>
          <ac:spMkLst>
            <pc:docMk/>
            <pc:sldMk cId="2664935547" sldId="272"/>
            <ac:spMk id="2" creationId="{14ACA7EE-5117-163C-F2AE-10E8EAEE8445}"/>
          </ac:spMkLst>
        </pc:spChg>
        <pc:spChg chg="mod">
          <ac:chgData name="Keeley Williams" userId="5c426a9f5b477de5" providerId="LiveId" clId="{79BDA6E4-E238-4700-A962-DC9011DD2594}" dt="2023-05-02T10:43:04.333" v="10997" actId="27636"/>
          <ac:spMkLst>
            <pc:docMk/>
            <pc:sldMk cId="2664935547" sldId="272"/>
            <ac:spMk id="3" creationId="{72DBA24D-059C-182A-0180-B44D198E91C1}"/>
          </ac:spMkLst>
        </pc:spChg>
      </pc:sldChg>
      <pc:sldChg chg="delSp modSp new mod">
        <pc:chgData name="Keeley Williams" userId="5c426a9f5b477de5" providerId="LiveId" clId="{79BDA6E4-E238-4700-A962-DC9011DD2594}" dt="2023-05-02T10:54:05.392" v="12034" actId="20577"/>
        <pc:sldMkLst>
          <pc:docMk/>
          <pc:sldMk cId="2439755031" sldId="273"/>
        </pc:sldMkLst>
        <pc:spChg chg="del">
          <ac:chgData name="Keeley Williams" userId="5c426a9f5b477de5" providerId="LiveId" clId="{79BDA6E4-E238-4700-A962-DC9011DD2594}" dt="2023-05-02T10:40:52.713" v="10814" actId="478"/>
          <ac:spMkLst>
            <pc:docMk/>
            <pc:sldMk cId="2439755031" sldId="273"/>
            <ac:spMk id="2" creationId="{CE40AFC2-EF6E-4AA2-7EC0-6AB0471D8722}"/>
          </ac:spMkLst>
        </pc:spChg>
        <pc:spChg chg="mod">
          <ac:chgData name="Keeley Williams" userId="5c426a9f5b477de5" providerId="LiveId" clId="{79BDA6E4-E238-4700-A962-DC9011DD2594}" dt="2023-05-02T10:54:05.392" v="12034" actId="20577"/>
          <ac:spMkLst>
            <pc:docMk/>
            <pc:sldMk cId="2439755031" sldId="273"/>
            <ac:spMk id="3" creationId="{2B318848-7728-1FCE-71B0-9C5E4D896146}"/>
          </ac:spMkLst>
        </pc:spChg>
      </pc:sldChg>
      <pc:sldChg chg="delSp modSp new mod">
        <pc:chgData name="Keeley Williams" userId="5c426a9f5b477de5" providerId="LiveId" clId="{79BDA6E4-E238-4700-A962-DC9011DD2594}" dt="2023-05-02T10:57:32.348" v="12391" actId="20577"/>
        <pc:sldMkLst>
          <pc:docMk/>
          <pc:sldMk cId="2204859859" sldId="274"/>
        </pc:sldMkLst>
        <pc:spChg chg="del">
          <ac:chgData name="Keeley Williams" userId="5c426a9f5b477de5" providerId="LiveId" clId="{79BDA6E4-E238-4700-A962-DC9011DD2594}" dt="2023-05-02T10:49:51.433" v="11659" actId="478"/>
          <ac:spMkLst>
            <pc:docMk/>
            <pc:sldMk cId="2204859859" sldId="274"/>
            <ac:spMk id="2" creationId="{F4EDB871-E9DC-BE5B-B415-9C502E0CCCBC}"/>
          </ac:spMkLst>
        </pc:spChg>
        <pc:spChg chg="mod">
          <ac:chgData name="Keeley Williams" userId="5c426a9f5b477de5" providerId="LiveId" clId="{79BDA6E4-E238-4700-A962-DC9011DD2594}" dt="2023-05-02T10:57:32.348" v="12391" actId="20577"/>
          <ac:spMkLst>
            <pc:docMk/>
            <pc:sldMk cId="2204859859" sldId="274"/>
            <ac:spMk id="3" creationId="{BFFAB111-50EB-B680-C202-ED62C9247B20}"/>
          </ac:spMkLst>
        </pc:spChg>
      </pc:sldChg>
      <pc:sldChg chg="modSp new mod">
        <pc:chgData name="Keeley Williams" userId="5c426a9f5b477de5" providerId="LiveId" clId="{79BDA6E4-E238-4700-A962-DC9011DD2594}" dt="2023-05-02T11:08:49.756" v="12738" actId="20577"/>
        <pc:sldMkLst>
          <pc:docMk/>
          <pc:sldMk cId="2539361132" sldId="275"/>
        </pc:sldMkLst>
        <pc:spChg chg="mod">
          <ac:chgData name="Keeley Williams" userId="5c426a9f5b477de5" providerId="LiveId" clId="{79BDA6E4-E238-4700-A962-DC9011DD2594}" dt="2023-05-02T10:57:49.877" v="12411" actId="20577"/>
          <ac:spMkLst>
            <pc:docMk/>
            <pc:sldMk cId="2539361132" sldId="275"/>
            <ac:spMk id="2" creationId="{DE9FFC97-0F10-5A3A-580F-BC0FD6F93F40}"/>
          </ac:spMkLst>
        </pc:spChg>
        <pc:spChg chg="mod">
          <ac:chgData name="Keeley Williams" userId="5c426a9f5b477de5" providerId="LiveId" clId="{79BDA6E4-E238-4700-A962-DC9011DD2594}" dt="2023-05-02T11:08:49.756" v="12738" actId="20577"/>
          <ac:spMkLst>
            <pc:docMk/>
            <pc:sldMk cId="2539361132" sldId="275"/>
            <ac:spMk id="3" creationId="{17A5551D-DE1E-AB9F-2AE4-93808CA28B69}"/>
          </ac:spMkLst>
        </pc:spChg>
      </pc:sldChg>
      <pc:sldChg chg="delSp modSp new mod">
        <pc:chgData name="Keeley Williams" userId="5c426a9f5b477de5" providerId="LiveId" clId="{79BDA6E4-E238-4700-A962-DC9011DD2594}" dt="2023-05-02T11:19:13.825" v="13234" actId="20577"/>
        <pc:sldMkLst>
          <pc:docMk/>
          <pc:sldMk cId="3957998215" sldId="276"/>
        </pc:sldMkLst>
        <pc:spChg chg="del">
          <ac:chgData name="Keeley Williams" userId="5c426a9f5b477de5" providerId="LiveId" clId="{79BDA6E4-E238-4700-A962-DC9011DD2594}" dt="2023-05-02T11:08:57.218" v="12740" actId="478"/>
          <ac:spMkLst>
            <pc:docMk/>
            <pc:sldMk cId="3957998215" sldId="276"/>
            <ac:spMk id="2" creationId="{79E107B3-29AD-14C5-40E5-C16277E20C46}"/>
          </ac:spMkLst>
        </pc:spChg>
        <pc:spChg chg="mod">
          <ac:chgData name="Keeley Williams" userId="5c426a9f5b477de5" providerId="LiveId" clId="{79BDA6E4-E238-4700-A962-DC9011DD2594}" dt="2023-05-02T11:19:13.825" v="13234" actId="20577"/>
          <ac:spMkLst>
            <pc:docMk/>
            <pc:sldMk cId="3957998215" sldId="276"/>
            <ac:spMk id="3" creationId="{4E29D749-8A3B-E1AC-FBDE-BD883E8608F5}"/>
          </ac:spMkLst>
        </pc:spChg>
      </pc:sldChg>
      <pc:sldChg chg="delSp modSp new mod">
        <pc:chgData name="Keeley Williams" userId="5c426a9f5b477de5" providerId="LiveId" clId="{79BDA6E4-E238-4700-A962-DC9011DD2594}" dt="2023-05-02T11:25:06.866" v="13647" actId="20577"/>
        <pc:sldMkLst>
          <pc:docMk/>
          <pc:sldMk cId="3432108009" sldId="277"/>
        </pc:sldMkLst>
        <pc:spChg chg="del">
          <ac:chgData name="Keeley Williams" userId="5c426a9f5b477de5" providerId="LiveId" clId="{79BDA6E4-E238-4700-A962-DC9011DD2594}" dt="2023-05-02T11:19:19.076" v="13236" actId="478"/>
          <ac:spMkLst>
            <pc:docMk/>
            <pc:sldMk cId="3432108009" sldId="277"/>
            <ac:spMk id="2" creationId="{9B321746-18C0-7844-395E-5F197A380F10}"/>
          </ac:spMkLst>
        </pc:spChg>
        <pc:spChg chg="mod">
          <ac:chgData name="Keeley Williams" userId="5c426a9f5b477de5" providerId="LiveId" clId="{79BDA6E4-E238-4700-A962-DC9011DD2594}" dt="2023-05-02T11:25:06.866" v="13647" actId="20577"/>
          <ac:spMkLst>
            <pc:docMk/>
            <pc:sldMk cId="3432108009" sldId="277"/>
            <ac:spMk id="3" creationId="{F79A3359-00E4-3DCB-352A-77653F84A78E}"/>
          </ac:spMkLst>
        </pc:spChg>
      </pc:sldChg>
      <pc:sldChg chg="delSp modSp new del mod">
        <pc:chgData name="Keeley Williams" userId="5c426a9f5b477de5" providerId="LiveId" clId="{79BDA6E4-E238-4700-A962-DC9011DD2594}" dt="2023-05-02T11:27:14.560" v="13656" actId="47"/>
        <pc:sldMkLst>
          <pc:docMk/>
          <pc:sldMk cId="3751957398" sldId="278"/>
        </pc:sldMkLst>
        <pc:spChg chg="del">
          <ac:chgData name="Keeley Williams" userId="5c426a9f5b477de5" providerId="LiveId" clId="{79BDA6E4-E238-4700-A962-DC9011DD2594}" dt="2023-05-02T11:26:15.836" v="13649" actId="478"/>
          <ac:spMkLst>
            <pc:docMk/>
            <pc:sldMk cId="3751957398" sldId="278"/>
            <ac:spMk id="2" creationId="{7BB6B70E-83D1-53B8-4487-27F7D211753F}"/>
          </ac:spMkLst>
        </pc:spChg>
        <pc:spChg chg="mod">
          <ac:chgData name="Keeley Williams" userId="5c426a9f5b477de5" providerId="LiveId" clId="{79BDA6E4-E238-4700-A962-DC9011DD2594}" dt="2023-05-02T11:27:10.548" v="13655" actId="20577"/>
          <ac:spMkLst>
            <pc:docMk/>
            <pc:sldMk cId="3751957398" sldId="278"/>
            <ac:spMk id="3" creationId="{3D07F972-8BEC-708D-2B2C-BA5BBBEDC59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0267A6-C07D-4831-8B4A-48D128A40943}" type="datetimeFigureOut">
              <a:rPr lang="en-GB" smtClean="0"/>
              <a:t>02/05/2023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B188B1-01D8-4E61-8DFB-AB5D7A114DE7}" type="slidenum">
              <a:rPr lang="en-GB" smtClean="0"/>
              <a:t>‹#›</a:t>
            </a:fld>
            <a:endParaRPr lang="en-GB"/>
          </a:p>
        </p:txBody>
      </p:sp>
    </p:spTree>
    <p:extLst>
      <p:ext uri="{BB962C8B-B14F-4D97-AF65-F5344CB8AC3E}">
        <p14:creationId xmlns:p14="http://schemas.microsoft.com/office/powerpoint/2010/main" val="675420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Keeley and today I’ll be talking about ‘The Impact Media Has On UK Policing’. </a:t>
            </a:r>
          </a:p>
          <a:p>
            <a:endParaRPr lang="en-GB" dirty="0"/>
          </a:p>
        </p:txBody>
      </p:sp>
      <p:sp>
        <p:nvSpPr>
          <p:cNvPr id="4" name="Slide Number Placeholder 3"/>
          <p:cNvSpPr>
            <a:spLocks noGrp="1"/>
          </p:cNvSpPr>
          <p:nvPr>
            <p:ph type="sldNum" sz="quarter" idx="5"/>
          </p:nvPr>
        </p:nvSpPr>
        <p:spPr/>
        <p:txBody>
          <a:bodyPr/>
          <a:lstStyle/>
          <a:p>
            <a:fld id="{2CB188B1-01D8-4E61-8DFB-AB5D7A114DE7}" type="slidenum">
              <a:rPr lang="en-GB" smtClean="0"/>
              <a:t>1</a:t>
            </a:fld>
            <a:endParaRPr lang="en-GB"/>
          </a:p>
        </p:txBody>
      </p:sp>
    </p:spTree>
    <p:extLst>
      <p:ext uri="{BB962C8B-B14F-4D97-AF65-F5344CB8AC3E}">
        <p14:creationId xmlns:p14="http://schemas.microsoft.com/office/powerpoint/2010/main" val="9389701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Media such as broadcasting, the internet and TV are used by the police as a communications strategy. College of Policing (2023) states that a successful working relationship between the media and the police is vital. Media is used as an aid to help the UK police force, with them having the use of several media types to communicate effectively with the public. In some cases, social media is a big help for our police force as it can send information far and wide, useful in cases of missing persons. Broadcasts from the news can give the public information about any on going investigations and written media like statements in a newspaper can give more context or insight to the public. </a:t>
            </a:r>
          </a:p>
          <a:p>
            <a:r>
              <a:rPr lang="en-GB" dirty="0"/>
              <a:t> Media is used as an aid to help the UK police force. Types such as social media and the news are useful during times of investigation as they allow the public to know and understand the crime that has been committed, who might be involved and what the outcome may be. Social media posts can all</a:t>
            </a:r>
          </a:p>
        </p:txBody>
      </p:sp>
      <p:sp>
        <p:nvSpPr>
          <p:cNvPr id="4" name="Slide Number Placeholder 3"/>
          <p:cNvSpPr>
            <a:spLocks noGrp="1"/>
          </p:cNvSpPr>
          <p:nvPr>
            <p:ph type="sldNum" sz="quarter" idx="5"/>
          </p:nvPr>
        </p:nvSpPr>
        <p:spPr/>
        <p:txBody>
          <a:bodyPr/>
          <a:lstStyle/>
          <a:p>
            <a:fld id="{2CB188B1-01D8-4E61-8DFB-AB5D7A114DE7}" type="slidenum">
              <a:rPr lang="en-GB" smtClean="0"/>
              <a:t>2</a:t>
            </a:fld>
            <a:endParaRPr lang="en-GB"/>
          </a:p>
        </p:txBody>
      </p:sp>
    </p:spTree>
    <p:extLst>
      <p:ext uri="{BB962C8B-B14F-4D97-AF65-F5344CB8AC3E}">
        <p14:creationId xmlns:p14="http://schemas.microsoft.com/office/powerpoint/2010/main" val="12741177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media relations can affect community – police relations which is why officers must ensure that they are dealing with or using media appropriately. Not only does media control public perceptions of crime, but it also has control over the publics perception of the police force. For this reason, engagement with media should be positive and professional. </a:t>
            </a:r>
          </a:p>
        </p:txBody>
      </p:sp>
      <p:sp>
        <p:nvSpPr>
          <p:cNvPr id="4" name="Slide Number Placeholder 3"/>
          <p:cNvSpPr>
            <a:spLocks noGrp="1"/>
          </p:cNvSpPr>
          <p:nvPr>
            <p:ph type="sldNum" sz="quarter" idx="5"/>
          </p:nvPr>
        </p:nvSpPr>
        <p:spPr/>
        <p:txBody>
          <a:bodyPr/>
          <a:lstStyle/>
          <a:p>
            <a:fld id="{2CB188B1-01D8-4E61-8DFB-AB5D7A114DE7}" type="slidenum">
              <a:rPr lang="en-GB" smtClean="0"/>
              <a:t>3</a:t>
            </a:fld>
            <a:endParaRPr lang="en-GB"/>
          </a:p>
        </p:txBody>
      </p:sp>
    </p:spTree>
    <p:extLst>
      <p:ext uri="{BB962C8B-B14F-4D97-AF65-F5344CB8AC3E}">
        <p14:creationId xmlns:p14="http://schemas.microsoft.com/office/powerpoint/2010/main" val="512609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media is primarily used by the police for the public to be aware of investigations and the request of assistance during times of missing persons or missing items like bikes or other vehicles. Those working within the police force and using social media must use it safely and responsibly, ensuring that nothing published is discriminatory, abusive, or offensive. These type of posts run the risk of damaging public confidence. </a:t>
            </a:r>
          </a:p>
        </p:txBody>
      </p:sp>
      <p:sp>
        <p:nvSpPr>
          <p:cNvPr id="4" name="Slide Number Placeholder 3"/>
          <p:cNvSpPr>
            <a:spLocks noGrp="1"/>
          </p:cNvSpPr>
          <p:nvPr>
            <p:ph type="sldNum" sz="quarter" idx="5"/>
          </p:nvPr>
        </p:nvSpPr>
        <p:spPr/>
        <p:txBody>
          <a:bodyPr/>
          <a:lstStyle/>
          <a:p>
            <a:fld id="{2CB188B1-01D8-4E61-8DFB-AB5D7A114DE7}" type="slidenum">
              <a:rPr lang="en-GB" smtClean="0"/>
              <a:t>4</a:t>
            </a:fld>
            <a:endParaRPr lang="en-GB"/>
          </a:p>
        </p:txBody>
      </p:sp>
    </p:spTree>
    <p:extLst>
      <p:ext uri="{BB962C8B-B14F-4D97-AF65-F5344CB8AC3E}">
        <p14:creationId xmlns:p14="http://schemas.microsoft.com/office/powerpoint/2010/main" val="1953871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Code of Ethics: A clear guide on how officers should engage with the public and the media. Officers should be open and transparent to enhance a positive relationship between the community and the police profession. They are never to accept gifts of any form – this would be seen as unprofessional. There is a clear rule of association, officers are not to create an actual or apparent conflict of interest with work and responsibilities. When it comes to confidentiality, information should be treated with respect and never disclosed unless in the proper course of duty. Finally, being fit for the role of policing, never consuming drugs, and never consuming alcohol on duty. </a:t>
            </a:r>
          </a:p>
        </p:txBody>
      </p:sp>
      <p:sp>
        <p:nvSpPr>
          <p:cNvPr id="4" name="Slide Number Placeholder 3"/>
          <p:cNvSpPr>
            <a:spLocks noGrp="1"/>
          </p:cNvSpPr>
          <p:nvPr>
            <p:ph type="sldNum" sz="quarter" idx="5"/>
          </p:nvPr>
        </p:nvSpPr>
        <p:spPr/>
        <p:txBody>
          <a:bodyPr/>
          <a:lstStyle/>
          <a:p>
            <a:fld id="{2CB188B1-01D8-4E61-8DFB-AB5D7A114DE7}" type="slidenum">
              <a:rPr lang="en-GB" smtClean="0"/>
              <a:t>5</a:t>
            </a:fld>
            <a:endParaRPr lang="en-GB"/>
          </a:p>
        </p:txBody>
      </p:sp>
    </p:spTree>
    <p:extLst>
      <p:ext uri="{BB962C8B-B14F-4D97-AF65-F5344CB8AC3E}">
        <p14:creationId xmlns:p14="http://schemas.microsoft.com/office/powerpoint/2010/main" val="9906575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that best describes the elevated expectations placed on our law enforcement is accountability. British policing is based upon consent, ‘the public approval of their existence, actions and behaviour’. However, the relationship between the public and the policing profession is just getting more strained. </a:t>
            </a:r>
          </a:p>
        </p:txBody>
      </p:sp>
      <p:sp>
        <p:nvSpPr>
          <p:cNvPr id="4" name="Slide Number Placeholder 3"/>
          <p:cNvSpPr>
            <a:spLocks noGrp="1"/>
          </p:cNvSpPr>
          <p:nvPr>
            <p:ph type="sldNum" sz="quarter" idx="5"/>
          </p:nvPr>
        </p:nvSpPr>
        <p:spPr/>
        <p:txBody>
          <a:bodyPr/>
          <a:lstStyle/>
          <a:p>
            <a:fld id="{2CB188B1-01D8-4E61-8DFB-AB5D7A114DE7}" type="slidenum">
              <a:rPr lang="en-GB" smtClean="0"/>
              <a:t>6</a:t>
            </a:fld>
            <a:endParaRPr lang="en-GB"/>
          </a:p>
        </p:txBody>
      </p:sp>
    </p:spTree>
    <p:extLst>
      <p:ext uri="{BB962C8B-B14F-4D97-AF65-F5344CB8AC3E}">
        <p14:creationId xmlns:p14="http://schemas.microsoft.com/office/powerpoint/2010/main" val="15057556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Often, the media is a big issue, police forces are seen as problematic and unhelpful. More often than not, the media shows no good, only the wrong doings of officers with the portrayal of casual corruption. Officers are seen as arrogant, cocky and lack sympathy, and are only in the role as they like to show authority. This perception is mainly false, most officers want to protect the public by keeping them safe and preventing crime.  This perception is due to the unfair treatment from the media who barely shed light on all the good that officers do. As a result of their bad portrayal, there has only been an increase in public concerns raised. The 2020 Crime Survey of England and Wales has noticed a decrease of public trust in our authorities. In 2017, the public tryst was a 67% but by the year of 2020, it had fallen to 55%. </a:t>
            </a:r>
          </a:p>
        </p:txBody>
      </p:sp>
      <p:sp>
        <p:nvSpPr>
          <p:cNvPr id="4" name="Slide Number Placeholder 3"/>
          <p:cNvSpPr>
            <a:spLocks noGrp="1"/>
          </p:cNvSpPr>
          <p:nvPr>
            <p:ph type="sldNum" sz="quarter" idx="5"/>
          </p:nvPr>
        </p:nvSpPr>
        <p:spPr/>
        <p:txBody>
          <a:bodyPr/>
          <a:lstStyle/>
          <a:p>
            <a:fld id="{2CB188B1-01D8-4E61-8DFB-AB5D7A114DE7}" type="slidenum">
              <a:rPr lang="en-GB" smtClean="0"/>
              <a:t>7</a:t>
            </a:fld>
            <a:endParaRPr lang="en-GB"/>
          </a:p>
        </p:txBody>
      </p:sp>
    </p:spTree>
    <p:extLst>
      <p:ext uri="{BB962C8B-B14F-4D97-AF65-F5344CB8AC3E}">
        <p14:creationId xmlns:p14="http://schemas.microsoft.com/office/powerpoint/2010/main" val="39197072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cases that have raised concerns from the public: for example, police brutality such as the George Floyd case where he was wrongfully murdered by police. A white officer who pressed his knee to Floyds neck for 9 minutes and 29 seconds resulted in his death. Next, within just six months, approximately 1,500 police officers or staff had been accused of abusing women. Burns (2023) reports that only 13 were sacked. Reported offences ranged from sexual attacks to complaints of excessive force during arrests. NPCC called this data ‘disturbing’ and only a small proportion of the investigations had been completed at the time. They also suggested that these complaints should have been taken more seriously. In another case, an officer kidnapped and murdered Sarah Everard, who was walking home late from work. This case happened in London and the killer was said to have planned out his crime. This case along with misogyny, racism, bullying and harassment have done nothing but weaken the already broken trust from the public.  </a:t>
            </a:r>
          </a:p>
        </p:txBody>
      </p:sp>
      <p:sp>
        <p:nvSpPr>
          <p:cNvPr id="4" name="Slide Number Placeholder 3"/>
          <p:cNvSpPr>
            <a:spLocks noGrp="1"/>
          </p:cNvSpPr>
          <p:nvPr>
            <p:ph type="sldNum" sz="quarter" idx="5"/>
          </p:nvPr>
        </p:nvSpPr>
        <p:spPr/>
        <p:txBody>
          <a:bodyPr/>
          <a:lstStyle/>
          <a:p>
            <a:fld id="{2CB188B1-01D8-4E61-8DFB-AB5D7A114DE7}" type="slidenum">
              <a:rPr lang="en-GB" smtClean="0"/>
              <a:t>8</a:t>
            </a:fld>
            <a:endParaRPr lang="en-GB"/>
          </a:p>
        </p:txBody>
      </p:sp>
    </p:spTree>
    <p:extLst>
      <p:ext uri="{BB962C8B-B14F-4D97-AF65-F5344CB8AC3E}">
        <p14:creationId xmlns:p14="http://schemas.microsoft.com/office/powerpoint/2010/main" val="2743365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 complaint has been made against an officer, it should only be confirmed on an ‘if asked’ basis. An identification of those subject to the complaint should be made. An investigation should then be the next step to determine whether or not a crime has been committed. In some cases, restriction or suspension should be disclosed, again, this is only on an ‘if asked’ basis. A complaint should not normally be identified to those who are not involved, and specifics of the investigation are not to be discussed. </a:t>
            </a:r>
          </a:p>
        </p:txBody>
      </p:sp>
      <p:sp>
        <p:nvSpPr>
          <p:cNvPr id="4" name="Slide Number Placeholder 3"/>
          <p:cNvSpPr>
            <a:spLocks noGrp="1"/>
          </p:cNvSpPr>
          <p:nvPr>
            <p:ph type="sldNum" sz="quarter" idx="5"/>
          </p:nvPr>
        </p:nvSpPr>
        <p:spPr/>
        <p:txBody>
          <a:bodyPr/>
          <a:lstStyle/>
          <a:p>
            <a:fld id="{2CB188B1-01D8-4E61-8DFB-AB5D7A114DE7}" type="slidenum">
              <a:rPr lang="en-GB" smtClean="0"/>
              <a:t>9</a:t>
            </a:fld>
            <a:endParaRPr lang="en-GB"/>
          </a:p>
        </p:txBody>
      </p:sp>
    </p:spTree>
    <p:extLst>
      <p:ext uri="{BB962C8B-B14F-4D97-AF65-F5344CB8AC3E}">
        <p14:creationId xmlns:p14="http://schemas.microsoft.com/office/powerpoint/2010/main" val="2405700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violence against women and girls is a key area of focus. Between 1 October 2021 and 31</a:t>
            </a:r>
            <a:r>
              <a:rPr lang="en-GB" baseline="30000" dirty="0"/>
              <a:t>st</a:t>
            </a:r>
            <a:r>
              <a:rPr lang="en-GB" dirty="0"/>
              <a:t> March 2022 there were 653 misconduct cases that were flagged relating to violence against women or girls by UK officers. The question is, how are women supposed to feel safe when the same officers who’s jobs are to put away these criminals are the same officers responsible for these cases of misconduct. Of these cases, 19% were sexual assault, sexual harassment at 13% and almost 50% had discreditable conduct. </a:t>
            </a:r>
          </a:p>
          <a:p>
            <a:endParaRPr lang="en-GB" dirty="0"/>
          </a:p>
        </p:txBody>
      </p:sp>
      <p:sp>
        <p:nvSpPr>
          <p:cNvPr id="4" name="Slide Number Placeholder 3"/>
          <p:cNvSpPr>
            <a:spLocks noGrp="1"/>
          </p:cNvSpPr>
          <p:nvPr>
            <p:ph type="sldNum" sz="quarter" idx="5"/>
          </p:nvPr>
        </p:nvSpPr>
        <p:spPr/>
        <p:txBody>
          <a:bodyPr/>
          <a:lstStyle/>
          <a:p>
            <a:fld id="{2CB188B1-01D8-4E61-8DFB-AB5D7A114DE7}" type="slidenum">
              <a:rPr lang="en-GB" smtClean="0"/>
              <a:t>10</a:t>
            </a:fld>
            <a:endParaRPr lang="en-GB"/>
          </a:p>
        </p:txBody>
      </p:sp>
    </p:spTree>
    <p:extLst>
      <p:ext uri="{BB962C8B-B14F-4D97-AF65-F5344CB8AC3E}">
        <p14:creationId xmlns:p14="http://schemas.microsoft.com/office/powerpoint/2010/main" val="7753767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Officers are now allowed to stop and search anyone at any time if they have reasonable grounds with stop and search. It is used to determine whether or not someone is in possession of drugs, weapons or stolen property. The only rule of stop and search is that officers must give you a reason why you have been stopped.</a:t>
            </a:r>
          </a:p>
        </p:txBody>
      </p:sp>
      <p:sp>
        <p:nvSpPr>
          <p:cNvPr id="4" name="Slide Number Placeholder 3"/>
          <p:cNvSpPr>
            <a:spLocks noGrp="1"/>
          </p:cNvSpPr>
          <p:nvPr>
            <p:ph type="sldNum" sz="quarter" idx="5"/>
          </p:nvPr>
        </p:nvSpPr>
        <p:spPr/>
        <p:txBody>
          <a:bodyPr/>
          <a:lstStyle/>
          <a:p>
            <a:fld id="{2CB188B1-01D8-4E61-8DFB-AB5D7A114DE7}" type="slidenum">
              <a:rPr lang="en-GB" smtClean="0"/>
              <a:t>11</a:t>
            </a:fld>
            <a:endParaRPr lang="en-GB"/>
          </a:p>
        </p:txBody>
      </p:sp>
    </p:spTree>
    <p:extLst>
      <p:ext uri="{BB962C8B-B14F-4D97-AF65-F5344CB8AC3E}">
        <p14:creationId xmlns:p14="http://schemas.microsoft.com/office/powerpoint/2010/main" val="16155504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little evidence to suggest that stop and search is effective as it usually results in the finding of nothing. HMICFS suggest that no force “fully understands the impacts of the use of stop and search powers”. As the graph shows, there is an ethnic disproportionally, “no force can satisfactorily explain why”. There is a growing recognition of the ‘damaging’ impact it has on those stopped and searched. From the graph, we know there is a much higher number of black people targeted compared to white. The number decreases over a few years, to only then increase again at the start of the global COVID- 19 pandemic. Each year the number of white people stopped and searched decreases, however it does slightly increase during the pandemic. </a:t>
            </a:r>
          </a:p>
          <a:p>
            <a:endParaRPr lang="en-GB" dirty="0"/>
          </a:p>
        </p:txBody>
      </p:sp>
      <p:sp>
        <p:nvSpPr>
          <p:cNvPr id="4" name="Slide Number Placeholder 3"/>
          <p:cNvSpPr>
            <a:spLocks noGrp="1"/>
          </p:cNvSpPr>
          <p:nvPr>
            <p:ph type="sldNum" sz="quarter" idx="5"/>
          </p:nvPr>
        </p:nvSpPr>
        <p:spPr/>
        <p:txBody>
          <a:bodyPr/>
          <a:lstStyle/>
          <a:p>
            <a:fld id="{2CB188B1-01D8-4E61-8DFB-AB5D7A114DE7}" type="slidenum">
              <a:rPr lang="en-GB" smtClean="0"/>
              <a:t>12</a:t>
            </a:fld>
            <a:endParaRPr lang="en-GB"/>
          </a:p>
        </p:txBody>
      </p:sp>
    </p:spTree>
    <p:extLst>
      <p:ext uri="{BB962C8B-B14F-4D97-AF65-F5344CB8AC3E}">
        <p14:creationId xmlns:p14="http://schemas.microsoft.com/office/powerpoint/2010/main" val="27513596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cases that the media fails to show the public are cases where the police force have done some good. An example of this is in Camborne where an officer attended an incident where a suicidal 16-year-old was dangerously close to the edge of a cliff. After some time, the officer and coast guards managed to get him safe, but this only lasted a few minutes before the boy received a phone call that ‘disturbed’ him and he ran for the edge of the cliff again. The officer, aware of how dangerous it was, sat beside him on the edge and took his time convincing him to come back to safety. There have been hundreds of cases like this. The media refuses to show that so many officers are good people who do their best to help the public. We often forget about their help and general kindness, just like in this photo at the bottom where this officer stopped his vehicle to help this young man who he saw was struggling to do up his tie. There are hundreds of cases where officers are in potential danger but they carry on, their bravery is forgotten. </a:t>
            </a:r>
          </a:p>
        </p:txBody>
      </p:sp>
      <p:sp>
        <p:nvSpPr>
          <p:cNvPr id="4" name="Slide Number Placeholder 3"/>
          <p:cNvSpPr>
            <a:spLocks noGrp="1"/>
          </p:cNvSpPr>
          <p:nvPr>
            <p:ph type="sldNum" sz="quarter" idx="5"/>
          </p:nvPr>
        </p:nvSpPr>
        <p:spPr/>
        <p:txBody>
          <a:bodyPr/>
          <a:lstStyle/>
          <a:p>
            <a:fld id="{2CB188B1-01D8-4E61-8DFB-AB5D7A114DE7}" type="slidenum">
              <a:rPr lang="en-GB" smtClean="0"/>
              <a:t>13</a:t>
            </a:fld>
            <a:endParaRPr lang="en-GB"/>
          </a:p>
        </p:txBody>
      </p:sp>
    </p:spTree>
    <p:extLst>
      <p:ext uri="{BB962C8B-B14F-4D97-AF65-F5344CB8AC3E}">
        <p14:creationId xmlns:p14="http://schemas.microsoft.com/office/powerpoint/2010/main" val="15599513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it is easy to see, with how the media portrays police officers, not only in real life but TV and movies too, why the public have these perceptions that all officers are bad. However, it is up to the police and the media to encourage trust and faith, from the public, in order for the policing system to work. This cannot be done unless the media starts to portray our officers in a different light. Like I have already mentioned, the publics trust in the force is absolutely crucial and without it, policing just wouldn’t work. </a:t>
            </a:r>
          </a:p>
        </p:txBody>
      </p:sp>
      <p:sp>
        <p:nvSpPr>
          <p:cNvPr id="4" name="Slide Number Placeholder 3"/>
          <p:cNvSpPr>
            <a:spLocks noGrp="1"/>
          </p:cNvSpPr>
          <p:nvPr>
            <p:ph type="sldNum" sz="quarter" idx="5"/>
          </p:nvPr>
        </p:nvSpPr>
        <p:spPr/>
        <p:txBody>
          <a:bodyPr/>
          <a:lstStyle/>
          <a:p>
            <a:fld id="{2CB188B1-01D8-4E61-8DFB-AB5D7A114DE7}" type="slidenum">
              <a:rPr lang="en-GB" smtClean="0"/>
              <a:t>14</a:t>
            </a:fld>
            <a:endParaRPr lang="en-GB"/>
          </a:p>
        </p:txBody>
      </p:sp>
    </p:spTree>
    <p:extLst>
      <p:ext uri="{BB962C8B-B14F-4D97-AF65-F5344CB8AC3E}">
        <p14:creationId xmlns:p14="http://schemas.microsoft.com/office/powerpoint/2010/main" val="35983194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Do you have any questions?</a:t>
            </a:r>
          </a:p>
        </p:txBody>
      </p:sp>
      <p:sp>
        <p:nvSpPr>
          <p:cNvPr id="4" name="Slide Number Placeholder 3"/>
          <p:cNvSpPr>
            <a:spLocks noGrp="1"/>
          </p:cNvSpPr>
          <p:nvPr>
            <p:ph type="sldNum" sz="quarter" idx="5"/>
          </p:nvPr>
        </p:nvSpPr>
        <p:spPr/>
        <p:txBody>
          <a:bodyPr/>
          <a:lstStyle/>
          <a:p>
            <a:fld id="{2CB188B1-01D8-4E61-8DFB-AB5D7A114DE7}" type="slidenum">
              <a:rPr lang="en-GB" smtClean="0"/>
              <a:t>15</a:t>
            </a:fld>
            <a:endParaRPr lang="en-GB"/>
          </a:p>
        </p:txBody>
      </p:sp>
    </p:spTree>
    <p:extLst>
      <p:ext uri="{BB962C8B-B14F-4D97-AF65-F5344CB8AC3E}">
        <p14:creationId xmlns:p14="http://schemas.microsoft.com/office/powerpoint/2010/main" val="3516982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5/2/2023</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02934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5/2/2023</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51367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5/2/2023</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79139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5/2/2023</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24302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5/2/2023</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561869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5/2/2023</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1341794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5/2/2023</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839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5/2/2023</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922115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5/2/2023</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47464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5/2/2023</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835783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5/2/2023</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489633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5/2/2023</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7774897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6" r:id="rId6"/>
    <p:sldLayoutId id="2147483702" r:id="rId7"/>
    <p:sldLayoutId id="2147483703" r:id="rId8"/>
    <p:sldLayoutId id="2147483704" r:id="rId9"/>
    <p:sldLayoutId id="2147483705" r:id="rId10"/>
    <p:sldLayoutId id="2147483707"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college.police.uk/app/engagement-and-communications/media-relations" TargetMode="External"/><Relationship Id="rId2" Type="http://schemas.openxmlformats.org/officeDocument/2006/relationships/hyperlink" Target="https://www.bbc.co.uk/news/uk-England-London-60215575" TargetMode="External"/><Relationship Id="rId1" Type="http://schemas.openxmlformats.org/officeDocument/2006/relationships/slideLayout" Target="../slideLayouts/slideLayout2.xml"/><Relationship Id="rId4" Type="http://schemas.openxmlformats.org/officeDocument/2006/relationships/hyperlink" Target="https://www.college.police.uk/app/engagement-and-communications/police-under-investigation"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bbc.co.uk/news/uk-59594712" TargetMode="External"/><Relationship Id="rId2" Type="http://schemas.openxmlformats.org/officeDocument/2006/relationships/hyperlink" Target="https://www.msn.com/en-gb/news/uknews/revealed-1500-police-officers-and-staff-accused-of-abusing-women-in-just-six-months" TargetMode="External"/><Relationship Id="rId1" Type="http://schemas.openxmlformats.org/officeDocument/2006/relationships/slideLayout" Target="../slideLayouts/slideLayout2.xml"/><Relationship Id="rId5" Type="http://schemas.openxmlformats.org/officeDocument/2006/relationships/hyperlink" Target="https://news.npcc.police.uk/release/first-benchmark-of-police-performance-on-tackling-violence-against-women-and-girls-published" TargetMode="External"/><Relationship Id="rId4" Type="http://schemas.openxmlformats.org/officeDocument/2006/relationships/hyperlink" Target="https://www.met.police.uk/advice/advice-and-information/st-s/stop-and-search/stop-and-search-proces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news/uk-58752200" TargetMode="External"/><Relationship Id="rId2" Type="http://schemas.openxmlformats.org/officeDocument/2006/relationships/hyperlink" Target="https://www.instituteforgovernment.org.uk/article/explainer/police-accountability"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public-awareness-of-police-accountability" TargetMode="External"/><Relationship Id="rId4" Type="http://schemas.openxmlformats.org/officeDocument/2006/relationships/hyperlink" Target="https://www.gov.uk/police-powers0to-stop-and-search-your-right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th.bing.com/th/id/OIP.InFOkTjKmJDYePliKM11NQHaEM?w=255&amp;h=180&amp;c=7&amp;r=O&amp;o=5&amp;pid=1.7" TargetMode="External"/><Relationship Id="rId2" Type="http://schemas.openxmlformats.org/officeDocument/2006/relationships/hyperlink" Target="https://tse1.mm.bing.net/th?&amp;id=OVP.ozskNmjqsqNqX3ikDAwrgEsCo&amp;w=273&amp;h=180&amp;c=7&amp;pid=2.1&amp;rs=1" TargetMode="External"/><Relationship Id="rId1" Type="http://schemas.openxmlformats.org/officeDocument/2006/relationships/slideLayout" Target="../slideLayouts/slideLayout2.xml"/><Relationship Id="rId4" Type="http://schemas.openxmlformats.org/officeDocument/2006/relationships/hyperlink" Target="https://th.bing.com/th/id/OIP.b0609Q81W92XGNJrzs4qwwHaE8?w=276&amp;h=184&amp;c=7&amp;r=0&amp;o=5&amp;pid=1.7"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th.bing.com/th/id/OIP.Q5cwGPOiU26JWEIau3UAHQHaEK?w267&amp;h=180&amp;c=7&amp;r=0&amp;o=5&amp;pid=1.7" TargetMode="External"/><Relationship Id="rId2" Type="http://schemas.openxmlformats.org/officeDocument/2006/relationships/hyperlink" Target="https://th.bing.com/th/id/OIP.n4uFnQwbR786Avp7zkRuBgHaE2?w=208&amp;h=136&amp;c=7&amp;r=0&amp;o=5&amp;pid=1.7" TargetMode="External"/><Relationship Id="rId1" Type="http://schemas.openxmlformats.org/officeDocument/2006/relationships/slideLayout" Target="../slideLayouts/slideLayout2.xml"/><Relationship Id="rId6" Type="http://schemas.openxmlformats.org/officeDocument/2006/relationships/hyperlink" Target="https://th.bing.com/th/id/OIP.8rKvLZrUNjWPD7I4kc3UXgHaEK?w=397&amp;h=180&amp;c=7&amp;r=0&amp;o=5&amp;pid=1.7" TargetMode="External"/><Relationship Id="rId5" Type="http://schemas.openxmlformats.org/officeDocument/2006/relationships/hyperlink" Target="https://th.bing.com/th/id/OIPFEHQ2VMYNpyUWqKmW_2/8wHad4?w=314&amp;h=180&amp;c=7&amp;r=0&amp;o=5&amp;pid=1.7" TargetMode="External"/><Relationship Id="rId4" Type="http://schemas.openxmlformats.org/officeDocument/2006/relationships/hyperlink" Target="https://th.bing.com/th/id/OIP.ev8kOKq2DUTnWA3ejN2vlwAAAA?w196&amp;h=166&amp;c=7&amp;r-0&amp;o=5&amp;pid=1.7"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th.bing.com/th/id/OIP.K-cX0gnqhYxAvw34JrnAHaEK?w=317&amp;h=180&amp;c=7&amp;r=0&amp;o=5&amp;pid=1.7" TargetMode="External"/><Relationship Id="rId2" Type="http://schemas.openxmlformats.org/officeDocument/2006/relationships/hyperlink" Target="https://th.bong.com/th?id=OIF.cEb%2b5W6Is6UGadTEwN7mwg&amp;w=309&amp;h=180&amp;c=7&amp;r=0&amp;o=5&amp;pid=1.7" TargetMode="External"/><Relationship Id="rId1" Type="http://schemas.openxmlformats.org/officeDocument/2006/relationships/slideLayout" Target="../slideLayouts/slideLayout2.xml"/><Relationship Id="rId5" Type="http://schemas.openxmlformats.org/officeDocument/2006/relationships/hyperlink" Target="https://th.bing.com/th/id/OIP.NuNTB_KZfSor4eP9mDpj3wAAAA?pid=ImgDet&amp;rd=1" TargetMode="External"/><Relationship Id="rId4" Type="http://schemas.openxmlformats.org/officeDocument/2006/relationships/hyperlink" Target="https://commonslibrary.parliament.co.uk/content/uploads/2020/09/Stop-and-search-rate-by-ethnicity-chart-768x468.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FED3E28F-E990-4EB1-BDE1-DEF2B7F98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59C09DDE-6064-07A0-CFB2-007642275039}"/>
              </a:ext>
            </a:extLst>
          </p:cNvPr>
          <p:cNvPicPr>
            <a:picLocks noChangeAspect="1"/>
          </p:cNvPicPr>
          <p:nvPr/>
        </p:nvPicPr>
        <p:blipFill rotWithShape="1">
          <a:blip r:embed="rId3"/>
          <a:srcRect b="6203"/>
          <a:stretch/>
        </p:blipFill>
        <p:spPr>
          <a:xfrm>
            <a:off x="20" y="1"/>
            <a:ext cx="12191980" cy="6861458"/>
          </a:xfrm>
          <a:prstGeom prst="rect">
            <a:avLst/>
          </a:prstGeom>
        </p:spPr>
      </p:pic>
      <p:sp>
        <p:nvSpPr>
          <p:cNvPr id="19" name="Freeform: Shape 10">
            <a:extLst>
              <a:ext uri="{FF2B5EF4-FFF2-40B4-BE49-F238E27FC236}">
                <a16:creationId xmlns:a16="http://schemas.microsoft.com/office/drawing/2014/main" id="{F5CA07C1-041F-475C-9FC6-2E4316532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022" y="343112"/>
            <a:ext cx="5737538" cy="2989690"/>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097"/>
              <a:gd name="connsiteY0" fmla="*/ 2270200 h 2480730"/>
              <a:gd name="connsiteX1" fmla="*/ 495492 w 6769097"/>
              <a:gd name="connsiteY1" fmla="*/ 2141439 h 2480730"/>
              <a:gd name="connsiteX2" fmla="*/ 134625 w 6769097"/>
              <a:gd name="connsiteY2" fmla="*/ 1814494 h 2480730"/>
              <a:gd name="connsiteX3" fmla="*/ 36881 w 6769097"/>
              <a:gd name="connsiteY3" fmla="*/ 773214 h 2480730"/>
              <a:gd name="connsiteX4" fmla="*/ 721307 w 6769097"/>
              <a:gd name="connsiteY4" fmla="*/ 34910 h 2480730"/>
              <a:gd name="connsiteX5" fmla="*/ 5609353 w 6769097"/>
              <a:gd name="connsiteY5" fmla="*/ 127244 h 2480730"/>
              <a:gd name="connsiteX6" fmla="*/ 6768288 w 6769097"/>
              <a:gd name="connsiteY6" fmla="*/ 843902 h 2480730"/>
              <a:gd name="connsiteX7" fmla="*/ 5950733 w 6769097"/>
              <a:gd name="connsiteY7" fmla="*/ 2108306 h 2480730"/>
              <a:gd name="connsiteX8" fmla="*/ 2042119 w 6769097"/>
              <a:gd name="connsiteY8" fmla="*/ 2280687 h 2480730"/>
              <a:gd name="connsiteX9" fmla="*/ 1327444 w 6769097"/>
              <a:gd name="connsiteY9" fmla="*/ 2480730 h 2480730"/>
              <a:gd name="connsiteX10" fmla="*/ 1218613 w 6769097"/>
              <a:gd name="connsiteY10" fmla="*/ 2270200 h 2480730"/>
              <a:gd name="connsiteX0" fmla="*/ 1218613 w 6571897"/>
              <a:gd name="connsiteY0" fmla="*/ 2290477 h 2501007"/>
              <a:gd name="connsiteX1" fmla="*/ 495492 w 6571897"/>
              <a:gd name="connsiteY1" fmla="*/ 2161716 h 2501007"/>
              <a:gd name="connsiteX2" fmla="*/ 134625 w 6571897"/>
              <a:gd name="connsiteY2" fmla="*/ 1834771 h 2501007"/>
              <a:gd name="connsiteX3" fmla="*/ 36881 w 6571897"/>
              <a:gd name="connsiteY3" fmla="*/ 793491 h 2501007"/>
              <a:gd name="connsiteX4" fmla="*/ 721307 w 6571897"/>
              <a:gd name="connsiteY4" fmla="*/ 55187 h 2501007"/>
              <a:gd name="connsiteX5" fmla="*/ 5609353 w 6571897"/>
              <a:gd name="connsiteY5" fmla="*/ 147521 h 2501007"/>
              <a:gd name="connsiteX6" fmla="*/ 6563360 w 6571897"/>
              <a:gd name="connsiteY6" fmla="*/ 894996 h 2501007"/>
              <a:gd name="connsiteX7" fmla="*/ 5950733 w 6571897"/>
              <a:gd name="connsiteY7" fmla="*/ 2128583 h 2501007"/>
              <a:gd name="connsiteX8" fmla="*/ 2042119 w 6571897"/>
              <a:gd name="connsiteY8" fmla="*/ 2300964 h 2501007"/>
              <a:gd name="connsiteX9" fmla="*/ 1327444 w 6571897"/>
              <a:gd name="connsiteY9" fmla="*/ 2501007 h 2501007"/>
              <a:gd name="connsiteX10" fmla="*/ 1218613 w 6571897"/>
              <a:gd name="connsiteY10" fmla="*/ 2290477 h 2501007"/>
              <a:gd name="connsiteX0" fmla="*/ 1218613 w 6567563"/>
              <a:gd name="connsiteY0" fmla="*/ 2246415 h 2456945"/>
              <a:gd name="connsiteX1" fmla="*/ 495492 w 6567563"/>
              <a:gd name="connsiteY1" fmla="*/ 2117654 h 2456945"/>
              <a:gd name="connsiteX2" fmla="*/ 134625 w 6567563"/>
              <a:gd name="connsiteY2" fmla="*/ 1790709 h 2456945"/>
              <a:gd name="connsiteX3" fmla="*/ 36881 w 6567563"/>
              <a:gd name="connsiteY3" fmla="*/ 749429 h 2456945"/>
              <a:gd name="connsiteX4" fmla="*/ 721307 w 6567563"/>
              <a:gd name="connsiteY4" fmla="*/ 11125 h 2456945"/>
              <a:gd name="connsiteX5" fmla="*/ 5483243 w 6567563"/>
              <a:gd name="connsiteY5" fmla="*/ 342289 h 2456945"/>
              <a:gd name="connsiteX6" fmla="*/ 6563360 w 6567563"/>
              <a:gd name="connsiteY6" fmla="*/ 850934 h 2456945"/>
              <a:gd name="connsiteX7" fmla="*/ 5950733 w 6567563"/>
              <a:gd name="connsiteY7" fmla="*/ 2084521 h 2456945"/>
              <a:gd name="connsiteX8" fmla="*/ 2042119 w 6567563"/>
              <a:gd name="connsiteY8" fmla="*/ 2256902 h 2456945"/>
              <a:gd name="connsiteX9" fmla="*/ 1327444 w 6567563"/>
              <a:gd name="connsiteY9" fmla="*/ 2456945 h 2456945"/>
              <a:gd name="connsiteX10" fmla="*/ 1218613 w 6567563"/>
              <a:gd name="connsiteY10" fmla="*/ 2246415 h 2456945"/>
              <a:gd name="connsiteX0" fmla="*/ 1261070 w 6608712"/>
              <a:gd name="connsiteY0" fmla="*/ 2071877 h 2282407"/>
              <a:gd name="connsiteX1" fmla="*/ 537949 w 6608712"/>
              <a:gd name="connsiteY1" fmla="*/ 1943116 h 2282407"/>
              <a:gd name="connsiteX2" fmla="*/ 177082 w 6608712"/>
              <a:gd name="connsiteY2" fmla="*/ 1616171 h 2282407"/>
              <a:gd name="connsiteX3" fmla="*/ 79338 w 6608712"/>
              <a:gd name="connsiteY3" fmla="*/ 574891 h 2282407"/>
              <a:gd name="connsiteX4" fmla="*/ 1347021 w 6608712"/>
              <a:gd name="connsiteY4" fmla="*/ 21487 h 2282407"/>
              <a:gd name="connsiteX5" fmla="*/ 5525700 w 6608712"/>
              <a:gd name="connsiteY5" fmla="*/ 167751 h 2282407"/>
              <a:gd name="connsiteX6" fmla="*/ 6605817 w 6608712"/>
              <a:gd name="connsiteY6" fmla="*/ 676396 h 2282407"/>
              <a:gd name="connsiteX7" fmla="*/ 5993190 w 6608712"/>
              <a:gd name="connsiteY7" fmla="*/ 1909983 h 2282407"/>
              <a:gd name="connsiteX8" fmla="*/ 2084576 w 6608712"/>
              <a:gd name="connsiteY8" fmla="*/ 2082364 h 2282407"/>
              <a:gd name="connsiteX9" fmla="*/ 1369901 w 6608712"/>
              <a:gd name="connsiteY9" fmla="*/ 2282407 h 2282407"/>
              <a:gd name="connsiteX10" fmla="*/ 1261070 w 6608712"/>
              <a:gd name="connsiteY10" fmla="*/ 2071877 h 2282407"/>
              <a:gd name="connsiteX0" fmla="*/ 1223256 w 6570898"/>
              <a:gd name="connsiteY0" fmla="*/ 2072393 h 2282923"/>
              <a:gd name="connsiteX1" fmla="*/ 500135 w 6570898"/>
              <a:gd name="connsiteY1" fmla="*/ 1943632 h 2282923"/>
              <a:gd name="connsiteX2" fmla="*/ 139268 w 6570898"/>
              <a:gd name="connsiteY2" fmla="*/ 1616687 h 2282923"/>
              <a:gd name="connsiteX3" fmla="*/ 88816 w 6570898"/>
              <a:gd name="connsiteY3" fmla="*/ 583111 h 2282923"/>
              <a:gd name="connsiteX4" fmla="*/ 1309207 w 6570898"/>
              <a:gd name="connsiteY4" fmla="*/ 22003 h 2282923"/>
              <a:gd name="connsiteX5" fmla="*/ 5487886 w 6570898"/>
              <a:gd name="connsiteY5" fmla="*/ 168267 h 2282923"/>
              <a:gd name="connsiteX6" fmla="*/ 6568003 w 6570898"/>
              <a:gd name="connsiteY6" fmla="*/ 676912 h 2282923"/>
              <a:gd name="connsiteX7" fmla="*/ 5955376 w 6570898"/>
              <a:gd name="connsiteY7" fmla="*/ 1910499 h 2282923"/>
              <a:gd name="connsiteX8" fmla="*/ 2046762 w 6570898"/>
              <a:gd name="connsiteY8" fmla="*/ 2082880 h 2282923"/>
              <a:gd name="connsiteX9" fmla="*/ 1332087 w 6570898"/>
              <a:gd name="connsiteY9" fmla="*/ 2282923 h 2282923"/>
              <a:gd name="connsiteX10" fmla="*/ 1223256 w 6570898"/>
              <a:gd name="connsiteY10" fmla="*/ 2072393 h 2282923"/>
              <a:gd name="connsiteX0" fmla="*/ 1223256 w 6602187"/>
              <a:gd name="connsiteY0" fmla="*/ 2076033 h 2286563"/>
              <a:gd name="connsiteX1" fmla="*/ 500135 w 6602187"/>
              <a:gd name="connsiteY1" fmla="*/ 1947272 h 2286563"/>
              <a:gd name="connsiteX2" fmla="*/ 139268 w 6602187"/>
              <a:gd name="connsiteY2" fmla="*/ 1620327 h 2286563"/>
              <a:gd name="connsiteX3" fmla="*/ 88816 w 6602187"/>
              <a:gd name="connsiteY3" fmla="*/ 586751 h 2286563"/>
              <a:gd name="connsiteX4" fmla="*/ 1309207 w 6602187"/>
              <a:gd name="connsiteY4" fmla="*/ 25643 h 2286563"/>
              <a:gd name="connsiteX5" fmla="*/ 5487886 w 6602187"/>
              <a:gd name="connsiteY5" fmla="*/ 171907 h 2286563"/>
              <a:gd name="connsiteX6" fmla="*/ 6599531 w 6602187"/>
              <a:gd name="connsiteY6" fmla="*/ 850044 h 2286563"/>
              <a:gd name="connsiteX7" fmla="*/ 5955376 w 6602187"/>
              <a:gd name="connsiteY7" fmla="*/ 1914139 h 2286563"/>
              <a:gd name="connsiteX8" fmla="*/ 2046762 w 6602187"/>
              <a:gd name="connsiteY8" fmla="*/ 2086520 h 2286563"/>
              <a:gd name="connsiteX9" fmla="*/ 1332087 w 6602187"/>
              <a:gd name="connsiteY9" fmla="*/ 2286563 h 2286563"/>
              <a:gd name="connsiteX10" fmla="*/ 1223256 w 6602187"/>
              <a:gd name="connsiteY10" fmla="*/ 2076033 h 2286563"/>
              <a:gd name="connsiteX0" fmla="*/ 1223256 w 6600330"/>
              <a:gd name="connsiteY0" fmla="*/ 2076033 h 2286563"/>
              <a:gd name="connsiteX1" fmla="*/ 500135 w 6600330"/>
              <a:gd name="connsiteY1" fmla="*/ 1947272 h 2286563"/>
              <a:gd name="connsiteX2" fmla="*/ 139268 w 6600330"/>
              <a:gd name="connsiteY2" fmla="*/ 1620327 h 2286563"/>
              <a:gd name="connsiteX3" fmla="*/ 88816 w 6600330"/>
              <a:gd name="connsiteY3" fmla="*/ 586751 h 2286563"/>
              <a:gd name="connsiteX4" fmla="*/ 1309207 w 6600330"/>
              <a:gd name="connsiteY4" fmla="*/ 25643 h 2286563"/>
              <a:gd name="connsiteX5" fmla="*/ 5487886 w 6600330"/>
              <a:gd name="connsiteY5" fmla="*/ 171907 h 2286563"/>
              <a:gd name="connsiteX6" fmla="*/ 6599531 w 6600330"/>
              <a:gd name="connsiteY6" fmla="*/ 850044 h 2286563"/>
              <a:gd name="connsiteX7" fmla="*/ 5955376 w 6600330"/>
              <a:gd name="connsiteY7" fmla="*/ 1914139 h 2286563"/>
              <a:gd name="connsiteX8" fmla="*/ 2046762 w 6600330"/>
              <a:gd name="connsiteY8" fmla="*/ 2086520 h 2286563"/>
              <a:gd name="connsiteX9" fmla="*/ 1332087 w 6600330"/>
              <a:gd name="connsiteY9" fmla="*/ 2286563 h 2286563"/>
              <a:gd name="connsiteX10" fmla="*/ 1223256 w 6600330"/>
              <a:gd name="connsiteY10" fmla="*/ 2076033 h 2286563"/>
              <a:gd name="connsiteX0" fmla="*/ 1223256 w 6623012"/>
              <a:gd name="connsiteY0" fmla="*/ 2076033 h 2286563"/>
              <a:gd name="connsiteX1" fmla="*/ 500135 w 6623012"/>
              <a:gd name="connsiteY1" fmla="*/ 1947272 h 2286563"/>
              <a:gd name="connsiteX2" fmla="*/ 139268 w 6623012"/>
              <a:gd name="connsiteY2" fmla="*/ 1620327 h 2286563"/>
              <a:gd name="connsiteX3" fmla="*/ 88816 w 6623012"/>
              <a:gd name="connsiteY3" fmla="*/ 586751 h 2286563"/>
              <a:gd name="connsiteX4" fmla="*/ 1309207 w 6623012"/>
              <a:gd name="connsiteY4" fmla="*/ 25643 h 2286563"/>
              <a:gd name="connsiteX5" fmla="*/ 5487886 w 6623012"/>
              <a:gd name="connsiteY5" fmla="*/ 171907 h 2286563"/>
              <a:gd name="connsiteX6" fmla="*/ 6599531 w 6623012"/>
              <a:gd name="connsiteY6" fmla="*/ 850044 h 2286563"/>
              <a:gd name="connsiteX7" fmla="*/ 5955376 w 6623012"/>
              <a:gd name="connsiteY7" fmla="*/ 1914139 h 2286563"/>
              <a:gd name="connsiteX8" fmla="*/ 2046762 w 6623012"/>
              <a:gd name="connsiteY8" fmla="*/ 2086520 h 2286563"/>
              <a:gd name="connsiteX9" fmla="*/ 1332087 w 6623012"/>
              <a:gd name="connsiteY9" fmla="*/ 2286563 h 2286563"/>
              <a:gd name="connsiteX10" fmla="*/ 1223256 w 6623012"/>
              <a:gd name="connsiteY10" fmla="*/ 2076033 h 2286563"/>
              <a:gd name="connsiteX0" fmla="*/ 1223256 w 6600330"/>
              <a:gd name="connsiteY0" fmla="*/ 2076033 h 2286563"/>
              <a:gd name="connsiteX1" fmla="*/ 500135 w 6600330"/>
              <a:gd name="connsiteY1" fmla="*/ 1947272 h 2286563"/>
              <a:gd name="connsiteX2" fmla="*/ 139268 w 6600330"/>
              <a:gd name="connsiteY2" fmla="*/ 1620327 h 2286563"/>
              <a:gd name="connsiteX3" fmla="*/ 88816 w 6600330"/>
              <a:gd name="connsiteY3" fmla="*/ 586751 h 2286563"/>
              <a:gd name="connsiteX4" fmla="*/ 1309207 w 6600330"/>
              <a:gd name="connsiteY4" fmla="*/ 25643 h 2286563"/>
              <a:gd name="connsiteX5" fmla="*/ 5487886 w 6600330"/>
              <a:gd name="connsiteY5" fmla="*/ 171907 h 2286563"/>
              <a:gd name="connsiteX6" fmla="*/ 6599531 w 6600330"/>
              <a:gd name="connsiteY6" fmla="*/ 850044 h 2286563"/>
              <a:gd name="connsiteX7" fmla="*/ 5955376 w 6600330"/>
              <a:gd name="connsiteY7" fmla="*/ 1914139 h 2286563"/>
              <a:gd name="connsiteX8" fmla="*/ 2046762 w 6600330"/>
              <a:gd name="connsiteY8" fmla="*/ 2086520 h 2286563"/>
              <a:gd name="connsiteX9" fmla="*/ 1332087 w 6600330"/>
              <a:gd name="connsiteY9" fmla="*/ 2286563 h 2286563"/>
              <a:gd name="connsiteX10" fmla="*/ 1223256 w 6600330"/>
              <a:gd name="connsiteY10" fmla="*/ 2076033 h 2286563"/>
              <a:gd name="connsiteX0" fmla="*/ 1223256 w 6600330"/>
              <a:gd name="connsiteY0" fmla="*/ 2077382 h 2287912"/>
              <a:gd name="connsiteX1" fmla="*/ 500135 w 6600330"/>
              <a:gd name="connsiteY1" fmla="*/ 1948621 h 2287912"/>
              <a:gd name="connsiteX2" fmla="*/ 139268 w 6600330"/>
              <a:gd name="connsiteY2" fmla="*/ 1621676 h 2287912"/>
              <a:gd name="connsiteX3" fmla="*/ 88816 w 6600330"/>
              <a:gd name="connsiteY3" fmla="*/ 588100 h 2287912"/>
              <a:gd name="connsiteX4" fmla="*/ 1309207 w 6600330"/>
              <a:gd name="connsiteY4" fmla="*/ 26992 h 2287912"/>
              <a:gd name="connsiteX5" fmla="*/ 5487886 w 6600330"/>
              <a:gd name="connsiteY5" fmla="*/ 173256 h 2287912"/>
              <a:gd name="connsiteX6" fmla="*/ 6599531 w 6600330"/>
              <a:gd name="connsiteY6" fmla="*/ 905322 h 2287912"/>
              <a:gd name="connsiteX7" fmla="*/ 5955376 w 6600330"/>
              <a:gd name="connsiteY7" fmla="*/ 1915488 h 2287912"/>
              <a:gd name="connsiteX8" fmla="*/ 2046762 w 6600330"/>
              <a:gd name="connsiteY8" fmla="*/ 2087869 h 2287912"/>
              <a:gd name="connsiteX9" fmla="*/ 1332087 w 6600330"/>
              <a:gd name="connsiteY9" fmla="*/ 2287912 h 2287912"/>
              <a:gd name="connsiteX10" fmla="*/ 1223256 w 6600330"/>
              <a:gd name="connsiteY10" fmla="*/ 2077382 h 2287912"/>
              <a:gd name="connsiteX0" fmla="*/ 1236982 w 6614056"/>
              <a:gd name="connsiteY0" fmla="*/ 2077382 h 2287912"/>
              <a:gd name="connsiteX1" fmla="*/ 513861 w 6614056"/>
              <a:gd name="connsiteY1" fmla="*/ 1948621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236982 w 6614056"/>
              <a:gd name="connsiteY0" fmla="*/ 2077382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236982 w 6614056"/>
              <a:gd name="connsiteY0" fmla="*/ 2077382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325239 w 6614056"/>
              <a:gd name="connsiteY0" fmla="*/ 2062693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325239 w 6614056"/>
              <a:gd name="connsiteY10" fmla="*/ 2062693 h 2287912"/>
              <a:gd name="connsiteX0" fmla="*/ 1350455 w 6614056"/>
              <a:gd name="connsiteY0" fmla="*/ 2033314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350455 w 6614056"/>
              <a:gd name="connsiteY10" fmla="*/ 2033314 h 2287912"/>
              <a:gd name="connsiteX0" fmla="*/ 1351015 w 6614616"/>
              <a:gd name="connsiteY0" fmla="*/ 2033314 h 2287912"/>
              <a:gd name="connsiteX1" fmla="*/ 527030 w 6614616"/>
              <a:gd name="connsiteY1" fmla="*/ 1816418 h 2287912"/>
              <a:gd name="connsiteX2" fmla="*/ 115730 w 6614616"/>
              <a:gd name="connsiteY2" fmla="*/ 1423371 h 2287912"/>
              <a:gd name="connsiteX3" fmla="*/ 103102 w 6614616"/>
              <a:gd name="connsiteY3" fmla="*/ 588100 h 2287912"/>
              <a:gd name="connsiteX4" fmla="*/ 1323493 w 6614616"/>
              <a:gd name="connsiteY4" fmla="*/ 26992 h 2287912"/>
              <a:gd name="connsiteX5" fmla="*/ 5502172 w 6614616"/>
              <a:gd name="connsiteY5" fmla="*/ 173256 h 2287912"/>
              <a:gd name="connsiteX6" fmla="*/ 6613817 w 6614616"/>
              <a:gd name="connsiteY6" fmla="*/ 905322 h 2287912"/>
              <a:gd name="connsiteX7" fmla="*/ 5969662 w 6614616"/>
              <a:gd name="connsiteY7" fmla="*/ 1915488 h 2287912"/>
              <a:gd name="connsiteX8" fmla="*/ 2061048 w 6614616"/>
              <a:gd name="connsiteY8" fmla="*/ 2087869 h 2287912"/>
              <a:gd name="connsiteX9" fmla="*/ 1346373 w 6614616"/>
              <a:gd name="connsiteY9" fmla="*/ 2287912 h 2287912"/>
              <a:gd name="connsiteX10" fmla="*/ 1351015 w 6614616"/>
              <a:gd name="connsiteY10" fmla="*/ 2033314 h 2287912"/>
              <a:gd name="connsiteX0" fmla="*/ 1351015 w 6614616"/>
              <a:gd name="connsiteY0" fmla="*/ 2033314 h 2287912"/>
              <a:gd name="connsiteX1" fmla="*/ 527030 w 6614616"/>
              <a:gd name="connsiteY1" fmla="*/ 1816418 h 2287912"/>
              <a:gd name="connsiteX2" fmla="*/ 115730 w 6614616"/>
              <a:gd name="connsiteY2" fmla="*/ 1342580 h 2287912"/>
              <a:gd name="connsiteX3" fmla="*/ 103102 w 6614616"/>
              <a:gd name="connsiteY3" fmla="*/ 588100 h 2287912"/>
              <a:gd name="connsiteX4" fmla="*/ 1323493 w 6614616"/>
              <a:gd name="connsiteY4" fmla="*/ 26992 h 2287912"/>
              <a:gd name="connsiteX5" fmla="*/ 5502172 w 6614616"/>
              <a:gd name="connsiteY5" fmla="*/ 173256 h 2287912"/>
              <a:gd name="connsiteX6" fmla="*/ 6613817 w 6614616"/>
              <a:gd name="connsiteY6" fmla="*/ 905322 h 2287912"/>
              <a:gd name="connsiteX7" fmla="*/ 5969662 w 6614616"/>
              <a:gd name="connsiteY7" fmla="*/ 1915488 h 2287912"/>
              <a:gd name="connsiteX8" fmla="*/ 2061048 w 6614616"/>
              <a:gd name="connsiteY8" fmla="*/ 2087869 h 2287912"/>
              <a:gd name="connsiteX9" fmla="*/ 1346373 w 6614616"/>
              <a:gd name="connsiteY9" fmla="*/ 2287912 h 2287912"/>
              <a:gd name="connsiteX10" fmla="*/ 1351015 w 6614616"/>
              <a:gd name="connsiteY10" fmla="*/ 2033314 h 2287912"/>
              <a:gd name="connsiteX0" fmla="*/ 1358038 w 6621639"/>
              <a:gd name="connsiteY0" fmla="*/ 2033314 h 2287912"/>
              <a:gd name="connsiteX1" fmla="*/ 534053 w 6621639"/>
              <a:gd name="connsiteY1" fmla="*/ 1816418 h 2287912"/>
              <a:gd name="connsiteX2" fmla="*/ 122753 w 6621639"/>
              <a:gd name="connsiteY2" fmla="*/ 1342580 h 2287912"/>
              <a:gd name="connsiteX3" fmla="*/ 110125 w 6621639"/>
              <a:gd name="connsiteY3" fmla="*/ 588100 h 2287912"/>
              <a:gd name="connsiteX4" fmla="*/ 1330516 w 6621639"/>
              <a:gd name="connsiteY4" fmla="*/ 26992 h 2287912"/>
              <a:gd name="connsiteX5" fmla="*/ 5509195 w 6621639"/>
              <a:gd name="connsiteY5" fmla="*/ 173256 h 2287912"/>
              <a:gd name="connsiteX6" fmla="*/ 6620840 w 6621639"/>
              <a:gd name="connsiteY6" fmla="*/ 905322 h 2287912"/>
              <a:gd name="connsiteX7" fmla="*/ 5976685 w 6621639"/>
              <a:gd name="connsiteY7" fmla="*/ 1915488 h 2287912"/>
              <a:gd name="connsiteX8" fmla="*/ 2068071 w 6621639"/>
              <a:gd name="connsiteY8" fmla="*/ 2087869 h 2287912"/>
              <a:gd name="connsiteX9" fmla="*/ 1353396 w 6621639"/>
              <a:gd name="connsiteY9" fmla="*/ 2287912 h 2287912"/>
              <a:gd name="connsiteX10" fmla="*/ 1358038 w 6621639"/>
              <a:gd name="connsiteY10" fmla="*/ 2033314 h 2287912"/>
              <a:gd name="connsiteX0" fmla="*/ 1358038 w 6621639"/>
              <a:gd name="connsiteY0" fmla="*/ 2033314 h 2287912"/>
              <a:gd name="connsiteX1" fmla="*/ 534053 w 6621639"/>
              <a:gd name="connsiteY1" fmla="*/ 1816418 h 2287912"/>
              <a:gd name="connsiteX2" fmla="*/ 122753 w 6621639"/>
              <a:gd name="connsiteY2" fmla="*/ 1342580 h 2287912"/>
              <a:gd name="connsiteX3" fmla="*/ 110125 w 6621639"/>
              <a:gd name="connsiteY3" fmla="*/ 588100 h 2287912"/>
              <a:gd name="connsiteX4" fmla="*/ 1330516 w 6621639"/>
              <a:gd name="connsiteY4" fmla="*/ 26992 h 2287912"/>
              <a:gd name="connsiteX5" fmla="*/ 5509195 w 6621639"/>
              <a:gd name="connsiteY5" fmla="*/ 173256 h 2287912"/>
              <a:gd name="connsiteX6" fmla="*/ 6620840 w 6621639"/>
              <a:gd name="connsiteY6" fmla="*/ 905322 h 2287912"/>
              <a:gd name="connsiteX7" fmla="*/ 5976685 w 6621639"/>
              <a:gd name="connsiteY7" fmla="*/ 1915488 h 2287912"/>
              <a:gd name="connsiteX8" fmla="*/ 2068071 w 6621639"/>
              <a:gd name="connsiteY8" fmla="*/ 2087869 h 2287912"/>
              <a:gd name="connsiteX9" fmla="*/ 1353396 w 6621639"/>
              <a:gd name="connsiteY9" fmla="*/ 2287912 h 2287912"/>
              <a:gd name="connsiteX10" fmla="*/ 1358038 w 6621639"/>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060489 w 6614057"/>
              <a:gd name="connsiteY8" fmla="*/ 2087869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123530 w 6614057"/>
              <a:gd name="connsiteY8" fmla="*/ 2058491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6451"/>
              <a:gd name="connsiteY0" fmla="*/ 2033314 h 2287912"/>
              <a:gd name="connsiteX1" fmla="*/ 513863 w 6616451"/>
              <a:gd name="connsiteY1" fmla="*/ 1765006 h 2287912"/>
              <a:gd name="connsiteX2" fmla="*/ 115171 w 6616451"/>
              <a:gd name="connsiteY2" fmla="*/ 1342580 h 2287912"/>
              <a:gd name="connsiteX3" fmla="*/ 102543 w 6616451"/>
              <a:gd name="connsiteY3" fmla="*/ 588100 h 2287912"/>
              <a:gd name="connsiteX4" fmla="*/ 1322934 w 6616451"/>
              <a:gd name="connsiteY4" fmla="*/ 26992 h 2287912"/>
              <a:gd name="connsiteX5" fmla="*/ 5501613 w 6616451"/>
              <a:gd name="connsiteY5" fmla="*/ 173256 h 2287912"/>
              <a:gd name="connsiteX6" fmla="*/ 6613258 w 6616451"/>
              <a:gd name="connsiteY6" fmla="*/ 905322 h 2287912"/>
              <a:gd name="connsiteX7" fmla="*/ 6032145 w 6616451"/>
              <a:gd name="connsiteY7" fmla="*/ 1856731 h 2287912"/>
              <a:gd name="connsiteX8" fmla="*/ 2224395 w 6616451"/>
              <a:gd name="connsiteY8" fmla="*/ 2029112 h 2287912"/>
              <a:gd name="connsiteX9" fmla="*/ 1345814 w 6616451"/>
              <a:gd name="connsiteY9" fmla="*/ 2287912 h 2287912"/>
              <a:gd name="connsiteX10" fmla="*/ 1350456 w 6616451"/>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6032145 w 6614057"/>
              <a:gd name="connsiteY7" fmla="*/ 1856731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6019537 w 6614057"/>
              <a:gd name="connsiteY7" fmla="*/ 1805318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3258"/>
              <a:gd name="connsiteY0" fmla="*/ 2033314 h 2287912"/>
              <a:gd name="connsiteX1" fmla="*/ 513863 w 6613258"/>
              <a:gd name="connsiteY1" fmla="*/ 1765006 h 2287912"/>
              <a:gd name="connsiteX2" fmla="*/ 115171 w 6613258"/>
              <a:gd name="connsiteY2" fmla="*/ 1342580 h 2287912"/>
              <a:gd name="connsiteX3" fmla="*/ 102543 w 6613258"/>
              <a:gd name="connsiteY3" fmla="*/ 588100 h 2287912"/>
              <a:gd name="connsiteX4" fmla="*/ 1322934 w 6613258"/>
              <a:gd name="connsiteY4" fmla="*/ 26992 h 2287912"/>
              <a:gd name="connsiteX5" fmla="*/ 5501613 w 6613258"/>
              <a:gd name="connsiteY5" fmla="*/ 173256 h 2287912"/>
              <a:gd name="connsiteX6" fmla="*/ 6613258 w 6613258"/>
              <a:gd name="connsiteY6" fmla="*/ 905322 h 2287912"/>
              <a:gd name="connsiteX7" fmla="*/ 6019537 w 6613258"/>
              <a:gd name="connsiteY7" fmla="*/ 1805318 h 2287912"/>
              <a:gd name="connsiteX8" fmla="*/ 2224395 w 6613258"/>
              <a:gd name="connsiteY8" fmla="*/ 2029112 h 2287912"/>
              <a:gd name="connsiteX9" fmla="*/ 1345814 w 6613258"/>
              <a:gd name="connsiteY9" fmla="*/ 2287912 h 2287912"/>
              <a:gd name="connsiteX10" fmla="*/ 1350456 w 6613258"/>
              <a:gd name="connsiteY10" fmla="*/ 2033314 h 2287912"/>
              <a:gd name="connsiteX0" fmla="*/ 1352720 w 6615522"/>
              <a:gd name="connsiteY0" fmla="*/ 2033314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52720 w 6615522"/>
              <a:gd name="connsiteY10" fmla="*/ 2033314 h 2287912"/>
              <a:gd name="connsiteX0" fmla="*/ 1390545 w 6615522"/>
              <a:gd name="connsiteY0" fmla="*/ 2011281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90545 w 6615522"/>
              <a:gd name="connsiteY10" fmla="*/ 2011281 h 2287912"/>
              <a:gd name="connsiteX0" fmla="*/ 1390545 w 6615522"/>
              <a:gd name="connsiteY0" fmla="*/ 2011281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90545 w 6615522"/>
              <a:gd name="connsiteY10" fmla="*/ 2011281 h 2287912"/>
              <a:gd name="connsiteX0" fmla="*/ 1392284 w 6617261"/>
              <a:gd name="connsiteY0" fmla="*/ 2011281 h 2287912"/>
              <a:gd name="connsiteX1" fmla="*/ 606122 w 6617261"/>
              <a:gd name="connsiteY1" fmla="*/ 1728283 h 2287912"/>
              <a:gd name="connsiteX2" fmla="*/ 119174 w 6617261"/>
              <a:gd name="connsiteY2" fmla="*/ 1342580 h 2287912"/>
              <a:gd name="connsiteX3" fmla="*/ 106546 w 6617261"/>
              <a:gd name="connsiteY3" fmla="*/ 588100 h 2287912"/>
              <a:gd name="connsiteX4" fmla="*/ 1326937 w 6617261"/>
              <a:gd name="connsiteY4" fmla="*/ 26992 h 2287912"/>
              <a:gd name="connsiteX5" fmla="*/ 5505616 w 6617261"/>
              <a:gd name="connsiteY5" fmla="*/ 173256 h 2287912"/>
              <a:gd name="connsiteX6" fmla="*/ 6617261 w 6617261"/>
              <a:gd name="connsiteY6" fmla="*/ 905322 h 2287912"/>
              <a:gd name="connsiteX7" fmla="*/ 6023540 w 6617261"/>
              <a:gd name="connsiteY7" fmla="*/ 1805318 h 2287912"/>
              <a:gd name="connsiteX8" fmla="*/ 2228398 w 6617261"/>
              <a:gd name="connsiteY8" fmla="*/ 2029112 h 2287912"/>
              <a:gd name="connsiteX9" fmla="*/ 1349817 w 6617261"/>
              <a:gd name="connsiteY9" fmla="*/ 2287912 h 2287912"/>
              <a:gd name="connsiteX10" fmla="*/ 1392284 w 6617261"/>
              <a:gd name="connsiteY10" fmla="*/ 2011281 h 2287912"/>
              <a:gd name="connsiteX0" fmla="*/ 1382461 w 6607438"/>
              <a:gd name="connsiteY0" fmla="*/ 2011281 h 2287912"/>
              <a:gd name="connsiteX1" fmla="*/ 596299 w 6607438"/>
              <a:gd name="connsiteY1" fmla="*/ 1728283 h 2287912"/>
              <a:gd name="connsiteX2" fmla="*/ 134568 w 6607438"/>
              <a:gd name="connsiteY2" fmla="*/ 1291168 h 2287912"/>
              <a:gd name="connsiteX3" fmla="*/ 96723 w 6607438"/>
              <a:gd name="connsiteY3" fmla="*/ 588100 h 2287912"/>
              <a:gd name="connsiteX4" fmla="*/ 1317114 w 6607438"/>
              <a:gd name="connsiteY4" fmla="*/ 26992 h 2287912"/>
              <a:gd name="connsiteX5" fmla="*/ 5495793 w 6607438"/>
              <a:gd name="connsiteY5" fmla="*/ 173256 h 2287912"/>
              <a:gd name="connsiteX6" fmla="*/ 6607438 w 6607438"/>
              <a:gd name="connsiteY6" fmla="*/ 905322 h 2287912"/>
              <a:gd name="connsiteX7" fmla="*/ 6013717 w 6607438"/>
              <a:gd name="connsiteY7" fmla="*/ 1805318 h 2287912"/>
              <a:gd name="connsiteX8" fmla="*/ 2218575 w 6607438"/>
              <a:gd name="connsiteY8" fmla="*/ 2029112 h 2287912"/>
              <a:gd name="connsiteX9" fmla="*/ 1339994 w 6607438"/>
              <a:gd name="connsiteY9" fmla="*/ 2287912 h 2287912"/>
              <a:gd name="connsiteX10" fmla="*/ 1382461 w 6607438"/>
              <a:gd name="connsiteY10" fmla="*/ 2011281 h 2287912"/>
              <a:gd name="connsiteX0" fmla="*/ 1346619 w 6571596"/>
              <a:gd name="connsiteY0" fmla="*/ 2009705 h 2286336"/>
              <a:gd name="connsiteX1" fmla="*/ 560457 w 6571596"/>
              <a:gd name="connsiteY1" fmla="*/ 1726707 h 2286336"/>
              <a:gd name="connsiteX2" fmla="*/ 98726 w 6571596"/>
              <a:gd name="connsiteY2" fmla="*/ 1289592 h 2286336"/>
              <a:gd name="connsiteX3" fmla="*/ 111313 w 6571596"/>
              <a:gd name="connsiteY3" fmla="*/ 564490 h 2286336"/>
              <a:gd name="connsiteX4" fmla="*/ 1281272 w 6571596"/>
              <a:gd name="connsiteY4" fmla="*/ 25416 h 2286336"/>
              <a:gd name="connsiteX5" fmla="*/ 5459951 w 6571596"/>
              <a:gd name="connsiteY5" fmla="*/ 171680 h 2286336"/>
              <a:gd name="connsiteX6" fmla="*/ 6571596 w 6571596"/>
              <a:gd name="connsiteY6" fmla="*/ 903746 h 2286336"/>
              <a:gd name="connsiteX7" fmla="*/ 5977875 w 6571596"/>
              <a:gd name="connsiteY7" fmla="*/ 1803742 h 2286336"/>
              <a:gd name="connsiteX8" fmla="*/ 2182733 w 6571596"/>
              <a:gd name="connsiteY8" fmla="*/ 2027536 h 2286336"/>
              <a:gd name="connsiteX9" fmla="*/ 1304152 w 6571596"/>
              <a:gd name="connsiteY9" fmla="*/ 2286336 h 2286336"/>
              <a:gd name="connsiteX10" fmla="*/ 1346619 w 6571596"/>
              <a:gd name="connsiteY10" fmla="*/ 2009705 h 2286336"/>
              <a:gd name="connsiteX0" fmla="*/ 1335993 w 6560970"/>
              <a:gd name="connsiteY0" fmla="*/ 2009705 h 2286336"/>
              <a:gd name="connsiteX1" fmla="*/ 549831 w 6560970"/>
              <a:gd name="connsiteY1" fmla="*/ 1726707 h 2286336"/>
              <a:gd name="connsiteX2" fmla="*/ 88100 w 6560970"/>
              <a:gd name="connsiteY2" fmla="*/ 1289592 h 2286336"/>
              <a:gd name="connsiteX3" fmla="*/ 100687 w 6560970"/>
              <a:gd name="connsiteY3" fmla="*/ 564490 h 2286336"/>
              <a:gd name="connsiteX4" fmla="*/ 1270646 w 6560970"/>
              <a:gd name="connsiteY4" fmla="*/ 25416 h 2286336"/>
              <a:gd name="connsiteX5" fmla="*/ 5449325 w 6560970"/>
              <a:gd name="connsiteY5" fmla="*/ 171680 h 2286336"/>
              <a:gd name="connsiteX6" fmla="*/ 6560970 w 6560970"/>
              <a:gd name="connsiteY6" fmla="*/ 903746 h 2286336"/>
              <a:gd name="connsiteX7" fmla="*/ 5967249 w 6560970"/>
              <a:gd name="connsiteY7" fmla="*/ 1803742 h 2286336"/>
              <a:gd name="connsiteX8" fmla="*/ 2172107 w 6560970"/>
              <a:gd name="connsiteY8" fmla="*/ 2027536 h 2286336"/>
              <a:gd name="connsiteX9" fmla="*/ 1293526 w 6560970"/>
              <a:gd name="connsiteY9" fmla="*/ 2286336 h 2286336"/>
              <a:gd name="connsiteX10" fmla="*/ 1335993 w 6560970"/>
              <a:gd name="connsiteY10" fmla="*/ 2009705 h 2286336"/>
              <a:gd name="connsiteX0" fmla="*/ 1320449 w 6545426"/>
              <a:gd name="connsiteY0" fmla="*/ 2009705 h 2286336"/>
              <a:gd name="connsiteX1" fmla="*/ 534287 w 6545426"/>
              <a:gd name="connsiteY1" fmla="*/ 1726707 h 2286336"/>
              <a:gd name="connsiteX2" fmla="*/ 72556 w 6545426"/>
              <a:gd name="connsiteY2" fmla="*/ 1289592 h 2286336"/>
              <a:gd name="connsiteX3" fmla="*/ 85143 w 6545426"/>
              <a:gd name="connsiteY3" fmla="*/ 564490 h 2286336"/>
              <a:gd name="connsiteX4" fmla="*/ 1255102 w 6545426"/>
              <a:gd name="connsiteY4" fmla="*/ 25416 h 2286336"/>
              <a:gd name="connsiteX5" fmla="*/ 5433781 w 6545426"/>
              <a:gd name="connsiteY5" fmla="*/ 171680 h 2286336"/>
              <a:gd name="connsiteX6" fmla="*/ 6545426 w 6545426"/>
              <a:gd name="connsiteY6" fmla="*/ 903746 h 2286336"/>
              <a:gd name="connsiteX7" fmla="*/ 5951705 w 6545426"/>
              <a:gd name="connsiteY7" fmla="*/ 1803742 h 2286336"/>
              <a:gd name="connsiteX8" fmla="*/ 2156563 w 6545426"/>
              <a:gd name="connsiteY8" fmla="*/ 2027536 h 2286336"/>
              <a:gd name="connsiteX9" fmla="*/ 1277982 w 6545426"/>
              <a:gd name="connsiteY9" fmla="*/ 2286336 h 2286336"/>
              <a:gd name="connsiteX10" fmla="*/ 1320449 w 6545426"/>
              <a:gd name="connsiteY10" fmla="*/ 2009705 h 2286336"/>
              <a:gd name="connsiteX0" fmla="*/ 1350191 w 6575168"/>
              <a:gd name="connsiteY0" fmla="*/ 2028838 h 2305469"/>
              <a:gd name="connsiteX1" fmla="*/ 564029 w 6575168"/>
              <a:gd name="connsiteY1" fmla="*/ 1745840 h 2305469"/>
              <a:gd name="connsiteX2" fmla="*/ 102298 w 6575168"/>
              <a:gd name="connsiteY2" fmla="*/ 1308725 h 2305469"/>
              <a:gd name="connsiteX3" fmla="*/ 114885 w 6575168"/>
              <a:gd name="connsiteY3" fmla="*/ 583623 h 2305469"/>
              <a:gd name="connsiteX4" fmla="*/ 1335277 w 6575168"/>
              <a:gd name="connsiteY4" fmla="*/ 22515 h 2305469"/>
              <a:gd name="connsiteX5" fmla="*/ 5463523 w 6575168"/>
              <a:gd name="connsiteY5" fmla="*/ 190813 h 2305469"/>
              <a:gd name="connsiteX6" fmla="*/ 6575168 w 6575168"/>
              <a:gd name="connsiteY6" fmla="*/ 922879 h 2305469"/>
              <a:gd name="connsiteX7" fmla="*/ 5981447 w 6575168"/>
              <a:gd name="connsiteY7" fmla="*/ 1822875 h 2305469"/>
              <a:gd name="connsiteX8" fmla="*/ 2186305 w 6575168"/>
              <a:gd name="connsiteY8" fmla="*/ 2046669 h 2305469"/>
              <a:gd name="connsiteX9" fmla="*/ 1307724 w 6575168"/>
              <a:gd name="connsiteY9" fmla="*/ 2305469 h 2305469"/>
              <a:gd name="connsiteX10" fmla="*/ 1350191 w 6575168"/>
              <a:gd name="connsiteY10" fmla="*/ 2028838 h 2305469"/>
              <a:gd name="connsiteX0" fmla="*/ 1350191 w 6575168"/>
              <a:gd name="connsiteY0" fmla="*/ 2028838 h 2305469"/>
              <a:gd name="connsiteX1" fmla="*/ 564029 w 6575168"/>
              <a:gd name="connsiteY1" fmla="*/ 1745840 h 2305469"/>
              <a:gd name="connsiteX2" fmla="*/ 102298 w 6575168"/>
              <a:gd name="connsiteY2" fmla="*/ 1308725 h 2305469"/>
              <a:gd name="connsiteX3" fmla="*/ 114885 w 6575168"/>
              <a:gd name="connsiteY3" fmla="*/ 583623 h 2305469"/>
              <a:gd name="connsiteX4" fmla="*/ 1335277 w 6575168"/>
              <a:gd name="connsiteY4" fmla="*/ 22515 h 2305469"/>
              <a:gd name="connsiteX5" fmla="*/ 5463523 w 6575168"/>
              <a:gd name="connsiteY5" fmla="*/ 190813 h 2305469"/>
              <a:gd name="connsiteX6" fmla="*/ 6575168 w 6575168"/>
              <a:gd name="connsiteY6" fmla="*/ 922879 h 2305469"/>
              <a:gd name="connsiteX7" fmla="*/ 5981447 w 6575168"/>
              <a:gd name="connsiteY7" fmla="*/ 1822875 h 2305469"/>
              <a:gd name="connsiteX8" fmla="*/ 2186305 w 6575168"/>
              <a:gd name="connsiteY8" fmla="*/ 2046669 h 2305469"/>
              <a:gd name="connsiteX9" fmla="*/ 1307724 w 6575168"/>
              <a:gd name="connsiteY9" fmla="*/ 2305469 h 2305469"/>
              <a:gd name="connsiteX10" fmla="*/ 1350191 w 6575168"/>
              <a:gd name="connsiteY10" fmla="*/ 2028838 h 2305469"/>
              <a:gd name="connsiteX0" fmla="*/ 1261706 w 6486683"/>
              <a:gd name="connsiteY0" fmla="*/ 2028838 h 2305469"/>
              <a:gd name="connsiteX1" fmla="*/ 475544 w 6486683"/>
              <a:gd name="connsiteY1" fmla="*/ 1745840 h 2305469"/>
              <a:gd name="connsiteX2" fmla="*/ 26400 w 6486683"/>
              <a:gd name="connsiteY2" fmla="*/ 583623 h 2305469"/>
              <a:gd name="connsiteX3" fmla="*/ 1246792 w 6486683"/>
              <a:gd name="connsiteY3" fmla="*/ 22515 h 2305469"/>
              <a:gd name="connsiteX4" fmla="*/ 5375038 w 6486683"/>
              <a:gd name="connsiteY4" fmla="*/ 190813 h 2305469"/>
              <a:gd name="connsiteX5" fmla="*/ 6486683 w 6486683"/>
              <a:gd name="connsiteY5" fmla="*/ 922879 h 2305469"/>
              <a:gd name="connsiteX6" fmla="*/ 5892962 w 6486683"/>
              <a:gd name="connsiteY6" fmla="*/ 1822875 h 2305469"/>
              <a:gd name="connsiteX7" fmla="*/ 2097820 w 6486683"/>
              <a:gd name="connsiteY7" fmla="*/ 2046669 h 2305469"/>
              <a:gd name="connsiteX8" fmla="*/ 1219239 w 6486683"/>
              <a:gd name="connsiteY8" fmla="*/ 2305469 h 2305469"/>
              <a:gd name="connsiteX9" fmla="*/ 1261706 w 6486683"/>
              <a:gd name="connsiteY9" fmla="*/ 2028838 h 2305469"/>
              <a:gd name="connsiteX0" fmla="*/ 1278912 w 6503889"/>
              <a:gd name="connsiteY0" fmla="*/ 2028838 h 2305469"/>
              <a:gd name="connsiteX1" fmla="*/ 366669 w 6503889"/>
              <a:gd name="connsiteY1" fmla="*/ 1650360 h 2305469"/>
              <a:gd name="connsiteX2" fmla="*/ 43606 w 6503889"/>
              <a:gd name="connsiteY2" fmla="*/ 583623 h 2305469"/>
              <a:gd name="connsiteX3" fmla="*/ 1263998 w 6503889"/>
              <a:gd name="connsiteY3" fmla="*/ 22515 h 2305469"/>
              <a:gd name="connsiteX4" fmla="*/ 5392244 w 6503889"/>
              <a:gd name="connsiteY4" fmla="*/ 190813 h 2305469"/>
              <a:gd name="connsiteX5" fmla="*/ 6503889 w 6503889"/>
              <a:gd name="connsiteY5" fmla="*/ 922879 h 2305469"/>
              <a:gd name="connsiteX6" fmla="*/ 5910168 w 6503889"/>
              <a:gd name="connsiteY6" fmla="*/ 1822875 h 2305469"/>
              <a:gd name="connsiteX7" fmla="*/ 2115026 w 6503889"/>
              <a:gd name="connsiteY7" fmla="*/ 2046669 h 2305469"/>
              <a:gd name="connsiteX8" fmla="*/ 1236445 w 6503889"/>
              <a:gd name="connsiteY8" fmla="*/ 2305469 h 2305469"/>
              <a:gd name="connsiteX9" fmla="*/ 1278912 w 6503889"/>
              <a:gd name="connsiteY9" fmla="*/ 2028838 h 2305469"/>
              <a:gd name="connsiteX0" fmla="*/ 1306915 w 6531892"/>
              <a:gd name="connsiteY0" fmla="*/ 2028838 h 2305469"/>
              <a:gd name="connsiteX1" fmla="*/ 268591 w 6531892"/>
              <a:gd name="connsiteY1" fmla="*/ 1643015 h 2305469"/>
              <a:gd name="connsiteX2" fmla="*/ 71609 w 6531892"/>
              <a:gd name="connsiteY2" fmla="*/ 583623 h 2305469"/>
              <a:gd name="connsiteX3" fmla="*/ 1292001 w 6531892"/>
              <a:gd name="connsiteY3" fmla="*/ 22515 h 2305469"/>
              <a:gd name="connsiteX4" fmla="*/ 5420247 w 6531892"/>
              <a:gd name="connsiteY4" fmla="*/ 190813 h 2305469"/>
              <a:gd name="connsiteX5" fmla="*/ 6531892 w 6531892"/>
              <a:gd name="connsiteY5" fmla="*/ 922879 h 2305469"/>
              <a:gd name="connsiteX6" fmla="*/ 5938171 w 6531892"/>
              <a:gd name="connsiteY6" fmla="*/ 1822875 h 2305469"/>
              <a:gd name="connsiteX7" fmla="*/ 2143029 w 6531892"/>
              <a:gd name="connsiteY7" fmla="*/ 2046669 h 2305469"/>
              <a:gd name="connsiteX8" fmla="*/ 1264448 w 6531892"/>
              <a:gd name="connsiteY8" fmla="*/ 2305469 h 2305469"/>
              <a:gd name="connsiteX9" fmla="*/ 1306915 w 6531892"/>
              <a:gd name="connsiteY9" fmla="*/ 2028838 h 2305469"/>
              <a:gd name="connsiteX0" fmla="*/ 1322733 w 6547710"/>
              <a:gd name="connsiteY0" fmla="*/ 2028838 h 2305469"/>
              <a:gd name="connsiteX1" fmla="*/ 284409 w 6547710"/>
              <a:gd name="connsiteY1" fmla="*/ 1643015 h 2305469"/>
              <a:gd name="connsiteX2" fmla="*/ 87427 w 6547710"/>
              <a:gd name="connsiteY2" fmla="*/ 583623 h 2305469"/>
              <a:gd name="connsiteX3" fmla="*/ 1307819 w 6547710"/>
              <a:gd name="connsiteY3" fmla="*/ 22515 h 2305469"/>
              <a:gd name="connsiteX4" fmla="*/ 5436065 w 6547710"/>
              <a:gd name="connsiteY4" fmla="*/ 190813 h 2305469"/>
              <a:gd name="connsiteX5" fmla="*/ 6547710 w 6547710"/>
              <a:gd name="connsiteY5" fmla="*/ 922879 h 2305469"/>
              <a:gd name="connsiteX6" fmla="*/ 5953989 w 6547710"/>
              <a:gd name="connsiteY6" fmla="*/ 1822875 h 2305469"/>
              <a:gd name="connsiteX7" fmla="*/ 2158847 w 6547710"/>
              <a:gd name="connsiteY7" fmla="*/ 2046669 h 2305469"/>
              <a:gd name="connsiteX8" fmla="*/ 1280266 w 6547710"/>
              <a:gd name="connsiteY8" fmla="*/ 2305469 h 2305469"/>
              <a:gd name="connsiteX9" fmla="*/ 1322733 w 6547710"/>
              <a:gd name="connsiteY9" fmla="*/ 2028838 h 2305469"/>
              <a:gd name="connsiteX0" fmla="*/ 1350725 w 6575702"/>
              <a:gd name="connsiteY0" fmla="*/ 2028838 h 2305469"/>
              <a:gd name="connsiteX1" fmla="*/ 312401 w 6575702"/>
              <a:gd name="connsiteY1" fmla="*/ 1643015 h 2305469"/>
              <a:gd name="connsiteX2" fmla="*/ 115419 w 6575702"/>
              <a:gd name="connsiteY2" fmla="*/ 583623 h 2305469"/>
              <a:gd name="connsiteX3" fmla="*/ 1335811 w 6575702"/>
              <a:gd name="connsiteY3" fmla="*/ 22515 h 2305469"/>
              <a:gd name="connsiteX4" fmla="*/ 5464057 w 6575702"/>
              <a:gd name="connsiteY4" fmla="*/ 190813 h 2305469"/>
              <a:gd name="connsiteX5" fmla="*/ 6575702 w 6575702"/>
              <a:gd name="connsiteY5" fmla="*/ 922879 h 2305469"/>
              <a:gd name="connsiteX6" fmla="*/ 5981981 w 6575702"/>
              <a:gd name="connsiteY6" fmla="*/ 1822875 h 2305469"/>
              <a:gd name="connsiteX7" fmla="*/ 2186839 w 6575702"/>
              <a:gd name="connsiteY7" fmla="*/ 2046669 h 2305469"/>
              <a:gd name="connsiteX8" fmla="*/ 1308258 w 6575702"/>
              <a:gd name="connsiteY8" fmla="*/ 2305469 h 2305469"/>
              <a:gd name="connsiteX9" fmla="*/ 1350725 w 6575702"/>
              <a:gd name="connsiteY9" fmla="*/ 2028838 h 2305469"/>
              <a:gd name="connsiteX0" fmla="*/ 1334698 w 6559675"/>
              <a:gd name="connsiteY0" fmla="*/ 2033414 h 2310045"/>
              <a:gd name="connsiteX1" fmla="*/ 296374 w 6559675"/>
              <a:gd name="connsiteY1" fmla="*/ 1647591 h 2310045"/>
              <a:gd name="connsiteX2" fmla="*/ 99392 w 6559675"/>
              <a:gd name="connsiteY2" fmla="*/ 654301 h 2310045"/>
              <a:gd name="connsiteX3" fmla="*/ 1319784 w 6559675"/>
              <a:gd name="connsiteY3" fmla="*/ 27091 h 2310045"/>
              <a:gd name="connsiteX4" fmla="*/ 5448030 w 6559675"/>
              <a:gd name="connsiteY4" fmla="*/ 195389 h 2310045"/>
              <a:gd name="connsiteX5" fmla="*/ 6559675 w 6559675"/>
              <a:gd name="connsiteY5" fmla="*/ 927455 h 2310045"/>
              <a:gd name="connsiteX6" fmla="*/ 5965954 w 6559675"/>
              <a:gd name="connsiteY6" fmla="*/ 1827451 h 2310045"/>
              <a:gd name="connsiteX7" fmla="*/ 2170812 w 6559675"/>
              <a:gd name="connsiteY7" fmla="*/ 2051245 h 2310045"/>
              <a:gd name="connsiteX8" fmla="*/ 1292231 w 6559675"/>
              <a:gd name="connsiteY8" fmla="*/ 2310045 h 2310045"/>
              <a:gd name="connsiteX9" fmla="*/ 1334698 w 6559675"/>
              <a:gd name="connsiteY9" fmla="*/ 2033414 h 2310045"/>
              <a:gd name="connsiteX0" fmla="*/ 1387100 w 6612077"/>
              <a:gd name="connsiteY0" fmla="*/ 2036495 h 2313126"/>
              <a:gd name="connsiteX1" fmla="*/ 348776 w 6612077"/>
              <a:gd name="connsiteY1" fmla="*/ 1650672 h 2313126"/>
              <a:gd name="connsiteX2" fmla="*/ 88753 w 6612077"/>
              <a:gd name="connsiteY2" fmla="*/ 701450 h 2313126"/>
              <a:gd name="connsiteX3" fmla="*/ 1372186 w 6612077"/>
              <a:gd name="connsiteY3" fmla="*/ 30172 h 2313126"/>
              <a:gd name="connsiteX4" fmla="*/ 5500432 w 6612077"/>
              <a:gd name="connsiteY4" fmla="*/ 198470 h 2313126"/>
              <a:gd name="connsiteX5" fmla="*/ 6612077 w 6612077"/>
              <a:gd name="connsiteY5" fmla="*/ 930536 h 2313126"/>
              <a:gd name="connsiteX6" fmla="*/ 6018356 w 6612077"/>
              <a:gd name="connsiteY6" fmla="*/ 1830532 h 2313126"/>
              <a:gd name="connsiteX7" fmla="*/ 2223214 w 6612077"/>
              <a:gd name="connsiteY7" fmla="*/ 2054326 h 2313126"/>
              <a:gd name="connsiteX8" fmla="*/ 1344633 w 6612077"/>
              <a:gd name="connsiteY8" fmla="*/ 2313126 h 2313126"/>
              <a:gd name="connsiteX9" fmla="*/ 1387100 w 6612077"/>
              <a:gd name="connsiteY9" fmla="*/ 2036495 h 2313126"/>
              <a:gd name="connsiteX0" fmla="*/ 1391247 w 6616224"/>
              <a:gd name="connsiteY0" fmla="*/ 2036495 h 2313126"/>
              <a:gd name="connsiteX1" fmla="*/ 352923 w 6616224"/>
              <a:gd name="connsiteY1" fmla="*/ 1650672 h 2313126"/>
              <a:gd name="connsiteX2" fmla="*/ 92900 w 6616224"/>
              <a:gd name="connsiteY2" fmla="*/ 701450 h 2313126"/>
              <a:gd name="connsiteX3" fmla="*/ 1376333 w 6616224"/>
              <a:gd name="connsiteY3" fmla="*/ 30172 h 2313126"/>
              <a:gd name="connsiteX4" fmla="*/ 5504579 w 6616224"/>
              <a:gd name="connsiteY4" fmla="*/ 198470 h 2313126"/>
              <a:gd name="connsiteX5" fmla="*/ 6616224 w 6616224"/>
              <a:gd name="connsiteY5" fmla="*/ 930536 h 2313126"/>
              <a:gd name="connsiteX6" fmla="*/ 6022503 w 6616224"/>
              <a:gd name="connsiteY6" fmla="*/ 1830532 h 2313126"/>
              <a:gd name="connsiteX7" fmla="*/ 2227361 w 6616224"/>
              <a:gd name="connsiteY7" fmla="*/ 2054326 h 2313126"/>
              <a:gd name="connsiteX8" fmla="*/ 1348780 w 6616224"/>
              <a:gd name="connsiteY8" fmla="*/ 2313126 h 2313126"/>
              <a:gd name="connsiteX9" fmla="*/ 1391247 w 6616224"/>
              <a:gd name="connsiteY9" fmla="*/ 2036495 h 2313126"/>
              <a:gd name="connsiteX0" fmla="*/ 1389139 w 6614116"/>
              <a:gd name="connsiteY0" fmla="*/ 2036495 h 2313126"/>
              <a:gd name="connsiteX1" fmla="*/ 350815 w 6614116"/>
              <a:gd name="connsiteY1" fmla="*/ 1650672 h 2313126"/>
              <a:gd name="connsiteX2" fmla="*/ 90792 w 6614116"/>
              <a:gd name="connsiteY2" fmla="*/ 701450 h 2313126"/>
              <a:gd name="connsiteX3" fmla="*/ 1374225 w 6614116"/>
              <a:gd name="connsiteY3" fmla="*/ 30172 h 2313126"/>
              <a:gd name="connsiteX4" fmla="*/ 5502471 w 6614116"/>
              <a:gd name="connsiteY4" fmla="*/ 198470 h 2313126"/>
              <a:gd name="connsiteX5" fmla="*/ 6614116 w 6614116"/>
              <a:gd name="connsiteY5" fmla="*/ 930536 h 2313126"/>
              <a:gd name="connsiteX6" fmla="*/ 6020395 w 6614116"/>
              <a:gd name="connsiteY6" fmla="*/ 1830532 h 2313126"/>
              <a:gd name="connsiteX7" fmla="*/ 2225253 w 6614116"/>
              <a:gd name="connsiteY7" fmla="*/ 2054326 h 2313126"/>
              <a:gd name="connsiteX8" fmla="*/ 1346672 w 6614116"/>
              <a:gd name="connsiteY8" fmla="*/ 2313126 h 2313126"/>
              <a:gd name="connsiteX9" fmla="*/ 1389139 w 6614116"/>
              <a:gd name="connsiteY9" fmla="*/ 2036495 h 2313126"/>
              <a:gd name="connsiteX0" fmla="*/ 1389139 w 6614116"/>
              <a:gd name="connsiteY0" fmla="*/ 2036495 h 2313126"/>
              <a:gd name="connsiteX1" fmla="*/ 350815 w 6614116"/>
              <a:gd name="connsiteY1" fmla="*/ 1650672 h 2313126"/>
              <a:gd name="connsiteX2" fmla="*/ 90792 w 6614116"/>
              <a:gd name="connsiteY2" fmla="*/ 701450 h 2313126"/>
              <a:gd name="connsiteX3" fmla="*/ 1374225 w 6614116"/>
              <a:gd name="connsiteY3" fmla="*/ 30172 h 2313126"/>
              <a:gd name="connsiteX4" fmla="*/ 5502471 w 6614116"/>
              <a:gd name="connsiteY4" fmla="*/ 198470 h 2313126"/>
              <a:gd name="connsiteX5" fmla="*/ 6614116 w 6614116"/>
              <a:gd name="connsiteY5" fmla="*/ 930536 h 2313126"/>
              <a:gd name="connsiteX6" fmla="*/ 6020395 w 6614116"/>
              <a:gd name="connsiteY6" fmla="*/ 1830532 h 2313126"/>
              <a:gd name="connsiteX7" fmla="*/ 2225253 w 6614116"/>
              <a:gd name="connsiteY7" fmla="*/ 2054326 h 2313126"/>
              <a:gd name="connsiteX8" fmla="*/ 1346672 w 6614116"/>
              <a:gd name="connsiteY8" fmla="*/ 2313126 h 2313126"/>
              <a:gd name="connsiteX9" fmla="*/ 1389139 w 6614116"/>
              <a:gd name="connsiteY9" fmla="*/ 2036495 h 2313126"/>
              <a:gd name="connsiteX0" fmla="*/ 1438885 w 6613429"/>
              <a:gd name="connsiteY0" fmla="*/ 2029150 h 2313126"/>
              <a:gd name="connsiteX1" fmla="*/ 350128 w 6613429"/>
              <a:gd name="connsiteY1" fmla="*/ 1650672 h 2313126"/>
              <a:gd name="connsiteX2" fmla="*/ 90105 w 6613429"/>
              <a:gd name="connsiteY2" fmla="*/ 701450 h 2313126"/>
              <a:gd name="connsiteX3" fmla="*/ 1373538 w 6613429"/>
              <a:gd name="connsiteY3" fmla="*/ 30172 h 2313126"/>
              <a:gd name="connsiteX4" fmla="*/ 5501784 w 6613429"/>
              <a:gd name="connsiteY4" fmla="*/ 198470 h 2313126"/>
              <a:gd name="connsiteX5" fmla="*/ 6613429 w 6613429"/>
              <a:gd name="connsiteY5" fmla="*/ 930536 h 2313126"/>
              <a:gd name="connsiteX6" fmla="*/ 6019708 w 6613429"/>
              <a:gd name="connsiteY6" fmla="*/ 1830532 h 2313126"/>
              <a:gd name="connsiteX7" fmla="*/ 2224566 w 6613429"/>
              <a:gd name="connsiteY7" fmla="*/ 2054326 h 2313126"/>
              <a:gd name="connsiteX8" fmla="*/ 1345985 w 6613429"/>
              <a:gd name="connsiteY8" fmla="*/ 2313126 h 2313126"/>
              <a:gd name="connsiteX9" fmla="*/ 1438885 w 6613429"/>
              <a:gd name="connsiteY9" fmla="*/ 2029150 h 2313126"/>
              <a:gd name="connsiteX0" fmla="*/ 1411781 w 6586325"/>
              <a:gd name="connsiteY0" fmla="*/ 2029150 h 2313126"/>
              <a:gd name="connsiteX1" fmla="*/ 323024 w 6586325"/>
              <a:gd name="connsiteY1" fmla="*/ 1650672 h 2313126"/>
              <a:gd name="connsiteX2" fmla="*/ 63001 w 6586325"/>
              <a:gd name="connsiteY2" fmla="*/ 701450 h 2313126"/>
              <a:gd name="connsiteX3" fmla="*/ 1346434 w 6586325"/>
              <a:gd name="connsiteY3" fmla="*/ 30172 h 2313126"/>
              <a:gd name="connsiteX4" fmla="*/ 5474680 w 6586325"/>
              <a:gd name="connsiteY4" fmla="*/ 198470 h 2313126"/>
              <a:gd name="connsiteX5" fmla="*/ 6586325 w 6586325"/>
              <a:gd name="connsiteY5" fmla="*/ 930536 h 2313126"/>
              <a:gd name="connsiteX6" fmla="*/ 5992604 w 6586325"/>
              <a:gd name="connsiteY6" fmla="*/ 1830532 h 2313126"/>
              <a:gd name="connsiteX7" fmla="*/ 2197462 w 6586325"/>
              <a:gd name="connsiteY7" fmla="*/ 2054326 h 2313126"/>
              <a:gd name="connsiteX8" fmla="*/ 1318881 w 6586325"/>
              <a:gd name="connsiteY8" fmla="*/ 2313126 h 2313126"/>
              <a:gd name="connsiteX9" fmla="*/ 1411781 w 6586325"/>
              <a:gd name="connsiteY9" fmla="*/ 2029150 h 2313126"/>
              <a:gd name="connsiteX0" fmla="*/ 1422251 w 6596795"/>
              <a:gd name="connsiteY0" fmla="*/ 2029150 h 2313126"/>
              <a:gd name="connsiteX1" fmla="*/ 333494 w 6596795"/>
              <a:gd name="connsiteY1" fmla="*/ 1650672 h 2313126"/>
              <a:gd name="connsiteX2" fmla="*/ 73471 w 6596795"/>
              <a:gd name="connsiteY2" fmla="*/ 701450 h 2313126"/>
              <a:gd name="connsiteX3" fmla="*/ 1356904 w 6596795"/>
              <a:gd name="connsiteY3" fmla="*/ 30172 h 2313126"/>
              <a:gd name="connsiteX4" fmla="*/ 5485150 w 6596795"/>
              <a:gd name="connsiteY4" fmla="*/ 198470 h 2313126"/>
              <a:gd name="connsiteX5" fmla="*/ 6596795 w 6596795"/>
              <a:gd name="connsiteY5" fmla="*/ 930536 h 2313126"/>
              <a:gd name="connsiteX6" fmla="*/ 6003074 w 6596795"/>
              <a:gd name="connsiteY6" fmla="*/ 1830532 h 2313126"/>
              <a:gd name="connsiteX7" fmla="*/ 2207932 w 6596795"/>
              <a:gd name="connsiteY7" fmla="*/ 2054326 h 2313126"/>
              <a:gd name="connsiteX8" fmla="*/ 1329351 w 6596795"/>
              <a:gd name="connsiteY8" fmla="*/ 2313126 h 2313126"/>
              <a:gd name="connsiteX9" fmla="*/ 1422251 w 6596795"/>
              <a:gd name="connsiteY9" fmla="*/ 2029150 h 2313126"/>
              <a:gd name="connsiteX0" fmla="*/ 1427107 w 6601651"/>
              <a:gd name="connsiteY0" fmla="*/ 2029150 h 2313126"/>
              <a:gd name="connsiteX1" fmla="*/ 338350 w 6601651"/>
              <a:gd name="connsiteY1" fmla="*/ 1650672 h 2313126"/>
              <a:gd name="connsiteX2" fmla="*/ 78327 w 6601651"/>
              <a:gd name="connsiteY2" fmla="*/ 701450 h 2313126"/>
              <a:gd name="connsiteX3" fmla="*/ 1361760 w 6601651"/>
              <a:gd name="connsiteY3" fmla="*/ 30172 h 2313126"/>
              <a:gd name="connsiteX4" fmla="*/ 5490006 w 6601651"/>
              <a:gd name="connsiteY4" fmla="*/ 198470 h 2313126"/>
              <a:gd name="connsiteX5" fmla="*/ 6601651 w 6601651"/>
              <a:gd name="connsiteY5" fmla="*/ 930536 h 2313126"/>
              <a:gd name="connsiteX6" fmla="*/ 6007930 w 6601651"/>
              <a:gd name="connsiteY6" fmla="*/ 1830532 h 2313126"/>
              <a:gd name="connsiteX7" fmla="*/ 2212788 w 6601651"/>
              <a:gd name="connsiteY7" fmla="*/ 2054326 h 2313126"/>
              <a:gd name="connsiteX8" fmla="*/ 1334207 w 6601651"/>
              <a:gd name="connsiteY8" fmla="*/ 2313126 h 2313126"/>
              <a:gd name="connsiteX9" fmla="*/ 1427107 w 6601651"/>
              <a:gd name="connsiteY9" fmla="*/ 2029150 h 2313126"/>
              <a:gd name="connsiteX0" fmla="*/ 1438040 w 6612584"/>
              <a:gd name="connsiteY0" fmla="*/ 2029150 h 2313126"/>
              <a:gd name="connsiteX1" fmla="*/ 349283 w 6612584"/>
              <a:gd name="connsiteY1" fmla="*/ 1650672 h 2313126"/>
              <a:gd name="connsiteX2" fmla="*/ 89260 w 6612584"/>
              <a:gd name="connsiteY2" fmla="*/ 701450 h 2313126"/>
              <a:gd name="connsiteX3" fmla="*/ 1372693 w 6612584"/>
              <a:gd name="connsiteY3" fmla="*/ 30172 h 2313126"/>
              <a:gd name="connsiteX4" fmla="*/ 5500939 w 6612584"/>
              <a:gd name="connsiteY4" fmla="*/ 198470 h 2313126"/>
              <a:gd name="connsiteX5" fmla="*/ 6612584 w 6612584"/>
              <a:gd name="connsiteY5" fmla="*/ 930536 h 2313126"/>
              <a:gd name="connsiteX6" fmla="*/ 6018863 w 6612584"/>
              <a:gd name="connsiteY6" fmla="*/ 1830532 h 2313126"/>
              <a:gd name="connsiteX7" fmla="*/ 2223721 w 6612584"/>
              <a:gd name="connsiteY7" fmla="*/ 2054326 h 2313126"/>
              <a:gd name="connsiteX8" fmla="*/ 1345140 w 6612584"/>
              <a:gd name="connsiteY8" fmla="*/ 2313126 h 2313126"/>
              <a:gd name="connsiteX9" fmla="*/ 1438040 w 6612584"/>
              <a:gd name="connsiteY9" fmla="*/ 2029150 h 2313126"/>
              <a:gd name="connsiteX0" fmla="*/ 1438040 w 6612584"/>
              <a:gd name="connsiteY0" fmla="*/ 2029150 h 2313126"/>
              <a:gd name="connsiteX1" fmla="*/ 349283 w 6612584"/>
              <a:gd name="connsiteY1" fmla="*/ 1650672 h 2313126"/>
              <a:gd name="connsiteX2" fmla="*/ 89260 w 6612584"/>
              <a:gd name="connsiteY2" fmla="*/ 701450 h 2313126"/>
              <a:gd name="connsiteX3" fmla="*/ 1372693 w 6612584"/>
              <a:gd name="connsiteY3" fmla="*/ 30172 h 2313126"/>
              <a:gd name="connsiteX4" fmla="*/ 5500939 w 6612584"/>
              <a:gd name="connsiteY4" fmla="*/ 198470 h 2313126"/>
              <a:gd name="connsiteX5" fmla="*/ 6612584 w 6612584"/>
              <a:gd name="connsiteY5" fmla="*/ 930536 h 2313126"/>
              <a:gd name="connsiteX6" fmla="*/ 6018863 w 6612584"/>
              <a:gd name="connsiteY6" fmla="*/ 1830532 h 2313126"/>
              <a:gd name="connsiteX7" fmla="*/ 2223721 w 6612584"/>
              <a:gd name="connsiteY7" fmla="*/ 2054326 h 2313126"/>
              <a:gd name="connsiteX8" fmla="*/ 1345140 w 6612584"/>
              <a:gd name="connsiteY8" fmla="*/ 2313126 h 2313126"/>
              <a:gd name="connsiteX9" fmla="*/ 1438040 w 6612584"/>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98750 w 6597644"/>
              <a:gd name="connsiteY0" fmla="*/ 2029150 h 2313126"/>
              <a:gd name="connsiteX1" fmla="*/ 298554 w 6597644"/>
              <a:gd name="connsiteY1" fmla="*/ 1654147 h 2313126"/>
              <a:gd name="connsiteX2" fmla="*/ 74320 w 6597644"/>
              <a:gd name="connsiteY2" fmla="*/ 701450 h 2313126"/>
              <a:gd name="connsiteX3" fmla="*/ 1357753 w 6597644"/>
              <a:gd name="connsiteY3" fmla="*/ 30172 h 2313126"/>
              <a:gd name="connsiteX4" fmla="*/ 5485999 w 6597644"/>
              <a:gd name="connsiteY4" fmla="*/ 198470 h 2313126"/>
              <a:gd name="connsiteX5" fmla="*/ 6597644 w 6597644"/>
              <a:gd name="connsiteY5" fmla="*/ 930536 h 2313126"/>
              <a:gd name="connsiteX6" fmla="*/ 6003923 w 6597644"/>
              <a:gd name="connsiteY6" fmla="*/ 1830532 h 2313126"/>
              <a:gd name="connsiteX7" fmla="*/ 2208781 w 6597644"/>
              <a:gd name="connsiteY7" fmla="*/ 2054326 h 2313126"/>
              <a:gd name="connsiteX8" fmla="*/ 1330200 w 6597644"/>
              <a:gd name="connsiteY8" fmla="*/ 2313126 h 2313126"/>
              <a:gd name="connsiteX9" fmla="*/ 1498750 w 6597644"/>
              <a:gd name="connsiteY9" fmla="*/ 2029150 h 2313126"/>
              <a:gd name="connsiteX0" fmla="*/ 1499850 w 6598744"/>
              <a:gd name="connsiteY0" fmla="*/ 2029150 h 2313126"/>
              <a:gd name="connsiteX1" fmla="*/ 299654 w 6598744"/>
              <a:gd name="connsiteY1" fmla="*/ 1654147 h 2313126"/>
              <a:gd name="connsiteX2" fmla="*/ 75420 w 6598744"/>
              <a:gd name="connsiteY2" fmla="*/ 701450 h 2313126"/>
              <a:gd name="connsiteX3" fmla="*/ 1358853 w 6598744"/>
              <a:gd name="connsiteY3" fmla="*/ 30172 h 2313126"/>
              <a:gd name="connsiteX4" fmla="*/ 5487099 w 6598744"/>
              <a:gd name="connsiteY4" fmla="*/ 198470 h 2313126"/>
              <a:gd name="connsiteX5" fmla="*/ 6598744 w 6598744"/>
              <a:gd name="connsiteY5" fmla="*/ 930536 h 2313126"/>
              <a:gd name="connsiteX6" fmla="*/ 6005023 w 6598744"/>
              <a:gd name="connsiteY6" fmla="*/ 1830532 h 2313126"/>
              <a:gd name="connsiteX7" fmla="*/ 2209881 w 6598744"/>
              <a:gd name="connsiteY7" fmla="*/ 2054326 h 2313126"/>
              <a:gd name="connsiteX8" fmla="*/ 1331300 w 6598744"/>
              <a:gd name="connsiteY8" fmla="*/ 2313126 h 2313126"/>
              <a:gd name="connsiteX9" fmla="*/ 1499850 w 6598744"/>
              <a:gd name="connsiteY9" fmla="*/ 2029150 h 2313126"/>
              <a:gd name="connsiteX0" fmla="*/ 1499850 w 6598744"/>
              <a:gd name="connsiteY0" fmla="*/ 2029150 h 2313126"/>
              <a:gd name="connsiteX1" fmla="*/ 299654 w 6598744"/>
              <a:gd name="connsiteY1" fmla="*/ 1654147 h 2313126"/>
              <a:gd name="connsiteX2" fmla="*/ 75420 w 6598744"/>
              <a:gd name="connsiteY2" fmla="*/ 701450 h 2313126"/>
              <a:gd name="connsiteX3" fmla="*/ 1358853 w 6598744"/>
              <a:gd name="connsiteY3" fmla="*/ 30172 h 2313126"/>
              <a:gd name="connsiteX4" fmla="*/ 5487099 w 6598744"/>
              <a:gd name="connsiteY4" fmla="*/ 198470 h 2313126"/>
              <a:gd name="connsiteX5" fmla="*/ 6598744 w 6598744"/>
              <a:gd name="connsiteY5" fmla="*/ 930536 h 2313126"/>
              <a:gd name="connsiteX6" fmla="*/ 6005023 w 6598744"/>
              <a:gd name="connsiteY6" fmla="*/ 1830532 h 2313126"/>
              <a:gd name="connsiteX7" fmla="*/ 2209881 w 6598744"/>
              <a:gd name="connsiteY7" fmla="*/ 2054326 h 2313126"/>
              <a:gd name="connsiteX8" fmla="*/ 1331300 w 6598744"/>
              <a:gd name="connsiteY8" fmla="*/ 2313126 h 2313126"/>
              <a:gd name="connsiteX9" fmla="*/ 1499850 w 6598744"/>
              <a:gd name="connsiteY9" fmla="*/ 2029150 h 2313126"/>
              <a:gd name="connsiteX0" fmla="*/ 1506919 w 6605813"/>
              <a:gd name="connsiteY0" fmla="*/ 2029150 h 2313126"/>
              <a:gd name="connsiteX1" fmla="*/ 306723 w 6605813"/>
              <a:gd name="connsiteY1" fmla="*/ 1654147 h 2313126"/>
              <a:gd name="connsiteX2" fmla="*/ 82489 w 6605813"/>
              <a:gd name="connsiteY2" fmla="*/ 701450 h 2313126"/>
              <a:gd name="connsiteX3" fmla="*/ 1365922 w 6605813"/>
              <a:gd name="connsiteY3" fmla="*/ 30172 h 2313126"/>
              <a:gd name="connsiteX4" fmla="*/ 5494168 w 6605813"/>
              <a:gd name="connsiteY4" fmla="*/ 198470 h 2313126"/>
              <a:gd name="connsiteX5" fmla="*/ 6605813 w 6605813"/>
              <a:gd name="connsiteY5" fmla="*/ 930536 h 2313126"/>
              <a:gd name="connsiteX6" fmla="*/ 6012092 w 6605813"/>
              <a:gd name="connsiteY6" fmla="*/ 1830532 h 2313126"/>
              <a:gd name="connsiteX7" fmla="*/ 2216950 w 6605813"/>
              <a:gd name="connsiteY7" fmla="*/ 2054326 h 2313126"/>
              <a:gd name="connsiteX8" fmla="*/ 1338369 w 6605813"/>
              <a:gd name="connsiteY8" fmla="*/ 2313126 h 2313126"/>
              <a:gd name="connsiteX9" fmla="*/ 1506919 w 6605813"/>
              <a:gd name="connsiteY9" fmla="*/ 2029150 h 2313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05813" h="2313126">
                <a:moveTo>
                  <a:pt x="1506919" y="2029150"/>
                </a:moveTo>
                <a:cubicBezTo>
                  <a:pt x="1417504" y="1839150"/>
                  <a:pt x="585881" y="1896278"/>
                  <a:pt x="306723" y="1654147"/>
                </a:cubicBezTo>
                <a:cubicBezTo>
                  <a:pt x="27565" y="1412016"/>
                  <a:pt x="-94044" y="972113"/>
                  <a:pt x="82489" y="701450"/>
                </a:cubicBezTo>
                <a:cubicBezTo>
                  <a:pt x="259022" y="430788"/>
                  <a:pt x="463975" y="114002"/>
                  <a:pt x="1365922" y="30172"/>
                </a:cubicBezTo>
                <a:cubicBezTo>
                  <a:pt x="2267869" y="-53658"/>
                  <a:pt x="4620853" y="48409"/>
                  <a:pt x="5494168" y="198470"/>
                </a:cubicBezTo>
                <a:cubicBezTo>
                  <a:pt x="6367483" y="348531"/>
                  <a:pt x="6547059" y="600421"/>
                  <a:pt x="6605813" y="930536"/>
                </a:cubicBezTo>
                <a:cubicBezTo>
                  <a:pt x="6583958" y="1261451"/>
                  <a:pt x="6667921" y="1584477"/>
                  <a:pt x="6012092" y="1830532"/>
                </a:cubicBezTo>
                <a:cubicBezTo>
                  <a:pt x="5356263" y="2076587"/>
                  <a:pt x="2425296" y="2046334"/>
                  <a:pt x="2216950" y="2054326"/>
                </a:cubicBezTo>
                <a:cubicBezTo>
                  <a:pt x="1882633" y="2207554"/>
                  <a:pt x="1465597" y="2294989"/>
                  <a:pt x="1338369" y="2313126"/>
                </a:cubicBezTo>
                <a:cubicBezTo>
                  <a:pt x="1524676" y="2124221"/>
                  <a:pt x="1506919" y="2029150"/>
                  <a:pt x="1506919" y="2029150"/>
                </a:cubicBezTo>
                <a:close/>
              </a:path>
            </a:pathLst>
          </a:custGeom>
          <a:solidFill>
            <a:schemeClr val="bg1"/>
          </a:solidFill>
          <a:ln w="19050" cap="flat">
            <a:noFill/>
            <a:prstDash val="solid"/>
            <a:miter/>
          </a:ln>
        </p:spPr>
        <p:txBody>
          <a:bodyPr rtlCol="0" anchor="ctr"/>
          <a:lstStyle/>
          <a:p>
            <a:endParaRPr lang="en-US"/>
          </a:p>
        </p:txBody>
      </p:sp>
      <p:sp>
        <p:nvSpPr>
          <p:cNvPr id="20" name="Freeform: Shape 12">
            <a:extLst>
              <a:ext uri="{FF2B5EF4-FFF2-40B4-BE49-F238E27FC236}">
                <a16:creationId xmlns:a16="http://schemas.microsoft.com/office/drawing/2014/main" id="{82749E47-91E3-4256-A517-9E7E684EB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079" y="312630"/>
            <a:ext cx="5737538" cy="2989690"/>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097"/>
              <a:gd name="connsiteY0" fmla="*/ 2270200 h 2480730"/>
              <a:gd name="connsiteX1" fmla="*/ 495492 w 6769097"/>
              <a:gd name="connsiteY1" fmla="*/ 2141439 h 2480730"/>
              <a:gd name="connsiteX2" fmla="*/ 134625 w 6769097"/>
              <a:gd name="connsiteY2" fmla="*/ 1814494 h 2480730"/>
              <a:gd name="connsiteX3" fmla="*/ 36881 w 6769097"/>
              <a:gd name="connsiteY3" fmla="*/ 773214 h 2480730"/>
              <a:gd name="connsiteX4" fmla="*/ 721307 w 6769097"/>
              <a:gd name="connsiteY4" fmla="*/ 34910 h 2480730"/>
              <a:gd name="connsiteX5" fmla="*/ 5609353 w 6769097"/>
              <a:gd name="connsiteY5" fmla="*/ 127244 h 2480730"/>
              <a:gd name="connsiteX6" fmla="*/ 6768288 w 6769097"/>
              <a:gd name="connsiteY6" fmla="*/ 843902 h 2480730"/>
              <a:gd name="connsiteX7" fmla="*/ 5950733 w 6769097"/>
              <a:gd name="connsiteY7" fmla="*/ 2108306 h 2480730"/>
              <a:gd name="connsiteX8" fmla="*/ 2042119 w 6769097"/>
              <a:gd name="connsiteY8" fmla="*/ 2280687 h 2480730"/>
              <a:gd name="connsiteX9" fmla="*/ 1327444 w 6769097"/>
              <a:gd name="connsiteY9" fmla="*/ 2480730 h 2480730"/>
              <a:gd name="connsiteX10" fmla="*/ 1218613 w 6769097"/>
              <a:gd name="connsiteY10" fmla="*/ 2270200 h 2480730"/>
              <a:gd name="connsiteX0" fmla="*/ 1218613 w 6571897"/>
              <a:gd name="connsiteY0" fmla="*/ 2290477 h 2501007"/>
              <a:gd name="connsiteX1" fmla="*/ 495492 w 6571897"/>
              <a:gd name="connsiteY1" fmla="*/ 2161716 h 2501007"/>
              <a:gd name="connsiteX2" fmla="*/ 134625 w 6571897"/>
              <a:gd name="connsiteY2" fmla="*/ 1834771 h 2501007"/>
              <a:gd name="connsiteX3" fmla="*/ 36881 w 6571897"/>
              <a:gd name="connsiteY3" fmla="*/ 793491 h 2501007"/>
              <a:gd name="connsiteX4" fmla="*/ 721307 w 6571897"/>
              <a:gd name="connsiteY4" fmla="*/ 55187 h 2501007"/>
              <a:gd name="connsiteX5" fmla="*/ 5609353 w 6571897"/>
              <a:gd name="connsiteY5" fmla="*/ 147521 h 2501007"/>
              <a:gd name="connsiteX6" fmla="*/ 6563360 w 6571897"/>
              <a:gd name="connsiteY6" fmla="*/ 894996 h 2501007"/>
              <a:gd name="connsiteX7" fmla="*/ 5950733 w 6571897"/>
              <a:gd name="connsiteY7" fmla="*/ 2128583 h 2501007"/>
              <a:gd name="connsiteX8" fmla="*/ 2042119 w 6571897"/>
              <a:gd name="connsiteY8" fmla="*/ 2300964 h 2501007"/>
              <a:gd name="connsiteX9" fmla="*/ 1327444 w 6571897"/>
              <a:gd name="connsiteY9" fmla="*/ 2501007 h 2501007"/>
              <a:gd name="connsiteX10" fmla="*/ 1218613 w 6571897"/>
              <a:gd name="connsiteY10" fmla="*/ 2290477 h 2501007"/>
              <a:gd name="connsiteX0" fmla="*/ 1218613 w 6567563"/>
              <a:gd name="connsiteY0" fmla="*/ 2246415 h 2456945"/>
              <a:gd name="connsiteX1" fmla="*/ 495492 w 6567563"/>
              <a:gd name="connsiteY1" fmla="*/ 2117654 h 2456945"/>
              <a:gd name="connsiteX2" fmla="*/ 134625 w 6567563"/>
              <a:gd name="connsiteY2" fmla="*/ 1790709 h 2456945"/>
              <a:gd name="connsiteX3" fmla="*/ 36881 w 6567563"/>
              <a:gd name="connsiteY3" fmla="*/ 749429 h 2456945"/>
              <a:gd name="connsiteX4" fmla="*/ 721307 w 6567563"/>
              <a:gd name="connsiteY4" fmla="*/ 11125 h 2456945"/>
              <a:gd name="connsiteX5" fmla="*/ 5483243 w 6567563"/>
              <a:gd name="connsiteY5" fmla="*/ 342289 h 2456945"/>
              <a:gd name="connsiteX6" fmla="*/ 6563360 w 6567563"/>
              <a:gd name="connsiteY6" fmla="*/ 850934 h 2456945"/>
              <a:gd name="connsiteX7" fmla="*/ 5950733 w 6567563"/>
              <a:gd name="connsiteY7" fmla="*/ 2084521 h 2456945"/>
              <a:gd name="connsiteX8" fmla="*/ 2042119 w 6567563"/>
              <a:gd name="connsiteY8" fmla="*/ 2256902 h 2456945"/>
              <a:gd name="connsiteX9" fmla="*/ 1327444 w 6567563"/>
              <a:gd name="connsiteY9" fmla="*/ 2456945 h 2456945"/>
              <a:gd name="connsiteX10" fmla="*/ 1218613 w 6567563"/>
              <a:gd name="connsiteY10" fmla="*/ 2246415 h 2456945"/>
              <a:gd name="connsiteX0" fmla="*/ 1261070 w 6608712"/>
              <a:gd name="connsiteY0" fmla="*/ 2071877 h 2282407"/>
              <a:gd name="connsiteX1" fmla="*/ 537949 w 6608712"/>
              <a:gd name="connsiteY1" fmla="*/ 1943116 h 2282407"/>
              <a:gd name="connsiteX2" fmla="*/ 177082 w 6608712"/>
              <a:gd name="connsiteY2" fmla="*/ 1616171 h 2282407"/>
              <a:gd name="connsiteX3" fmla="*/ 79338 w 6608712"/>
              <a:gd name="connsiteY3" fmla="*/ 574891 h 2282407"/>
              <a:gd name="connsiteX4" fmla="*/ 1347021 w 6608712"/>
              <a:gd name="connsiteY4" fmla="*/ 21487 h 2282407"/>
              <a:gd name="connsiteX5" fmla="*/ 5525700 w 6608712"/>
              <a:gd name="connsiteY5" fmla="*/ 167751 h 2282407"/>
              <a:gd name="connsiteX6" fmla="*/ 6605817 w 6608712"/>
              <a:gd name="connsiteY6" fmla="*/ 676396 h 2282407"/>
              <a:gd name="connsiteX7" fmla="*/ 5993190 w 6608712"/>
              <a:gd name="connsiteY7" fmla="*/ 1909983 h 2282407"/>
              <a:gd name="connsiteX8" fmla="*/ 2084576 w 6608712"/>
              <a:gd name="connsiteY8" fmla="*/ 2082364 h 2282407"/>
              <a:gd name="connsiteX9" fmla="*/ 1369901 w 6608712"/>
              <a:gd name="connsiteY9" fmla="*/ 2282407 h 2282407"/>
              <a:gd name="connsiteX10" fmla="*/ 1261070 w 6608712"/>
              <a:gd name="connsiteY10" fmla="*/ 2071877 h 2282407"/>
              <a:gd name="connsiteX0" fmla="*/ 1223256 w 6570898"/>
              <a:gd name="connsiteY0" fmla="*/ 2072393 h 2282923"/>
              <a:gd name="connsiteX1" fmla="*/ 500135 w 6570898"/>
              <a:gd name="connsiteY1" fmla="*/ 1943632 h 2282923"/>
              <a:gd name="connsiteX2" fmla="*/ 139268 w 6570898"/>
              <a:gd name="connsiteY2" fmla="*/ 1616687 h 2282923"/>
              <a:gd name="connsiteX3" fmla="*/ 88816 w 6570898"/>
              <a:gd name="connsiteY3" fmla="*/ 583111 h 2282923"/>
              <a:gd name="connsiteX4" fmla="*/ 1309207 w 6570898"/>
              <a:gd name="connsiteY4" fmla="*/ 22003 h 2282923"/>
              <a:gd name="connsiteX5" fmla="*/ 5487886 w 6570898"/>
              <a:gd name="connsiteY5" fmla="*/ 168267 h 2282923"/>
              <a:gd name="connsiteX6" fmla="*/ 6568003 w 6570898"/>
              <a:gd name="connsiteY6" fmla="*/ 676912 h 2282923"/>
              <a:gd name="connsiteX7" fmla="*/ 5955376 w 6570898"/>
              <a:gd name="connsiteY7" fmla="*/ 1910499 h 2282923"/>
              <a:gd name="connsiteX8" fmla="*/ 2046762 w 6570898"/>
              <a:gd name="connsiteY8" fmla="*/ 2082880 h 2282923"/>
              <a:gd name="connsiteX9" fmla="*/ 1332087 w 6570898"/>
              <a:gd name="connsiteY9" fmla="*/ 2282923 h 2282923"/>
              <a:gd name="connsiteX10" fmla="*/ 1223256 w 6570898"/>
              <a:gd name="connsiteY10" fmla="*/ 2072393 h 2282923"/>
              <a:gd name="connsiteX0" fmla="*/ 1223256 w 6602187"/>
              <a:gd name="connsiteY0" fmla="*/ 2076033 h 2286563"/>
              <a:gd name="connsiteX1" fmla="*/ 500135 w 6602187"/>
              <a:gd name="connsiteY1" fmla="*/ 1947272 h 2286563"/>
              <a:gd name="connsiteX2" fmla="*/ 139268 w 6602187"/>
              <a:gd name="connsiteY2" fmla="*/ 1620327 h 2286563"/>
              <a:gd name="connsiteX3" fmla="*/ 88816 w 6602187"/>
              <a:gd name="connsiteY3" fmla="*/ 586751 h 2286563"/>
              <a:gd name="connsiteX4" fmla="*/ 1309207 w 6602187"/>
              <a:gd name="connsiteY4" fmla="*/ 25643 h 2286563"/>
              <a:gd name="connsiteX5" fmla="*/ 5487886 w 6602187"/>
              <a:gd name="connsiteY5" fmla="*/ 171907 h 2286563"/>
              <a:gd name="connsiteX6" fmla="*/ 6599531 w 6602187"/>
              <a:gd name="connsiteY6" fmla="*/ 850044 h 2286563"/>
              <a:gd name="connsiteX7" fmla="*/ 5955376 w 6602187"/>
              <a:gd name="connsiteY7" fmla="*/ 1914139 h 2286563"/>
              <a:gd name="connsiteX8" fmla="*/ 2046762 w 6602187"/>
              <a:gd name="connsiteY8" fmla="*/ 2086520 h 2286563"/>
              <a:gd name="connsiteX9" fmla="*/ 1332087 w 6602187"/>
              <a:gd name="connsiteY9" fmla="*/ 2286563 h 2286563"/>
              <a:gd name="connsiteX10" fmla="*/ 1223256 w 6602187"/>
              <a:gd name="connsiteY10" fmla="*/ 2076033 h 2286563"/>
              <a:gd name="connsiteX0" fmla="*/ 1223256 w 6600330"/>
              <a:gd name="connsiteY0" fmla="*/ 2076033 h 2286563"/>
              <a:gd name="connsiteX1" fmla="*/ 500135 w 6600330"/>
              <a:gd name="connsiteY1" fmla="*/ 1947272 h 2286563"/>
              <a:gd name="connsiteX2" fmla="*/ 139268 w 6600330"/>
              <a:gd name="connsiteY2" fmla="*/ 1620327 h 2286563"/>
              <a:gd name="connsiteX3" fmla="*/ 88816 w 6600330"/>
              <a:gd name="connsiteY3" fmla="*/ 586751 h 2286563"/>
              <a:gd name="connsiteX4" fmla="*/ 1309207 w 6600330"/>
              <a:gd name="connsiteY4" fmla="*/ 25643 h 2286563"/>
              <a:gd name="connsiteX5" fmla="*/ 5487886 w 6600330"/>
              <a:gd name="connsiteY5" fmla="*/ 171907 h 2286563"/>
              <a:gd name="connsiteX6" fmla="*/ 6599531 w 6600330"/>
              <a:gd name="connsiteY6" fmla="*/ 850044 h 2286563"/>
              <a:gd name="connsiteX7" fmla="*/ 5955376 w 6600330"/>
              <a:gd name="connsiteY7" fmla="*/ 1914139 h 2286563"/>
              <a:gd name="connsiteX8" fmla="*/ 2046762 w 6600330"/>
              <a:gd name="connsiteY8" fmla="*/ 2086520 h 2286563"/>
              <a:gd name="connsiteX9" fmla="*/ 1332087 w 6600330"/>
              <a:gd name="connsiteY9" fmla="*/ 2286563 h 2286563"/>
              <a:gd name="connsiteX10" fmla="*/ 1223256 w 6600330"/>
              <a:gd name="connsiteY10" fmla="*/ 2076033 h 2286563"/>
              <a:gd name="connsiteX0" fmla="*/ 1223256 w 6623012"/>
              <a:gd name="connsiteY0" fmla="*/ 2076033 h 2286563"/>
              <a:gd name="connsiteX1" fmla="*/ 500135 w 6623012"/>
              <a:gd name="connsiteY1" fmla="*/ 1947272 h 2286563"/>
              <a:gd name="connsiteX2" fmla="*/ 139268 w 6623012"/>
              <a:gd name="connsiteY2" fmla="*/ 1620327 h 2286563"/>
              <a:gd name="connsiteX3" fmla="*/ 88816 w 6623012"/>
              <a:gd name="connsiteY3" fmla="*/ 586751 h 2286563"/>
              <a:gd name="connsiteX4" fmla="*/ 1309207 w 6623012"/>
              <a:gd name="connsiteY4" fmla="*/ 25643 h 2286563"/>
              <a:gd name="connsiteX5" fmla="*/ 5487886 w 6623012"/>
              <a:gd name="connsiteY5" fmla="*/ 171907 h 2286563"/>
              <a:gd name="connsiteX6" fmla="*/ 6599531 w 6623012"/>
              <a:gd name="connsiteY6" fmla="*/ 850044 h 2286563"/>
              <a:gd name="connsiteX7" fmla="*/ 5955376 w 6623012"/>
              <a:gd name="connsiteY7" fmla="*/ 1914139 h 2286563"/>
              <a:gd name="connsiteX8" fmla="*/ 2046762 w 6623012"/>
              <a:gd name="connsiteY8" fmla="*/ 2086520 h 2286563"/>
              <a:gd name="connsiteX9" fmla="*/ 1332087 w 6623012"/>
              <a:gd name="connsiteY9" fmla="*/ 2286563 h 2286563"/>
              <a:gd name="connsiteX10" fmla="*/ 1223256 w 6623012"/>
              <a:gd name="connsiteY10" fmla="*/ 2076033 h 2286563"/>
              <a:gd name="connsiteX0" fmla="*/ 1223256 w 6600330"/>
              <a:gd name="connsiteY0" fmla="*/ 2076033 h 2286563"/>
              <a:gd name="connsiteX1" fmla="*/ 500135 w 6600330"/>
              <a:gd name="connsiteY1" fmla="*/ 1947272 h 2286563"/>
              <a:gd name="connsiteX2" fmla="*/ 139268 w 6600330"/>
              <a:gd name="connsiteY2" fmla="*/ 1620327 h 2286563"/>
              <a:gd name="connsiteX3" fmla="*/ 88816 w 6600330"/>
              <a:gd name="connsiteY3" fmla="*/ 586751 h 2286563"/>
              <a:gd name="connsiteX4" fmla="*/ 1309207 w 6600330"/>
              <a:gd name="connsiteY4" fmla="*/ 25643 h 2286563"/>
              <a:gd name="connsiteX5" fmla="*/ 5487886 w 6600330"/>
              <a:gd name="connsiteY5" fmla="*/ 171907 h 2286563"/>
              <a:gd name="connsiteX6" fmla="*/ 6599531 w 6600330"/>
              <a:gd name="connsiteY6" fmla="*/ 850044 h 2286563"/>
              <a:gd name="connsiteX7" fmla="*/ 5955376 w 6600330"/>
              <a:gd name="connsiteY7" fmla="*/ 1914139 h 2286563"/>
              <a:gd name="connsiteX8" fmla="*/ 2046762 w 6600330"/>
              <a:gd name="connsiteY8" fmla="*/ 2086520 h 2286563"/>
              <a:gd name="connsiteX9" fmla="*/ 1332087 w 6600330"/>
              <a:gd name="connsiteY9" fmla="*/ 2286563 h 2286563"/>
              <a:gd name="connsiteX10" fmla="*/ 1223256 w 6600330"/>
              <a:gd name="connsiteY10" fmla="*/ 2076033 h 2286563"/>
              <a:gd name="connsiteX0" fmla="*/ 1223256 w 6600330"/>
              <a:gd name="connsiteY0" fmla="*/ 2077382 h 2287912"/>
              <a:gd name="connsiteX1" fmla="*/ 500135 w 6600330"/>
              <a:gd name="connsiteY1" fmla="*/ 1948621 h 2287912"/>
              <a:gd name="connsiteX2" fmla="*/ 139268 w 6600330"/>
              <a:gd name="connsiteY2" fmla="*/ 1621676 h 2287912"/>
              <a:gd name="connsiteX3" fmla="*/ 88816 w 6600330"/>
              <a:gd name="connsiteY3" fmla="*/ 588100 h 2287912"/>
              <a:gd name="connsiteX4" fmla="*/ 1309207 w 6600330"/>
              <a:gd name="connsiteY4" fmla="*/ 26992 h 2287912"/>
              <a:gd name="connsiteX5" fmla="*/ 5487886 w 6600330"/>
              <a:gd name="connsiteY5" fmla="*/ 173256 h 2287912"/>
              <a:gd name="connsiteX6" fmla="*/ 6599531 w 6600330"/>
              <a:gd name="connsiteY6" fmla="*/ 905322 h 2287912"/>
              <a:gd name="connsiteX7" fmla="*/ 5955376 w 6600330"/>
              <a:gd name="connsiteY7" fmla="*/ 1915488 h 2287912"/>
              <a:gd name="connsiteX8" fmla="*/ 2046762 w 6600330"/>
              <a:gd name="connsiteY8" fmla="*/ 2087869 h 2287912"/>
              <a:gd name="connsiteX9" fmla="*/ 1332087 w 6600330"/>
              <a:gd name="connsiteY9" fmla="*/ 2287912 h 2287912"/>
              <a:gd name="connsiteX10" fmla="*/ 1223256 w 6600330"/>
              <a:gd name="connsiteY10" fmla="*/ 2077382 h 2287912"/>
              <a:gd name="connsiteX0" fmla="*/ 1236982 w 6614056"/>
              <a:gd name="connsiteY0" fmla="*/ 2077382 h 2287912"/>
              <a:gd name="connsiteX1" fmla="*/ 513861 w 6614056"/>
              <a:gd name="connsiteY1" fmla="*/ 1948621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236982 w 6614056"/>
              <a:gd name="connsiteY0" fmla="*/ 2077382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236982 w 6614056"/>
              <a:gd name="connsiteY0" fmla="*/ 2077382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325239 w 6614056"/>
              <a:gd name="connsiteY0" fmla="*/ 2062693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325239 w 6614056"/>
              <a:gd name="connsiteY10" fmla="*/ 2062693 h 2287912"/>
              <a:gd name="connsiteX0" fmla="*/ 1350455 w 6614056"/>
              <a:gd name="connsiteY0" fmla="*/ 2033314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350455 w 6614056"/>
              <a:gd name="connsiteY10" fmla="*/ 2033314 h 2287912"/>
              <a:gd name="connsiteX0" fmla="*/ 1351015 w 6614616"/>
              <a:gd name="connsiteY0" fmla="*/ 2033314 h 2287912"/>
              <a:gd name="connsiteX1" fmla="*/ 527030 w 6614616"/>
              <a:gd name="connsiteY1" fmla="*/ 1816418 h 2287912"/>
              <a:gd name="connsiteX2" fmla="*/ 115730 w 6614616"/>
              <a:gd name="connsiteY2" fmla="*/ 1423371 h 2287912"/>
              <a:gd name="connsiteX3" fmla="*/ 103102 w 6614616"/>
              <a:gd name="connsiteY3" fmla="*/ 588100 h 2287912"/>
              <a:gd name="connsiteX4" fmla="*/ 1323493 w 6614616"/>
              <a:gd name="connsiteY4" fmla="*/ 26992 h 2287912"/>
              <a:gd name="connsiteX5" fmla="*/ 5502172 w 6614616"/>
              <a:gd name="connsiteY5" fmla="*/ 173256 h 2287912"/>
              <a:gd name="connsiteX6" fmla="*/ 6613817 w 6614616"/>
              <a:gd name="connsiteY6" fmla="*/ 905322 h 2287912"/>
              <a:gd name="connsiteX7" fmla="*/ 5969662 w 6614616"/>
              <a:gd name="connsiteY7" fmla="*/ 1915488 h 2287912"/>
              <a:gd name="connsiteX8" fmla="*/ 2061048 w 6614616"/>
              <a:gd name="connsiteY8" fmla="*/ 2087869 h 2287912"/>
              <a:gd name="connsiteX9" fmla="*/ 1346373 w 6614616"/>
              <a:gd name="connsiteY9" fmla="*/ 2287912 h 2287912"/>
              <a:gd name="connsiteX10" fmla="*/ 1351015 w 6614616"/>
              <a:gd name="connsiteY10" fmla="*/ 2033314 h 2287912"/>
              <a:gd name="connsiteX0" fmla="*/ 1351015 w 6614616"/>
              <a:gd name="connsiteY0" fmla="*/ 2033314 h 2287912"/>
              <a:gd name="connsiteX1" fmla="*/ 527030 w 6614616"/>
              <a:gd name="connsiteY1" fmla="*/ 1816418 h 2287912"/>
              <a:gd name="connsiteX2" fmla="*/ 115730 w 6614616"/>
              <a:gd name="connsiteY2" fmla="*/ 1342580 h 2287912"/>
              <a:gd name="connsiteX3" fmla="*/ 103102 w 6614616"/>
              <a:gd name="connsiteY3" fmla="*/ 588100 h 2287912"/>
              <a:gd name="connsiteX4" fmla="*/ 1323493 w 6614616"/>
              <a:gd name="connsiteY4" fmla="*/ 26992 h 2287912"/>
              <a:gd name="connsiteX5" fmla="*/ 5502172 w 6614616"/>
              <a:gd name="connsiteY5" fmla="*/ 173256 h 2287912"/>
              <a:gd name="connsiteX6" fmla="*/ 6613817 w 6614616"/>
              <a:gd name="connsiteY6" fmla="*/ 905322 h 2287912"/>
              <a:gd name="connsiteX7" fmla="*/ 5969662 w 6614616"/>
              <a:gd name="connsiteY7" fmla="*/ 1915488 h 2287912"/>
              <a:gd name="connsiteX8" fmla="*/ 2061048 w 6614616"/>
              <a:gd name="connsiteY8" fmla="*/ 2087869 h 2287912"/>
              <a:gd name="connsiteX9" fmla="*/ 1346373 w 6614616"/>
              <a:gd name="connsiteY9" fmla="*/ 2287912 h 2287912"/>
              <a:gd name="connsiteX10" fmla="*/ 1351015 w 6614616"/>
              <a:gd name="connsiteY10" fmla="*/ 2033314 h 2287912"/>
              <a:gd name="connsiteX0" fmla="*/ 1358038 w 6621639"/>
              <a:gd name="connsiteY0" fmla="*/ 2033314 h 2287912"/>
              <a:gd name="connsiteX1" fmla="*/ 534053 w 6621639"/>
              <a:gd name="connsiteY1" fmla="*/ 1816418 h 2287912"/>
              <a:gd name="connsiteX2" fmla="*/ 122753 w 6621639"/>
              <a:gd name="connsiteY2" fmla="*/ 1342580 h 2287912"/>
              <a:gd name="connsiteX3" fmla="*/ 110125 w 6621639"/>
              <a:gd name="connsiteY3" fmla="*/ 588100 h 2287912"/>
              <a:gd name="connsiteX4" fmla="*/ 1330516 w 6621639"/>
              <a:gd name="connsiteY4" fmla="*/ 26992 h 2287912"/>
              <a:gd name="connsiteX5" fmla="*/ 5509195 w 6621639"/>
              <a:gd name="connsiteY5" fmla="*/ 173256 h 2287912"/>
              <a:gd name="connsiteX6" fmla="*/ 6620840 w 6621639"/>
              <a:gd name="connsiteY6" fmla="*/ 905322 h 2287912"/>
              <a:gd name="connsiteX7" fmla="*/ 5976685 w 6621639"/>
              <a:gd name="connsiteY7" fmla="*/ 1915488 h 2287912"/>
              <a:gd name="connsiteX8" fmla="*/ 2068071 w 6621639"/>
              <a:gd name="connsiteY8" fmla="*/ 2087869 h 2287912"/>
              <a:gd name="connsiteX9" fmla="*/ 1353396 w 6621639"/>
              <a:gd name="connsiteY9" fmla="*/ 2287912 h 2287912"/>
              <a:gd name="connsiteX10" fmla="*/ 1358038 w 6621639"/>
              <a:gd name="connsiteY10" fmla="*/ 2033314 h 2287912"/>
              <a:gd name="connsiteX0" fmla="*/ 1358038 w 6621639"/>
              <a:gd name="connsiteY0" fmla="*/ 2033314 h 2287912"/>
              <a:gd name="connsiteX1" fmla="*/ 534053 w 6621639"/>
              <a:gd name="connsiteY1" fmla="*/ 1816418 h 2287912"/>
              <a:gd name="connsiteX2" fmla="*/ 122753 w 6621639"/>
              <a:gd name="connsiteY2" fmla="*/ 1342580 h 2287912"/>
              <a:gd name="connsiteX3" fmla="*/ 110125 w 6621639"/>
              <a:gd name="connsiteY3" fmla="*/ 588100 h 2287912"/>
              <a:gd name="connsiteX4" fmla="*/ 1330516 w 6621639"/>
              <a:gd name="connsiteY4" fmla="*/ 26992 h 2287912"/>
              <a:gd name="connsiteX5" fmla="*/ 5509195 w 6621639"/>
              <a:gd name="connsiteY5" fmla="*/ 173256 h 2287912"/>
              <a:gd name="connsiteX6" fmla="*/ 6620840 w 6621639"/>
              <a:gd name="connsiteY6" fmla="*/ 905322 h 2287912"/>
              <a:gd name="connsiteX7" fmla="*/ 5976685 w 6621639"/>
              <a:gd name="connsiteY7" fmla="*/ 1915488 h 2287912"/>
              <a:gd name="connsiteX8" fmla="*/ 2068071 w 6621639"/>
              <a:gd name="connsiteY8" fmla="*/ 2087869 h 2287912"/>
              <a:gd name="connsiteX9" fmla="*/ 1353396 w 6621639"/>
              <a:gd name="connsiteY9" fmla="*/ 2287912 h 2287912"/>
              <a:gd name="connsiteX10" fmla="*/ 1358038 w 6621639"/>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060489 w 6614057"/>
              <a:gd name="connsiteY8" fmla="*/ 2087869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123530 w 6614057"/>
              <a:gd name="connsiteY8" fmla="*/ 2058491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6451"/>
              <a:gd name="connsiteY0" fmla="*/ 2033314 h 2287912"/>
              <a:gd name="connsiteX1" fmla="*/ 513863 w 6616451"/>
              <a:gd name="connsiteY1" fmla="*/ 1765006 h 2287912"/>
              <a:gd name="connsiteX2" fmla="*/ 115171 w 6616451"/>
              <a:gd name="connsiteY2" fmla="*/ 1342580 h 2287912"/>
              <a:gd name="connsiteX3" fmla="*/ 102543 w 6616451"/>
              <a:gd name="connsiteY3" fmla="*/ 588100 h 2287912"/>
              <a:gd name="connsiteX4" fmla="*/ 1322934 w 6616451"/>
              <a:gd name="connsiteY4" fmla="*/ 26992 h 2287912"/>
              <a:gd name="connsiteX5" fmla="*/ 5501613 w 6616451"/>
              <a:gd name="connsiteY5" fmla="*/ 173256 h 2287912"/>
              <a:gd name="connsiteX6" fmla="*/ 6613258 w 6616451"/>
              <a:gd name="connsiteY6" fmla="*/ 905322 h 2287912"/>
              <a:gd name="connsiteX7" fmla="*/ 6032145 w 6616451"/>
              <a:gd name="connsiteY7" fmla="*/ 1856731 h 2287912"/>
              <a:gd name="connsiteX8" fmla="*/ 2224395 w 6616451"/>
              <a:gd name="connsiteY8" fmla="*/ 2029112 h 2287912"/>
              <a:gd name="connsiteX9" fmla="*/ 1345814 w 6616451"/>
              <a:gd name="connsiteY9" fmla="*/ 2287912 h 2287912"/>
              <a:gd name="connsiteX10" fmla="*/ 1350456 w 6616451"/>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6032145 w 6614057"/>
              <a:gd name="connsiteY7" fmla="*/ 1856731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6019537 w 6614057"/>
              <a:gd name="connsiteY7" fmla="*/ 1805318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3258"/>
              <a:gd name="connsiteY0" fmla="*/ 2033314 h 2287912"/>
              <a:gd name="connsiteX1" fmla="*/ 513863 w 6613258"/>
              <a:gd name="connsiteY1" fmla="*/ 1765006 h 2287912"/>
              <a:gd name="connsiteX2" fmla="*/ 115171 w 6613258"/>
              <a:gd name="connsiteY2" fmla="*/ 1342580 h 2287912"/>
              <a:gd name="connsiteX3" fmla="*/ 102543 w 6613258"/>
              <a:gd name="connsiteY3" fmla="*/ 588100 h 2287912"/>
              <a:gd name="connsiteX4" fmla="*/ 1322934 w 6613258"/>
              <a:gd name="connsiteY4" fmla="*/ 26992 h 2287912"/>
              <a:gd name="connsiteX5" fmla="*/ 5501613 w 6613258"/>
              <a:gd name="connsiteY5" fmla="*/ 173256 h 2287912"/>
              <a:gd name="connsiteX6" fmla="*/ 6613258 w 6613258"/>
              <a:gd name="connsiteY6" fmla="*/ 905322 h 2287912"/>
              <a:gd name="connsiteX7" fmla="*/ 6019537 w 6613258"/>
              <a:gd name="connsiteY7" fmla="*/ 1805318 h 2287912"/>
              <a:gd name="connsiteX8" fmla="*/ 2224395 w 6613258"/>
              <a:gd name="connsiteY8" fmla="*/ 2029112 h 2287912"/>
              <a:gd name="connsiteX9" fmla="*/ 1345814 w 6613258"/>
              <a:gd name="connsiteY9" fmla="*/ 2287912 h 2287912"/>
              <a:gd name="connsiteX10" fmla="*/ 1350456 w 6613258"/>
              <a:gd name="connsiteY10" fmla="*/ 2033314 h 2287912"/>
              <a:gd name="connsiteX0" fmla="*/ 1352720 w 6615522"/>
              <a:gd name="connsiteY0" fmla="*/ 2033314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52720 w 6615522"/>
              <a:gd name="connsiteY10" fmla="*/ 2033314 h 2287912"/>
              <a:gd name="connsiteX0" fmla="*/ 1390545 w 6615522"/>
              <a:gd name="connsiteY0" fmla="*/ 2011281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90545 w 6615522"/>
              <a:gd name="connsiteY10" fmla="*/ 2011281 h 2287912"/>
              <a:gd name="connsiteX0" fmla="*/ 1390545 w 6615522"/>
              <a:gd name="connsiteY0" fmla="*/ 2011281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90545 w 6615522"/>
              <a:gd name="connsiteY10" fmla="*/ 2011281 h 2287912"/>
              <a:gd name="connsiteX0" fmla="*/ 1392284 w 6617261"/>
              <a:gd name="connsiteY0" fmla="*/ 2011281 h 2287912"/>
              <a:gd name="connsiteX1" fmla="*/ 606122 w 6617261"/>
              <a:gd name="connsiteY1" fmla="*/ 1728283 h 2287912"/>
              <a:gd name="connsiteX2" fmla="*/ 119174 w 6617261"/>
              <a:gd name="connsiteY2" fmla="*/ 1342580 h 2287912"/>
              <a:gd name="connsiteX3" fmla="*/ 106546 w 6617261"/>
              <a:gd name="connsiteY3" fmla="*/ 588100 h 2287912"/>
              <a:gd name="connsiteX4" fmla="*/ 1326937 w 6617261"/>
              <a:gd name="connsiteY4" fmla="*/ 26992 h 2287912"/>
              <a:gd name="connsiteX5" fmla="*/ 5505616 w 6617261"/>
              <a:gd name="connsiteY5" fmla="*/ 173256 h 2287912"/>
              <a:gd name="connsiteX6" fmla="*/ 6617261 w 6617261"/>
              <a:gd name="connsiteY6" fmla="*/ 905322 h 2287912"/>
              <a:gd name="connsiteX7" fmla="*/ 6023540 w 6617261"/>
              <a:gd name="connsiteY7" fmla="*/ 1805318 h 2287912"/>
              <a:gd name="connsiteX8" fmla="*/ 2228398 w 6617261"/>
              <a:gd name="connsiteY8" fmla="*/ 2029112 h 2287912"/>
              <a:gd name="connsiteX9" fmla="*/ 1349817 w 6617261"/>
              <a:gd name="connsiteY9" fmla="*/ 2287912 h 2287912"/>
              <a:gd name="connsiteX10" fmla="*/ 1392284 w 6617261"/>
              <a:gd name="connsiteY10" fmla="*/ 2011281 h 2287912"/>
              <a:gd name="connsiteX0" fmla="*/ 1382461 w 6607438"/>
              <a:gd name="connsiteY0" fmla="*/ 2011281 h 2287912"/>
              <a:gd name="connsiteX1" fmla="*/ 596299 w 6607438"/>
              <a:gd name="connsiteY1" fmla="*/ 1728283 h 2287912"/>
              <a:gd name="connsiteX2" fmla="*/ 134568 w 6607438"/>
              <a:gd name="connsiteY2" fmla="*/ 1291168 h 2287912"/>
              <a:gd name="connsiteX3" fmla="*/ 96723 w 6607438"/>
              <a:gd name="connsiteY3" fmla="*/ 588100 h 2287912"/>
              <a:gd name="connsiteX4" fmla="*/ 1317114 w 6607438"/>
              <a:gd name="connsiteY4" fmla="*/ 26992 h 2287912"/>
              <a:gd name="connsiteX5" fmla="*/ 5495793 w 6607438"/>
              <a:gd name="connsiteY5" fmla="*/ 173256 h 2287912"/>
              <a:gd name="connsiteX6" fmla="*/ 6607438 w 6607438"/>
              <a:gd name="connsiteY6" fmla="*/ 905322 h 2287912"/>
              <a:gd name="connsiteX7" fmla="*/ 6013717 w 6607438"/>
              <a:gd name="connsiteY7" fmla="*/ 1805318 h 2287912"/>
              <a:gd name="connsiteX8" fmla="*/ 2218575 w 6607438"/>
              <a:gd name="connsiteY8" fmla="*/ 2029112 h 2287912"/>
              <a:gd name="connsiteX9" fmla="*/ 1339994 w 6607438"/>
              <a:gd name="connsiteY9" fmla="*/ 2287912 h 2287912"/>
              <a:gd name="connsiteX10" fmla="*/ 1382461 w 6607438"/>
              <a:gd name="connsiteY10" fmla="*/ 2011281 h 2287912"/>
              <a:gd name="connsiteX0" fmla="*/ 1346619 w 6571596"/>
              <a:gd name="connsiteY0" fmla="*/ 2009705 h 2286336"/>
              <a:gd name="connsiteX1" fmla="*/ 560457 w 6571596"/>
              <a:gd name="connsiteY1" fmla="*/ 1726707 h 2286336"/>
              <a:gd name="connsiteX2" fmla="*/ 98726 w 6571596"/>
              <a:gd name="connsiteY2" fmla="*/ 1289592 h 2286336"/>
              <a:gd name="connsiteX3" fmla="*/ 111313 w 6571596"/>
              <a:gd name="connsiteY3" fmla="*/ 564490 h 2286336"/>
              <a:gd name="connsiteX4" fmla="*/ 1281272 w 6571596"/>
              <a:gd name="connsiteY4" fmla="*/ 25416 h 2286336"/>
              <a:gd name="connsiteX5" fmla="*/ 5459951 w 6571596"/>
              <a:gd name="connsiteY5" fmla="*/ 171680 h 2286336"/>
              <a:gd name="connsiteX6" fmla="*/ 6571596 w 6571596"/>
              <a:gd name="connsiteY6" fmla="*/ 903746 h 2286336"/>
              <a:gd name="connsiteX7" fmla="*/ 5977875 w 6571596"/>
              <a:gd name="connsiteY7" fmla="*/ 1803742 h 2286336"/>
              <a:gd name="connsiteX8" fmla="*/ 2182733 w 6571596"/>
              <a:gd name="connsiteY8" fmla="*/ 2027536 h 2286336"/>
              <a:gd name="connsiteX9" fmla="*/ 1304152 w 6571596"/>
              <a:gd name="connsiteY9" fmla="*/ 2286336 h 2286336"/>
              <a:gd name="connsiteX10" fmla="*/ 1346619 w 6571596"/>
              <a:gd name="connsiteY10" fmla="*/ 2009705 h 2286336"/>
              <a:gd name="connsiteX0" fmla="*/ 1335993 w 6560970"/>
              <a:gd name="connsiteY0" fmla="*/ 2009705 h 2286336"/>
              <a:gd name="connsiteX1" fmla="*/ 549831 w 6560970"/>
              <a:gd name="connsiteY1" fmla="*/ 1726707 h 2286336"/>
              <a:gd name="connsiteX2" fmla="*/ 88100 w 6560970"/>
              <a:gd name="connsiteY2" fmla="*/ 1289592 h 2286336"/>
              <a:gd name="connsiteX3" fmla="*/ 100687 w 6560970"/>
              <a:gd name="connsiteY3" fmla="*/ 564490 h 2286336"/>
              <a:gd name="connsiteX4" fmla="*/ 1270646 w 6560970"/>
              <a:gd name="connsiteY4" fmla="*/ 25416 h 2286336"/>
              <a:gd name="connsiteX5" fmla="*/ 5449325 w 6560970"/>
              <a:gd name="connsiteY5" fmla="*/ 171680 h 2286336"/>
              <a:gd name="connsiteX6" fmla="*/ 6560970 w 6560970"/>
              <a:gd name="connsiteY6" fmla="*/ 903746 h 2286336"/>
              <a:gd name="connsiteX7" fmla="*/ 5967249 w 6560970"/>
              <a:gd name="connsiteY7" fmla="*/ 1803742 h 2286336"/>
              <a:gd name="connsiteX8" fmla="*/ 2172107 w 6560970"/>
              <a:gd name="connsiteY8" fmla="*/ 2027536 h 2286336"/>
              <a:gd name="connsiteX9" fmla="*/ 1293526 w 6560970"/>
              <a:gd name="connsiteY9" fmla="*/ 2286336 h 2286336"/>
              <a:gd name="connsiteX10" fmla="*/ 1335993 w 6560970"/>
              <a:gd name="connsiteY10" fmla="*/ 2009705 h 2286336"/>
              <a:gd name="connsiteX0" fmla="*/ 1320449 w 6545426"/>
              <a:gd name="connsiteY0" fmla="*/ 2009705 h 2286336"/>
              <a:gd name="connsiteX1" fmla="*/ 534287 w 6545426"/>
              <a:gd name="connsiteY1" fmla="*/ 1726707 h 2286336"/>
              <a:gd name="connsiteX2" fmla="*/ 72556 w 6545426"/>
              <a:gd name="connsiteY2" fmla="*/ 1289592 h 2286336"/>
              <a:gd name="connsiteX3" fmla="*/ 85143 w 6545426"/>
              <a:gd name="connsiteY3" fmla="*/ 564490 h 2286336"/>
              <a:gd name="connsiteX4" fmla="*/ 1255102 w 6545426"/>
              <a:gd name="connsiteY4" fmla="*/ 25416 h 2286336"/>
              <a:gd name="connsiteX5" fmla="*/ 5433781 w 6545426"/>
              <a:gd name="connsiteY5" fmla="*/ 171680 h 2286336"/>
              <a:gd name="connsiteX6" fmla="*/ 6545426 w 6545426"/>
              <a:gd name="connsiteY6" fmla="*/ 903746 h 2286336"/>
              <a:gd name="connsiteX7" fmla="*/ 5951705 w 6545426"/>
              <a:gd name="connsiteY7" fmla="*/ 1803742 h 2286336"/>
              <a:gd name="connsiteX8" fmla="*/ 2156563 w 6545426"/>
              <a:gd name="connsiteY8" fmla="*/ 2027536 h 2286336"/>
              <a:gd name="connsiteX9" fmla="*/ 1277982 w 6545426"/>
              <a:gd name="connsiteY9" fmla="*/ 2286336 h 2286336"/>
              <a:gd name="connsiteX10" fmla="*/ 1320449 w 6545426"/>
              <a:gd name="connsiteY10" fmla="*/ 2009705 h 2286336"/>
              <a:gd name="connsiteX0" fmla="*/ 1350191 w 6575168"/>
              <a:gd name="connsiteY0" fmla="*/ 2028838 h 2305469"/>
              <a:gd name="connsiteX1" fmla="*/ 564029 w 6575168"/>
              <a:gd name="connsiteY1" fmla="*/ 1745840 h 2305469"/>
              <a:gd name="connsiteX2" fmla="*/ 102298 w 6575168"/>
              <a:gd name="connsiteY2" fmla="*/ 1308725 h 2305469"/>
              <a:gd name="connsiteX3" fmla="*/ 114885 w 6575168"/>
              <a:gd name="connsiteY3" fmla="*/ 583623 h 2305469"/>
              <a:gd name="connsiteX4" fmla="*/ 1335277 w 6575168"/>
              <a:gd name="connsiteY4" fmla="*/ 22515 h 2305469"/>
              <a:gd name="connsiteX5" fmla="*/ 5463523 w 6575168"/>
              <a:gd name="connsiteY5" fmla="*/ 190813 h 2305469"/>
              <a:gd name="connsiteX6" fmla="*/ 6575168 w 6575168"/>
              <a:gd name="connsiteY6" fmla="*/ 922879 h 2305469"/>
              <a:gd name="connsiteX7" fmla="*/ 5981447 w 6575168"/>
              <a:gd name="connsiteY7" fmla="*/ 1822875 h 2305469"/>
              <a:gd name="connsiteX8" fmla="*/ 2186305 w 6575168"/>
              <a:gd name="connsiteY8" fmla="*/ 2046669 h 2305469"/>
              <a:gd name="connsiteX9" fmla="*/ 1307724 w 6575168"/>
              <a:gd name="connsiteY9" fmla="*/ 2305469 h 2305469"/>
              <a:gd name="connsiteX10" fmla="*/ 1350191 w 6575168"/>
              <a:gd name="connsiteY10" fmla="*/ 2028838 h 2305469"/>
              <a:gd name="connsiteX0" fmla="*/ 1350191 w 6575168"/>
              <a:gd name="connsiteY0" fmla="*/ 2028838 h 2305469"/>
              <a:gd name="connsiteX1" fmla="*/ 564029 w 6575168"/>
              <a:gd name="connsiteY1" fmla="*/ 1745840 h 2305469"/>
              <a:gd name="connsiteX2" fmla="*/ 102298 w 6575168"/>
              <a:gd name="connsiteY2" fmla="*/ 1308725 h 2305469"/>
              <a:gd name="connsiteX3" fmla="*/ 114885 w 6575168"/>
              <a:gd name="connsiteY3" fmla="*/ 583623 h 2305469"/>
              <a:gd name="connsiteX4" fmla="*/ 1335277 w 6575168"/>
              <a:gd name="connsiteY4" fmla="*/ 22515 h 2305469"/>
              <a:gd name="connsiteX5" fmla="*/ 5463523 w 6575168"/>
              <a:gd name="connsiteY5" fmla="*/ 190813 h 2305469"/>
              <a:gd name="connsiteX6" fmla="*/ 6575168 w 6575168"/>
              <a:gd name="connsiteY6" fmla="*/ 922879 h 2305469"/>
              <a:gd name="connsiteX7" fmla="*/ 5981447 w 6575168"/>
              <a:gd name="connsiteY7" fmla="*/ 1822875 h 2305469"/>
              <a:gd name="connsiteX8" fmla="*/ 2186305 w 6575168"/>
              <a:gd name="connsiteY8" fmla="*/ 2046669 h 2305469"/>
              <a:gd name="connsiteX9" fmla="*/ 1307724 w 6575168"/>
              <a:gd name="connsiteY9" fmla="*/ 2305469 h 2305469"/>
              <a:gd name="connsiteX10" fmla="*/ 1350191 w 6575168"/>
              <a:gd name="connsiteY10" fmla="*/ 2028838 h 2305469"/>
              <a:gd name="connsiteX0" fmla="*/ 1261706 w 6486683"/>
              <a:gd name="connsiteY0" fmla="*/ 2028838 h 2305469"/>
              <a:gd name="connsiteX1" fmla="*/ 475544 w 6486683"/>
              <a:gd name="connsiteY1" fmla="*/ 1745840 h 2305469"/>
              <a:gd name="connsiteX2" fmla="*/ 26400 w 6486683"/>
              <a:gd name="connsiteY2" fmla="*/ 583623 h 2305469"/>
              <a:gd name="connsiteX3" fmla="*/ 1246792 w 6486683"/>
              <a:gd name="connsiteY3" fmla="*/ 22515 h 2305469"/>
              <a:gd name="connsiteX4" fmla="*/ 5375038 w 6486683"/>
              <a:gd name="connsiteY4" fmla="*/ 190813 h 2305469"/>
              <a:gd name="connsiteX5" fmla="*/ 6486683 w 6486683"/>
              <a:gd name="connsiteY5" fmla="*/ 922879 h 2305469"/>
              <a:gd name="connsiteX6" fmla="*/ 5892962 w 6486683"/>
              <a:gd name="connsiteY6" fmla="*/ 1822875 h 2305469"/>
              <a:gd name="connsiteX7" fmla="*/ 2097820 w 6486683"/>
              <a:gd name="connsiteY7" fmla="*/ 2046669 h 2305469"/>
              <a:gd name="connsiteX8" fmla="*/ 1219239 w 6486683"/>
              <a:gd name="connsiteY8" fmla="*/ 2305469 h 2305469"/>
              <a:gd name="connsiteX9" fmla="*/ 1261706 w 6486683"/>
              <a:gd name="connsiteY9" fmla="*/ 2028838 h 2305469"/>
              <a:gd name="connsiteX0" fmla="*/ 1278912 w 6503889"/>
              <a:gd name="connsiteY0" fmla="*/ 2028838 h 2305469"/>
              <a:gd name="connsiteX1" fmla="*/ 366669 w 6503889"/>
              <a:gd name="connsiteY1" fmla="*/ 1650360 h 2305469"/>
              <a:gd name="connsiteX2" fmla="*/ 43606 w 6503889"/>
              <a:gd name="connsiteY2" fmla="*/ 583623 h 2305469"/>
              <a:gd name="connsiteX3" fmla="*/ 1263998 w 6503889"/>
              <a:gd name="connsiteY3" fmla="*/ 22515 h 2305469"/>
              <a:gd name="connsiteX4" fmla="*/ 5392244 w 6503889"/>
              <a:gd name="connsiteY4" fmla="*/ 190813 h 2305469"/>
              <a:gd name="connsiteX5" fmla="*/ 6503889 w 6503889"/>
              <a:gd name="connsiteY5" fmla="*/ 922879 h 2305469"/>
              <a:gd name="connsiteX6" fmla="*/ 5910168 w 6503889"/>
              <a:gd name="connsiteY6" fmla="*/ 1822875 h 2305469"/>
              <a:gd name="connsiteX7" fmla="*/ 2115026 w 6503889"/>
              <a:gd name="connsiteY7" fmla="*/ 2046669 h 2305469"/>
              <a:gd name="connsiteX8" fmla="*/ 1236445 w 6503889"/>
              <a:gd name="connsiteY8" fmla="*/ 2305469 h 2305469"/>
              <a:gd name="connsiteX9" fmla="*/ 1278912 w 6503889"/>
              <a:gd name="connsiteY9" fmla="*/ 2028838 h 2305469"/>
              <a:gd name="connsiteX0" fmla="*/ 1306915 w 6531892"/>
              <a:gd name="connsiteY0" fmla="*/ 2028838 h 2305469"/>
              <a:gd name="connsiteX1" fmla="*/ 268591 w 6531892"/>
              <a:gd name="connsiteY1" fmla="*/ 1643015 h 2305469"/>
              <a:gd name="connsiteX2" fmla="*/ 71609 w 6531892"/>
              <a:gd name="connsiteY2" fmla="*/ 583623 h 2305469"/>
              <a:gd name="connsiteX3" fmla="*/ 1292001 w 6531892"/>
              <a:gd name="connsiteY3" fmla="*/ 22515 h 2305469"/>
              <a:gd name="connsiteX4" fmla="*/ 5420247 w 6531892"/>
              <a:gd name="connsiteY4" fmla="*/ 190813 h 2305469"/>
              <a:gd name="connsiteX5" fmla="*/ 6531892 w 6531892"/>
              <a:gd name="connsiteY5" fmla="*/ 922879 h 2305469"/>
              <a:gd name="connsiteX6" fmla="*/ 5938171 w 6531892"/>
              <a:gd name="connsiteY6" fmla="*/ 1822875 h 2305469"/>
              <a:gd name="connsiteX7" fmla="*/ 2143029 w 6531892"/>
              <a:gd name="connsiteY7" fmla="*/ 2046669 h 2305469"/>
              <a:gd name="connsiteX8" fmla="*/ 1264448 w 6531892"/>
              <a:gd name="connsiteY8" fmla="*/ 2305469 h 2305469"/>
              <a:gd name="connsiteX9" fmla="*/ 1306915 w 6531892"/>
              <a:gd name="connsiteY9" fmla="*/ 2028838 h 2305469"/>
              <a:gd name="connsiteX0" fmla="*/ 1322733 w 6547710"/>
              <a:gd name="connsiteY0" fmla="*/ 2028838 h 2305469"/>
              <a:gd name="connsiteX1" fmla="*/ 284409 w 6547710"/>
              <a:gd name="connsiteY1" fmla="*/ 1643015 h 2305469"/>
              <a:gd name="connsiteX2" fmla="*/ 87427 w 6547710"/>
              <a:gd name="connsiteY2" fmla="*/ 583623 h 2305469"/>
              <a:gd name="connsiteX3" fmla="*/ 1307819 w 6547710"/>
              <a:gd name="connsiteY3" fmla="*/ 22515 h 2305469"/>
              <a:gd name="connsiteX4" fmla="*/ 5436065 w 6547710"/>
              <a:gd name="connsiteY4" fmla="*/ 190813 h 2305469"/>
              <a:gd name="connsiteX5" fmla="*/ 6547710 w 6547710"/>
              <a:gd name="connsiteY5" fmla="*/ 922879 h 2305469"/>
              <a:gd name="connsiteX6" fmla="*/ 5953989 w 6547710"/>
              <a:gd name="connsiteY6" fmla="*/ 1822875 h 2305469"/>
              <a:gd name="connsiteX7" fmla="*/ 2158847 w 6547710"/>
              <a:gd name="connsiteY7" fmla="*/ 2046669 h 2305469"/>
              <a:gd name="connsiteX8" fmla="*/ 1280266 w 6547710"/>
              <a:gd name="connsiteY8" fmla="*/ 2305469 h 2305469"/>
              <a:gd name="connsiteX9" fmla="*/ 1322733 w 6547710"/>
              <a:gd name="connsiteY9" fmla="*/ 2028838 h 2305469"/>
              <a:gd name="connsiteX0" fmla="*/ 1350725 w 6575702"/>
              <a:gd name="connsiteY0" fmla="*/ 2028838 h 2305469"/>
              <a:gd name="connsiteX1" fmla="*/ 312401 w 6575702"/>
              <a:gd name="connsiteY1" fmla="*/ 1643015 h 2305469"/>
              <a:gd name="connsiteX2" fmla="*/ 115419 w 6575702"/>
              <a:gd name="connsiteY2" fmla="*/ 583623 h 2305469"/>
              <a:gd name="connsiteX3" fmla="*/ 1335811 w 6575702"/>
              <a:gd name="connsiteY3" fmla="*/ 22515 h 2305469"/>
              <a:gd name="connsiteX4" fmla="*/ 5464057 w 6575702"/>
              <a:gd name="connsiteY4" fmla="*/ 190813 h 2305469"/>
              <a:gd name="connsiteX5" fmla="*/ 6575702 w 6575702"/>
              <a:gd name="connsiteY5" fmla="*/ 922879 h 2305469"/>
              <a:gd name="connsiteX6" fmla="*/ 5981981 w 6575702"/>
              <a:gd name="connsiteY6" fmla="*/ 1822875 h 2305469"/>
              <a:gd name="connsiteX7" fmla="*/ 2186839 w 6575702"/>
              <a:gd name="connsiteY7" fmla="*/ 2046669 h 2305469"/>
              <a:gd name="connsiteX8" fmla="*/ 1308258 w 6575702"/>
              <a:gd name="connsiteY8" fmla="*/ 2305469 h 2305469"/>
              <a:gd name="connsiteX9" fmla="*/ 1350725 w 6575702"/>
              <a:gd name="connsiteY9" fmla="*/ 2028838 h 2305469"/>
              <a:gd name="connsiteX0" fmla="*/ 1334698 w 6559675"/>
              <a:gd name="connsiteY0" fmla="*/ 2033414 h 2310045"/>
              <a:gd name="connsiteX1" fmla="*/ 296374 w 6559675"/>
              <a:gd name="connsiteY1" fmla="*/ 1647591 h 2310045"/>
              <a:gd name="connsiteX2" fmla="*/ 99392 w 6559675"/>
              <a:gd name="connsiteY2" fmla="*/ 654301 h 2310045"/>
              <a:gd name="connsiteX3" fmla="*/ 1319784 w 6559675"/>
              <a:gd name="connsiteY3" fmla="*/ 27091 h 2310045"/>
              <a:gd name="connsiteX4" fmla="*/ 5448030 w 6559675"/>
              <a:gd name="connsiteY4" fmla="*/ 195389 h 2310045"/>
              <a:gd name="connsiteX5" fmla="*/ 6559675 w 6559675"/>
              <a:gd name="connsiteY5" fmla="*/ 927455 h 2310045"/>
              <a:gd name="connsiteX6" fmla="*/ 5965954 w 6559675"/>
              <a:gd name="connsiteY6" fmla="*/ 1827451 h 2310045"/>
              <a:gd name="connsiteX7" fmla="*/ 2170812 w 6559675"/>
              <a:gd name="connsiteY7" fmla="*/ 2051245 h 2310045"/>
              <a:gd name="connsiteX8" fmla="*/ 1292231 w 6559675"/>
              <a:gd name="connsiteY8" fmla="*/ 2310045 h 2310045"/>
              <a:gd name="connsiteX9" fmla="*/ 1334698 w 6559675"/>
              <a:gd name="connsiteY9" fmla="*/ 2033414 h 2310045"/>
              <a:gd name="connsiteX0" fmla="*/ 1387100 w 6612077"/>
              <a:gd name="connsiteY0" fmla="*/ 2036495 h 2313126"/>
              <a:gd name="connsiteX1" fmla="*/ 348776 w 6612077"/>
              <a:gd name="connsiteY1" fmla="*/ 1650672 h 2313126"/>
              <a:gd name="connsiteX2" fmla="*/ 88753 w 6612077"/>
              <a:gd name="connsiteY2" fmla="*/ 701450 h 2313126"/>
              <a:gd name="connsiteX3" fmla="*/ 1372186 w 6612077"/>
              <a:gd name="connsiteY3" fmla="*/ 30172 h 2313126"/>
              <a:gd name="connsiteX4" fmla="*/ 5500432 w 6612077"/>
              <a:gd name="connsiteY4" fmla="*/ 198470 h 2313126"/>
              <a:gd name="connsiteX5" fmla="*/ 6612077 w 6612077"/>
              <a:gd name="connsiteY5" fmla="*/ 930536 h 2313126"/>
              <a:gd name="connsiteX6" fmla="*/ 6018356 w 6612077"/>
              <a:gd name="connsiteY6" fmla="*/ 1830532 h 2313126"/>
              <a:gd name="connsiteX7" fmla="*/ 2223214 w 6612077"/>
              <a:gd name="connsiteY7" fmla="*/ 2054326 h 2313126"/>
              <a:gd name="connsiteX8" fmla="*/ 1344633 w 6612077"/>
              <a:gd name="connsiteY8" fmla="*/ 2313126 h 2313126"/>
              <a:gd name="connsiteX9" fmla="*/ 1387100 w 6612077"/>
              <a:gd name="connsiteY9" fmla="*/ 2036495 h 2313126"/>
              <a:gd name="connsiteX0" fmla="*/ 1391247 w 6616224"/>
              <a:gd name="connsiteY0" fmla="*/ 2036495 h 2313126"/>
              <a:gd name="connsiteX1" fmla="*/ 352923 w 6616224"/>
              <a:gd name="connsiteY1" fmla="*/ 1650672 h 2313126"/>
              <a:gd name="connsiteX2" fmla="*/ 92900 w 6616224"/>
              <a:gd name="connsiteY2" fmla="*/ 701450 h 2313126"/>
              <a:gd name="connsiteX3" fmla="*/ 1376333 w 6616224"/>
              <a:gd name="connsiteY3" fmla="*/ 30172 h 2313126"/>
              <a:gd name="connsiteX4" fmla="*/ 5504579 w 6616224"/>
              <a:gd name="connsiteY4" fmla="*/ 198470 h 2313126"/>
              <a:gd name="connsiteX5" fmla="*/ 6616224 w 6616224"/>
              <a:gd name="connsiteY5" fmla="*/ 930536 h 2313126"/>
              <a:gd name="connsiteX6" fmla="*/ 6022503 w 6616224"/>
              <a:gd name="connsiteY6" fmla="*/ 1830532 h 2313126"/>
              <a:gd name="connsiteX7" fmla="*/ 2227361 w 6616224"/>
              <a:gd name="connsiteY7" fmla="*/ 2054326 h 2313126"/>
              <a:gd name="connsiteX8" fmla="*/ 1348780 w 6616224"/>
              <a:gd name="connsiteY8" fmla="*/ 2313126 h 2313126"/>
              <a:gd name="connsiteX9" fmla="*/ 1391247 w 6616224"/>
              <a:gd name="connsiteY9" fmla="*/ 2036495 h 2313126"/>
              <a:gd name="connsiteX0" fmla="*/ 1389139 w 6614116"/>
              <a:gd name="connsiteY0" fmla="*/ 2036495 h 2313126"/>
              <a:gd name="connsiteX1" fmla="*/ 350815 w 6614116"/>
              <a:gd name="connsiteY1" fmla="*/ 1650672 h 2313126"/>
              <a:gd name="connsiteX2" fmla="*/ 90792 w 6614116"/>
              <a:gd name="connsiteY2" fmla="*/ 701450 h 2313126"/>
              <a:gd name="connsiteX3" fmla="*/ 1374225 w 6614116"/>
              <a:gd name="connsiteY3" fmla="*/ 30172 h 2313126"/>
              <a:gd name="connsiteX4" fmla="*/ 5502471 w 6614116"/>
              <a:gd name="connsiteY4" fmla="*/ 198470 h 2313126"/>
              <a:gd name="connsiteX5" fmla="*/ 6614116 w 6614116"/>
              <a:gd name="connsiteY5" fmla="*/ 930536 h 2313126"/>
              <a:gd name="connsiteX6" fmla="*/ 6020395 w 6614116"/>
              <a:gd name="connsiteY6" fmla="*/ 1830532 h 2313126"/>
              <a:gd name="connsiteX7" fmla="*/ 2225253 w 6614116"/>
              <a:gd name="connsiteY7" fmla="*/ 2054326 h 2313126"/>
              <a:gd name="connsiteX8" fmla="*/ 1346672 w 6614116"/>
              <a:gd name="connsiteY8" fmla="*/ 2313126 h 2313126"/>
              <a:gd name="connsiteX9" fmla="*/ 1389139 w 6614116"/>
              <a:gd name="connsiteY9" fmla="*/ 2036495 h 2313126"/>
              <a:gd name="connsiteX0" fmla="*/ 1389139 w 6614116"/>
              <a:gd name="connsiteY0" fmla="*/ 2036495 h 2313126"/>
              <a:gd name="connsiteX1" fmla="*/ 350815 w 6614116"/>
              <a:gd name="connsiteY1" fmla="*/ 1650672 h 2313126"/>
              <a:gd name="connsiteX2" fmla="*/ 90792 w 6614116"/>
              <a:gd name="connsiteY2" fmla="*/ 701450 h 2313126"/>
              <a:gd name="connsiteX3" fmla="*/ 1374225 w 6614116"/>
              <a:gd name="connsiteY3" fmla="*/ 30172 h 2313126"/>
              <a:gd name="connsiteX4" fmla="*/ 5502471 w 6614116"/>
              <a:gd name="connsiteY4" fmla="*/ 198470 h 2313126"/>
              <a:gd name="connsiteX5" fmla="*/ 6614116 w 6614116"/>
              <a:gd name="connsiteY5" fmla="*/ 930536 h 2313126"/>
              <a:gd name="connsiteX6" fmla="*/ 6020395 w 6614116"/>
              <a:gd name="connsiteY6" fmla="*/ 1830532 h 2313126"/>
              <a:gd name="connsiteX7" fmla="*/ 2225253 w 6614116"/>
              <a:gd name="connsiteY7" fmla="*/ 2054326 h 2313126"/>
              <a:gd name="connsiteX8" fmla="*/ 1346672 w 6614116"/>
              <a:gd name="connsiteY8" fmla="*/ 2313126 h 2313126"/>
              <a:gd name="connsiteX9" fmla="*/ 1389139 w 6614116"/>
              <a:gd name="connsiteY9" fmla="*/ 2036495 h 2313126"/>
              <a:gd name="connsiteX0" fmla="*/ 1438885 w 6613429"/>
              <a:gd name="connsiteY0" fmla="*/ 2029150 h 2313126"/>
              <a:gd name="connsiteX1" fmla="*/ 350128 w 6613429"/>
              <a:gd name="connsiteY1" fmla="*/ 1650672 h 2313126"/>
              <a:gd name="connsiteX2" fmla="*/ 90105 w 6613429"/>
              <a:gd name="connsiteY2" fmla="*/ 701450 h 2313126"/>
              <a:gd name="connsiteX3" fmla="*/ 1373538 w 6613429"/>
              <a:gd name="connsiteY3" fmla="*/ 30172 h 2313126"/>
              <a:gd name="connsiteX4" fmla="*/ 5501784 w 6613429"/>
              <a:gd name="connsiteY4" fmla="*/ 198470 h 2313126"/>
              <a:gd name="connsiteX5" fmla="*/ 6613429 w 6613429"/>
              <a:gd name="connsiteY5" fmla="*/ 930536 h 2313126"/>
              <a:gd name="connsiteX6" fmla="*/ 6019708 w 6613429"/>
              <a:gd name="connsiteY6" fmla="*/ 1830532 h 2313126"/>
              <a:gd name="connsiteX7" fmla="*/ 2224566 w 6613429"/>
              <a:gd name="connsiteY7" fmla="*/ 2054326 h 2313126"/>
              <a:gd name="connsiteX8" fmla="*/ 1345985 w 6613429"/>
              <a:gd name="connsiteY8" fmla="*/ 2313126 h 2313126"/>
              <a:gd name="connsiteX9" fmla="*/ 1438885 w 6613429"/>
              <a:gd name="connsiteY9" fmla="*/ 2029150 h 2313126"/>
              <a:gd name="connsiteX0" fmla="*/ 1411781 w 6586325"/>
              <a:gd name="connsiteY0" fmla="*/ 2029150 h 2313126"/>
              <a:gd name="connsiteX1" fmla="*/ 323024 w 6586325"/>
              <a:gd name="connsiteY1" fmla="*/ 1650672 h 2313126"/>
              <a:gd name="connsiteX2" fmla="*/ 63001 w 6586325"/>
              <a:gd name="connsiteY2" fmla="*/ 701450 h 2313126"/>
              <a:gd name="connsiteX3" fmla="*/ 1346434 w 6586325"/>
              <a:gd name="connsiteY3" fmla="*/ 30172 h 2313126"/>
              <a:gd name="connsiteX4" fmla="*/ 5474680 w 6586325"/>
              <a:gd name="connsiteY4" fmla="*/ 198470 h 2313126"/>
              <a:gd name="connsiteX5" fmla="*/ 6586325 w 6586325"/>
              <a:gd name="connsiteY5" fmla="*/ 930536 h 2313126"/>
              <a:gd name="connsiteX6" fmla="*/ 5992604 w 6586325"/>
              <a:gd name="connsiteY6" fmla="*/ 1830532 h 2313126"/>
              <a:gd name="connsiteX7" fmla="*/ 2197462 w 6586325"/>
              <a:gd name="connsiteY7" fmla="*/ 2054326 h 2313126"/>
              <a:gd name="connsiteX8" fmla="*/ 1318881 w 6586325"/>
              <a:gd name="connsiteY8" fmla="*/ 2313126 h 2313126"/>
              <a:gd name="connsiteX9" fmla="*/ 1411781 w 6586325"/>
              <a:gd name="connsiteY9" fmla="*/ 2029150 h 2313126"/>
              <a:gd name="connsiteX0" fmla="*/ 1422251 w 6596795"/>
              <a:gd name="connsiteY0" fmla="*/ 2029150 h 2313126"/>
              <a:gd name="connsiteX1" fmla="*/ 333494 w 6596795"/>
              <a:gd name="connsiteY1" fmla="*/ 1650672 h 2313126"/>
              <a:gd name="connsiteX2" fmla="*/ 73471 w 6596795"/>
              <a:gd name="connsiteY2" fmla="*/ 701450 h 2313126"/>
              <a:gd name="connsiteX3" fmla="*/ 1356904 w 6596795"/>
              <a:gd name="connsiteY3" fmla="*/ 30172 h 2313126"/>
              <a:gd name="connsiteX4" fmla="*/ 5485150 w 6596795"/>
              <a:gd name="connsiteY4" fmla="*/ 198470 h 2313126"/>
              <a:gd name="connsiteX5" fmla="*/ 6596795 w 6596795"/>
              <a:gd name="connsiteY5" fmla="*/ 930536 h 2313126"/>
              <a:gd name="connsiteX6" fmla="*/ 6003074 w 6596795"/>
              <a:gd name="connsiteY6" fmla="*/ 1830532 h 2313126"/>
              <a:gd name="connsiteX7" fmla="*/ 2207932 w 6596795"/>
              <a:gd name="connsiteY7" fmla="*/ 2054326 h 2313126"/>
              <a:gd name="connsiteX8" fmla="*/ 1329351 w 6596795"/>
              <a:gd name="connsiteY8" fmla="*/ 2313126 h 2313126"/>
              <a:gd name="connsiteX9" fmla="*/ 1422251 w 6596795"/>
              <a:gd name="connsiteY9" fmla="*/ 2029150 h 2313126"/>
              <a:gd name="connsiteX0" fmla="*/ 1427107 w 6601651"/>
              <a:gd name="connsiteY0" fmla="*/ 2029150 h 2313126"/>
              <a:gd name="connsiteX1" fmla="*/ 338350 w 6601651"/>
              <a:gd name="connsiteY1" fmla="*/ 1650672 h 2313126"/>
              <a:gd name="connsiteX2" fmla="*/ 78327 w 6601651"/>
              <a:gd name="connsiteY2" fmla="*/ 701450 h 2313126"/>
              <a:gd name="connsiteX3" fmla="*/ 1361760 w 6601651"/>
              <a:gd name="connsiteY3" fmla="*/ 30172 h 2313126"/>
              <a:gd name="connsiteX4" fmla="*/ 5490006 w 6601651"/>
              <a:gd name="connsiteY4" fmla="*/ 198470 h 2313126"/>
              <a:gd name="connsiteX5" fmla="*/ 6601651 w 6601651"/>
              <a:gd name="connsiteY5" fmla="*/ 930536 h 2313126"/>
              <a:gd name="connsiteX6" fmla="*/ 6007930 w 6601651"/>
              <a:gd name="connsiteY6" fmla="*/ 1830532 h 2313126"/>
              <a:gd name="connsiteX7" fmla="*/ 2212788 w 6601651"/>
              <a:gd name="connsiteY7" fmla="*/ 2054326 h 2313126"/>
              <a:gd name="connsiteX8" fmla="*/ 1334207 w 6601651"/>
              <a:gd name="connsiteY8" fmla="*/ 2313126 h 2313126"/>
              <a:gd name="connsiteX9" fmla="*/ 1427107 w 6601651"/>
              <a:gd name="connsiteY9" fmla="*/ 2029150 h 2313126"/>
              <a:gd name="connsiteX0" fmla="*/ 1438040 w 6612584"/>
              <a:gd name="connsiteY0" fmla="*/ 2029150 h 2313126"/>
              <a:gd name="connsiteX1" fmla="*/ 349283 w 6612584"/>
              <a:gd name="connsiteY1" fmla="*/ 1650672 h 2313126"/>
              <a:gd name="connsiteX2" fmla="*/ 89260 w 6612584"/>
              <a:gd name="connsiteY2" fmla="*/ 701450 h 2313126"/>
              <a:gd name="connsiteX3" fmla="*/ 1372693 w 6612584"/>
              <a:gd name="connsiteY3" fmla="*/ 30172 h 2313126"/>
              <a:gd name="connsiteX4" fmla="*/ 5500939 w 6612584"/>
              <a:gd name="connsiteY4" fmla="*/ 198470 h 2313126"/>
              <a:gd name="connsiteX5" fmla="*/ 6612584 w 6612584"/>
              <a:gd name="connsiteY5" fmla="*/ 930536 h 2313126"/>
              <a:gd name="connsiteX6" fmla="*/ 6018863 w 6612584"/>
              <a:gd name="connsiteY6" fmla="*/ 1830532 h 2313126"/>
              <a:gd name="connsiteX7" fmla="*/ 2223721 w 6612584"/>
              <a:gd name="connsiteY7" fmla="*/ 2054326 h 2313126"/>
              <a:gd name="connsiteX8" fmla="*/ 1345140 w 6612584"/>
              <a:gd name="connsiteY8" fmla="*/ 2313126 h 2313126"/>
              <a:gd name="connsiteX9" fmla="*/ 1438040 w 6612584"/>
              <a:gd name="connsiteY9" fmla="*/ 2029150 h 2313126"/>
              <a:gd name="connsiteX0" fmla="*/ 1438040 w 6612584"/>
              <a:gd name="connsiteY0" fmla="*/ 2029150 h 2313126"/>
              <a:gd name="connsiteX1" fmla="*/ 349283 w 6612584"/>
              <a:gd name="connsiteY1" fmla="*/ 1650672 h 2313126"/>
              <a:gd name="connsiteX2" fmla="*/ 89260 w 6612584"/>
              <a:gd name="connsiteY2" fmla="*/ 701450 h 2313126"/>
              <a:gd name="connsiteX3" fmla="*/ 1372693 w 6612584"/>
              <a:gd name="connsiteY3" fmla="*/ 30172 h 2313126"/>
              <a:gd name="connsiteX4" fmla="*/ 5500939 w 6612584"/>
              <a:gd name="connsiteY4" fmla="*/ 198470 h 2313126"/>
              <a:gd name="connsiteX5" fmla="*/ 6612584 w 6612584"/>
              <a:gd name="connsiteY5" fmla="*/ 930536 h 2313126"/>
              <a:gd name="connsiteX6" fmla="*/ 6018863 w 6612584"/>
              <a:gd name="connsiteY6" fmla="*/ 1830532 h 2313126"/>
              <a:gd name="connsiteX7" fmla="*/ 2223721 w 6612584"/>
              <a:gd name="connsiteY7" fmla="*/ 2054326 h 2313126"/>
              <a:gd name="connsiteX8" fmla="*/ 1345140 w 6612584"/>
              <a:gd name="connsiteY8" fmla="*/ 2313126 h 2313126"/>
              <a:gd name="connsiteX9" fmla="*/ 1438040 w 6612584"/>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98750 w 6597644"/>
              <a:gd name="connsiteY0" fmla="*/ 2029150 h 2313126"/>
              <a:gd name="connsiteX1" fmla="*/ 298554 w 6597644"/>
              <a:gd name="connsiteY1" fmla="*/ 1654147 h 2313126"/>
              <a:gd name="connsiteX2" fmla="*/ 74320 w 6597644"/>
              <a:gd name="connsiteY2" fmla="*/ 701450 h 2313126"/>
              <a:gd name="connsiteX3" fmla="*/ 1357753 w 6597644"/>
              <a:gd name="connsiteY3" fmla="*/ 30172 h 2313126"/>
              <a:gd name="connsiteX4" fmla="*/ 5485999 w 6597644"/>
              <a:gd name="connsiteY4" fmla="*/ 198470 h 2313126"/>
              <a:gd name="connsiteX5" fmla="*/ 6597644 w 6597644"/>
              <a:gd name="connsiteY5" fmla="*/ 930536 h 2313126"/>
              <a:gd name="connsiteX6" fmla="*/ 6003923 w 6597644"/>
              <a:gd name="connsiteY6" fmla="*/ 1830532 h 2313126"/>
              <a:gd name="connsiteX7" fmla="*/ 2208781 w 6597644"/>
              <a:gd name="connsiteY7" fmla="*/ 2054326 h 2313126"/>
              <a:gd name="connsiteX8" fmla="*/ 1330200 w 6597644"/>
              <a:gd name="connsiteY8" fmla="*/ 2313126 h 2313126"/>
              <a:gd name="connsiteX9" fmla="*/ 1498750 w 6597644"/>
              <a:gd name="connsiteY9" fmla="*/ 2029150 h 2313126"/>
              <a:gd name="connsiteX0" fmla="*/ 1499850 w 6598744"/>
              <a:gd name="connsiteY0" fmla="*/ 2029150 h 2313126"/>
              <a:gd name="connsiteX1" fmla="*/ 299654 w 6598744"/>
              <a:gd name="connsiteY1" fmla="*/ 1654147 h 2313126"/>
              <a:gd name="connsiteX2" fmla="*/ 75420 w 6598744"/>
              <a:gd name="connsiteY2" fmla="*/ 701450 h 2313126"/>
              <a:gd name="connsiteX3" fmla="*/ 1358853 w 6598744"/>
              <a:gd name="connsiteY3" fmla="*/ 30172 h 2313126"/>
              <a:gd name="connsiteX4" fmla="*/ 5487099 w 6598744"/>
              <a:gd name="connsiteY4" fmla="*/ 198470 h 2313126"/>
              <a:gd name="connsiteX5" fmla="*/ 6598744 w 6598744"/>
              <a:gd name="connsiteY5" fmla="*/ 930536 h 2313126"/>
              <a:gd name="connsiteX6" fmla="*/ 6005023 w 6598744"/>
              <a:gd name="connsiteY6" fmla="*/ 1830532 h 2313126"/>
              <a:gd name="connsiteX7" fmla="*/ 2209881 w 6598744"/>
              <a:gd name="connsiteY7" fmla="*/ 2054326 h 2313126"/>
              <a:gd name="connsiteX8" fmla="*/ 1331300 w 6598744"/>
              <a:gd name="connsiteY8" fmla="*/ 2313126 h 2313126"/>
              <a:gd name="connsiteX9" fmla="*/ 1499850 w 6598744"/>
              <a:gd name="connsiteY9" fmla="*/ 2029150 h 2313126"/>
              <a:gd name="connsiteX0" fmla="*/ 1499850 w 6598744"/>
              <a:gd name="connsiteY0" fmla="*/ 2029150 h 2313126"/>
              <a:gd name="connsiteX1" fmla="*/ 299654 w 6598744"/>
              <a:gd name="connsiteY1" fmla="*/ 1654147 h 2313126"/>
              <a:gd name="connsiteX2" fmla="*/ 75420 w 6598744"/>
              <a:gd name="connsiteY2" fmla="*/ 701450 h 2313126"/>
              <a:gd name="connsiteX3" fmla="*/ 1358853 w 6598744"/>
              <a:gd name="connsiteY3" fmla="*/ 30172 h 2313126"/>
              <a:gd name="connsiteX4" fmla="*/ 5487099 w 6598744"/>
              <a:gd name="connsiteY4" fmla="*/ 198470 h 2313126"/>
              <a:gd name="connsiteX5" fmla="*/ 6598744 w 6598744"/>
              <a:gd name="connsiteY5" fmla="*/ 930536 h 2313126"/>
              <a:gd name="connsiteX6" fmla="*/ 6005023 w 6598744"/>
              <a:gd name="connsiteY6" fmla="*/ 1830532 h 2313126"/>
              <a:gd name="connsiteX7" fmla="*/ 2209881 w 6598744"/>
              <a:gd name="connsiteY7" fmla="*/ 2054326 h 2313126"/>
              <a:gd name="connsiteX8" fmla="*/ 1331300 w 6598744"/>
              <a:gd name="connsiteY8" fmla="*/ 2313126 h 2313126"/>
              <a:gd name="connsiteX9" fmla="*/ 1499850 w 6598744"/>
              <a:gd name="connsiteY9" fmla="*/ 2029150 h 2313126"/>
              <a:gd name="connsiteX0" fmla="*/ 1506919 w 6605813"/>
              <a:gd name="connsiteY0" fmla="*/ 2029150 h 2313126"/>
              <a:gd name="connsiteX1" fmla="*/ 306723 w 6605813"/>
              <a:gd name="connsiteY1" fmla="*/ 1654147 h 2313126"/>
              <a:gd name="connsiteX2" fmla="*/ 82489 w 6605813"/>
              <a:gd name="connsiteY2" fmla="*/ 701450 h 2313126"/>
              <a:gd name="connsiteX3" fmla="*/ 1365922 w 6605813"/>
              <a:gd name="connsiteY3" fmla="*/ 30172 h 2313126"/>
              <a:gd name="connsiteX4" fmla="*/ 5494168 w 6605813"/>
              <a:gd name="connsiteY4" fmla="*/ 198470 h 2313126"/>
              <a:gd name="connsiteX5" fmla="*/ 6605813 w 6605813"/>
              <a:gd name="connsiteY5" fmla="*/ 930536 h 2313126"/>
              <a:gd name="connsiteX6" fmla="*/ 6012092 w 6605813"/>
              <a:gd name="connsiteY6" fmla="*/ 1830532 h 2313126"/>
              <a:gd name="connsiteX7" fmla="*/ 2216950 w 6605813"/>
              <a:gd name="connsiteY7" fmla="*/ 2054326 h 2313126"/>
              <a:gd name="connsiteX8" fmla="*/ 1338369 w 6605813"/>
              <a:gd name="connsiteY8" fmla="*/ 2313126 h 2313126"/>
              <a:gd name="connsiteX9" fmla="*/ 1506919 w 6605813"/>
              <a:gd name="connsiteY9" fmla="*/ 2029150 h 2313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05813" h="2313126">
                <a:moveTo>
                  <a:pt x="1506919" y="2029150"/>
                </a:moveTo>
                <a:cubicBezTo>
                  <a:pt x="1417504" y="1839150"/>
                  <a:pt x="585881" y="1896278"/>
                  <a:pt x="306723" y="1654147"/>
                </a:cubicBezTo>
                <a:cubicBezTo>
                  <a:pt x="27565" y="1412016"/>
                  <a:pt x="-94044" y="972113"/>
                  <a:pt x="82489" y="701450"/>
                </a:cubicBezTo>
                <a:cubicBezTo>
                  <a:pt x="259022" y="430788"/>
                  <a:pt x="463975" y="114002"/>
                  <a:pt x="1365922" y="30172"/>
                </a:cubicBezTo>
                <a:cubicBezTo>
                  <a:pt x="2267869" y="-53658"/>
                  <a:pt x="4620853" y="48409"/>
                  <a:pt x="5494168" y="198470"/>
                </a:cubicBezTo>
                <a:cubicBezTo>
                  <a:pt x="6367483" y="348531"/>
                  <a:pt x="6547059" y="600421"/>
                  <a:pt x="6605813" y="930536"/>
                </a:cubicBezTo>
                <a:cubicBezTo>
                  <a:pt x="6583958" y="1261451"/>
                  <a:pt x="6667921" y="1584477"/>
                  <a:pt x="6012092" y="1830532"/>
                </a:cubicBezTo>
                <a:cubicBezTo>
                  <a:pt x="5356263" y="2076587"/>
                  <a:pt x="2425296" y="2046334"/>
                  <a:pt x="2216950" y="2054326"/>
                </a:cubicBezTo>
                <a:cubicBezTo>
                  <a:pt x="1882633" y="2207554"/>
                  <a:pt x="1465597" y="2294989"/>
                  <a:pt x="1338369" y="2313126"/>
                </a:cubicBezTo>
                <a:cubicBezTo>
                  <a:pt x="1524676" y="2124221"/>
                  <a:pt x="1506919" y="2029150"/>
                  <a:pt x="1506919" y="2029150"/>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307D4358-33D5-56F1-580A-30755344A44D}"/>
              </a:ext>
            </a:extLst>
          </p:cNvPr>
          <p:cNvSpPr>
            <a:spLocks noGrp="1"/>
          </p:cNvSpPr>
          <p:nvPr>
            <p:ph type="ctrTitle"/>
          </p:nvPr>
        </p:nvSpPr>
        <p:spPr>
          <a:xfrm>
            <a:off x="909965" y="613455"/>
            <a:ext cx="4628759" cy="2083242"/>
          </a:xfrm>
        </p:spPr>
        <p:txBody>
          <a:bodyPr>
            <a:normAutofit/>
          </a:bodyPr>
          <a:lstStyle/>
          <a:p>
            <a:r>
              <a:rPr lang="en-GB" dirty="0"/>
              <a:t>The Impact Media Has on UK Policing.</a:t>
            </a:r>
          </a:p>
        </p:txBody>
      </p:sp>
      <p:sp>
        <p:nvSpPr>
          <p:cNvPr id="15" name="Freeform: Shape 14">
            <a:extLst>
              <a:ext uri="{FF2B5EF4-FFF2-40B4-BE49-F238E27FC236}">
                <a16:creationId xmlns:a16="http://schemas.microsoft.com/office/drawing/2014/main" id="{5A54E502-E41E-47D5-8AB9-683E3D3EE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4884" flipH="1">
            <a:off x="5645898" y="25325"/>
            <a:ext cx="3856838" cy="2114365"/>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65242"/>
              <a:gd name="connsiteX1" fmla="*/ 1646266 w 4958820"/>
              <a:gd name="connsiteY1" fmla="*/ 574434 h 4165242"/>
              <a:gd name="connsiteX2" fmla="*/ 4631860 w 4958820"/>
              <a:gd name="connsiteY2" fmla="*/ 934302 h 4165242"/>
              <a:gd name="connsiteX3" fmla="*/ 4727101 w 4958820"/>
              <a:gd name="connsiteY3" fmla="*/ 3409206 h 4165242"/>
              <a:gd name="connsiteX4" fmla="*/ 3579038 w 4958820"/>
              <a:gd name="connsiteY4" fmla="*/ 4131303 h 4165242"/>
              <a:gd name="connsiteX5" fmla="*/ 964723 w 4958820"/>
              <a:gd name="connsiteY5" fmla="*/ 3953024 h 4165242"/>
              <a:gd name="connsiteX6" fmla="*/ 76447 w 4958820"/>
              <a:gd name="connsiteY6" fmla="*/ 3313039 h 4165242"/>
              <a:gd name="connsiteX7" fmla="*/ 163050 w 4958820"/>
              <a:gd name="connsiteY7" fmla="*/ 1290513 h 4165242"/>
              <a:gd name="connsiteX8" fmla="*/ 990367 w 4958820"/>
              <a:gd name="connsiteY8" fmla="*/ 590018 h 4165242"/>
              <a:gd name="connsiteX9" fmla="*/ 1008299 w 4958820"/>
              <a:gd name="connsiteY9" fmla="*/ 0 h 4165242"/>
              <a:gd name="connsiteX0" fmla="*/ 879400 w 4829921"/>
              <a:gd name="connsiteY0" fmla="*/ 0 h 4165244"/>
              <a:gd name="connsiteX1" fmla="*/ 1517367 w 4829921"/>
              <a:gd name="connsiteY1" fmla="*/ 574434 h 4165244"/>
              <a:gd name="connsiteX2" fmla="*/ 4502961 w 4829921"/>
              <a:gd name="connsiteY2" fmla="*/ 934302 h 4165244"/>
              <a:gd name="connsiteX3" fmla="*/ 4598202 w 4829921"/>
              <a:gd name="connsiteY3" fmla="*/ 3409206 h 4165244"/>
              <a:gd name="connsiteX4" fmla="*/ 3450139 w 4829921"/>
              <a:gd name="connsiteY4" fmla="*/ 4131303 h 4165244"/>
              <a:gd name="connsiteX5" fmla="*/ 835824 w 4829921"/>
              <a:gd name="connsiteY5" fmla="*/ 3953024 h 4165244"/>
              <a:gd name="connsiteX6" fmla="*/ 388743 w 4829921"/>
              <a:gd name="connsiteY6" fmla="*/ 3217428 h 4165244"/>
              <a:gd name="connsiteX7" fmla="*/ 34151 w 4829921"/>
              <a:gd name="connsiteY7" fmla="*/ 1290513 h 4165244"/>
              <a:gd name="connsiteX8" fmla="*/ 861468 w 4829921"/>
              <a:gd name="connsiteY8" fmla="*/ 590018 h 4165244"/>
              <a:gd name="connsiteX9" fmla="*/ 879400 w 4829921"/>
              <a:gd name="connsiteY9" fmla="*/ 0 h 4165244"/>
              <a:gd name="connsiteX0" fmla="*/ 879400 w 4829921"/>
              <a:gd name="connsiteY0" fmla="*/ 0 h 4138288"/>
              <a:gd name="connsiteX1" fmla="*/ 1517367 w 4829921"/>
              <a:gd name="connsiteY1" fmla="*/ 574434 h 4138288"/>
              <a:gd name="connsiteX2" fmla="*/ 4502961 w 4829921"/>
              <a:gd name="connsiteY2" fmla="*/ 934302 h 4138288"/>
              <a:gd name="connsiteX3" fmla="*/ 4598202 w 4829921"/>
              <a:gd name="connsiteY3" fmla="*/ 3409206 h 4138288"/>
              <a:gd name="connsiteX4" fmla="*/ 3450139 w 4829921"/>
              <a:gd name="connsiteY4" fmla="*/ 4131303 h 4138288"/>
              <a:gd name="connsiteX5" fmla="*/ 982153 w 4829921"/>
              <a:gd name="connsiteY5" fmla="*/ 3738143 h 4138288"/>
              <a:gd name="connsiteX6" fmla="*/ 388743 w 4829921"/>
              <a:gd name="connsiteY6" fmla="*/ 3217428 h 4138288"/>
              <a:gd name="connsiteX7" fmla="*/ 34151 w 4829921"/>
              <a:gd name="connsiteY7" fmla="*/ 1290513 h 4138288"/>
              <a:gd name="connsiteX8" fmla="*/ 861468 w 4829921"/>
              <a:gd name="connsiteY8" fmla="*/ 590018 h 4138288"/>
              <a:gd name="connsiteX9" fmla="*/ 879400 w 4829921"/>
              <a:gd name="connsiteY9" fmla="*/ 0 h 4138288"/>
              <a:gd name="connsiteX0" fmla="*/ 797965 w 4748486"/>
              <a:gd name="connsiteY0" fmla="*/ 0 h 4138290"/>
              <a:gd name="connsiteX1" fmla="*/ 1435932 w 4748486"/>
              <a:gd name="connsiteY1" fmla="*/ 574434 h 4138290"/>
              <a:gd name="connsiteX2" fmla="*/ 4421526 w 4748486"/>
              <a:gd name="connsiteY2" fmla="*/ 934302 h 4138290"/>
              <a:gd name="connsiteX3" fmla="*/ 4516767 w 4748486"/>
              <a:gd name="connsiteY3" fmla="*/ 3409206 h 4138290"/>
              <a:gd name="connsiteX4" fmla="*/ 3368704 w 4748486"/>
              <a:gd name="connsiteY4" fmla="*/ 4131303 h 4138290"/>
              <a:gd name="connsiteX5" fmla="*/ 900718 w 4748486"/>
              <a:gd name="connsiteY5" fmla="*/ 3738143 h 4138290"/>
              <a:gd name="connsiteX6" fmla="*/ 307308 w 4748486"/>
              <a:gd name="connsiteY6" fmla="*/ 3217428 h 4138290"/>
              <a:gd name="connsiteX7" fmla="*/ 42133 w 4748486"/>
              <a:gd name="connsiteY7" fmla="*/ 1485818 h 4138290"/>
              <a:gd name="connsiteX8" fmla="*/ 780033 w 4748486"/>
              <a:gd name="connsiteY8" fmla="*/ 590018 h 4138290"/>
              <a:gd name="connsiteX9" fmla="*/ 797965 w 4748486"/>
              <a:gd name="connsiteY9" fmla="*/ 0 h 4138290"/>
              <a:gd name="connsiteX0" fmla="*/ 816235 w 4766756"/>
              <a:gd name="connsiteY0" fmla="*/ 0 h 4138288"/>
              <a:gd name="connsiteX1" fmla="*/ 1454202 w 4766756"/>
              <a:gd name="connsiteY1" fmla="*/ 574434 h 4138288"/>
              <a:gd name="connsiteX2" fmla="*/ 4439796 w 4766756"/>
              <a:gd name="connsiteY2" fmla="*/ 934302 h 4138288"/>
              <a:gd name="connsiteX3" fmla="*/ 4535037 w 4766756"/>
              <a:gd name="connsiteY3" fmla="*/ 3409206 h 4138288"/>
              <a:gd name="connsiteX4" fmla="*/ 3386974 w 4766756"/>
              <a:gd name="connsiteY4" fmla="*/ 4131303 h 4138288"/>
              <a:gd name="connsiteX5" fmla="*/ 918988 w 4766756"/>
              <a:gd name="connsiteY5" fmla="*/ 3738143 h 4138288"/>
              <a:gd name="connsiteX6" fmla="*/ 205861 w 4766756"/>
              <a:gd name="connsiteY6" fmla="*/ 2965662 h 4138288"/>
              <a:gd name="connsiteX7" fmla="*/ 60403 w 4766756"/>
              <a:gd name="connsiteY7" fmla="*/ 1485818 h 4138288"/>
              <a:gd name="connsiteX8" fmla="*/ 798303 w 4766756"/>
              <a:gd name="connsiteY8" fmla="*/ 590018 h 4138288"/>
              <a:gd name="connsiteX9" fmla="*/ 816235 w 4766756"/>
              <a:gd name="connsiteY9" fmla="*/ 0 h 4138288"/>
              <a:gd name="connsiteX0" fmla="*/ 816235 w 4622539"/>
              <a:gd name="connsiteY0" fmla="*/ 0 h 4138290"/>
              <a:gd name="connsiteX1" fmla="*/ 1454202 w 4622539"/>
              <a:gd name="connsiteY1" fmla="*/ 574434 h 4138290"/>
              <a:gd name="connsiteX2" fmla="*/ 4015228 w 4622539"/>
              <a:gd name="connsiteY2" fmla="*/ 1032218 h 4138290"/>
              <a:gd name="connsiteX3" fmla="*/ 4535037 w 4622539"/>
              <a:gd name="connsiteY3" fmla="*/ 3409206 h 4138290"/>
              <a:gd name="connsiteX4" fmla="*/ 3386974 w 4622539"/>
              <a:gd name="connsiteY4" fmla="*/ 4131303 h 4138290"/>
              <a:gd name="connsiteX5" fmla="*/ 918988 w 4622539"/>
              <a:gd name="connsiteY5" fmla="*/ 3738143 h 4138290"/>
              <a:gd name="connsiteX6" fmla="*/ 205861 w 4622539"/>
              <a:gd name="connsiteY6" fmla="*/ 2965662 h 4138290"/>
              <a:gd name="connsiteX7" fmla="*/ 60403 w 4622539"/>
              <a:gd name="connsiteY7" fmla="*/ 1485818 h 4138290"/>
              <a:gd name="connsiteX8" fmla="*/ 798303 w 4622539"/>
              <a:gd name="connsiteY8" fmla="*/ 590018 h 4138290"/>
              <a:gd name="connsiteX9" fmla="*/ 816235 w 4622539"/>
              <a:gd name="connsiteY9" fmla="*/ 0 h 4138290"/>
              <a:gd name="connsiteX0" fmla="*/ 816235 w 4622539"/>
              <a:gd name="connsiteY0" fmla="*/ 0 h 4132081"/>
              <a:gd name="connsiteX1" fmla="*/ 1454202 w 4622539"/>
              <a:gd name="connsiteY1" fmla="*/ 574434 h 4132081"/>
              <a:gd name="connsiteX2" fmla="*/ 4015228 w 4622539"/>
              <a:gd name="connsiteY2" fmla="*/ 1032218 h 4132081"/>
              <a:gd name="connsiteX3" fmla="*/ 4535037 w 4622539"/>
              <a:gd name="connsiteY3" fmla="*/ 3409206 h 4132081"/>
              <a:gd name="connsiteX4" fmla="*/ 3152706 w 4622539"/>
              <a:gd name="connsiteY4" fmla="*/ 4124957 h 4132081"/>
              <a:gd name="connsiteX5" fmla="*/ 918988 w 4622539"/>
              <a:gd name="connsiteY5" fmla="*/ 3738143 h 4132081"/>
              <a:gd name="connsiteX6" fmla="*/ 205861 w 4622539"/>
              <a:gd name="connsiteY6" fmla="*/ 2965662 h 4132081"/>
              <a:gd name="connsiteX7" fmla="*/ 60403 w 4622539"/>
              <a:gd name="connsiteY7" fmla="*/ 1485818 h 4132081"/>
              <a:gd name="connsiteX8" fmla="*/ 798303 w 4622539"/>
              <a:gd name="connsiteY8" fmla="*/ 590018 h 4132081"/>
              <a:gd name="connsiteX9" fmla="*/ 816235 w 4622539"/>
              <a:gd name="connsiteY9" fmla="*/ 0 h 4132081"/>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798303 w 4372994"/>
              <a:gd name="connsiteY8" fmla="*/ 59001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898165 w 4372994"/>
              <a:gd name="connsiteY8" fmla="*/ 60625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898165 w 4372994"/>
              <a:gd name="connsiteY8" fmla="*/ 60625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0336 w 4367095"/>
              <a:gd name="connsiteY0" fmla="*/ 0 h 4138222"/>
              <a:gd name="connsiteX1" fmla="*/ 1448303 w 4367095"/>
              <a:gd name="connsiteY1" fmla="*/ 574434 h 4138222"/>
              <a:gd name="connsiteX2" fmla="*/ 4009329 w 4367095"/>
              <a:gd name="connsiteY2" fmla="*/ 1032218 h 4138222"/>
              <a:gd name="connsiteX3" fmla="*/ 4202495 w 4367095"/>
              <a:gd name="connsiteY3" fmla="*/ 3259401 h 4138222"/>
              <a:gd name="connsiteX4" fmla="*/ 3146807 w 4367095"/>
              <a:gd name="connsiteY4" fmla="*/ 4124957 h 4138222"/>
              <a:gd name="connsiteX5" fmla="*/ 913089 w 4367095"/>
              <a:gd name="connsiteY5" fmla="*/ 3738143 h 4138222"/>
              <a:gd name="connsiteX6" fmla="*/ 199962 w 4367095"/>
              <a:gd name="connsiteY6" fmla="*/ 2965662 h 4138222"/>
              <a:gd name="connsiteX7" fmla="*/ 54504 w 4367095"/>
              <a:gd name="connsiteY7" fmla="*/ 1485818 h 4138222"/>
              <a:gd name="connsiteX8" fmla="*/ 892266 w 4367095"/>
              <a:gd name="connsiteY8" fmla="*/ 606258 h 4138222"/>
              <a:gd name="connsiteX9" fmla="*/ 810336 w 4367095"/>
              <a:gd name="connsiteY9" fmla="*/ 0 h 4138222"/>
              <a:gd name="connsiteX0" fmla="*/ 814639 w 4371398"/>
              <a:gd name="connsiteY0" fmla="*/ 0 h 4138224"/>
              <a:gd name="connsiteX1" fmla="*/ 1452606 w 4371398"/>
              <a:gd name="connsiteY1" fmla="*/ 574434 h 4138224"/>
              <a:gd name="connsiteX2" fmla="*/ 4013632 w 4371398"/>
              <a:gd name="connsiteY2" fmla="*/ 1032218 h 4138224"/>
              <a:gd name="connsiteX3" fmla="*/ 4206798 w 4371398"/>
              <a:gd name="connsiteY3" fmla="*/ 3259401 h 4138224"/>
              <a:gd name="connsiteX4" fmla="*/ 3151110 w 4371398"/>
              <a:gd name="connsiteY4" fmla="*/ 4124957 h 4138224"/>
              <a:gd name="connsiteX5" fmla="*/ 917392 w 4371398"/>
              <a:gd name="connsiteY5" fmla="*/ 3738143 h 4138224"/>
              <a:gd name="connsiteX6" fmla="*/ 184820 w 4371398"/>
              <a:gd name="connsiteY6" fmla="*/ 2971263 h 4138224"/>
              <a:gd name="connsiteX7" fmla="*/ 58807 w 4371398"/>
              <a:gd name="connsiteY7" fmla="*/ 1485818 h 4138224"/>
              <a:gd name="connsiteX8" fmla="*/ 896569 w 4371398"/>
              <a:gd name="connsiteY8" fmla="*/ 606258 h 4138224"/>
              <a:gd name="connsiteX9" fmla="*/ 814639 w 4371398"/>
              <a:gd name="connsiteY9" fmla="*/ 0 h 4138224"/>
              <a:gd name="connsiteX0" fmla="*/ 824982 w 4381741"/>
              <a:gd name="connsiteY0" fmla="*/ 0 h 4138222"/>
              <a:gd name="connsiteX1" fmla="*/ 1462949 w 4381741"/>
              <a:gd name="connsiteY1" fmla="*/ 574434 h 4138222"/>
              <a:gd name="connsiteX2" fmla="*/ 4023975 w 4381741"/>
              <a:gd name="connsiteY2" fmla="*/ 1032218 h 4138222"/>
              <a:gd name="connsiteX3" fmla="*/ 4217141 w 4381741"/>
              <a:gd name="connsiteY3" fmla="*/ 3259401 h 4138222"/>
              <a:gd name="connsiteX4" fmla="*/ 3161453 w 4381741"/>
              <a:gd name="connsiteY4" fmla="*/ 4124957 h 4138222"/>
              <a:gd name="connsiteX5" fmla="*/ 927735 w 4381741"/>
              <a:gd name="connsiteY5" fmla="*/ 3738143 h 4138222"/>
              <a:gd name="connsiteX6" fmla="*/ 195163 w 4381741"/>
              <a:gd name="connsiteY6" fmla="*/ 2971263 h 4138222"/>
              <a:gd name="connsiteX7" fmla="*/ 69150 w 4381741"/>
              <a:gd name="connsiteY7" fmla="*/ 1485818 h 4138222"/>
              <a:gd name="connsiteX8" fmla="*/ 906912 w 4381741"/>
              <a:gd name="connsiteY8" fmla="*/ 606258 h 4138222"/>
              <a:gd name="connsiteX9" fmla="*/ 824982 w 4381741"/>
              <a:gd name="connsiteY9" fmla="*/ 0 h 4138222"/>
              <a:gd name="connsiteX0" fmla="*/ 824982 w 4385632"/>
              <a:gd name="connsiteY0" fmla="*/ 0 h 4138224"/>
              <a:gd name="connsiteX1" fmla="*/ 1462949 w 4385632"/>
              <a:gd name="connsiteY1" fmla="*/ 574434 h 4138224"/>
              <a:gd name="connsiteX2" fmla="*/ 4023975 w 4385632"/>
              <a:gd name="connsiteY2" fmla="*/ 1032218 h 4138224"/>
              <a:gd name="connsiteX3" fmla="*/ 4217141 w 4385632"/>
              <a:gd name="connsiteY3" fmla="*/ 3259401 h 4138224"/>
              <a:gd name="connsiteX4" fmla="*/ 3161453 w 4385632"/>
              <a:gd name="connsiteY4" fmla="*/ 4124957 h 4138224"/>
              <a:gd name="connsiteX5" fmla="*/ 927735 w 4385632"/>
              <a:gd name="connsiteY5" fmla="*/ 3738143 h 4138224"/>
              <a:gd name="connsiteX6" fmla="*/ 195163 w 4385632"/>
              <a:gd name="connsiteY6" fmla="*/ 2971263 h 4138224"/>
              <a:gd name="connsiteX7" fmla="*/ 69150 w 4385632"/>
              <a:gd name="connsiteY7" fmla="*/ 1485818 h 4138224"/>
              <a:gd name="connsiteX8" fmla="*/ 906912 w 4385632"/>
              <a:gd name="connsiteY8" fmla="*/ 606258 h 4138224"/>
              <a:gd name="connsiteX9" fmla="*/ 824982 w 4385632"/>
              <a:gd name="connsiteY9" fmla="*/ 0 h 4138224"/>
              <a:gd name="connsiteX0" fmla="*/ 832223 w 4392873"/>
              <a:gd name="connsiteY0" fmla="*/ 0 h 4138222"/>
              <a:gd name="connsiteX1" fmla="*/ 1470190 w 4392873"/>
              <a:gd name="connsiteY1" fmla="*/ 574434 h 4138222"/>
              <a:gd name="connsiteX2" fmla="*/ 4031216 w 4392873"/>
              <a:gd name="connsiteY2" fmla="*/ 1032218 h 4138222"/>
              <a:gd name="connsiteX3" fmla="*/ 4224382 w 4392873"/>
              <a:gd name="connsiteY3" fmla="*/ 3259401 h 4138222"/>
              <a:gd name="connsiteX4" fmla="*/ 3168694 w 4392873"/>
              <a:gd name="connsiteY4" fmla="*/ 4124957 h 4138222"/>
              <a:gd name="connsiteX5" fmla="*/ 934976 w 4392873"/>
              <a:gd name="connsiteY5" fmla="*/ 3738143 h 4138222"/>
              <a:gd name="connsiteX6" fmla="*/ 179579 w 4392873"/>
              <a:gd name="connsiteY6" fmla="*/ 3046439 h 4138222"/>
              <a:gd name="connsiteX7" fmla="*/ 76391 w 4392873"/>
              <a:gd name="connsiteY7" fmla="*/ 1485818 h 4138222"/>
              <a:gd name="connsiteX8" fmla="*/ 914153 w 4392873"/>
              <a:gd name="connsiteY8" fmla="*/ 606258 h 4138222"/>
              <a:gd name="connsiteX9" fmla="*/ 832223 w 4392873"/>
              <a:gd name="connsiteY9" fmla="*/ 0 h 4138222"/>
              <a:gd name="connsiteX0" fmla="*/ 823971 w 4384621"/>
              <a:gd name="connsiteY0" fmla="*/ 0 h 4138224"/>
              <a:gd name="connsiteX1" fmla="*/ 1461938 w 4384621"/>
              <a:gd name="connsiteY1" fmla="*/ 574434 h 4138224"/>
              <a:gd name="connsiteX2" fmla="*/ 4022964 w 4384621"/>
              <a:gd name="connsiteY2" fmla="*/ 1032218 h 4138224"/>
              <a:gd name="connsiteX3" fmla="*/ 4216130 w 4384621"/>
              <a:gd name="connsiteY3" fmla="*/ 3259401 h 4138224"/>
              <a:gd name="connsiteX4" fmla="*/ 3160442 w 4384621"/>
              <a:gd name="connsiteY4" fmla="*/ 4124957 h 4138224"/>
              <a:gd name="connsiteX5" fmla="*/ 926724 w 4384621"/>
              <a:gd name="connsiteY5" fmla="*/ 3738143 h 4138224"/>
              <a:gd name="connsiteX6" fmla="*/ 171327 w 4384621"/>
              <a:gd name="connsiteY6" fmla="*/ 3046439 h 4138224"/>
              <a:gd name="connsiteX7" fmla="*/ 68139 w 4384621"/>
              <a:gd name="connsiteY7" fmla="*/ 1485818 h 4138224"/>
              <a:gd name="connsiteX8" fmla="*/ 905901 w 4384621"/>
              <a:gd name="connsiteY8" fmla="*/ 606258 h 4138224"/>
              <a:gd name="connsiteX9" fmla="*/ 823971 w 4384621"/>
              <a:gd name="connsiteY9" fmla="*/ 0 h 4138224"/>
              <a:gd name="connsiteX0" fmla="*/ 806189 w 4366839"/>
              <a:gd name="connsiteY0" fmla="*/ 0 h 4138222"/>
              <a:gd name="connsiteX1" fmla="*/ 1444156 w 4366839"/>
              <a:gd name="connsiteY1" fmla="*/ 574434 h 4138222"/>
              <a:gd name="connsiteX2" fmla="*/ 4005182 w 4366839"/>
              <a:gd name="connsiteY2" fmla="*/ 1032218 h 4138222"/>
              <a:gd name="connsiteX3" fmla="*/ 4198348 w 4366839"/>
              <a:gd name="connsiteY3" fmla="*/ 3259401 h 4138222"/>
              <a:gd name="connsiteX4" fmla="*/ 3142660 w 4366839"/>
              <a:gd name="connsiteY4" fmla="*/ 4124957 h 4138222"/>
              <a:gd name="connsiteX5" fmla="*/ 908942 w 4366839"/>
              <a:gd name="connsiteY5" fmla="*/ 3738143 h 4138222"/>
              <a:gd name="connsiteX6" fmla="*/ 153545 w 4366839"/>
              <a:gd name="connsiteY6" fmla="*/ 3046439 h 4138222"/>
              <a:gd name="connsiteX7" fmla="*/ 50357 w 4366839"/>
              <a:gd name="connsiteY7" fmla="*/ 1485818 h 4138222"/>
              <a:gd name="connsiteX8" fmla="*/ 888119 w 4366839"/>
              <a:gd name="connsiteY8" fmla="*/ 606258 h 4138222"/>
              <a:gd name="connsiteX9" fmla="*/ 806189 w 4366839"/>
              <a:gd name="connsiteY9" fmla="*/ 0 h 4138222"/>
              <a:gd name="connsiteX0" fmla="*/ 806189 w 4366839"/>
              <a:gd name="connsiteY0" fmla="*/ 0 h 4138224"/>
              <a:gd name="connsiteX1" fmla="*/ 1444156 w 4366839"/>
              <a:gd name="connsiteY1" fmla="*/ 574434 h 4138224"/>
              <a:gd name="connsiteX2" fmla="*/ 4005182 w 4366839"/>
              <a:gd name="connsiteY2" fmla="*/ 1032218 h 4138224"/>
              <a:gd name="connsiteX3" fmla="*/ 4198348 w 4366839"/>
              <a:gd name="connsiteY3" fmla="*/ 3259401 h 4138224"/>
              <a:gd name="connsiteX4" fmla="*/ 3142660 w 4366839"/>
              <a:gd name="connsiteY4" fmla="*/ 4124957 h 4138224"/>
              <a:gd name="connsiteX5" fmla="*/ 908942 w 4366839"/>
              <a:gd name="connsiteY5" fmla="*/ 3738143 h 4138224"/>
              <a:gd name="connsiteX6" fmla="*/ 153545 w 4366839"/>
              <a:gd name="connsiteY6" fmla="*/ 3046439 h 4138224"/>
              <a:gd name="connsiteX7" fmla="*/ 50357 w 4366839"/>
              <a:gd name="connsiteY7" fmla="*/ 1485818 h 4138224"/>
              <a:gd name="connsiteX8" fmla="*/ 888119 w 4366839"/>
              <a:gd name="connsiteY8" fmla="*/ 606258 h 4138224"/>
              <a:gd name="connsiteX9" fmla="*/ 806189 w 4366839"/>
              <a:gd name="connsiteY9" fmla="*/ 0 h 4138224"/>
              <a:gd name="connsiteX0" fmla="*/ 756726 w 4317376"/>
              <a:gd name="connsiteY0" fmla="*/ 0 h 4138222"/>
              <a:gd name="connsiteX1" fmla="*/ 1394693 w 4317376"/>
              <a:gd name="connsiteY1" fmla="*/ 574434 h 4138222"/>
              <a:gd name="connsiteX2" fmla="*/ 3955719 w 4317376"/>
              <a:gd name="connsiteY2" fmla="*/ 1032218 h 4138222"/>
              <a:gd name="connsiteX3" fmla="*/ 4148885 w 4317376"/>
              <a:gd name="connsiteY3" fmla="*/ 3259401 h 4138222"/>
              <a:gd name="connsiteX4" fmla="*/ 3093197 w 4317376"/>
              <a:gd name="connsiteY4" fmla="*/ 4124957 h 4138222"/>
              <a:gd name="connsiteX5" fmla="*/ 859479 w 4317376"/>
              <a:gd name="connsiteY5" fmla="*/ 3738143 h 4138222"/>
              <a:gd name="connsiteX6" fmla="*/ 104082 w 4317376"/>
              <a:gd name="connsiteY6" fmla="*/ 3046439 h 4138222"/>
              <a:gd name="connsiteX7" fmla="*/ 894 w 4317376"/>
              <a:gd name="connsiteY7" fmla="*/ 1485818 h 4138222"/>
              <a:gd name="connsiteX8" fmla="*/ 838656 w 4317376"/>
              <a:gd name="connsiteY8" fmla="*/ 606258 h 4138222"/>
              <a:gd name="connsiteX9" fmla="*/ 756726 w 4317376"/>
              <a:gd name="connsiteY9" fmla="*/ 0 h 4138222"/>
              <a:gd name="connsiteX0" fmla="*/ 756726 w 4317376"/>
              <a:gd name="connsiteY0" fmla="*/ 0 h 4138224"/>
              <a:gd name="connsiteX1" fmla="*/ 1394693 w 4317376"/>
              <a:gd name="connsiteY1" fmla="*/ 574434 h 4138224"/>
              <a:gd name="connsiteX2" fmla="*/ 3955719 w 4317376"/>
              <a:gd name="connsiteY2" fmla="*/ 1032218 h 4138224"/>
              <a:gd name="connsiteX3" fmla="*/ 4148885 w 4317376"/>
              <a:gd name="connsiteY3" fmla="*/ 3259401 h 4138224"/>
              <a:gd name="connsiteX4" fmla="*/ 3093197 w 4317376"/>
              <a:gd name="connsiteY4" fmla="*/ 4124957 h 4138224"/>
              <a:gd name="connsiteX5" fmla="*/ 859479 w 4317376"/>
              <a:gd name="connsiteY5" fmla="*/ 3738143 h 4138224"/>
              <a:gd name="connsiteX6" fmla="*/ 219159 w 4317376"/>
              <a:gd name="connsiteY6" fmla="*/ 3144044 h 4138224"/>
              <a:gd name="connsiteX7" fmla="*/ 894 w 4317376"/>
              <a:gd name="connsiteY7" fmla="*/ 1485818 h 4138224"/>
              <a:gd name="connsiteX8" fmla="*/ 838656 w 4317376"/>
              <a:gd name="connsiteY8" fmla="*/ 606258 h 4138224"/>
              <a:gd name="connsiteX9" fmla="*/ 756726 w 4317376"/>
              <a:gd name="connsiteY9" fmla="*/ 0 h 4138224"/>
              <a:gd name="connsiteX0" fmla="*/ 756726 w 4317376"/>
              <a:gd name="connsiteY0" fmla="*/ 0 h 4138222"/>
              <a:gd name="connsiteX1" fmla="*/ 1394693 w 4317376"/>
              <a:gd name="connsiteY1" fmla="*/ 574434 h 4138222"/>
              <a:gd name="connsiteX2" fmla="*/ 3955719 w 4317376"/>
              <a:gd name="connsiteY2" fmla="*/ 1032218 h 4138222"/>
              <a:gd name="connsiteX3" fmla="*/ 4148885 w 4317376"/>
              <a:gd name="connsiteY3" fmla="*/ 3259401 h 4138222"/>
              <a:gd name="connsiteX4" fmla="*/ 3093197 w 4317376"/>
              <a:gd name="connsiteY4" fmla="*/ 4124957 h 4138222"/>
              <a:gd name="connsiteX5" fmla="*/ 859479 w 4317376"/>
              <a:gd name="connsiteY5" fmla="*/ 3738143 h 4138222"/>
              <a:gd name="connsiteX6" fmla="*/ 232580 w 4317376"/>
              <a:gd name="connsiteY6" fmla="*/ 3163758 h 4138222"/>
              <a:gd name="connsiteX7" fmla="*/ 894 w 4317376"/>
              <a:gd name="connsiteY7" fmla="*/ 1485818 h 4138222"/>
              <a:gd name="connsiteX8" fmla="*/ 838656 w 4317376"/>
              <a:gd name="connsiteY8" fmla="*/ 606258 h 4138222"/>
              <a:gd name="connsiteX9" fmla="*/ 756726 w 4317376"/>
              <a:gd name="connsiteY9" fmla="*/ 0 h 4138222"/>
              <a:gd name="connsiteX0" fmla="*/ 756726 w 4317376"/>
              <a:gd name="connsiteY0" fmla="*/ 0 h 4138731"/>
              <a:gd name="connsiteX1" fmla="*/ 1394693 w 4317376"/>
              <a:gd name="connsiteY1" fmla="*/ 574434 h 4138731"/>
              <a:gd name="connsiteX2" fmla="*/ 3955719 w 4317376"/>
              <a:gd name="connsiteY2" fmla="*/ 1032218 h 4138731"/>
              <a:gd name="connsiteX3" fmla="*/ 4148885 w 4317376"/>
              <a:gd name="connsiteY3" fmla="*/ 3259401 h 4138731"/>
              <a:gd name="connsiteX4" fmla="*/ 3093197 w 4317376"/>
              <a:gd name="connsiteY4" fmla="*/ 4124957 h 4138731"/>
              <a:gd name="connsiteX5" fmla="*/ 897522 w 4317376"/>
              <a:gd name="connsiteY5" fmla="*/ 3744330 h 4138731"/>
              <a:gd name="connsiteX6" fmla="*/ 232580 w 4317376"/>
              <a:gd name="connsiteY6" fmla="*/ 3163758 h 4138731"/>
              <a:gd name="connsiteX7" fmla="*/ 894 w 4317376"/>
              <a:gd name="connsiteY7" fmla="*/ 1485818 h 4138731"/>
              <a:gd name="connsiteX8" fmla="*/ 838656 w 4317376"/>
              <a:gd name="connsiteY8" fmla="*/ 606258 h 4138731"/>
              <a:gd name="connsiteX9" fmla="*/ 756726 w 4317376"/>
              <a:gd name="connsiteY9" fmla="*/ 0 h 4138731"/>
              <a:gd name="connsiteX0" fmla="*/ 756726 w 4317376"/>
              <a:gd name="connsiteY0" fmla="*/ 0 h 4138731"/>
              <a:gd name="connsiteX1" fmla="*/ 1394693 w 4317376"/>
              <a:gd name="connsiteY1" fmla="*/ 574434 h 4138731"/>
              <a:gd name="connsiteX2" fmla="*/ 3955719 w 4317376"/>
              <a:gd name="connsiteY2" fmla="*/ 1032218 h 4138731"/>
              <a:gd name="connsiteX3" fmla="*/ 4148885 w 4317376"/>
              <a:gd name="connsiteY3" fmla="*/ 3259401 h 4138731"/>
              <a:gd name="connsiteX4" fmla="*/ 3093197 w 4317376"/>
              <a:gd name="connsiteY4" fmla="*/ 4124957 h 4138731"/>
              <a:gd name="connsiteX5" fmla="*/ 897522 w 4317376"/>
              <a:gd name="connsiteY5" fmla="*/ 3744330 h 4138731"/>
              <a:gd name="connsiteX6" fmla="*/ 232580 w 4317376"/>
              <a:gd name="connsiteY6" fmla="*/ 3163758 h 4138731"/>
              <a:gd name="connsiteX7" fmla="*/ 894 w 4317376"/>
              <a:gd name="connsiteY7" fmla="*/ 1485818 h 4138731"/>
              <a:gd name="connsiteX8" fmla="*/ 838656 w 4317376"/>
              <a:gd name="connsiteY8" fmla="*/ 606258 h 4138731"/>
              <a:gd name="connsiteX9" fmla="*/ 756726 w 4317376"/>
              <a:gd name="connsiteY9" fmla="*/ 0 h 4138731"/>
              <a:gd name="connsiteX0" fmla="*/ 763583 w 4324233"/>
              <a:gd name="connsiteY0" fmla="*/ 0 h 4138731"/>
              <a:gd name="connsiteX1" fmla="*/ 1401550 w 4324233"/>
              <a:gd name="connsiteY1" fmla="*/ 574434 h 4138731"/>
              <a:gd name="connsiteX2" fmla="*/ 3962576 w 4324233"/>
              <a:gd name="connsiteY2" fmla="*/ 1032218 h 4138731"/>
              <a:gd name="connsiteX3" fmla="*/ 4155742 w 4324233"/>
              <a:gd name="connsiteY3" fmla="*/ 3259401 h 4138731"/>
              <a:gd name="connsiteX4" fmla="*/ 3100054 w 4324233"/>
              <a:gd name="connsiteY4" fmla="*/ 4124957 h 4138731"/>
              <a:gd name="connsiteX5" fmla="*/ 904379 w 4324233"/>
              <a:gd name="connsiteY5" fmla="*/ 3744330 h 4138731"/>
              <a:gd name="connsiteX6" fmla="*/ 239437 w 4324233"/>
              <a:gd name="connsiteY6" fmla="*/ 3163758 h 4138731"/>
              <a:gd name="connsiteX7" fmla="*/ 881 w 4324233"/>
              <a:gd name="connsiteY7" fmla="*/ 1528534 h 4138731"/>
              <a:gd name="connsiteX8" fmla="*/ 845513 w 4324233"/>
              <a:gd name="connsiteY8" fmla="*/ 606258 h 4138731"/>
              <a:gd name="connsiteX9" fmla="*/ 763583 w 4324233"/>
              <a:gd name="connsiteY9" fmla="*/ 0 h 4138731"/>
              <a:gd name="connsiteX0" fmla="*/ 763583 w 4324233"/>
              <a:gd name="connsiteY0" fmla="*/ 0 h 4138731"/>
              <a:gd name="connsiteX1" fmla="*/ 1401550 w 4324233"/>
              <a:gd name="connsiteY1" fmla="*/ 574434 h 4138731"/>
              <a:gd name="connsiteX2" fmla="*/ 3962576 w 4324233"/>
              <a:gd name="connsiteY2" fmla="*/ 1032218 h 4138731"/>
              <a:gd name="connsiteX3" fmla="*/ 4155742 w 4324233"/>
              <a:gd name="connsiteY3" fmla="*/ 3259401 h 4138731"/>
              <a:gd name="connsiteX4" fmla="*/ 3100054 w 4324233"/>
              <a:gd name="connsiteY4" fmla="*/ 4124957 h 4138731"/>
              <a:gd name="connsiteX5" fmla="*/ 904379 w 4324233"/>
              <a:gd name="connsiteY5" fmla="*/ 3744330 h 4138731"/>
              <a:gd name="connsiteX6" fmla="*/ 239437 w 4324233"/>
              <a:gd name="connsiteY6" fmla="*/ 3163758 h 4138731"/>
              <a:gd name="connsiteX7" fmla="*/ 881 w 4324233"/>
              <a:gd name="connsiteY7" fmla="*/ 1528534 h 4138731"/>
              <a:gd name="connsiteX8" fmla="*/ 845513 w 4324233"/>
              <a:gd name="connsiteY8" fmla="*/ 606258 h 4138731"/>
              <a:gd name="connsiteX9" fmla="*/ 763583 w 4324233"/>
              <a:gd name="connsiteY9" fmla="*/ 0 h 4138731"/>
              <a:gd name="connsiteX0" fmla="*/ 763706 w 4324356"/>
              <a:gd name="connsiteY0" fmla="*/ 0 h 4138731"/>
              <a:gd name="connsiteX1" fmla="*/ 1401673 w 4324356"/>
              <a:gd name="connsiteY1" fmla="*/ 574434 h 4138731"/>
              <a:gd name="connsiteX2" fmla="*/ 3962699 w 4324356"/>
              <a:gd name="connsiteY2" fmla="*/ 1032218 h 4138731"/>
              <a:gd name="connsiteX3" fmla="*/ 4155865 w 4324356"/>
              <a:gd name="connsiteY3" fmla="*/ 3259401 h 4138731"/>
              <a:gd name="connsiteX4" fmla="*/ 3100177 w 4324356"/>
              <a:gd name="connsiteY4" fmla="*/ 4124957 h 4138731"/>
              <a:gd name="connsiteX5" fmla="*/ 904502 w 4324356"/>
              <a:gd name="connsiteY5" fmla="*/ 3744330 h 4138731"/>
              <a:gd name="connsiteX6" fmla="*/ 239560 w 4324356"/>
              <a:gd name="connsiteY6" fmla="*/ 3163758 h 4138731"/>
              <a:gd name="connsiteX7" fmla="*/ 1004 w 4324356"/>
              <a:gd name="connsiteY7" fmla="*/ 1528534 h 4138731"/>
              <a:gd name="connsiteX8" fmla="*/ 845636 w 4324356"/>
              <a:gd name="connsiteY8" fmla="*/ 606258 h 4138731"/>
              <a:gd name="connsiteX9" fmla="*/ 763706 w 4324356"/>
              <a:gd name="connsiteY9" fmla="*/ 0 h 4138731"/>
              <a:gd name="connsiteX0" fmla="*/ 763710 w 4324360"/>
              <a:gd name="connsiteY0" fmla="*/ 0 h 4138731"/>
              <a:gd name="connsiteX1" fmla="*/ 1401677 w 4324360"/>
              <a:gd name="connsiteY1" fmla="*/ 574434 h 4138731"/>
              <a:gd name="connsiteX2" fmla="*/ 3962703 w 4324360"/>
              <a:gd name="connsiteY2" fmla="*/ 1032218 h 4138731"/>
              <a:gd name="connsiteX3" fmla="*/ 4155869 w 4324360"/>
              <a:gd name="connsiteY3" fmla="*/ 3259401 h 4138731"/>
              <a:gd name="connsiteX4" fmla="*/ 3100181 w 4324360"/>
              <a:gd name="connsiteY4" fmla="*/ 4124957 h 4138731"/>
              <a:gd name="connsiteX5" fmla="*/ 904506 w 4324360"/>
              <a:gd name="connsiteY5" fmla="*/ 3744330 h 4138731"/>
              <a:gd name="connsiteX6" fmla="*/ 239564 w 4324360"/>
              <a:gd name="connsiteY6" fmla="*/ 3163758 h 4138731"/>
              <a:gd name="connsiteX7" fmla="*/ 1008 w 4324360"/>
              <a:gd name="connsiteY7" fmla="*/ 1528534 h 4138731"/>
              <a:gd name="connsiteX8" fmla="*/ 845640 w 4324360"/>
              <a:gd name="connsiteY8" fmla="*/ 606258 h 4138731"/>
              <a:gd name="connsiteX9" fmla="*/ 763710 w 4324360"/>
              <a:gd name="connsiteY9" fmla="*/ 0 h 413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24360" h="4138731">
                <a:moveTo>
                  <a:pt x="763710" y="0"/>
                </a:moveTo>
                <a:cubicBezTo>
                  <a:pt x="835632" y="58905"/>
                  <a:pt x="1258100" y="357725"/>
                  <a:pt x="1401677" y="574434"/>
                </a:cubicBezTo>
                <a:cubicBezTo>
                  <a:pt x="1557398" y="585526"/>
                  <a:pt x="3503671" y="584724"/>
                  <a:pt x="3962703" y="1032218"/>
                </a:cubicBezTo>
                <a:cubicBezTo>
                  <a:pt x="4421735" y="1479712"/>
                  <a:pt x="4393755" y="2068459"/>
                  <a:pt x="4155869" y="3259401"/>
                </a:cubicBezTo>
                <a:cubicBezTo>
                  <a:pt x="4006903" y="3825365"/>
                  <a:pt x="3642075" y="4044135"/>
                  <a:pt x="3100181" y="4124957"/>
                </a:cubicBezTo>
                <a:cubicBezTo>
                  <a:pt x="2558287" y="4205779"/>
                  <a:pt x="1639845" y="3911670"/>
                  <a:pt x="904506" y="3744330"/>
                </a:cubicBezTo>
                <a:cubicBezTo>
                  <a:pt x="600271" y="3642054"/>
                  <a:pt x="464613" y="3557214"/>
                  <a:pt x="239564" y="3163758"/>
                </a:cubicBezTo>
                <a:cubicBezTo>
                  <a:pt x="75461" y="2876879"/>
                  <a:pt x="40807" y="2193725"/>
                  <a:pt x="1008" y="1528534"/>
                </a:cubicBezTo>
                <a:cubicBezTo>
                  <a:pt x="-24451" y="805482"/>
                  <a:pt x="437089" y="647961"/>
                  <a:pt x="845640" y="606258"/>
                </a:cubicBezTo>
                <a:cubicBezTo>
                  <a:pt x="845640" y="606258"/>
                  <a:pt x="854014" y="343114"/>
                  <a:pt x="763710" y="0"/>
                </a:cubicBezTo>
                <a:close/>
              </a:path>
            </a:pathLst>
          </a:custGeom>
          <a:solidFill>
            <a:schemeClr val="bg2">
              <a:lumMod val="9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3665BB1C-46BD-1475-169D-3748869E2958}"/>
              </a:ext>
            </a:extLst>
          </p:cNvPr>
          <p:cNvSpPr>
            <a:spLocks noGrp="1"/>
          </p:cNvSpPr>
          <p:nvPr>
            <p:ph type="subTitle" idx="1"/>
          </p:nvPr>
        </p:nvSpPr>
        <p:spPr>
          <a:xfrm>
            <a:off x="5876998" y="618510"/>
            <a:ext cx="3397611" cy="1256326"/>
          </a:xfrm>
        </p:spPr>
        <p:txBody>
          <a:bodyPr>
            <a:normAutofit/>
          </a:bodyPr>
          <a:lstStyle/>
          <a:p>
            <a:pPr algn="ctr"/>
            <a:r>
              <a:rPr lang="en-GB"/>
              <a:t>By Keeley Williams </a:t>
            </a:r>
          </a:p>
        </p:txBody>
      </p:sp>
      <p:sp>
        <p:nvSpPr>
          <p:cNvPr id="17" name="Freeform: Shape 16">
            <a:extLst>
              <a:ext uri="{FF2B5EF4-FFF2-40B4-BE49-F238E27FC236}">
                <a16:creationId xmlns:a16="http://schemas.microsoft.com/office/drawing/2014/main" id="{3FCBF8AE-1318-4240-B3C3-A276ADFA5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4884" flipH="1">
            <a:off x="5612130" y="-2961"/>
            <a:ext cx="3856838" cy="2114365"/>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65242"/>
              <a:gd name="connsiteX1" fmla="*/ 1646266 w 4958820"/>
              <a:gd name="connsiteY1" fmla="*/ 574434 h 4165242"/>
              <a:gd name="connsiteX2" fmla="*/ 4631860 w 4958820"/>
              <a:gd name="connsiteY2" fmla="*/ 934302 h 4165242"/>
              <a:gd name="connsiteX3" fmla="*/ 4727101 w 4958820"/>
              <a:gd name="connsiteY3" fmla="*/ 3409206 h 4165242"/>
              <a:gd name="connsiteX4" fmla="*/ 3579038 w 4958820"/>
              <a:gd name="connsiteY4" fmla="*/ 4131303 h 4165242"/>
              <a:gd name="connsiteX5" fmla="*/ 964723 w 4958820"/>
              <a:gd name="connsiteY5" fmla="*/ 3953024 h 4165242"/>
              <a:gd name="connsiteX6" fmla="*/ 76447 w 4958820"/>
              <a:gd name="connsiteY6" fmla="*/ 3313039 h 4165242"/>
              <a:gd name="connsiteX7" fmla="*/ 163050 w 4958820"/>
              <a:gd name="connsiteY7" fmla="*/ 1290513 h 4165242"/>
              <a:gd name="connsiteX8" fmla="*/ 990367 w 4958820"/>
              <a:gd name="connsiteY8" fmla="*/ 590018 h 4165242"/>
              <a:gd name="connsiteX9" fmla="*/ 1008299 w 4958820"/>
              <a:gd name="connsiteY9" fmla="*/ 0 h 4165242"/>
              <a:gd name="connsiteX0" fmla="*/ 879400 w 4829921"/>
              <a:gd name="connsiteY0" fmla="*/ 0 h 4165244"/>
              <a:gd name="connsiteX1" fmla="*/ 1517367 w 4829921"/>
              <a:gd name="connsiteY1" fmla="*/ 574434 h 4165244"/>
              <a:gd name="connsiteX2" fmla="*/ 4502961 w 4829921"/>
              <a:gd name="connsiteY2" fmla="*/ 934302 h 4165244"/>
              <a:gd name="connsiteX3" fmla="*/ 4598202 w 4829921"/>
              <a:gd name="connsiteY3" fmla="*/ 3409206 h 4165244"/>
              <a:gd name="connsiteX4" fmla="*/ 3450139 w 4829921"/>
              <a:gd name="connsiteY4" fmla="*/ 4131303 h 4165244"/>
              <a:gd name="connsiteX5" fmla="*/ 835824 w 4829921"/>
              <a:gd name="connsiteY5" fmla="*/ 3953024 h 4165244"/>
              <a:gd name="connsiteX6" fmla="*/ 388743 w 4829921"/>
              <a:gd name="connsiteY6" fmla="*/ 3217428 h 4165244"/>
              <a:gd name="connsiteX7" fmla="*/ 34151 w 4829921"/>
              <a:gd name="connsiteY7" fmla="*/ 1290513 h 4165244"/>
              <a:gd name="connsiteX8" fmla="*/ 861468 w 4829921"/>
              <a:gd name="connsiteY8" fmla="*/ 590018 h 4165244"/>
              <a:gd name="connsiteX9" fmla="*/ 879400 w 4829921"/>
              <a:gd name="connsiteY9" fmla="*/ 0 h 4165244"/>
              <a:gd name="connsiteX0" fmla="*/ 879400 w 4829921"/>
              <a:gd name="connsiteY0" fmla="*/ 0 h 4138288"/>
              <a:gd name="connsiteX1" fmla="*/ 1517367 w 4829921"/>
              <a:gd name="connsiteY1" fmla="*/ 574434 h 4138288"/>
              <a:gd name="connsiteX2" fmla="*/ 4502961 w 4829921"/>
              <a:gd name="connsiteY2" fmla="*/ 934302 h 4138288"/>
              <a:gd name="connsiteX3" fmla="*/ 4598202 w 4829921"/>
              <a:gd name="connsiteY3" fmla="*/ 3409206 h 4138288"/>
              <a:gd name="connsiteX4" fmla="*/ 3450139 w 4829921"/>
              <a:gd name="connsiteY4" fmla="*/ 4131303 h 4138288"/>
              <a:gd name="connsiteX5" fmla="*/ 982153 w 4829921"/>
              <a:gd name="connsiteY5" fmla="*/ 3738143 h 4138288"/>
              <a:gd name="connsiteX6" fmla="*/ 388743 w 4829921"/>
              <a:gd name="connsiteY6" fmla="*/ 3217428 h 4138288"/>
              <a:gd name="connsiteX7" fmla="*/ 34151 w 4829921"/>
              <a:gd name="connsiteY7" fmla="*/ 1290513 h 4138288"/>
              <a:gd name="connsiteX8" fmla="*/ 861468 w 4829921"/>
              <a:gd name="connsiteY8" fmla="*/ 590018 h 4138288"/>
              <a:gd name="connsiteX9" fmla="*/ 879400 w 4829921"/>
              <a:gd name="connsiteY9" fmla="*/ 0 h 4138288"/>
              <a:gd name="connsiteX0" fmla="*/ 797965 w 4748486"/>
              <a:gd name="connsiteY0" fmla="*/ 0 h 4138290"/>
              <a:gd name="connsiteX1" fmla="*/ 1435932 w 4748486"/>
              <a:gd name="connsiteY1" fmla="*/ 574434 h 4138290"/>
              <a:gd name="connsiteX2" fmla="*/ 4421526 w 4748486"/>
              <a:gd name="connsiteY2" fmla="*/ 934302 h 4138290"/>
              <a:gd name="connsiteX3" fmla="*/ 4516767 w 4748486"/>
              <a:gd name="connsiteY3" fmla="*/ 3409206 h 4138290"/>
              <a:gd name="connsiteX4" fmla="*/ 3368704 w 4748486"/>
              <a:gd name="connsiteY4" fmla="*/ 4131303 h 4138290"/>
              <a:gd name="connsiteX5" fmla="*/ 900718 w 4748486"/>
              <a:gd name="connsiteY5" fmla="*/ 3738143 h 4138290"/>
              <a:gd name="connsiteX6" fmla="*/ 307308 w 4748486"/>
              <a:gd name="connsiteY6" fmla="*/ 3217428 h 4138290"/>
              <a:gd name="connsiteX7" fmla="*/ 42133 w 4748486"/>
              <a:gd name="connsiteY7" fmla="*/ 1485818 h 4138290"/>
              <a:gd name="connsiteX8" fmla="*/ 780033 w 4748486"/>
              <a:gd name="connsiteY8" fmla="*/ 590018 h 4138290"/>
              <a:gd name="connsiteX9" fmla="*/ 797965 w 4748486"/>
              <a:gd name="connsiteY9" fmla="*/ 0 h 4138290"/>
              <a:gd name="connsiteX0" fmla="*/ 816235 w 4766756"/>
              <a:gd name="connsiteY0" fmla="*/ 0 h 4138288"/>
              <a:gd name="connsiteX1" fmla="*/ 1454202 w 4766756"/>
              <a:gd name="connsiteY1" fmla="*/ 574434 h 4138288"/>
              <a:gd name="connsiteX2" fmla="*/ 4439796 w 4766756"/>
              <a:gd name="connsiteY2" fmla="*/ 934302 h 4138288"/>
              <a:gd name="connsiteX3" fmla="*/ 4535037 w 4766756"/>
              <a:gd name="connsiteY3" fmla="*/ 3409206 h 4138288"/>
              <a:gd name="connsiteX4" fmla="*/ 3386974 w 4766756"/>
              <a:gd name="connsiteY4" fmla="*/ 4131303 h 4138288"/>
              <a:gd name="connsiteX5" fmla="*/ 918988 w 4766756"/>
              <a:gd name="connsiteY5" fmla="*/ 3738143 h 4138288"/>
              <a:gd name="connsiteX6" fmla="*/ 205861 w 4766756"/>
              <a:gd name="connsiteY6" fmla="*/ 2965662 h 4138288"/>
              <a:gd name="connsiteX7" fmla="*/ 60403 w 4766756"/>
              <a:gd name="connsiteY7" fmla="*/ 1485818 h 4138288"/>
              <a:gd name="connsiteX8" fmla="*/ 798303 w 4766756"/>
              <a:gd name="connsiteY8" fmla="*/ 590018 h 4138288"/>
              <a:gd name="connsiteX9" fmla="*/ 816235 w 4766756"/>
              <a:gd name="connsiteY9" fmla="*/ 0 h 4138288"/>
              <a:gd name="connsiteX0" fmla="*/ 816235 w 4622539"/>
              <a:gd name="connsiteY0" fmla="*/ 0 h 4138290"/>
              <a:gd name="connsiteX1" fmla="*/ 1454202 w 4622539"/>
              <a:gd name="connsiteY1" fmla="*/ 574434 h 4138290"/>
              <a:gd name="connsiteX2" fmla="*/ 4015228 w 4622539"/>
              <a:gd name="connsiteY2" fmla="*/ 1032218 h 4138290"/>
              <a:gd name="connsiteX3" fmla="*/ 4535037 w 4622539"/>
              <a:gd name="connsiteY3" fmla="*/ 3409206 h 4138290"/>
              <a:gd name="connsiteX4" fmla="*/ 3386974 w 4622539"/>
              <a:gd name="connsiteY4" fmla="*/ 4131303 h 4138290"/>
              <a:gd name="connsiteX5" fmla="*/ 918988 w 4622539"/>
              <a:gd name="connsiteY5" fmla="*/ 3738143 h 4138290"/>
              <a:gd name="connsiteX6" fmla="*/ 205861 w 4622539"/>
              <a:gd name="connsiteY6" fmla="*/ 2965662 h 4138290"/>
              <a:gd name="connsiteX7" fmla="*/ 60403 w 4622539"/>
              <a:gd name="connsiteY7" fmla="*/ 1485818 h 4138290"/>
              <a:gd name="connsiteX8" fmla="*/ 798303 w 4622539"/>
              <a:gd name="connsiteY8" fmla="*/ 590018 h 4138290"/>
              <a:gd name="connsiteX9" fmla="*/ 816235 w 4622539"/>
              <a:gd name="connsiteY9" fmla="*/ 0 h 4138290"/>
              <a:gd name="connsiteX0" fmla="*/ 816235 w 4622539"/>
              <a:gd name="connsiteY0" fmla="*/ 0 h 4132081"/>
              <a:gd name="connsiteX1" fmla="*/ 1454202 w 4622539"/>
              <a:gd name="connsiteY1" fmla="*/ 574434 h 4132081"/>
              <a:gd name="connsiteX2" fmla="*/ 4015228 w 4622539"/>
              <a:gd name="connsiteY2" fmla="*/ 1032218 h 4132081"/>
              <a:gd name="connsiteX3" fmla="*/ 4535037 w 4622539"/>
              <a:gd name="connsiteY3" fmla="*/ 3409206 h 4132081"/>
              <a:gd name="connsiteX4" fmla="*/ 3152706 w 4622539"/>
              <a:gd name="connsiteY4" fmla="*/ 4124957 h 4132081"/>
              <a:gd name="connsiteX5" fmla="*/ 918988 w 4622539"/>
              <a:gd name="connsiteY5" fmla="*/ 3738143 h 4132081"/>
              <a:gd name="connsiteX6" fmla="*/ 205861 w 4622539"/>
              <a:gd name="connsiteY6" fmla="*/ 2965662 h 4132081"/>
              <a:gd name="connsiteX7" fmla="*/ 60403 w 4622539"/>
              <a:gd name="connsiteY7" fmla="*/ 1485818 h 4132081"/>
              <a:gd name="connsiteX8" fmla="*/ 798303 w 4622539"/>
              <a:gd name="connsiteY8" fmla="*/ 590018 h 4132081"/>
              <a:gd name="connsiteX9" fmla="*/ 816235 w 4622539"/>
              <a:gd name="connsiteY9" fmla="*/ 0 h 4132081"/>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798303 w 4372994"/>
              <a:gd name="connsiteY8" fmla="*/ 59001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898165 w 4372994"/>
              <a:gd name="connsiteY8" fmla="*/ 60625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898165 w 4372994"/>
              <a:gd name="connsiteY8" fmla="*/ 60625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0336 w 4367095"/>
              <a:gd name="connsiteY0" fmla="*/ 0 h 4138222"/>
              <a:gd name="connsiteX1" fmla="*/ 1448303 w 4367095"/>
              <a:gd name="connsiteY1" fmla="*/ 574434 h 4138222"/>
              <a:gd name="connsiteX2" fmla="*/ 4009329 w 4367095"/>
              <a:gd name="connsiteY2" fmla="*/ 1032218 h 4138222"/>
              <a:gd name="connsiteX3" fmla="*/ 4202495 w 4367095"/>
              <a:gd name="connsiteY3" fmla="*/ 3259401 h 4138222"/>
              <a:gd name="connsiteX4" fmla="*/ 3146807 w 4367095"/>
              <a:gd name="connsiteY4" fmla="*/ 4124957 h 4138222"/>
              <a:gd name="connsiteX5" fmla="*/ 913089 w 4367095"/>
              <a:gd name="connsiteY5" fmla="*/ 3738143 h 4138222"/>
              <a:gd name="connsiteX6" fmla="*/ 199962 w 4367095"/>
              <a:gd name="connsiteY6" fmla="*/ 2965662 h 4138222"/>
              <a:gd name="connsiteX7" fmla="*/ 54504 w 4367095"/>
              <a:gd name="connsiteY7" fmla="*/ 1485818 h 4138222"/>
              <a:gd name="connsiteX8" fmla="*/ 892266 w 4367095"/>
              <a:gd name="connsiteY8" fmla="*/ 606258 h 4138222"/>
              <a:gd name="connsiteX9" fmla="*/ 810336 w 4367095"/>
              <a:gd name="connsiteY9" fmla="*/ 0 h 4138222"/>
              <a:gd name="connsiteX0" fmla="*/ 814639 w 4371398"/>
              <a:gd name="connsiteY0" fmla="*/ 0 h 4138224"/>
              <a:gd name="connsiteX1" fmla="*/ 1452606 w 4371398"/>
              <a:gd name="connsiteY1" fmla="*/ 574434 h 4138224"/>
              <a:gd name="connsiteX2" fmla="*/ 4013632 w 4371398"/>
              <a:gd name="connsiteY2" fmla="*/ 1032218 h 4138224"/>
              <a:gd name="connsiteX3" fmla="*/ 4206798 w 4371398"/>
              <a:gd name="connsiteY3" fmla="*/ 3259401 h 4138224"/>
              <a:gd name="connsiteX4" fmla="*/ 3151110 w 4371398"/>
              <a:gd name="connsiteY4" fmla="*/ 4124957 h 4138224"/>
              <a:gd name="connsiteX5" fmla="*/ 917392 w 4371398"/>
              <a:gd name="connsiteY5" fmla="*/ 3738143 h 4138224"/>
              <a:gd name="connsiteX6" fmla="*/ 184820 w 4371398"/>
              <a:gd name="connsiteY6" fmla="*/ 2971263 h 4138224"/>
              <a:gd name="connsiteX7" fmla="*/ 58807 w 4371398"/>
              <a:gd name="connsiteY7" fmla="*/ 1485818 h 4138224"/>
              <a:gd name="connsiteX8" fmla="*/ 896569 w 4371398"/>
              <a:gd name="connsiteY8" fmla="*/ 606258 h 4138224"/>
              <a:gd name="connsiteX9" fmla="*/ 814639 w 4371398"/>
              <a:gd name="connsiteY9" fmla="*/ 0 h 4138224"/>
              <a:gd name="connsiteX0" fmla="*/ 824982 w 4381741"/>
              <a:gd name="connsiteY0" fmla="*/ 0 h 4138222"/>
              <a:gd name="connsiteX1" fmla="*/ 1462949 w 4381741"/>
              <a:gd name="connsiteY1" fmla="*/ 574434 h 4138222"/>
              <a:gd name="connsiteX2" fmla="*/ 4023975 w 4381741"/>
              <a:gd name="connsiteY2" fmla="*/ 1032218 h 4138222"/>
              <a:gd name="connsiteX3" fmla="*/ 4217141 w 4381741"/>
              <a:gd name="connsiteY3" fmla="*/ 3259401 h 4138222"/>
              <a:gd name="connsiteX4" fmla="*/ 3161453 w 4381741"/>
              <a:gd name="connsiteY4" fmla="*/ 4124957 h 4138222"/>
              <a:gd name="connsiteX5" fmla="*/ 927735 w 4381741"/>
              <a:gd name="connsiteY5" fmla="*/ 3738143 h 4138222"/>
              <a:gd name="connsiteX6" fmla="*/ 195163 w 4381741"/>
              <a:gd name="connsiteY6" fmla="*/ 2971263 h 4138222"/>
              <a:gd name="connsiteX7" fmla="*/ 69150 w 4381741"/>
              <a:gd name="connsiteY7" fmla="*/ 1485818 h 4138222"/>
              <a:gd name="connsiteX8" fmla="*/ 906912 w 4381741"/>
              <a:gd name="connsiteY8" fmla="*/ 606258 h 4138222"/>
              <a:gd name="connsiteX9" fmla="*/ 824982 w 4381741"/>
              <a:gd name="connsiteY9" fmla="*/ 0 h 4138222"/>
              <a:gd name="connsiteX0" fmla="*/ 824982 w 4385632"/>
              <a:gd name="connsiteY0" fmla="*/ 0 h 4138224"/>
              <a:gd name="connsiteX1" fmla="*/ 1462949 w 4385632"/>
              <a:gd name="connsiteY1" fmla="*/ 574434 h 4138224"/>
              <a:gd name="connsiteX2" fmla="*/ 4023975 w 4385632"/>
              <a:gd name="connsiteY2" fmla="*/ 1032218 h 4138224"/>
              <a:gd name="connsiteX3" fmla="*/ 4217141 w 4385632"/>
              <a:gd name="connsiteY3" fmla="*/ 3259401 h 4138224"/>
              <a:gd name="connsiteX4" fmla="*/ 3161453 w 4385632"/>
              <a:gd name="connsiteY4" fmla="*/ 4124957 h 4138224"/>
              <a:gd name="connsiteX5" fmla="*/ 927735 w 4385632"/>
              <a:gd name="connsiteY5" fmla="*/ 3738143 h 4138224"/>
              <a:gd name="connsiteX6" fmla="*/ 195163 w 4385632"/>
              <a:gd name="connsiteY6" fmla="*/ 2971263 h 4138224"/>
              <a:gd name="connsiteX7" fmla="*/ 69150 w 4385632"/>
              <a:gd name="connsiteY7" fmla="*/ 1485818 h 4138224"/>
              <a:gd name="connsiteX8" fmla="*/ 906912 w 4385632"/>
              <a:gd name="connsiteY8" fmla="*/ 606258 h 4138224"/>
              <a:gd name="connsiteX9" fmla="*/ 824982 w 4385632"/>
              <a:gd name="connsiteY9" fmla="*/ 0 h 4138224"/>
              <a:gd name="connsiteX0" fmla="*/ 832223 w 4392873"/>
              <a:gd name="connsiteY0" fmla="*/ 0 h 4138222"/>
              <a:gd name="connsiteX1" fmla="*/ 1470190 w 4392873"/>
              <a:gd name="connsiteY1" fmla="*/ 574434 h 4138222"/>
              <a:gd name="connsiteX2" fmla="*/ 4031216 w 4392873"/>
              <a:gd name="connsiteY2" fmla="*/ 1032218 h 4138222"/>
              <a:gd name="connsiteX3" fmla="*/ 4224382 w 4392873"/>
              <a:gd name="connsiteY3" fmla="*/ 3259401 h 4138222"/>
              <a:gd name="connsiteX4" fmla="*/ 3168694 w 4392873"/>
              <a:gd name="connsiteY4" fmla="*/ 4124957 h 4138222"/>
              <a:gd name="connsiteX5" fmla="*/ 934976 w 4392873"/>
              <a:gd name="connsiteY5" fmla="*/ 3738143 h 4138222"/>
              <a:gd name="connsiteX6" fmla="*/ 179579 w 4392873"/>
              <a:gd name="connsiteY6" fmla="*/ 3046439 h 4138222"/>
              <a:gd name="connsiteX7" fmla="*/ 76391 w 4392873"/>
              <a:gd name="connsiteY7" fmla="*/ 1485818 h 4138222"/>
              <a:gd name="connsiteX8" fmla="*/ 914153 w 4392873"/>
              <a:gd name="connsiteY8" fmla="*/ 606258 h 4138222"/>
              <a:gd name="connsiteX9" fmla="*/ 832223 w 4392873"/>
              <a:gd name="connsiteY9" fmla="*/ 0 h 4138222"/>
              <a:gd name="connsiteX0" fmla="*/ 823971 w 4384621"/>
              <a:gd name="connsiteY0" fmla="*/ 0 h 4138224"/>
              <a:gd name="connsiteX1" fmla="*/ 1461938 w 4384621"/>
              <a:gd name="connsiteY1" fmla="*/ 574434 h 4138224"/>
              <a:gd name="connsiteX2" fmla="*/ 4022964 w 4384621"/>
              <a:gd name="connsiteY2" fmla="*/ 1032218 h 4138224"/>
              <a:gd name="connsiteX3" fmla="*/ 4216130 w 4384621"/>
              <a:gd name="connsiteY3" fmla="*/ 3259401 h 4138224"/>
              <a:gd name="connsiteX4" fmla="*/ 3160442 w 4384621"/>
              <a:gd name="connsiteY4" fmla="*/ 4124957 h 4138224"/>
              <a:gd name="connsiteX5" fmla="*/ 926724 w 4384621"/>
              <a:gd name="connsiteY5" fmla="*/ 3738143 h 4138224"/>
              <a:gd name="connsiteX6" fmla="*/ 171327 w 4384621"/>
              <a:gd name="connsiteY6" fmla="*/ 3046439 h 4138224"/>
              <a:gd name="connsiteX7" fmla="*/ 68139 w 4384621"/>
              <a:gd name="connsiteY7" fmla="*/ 1485818 h 4138224"/>
              <a:gd name="connsiteX8" fmla="*/ 905901 w 4384621"/>
              <a:gd name="connsiteY8" fmla="*/ 606258 h 4138224"/>
              <a:gd name="connsiteX9" fmla="*/ 823971 w 4384621"/>
              <a:gd name="connsiteY9" fmla="*/ 0 h 4138224"/>
              <a:gd name="connsiteX0" fmla="*/ 806189 w 4366839"/>
              <a:gd name="connsiteY0" fmla="*/ 0 h 4138222"/>
              <a:gd name="connsiteX1" fmla="*/ 1444156 w 4366839"/>
              <a:gd name="connsiteY1" fmla="*/ 574434 h 4138222"/>
              <a:gd name="connsiteX2" fmla="*/ 4005182 w 4366839"/>
              <a:gd name="connsiteY2" fmla="*/ 1032218 h 4138222"/>
              <a:gd name="connsiteX3" fmla="*/ 4198348 w 4366839"/>
              <a:gd name="connsiteY3" fmla="*/ 3259401 h 4138222"/>
              <a:gd name="connsiteX4" fmla="*/ 3142660 w 4366839"/>
              <a:gd name="connsiteY4" fmla="*/ 4124957 h 4138222"/>
              <a:gd name="connsiteX5" fmla="*/ 908942 w 4366839"/>
              <a:gd name="connsiteY5" fmla="*/ 3738143 h 4138222"/>
              <a:gd name="connsiteX6" fmla="*/ 153545 w 4366839"/>
              <a:gd name="connsiteY6" fmla="*/ 3046439 h 4138222"/>
              <a:gd name="connsiteX7" fmla="*/ 50357 w 4366839"/>
              <a:gd name="connsiteY7" fmla="*/ 1485818 h 4138222"/>
              <a:gd name="connsiteX8" fmla="*/ 888119 w 4366839"/>
              <a:gd name="connsiteY8" fmla="*/ 606258 h 4138222"/>
              <a:gd name="connsiteX9" fmla="*/ 806189 w 4366839"/>
              <a:gd name="connsiteY9" fmla="*/ 0 h 4138222"/>
              <a:gd name="connsiteX0" fmla="*/ 806189 w 4366839"/>
              <a:gd name="connsiteY0" fmla="*/ 0 h 4138224"/>
              <a:gd name="connsiteX1" fmla="*/ 1444156 w 4366839"/>
              <a:gd name="connsiteY1" fmla="*/ 574434 h 4138224"/>
              <a:gd name="connsiteX2" fmla="*/ 4005182 w 4366839"/>
              <a:gd name="connsiteY2" fmla="*/ 1032218 h 4138224"/>
              <a:gd name="connsiteX3" fmla="*/ 4198348 w 4366839"/>
              <a:gd name="connsiteY3" fmla="*/ 3259401 h 4138224"/>
              <a:gd name="connsiteX4" fmla="*/ 3142660 w 4366839"/>
              <a:gd name="connsiteY4" fmla="*/ 4124957 h 4138224"/>
              <a:gd name="connsiteX5" fmla="*/ 908942 w 4366839"/>
              <a:gd name="connsiteY5" fmla="*/ 3738143 h 4138224"/>
              <a:gd name="connsiteX6" fmla="*/ 153545 w 4366839"/>
              <a:gd name="connsiteY6" fmla="*/ 3046439 h 4138224"/>
              <a:gd name="connsiteX7" fmla="*/ 50357 w 4366839"/>
              <a:gd name="connsiteY7" fmla="*/ 1485818 h 4138224"/>
              <a:gd name="connsiteX8" fmla="*/ 888119 w 4366839"/>
              <a:gd name="connsiteY8" fmla="*/ 606258 h 4138224"/>
              <a:gd name="connsiteX9" fmla="*/ 806189 w 4366839"/>
              <a:gd name="connsiteY9" fmla="*/ 0 h 4138224"/>
              <a:gd name="connsiteX0" fmla="*/ 756726 w 4317376"/>
              <a:gd name="connsiteY0" fmla="*/ 0 h 4138222"/>
              <a:gd name="connsiteX1" fmla="*/ 1394693 w 4317376"/>
              <a:gd name="connsiteY1" fmla="*/ 574434 h 4138222"/>
              <a:gd name="connsiteX2" fmla="*/ 3955719 w 4317376"/>
              <a:gd name="connsiteY2" fmla="*/ 1032218 h 4138222"/>
              <a:gd name="connsiteX3" fmla="*/ 4148885 w 4317376"/>
              <a:gd name="connsiteY3" fmla="*/ 3259401 h 4138222"/>
              <a:gd name="connsiteX4" fmla="*/ 3093197 w 4317376"/>
              <a:gd name="connsiteY4" fmla="*/ 4124957 h 4138222"/>
              <a:gd name="connsiteX5" fmla="*/ 859479 w 4317376"/>
              <a:gd name="connsiteY5" fmla="*/ 3738143 h 4138222"/>
              <a:gd name="connsiteX6" fmla="*/ 104082 w 4317376"/>
              <a:gd name="connsiteY6" fmla="*/ 3046439 h 4138222"/>
              <a:gd name="connsiteX7" fmla="*/ 894 w 4317376"/>
              <a:gd name="connsiteY7" fmla="*/ 1485818 h 4138222"/>
              <a:gd name="connsiteX8" fmla="*/ 838656 w 4317376"/>
              <a:gd name="connsiteY8" fmla="*/ 606258 h 4138222"/>
              <a:gd name="connsiteX9" fmla="*/ 756726 w 4317376"/>
              <a:gd name="connsiteY9" fmla="*/ 0 h 4138222"/>
              <a:gd name="connsiteX0" fmla="*/ 756726 w 4317376"/>
              <a:gd name="connsiteY0" fmla="*/ 0 h 4138224"/>
              <a:gd name="connsiteX1" fmla="*/ 1394693 w 4317376"/>
              <a:gd name="connsiteY1" fmla="*/ 574434 h 4138224"/>
              <a:gd name="connsiteX2" fmla="*/ 3955719 w 4317376"/>
              <a:gd name="connsiteY2" fmla="*/ 1032218 h 4138224"/>
              <a:gd name="connsiteX3" fmla="*/ 4148885 w 4317376"/>
              <a:gd name="connsiteY3" fmla="*/ 3259401 h 4138224"/>
              <a:gd name="connsiteX4" fmla="*/ 3093197 w 4317376"/>
              <a:gd name="connsiteY4" fmla="*/ 4124957 h 4138224"/>
              <a:gd name="connsiteX5" fmla="*/ 859479 w 4317376"/>
              <a:gd name="connsiteY5" fmla="*/ 3738143 h 4138224"/>
              <a:gd name="connsiteX6" fmla="*/ 219159 w 4317376"/>
              <a:gd name="connsiteY6" fmla="*/ 3144044 h 4138224"/>
              <a:gd name="connsiteX7" fmla="*/ 894 w 4317376"/>
              <a:gd name="connsiteY7" fmla="*/ 1485818 h 4138224"/>
              <a:gd name="connsiteX8" fmla="*/ 838656 w 4317376"/>
              <a:gd name="connsiteY8" fmla="*/ 606258 h 4138224"/>
              <a:gd name="connsiteX9" fmla="*/ 756726 w 4317376"/>
              <a:gd name="connsiteY9" fmla="*/ 0 h 4138224"/>
              <a:gd name="connsiteX0" fmla="*/ 756726 w 4317376"/>
              <a:gd name="connsiteY0" fmla="*/ 0 h 4138222"/>
              <a:gd name="connsiteX1" fmla="*/ 1394693 w 4317376"/>
              <a:gd name="connsiteY1" fmla="*/ 574434 h 4138222"/>
              <a:gd name="connsiteX2" fmla="*/ 3955719 w 4317376"/>
              <a:gd name="connsiteY2" fmla="*/ 1032218 h 4138222"/>
              <a:gd name="connsiteX3" fmla="*/ 4148885 w 4317376"/>
              <a:gd name="connsiteY3" fmla="*/ 3259401 h 4138222"/>
              <a:gd name="connsiteX4" fmla="*/ 3093197 w 4317376"/>
              <a:gd name="connsiteY4" fmla="*/ 4124957 h 4138222"/>
              <a:gd name="connsiteX5" fmla="*/ 859479 w 4317376"/>
              <a:gd name="connsiteY5" fmla="*/ 3738143 h 4138222"/>
              <a:gd name="connsiteX6" fmla="*/ 232580 w 4317376"/>
              <a:gd name="connsiteY6" fmla="*/ 3163758 h 4138222"/>
              <a:gd name="connsiteX7" fmla="*/ 894 w 4317376"/>
              <a:gd name="connsiteY7" fmla="*/ 1485818 h 4138222"/>
              <a:gd name="connsiteX8" fmla="*/ 838656 w 4317376"/>
              <a:gd name="connsiteY8" fmla="*/ 606258 h 4138222"/>
              <a:gd name="connsiteX9" fmla="*/ 756726 w 4317376"/>
              <a:gd name="connsiteY9" fmla="*/ 0 h 4138222"/>
              <a:gd name="connsiteX0" fmla="*/ 756726 w 4317376"/>
              <a:gd name="connsiteY0" fmla="*/ 0 h 4138731"/>
              <a:gd name="connsiteX1" fmla="*/ 1394693 w 4317376"/>
              <a:gd name="connsiteY1" fmla="*/ 574434 h 4138731"/>
              <a:gd name="connsiteX2" fmla="*/ 3955719 w 4317376"/>
              <a:gd name="connsiteY2" fmla="*/ 1032218 h 4138731"/>
              <a:gd name="connsiteX3" fmla="*/ 4148885 w 4317376"/>
              <a:gd name="connsiteY3" fmla="*/ 3259401 h 4138731"/>
              <a:gd name="connsiteX4" fmla="*/ 3093197 w 4317376"/>
              <a:gd name="connsiteY4" fmla="*/ 4124957 h 4138731"/>
              <a:gd name="connsiteX5" fmla="*/ 897522 w 4317376"/>
              <a:gd name="connsiteY5" fmla="*/ 3744330 h 4138731"/>
              <a:gd name="connsiteX6" fmla="*/ 232580 w 4317376"/>
              <a:gd name="connsiteY6" fmla="*/ 3163758 h 4138731"/>
              <a:gd name="connsiteX7" fmla="*/ 894 w 4317376"/>
              <a:gd name="connsiteY7" fmla="*/ 1485818 h 4138731"/>
              <a:gd name="connsiteX8" fmla="*/ 838656 w 4317376"/>
              <a:gd name="connsiteY8" fmla="*/ 606258 h 4138731"/>
              <a:gd name="connsiteX9" fmla="*/ 756726 w 4317376"/>
              <a:gd name="connsiteY9" fmla="*/ 0 h 4138731"/>
              <a:gd name="connsiteX0" fmla="*/ 756726 w 4317376"/>
              <a:gd name="connsiteY0" fmla="*/ 0 h 4138731"/>
              <a:gd name="connsiteX1" fmla="*/ 1394693 w 4317376"/>
              <a:gd name="connsiteY1" fmla="*/ 574434 h 4138731"/>
              <a:gd name="connsiteX2" fmla="*/ 3955719 w 4317376"/>
              <a:gd name="connsiteY2" fmla="*/ 1032218 h 4138731"/>
              <a:gd name="connsiteX3" fmla="*/ 4148885 w 4317376"/>
              <a:gd name="connsiteY3" fmla="*/ 3259401 h 4138731"/>
              <a:gd name="connsiteX4" fmla="*/ 3093197 w 4317376"/>
              <a:gd name="connsiteY4" fmla="*/ 4124957 h 4138731"/>
              <a:gd name="connsiteX5" fmla="*/ 897522 w 4317376"/>
              <a:gd name="connsiteY5" fmla="*/ 3744330 h 4138731"/>
              <a:gd name="connsiteX6" fmla="*/ 232580 w 4317376"/>
              <a:gd name="connsiteY6" fmla="*/ 3163758 h 4138731"/>
              <a:gd name="connsiteX7" fmla="*/ 894 w 4317376"/>
              <a:gd name="connsiteY7" fmla="*/ 1485818 h 4138731"/>
              <a:gd name="connsiteX8" fmla="*/ 838656 w 4317376"/>
              <a:gd name="connsiteY8" fmla="*/ 606258 h 4138731"/>
              <a:gd name="connsiteX9" fmla="*/ 756726 w 4317376"/>
              <a:gd name="connsiteY9" fmla="*/ 0 h 4138731"/>
              <a:gd name="connsiteX0" fmla="*/ 763583 w 4324233"/>
              <a:gd name="connsiteY0" fmla="*/ 0 h 4138731"/>
              <a:gd name="connsiteX1" fmla="*/ 1401550 w 4324233"/>
              <a:gd name="connsiteY1" fmla="*/ 574434 h 4138731"/>
              <a:gd name="connsiteX2" fmla="*/ 3962576 w 4324233"/>
              <a:gd name="connsiteY2" fmla="*/ 1032218 h 4138731"/>
              <a:gd name="connsiteX3" fmla="*/ 4155742 w 4324233"/>
              <a:gd name="connsiteY3" fmla="*/ 3259401 h 4138731"/>
              <a:gd name="connsiteX4" fmla="*/ 3100054 w 4324233"/>
              <a:gd name="connsiteY4" fmla="*/ 4124957 h 4138731"/>
              <a:gd name="connsiteX5" fmla="*/ 904379 w 4324233"/>
              <a:gd name="connsiteY5" fmla="*/ 3744330 h 4138731"/>
              <a:gd name="connsiteX6" fmla="*/ 239437 w 4324233"/>
              <a:gd name="connsiteY6" fmla="*/ 3163758 h 4138731"/>
              <a:gd name="connsiteX7" fmla="*/ 881 w 4324233"/>
              <a:gd name="connsiteY7" fmla="*/ 1528534 h 4138731"/>
              <a:gd name="connsiteX8" fmla="*/ 845513 w 4324233"/>
              <a:gd name="connsiteY8" fmla="*/ 606258 h 4138731"/>
              <a:gd name="connsiteX9" fmla="*/ 763583 w 4324233"/>
              <a:gd name="connsiteY9" fmla="*/ 0 h 4138731"/>
              <a:gd name="connsiteX0" fmla="*/ 763583 w 4324233"/>
              <a:gd name="connsiteY0" fmla="*/ 0 h 4138731"/>
              <a:gd name="connsiteX1" fmla="*/ 1401550 w 4324233"/>
              <a:gd name="connsiteY1" fmla="*/ 574434 h 4138731"/>
              <a:gd name="connsiteX2" fmla="*/ 3962576 w 4324233"/>
              <a:gd name="connsiteY2" fmla="*/ 1032218 h 4138731"/>
              <a:gd name="connsiteX3" fmla="*/ 4155742 w 4324233"/>
              <a:gd name="connsiteY3" fmla="*/ 3259401 h 4138731"/>
              <a:gd name="connsiteX4" fmla="*/ 3100054 w 4324233"/>
              <a:gd name="connsiteY4" fmla="*/ 4124957 h 4138731"/>
              <a:gd name="connsiteX5" fmla="*/ 904379 w 4324233"/>
              <a:gd name="connsiteY5" fmla="*/ 3744330 h 4138731"/>
              <a:gd name="connsiteX6" fmla="*/ 239437 w 4324233"/>
              <a:gd name="connsiteY6" fmla="*/ 3163758 h 4138731"/>
              <a:gd name="connsiteX7" fmla="*/ 881 w 4324233"/>
              <a:gd name="connsiteY7" fmla="*/ 1528534 h 4138731"/>
              <a:gd name="connsiteX8" fmla="*/ 845513 w 4324233"/>
              <a:gd name="connsiteY8" fmla="*/ 606258 h 4138731"/>
              <a:gd name="connsiteX9" fmla="*/ 763583 w 4324233"/>
              <a:gd name="connsiteY9" fmla="*/ 0 h 4138731"/>
              <a:gd name="connsiteX0" fmla="*/ 763706 w 4324356"/>
              <a:gd name="connsiteY0" fmla="*/ 0 h 4138731"/>
              <a:gd name="connsiteX1" fmla="*/ 1401673 w 4324356"/>
              <a:gd name="connsiteY1" fmla="*/ 574434 h 4138731"/>
              <a:gd name="connsiteX2" fmla="*/ 3962699 w 4324356"/>
              <a:gd name="connsiteY2" fmla="*/ 1032218 h 4138731"/>
              <a:gd name="connsiteX3" fmla="*/ 4155865 w 4324356"/>
              <a:gd name="connsiteY3" fmla="*/ 3259401 h 4138731"/>
              <a:gd name="connsiteX4" fmla="*/ 3100177 w 4324356"/>
              <a:gd name="connsiteY4" fmla="*/ 4124957 h 4138731"/>
              <a:gd name="connsiteX5" fmla="*/ 904502 w 4324356"/>
              <a:gd name="connsiteY5" fmla="*/ 3744330 h 4138731"/>
              <a:gd name="connsiteX6" fmla="*/ 239560 w 4324356"/>
              <a:gd name="connsiteY6" fmla="*/ 3163758 h 4138731"/>
              <a:gd name="connsiteX7" fmla="*/ 1004 w 4324356"/>
              <a:gd name="connsiteY7" fmla="*/ 1528534 h 4138731"/>
              <a:gd name="connsiteX8" fmla="*/ 845636 w 4324356"/>
              <a:gd name="connsiteY8" fmla="*/ 606258 h 4138731"/>
              <a:gd name="connsiteX9" fmla="*/ 763706 w 4324356"/>
              <a:gd name="connsiteY9" fmla="*/ 0 h 4138731"/>
              <a:gd name="connsiteX0" fmla="*/ 763710 w 4324360"/>
              <a:gd name="connsiteY0" fmla="*/ 0 h 4138731"/>
              <a:gd name="connsiteX1" fmla="*/ 1401677 w 4324360"/>
              <a:gd name="connsiteY1" fmla="*/ 574434 h 4138731"/>
              <a:gd name="connsiteX2" fmla="*/ 3962703 w 4324360"/>
              <a:gd name="connsiteY2" fmla="*/ 1032218 h 4138731"/>
              <a:gd name="connsiteX3" fmla="*/ 4155869 w 4324360"/>
              <a:gd name="connsiteY3" fmla="*/ 3259401 h 4138731"/>
              <a:gd name="connsiteX4" fmla="*/ 3100181 w 4324360"/>
              <a:gd name="connsiteY4" fmla="*/ 4124957 h 4138731"/>
              <a:gd name="connsiteX5" fmla="*/ 904506 w 4324360"/>
              <a:gd name="connsiteY5" fmla="*/ 3744330 h 4138731"/>
              <a:gd name="connsiteX6" fmla="*/ 239564 w 4324360"/>
              <a:gd name="connsiteY6" fmla="*/ 3163758 h 4138731"/>
              <a:gd name="connsiteX7" fmla="*/ 1008 w 4324360"/>
              <a:gd name="connsiteY7" fmla="*/ 1528534 h 4138731"/>
              <a:gd name="connsiteX8" fmla="*/ 845640 w 4324360"/>
              <a:gd name="connsiteY8" fmla="*/ 606258 h 4138731"/>
              <a:gd name="connsiteX9" fmla="*/ 763710 w 4324360"/>
              <a:gd name="connsiteY9" fmla="*/ 0 h 413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24360" h="4138731">
                <a:moveTo>
                  <a:pt x="763710" y="0"/>
                </a:moveTo>
                <a:cubicBezTo>
                  <a:pt x="835632" y="58905"/>
                  <a:pt x="1258100" y="357725"/>
                  <a:pt x="1401677" y="574434"/>
                </a:cubicBezTo>
                <a:cubicBezTo>
                  <a:pt x="1557398" y="585526"/>
                  <a:pt x="3503671" y="584724"/>
                  <a:pt x="3962703" y="1032218"/>
                </a:cubicBezTo>
                <a:cubicBezTo>
                  <a:pt x="4421735" y="1479712"/>
                  <a:pt x="4393755" y="2068459"/>
                  <a:pt x="4155869" y="3259401"/>
                </a:cubicBezTo>
                <a:cubicBezTo>
                  <a:pt x="4006903" y="3825365"/>
                  <a:pt x="3642075" y="4044135"/>
                  <a:pt x="3100181" y="4124957"/>
                </a:cubicBezTo>
                <a:cubicBezTo>
                  <a:pt x="2558287" y="4205779"/>
                  <a:pt x="1639845" y="3911670"/>
                  <a:pt x="904506" y="3744330"/>
                </a:cubicBezTo>
                <a:cubicBezTo>
                  <a:pt x="600271" y="3642054"/>
                  <a:pt x="464613" y="3557214"/>
                  <a:pt x="239564" y="3163758"/>
                </a:cubicBezTo>
                <a:cubicBezTo>
                  <a:pt x="75461" y="2876879"/>
                  <a:pt x="40807" y="2193725"/>
                  <a:pt x="1008" y="1528534"/>
                </a:cubicBezTo>
                <a:cubicBezTo>
                  <a:pt x="-24451" y="805482"/>
                  <a:pt x="437089" y="647961"/>
                  <a:pt x="845640" y="606258"/>
                </a:cubicBezTo>
                <a:cubicBezTo>
                  <a:pt x="845640" y="606258"/>
                  <a:pt x="854014" y="343114"/>
                  <a:pt x="763710"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8" name="Picture 4" descr="Police forces 'struggling' to grasp social media">
            <a:extLst>
              <a:ext uri="{FF2B5EF4-FFF2-40B4-BE49-F238E27FC236}">
                <a16:creationId xmlns:a16="http://schemas.microsoft.com/office/drawing/2014/main" id="{C3A372F0-58C7-2AE0-19B6-9B3A2D99F2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49617" y="2896561"/>
            <a:ext cx="4647965" cy="3064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28183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Freeform: Shape 7176">
            <a:extLst>
              <a:ext uri="{FF2B5EF4-FFF2-40B4-BE49-F238E27FC236}">
                <a16:creationId xmlns:a16="http://schemas.microsoft.com/office/drawing/2014/main" id="{B1CE512C-FAC7-426B-89D0-50188951A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11403">
            <a:off x="884672" y="647854"/>
            <a:ext cx="5622781" cy="2432251"/>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596213 w 1726174"/>
              <a:gd name="connsiteY10" fmla="*/ 719029 h 836314"/>
              <a:gd name="connsiteX0" fmla="*/ 606950 w 1726174"/>
              <a:gd name="connsiteY0" fmla="*/ 711850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606950 w 1726174"/>
              <a:gd name="connsiteY10" fmla="*/ 711850 h 836314"/>
              <a:gd name="connsiteX0" fmla="*/ 612615 w 1731839"/>
              <a:gd name="connsiteY0" fmla="*/ 711557 h 836021"/>
              <a:gd name="connsiteX1" fmla="*/ 1161414 w 1731839"/>
              <a:gd name="connsiteY1" fmla="*/ 722093 h 836021"/>
              <a:gd name="connsiteX2" fmla="*/ 1629351 w 1731839"/>
              <a:gd name="connsiteY2" fmla="*/ 619325 h 836021"/>
              <a:gd name="connsiteX3" fmla="*/ 1674499 w 1731839"/>
              <a:gd name="connsiteY3" fmla="*/ 135550 h 836021"/>
              <a:gd name="connsiteX4" fmla="*/ 717618 w 1731839"/>
              <a:gd name="connsiteY4" fmla="*/ 9 h 836021"/>
              <a:gd name="connsiteX5" fmla="*/ 44803 w 1731839"/>
              <a:gd name="connsiteY5" fmla="*/ 138857 h 836021"/>
              <a:gd name="connsiteX6" fmla="*/ 106057 w 1731839"/>
              <a:gd name="connsiteY6" fmla="*/ 626995 h 836021"/>
              <a:gd name="connsiteX7" fmla="*/ 457096 w 1731839"/>
              <a:gd name="connsiteY7" fmla="*/ 707415 h 836021"/>
              <a:gd name="connsiteX8" fmla="*/ 630037 w 1731839"/>
              <a:gd name="connsiteY8" fmla="*/ 835896 h 836021"/>
              <a:gd name="connsiteX9" fmla="*/ 607666 w 1731839"/>
              <a:gd name="connsiteY9" fmla="*/ 787668 h 836021"/>
              <a:gd name="connsiteX10" fmla="*/ 612615 w 1731839"/>
              <a:gd name="connsiteY10" fmla="*/ 711557 h 836021"/>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1973 w 1736146"/>
              <a:gd name="connsiteY9" fmla="*/ 788892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5564 h 841877"/>
              <a:gd name="connsiteX1" fmla="*/ 1167511 w 1736070"/>
              <a:gd name="connsiteY1" fmla="*/ 714136 h 841877"/>
              <a:gd name="connsiteX2" fmla="*/ 1633658 w 1736070"/>
              <a:gd name="connsiteY2" fmla="*/ 623332 h 841877"/>
              <a:gd name="connsiteX3" fmla="*/ 1678806 w 1736070"/>
              <a:gd name="connsiteY3" fmla="*/ 186531 h 841877"/>
              <a:gd name="connsiteX4" fmla="*/ 721925 w 1736070"/>
              <a:gd name="connsiteY4" fmla="*/ 4016 h 841877"/>
              <a:gd name="connsiteX5" fmla="*/ 43741 w 1736070"/>
              <a:gd name="connsiteY5" fmla="*/ 109363 h 841877"/>
              <a:gd name="connsiteX6" fmla="*/ 110364 w 1736070"/>
              <a:gd name="connsiteY6" fmla="*/ 631002 h 841877"/>
              <a:gd name="connsiteX7" fmla="*/ 461403 w 1736070"/>
              <a:gd name="connsiteY7" fmla="*/ 711422 h 841877"/>
              <a:gd name="connsiteX8" fmla="*/ 634344 w 1736070"/>
              <a:gd name="connsiteY8" fmla="*/ 839903 h 841877"/>
              <a:gd name="connsiteX9" fmla="*/ 613762 w 1736070"/>
              <a:gd name="connsiteY9" fmla="*/ 794068 h 841877"/>
              <a:gd name="connsiteX10" fmla="*/ 616922 w 1736070"/>
              <a:gd name="connsiteY10" fmla="*/ 715564 h 8418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3140"/>
              <a:gd name="connsiteY0" fmla="*/ 713064 h 839377"/>
              <a:gd name="connsiteX1" fmla="*/ 1160523 w 1733140"/>
              <a:gd name="connsiteY1" fmla="*/ 724017 h 839377"/>
              <a:gd name="connsiteX2" fmla="*/ 1633658 w 1733140"/>
              <a:gd name="connsiteY2" fmla="*/ 620832 h 839377"/>
              <a:gd name="connsiteX3" fmla="*/ 1674387 w 1733140"/>
              <a:gd name="connsiteY3" fmla="*/ 142276 h 839377"/>
              <a:gd name="connsiteX4" fmla="*/ 721925 w 1733140"/>
              <a:gd name="connsiteY4" fmla="*/ 1516 h 839377"/>
              <a:gd name="connsiteX5" fmla="*/ 43741 w 1733140"/>
              <a:gd name="connsiteY5" fmla="*/ 106863 h 839377"/>
              <a:gd name="connsiteX6" fmla="*/ 110364 w 1733140"/>
              <a:gd name="connsiteY6" fmla="*/ 628502 h 839377"/>
              <a:gd name="connsiteX7" fmla="*/ 461403 w 1733140"/>
              <a:gd name="connsiteY7" fmla="*/ 708922 h 839377"/>
              <a:gd name="connsiteX8" fmla="*/ 634344 w 1733140"/>
              <a:gd name="connsiteY8" fmla="*/ 837403 h 839377"/>
              <a:gd name="connsiteX9" fmla="*/ 613762 w 1733140"/>
              <a:gd name="connsiteY9" fmla="*/ 791568 h 839377"/>
              <a:gd name="connsiteX10" fmla="*/ 616922 w 1733140"/>
              <a:gd name="connsiteY10" fmla="*/ 713064 h 839377"/>
              <a:gd name="connsiteX0" fmla="*/ 616922 w 1730438"/>
              <a:gd name="connsiteY0" fmla="*/ 713064 h 839377"/>
              <a:gd name="connsiteX1" fmla="*/ 1160523 w 1730438"/>
              <a:gd name="connsiteY1" fmla="*/ 724017 h 839377"/>
              <a:gd name="connsiteX2" fmla="*/ 1633658 w 1730438"/>
              <a:gd name="connsiteY2" fmla="*/ 620832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3762 w 1732986"/>
              <a:gd name="connsiteY9" fmla="*/ 791568 h 839377"/>
              <a:gd name="connsiteX10" fmla="*/ 616922 w 1732986"/>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6463 w 1732986"/>
              <a:gd name="connsiteY9" fmla="*/ 789973 h 839377"/>
              <a:gd name="connsiteX10" fmla="*/ 616922 w 1732986"/>
              <a:gd name="connsiteY10" fmla="*/ 713064 h 839377"/>
              <a:gd name="connsiteX0" fmla="*/ 616922 w 1732986"/>
              <a:gd name="connsiteY0" fmla="*/ 713064 h 837403"/>
              <a:gd name="connsiteX1" fmla="*/ 1164018 w 1732986"/>
              <a:gd name="connsiteY1" fmla="*/ 711636 h 837403"/>
              <a:gd name="connsiteX2" fmla="*/ 1633658 w 1732986"/>
              <a:gd name="connsiteY2" fmla="*/ 600198 h 837403"/>
              <a:gd name="connsiteX3" fmla="*/ 1674387 w 1732986"/>
              <a:gd name="connsiteY3" fmla="*/ 142276 h 837403"/>
              <a:gd name="connsiteX4" fmla="*/ 721925 w 1732986"/>
              <a:gd name="connsiteY4" fmla="*/ 1516 h 837403"/>
              <a:gd name="connsiteX5" fmla="*/ 43741 w 1732986"/>
              <a:gd name="connsiteY5" fmla="*/ 106863 h 837403"/>
              <a:gd name="connsiteX6" fmla="*/ 110364 w 1732986"/>
              <a:gd name="connsiteY6" fmla="*/ 628502 h 837403"/>
              <a:gd name="connsiteX7" fmla="*/ 461403 w 1732986"/>
              <a:gd name="connsiteY7" fmla="*/ 708922 h 837403"/>
              <a:gd name="connsiteX8" fmla="*/ 634344 w 1732986"/>
              <a:gd name="connsiteY8" fmla="*/ 837403 h 837403"/>
              <a:gd name="connsiteX9" fmla="*/ 616463 w 1732986"/>
              <a:gd name="connsiteY9" fmla="*/ 789973 h 837403"/>
              <a:gd name="connsiteX10" fmla="*/ 616922 w 1732986"/>
              <a:gd name="connsiteY10" fmla="*/ 713064 h 837403"/>
              <a:gd name="connsiteX0" fmla="*/ 616922 w 1730658"/>
              <a:gd name="connsiteY0" fmla="*/ 713064 h 837403"/>
              <a:gd name="connsiteX1" fmla="*/ 1164018 w 1730658"/>
              <a:gd name="connsiteY1" fmla="*/ 711636 h 837403"/>
              <a:gd name="connsiteX2" fmla="*/ 1626069 w 1730658"/>
              <a:gd name="connsiteY2" fmla="*/ 628754 h 837403"/>
              <a:gd name="connsiteX3" fmla="*/ 1674387 w 1730658"/>
              <a:gd name="connsiteY3" fmla="*/ 142276 h 837403"/>
              <a:gd name="connsiteX4" fmla="*/ 721925 w 1730658"/>
              <a:gd name="connsiteY4" fmla="*/ 1516 h 837403"/>
              <a:gd name="connsiteX5" fmla="*/ 43741 w 1730658"/>
              <a:gd name="connsiteY5" fmla="*/ 106863 h 837403"/>
              <a:gd name="connsiteX6" fmla="*/ 110364 w 1730658"/>
              <a:gd name="connsiteY6" fmla="*/ 628502 h 837403"/>
              <a:gd name="connsiteX7" fmla="*/ 461403 w 1730658"/>
              <a:gd name="connsiteY7" fmla="*/ 708922 h 837403"/>
              <a:gd name="connsiteX8" fmla="*/ 634344 w 1730658"/>
              <a:gd name="connsiteY8" fmla="*/ 837403 h 837403"/>
              <a:gd name="connsiteX9" fmla="*/ 616463 w 1730658"/>
              <a:gd name="connsiteY9" fmla="*/ 789973 h 837403"/>
              <a:gd name="connsiteX10" fmla="*/ 616922 w 1730658"/>
              <a:gd name="connsiteY10" fmla="*/ 713064 h 837403"/>
              <a:gd name="connsiteX0" fmla="*/ 616922 w 1722741"/>
              <a:gd name="connsiteY0" fmla="*/ 713064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6922 w 1722741"/>
              <a:gd name="connsiteY10" fmla="*/ 713064 h 837403"/>
              <a:gd name="connsiteX0" fmla="*/ 612139 w 1722741"/>
              <a:gd name="connsiteY0" fmla="*/ 734249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2139 w 1722741"/>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99 w 1721854"/>
              <a:gd name="connsiteY0" fmla="*/ 750772 h 853926"/>
              <a:gd name="connsiteX1" fmla="*/ 1193070 w 1721854"/>
              <a:gd name="connsiteY1" fmla="*/ 751461 h 853926"/>
              <a:gd name="connsiteX2" fmla="*/ 1595771 w 1721854"/>
              <a:gd name="connsiteY2" fmla="*/ 645277 h 853926"/>
              <a:gd name="connsiteX3" fmla="*/ 1674447 w 1721854"/>
              <a:gd name="connsiteY3" fmla="*/ 158799 h 853926"/>
              <a:gd name="connsiteX4" fmla="*/ 722810 w 1721854"/>
              <a:gd name="connsiteY4" fmla="*/ 903 h 853926"/>
              <a:gd name="connsiteX5" fmla="*/ 43801 w 1721854"/>
              <a:gd name="connsiteY5" fmla="*/ 123386 h 853926"/>
              <a:gd name="connsiteX6" fmla="*/ 110424 w 1721854"/>
              <a:gd name="connsiteY6" fmla="*/ 645025 h 853926"/>
              <a:gd name="connsiteX7" fmla="*/ 461463 w 1721854"/>
              <a:gd name="connsiteY7" fmla="*/ 725445 h 853926"/>
              <a:gd name="connsiteX8" fmla="*/ 634404 w 1721854"/>
              <a:gd name="connsiteY8" fmla="*/ 853926 h 853926"/>
              <a:gd name="connsiteX9" fmla="*/ 616523 w 1721854"/>
              <a:gd name="connsiteY9" fmla="*/ 806496 h 853926"/>
              <a:gd name="connsiteX10" fmla="*/ 612199 w 1721854"/>
              <a:gd name="connsiteY10" fmla="*/ 750772 h 853926"/>
              <a:gd name="connsiteX0" fmla="*/ 608050 w 1717705"/>
              <a:gd name="connsiteY0" fmla="*/ 754226 h 857380"/>
              <a:gd name="connsiteX1" fmla="*/ 1188921 w 1717705"/>
              <a:gd name="connsiteY1" fmla="*/ 754915 h 857380"/>
              <a:gd name="connsiteX2" fmla="*/ 1591622 w 1717705"/>
              <a:gd name="connsiteY2" fmla="*/ 648731 h 857380"/>
              <a:gd name="connsiteX3" fmla="*/ 1670298 w 1717705"/>
              <a:gd name="connsiteY3" fmla="*/ 162253 h 857380"/>
              <a:gd name="connsiteX4" fmla="*/ 662369 w 1717705"/>
              <a:gd name="connsiteY4" fmla="*/ 828 h 857380"/>
              <a:gd name="connsiteX5" fmla="*/ 39652 w 1717705"/>
              <a:gd name="connsiteY5" fmla="*/ 126840 h 857380"/>
              <a:gd name="connsiteX6" fmla="*/ 106275 w 1717705"/>
              <a:gd name="connsiteY6" fmla="*/ 648479 h 857380"/>
              <a:gd name="connsiteX7" fmla="*/ 457314 w 1717705"/>
              <a:gd name="connsiteY7" fmla="*/ 728899 h 857380"/>
              <a:gd name="connsiteX8" fmla="*/ 630255 w 1717705"/>
              <a:gd name="connsiteY8" fmla="*/ 857380 h 857380"/>
              <a:gd name="connsiteX9" fmla="*/ 612374 w 1717705"/>
              <a:gd name="connsiteY9" fmla="*/ 809950 h 857380"/>
              <a:gd name="connsiteX10" fmla="*/ 608050 w 1717705"/>
              <a:gd name="connsiteY10" fmla="*/ 754226 h 857380"/>
              <a:gd name="connsiteX0" fmla="*/ 607236 w 1716891"/>
              <a:gd name="connsiteY0" fmla="*/ 759127 h 862281"/>
              <a:gd name="connsiteX1" fmla="*/ 1188107 w 1716891"/>
              <a:gd name="connsiteY1" fmla="*/ 759816 h 862281"/>
              <a:gd name="connsiteX2" fmla="*/ 1590808 w 1716891"/>
              <a:gd name="connsiteY2" fmla="*/ 653632 h 862281"/>
              <a:gd name="connsiteX3" fmla="*/ 1669484 w 1716891"/>
              <a:gd name="connsiteY3" fmla="*/ 167154 h 862281"/>
              <a:gd name="connsiteX4" fmla="*/ 650503 w 1716891"/>
              <a:gd name="connsiteY4" fmla="*/ 739 h 862281"/>
              <a:gd name="connsiteX5" fmla="*/ 38838 w 1716891"/>
              <a:gd name="connsiteY5" fmla="*/ 131741 h 862281"/>
              <a:gd name="connsiteX6" fmla="*/ 105461 w 1716891"/>
              <a:gd name="connsiteY6" fmla="*/ 653380 h 862281"/>
              <a:gd name="connsiteX7" fmla="*/ 456500 w 1716891"/>
              <a:gd name="connsiteY7" fmla="*/ 733800 h 862281"/>
              <a:gd name="connsiteX8" fmla="*/ 629441 w 1716891"/>
              <a:gd name="connsiteY8" fmla="*/ 862281 h 862281"/>
              <a:gd name="connsiteX9" fmla="*/ 611560 w 1716891"/>
              <a:gd name="connsiteY9" fmla="*/ 814851 h 862281"/>
              <a:gd name="connsiteX10" fmla="*/ 607236 w 1716891"/>
              <a:gd name="connsiteY10" fmla="*/ 759127 h 862281"/>
              <a:gd name="connsiteX0" fmla="*/ 607236 w 1719556"/>
              <a:gd name="connsiteY0" fmla="*/ 759127 h 862281"/>
              <a:gd name="connsiteX1" fmla="*/ 1188107 w 1719556"/>
              <a:gd name="connsiteY1" fmla="*/ 759816 h 862281"/>
              <a:gd name="connsiteX2" fmla="*/ 1602273 w 1719556"/>
              <a:gd name="connsiteY2" fmla="*/ 650054 h 862281"/>
              <a:gd name="connsiteX3" fmla="*/ 1669484 w 1719556"/>
              <a:gd name="connsiteY3" fmla="*/ 167154 h 862281"/>
              <a:gd name="connsiteX4" fmla="*/ 650503 w 1719556"/>
              <a:gd name="connsiteY4" fmla="*/ 739 h 862281"/>
              <a:gd name="connsiteX5" fmla="*/ 38838 w 1719556"/>
              <a:gd name="connsiteY5" fmla="*/ 131741 h 862281"/>
              <a:gd name="connsiteX6" fmla="*/ 105461 w 1719556"/>
              <a:gd name="connsiteY6" fmla="*/ 653380 h 862281"/>
              <a:gd name="connsiteX7" fmla="*/ 456500 w 1719556"/>
              <a:gd name="connsiteY7" fmla="*/ 733800 h 862281"/>
              <a:gd name="connsiteX8" fmla="*/ 629441 w 1719556"/>
              <a:gd name="connsiteY8" fmla="*/ 862281 h 862281"/>
              <a:gd name="connsiteX9" fmla="*/ 611560 w 1719556"/>
              <a:gd name="connsiteY9" fmla="*/ 814851 h 862281"/>
              <a:gd name="connsiteX10" fmla="*/ 607236 w 1719556"/>
              <a:gd name="connsiteY10" fmla="*/ 759127 h 862281"/>
              <a:gd name="connsiteX0" fmla="*/ 632575 w 1744895"/>
              <a:gd name="connsiteY0" fmla="*/ 758827 h 861981"/>
              <a:gd name="connsiteX1" fmla="*/ 1213446 w 1744895"/>
              <a:gd name="connsiteY1" fmla="*/ 759516 h 861981"/>
              <a:gd name="connsiteX2" fmla="*/ 1627612 w 1744895"/>
              <a:gd name="connsiteY2" fmla="*/ 649754 h 861981"/>
              <a:gd name="connsiteX3" fmla="*/ 1694823 w 1744895"/>
              <a:gd name="connsiteY3" fmla="*/ 166854 h 861981"/>
              <a:gd name="connsiteX4" fmla="*/ 675842 w 1744895"/>
              <a:gd name="connsiteY4" fmla="*/ 439 h 861981"/>
              <a:gd name="connsiteX5" fmla="*/ 33743 w 1744895"/>
              <a:gd name="connsiteY5" fmla="*/ 138126 h 861981"/>
              <a:gd name="connsiteX6" fmla="*/ 130800 w 1744895"/>
              <a:gd name="connsiteY6" fmla="*/ 653080 h 861981"/>
              <a:gd name="connsiteX7" fmla="*/ 481839 w 1744895"/>
              <a:gd name="connsiteY7" fmla="*/ 733500 h 861981"/>
              <a:gd name="connsiteX8" fmla="*/ 654780 w 1744895"/>
              <a:gd name="connsiteY8" fmla="*/ 861981 h 861981"/>
              <a:gd name="connsiteX9" fmla="*/ 636899 w 1744895"/>
              <a:gd name="connsiteY9" fmla="*/ 814551 h 861981"/>
              <a:gd name="connsiteX10" fmla="*/ 632575 w 1744895"/>
              <a:gd name="connsiteY10" fmla="*/ 758827 h 861981"/>
              <a:gd name="connsiteX0" fmla="*/ 632575 w 1744895"/>
              <a:gd name="connsiteY0" fmla="*/ 758471 h 861625"/>
              <a:gd name="connsiteX1" fmla="*/ 1213446 w 1744895"/>
              <a:gd name="connsiteY1" fmla="*/ 759160 h 861625"/>
              <a:gd name="connsiteX2" fmla="*/ 1627612 w 1744895"/>
              <a:gd name="connsiteY2" fmla="*/ 649398 h 861625"/>
              <a:gd name="connsiteX3" fmla="*/ 1694823 w 1744895"/>
              <a:gd name="connsiteY3" fmla="*/ 166498 h 861625"/>
              <a:gd name="connsiteX4" fmla="*/ 675842 w 1744895"/>
              <a:gd name="connsiteY4" fmla="*/ 83 h 861625"/>
              <a:gd name="connsiteX5" fmla="*/ 33743 w 1744895"/>
              <a:gd name="connsiteY5" fmla="*/ 137770 h 861625"/>
              <a:gd name="connsiteX6" fmla="*/ 130800 w 1744895"/>
              <a:gd name="connsiteY6" fmla="*/ 652724 h 861625"/>
              <a:gd name="connsiteX7" fmla="*/ 481839 w 1744895"/>
              <a:gd name="connsiteY7" fmla="*/ 733144 h 861625"/>
              <a:gd name="connsiteX8" fmla="*/ 654780 w 1744895"/>
              <a:gd name="connsiteY8" fmla="*/ 861625 h 861625"/>
              <a:gd name="connsiteX9" fmla="*/ 636899 w 1744895"/>
              <a:gd name="connsiteY9" fmla="*/ 814195 h 861625"/>
              <a:gd name="connsiteX10" fmla="*/ 632575 w 1744895"/>
              <a:gd name="connsiteY10" fmla="*/ 758471 h 861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4895" h="861625">
                <a:moveTo>
                  <a:pt x="632575" y="758471"/>
                </a:moveTo>
                <a:cubicBezTo>
                  <a:pt x="777957" y="764736"/>
                  <a:pt x="1047607" y="777339"/>
                  <a:pt x="1213446" y="759160"/>
                </a:cubicBezTo>
                <a:cubicBezTo>
                  <a:pt x="1379286" y="740981"/>
                  <a:pt x="1547382" y="748175"/>
                  <a:pt x="1627612" y="649398"/>
                </a:cubicBezTo>
                <a:cubicBezTo>
                  <a:pt x="1707842" y="550621"/>
                  <a:pt x="1806456" y="397765"/>
                  <a:pt x="1694823" y="166498"/>
                </a:cubicBezTo>
                <a:cubicBezTo>
                  <a:pt x="1627519" y="31436"/>
                  <a:pt x="975412" y="1999"/>
                  <a:pt x="675842" y="83"/>
                </a:cubicBezTo>
                <a:cubicBezTo>
                  <a:pt x="376272" y="-1833"/>
                  <a:pt x="124583" y="28997"/>
                  <a:pt x="33743" y="137770"/>
                </a:cubicBezTo>
                <a:cubicBezTo>
                  <a:pt x="-57097" y="246544"/>
                  <a:pt x="56117" y="553495"/>
                  <a:pt x="130800" y="652724"/>
                </a:cubicBezTo>
                <a:cubicBezTo>
                  <a:pt x="205483" y="751953"/>
                  <a:pt x="435738" y="733144"/>
                  <a:pt x="481839" y="733144"/>
                </a:cubicBezTo>
                <a:cubicBezTo>
                  <a:pt x="537493" y="797776"/>
                  <a:pt x="593997" y="831638"/>
                  <a:pt x="654780" y="861625"/>
                </a:cubicBezTo>
                <a:cubicBezTo>
                  <a:pt x="644708" y="843702"/>
                  <a:pt x="641518" y="831628"/>
                  <a:pt x="636899" y="814195"/>
                </a:cubicBezTo>
                <a:cubicBezTo>
                  <a:pt x="627046" y="785048"/>
                  <a:pt x="632575" y="758471"/>
                  <a:pt x="632575" y="75847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E7BE13E-C4CA-4909-2788-75DAAF51A99D}"/>
              </a:ext>
            </a:extLst>
          </p:cNvPr>
          <p:cNvSpPr>
            <a:spLocks noGrp="1"/>
          </p:cNvSpPr>
          <p:nvPr>
            <p:ph type="title"/>
          </p:nvPr>
        </p:nvSpPr>
        <p:spPr>
          <a:xfrm>
            <a:off x="1142162" y="897954"/>
            <a:ext cx="4596486" cy="1435344"/>
          </a:xfrm>
        </p:spPr>
        <p:txBody>
          <a:bodyPr>
            <a:normAutofit fontScale="90000"/>
          </a:bodyPr>
          <a:lstStyle/>
          <a:p>
            <a:pPr algn="ctr"/>
            <a:r>
              <a:rPr lang="en-GB" dirty="0"/>
              <a:t>Relationship between media and policing </a:t>
            </a:r>
          </a:p>
        </p:txBody>
      </p:sp>
      <p:sp>
        <p:nvSpPr>
          <p:cNvPr id="7184" name="Freeform: Shape 7178">
            <a:extLst>
              <a:ext uri="{FF2B5EF4-FFF2-40B4-BE49-F238E27FC236}">
                <a16:creationId xmlns:a16="http://schemas.microsoft.com/office/drawing/2014/main" id="{80C1BABC-D8F0-40DC-A386-73BB1E2CA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11403">
            <a:off x="821875" y="593596"/>
            <a:ext cx="5622781" cy="2432251"/>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596213 w 1726174"/>
              <a:gd name="connsiteY10" fmla="*/ 719029 h 836314"/>
              <a:gd name="connsiteX0" fmla="*/ 606950 w 1726174"/>
              <a:gd name="connsiteY0" fmla="*/ 711850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606950 w 1726174"/>
              <a:gd name="connsiteY10" fmla="*/ 711850 h 836314"/>
              <a:gd name="connsiteX0" fmla="*/ 612615 w 1731839"/>
              <a:gd name="connsiteY0" fmla="*/ 711557 h 836021"/>
              <a:gd name="connsiteX1" fmla="*/ 1161414 w 1731839"/>
              <a:gd name="connsiteY1" fmla="*/ 722093 h 836021"/>
              <a:gd name="connsiteX2" fmla="*/ 1629351 w 1731839"/>
              <a:gd name="connsiteY2" fmla="*/ 619325 h 836021"/>
              <a:gd name="connsiteX3" fmla="*/ 1674499 w 1731839"/>
              <a:gd name="connsiteY3" fmla="*/ 135550 h 836021"/>
              <a:gd name="connsiteX4" fmla="*/ 717618 w 1731839"/>
              <a:gd name="connsiteY4" fmla="*/ 9 h 836021"/>
              <a:gd name="connsiteX5" fmla="*/ 44803 w 1731839"/>
              <a:gd name="connsiteY5" fmla="*/ 138857 h 836021"/>
              <a:gd name="connsiteX6" fmla="*/ 106057 w 1731839"/>
              <a:gd name="connsiteY6" fmla="*/ 626995 h 836021"/>
              <a:gd name="connsiteX7" fmla="*/ 457096 w 1731839"/>
              <a:gd name="connsiteY7" fmla="*/ 707415 h 836021"/>
              <a:gd name="connsiteX8" fmla="*/ 630037 w 1731839"/>
              <a:gd name="connsiteY8" fmla="*/ 835896 h 836021"/>
              <a:gd name="connsiteX9" fmla="*/ 607666 w 1731839"/>
              <a:gd name="connsiteY9" fmla="*/ 787668 h 836021"/>
              <a:gd name="connsiteX10" fmla="*/ 612615 w 1731839"/>
              <a:gd name="connsiteY10" fmla="*/ 711557 h 836021"/>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1973 w 1736146"/>
              <a:gd name="connsiteY9" fmla="*/ 788892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5564 h 841877"/>
              <a:gd name="connsiteX1" fmla="*/ 1167511 w 1736070"/>
              <a:gd name="connsiteY1" fmla="*/ 714136 h 841877"/>
              <a:gd name="connsiteX2" fmla="*/ 1633658 w 1736070"/>
              <a:gd name="connsiteY2" fmla="*/ 623332 h 841877"/>
              <a:gd name="connsiteX3" fmla="*/ 1678806 w 1736070"/>
              <a:gd name="connsiteY3" fmla="*/ 186531 h 841877"/>
              <a:gd name="connsiteX4" fmla="*/ 721925 w 1736070"/>
              <a:gd name="connsiteY4" fmla="*/ 4016 h 841877"/>
              <a:gd name="connsiteX5" fmla="*/ 43741 w 1736070"/>
              <a:gd name="connsiteY5" fmla="*/ 109363 h 841877"/>
              <a:gd name="connsiteX6" fmla="*/ 110364 w 1736070"/>
              <a:gd name="connsiteY6" fmla="*/ 631002 h 841877"/>
              <a:gd name="connsiteX7" fmla="*/ 461403 w 1736070"/>
              <a:gd name="connsiteY7" fmla="*/ 711422 h 841877"/>
              <a:gd name="connsiteX8" fmla="*/ 634344 w 1736070"/>
              <a:gd name="connsiteY8" fmla="*/ 839903 h 841877"/>
              <a:gd name="connsiteX9" fmla="*/ 613762 w 1736070"/>
              <a:gd name="connsiteY9" fmla="*/ 794068 h 841877"/>
              <a:gd name="connsiteX10" fmla="*/ 616922 w 1736070"/>
              <a:gd name="connsiteY10" fmla="*/ 715564 h 8418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3140"/>
              <a:gd name="connsiteY0" fmla="*/ 713064 h 839377"/>
              <a:gd name="connsiteX1" fmla="*/ 1160523 w 1733140"/>
              <a:gd name="connsiteY1" fmla="*/ 724017 h 839377"/>
              <a:gd name="connsiteX2" fmla="*/ 1633658 w 1733140"/>
              <a:gd name="connsiteY2" fmla="*/ 620832 h 839377"/>
              <a:gd name="connsiteX3" fmla="*/ 1674387 w 1733140"/>
              <a:gd name="connsiteY3" fmla="*/ 142276 h 839377"/>
              <a:gd name="connsiteX4" fmla="*/ 721925 w 1733140"/>
              <a:gd name="connsiteY4" fmla="*/ 1516 h 839377"/>
              <a:gd name="connsiteX5" fmla="*/ 43741 w 1733140"/>
              <a:gd name="connsiteY5" fmla="*/ 106863 h 839377"/>
              <a:gd name="connsiteX6" fmla="*/ 110364 w 1733140"/>
              <a:gd name="connsiteY6" fmla="*/ 628502 h 839377"/>
              <a:gd name="connsiteX7" fmla="*/ 461403 w 1733140"/>
              <a:gd name="connsiteY7" fmla="*/ 708922 h 839377"/>
              <a:gd name="connsiteX8" fmla="*/ 634344 w 1733140"/>
              <a:gd name="connsiteY8" fmla="*/ 837403 h 839377"/>
              <a:gd name="connsiteX9" fmla="*/ 613762 w 1733140"/>
              <a:gd name="connsiteY9" fmla="*/ 791568 h 839377"/>
              <a:gd name="connsiteX10" fmla="*/ 616922 w 1733140"/>
              <a:gd name="connsiteY10" fmla="*/ 713064 h 839377"/>
              <a:gd name="connsiteX0" fmla="*/ 616922 w 1730438"/>
              <a:gd name="connsiteY0" fmla="*/ 713064 h 839377"/>
              <a:gd name="connsiteX1" fmla="*/ 1160523 w 1730438"/>
              <a:gd name="connsiteY1" fmla="*/ 724017 h 839377"/>
              <a:gd name="connsiteX2" fmla="*/ 1633658 w 1730438"/>
              <a:gd name="connsiteY2" fmla="*/ 620832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3762 w 1732986"/>
              <a:gd name="connsiteY9" fmla="*/ 791568 h 839377"/>
              <a:gd name="connsiteX10" fmla="*/ 616922 w 1732986"/>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6463 w 1732986"/>
              <a:gd name="connsiteY9" fmla="*/ 789973 h 839377"/>
              <a:gd name="connsiteX10" fmla="*/ 616922 w 1732986"/>
              <a:gd name="connsiteY10" fmla="*/ 713064 h 839377"/>
              <a:gd name="connsiteX0" fmla="*/ 616922 w 1732986"/>
              <a:gd name="connsiteY0" fmla="*/ 713064 h 837403"/>
              <a:gd name="connsiteX1" fmla="*/ 1164018 w 1732986"/>
              <a:gd name="connsiteY1" fmla="*/ 711636 h 837403"/>
              <a:gd name="connsiteX2" fmla="*/ 1633658 w 1732986"/>
              <a:gd name="connsiteY2" fmla="*/ 600198 h 837403"/>
              <a:gd name="connsiteX3" fmla="*/ 1674387 w 1732986"/>
              <a:gd name="connsiteY3" fmla="*/ 142276 h 837403"/>
              <a:gd name="connsiteX4" fmla="*/ 721925 w 1732986"/>
              <a:gd name="connsiteY4" fmla="*/ 1516 h 837403"/>
              <a:gd name="connsiteX5" fmla="*/ 43741 w 1732986"/>
              <a:gd name="connsiteY5" fmla="*/ 106863 h 837403"/>
              <a:gd name="connsiteX6" fmla="*/ 110364 w 1732986"/>
              <a:gd name="connsiteY6" fmla="*/ 628502 h 837403"/>
              <a:gd name="connsiteX7" fmla="*/ 461403 w 1732986"/>
              <a:gd name="connsiteY7" fmla="*/ 708922 h 837403"/>
              <a:gd name="connsiteX8" fmla="*/ 634344 w 1732986"/>
              <a:gd name="connsiteY8" fmla="*/ 837403 h 837403"/>
              <a:gd name="connsiteX9" fmla="*/ 616463 w 1732986"/>
              <a:gd name="connsiteY9" fmla="*/ 789973 h 837403"/>
              <a:gd name="connsiteX10" fmla="*/ 616922 w 1732986"/>
              <a:gd name="connsiteY10" fmla="*/ 713064 h 837403"/>
              <a:gd name="connsiteX0" fmla="*/ 616922 w 1730658"/>
              <a:gd name="connsiteY0" fmla="*/ 713064 h 837403"/>
              <a:gd name="connsiteX1" fmla="*/ 1164018 w 1730658"/>
              <a:gd name="connsiteY1" fmla="*/ 711636 h 837403"/>
              <a:gd name="connsiteX2" fmla="*/ 1626069 w 1730658"/>
              <a:gd name="connsiteY2" fmla="*/ 628754 h 837403"/>
              <a:gd name="connsiteX3" fmla="*/ 1674387 w 1730658"/>
              <a:gd name="connsiteY3" fmla="*/ 142276 h 837403"/>
              <a:gd name="connsiteX4" fmla="*/ 721925 w 1730658"/>
              <a:gd name="connsiteY4" fmla="*/ 1516 h 837403"/>
              <a:gd name="connsiteX5" fmla="*/ 43741 w 1730658"/>
              <a:gd name="connsiteY5" fmla="*/ 106863 h 837403"/>
              <a:gd name="connsiteX6" fmla="*/ 110364 w 1730658"/>
              <a:gd name="connsiteY6" fmla="*/ 628502 h 837403"/>
              <a:gd name="connsiteX7" fmla="*/ 461403 w 1730658"/>
              <a:gd name="connsiteY7" fmla="*/ 708922 h 837403"/>
              <a:gd name="connsiteX8" fmla="*/ 634344 w 1730658"/>
              <a:gd name="connsiteY8" fmla="*/ 837403 h 837403"/>
              <a:gd name="connsiteX9" fmla="*/ 616463 w 1730658"/>
              <a:gd name="connsiteY9" fmla="*/ 789973 h 837403"/>
              <a:gd name="connsiteX10" fmla="*/ 616922 w 1730658"/>
              <a:gd name="connsiteY10" fmla="*/ 713064 h 837403"/>
              <a:gd name="connsiteX0" fmla="*/ 616922 w 1722741"/>
              <a:gd name="connsiteY0" fmla="*/ 713064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6922 w 1722741"/>
              <a:gd name="connsiteY10" fmla="*/ 713064 h 837403"/>
              <a:gd name="connsiteX0" fmla="*/ 612139 w 1722741"/>
              <a:gd name="connsiteY0" fmla="*/ 734249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2139 w 1722741"/>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39 w 1721794"/>
              <a:gd name="connsiteY0" fmla="*/ 734249 h 837403"/>
              <a:gd name="connsiteX1" fmla="*/ 1193010 w 1721794"/>
              <a:gd name="connsiteY1" fmla="*/ 734938 h 837403"/>
              <a:gd name="connsiteX2" fmla="*/ 1595711 w 1721794"/>
              <a:gd name="connsiteY2" fmla="*/ 628754 h 837403"/>
              <a:gd name="connsiteX3" fmla="*/ 1674387 w 1721794"/>
              <a:gd name="connsiteY3" fmla="*/ 142276 h 837403"/>
              <a:gd name="connsiteX4" fmla="*/ 721925 w 1721794"/>
              <a:gd name="connsiteY4" fmla="*/ 1516 h 837403"/>
              <a:gd name="connsiteX5" fmla="*/ 43741 w 1721794"/>
              <a:gd name="connsiteY5" fmla="*/ 106863 h 837403"/>
              <a:gd name="connsiteX6" fmla="*/ 110364 w 1721794"/>
              <a:gd name="connsiteY6" fmla="*/ 628502 h 837403"/>
              <a:gd name="connsiteX7" fmla="*/ 461403 w 1721794"/>
              <a:gd name="connsiteY7" fmla="*/ 708922 h 837403"/>
              <a:gd name="connsiteX8" fmla="*/ 634344 w 1721794"/>
              <a:gd name="connsiteY8" fmla="*/ 837403 h 837403"/>
              <a:gd name="connsiteX9" fmla="*/ 616463 w 1721794"/>
              <a:gd name="connsiteY9" fmla="*/ 789973 h 837403"/>
              <a:gd name="connsiteX10" fmla="*/ 612139 w 1721794"/>
              <a:gd name="connsiteY10" fmla="*/ 734249 h 837403"/>
              <a:gd name="connsiteX0" fmla="*/ 612199 w 1721854"/>
              <a:gd name="connsiteY0" fmla="*/ 750772 h 853926"/>
              <a:gd name="connsiteX1" fmla="*/ 1193070 w 1721854"/>
              <a:gd name="connsiteY1" fmla="*/ 751461 h 853926"/>
              <a:gd name="connsiteX2" fmla="*/ 1595771 w 1721854"/>
              <a:gd name="connsiteY2" fmla="*/ 645277 h 853926"/>
              <a:gd name="connsiteX3" fmla="*/ 1674447 w 1721854"/>
              <a:gd name="connsiteY3" fmla="*/ 158799 h 853926"/>
              <a:gd name="connsiteX4" fmla="*/ 722810 w 1721854"/>
              <a:gd name="connsiteY4" fmla="*/ 903 h 853926"/>
              <a:gd name="connsiteX5" fmla="*/ 43801 w 1721854"/>
              <a:gd name="connsiteY5" fmla="*/ 123386 h 853926"/>
              <a:gd name="connsiteX6" fmla="*/ 110424 w 1721854"/>
              <a:gd name="connsiteY6" fmla="*/ 645025 h 853926"/>
              <a:gd name="connsiteX7" fmla="*/ 461463 w 1721854"/>
              <a:gd name="connsiteY7" fmla="*/ 725445 h 853926"/>
              <a:gd name="connsiteX8" fmla="*/ 634404 w 1721854"/>
              <a:gd name="connsiteY8" fmla="*/ 853926 h 853926"/>
              <a:gd name="connsiteX9" fmla="*/ 616523 w 1721854"/>
              <a:gd name="connsiteY9" fmla="*/ 806496 h 853926"/>
              <a:gd name="connsiteX10" fmla="*/ 612199 w 1721854"/>
              <a:gd name="connsiteY10" fmla="*/ 750772 h 853926"/>
              <a:gd name="connsiteX0" fmla="*/ 608050 w 1717705"/>
              <a:gd name="connsiteY0" fmla="*/ 754226 h 857380"/>
              <a:gd name="connsiteX1" fmla="*/ 1188921 w 1717705"/>
              <a:gd name="connsiteY1" fmla="*/ 754915 h 857380"/>
              <a:gd name="connsiteX2" fmla="*/ 1591622 w 1717705"/>
              <a:gd name="connsiteY2" fmla="*/ 648731 h 857380"/>
              <a:gd name="connsiteX3" fmla="*/ 1670298 w 1717705"/>
              <a:gd name="connsiteY3" fmla="*/ 162253 h 857380"/>
              <a:gd name="connsiteX4" fmla="*/ 662369 w 1717705"/>
              <a:gd name="connsiteY4" fmla="*/ 828 h 857380"/>
              <a:gd name="connsiteX5" fmla="*/ 39652 w 1717705"/>
              <a:gd name="connsiteY5" fmla="*/ 126840 h 857380"/>
              <a:gd name="connsiteX6" fmla="*/ 106275 w 1717705"/>
              <a:gd name="connsiteY6" fmla="*/ 648479 h 857380"/>
              <a:gd name="connsiteX7" fmla="*/ 457314 w 1717705"/>
              <a:gd name="connsiteY7" fmla="*/ 728899 h 857380"/>
              <a:gd name="connsiteX8" fmla="*/ 630255 w 1717705"/>
              <a:gd name="connsiteY8" fmla="*/ 857380 h 857380"/>
              <a:gd name="connsiteX9" fmla="*/ 612374 w 1717705"/>
              <a:gd name="connsiteY9" fmla="*/ 809950 h 857380"/>
              <a:gd name="connsiteX10" fmla="*/ 608050 w 1717705"/>
              <a:gd name="connsiteY10" fmla="*/ 754226 h 857380"/>
              <a:gd name="connsiteX0" fmla="*/ 607236 w 1716891"/>
              <a:gd name="connsiteY0" fmla="*/ 759127 h 862281"/>
              <a:gd name="connsiteX1" fmla="*/ 1188107 w 1716891"/>
              <a:gd name="connsiteY1" fmla="*/ 759816 h 862281"/>
              <a:gd name="connsiteX2" fmla="*/ 1590808 w 1716891"/>
              <a:gd name="connsiteY2" fmla="*/ 653632 h 862281"/>
              <a:gd name="connsiteX3" fmla="*/ 1669484 w 1716891"/>
              <a:gd name="connsiteY3" fmla="*/ 167154 h 862281"/>
              <a:gd name="connsiteX4" fmla="*/ 650503 w 1716891"/>
              <a:gd name="connsiteY4" fmla="*/ 739 h 862281"/>
              <a:gd name="connsiteX5" fmla="*/ 38838 w 1716891"/>
              <a:gd name="connsiteY5" fmla="*/ 131741 h 862281"/>
              <a:gd name="connsiteX6" fmla="*/ 105461 w 1716891"/>
              <a:gd name="connsiteY6" fmla="*/ 653380 h 862281"/>
              <a:gd name="connsiteX7" fmla="*/ 456500 w 1716891"/>
              <a:gd name="connsiteY7" fmla="*/ 733800 h 862281"/>
              <a:gd name="connsiteX8" fmla="*/ 629441 w 1716891"/>
              <a:gd name="connsiteY8" fmla="*/ 862281 h 862281"/>
              <a:gd name="connsiteX9" fmla="*/ 611560 w 1716891"/>
              <a:gd name="connsiteY9" fmla="*/ 814851 h 862281"/>
              <a:gd name="connsiteX10" fmla="*/ 607236 w 1716891"/>
              <a:gd name="connsiteY10" fmla="*/ 759127 h 862281"/>
              <a:gd name="connsiteX0" fmla="*/ 607236 w 1719556"/>
              <a:gd name="connsiteY0" fmla="*/ 759127 h 862281"/>
              <a:gd name="connsiteX1" fmla="*/ 1188107 w 1719556"/>
              <a:gd name="connsiteY1" fmla="*/ 759816 h 862281"/>
              <a:gd name="connsiteX2" fmla="*/ 1602273 w 1719556"/>
              <a:gd name="connsiteY2" fmla="*/ 650054 h 862281"/>
              <a:gd name="connsiteX3" fmla="*/ 1669484 w 1719556"/>
              <a:gd name="connsiteY3" fmla="*/ 167154 h 862281"/>
              <a:gd name="connsiteX4" fmla="*/ 650503 w 1719556"/>
              <a:gd name="connsiteY4" fmla="*/ 739 h 862281"/>
              <a:gd name="connsiteX5" fmla="*/ 38838 w 1719556"/>
              <a:gd name="connsiteY5" fmla="*/ 131741 h 862281"/>
              <a:gd name="connsiteX6" fmla="*/ 105461 w 1719556"/>
              <a:gd name="connsiteY6" fmla="*/ 653380 h 862281"/>
              <a:gd name="connsiteX7" fmla="*/ 456500 w 1719556"/>
              <a:gd name="connsiteY7" fmla="*/ 733800 h 862281"/>
              <a:gd name="connsiteX8" fmla="*/ 629441 w 1719556"/>
              <a:gd name="connsiteY8" fmla="*/ 862281 h 862281"/>
              <a:gd name="connsiteX9" fmla="*/ 611560 w 1719556"/>
              <a:gd name="connsiteY9" fmla="*/ 814851 h 862281"/>
              <a:gd name="connsiteX10" fmla="*/ 607236 w 1719556"/>
              <a:gd name="connsiteY10" fmla="*/ 759127 h 862281"/>
              <a:gd name="connsiteX0" fmla="*/ 632575 w 1744895"/>
              <a:gd name="connsiteY0" fmla="*/ 758827 h 861981"/>
              <a:gd name="connsiteX1" fmla="*/ 1213446 w 1744895"/>
              <a:gd name="connsiteY1" fmla="*/ 759516 h 861981"/>
              <a:gd name="connsiteX2" fmla="*/ 1627612 w 1744895"/>
              <a:gd name="connsiteY2" fmla="*/ 649754 h 861981"/>
              <a:gd name="connsiteX3" fmla="*/ 1694823 w 1744895"/>
              <a:gd name="connsiteY3" fmla="*/ 166854 h 861981"/>
              <a:gd name="connsiteX4" fmla="*/ 675842 w 1744895"/>
              <a:gd name="connsiteY4" fmla="*/ 439 h 861981"/>
              <a:gd name="connsiteX5" fmla="*/ 33743 w 1744895"/>
              <a:gd name="connsiteY5" fmla="*/ 138126 h 861981"/>
              <a:gd name="connsiteX6" fmla="*/ 130800 w 1744895"/>
              <a:gd name="connsiteY6" fmla="*/ 653080 h 861981"/>
              <a:gd name="connsiteX7" fmla="*/ 481839 w 1744895"/>
              <a:gd name="connsiteY7" fmla="*/ 733500 h 861981"/>
              <a:gd name="connsiteX8" fmla="*/ 654780 w 1744895"/>
              <a:gd name="connsiteY8" fmla="*/ 861981 h 861981"/>
              <a:gd name="connsiteX9" fmla="*/ 636899 w 1744895"/>
              <a:gd name="connsiteY9" fmla="*/ 814551 h 861981"/>
              <a:gd name="connsiteX10" fmla="*/ 632575 w 1744895"/>
              <a:gd name="connsiteY10" fmla="*/ 758827 h 861981"/>
              <a:gd name="connsiteX0" fmla="*/ 632575 w 1744895"/>
              <a:gd name="connsiteY0" fmla="*/ 758471 h 861625"/>
              <a:gd name="connsiteX1" fmla="*/ 1213446 w 1744895"/>
              <a:gd name="connsiteY1" fmla="*/ 759160 h 861625"/>
              <a:gd name="connsiteX2" fmla="*/ 1627612 w 1744895"/>
              <a:gd name="connsiteY2" fmla="*/ 649398 h 861625"/>
              <a:gd name="connsiteX3" fmla="*/ 1694823 w 1744895"/>
              <a:gd name="connsiteY3" fmla="*/ 166498 h 861625"/>
              <a:gd name="connsiteX4" fmla="*/ 675842 w 1744895"/>
              <a:gd name="connsiteY4" fmla="*/ 83 h 861625"/>
              <a:gd name="connsiteX5" fmla="*/ 33743 w 1744895"/>
              <a:gd name="connsiteY5" fmla="*/ 137770 h 861625"/>
              <a:gd name="connsiteX6" fmla="*/ 130800 w 1744895"/>
              <a:gd name="connsiteY6" fmla="*/ 652724 h 861625"/>
              <a:gd name="connsiteX7" fmla="*/ 481839 w 1744895"/>
              <a:gd name="connsiteY7" fmla="*/ 733144 h 861625"/>
              <a:gd name="connsiteX8" fmla="*/ 654780 w 1744895"/>
              <a:gd name="connsiteY8" fmla="*/ 861625 h 861625"/>
              <a:gd name="connsiteX9" fmla="*/ 636899 w 1744895"/>
              <a:gd name="connsiteY9" fmla="*/ 814195 h 861625"/>
              <a:gd name="connsiteX10" fmla="*/ 632575 w 1744895"/>
              <a:gd name="connsiteY10" fmla="*/ 758471 h 861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44895" h="861625">
                <a:moveTo>
                  <a:pt x="632575" y="758471"/>
                </a:moveTo>
                <a:cubicBezTo>
                  <a:pt x="777957" y="764736"/>
                  <a:pt x="1047607" y="777339"/>
                  <a:pt x="1213446" y="759160"/>
                </a:cubicBezTo>
                <a:cubicBezTo>
                  <a:pt x="1379286" y="740981"/>
                  <a:pt x="1547382" y="748175"/>
                  <a:pt x="1627612" y="649398"/>
                </a:cubicBezTo>
                <a:cubicBezTo>
                  <a:pt x="1707842" y="550621"/>
                  <a:pt x="1806456" y="397765"/>
                  <a:pt x="1694823" y="166498"/>
                </a:cubicBezTo>
                <a:cubicBezTo>
                  <a:pt x="1627519" y="31436"/>
                  <a:pt x="975412" y="1999"/>
                  <a:pt x="675842" y="83"/>
                </a:cubicBezTo>
                <a:cubicBezTo>
                  <a:pt x="376272" y="-1833"/>
                  <a:pt x="124583" y="28997"/>
                  <a:pt x="33743" y="137770"/>
                </a:cubicBezTo>
                <a:cubicBezTo>
                  <a:pt x="-57097" y="246544"/>
                  <a:pt x="56117" y="553495"/>
                  <a:pt x="130800" y="652724"/>
                </a:cubicBezTo>
                <a:cubicBezTo>
                  <a:pt x="205483" y="751953"/>
                  <a:pt x="435738" y="733144"/>
                  <a:pt x="481839" y="733144"/>
                </a:cubicBezTo>
                <a:cubicBezTo>
                  <a:pt x="537493" y="797776"/>
                  <a:pt x="593997" y="831638"/>
                  <a:pt x="654780" y="861625"/>
                </a:cubicBezTo>
                <a:cubicBezTo>
                  <a:pt x="644708" y="843702"/>
                  <a:pt x="641518" y="831628"/>
                  <a:pt x="636899" y="814195"/>
                </a:cubicBezTo>
                <a:cubicBezTo>
                  <a:pt x="627046" y="785048"/>
                  <a:pt x="632575" y="758471"/>
                  <a:pt x="632575" y="758471"/>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58D0D4C1-DF97-97CE-DC45-6FDC1B6E1A6F}"/>
              </a:ext>
            </a:extLst>
          </p:cNvPr>
          <p:cNvSpPr>
            <a:spLocks noGrp="1"/>
          </p:cNvSpPr>
          <p:nvPr>
            <p:ph idx="1"/>
          </p:nvPr>
        </p:nvSpPr>
        <p:spPr>
          <a:xfrm>
            <a:off x="781957" y="3308980"/>
            <a:ext cx="5600676" cy="3006533"/>
          </a:xfrm>
        </p:spPr>
        <p:txBody>
          <a:bodyPr anchor="ctr">
            <a:normAutofit/>
          </a:bodyPr>
          <a:lstStyle/>
          <a:p>
            <a:pPr marL="457200" indent="-457200" algn="ctr">
              <a:lnSpc>
                <a:spcPct val="90000"/>
              </a:lnSpc>
              <a:buFontTx/>
              <a:buChar char="-"/>
            </a:pPr>
            <a:r>
              <a:rPr lang="en-GB" sz="2700" dirty="0"/>
              <a:t>Successful working relationship is vital. </a:t>
            </a:r>
          </a:p>
          <a:p>
            <a:pPr marL="457200" indent="-457200" algn="ctr">
              <a:lnSpc>
                <a:spcPct val="90000"/>
              </a:lnSpc>
              <a:buFontTx/>
              <a:buChar char="-"/>
            </a:pPr>
            <a:r>
              <a:rPr lang="en-GB" sz="2700" dirty="0"/>
              <a:t>Communication.</a:t>
            </a:r>
          </a:p>
          <a:p>
            <a:pPr marL="457200" indent="-457200" algn="ctr">
              <a:lnSpc>
                <a:spcPct val="90000"/>
              </a:lnSpc>
              <a:buFontTx/>
              <a:buChar char="-"/>
            </a:pPr>
            <a:r>
              <a:rPr lang="en-GB" sz="2700" dirty="0"/>
              <a:t>Justice </a:t>
            </a:r>
          </a:p>
          <a:p>
            <a:pPr marL="457200" indent="-457200" algn="ctr">
              <a:lnSpc>
                <a:spcPct val="90000"/>
              </a:lnSpc>
              <a:buFontTx/>
              <a:buChar char="-"/>
            </a:pPr>
            <a:r>
              <a:rPr lang="en-GB" sz="2700" dirty="0"/>
              <a:t>Safer communities.</a:t>
            </a:r>
          </a:p>
          <a:p>
            <a:pPr marL="457200" indent="-457200" algn="ctr">
              <a:lnSpc>
                <a:spcPct val="90000"/>
              </a:lnSpc>
              <a:buFontTx/>
              <a:buChar char="-"/>
            </a:pPr>
            <a:r>
              <a:rPr lang="en-GB" sz="2700" dirty="0"/>
              <a:t>Insight to public.</a:t>
            </a:r>
          </a:p>
          <a:p>
            <a:pPr marL="457200" indent="-457200" algn="ctr">
              <a:lnSpc>
                <a:spcPct val="90000"/>
              </a:lnSpc>
              <a:buFontTx/>
              <a:buChar char="-"/>
            </a:pPr>
            <a:r>
              <a:rPr lang="en-GB" sz="2700" dirty="0"/>
              <a:t>Context. </a:t>
            </a:r>
          </a:p>
        </p:txBody>
      </p:sp>
      <p:pic>
        <p:nvPicPr>
          <p:cNvPr id="7170" name="Picture 2" descr="Image result for media and policing uk">
            <a:extLst>
              <a:ext uri="{FF2B5EF4-FFF2-40B4-BE49-F238E27FC236}">
                <a16:creationId xmlns:a16="http://schemas.microsoft.com/office/drawing/2014/main" id="{E74FB62B-C10E-9326-3336-F342376E34E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62800" y="1798039"/>
            <a:ext cx="4435428" cy="3130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0185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BD2A7128-270D-45DD-B0C7-24FF46222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Image result for media relations uk police">
            <a:extLst>
              <a:ext uri="{FF2B5EF4-FFF2-40B4-BE49-F238E27FC236}">
                <a16:creationId xmlns:a16="http://schemas.microsoft.com/office/drawing/2014/main" id="{7B1DB2C9-3CBF-936F-E4B2-6883A6A676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20" r="5147"/>
          <a:stretch/>
        </p:blipFill>
        <p:spPr bwMode="auto">
          <a:xfrm>
            <a:off x="456628" y="527514"/>
            <a:ext cx="6539979" cy="5802972"/>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a:noFill/>
          <a:extLst>
            <a:ext uri="{909E8E84-426E-40DD-AFC4-6F175D3DCCD1}">
              <a14:hiddenFill xmlns:a14="http://schemas.microsoft.com/office/drawing/2010/main">
                <a:solidFill>
                  <a:srgbClr val="FFFFFF"/>
                </a:solidFill>
              </a14:hiddenFill>
            </a:ext>
          </a:extLst>
        </p:spPr>
      </p:pic>
      <p:sp>
        <p:nvSpPr>
          <p:cNvPr id="8201" name="Freeform: Shape 8200">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6625" y="518378"/>
            <a:ext cx="6539978" cy="5802971"/>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3" name="Freeform: Shape 8202">
            <a:extLst>
              <a:ext uri="{FF2B5EF4-FFF2-40B4-BE49-F238E27FC236}">
                <a16:creationId xmlns:a16="http://schemas.microsoft.com/office/drawing/2014/main" id="{78F7AE4B-9747-4033-A691-63FD7B896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09820" y="974489"/>
            <a:ext cx="5081278" cy="2363876"/>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596213 w 1726174"/>
              <a:gd name="connsiteY10" fmla="*/ 719029 h 836314"/>
              <a:gd name="connsiteX0" fmla="*/ 606950 w 1726174"/>
              <a:gd name="connsiteY0" fmla="*/ 711850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606950 w 1726174"/>
              <a:gd name="connsiteY10" fmla="*/ 711850 h 836314"/>
              <a:gd name="connsiteX0" fmla="*/ 612615 w 1731839"/>
              <a:gd name="connsiteY0" fmla="*/ 711557 h 836021"/>
              <a:gd name="connsiteX1" fmla="*/ 1161414 w 1731839"/>
              <a:gd name="connsiteY1" fmla="*/ 722093 h 836021"/>
              <a:gd name="connsiteX2" fmla="*/ 1629351 w 1731839"/>
              <a:gd name="connsiteY2" fmla="*/ 619325 h 836021"/>
              <a:gd name="connsiteX3" fmla="*/ 1674499 w 1731839"/>
              <a:gd name="connsiteY3" fmla="*/ 135550 h 836021"/>
              <a:gd name="connsiteX4" fmla="*/ 717618 w 1731839"/>
              <a:gd name="connsiteY4" fmla="*/ 9 h 836021"/>
              <a:gd name="connsiteX5" fmla="*/ 44803 w 1731839"/>
              <a:gd name="connsiteY5" fmla="*/ 138857 h 836021"/>
              <a:gd name="connsiteX6" fmla="*/ 106057 w 1731839"/>
              <a:gd name="connsiteY6" fmla="*/ 626995 h 836021"/>
              <a:gd name="connsiteX7" fmla="*/ 457096 w 1731839"/>
              <a:gd name="connsiteY7" fmla="*/ 707415 h 836021"/>
              <a:gd name="connsiteX8" fmla="*/ 630037 w 1731839"/>
              <a:gd name="connsiteY8" fmla="*/ 835896 h 836021"/>
              <a:gd name="connsiteX9" fmla="*/ 607666 w 1731839"/>
              <a:gd name="connsiteY9" fmla="*/ 787668 h 836021"/>
              <a:gd name="connsiteX10" fmla="*/ 612615 w 1731839"/>
              <a:gd name="connsiteY10" fmla="*/ 711557 h 836021"/>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1973 w 1736146"/>
              <a:gd name="connsiteY9" fmla="*/ 788892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5564 h 841877"/>
              <a:gd name="connsiteX1" fmla="*/ 1167511 w 1736070"/>
              <a:gd name="connsiteY1" fmla="*/ 714136 h 841877"/>
              <a:gd name="connsiteX2" fmla="*/ 1633658 w 1736070"/>
              <a:gd name="connsiteY2" fmla="*/ 623332 h 841877"/>
              <a:gd name="connsiteX3" fmla="*/ 1678806 w 1736070"/>
              <a:gd name="connsiteY3" fmla="*/ 186531 h 841877"/>
              <a:gd name="connsiteX4" fmla="*/ 721925 w 1736070"/>
              <a:gd name="connsiteY4" fmla="*/ 4016 h 841877"/>
              <a:gd name="connsiteX5" fmla="*/ 43741 w 1736070"/>
              <a:gd name="connsiteY5" fmla="*/ 109363 h 841877"/>
              <a:gd name="connsiteX6" fmla="*/ 110364 w 1736070"/>
              <a:gd name="connsiteY6" fmla="*/ 631002 h 841877"/>
              <a:gd name="connsiteX7" fmla="*/ 461403 w 1736070"/>
              <a:gd name="connsiteY7" fmla="*/ 711422 h 841877"/>
              <a:gd name="connsiteX8" fmla="*/ 634344 w 1736070"/>
              <a:gd name="connsiteY8" fmla="*/ 839903 h 841877"/>
              <a:gd name="connsiteX9" fmla="*/ 613762 w 1736070"/>
              <a:gd name="connsiteY9" fmla="*/ 794068 h 841877"/>
              <a:gd name="connsiteX10" fmla="*/ 616922 w 1736070"/>
              <a:gd name="connsiteY10" fmla="*/ 715564 h 8418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3140"/>
              <a:gd name="connsiteY0" fmla="*/ 713064 h 839377"/>
              <a:gd name="connsiteX1" fmla="*/ 1160523 w 1733140"/>
              <a:gd name="connsiteY1" fmla="*/ 724017 h 839377"/>
              <a:gd name="connsiteX2" fmla="*/ 1633658 w 1733140"/>
              <a:gd name="connsiteY2" fmla="*/ 620832 h 839377"/>
              <a:gd name="connsiteX3" fmla="*/ 1674387 w 1733140"/>
              <a:gd name="connsiteY3" fmla="*/ 142276 h 839377"/>
              <a:gd name="connsiteX4" fmla="*/ 721925 w 1733140"/>
              <a:gd name="connsiteY4" fmla="*/ 1516 h 839377"/>
              <a:gd name="connsiteX5" fmla="*/ 43741 w 1733140"/>
              <a:gd name="connsiteY5" fmla="*/ 106863 h 839377"/>
              <a:gd name="connsiteX6" fmla="*/ 110364 w 1733140"/>
              <a:gd name="connsiteY6" fmla="*/ 628502 h 839377"/>
              <a:gd name="connsiteX7" fmla="*/ 461403 w 1733140"/>
              <a:gd name="connsiteY7" fmla="*/ 708922 h 839377"/>
              <a:gd name="connsiteX8" fmla="*/ 634344 w 1733140"/>
              <a:gd name="connsiteY8" fmla="*/ 837403 h 839377"/>
              <a:gd name="connsiteX9" fmla="*/ 613762 w 1733140"/>
              <a:gd name="connsiteY9" fmla="*/ 791568 h 839377"/>
              <a:gd name="connsiteX10" fmla="*/ 616922 w 1733140"/>
              <a:gd name="connsiteY10" fmla="*/ 713064 h 839377"/>
              <a:gd name="connsiteX0" fmla="*/ 616922 w 1730438"/>
              <a:gd name="connsiteY0" fmla="*/ 713064 h 839377"/>
              <a:gd name="connsiteX1" fmla="*/ 1160523 w 1730438"/>
              <a:gd name="connsiteY1" fmla="*/ 724017 h 839377"/>
              <a:gd name="connsiteX2" fmla="*/ 1633658 w 1730438"/>
              <a:gd name="connsiteY2" fmla="*/ 620832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3762 w 1732986"/>
              <a:gd name="connsiteY9" fmla="*/ 791568 h 839377"/>
              <a:gd name="connsiteX10" fmla="*/ 616922 w 1732986"/>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6463 w 1732986"/>
              <a:gd name="connsiteY9" fmla="*/ 789973 h 839377"/>
              <a:gd name="connsiteX10" fmla="*/ 616922 w 1732986"/>
              <a:gd name="connsiteY10" fmla="*/ 713064 h 839377"/>
              <a:gd name="connsiteX0" fmla="*/ 616922 w 1732986"/>
              <a:gd name="connsiteY0" fmla="*/ 713064 h 837403"/>
              <a:gd name="connsiteX1" fmla="*/ 1164018 w 1732986"/>
              <a:gd name="connsiteY1" fmla="*/ 711636 h 837403"/>
              <a:gd name="connsiteX2" fmla="*/ 1633658 w 1732986"/>
              <a:gd name="connsiteY2" fmla="*/ 600198 h 837403"/>
              <a:gd name="connsiteX3" fmla="*/ 1674387 w 1732986"/>
              <a:gd name="connsiteY3" fmla="*/ 142276 h 837403"/>
              <a:gd name="connsiteX4" fmla="*/ 721925 w 1732986"/>
              <a:gd name="connsiteY4" fmla="*/ 1516 h 837403"/>
              <a:gd name="connsiteX5" fmla="*/ 43741 w 1732986"/>
              <a:gd name="connsiteY5" fmla="*/ 106863 h 837403"/>
              <a:gd name="connsiteX6" fmla="*/ 110364 w 1732986"/>
              <a:gd name="connsiteY6" fmla="*/ 628502 h 837403"/>
              <a:gd name="connsiteX7" fmla="*/ 461403 w 1732986"/>
              <a:gd name="connsiteY7" fmla="*/ 708922 h 837403"/>
              <a:gd name="connsiteX8" fmla="*/ 634344 w 1732986"/>
              <a:gd name="connsiteY8" fmla="*/ 837403 h 837403"/>
              <a:gd name="connsiteX9" fmla="*/ 616463 w 1732986"/>
              <a:gd name="connsiteY9" fmla="*/ 789973 h 837403"/>
              <a:gd name="connsiteX10" fmla="*/ 616922 w 1732986"/>
              <a:gd name="connsiteY10" fmla="*/ 713064 h 837403"/>
              <a:gd name="connsiteX0" fmla="*/ 616922 w 1730658"/>
              <a:gd name="connsiteY0" fmla="*/ 713064 h 837403"/>
              <a:gd name="connsiteX1" fmla="*/ 1164018 w 1730658"/>
              <a:gd name="connsiteY1" fmla="*/ 711636 h 837403"/>
              <a:gd name="connsiteX2" fmla="*/ 1626069 w 1730658"/>
              <a:gd name="connsiteY2" fmla="*/ 628754 h 837403"/>
              <a:gd name="connsiteX3" fmla="*/ 1674387 w 1730658"/>
              <a:gd name="connsiteY3" fmla="*/ 142276 h 837403"/>
              <a:gd name="connsiteX4" fmla="*/ 721925 w 1730658"/>
              <a:gd name="connsiteY4" fmla="*/ 1516 h 837403"/>
              <a:gd name="connsiteX5" fmla="*/ 43741 w 1730658"/>
              <a:gd name="connsiteY5" fmla="*/ 106863 h 837403"/>
              <a:gd name="connsiteX6" fmla="*/ 110364 w 1730658"/>
              <a:gd name="connsiteY6" fmla="*/ 628502 h 837403"/>
              <a:gd name="connsiteX7" fmla="*/ 461403 w 1730658"/>
              <a:gd name="connsiteY7" fmla="*/ 708922 h 837403"/>
              <a:gd name="connsiteX8" fmla="*/ 634344 w 1730658"/>
              <a:gd name="connsiteY8" fmla="*/ 837403 h 837403"/>
              <a:gd name="connsiteX9" fmla="*/ 616463 w 1730658"/>
              <a:gd name="connsiteY9" fmla="*/ 789973 h 837403"/>
              <a:gd name="connsiteX10" fmla="*/ 616922 w 1730658"/>
              <a:gd name="connsiteY10" fmla="*/ 713064 h 837403"/>
              <a:gd name="connsiteX0" fmla="*/ 616922 w 1722741"/>
              <a:gd name="connsiteY0" fmla="*/ 713064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6922 w 1722741"/>
              <a:gd name="connsiteY10" fmla="*/ 713064 h 83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22741" h="837403">
                <a:moveTo>
                  <a:pt x="616922" y="713064"/>
                </a:moveTo>
                <a:cubicBezTo>
                  <a:pt x="762304" y="719329"/>
                  <a:pt x="1000887" y="725688"/>
                  <a:pt x="1164018" y="711636"/>
                </a:cubicBezTo>
                <a:cubicBezTo>
                  <a:pt x="1327149" y="697584"/>
                  <a:pt x="1510650" y="723647"/>
                  <a:pt x="1595711" y="628754"/>
                </a:cubicBezTo>
                <a:cubicBezTo>
                  <a:pt x="1680773" y="533861"/>
                  <a:pt x="1786020" y="373543"/>
                  <a:pt x="1674387" y="142276"/>
                </a:cubicBezTo>
                <a:cubicBezTo>
                  <a:pt x="1607083" y="7214"/>
                  <a:pt x="993699" y="7418"/>
                  <a:pt x="721925" y="1516"/>
                </a:cubicBezTo>
                <a:cubicBezTo>
                  <a:pt x="450151" y="-4386"/>
                  <a:pt x="145668" y="2365"/>
                  <a:pt x="43741" y="106863"/>
                </a:cubicBezTo>
                <a:cubicBezTo>
                  <a:pt x="-58186" y="211361"/>
                  <a:pt x="40754" y="528159"/>
                  <a:pt x="110364" y="628502"/>
                </a:cubicBezTo>
                <a:cubicBezTo>
                  <a:pt x="179974" y="728845"/>
                  <a:pt x="415302" y="708922"/>
                  <a:pt x="461403" y="708922"/>
                </a:cubicBezTo>
                <a:cubicBezTo>
                  <a:pt x="497262" y="793797"/>
                  <a:pt x="576077" y="833355"/>
                  <a:pt x="634344" y="837403"/>
                </a:cubicBezTo>
                <a:cubicBezTo>
                  <a:pt x="624272" y="819480"/>
                  <a:pt x="621082" y="807406"/>
                  <a:pt x="616463" y="789973"/>
                </a:cubicBezTo>
                <a:cubicBezTo>
                  <a:pt x="606610" y="760826"/>
                  <a:pt x="616922" y="713064"/>
                  <a:pt x="616922" y="713064"/>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9B42660-3661-3C4D-85EA-E4BE6C50EEE6}"/>
              </a:ext>
            </a:extLst>
          </p:cNvPr>
          <p:cNvSpPr>
            <a:spLocks noGrp="1"/>
          </p:cNvSpPr>
          <p:nvPr>
            <p:ph type="title"/>
          </p:nvPr>
        </p:nvSpPr>
        <p:spPr>
          <a:xfrm>
            <a:off x="6869912" y="1178891"/>
            <a:ext cx="4621048" cy="1678899"/>
          </a:xfrm>
        </p:spPr>
        <p:txBody>
          <a:bodyPr>
            <a:normAutofit/>
          </a:bodyPr>
          <a:lstStyle/>
          <a:p>
            <a:pPr algn="ctr"/>
            <a:r>
              <a:rPr lang="en-GB" dirty="0"/>
              <a:t>Media relations</a:t>
            </a:r>
            <a:endParaRPr lang="en-GB"/>
          </a:p>
        </p:txBody>
      </p:sp>
      <p:sp>
        <p:nvSpPr>
          <p:cNvPr id="8205" name="Freeform: Shape 8204">
            <a:extLst>
              <a:ext uri="{FF2B5EF4-FFF2-40B4-BE49-F238E27FC236}">
                <a16:creationId xmlns:a16="http://schemas.microsoft.com/office/drawing/2014/main" id="{3DE94331-B9BD-4D14-A13A-2868661FB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2887" y="926489"/>
            <a:ext cx="5081278" cy="2363876"/>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596213 w 1726174"/>
              <a:gd name="connsiteY10" fmla="*/ 719029 h 836314"/>
              <a:gd name="connsiteX0" fmla="*/ 606950 w 1726174"/>
              <a:gd name="connsiteY0" fmla="*/ 711850 h 836314"/>
              <a:gd name="connsiteX1" fmla="*/ 1155749 w 1726174"/>
              <a:gd name="connsiteY1" fmla="*/ 722386 h 836314"/>
              <a:gd name="connsiteX2" fmla="*/ 1623686 w 1726174"/>
              <a:gd name="connsiteY2" fmla="*/ 619618 h 836314"/>
              <a:gd name="connsiteX3" fmla="*/ 1668834 w 1726174"/>
              <a:gd name="connsiteY3" fmla="*/ 135843 h 836314"/>
              <a:gd name="connsiteX4" fmla="*/ 711953 w 1726174"/>
              <a:gd name="connsiteY4" fmla="*/ 302 h 836314"/>
              <a:gd name="connsiteX5" fmla="*/ 46296 w 1726174"/>
              <a:gd name="connsiteY5" fmla="*/ 158293 h 836314"/>
              <a:gd name="connsiteX6" fmla="*/ 100392 w 1726174"/>
              <a:gd name="connsiteY6" fmla="*/ 627288 h 836314"/>
              <a:gd name="connsiteX7" fmla="*/ 451431 w 1726174"/>
              <a:gd name="connsiteY7" fmla="*/ 707708 h 836314"/>
              <a:gd name="connsiteX8" fmla="*/ 624372 w 1726174"/>
              <a:gd name="connsiteY8" fmla="*/ 836189 h 836314"/>
              <a:gd name="connsiteX9" fmla="*/ 602001 w 1726174"/>
              <a:gd name="connsiteY9" fmla="*/ 787961 h 836314"/>
              <a:gd name="connsiteX10" fmla="*/ 606950 w 1726174"/>
              <a:gd name="connsiteY10" fmla="*/ 711850 h 836314"/>
              <a:gd name="connsiteX0" fmla="*/ 612615 w 1731839"/>
              <a:gd name="connsiteY0" fmla="*/ 711557 h 836021"/>
              <a:gd name="connsiteX1" fmla="*/ 1161414 w 1731839"/>
              <a:gd name="connsiteY1" fmla="*/ 722093 h 836021"/>
              <a:gd name="connsiteX2" fmla="*/ 1629351 w 1731839"/>
              <a:gd name="connsiteY2" fmla="*/ 619325 h 836021"/>
              <a:gd name="connsiteX3" fmla="*/ 1674499 w 1731839"/>
              <a:gd name="connsiteY3" fmla="*/ 135550 h 836021"/>
              <a:gd name="connsiteX4" fmla="*/ 717618 w 1731839"/>
              <a:gd name="connsiteY4" fmla="*/ 9 h 836021"/>
              <a:gd name="connsiteX5" fmla="*/ 44803 w 1731839"/>
              <a:gd name="connsiteY5" fmla="*/ 138857 h 836021"/>
              <a:gd name="connsiteX6" fmla="*/ 106057 w 1731839"/>
              <a:gd name="connsiteY6" fmla="*/ 626995 h 836021"/>
              <a:gd name="connsiteX7" fmla="*/ 457096 w 1731839"/>
              <a:gd name="connsiteY7" fmla="*/ 707415 h 836021"/>
              <a:gd name="connsiteX8" fmla="*/ 630037 w 1731839"/>
              <a:gd name="connsiteY8" fmla="*/ 835896 h 836021"/>
              <a:gd name="connsiteX9" fmla="*/ 607666 w 1731839"/>
              <a:gd name="connsiteY9" fmla="*/ 787668 h 836021"/>
              <a:gd name="connsiteX10" fmla="*/ 612615 w 1731839"/>
              <a:gd name="connsiteY10" fmla="*/ 711557 h 836021"/>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1973 w 1736146"/>
              <a:gd name="connsiteY9" fmla="*/ 788892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146"/>
              <a:gd name="connsiteY0" fmla="*/ 712781 h 837245"/>
              <a:gd name="connsiteX1" fmla="*/ 1165721 w 1736146"/>
              <a:gd name="connsiteY1" fmla="*/ 723317 h 837245"/>
              <a:gd name="connsiteX2" fmla="*/ 1633658 w 1736146"/>
              <a:gd name="connsiteY2" fmla="*/ 620549 h 837245"/>
              <a:gd name="connsiteX3" fmla="*/ 1678806 w 1736146"/>
              <a:gd name="connsiteY3" fmla="*/ 136774 h 837245"/>
              <a:gd name="connsiteX4" fmla="*/ 721925 w 1736146"/>
              <a:gd name="connsiteY4" fmla="*/ 1233 h 837245"/>
              <a:gd name="connsiteX5" fmla="*/ 43741 w 1736146"/>
              <a:gd name="connsiteY5" fmla="*/ 106580 h 837245"/>
              <a:gd name="connsiteX6" fmla="*/ 110364 w 1736146"/>
              <a:gd name="connsiteY6" fmla="*/ 628219 h 837245"/>
              <a:gd name="connsiteX7" fmla="*/ 461403 w 1736146"/>
              <a:gd name="connsiteY7" fmla="*/ 708639 h 837245"/>
              <a:gd name="connsiteX8" fmla="*/ 634344 w 1736146"/>
              <a:gd name="connsiteY8" fmla="*/ 837120 h 837245"/>
              <a:gd name="connsiteX9" fmla="*/ 613762 w 1736146"/>
              <a:gd name="connsiteY9" fmla="*/ 791285 h 837245"/>
              <a:gd name="connsiteX10" fmla="*/ 616922 w 1736146"/>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7245"/>
              <a:gd name="connsiteX1" fmla="*/ 1167511 w 1736070"/>
              <a:gd name="connsiteY1" fmla="*/ 711353 h 837245"/>
              <a:gd name="connsiteX2" fmla="*/ 1633658 w 1736070"/>
              <a:gd name="connsiteY2" fmla="*/ 620549 h 837245"/>
              <a:gd name="connsiteX3" fmla="*/ 1678806 w 1736070"/>
              <a:gd name="connsiteY3" fmla="*/ 136774 h 837245"/>
              <a:gd name="connsiteX4" fmla="*/ 721925 w 1736070"/>
              <a:gd name="connsiteY4" fmla="*/ 1233 h 837245"/>
              <a:gd name="connsiteX5" fmla="*/ 43741 w 1736070"/>
              <a:gd name="connsiteY5" fmla="*/ 106580 h 837245"/>
              <a:gd name="connsiteX6" fmla="*/ 110364 w 1736070"/>
              <a:gd name="connsiteY6" fmla="*/ 628219 h 837245"/>
              <a:gd name="connsiteX7" fmla="*/ 461403 w 1736070"/>
              <a:gd name="connsiteY7" fmla="*/ 708639 h 837245"/>
              <a:gd name="connsiteX8" fmla="*/ 634344 w 1736070"/>
              <a:gd name="connsiteY8" fmla="*/ 837120 h 837245"/>
              <a:gd name="connsiteX9" fmla="*/ 613762 w 1736070"/>
              <a:gd name="connsiteY9" fmla="*/ 791285 h 837245"/>
              <a:gd name="connsiteX10" fmla="*/ 616922 w 1736070"/>
              <a:gd name="connsiteY10" fmla="*/ 712781 h 837245"/>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2781 h 839094"/>
              <a:gd name="connsiteX1" fmla="*/ 1167511 w 1736070"/>
              <a:gd name="connsiteY1" fmla="*/ 711353 h 839094"/>
              <a:gd name="connsiteX2" fmla="*/ 1633658 w 1736070"/>
              <a:gd name="connsiteY2" fmla="*/ 620549 h 839094"/>
              <a:gd name="connsiteX3" fmla="*/ 1678806 w 1736070"/>
              <a:gd name="connsiteY3" fmla="*/ 136774 h 839094"/>
              <a:gd name="connsiteX4" fmla="*/ 721925 w 1736070"/>
              <a:gd name="connsiteY4" fmla="*/ 1233 h 839094"/>
              <a:gd name="connsiteX5" fmla="*/ 43741 w 1736070"/>
              <a:gd name="connsiteY5" fmla="*/ 106580 h 839094"/>
              <a:gd name="connsiteX6" fmla="*/ 110364 w 1736070"/>
              <a:gd name="connsiteY6" fmla="*/ 628219 h 839094"/>
              <a:gd name="connsiteX7" fmla="*/ 461403 w 1736070"/>
              <a:gd name="connsiteY7" fmla="*/ 708639 h 839094"/>
              <a:gd name="connsiteX8" fmla="*/ 634344 w 1736070"/>
              <a:gd name="connsiteY8" fmla="*/ 837120 h 839094"/>
              <a:gd name="connsiteX9" fmla="*/ 613762 w 1736070"/>
              <a:gd name="connsiteY9" fmla="*/ 791285 h 839094"/>
              <a:gd name="connsiteX10" fmla="*/ 616922 w 1736070"/>
              <a:gd name="connsiteY10" fmla="*/ 712781 h 839094"/>
              <a:gd name="connsiteX0" fmla="*/ 616922 w 1736070"/>
              <a:gd name="connsiteY0" fmla="*/ 715564 h 841877"/>
              <a:gd name="connsiteX1" fmla="*/ 1167511 w 1736070"/>
              <a:gd name="connsiteY1" fmla="*/ 714136 h 841877"/>
              <a:gd name="connsiteX2" fmla="*/ 1633658 w 1736070"/>
              <a:gd name="connsiteY2" fmla="*/ 623332 h 841877"/>
              <a:gd name="connsiteX3" fmla="*/ 1678806 w 1736070"/>
              <a:gd name="connsiteY3" fmla="*/ 186531 h 841877"/>
              <a:gd name="connsiteX4" fmla="*/ 721925 w 1736070"/>
              <a:gd name="connsiteY4" fmla="*/ 4016 h 841877"/>
              <a:gd name="connsiteX5" fmla="*/ 43741 w 1736070"/>
              <a:gd name="connsiteY5" fmla="*/ 109363 h 841877"/>
              <a:gd name="connsiteX6" fmla="*/ 110364 w 1736070"/>
              <a:gd name="connsiteY6" fmla="*/ 631002 h 841877"/>
              <a:gd name="connsiteX7" fmla="*/ 461403 w 1736070"/>
              <a:gd name="connsiteY7" fmla="*/ 711422 h 841877"/>
              <a:gd name="connsiteX8" fmla="*/ 634344 w 1736070"/>
              <a:gd name="connsiteY8" fmla="*/ 839903 h 841877"/>
              <a:gd name="connsiteX9" fmla="*/ 613762 w 1736070"/>
              <a:gd name="connsiteY9" fmla="*/ 794068 h 841877"/>
              <a:gd name="connsiteX10" fmla="*/ 616922 w 1736070"/>
              <a:gd name="connsiteY10" fmla="*/ 715564 h 8418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2832"/>
              <a:gd name="connsiteY0" fmla="*/ 713064 h 839377"/>
              <a:gd name="connsiteX1" fmla="*/ 1167511 w 1732832"/>
              <a:gd name="connsiteY1" fmla="*/ 711636 h 839377"/>
              <a:gd name="connsiteX2" fmla="*/ 1633658 w 1732832"/>
              <a:gd name="connsiteY2" fmla="*/ 620832 h 839377"/>
              <a:gd name="connsiteX3" fmla="*/ 1674387 w 1732832"/>
              <a:gd name="connsiteY3" fmla="*/ 142276 h 839377"/>
              <a:gd name="connsiteX4" fmla="*/ 721925 w 1732832"/>
              <a:gd name="connsiteY4" fmla="*/ 1516 h 839377"/>
              <a:gd name="connsiteX5" fmla="*/ 43741 w 1732832"/>
              <a:gd name="connsiteY5" fmla="*/ 106863 h 839377"/>
              <a:gd name="connsiteX6" fmla="*/ 110364 w 1732832"/>
              <a:gd name="connsiteY6" fmla="*/ 628502 h 839377"/>
              <a:gd name="connsiteX7" fmla="*/ 461403 w 1732832"/>
              <a:gd name="connsiteY7" fmla="*/ 708922 h 839377"/>
              <a:gd name="connsiteX8" fmla="*/ 634344 w 1732832"/>
              <a:gd name="connsiteY8" fmla="*/ 837403 h 839377"/>
              <a:gd name="connsiteX9" fmla="*/ 613762 w 1732832"/>
              <a:gd name="connsiteY9" fmla="*/ 791568 h 839377"/>
              <a:gd name="connsiteX10" fmla="*/ 616922 w 1732832"/>
              <a:gd name="connsiteY10" fmla="*/ 713064 h 839377"/>
              <a:gd name="connsiteX0" fmla="*/ 616922 w 1733140"/>
              <a:gd name="connsiteY0" fmla="*/ 713064 h 839377"/>
              <a:gd name="connsiteX1" fmla="*/ 1160523 w 1733140"/>
              <a:gd name="connsiteY1" fmla="*/ 724017 h 839377"/>
              <a:gd name="connsiteX2" fmla="*/ 1633658 w 1733140"/>
              <a:gd name="connsiteY2" fmla="*/ 620832 h 839377"/>
              <a:gd name="connsiteX3" fmla="*/ 1674387 w 1733140"/>
              <a:gd name="connsiteY3" fmla="*/ 142276 h 839377"/>
              <a:gd name="connsiteX4" fmla="*/ 721925 w 1733140"/>
              <a:gd name="connsiteY4" fmla="*/ 1516 h 839377"/>
              <a:gd name="connsiteX5" fmla="*/ 43741 w 1733140"/>
              <a:gd name="connsiteY5" fmla="*/ 106863 h 839377"/>
              <a:gd name="connsiteX6" fmla="*/ 110364 w 1733140"/>
              <a:gd name="connsiteY6" fmla="*/ 628502 h 839377"/>
              <a:gd name="connsiteX7" fmla="*/ 461403 w 1733140"/>
              <a:gd name="connsiteY7" fmla="*/ 708922 h 839377"/>
              <a:gd name="connsiteX8" fmla="*/ 634344 w 1733140"/>
              <a:gd name="connsiteY8" fmla="*/ 837403 h 839377"/>
              <a:gd name="connsiteX9" fmla="*/ 613762 w 1733140"/>
              <a:gd name="connsiteY9" fmla="*/ 791568 h 839377"/>
              <a:gd name="connsiteX10" fmla="*/ 616922 w 1733140"/>
              <a:gd name="connsiteY10" fmla="*/ 713064 h 839377"/>
              <a:gd name="connsiteX0" fmla="*/ 616922 w 1730438"/>
              <a:gd name="connsiteY0" fmla="*/ 713064 h 839377"/>
              <a:gd name="connsiteX1" fmla="*/ 1160523 w 1730438"/>
              <a:gd name="connsiteY1" fmla="*/ 724017 h 839377"/>
              <a:gd name="connsiteX2" fmla="*/ 1633658 w 1730438"/>
              <a:gd name="connsiteY2" fmla="*/ 620832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0438"/>
              <a:gd name="connsiteY0" fmla="*/ 713064 h 839377"/>
              <a:gd name="connsiteX1" fmla="*/ 1160523 w 1730438"/>
              <a:gd name="connsiteY1" fmla="*/ 724017 h 839377"/>
              <a:gd name="connsiteX2" fmla="*/ 1633658 w 1730438"/>
              <a:gd name="connsiteY2" fmla="*/ 600198 h 839377"/>
              <a:gd name="connsiteX3" fmla="*/ 1674387 w 1730438"/>
              <a:gd name="connsiteY3" fmla="*/ 142276 h 839377"/>
              <a:gd name="connsiteX4" fmla="*/ 721925 w 1730438"/>
              <a:gd name="connsiteY4" fmla="*/ 1516 h 839377"/>
              <a:gd name="connsiteX5" fmla="*/ 43741 w 1730438"/>
              <a:gd name="connsiteY5" fmla="*/ 106863 h 839377"/>
              <a:gd name="connsiteX6" fmla="*/ 110364 w 1730438"/>
              <a:gd name="connsiteY6" fmla="*/ 628502 h 839377"/>
              <a:gd name="connsiteX7" fmla="*/ 461403 w 1730438"/>
              <a:gd name="connsiteY7" fmla="*/ 708922 h 839377"/>
              <a:gd name="connsiteX8" fmla="*/ 634344 w 1730438"/>
              <a:gd name="connsiteY8" fmla="*/ 837403 h 839377"/>
              <a:gd name="connsiteX9" fmla="*/ 613762 w 1730438"/>
              <a:gd name="connsiteY9" fmla="*/ 791568 h 839377"/>
              <a:gd name="connsiteX10" fmla="*/ 616922 w 1730438"/>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3762 w 1732986"/>
              <a:gd name="connsiteY9" fmla="*/ 791568 h 839377"/>
              <a:gd name="connsiteX10" fmla="*/ 616922 w 1732986"/>
              <a:gd name="connsiteY10" fmla="*/ 713064 h 839377"/>
              <a:gd name="connsiteX0" fmla="*/ 616922 w 1732986"/>
              <a:gd name="connsiteY0" fmla="*/ 713064 h 839377"/>
              <a:gd name="connsiteX1" fmla="*/ 1164018 w 1732986"/>
              <a:gd name="connsiteY1" fmla="*/ 711636 h 839377"/>
              <a:gd name="connsiteX2" fmla="*/ 1633658 w 1732986"/>
              <a:gd name="connsiteY2" fmla="*/ 600198 h 839377"/>
              <a:gd name="connsiteX3" fmla="*/ 1674387 w 1732986"/>
              <a:gd name="connsiteY3" fmla="*/ 142276 h 839377"/>
              <a:gd name="connsiteX4" fmla="*/ 721925 w 1732986"/>
              <a:gd name="connsiteY4" fmla="*/ 1516 h 839377"/>
              <a:gd name="connsiteX5" fmla="*/ 43741 w 1732986"/>
              <a:gd name="connsiteY5" fmla="*/ 106863 h 839377"/>
              <a:gd name="connsiteX6" fmla="*/ 110364 w 1732986"/>
              <a:gd name="connsiteY6" fmla="*/ 628502 h 839377"/>
              <a:gd name="connsiteX7" fmla="*/ 461403 w 1732986"/>
              <a:gd name="connsiteY7" fmla="*/ 708922 h 839377"/>
              <a:gd name="connsiteX8" fmla="*/ 634344 w 1732986"/>
              <a:gd name="connsiteY8" fmla="*/ 837403 h 839377"/>
              <a:gd name="connsiteX9" fmla="*/ 616463 w 1732986"/>
              <a:gd name="connsiteY9" fmla="*/ 789973 h 839377"/>
              <a:gd name="connsiteX10" fmla="*/ 616922 w 1732986"/>
              <a:gd name="connsiteY10" fmla="*/ 713064 h 839377"/>
              <a:gd name="connsiteX0" fmla="*/ 616922 w 1732986"/>
              <a:gd name="connsiteY0" fmla="*/ 713064 h 837403"/>
              <a:gd name="connsiteX1" fmla="*/ 1164018 w 1732986"/>
              <a:gd name="connsiteY1" fmla="*/ 711636 h 837403"/>
              <a:gd name="connsiteX2" fmla="*/ 1633658 w 1732986"/>
              <a:gd name="connsiteY2" fmla="*/ 600198 h 837403"/>
              <a:gd name="connsiteX3" fmla="*/ 1674387 w 1732986"/>
              <a:gd name="connsiteY3" fmla="*/ 142276 h 837403"/>
              <a:gd name="connsiteX4" fmla="*/ 721925 w 1732986"/>
              <a:gd name="connsiteY4" fmla="*/ 1516 h 837403"/>
              <a:gd name="connsiteX5" fmla="*/ 43741 w 1732986"/>
              <a:gd name="connsiteY5" fmla="*/ 106863 h 837403"/>
              <a:gd name="connsiteX6" fmla="*/ 110364 w 1732986"/>
              <a:gd name="connsiteY6" fmla="*/ 628502 h 837403"/>
              <a:gd name="connsiteX7" fmla="*/ 461403 w 1732986"/>
              <a:gd name="connsiteY7" fmla="*/ 708922 h 837403"/>
              <a:gd name="connsiteX8" fmla="*/ 634344 w 1732986"/>
              <a:gd name="connsiteY8" fmla="*/ 837403 h 837403"/>
              <a:gd name="connsiteX9" fmla="*/ 616463 w 1732986"/>
              <a:gd name="connsiteY9" fmla="*/ 789973 h 837403"/>
              <a:gd name="connsiteX10" fmla="*/ 616922 w 1732986"/>
              <a:gd name="connsiteY10" fmla="*/ 713064 h 837403"/>
              <a:gd name="connsiteX0" fmla="*/ 616922 w 1730658"/>
              <a:gd name="connsiteY0" fmla="*/ 713064 h 837403"/>
              <a:gd name="connsiteX1" fmla="*/ 1164018 w 1730658"/>
              <a:gd name="connsiteY1" fmla="*/ 711636 h 837403"/>
              <a:gd name="connsiteX2" fmla="*/ 1626069 w 1730658"/>
              <a:gd name="connsiteY2" fmla="*/ 628754 h 837403"/>
              <a:gd name="connsiteX3" fmla="*/ 1674387 w 1730658"/>
              <a:gd name="connsiteY3" fmla="*/ 142276 h 837403"/>
              <a:gd name="connsiteX4" fmla="*/ 721925 w 1730658"/>
              <a:gd name="connsiteY4" fmla="*/ 1516 h 837403"/>
              <a:gd name="connsiteX5" fmla="*/ 43741 w 1730658"/>
              <a:gd name="connsiteY5" fmla="*/ 106863 h 837403"/>
              <a:gd name="connsiteX6" fmla="*/ 110364 w 1730658"/>
              <a:gd name="connsiteY6" fmla="*/ 628502 h 837403"/>
              <a:gd name="connsiteX7" fmla="*/ 461403 w 1730658"/>
              <a:gd name="connsiteY7" fmla="*/ 708922 h 837403"/>
              <a:gd name="connsiteX8" fmla="*/ 634344 w 1730658"/>
              <a:gd name="connsiteY8" fmla="*/ 837403 h 837403"/>
              <a:gd name="connsiteX9" fmla="*/ 616463 w 1730658"/>
              <a:gd name="connsiteY9" fmla="*/ 789973 h 837403"/>
              <a:gd name="connsiteX10" fmla="*/ 616922 w 1730658"/>
              <a:gd name="connsiteY10" fmla="*/ 713064 h 837403"/>
              <a:gd name="connsiteX0" fmla="*/ 616922 w 1722741"/>
              <a:gd name="connsiteY0" fmla="*/ 713064 h 837403"/>
              <a:gd name="connsiteX1" fmla="*/ 1164018 w 1722741"/>
              <a:gd name="connsiteY1" fmla="*/ 711636 h 837403"/>
              <a:gd name="connsiteX2" fmla="*/ 1595711 w 1722741"/>
              <a:gd name="connsiteY2" fmla="*/ 628754 h 837403"/>
              <a:gd name="connsiteX3" fmla="*/ 1674387 w 1722741"/>
              <a:gd name="connsiteY3" fmla="*/ 142276 h 837403"/>
              <a:gd name="connsiteX4" fmla="*/ 721925 w 1722741"/>
              <a:gd name="connsiteY4" fmla="*/ 1516 h 837403"/>
              <a:gd name="connsiteX5" fmla="*/ 43741 w 1722741"/>
              <a:gd name="connsiteY5" fmla="*/ 106863 h 837403"/>
              <a:gd name="connsiteX6" fmla="*/ 110364 w 1722741"/>
              <a:gd name="connsiteY6" fmla="*/ 628502 h 837403"/>
              <a:gd name="connsiteX7" fmla="*/ 461403 w 1722741"/>
              <a:gd name="connsiteY7" fmla="*/ 708922 h 837403"/>
              <a:gd name="connsiteX8" fmla="*/ 634344 w 1722741"/>
              <a:gd name="connsiteY8" fmla="*/ 837403 h 837403"/>
              <a:gd name="connsiteX9" fmla="*/ 616463 w 1722741"/>
              <a:gd name="connsiteY9" fmla="*/ 789973 h 837403"/>
              <a:gd name="connsiteX10" fmla="*/ 616922 w 1722741"/>
              <a:gd name="connsiteY10" fmla="*/ 713064 h 83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22741" h="837403">
                <a:moveTo>
                  <a:pt x="616922" y="713064"/>
                </a:moveTo>
                <a:cubicBezTo>
                  <a:pt x="762304" y="719329"/>
                  <a:pt x="1000887" y="725688"/>
                  <a:pt x="1164018" y="711636"/>
                </a:cubicBezTo>
                <a:cubicBezTo>
                  <a:pt x="1327149" y="697584"/>
                  <a:pt x="1510650" y="723647"/>
                  <a:pt x="1595711" y="628754"/>
                </a:cubicBezTo>
                <a:cubicBezTo>
                  <a:pt x="1680773" y="533861"/>
                  <a:pt x="1786020" y="373543"/>
                  <a:pt x="1674387" y="142276"/>
                </a:cubicBezTo>
                <a:cubicBezTo>
                  <a:pt x="1607083" y="7214"/>
                  <a:pt x="993699" y="7418"/>
                  <a:pt x="721925" y="1516"/>
                </a:cubicBezTo>
                <a:cubicBezTo>
                  <a:pt x="450151" y="-4386"/>
                  <a:pt x="145668" y="2365"/>
                  <a:pt x="43741" y="106863"/>
                </a:cubicBezTo>
                <a:cubicBezTo>
                  <a:pt x="-58186" y="211361"/>
                  <a:pt x="40754" y="528159"/>
                  <a:pt x="110364" y="628502"/>
                </a:cubicBezTo>
                <a:cubicBezTo>
                  <a:pt x="179974" y="728845"/>
                  <a:pt x="415302" y="708922"/>
                  <a:pt x="461403" y="708922"/>
                </a:cubicBezTo>
                <a:cubicBezTo>
                  <a:pt x="497262" y="793797"/>
                  <a:pt x="576077" y="833355"/>
                  <a:pt x="634344" y="837403"/>
                </a:cubicBezTo>
                <a:cubicBezTo>
                  <a:pt x="624272" y="819480"/>
                  <a:pt x="621082" y="807406"/>
                  <a:pt x="616463" y="789973"/>
                </a:cubicBezTo>
                <a:cubicBezTo>
                  <a:pt x="606610" y="760826"/>
                  <a:pt x="616922" y="713064"/>
                  <a:pt x="616922" y="713064"/>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3AE5C68-764F-AE74-6BE2-82BD734F9D52}"/>
              </a:ext>
            </a:extLst>
          </p:cNvPr>
          <p:cNvSpPr>
            <a:spLocks noGrp="1"/>
          </p:cNvSpPr>
          <p:nvPr>
            <p:ph idx="1"/>
          </p:nvPr>
        </p:nvSpPr>
        <p:spPr>
          <a:xfrm>
            <a:off x="7670799" y="3542767"/>
            <a:ext cx="3847009" cy="2839418"/>
          </a:xfrm>
        </p:spPr>
        <p:txBody>
          <a:bodyPr>
            <a:normAutofit fontScale="85000" lnSpcReduction="10000"/>
          </a:bodyPr>
          <a:lstStyle/>
          <a:p>
            <a:pPr marL="457200" indent="-457200" algn="ctr">
              <a:buFontTx/>
              <a:buChar char="-"/>
            </a:pPr>
            <a:r>
              <a:rPr lang="en-GB" dirty="0"/>
              <a:t>Can affect community-police relations. </a:t>
            </a:r>
          </a:p>
          <a:p>
            <a:pPr marL="457200" indent="-457200" algn="ctr">
              <a:buFontTx/>
              <a:buChar char="-"/>
            </a:pPr>
            <a:r>
              <a:rPr lang="en-GB" dirty="0"/>
              <a:t>Controls public perceptions of crime.</a:t>
            </a:r>
          </a:p>
          <a:p>
            <a:pPr marL="457200" indent="-457200" algn="ctr">
              <a:buFontTx/>
              <a:buChar char="-"/>
            </a:pPr>
            <a:r>
              <a:rPr lang="en-GB" dirty="0"/>
              <a:t>Officers should be careful about the way they handle the public and the media.</a:t>
            </a:r>
          </a:p>
          <a:p>
            <a:pPr marL="457200" indent="-457200" algn="ctr">
              <a:buFontTx/>
              <a:buChar char="-"/>
            </a:pPr>
            <a:endParaRPr lang="en-GB" dirty="0"/>
          </a:p>
          <a:p>
            <a:pPr marL="457200" indent="-457200" algn="ctr">
              <a:buFontTx/>
              <a:buChar char="-"/>
            </a:pPr>
            <a:endParaRPr lang="en-GB" dirty="0"/>
          </a:p>
        </p:txBody>
      </p:sp>
    </p:spTree>
    <p:extLst>
      <p:ext uri="{BB962C8B-B14F-4D97-AF65-F5344CB8AC3E}">
        <p14:creationId xmlns:p14="http://schemas.microsoft.com/office/powerpoint/2010/main" val="733575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Freeform: Shape 9224">
            <a:extLst>
              <a:ext uri="{FF2B5EF4-FFF2-40B4-BE49-F238E27FC236}">
                <a16:creationId xmlns:a16="http://schemas.microsoft.com/office/drawing/2014/main" id="{369226B0-CD1A-4DC3-9385-C668B386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8179" flipH="1">
            <a:off x="523218" y="407131"/>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C797C3C-BEF1-DBDB-2657-BFE76107E74B}"/>
              </a:ext>
            </a:extLst>
          </p:cNvPr>
          <p:cNvSpPr>
            <a:spLocks noGrp="1"/>
          </p:cNvSpPr>
          <p:nvPr>
            <p:ph type="title"/>
          </p:nvPr>
        </p:nvSpPr>
        <p:spPr>
          <a:xfrm>
            <a:off x="1409949" y="1376627"/>
            <a:ext cx="5467001" cy="1606536"/>
          </a:xfrm>
        </p:spPr>
        <p:txBody>
          <a:bodyPr>
            <a:normAutofit/>
          </a:bodyPr>
          <a:lstStyle/>
          <a:p>
            <a:pPr algn="ctr"/>
            <a:r>
              <a:rPr lang="en-GB" dirty="0"/>
              <a:t>Social Media and Policing:</a:t>
            </a:r>
            <a:endParaRPr lang="en-GB"/>
          </a:p>
        </p:txBody>
      </p:sp>
      <p:sp>
        <p:nvSpPr>
          <p:cNvPr id="3" name="Content Placeholder 2">
            <a:extLst>
              <a:ext uri="{FF2B5EF4-FFF2-40B4-BE49-F238E27FC236}">
                <a16:creationId xmlns:a16="http://schemas.microsoft.com/office/drawing/2014/main" id="{CECCEFFF-5D8D-21F7-C4E6-E18D2D0B7204}"/>
              </a:ext>
            </a:extLst>
          </p:cNvPr>
          <p:cNvSpPr>
            <a:spLocks noGrp="1"/>
          </p:cNvSpPr>
          <p:nvPr>
            <p:ph idx="1"/>
          </p:nvPr>
        </p:nvSpPr>
        <p:spPr>
          <a:xfrm>
            <a:off x="1515808" y="3005226"/>
            <a:ext cx="5361142" cy="2723652"/>
          </a:xfrm>
        </p:spPr>
        <p:txBody>
          <a:bodyPr>
            <a:normAutofit fontScale="92500" lnSpcReduction="10000"/>
          </a:bodyPr>
          <a:lstStyle/>
          <a:p>
            <a:pPr marL="457200" indent="-457200" algn="ctr">
              <a:buFontTx/>
              <a:buChar char="-"/>
            </a:pPr>
            <a:r>
              <a:rPr lang="en-GB" dirty="0"/>
              <a:t>Used for the public to be aware of any on-going investigations.</a:t>
            </a:r>
          </a:p>
          <a:p>
            <a:pPr marL="457200" indent="-457200" algn="ctr">
              <a:buFontTx/>
              <a:buChar char="-"/>
            </a:pPr>
            <a:r>
              <a:rPr lang="en-GB" dirty="0"/>
              <a:t>- Request of assistance.</a:t>
            </a:r>
          </a:p>
          <a:p>
            <a:pPr marL="457200" indent="-457200" algn="ctr">
              <a:buFontTx/>
              <a:buChar char="-"/>
            </a:pPr>
            <a:r>
              <a:rPr lang="en-GB" dirty="0"/>
              <a:t>-Personal use = safely and responsibly.</a:t>
            </a:r>
          </a:p>
          <a:p>
            <a:pPr marL="457200" indent="-457200" algn="ctr">
              <a:buFontTx/>
              <a:buChar char="-"/>
            </a:pPr>
            <a:r>
              <a:rPr lang="en-GB" dirty="0"/>
              <a:t>Runs the risk of public distrust. </a:t>
            </a:r>
          </a:p>
          <a:p>
            <a:pPr marL="457200" indent="-457200" algn="ctr">
              <a:buFontTx/>
              <a:buChar char="-"/>
            </a:pPr>
            <a:endParaRPr lang="en-GB" dirty="0"/>
          </a:p>
        </p:txBody>
      </p:sp>
      <p:pic>
        <p:nvPicPr>
          <p:cNvPr id="9218" name="Picture 2" descr="Image result for social media and policing  uk">
            <a:extLst>
              <a:ext uri="{FF2B5EF4-FFF2-40B4-BE49-F238E27FC236}">
                <a16:creationId xmlns:a16="http://schemas.microsoft.com/office/drawing/2014/main" id="{379E5FDD-32E8-9F29-673A-556F64CBD1A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56768" y="756056"/>
            <a:ext cx="3299844" cy="5256388"/>
          </a:xfrm>
          <a:prstGeom prst="rect">
            <a:avLst/>
          </a:prstGeom>
          <a:noFill/>
          <a:extLst>
            <a:ext uri="{909E8E84-426E-40DD-AFC4-6F175D3DCCD1}">
              <a14:hiddenFill xmlns:a14="http://schemas.microsoft.com/office/drawing/2010/main">
                <a:solidFill>
                  <a:srgbClr val="FFFFFF"/>
                </a:solidFill>
              </a14:hiddenFill>
            </a:ext>
          </a:extLst>
        </p:spPr>
      </p:pic>
      <p:sp>
        <p:nvSpPr>
          <p:cNvPr id="9227" name="Freeform: Shape 9226">
            <a:extLst>
              <a:ext uri="{FF2B5EF4-FFF2-40B4-BE49-F238E27FC236}">
                <a16:creationId xmlns:a16="http://schemas.microsoft.com/office/drawing/2014/main" id="{6F7FF329-CA33-4304-B33D-1E52A8B67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8179" flipH="1">
            <a:off x="451704" y="462379"/>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1096075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6544EF42-87F9-4466-8124-7328D49A2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6DBFB-A672-283D-FE4B-7EAC752085A2}"/>
              </a:ext>
            </a:extLst>
          </p:cNvPr>
          <p:cNvSpPr>
            <a:spLocks noGrp="1"/>
          </p:cNvSpPr>
          <p:nvPr>
            <p:ph type="title"/>
          </p:nvPr>
        </p:nvSpPr>
        <p:spPr>
          <a:xfrm>
            <a:off x="801044" y="532252"/>
            <a:ext cx="10589912" cy="1361548"/>
          </a:xfrm>
        </p:spPr>
        <p:txBody>
          <a:bodyPr>
            <a:normAutofit/>
          </a:bodyPr>
          <a:lstStyle/>
          <a:p>
            <a:pPr algn="ctr"/>
            <a:r>
              <a:rPr lang="en-GB" dirty="0"/>
              <a:t>Code of ethics: Guidance for engaging with media</a:t>
            </a:r>
            <a:endParaRPr lang="en-GB"/>
          </a:p>
        </p:txBody>
      </p:sp>
      <p:pic>
        <p:nvPicPr>
          <p:cNvPr id="2050" name="Picture 2" descr="Image result for media and policing uk code of ethics">
            <a:extLst>
              <a:ext uri="{FF2B5EF4-FFF2-40B4-BE49-F238E27FC236}">
                <a16:creationId xmlns:a16="http://schemas.microsoft.com/office/drawing/2014/main" id="{1147898B-61B5-FE22-DD7E-334B5167F8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70" r="24686"/>
          <a:stretch/>
        </p:blipFill>
        <p:spPr bwMode="auto">
          <a:xfrm>
            <a:off x="1005662" y="2418799"/>
            <a:ext cx="4063240" cy="3647107"/>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a:noFill/>
          <a:extLst>
            <a:ext uri="{909E8E84-426E-40DD-AFC4-6F175D3DCCD1}">
              <a14:hiddenFill xmlns:a14="http://schemas.microsoft.com/office/drawing/2010/main">
                <a:solidFill>
                  <a:srgbClr val="FFFFFF"/>
                </a:solidFill>
              </a14:hiddenFill>
            </a:ext>
          </a:extLst>
        </p:spPr>
      </p:pic>
      <p:sp>
        <p:nvSpPr>
          <p:cNvPr id="2057" name="Freeform: Shape 2056">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05664" y="2426051"/>
            <a:ext cx="4063238" cy="3647106"/>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6236008-518A-8FBD-3757-5F0F296AC3FA}"/>
              </a:ext>
            </a:extLst>
          </p:cNvPr>
          <p:cNvSpPr>
            <a:spLocks noGrp="1"/>
          </p:cNvSpPr>
          <p:nvPr>
            <p:ph idx="1"/>
          </p:nvPr>
        </p:nvSpPr>
        <p:spPr>
          <a:xfrm>
            <a:off x="5824497" y="2189828"/>
            <a:ext cx="5566459" cy="3988012"/>
          </a:xfrm>
        </p:spPr>
        <p:txBody>
          <a:bodyPr anchor="ctr">
            <a:normAutofit/>
          </a:bodyPr>
          <a:lstStyle/>
          <a:p>
            <a:pPr marL="457200" indent="-457200" algn="ctr">
              <a:buFontTx/>
              <a:buChar char="-"/>
            </a:pPr>
            <a:r>
              <a:rPr lang="en-GB" dirty="0"/>
              <a:t>Openness and transparency.</a:t>
            </a:r>
            <a:endParaRPr lang="en-GB"/>
          </a:p>
          <a:p>
            <a:pPr marL="457200" indent="-457200" algn="ctr">
              <a:buFontTx/>
              <a:buChar char="-"/>
            </a:pPr>
            <a:r>
              <a:rPr lang="en-GB" dirty="0"/>
              <a:t>Hospitality/ gratuities– never accept gifts. </a:t>
            </a:r>
            <a:endParaRPr lang="en-GB"/>
          </a:p>
          <a:p>
            <a:pPr marL="457200" indent="-457200" algn="ctr">
              <a:buFontTx/>
              <a:buChar char="-"/>
            </a:pPr>
            <a:r>
              <a:rPr lang="en-GB" dirty="0"/>
              <a:t>Associations – conflicts of interest.</a:t>
            </a:r>
            <a:endParaRPr lang="en-GB"/>
          </a:p>
          <a:p>
            <a:pPr marL="457200" indent="-457200" algn="ctr">
              <a:buFontTx/>
              <a:buChar char="-"/>
            </a:pPr>
            <a:r>
              <a:rPr lang="en-GB" dirty="0"/>
              <a:t>Confidentiality – vital.</a:t>
            </a:r>
            <a:endParaRPr lang="en-GB"/>
          </a:p>
          <a:p>
            <a:pPr marL="457200" indent="-457200" algn="ctr">
              <a:buFontTx/>
              <a:buChar char="-"/>
            </a:pPr>
            <a:r>
              <a:rPr lang="en-GB" dirty="0"/>
              <a:t>Fitness for work. </a:t>
            </a:r>
            <a:endParaRPr lang="en-GB"/>
          </a:p>
        </p:txBody>
      </p:sp>
    </p:spTree>
    <p:extLst>
      <p:ext uri="{BB962C8B-B14F-4D97-AF65-F5344CB8AC3E}">
        <p14:creationId xmlns:p14="http://schemas.microsoft.com/office/powerpoint/2010/main" val="4216110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6544EF42-87F9-4466-8124-7328D49A2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23595" y="2950509"/>
            <a:ext cx="4715671" cy="313460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07" name="Freeform: Shape 4106">
            <a:extLst>
              <a:ext uri="{FF2B5EF4-FFF2-40B4-BE49-F238E27FC236}">
                <a16:creationId xmlns:a16="http://schemas.microsoft.com/office/drawing/2014/main" id="{D86169C0-6882-4BA0-92B1-590870CAE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561228" y="610976"/>
            <a:ext cx="5552381" cy="243008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01C615C-B5AB-72F3-B897-6E5B512F4F20}"/>
              </a:ext>
            </a:extLst>
          </p:cNvPr>
          <p:cNvSpPr>
            <a:spLocks noGrp="1"/>
          </p:cNvSpPr>
          <p:nvPr>
            <p:ph type="title"/>
          </p:nvPr>
        </p:nvSpPr>
        <p:spPr>
          <a:xfrm>
            <a:off x="801045" y="1110134"/>
            <a:ext cx="4861382" cy="1324229"/>
          </a:xfrm>
        </p:spPr>
        <p:txBody>
          <a:bodyPr>
            <a:normAutofit/>
          </a:bodyPr>
          <a:lstStyle/>
          <a:p>
            <a:pPr algn="ctr"/>
            <a:r>
              <a:rPr lang="en-GB" dirty="0"/>
              <a:t>Accountability</a:t>
            </a:r>
            <a:endParaRPr lang="en-GB"/>
          </a:p>
        </p:txBody>
      </p:sp>
      <p:pic>
        <p:nvPicPr>
          <p:cNvPr id="4098" name="Picture 2" descr="Image result for accountability police">
            <a:extLst>
              <a:ext uri="{FF2B5EF4-FFF2-40B4-BE49-F238E27FC236}">
                <a16:creationId xmlns:a16="http://schemas.microsoft.com/office/drawing/2014/main" id="{05F984C2-1CF8-5AF6-0D81-7303F62BC06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394772" y="3184966"/>
            <a:ext cx="3994741" cy="2693084"/>
          </a:xfrm>
          <a:prstGeom prst="rect">
            <a:avLst/>
          </a:prstGeom>
          <a:noFill/>
          <a:extLst>
            <a:ext uri="{909E8E84-426E-40DD-AFC4-6F175D3DCCD1}">
              <a14:hiddenFill xmlns:a14="http://schemas.microsoft.com/office/drawing/2010/main">
                <a:solidFill>
                  <a:srgbClr val="FFFFFF"/>
                </a:solidFill>
              </a14:hiddenFill>
            </a:ext>
          </a:extLst>
        </p:spPr>
      </p:pic>
      <p:sp>
        <p:nvSpPr>
          <p:cNvPr id="4109" name="Freeform: Shape 4108">
            <a:extLst>
              <a:ext uri="{FF2B5EF4-FFF2-40B4-BE49-F238E27FC236}">
                <a16:creationId xmlns:a16="http://schemas.microsoft.com/office/drawing/2014/main" id="{DCECB35C-FCFB-4B31-B3CF-A20982BE6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519333" y="639412"/>
            <a:ext cx="5552381" cy="243008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2A8651F-E8C0-0B88-510E-DCD987ED0389}"/>
              </a:ext>
            </a:extLst>
          </p:cNvPr>
          <p:cNvSpPr>
            <a:spLocks noGrp="1"/>
          </p:cNvSpPr>
          <p:nvPr>
            <p:ph idx="1"/>
          </p:nvPr>
        </p:nvSpPr>
        <p:spPr>
          <a:xfrm>
            <a:off x="6668677" y="696124"/>
            <a:ext cx="4722279" cy="5481716"/>
          </a:xfrm>
        </p:spPr>
        <p:txBody>
          <a:bodyPr anchor="ctr">
            <a:normAutofit/>
          </a:bodyPr>
          <a:lstStyle/>
          <a:p>
            <a:pPr algn="ctr"/>
            <a:r>
              <a:rPr lang="en-GB" dirty="0"/>
              <a:t>Elevated expectations placed upon law enforcement.</a:t>
            </a:r>
            <a:endParaRPr lang="en-GB"/>
          </a:p>
          <a:p>
            <a:pPr algn="ctr"/>
            <a:r>
              <a:rPr lang="en-GB" dirty="0"/>
              <a:t>British policing is based on consent.</a:t>
            </a:r>
            <a:endParaRPr lang="en-GB"/>
          </a:p>
          <a:p>
            <a:pPr algn="ctr"/>
            <a:r>
              <a:rPr lang="en-GB" dirty="0"/>
              <a:t>‘Public approval of their existence, actions and behaviour’.</a:t>
            </a:r>
            <a:endParaRPr lang="en-GB"/>
          </a:p>
          <a:p>
            <a:pPr algn="ctr"/>
            <a:r>
              <a:rPr lang="en-GB" dirty="0"/>
              <a:t>However, this relationship has been strained. </a:t>
            </a:r>
            <a:endParaRPr lang="en-GB"/>
          </a:p>
        </p:txBody>
      </p:sp>
    </p:spTree>
    <p:extLst>
      <p:ext uri="{BB962C8B-B14F-4D97-AF65-F5344CB8AC3E}">
        <p14:creationId xmlns:p14="http://schemas.microsoft.com/office/powerpoint/2010/main" val="4256792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273" name="Rectangle 11272">
            <a:extLst>
              <a:ext uri="{FF2B5EF4-FFF2-40B4-BE49-F238E27FC236}">
                <a16:creationId xmlns:a16="http://schemas.microsoft.com/office/drawing/2014/main" id="{4DA561CC-7DB7-4AA9-87B9-3811F39C1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5" name="Freeform: Shape 11274">
            <a:extLst>
              <a:ext uri="{FF2B5EF4-FFF2-40B4-BE49-F238E27FC236}">
                <a16:creationId xmlns:a16="http://schemas.microsoft.com/office/drawing/2014/main" id="{45DC6E1D-C896-498B-889A-09B60F768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12048">
            <a:off x="2520829" y="398162"/>
            <a:ext cx="8868308" cy="4702110"/>
          </a:xfrm>
          <a:custGeom>
            <a:avLst/>
            <a:gdLst>
              <a:gd name="connsiteX0" fmla="*/ 3836161 w 7864787"/>
              <a:gd name="connsiteY0" fmla="*/ 0 h 4449403"/>
              <a:gd name="connsiteX1" fmla="*/ 379232 w 7864787"/>
              <a:gd name="connsiteY1" fmla="*/ 505031 h 4449403"/>
              <a:gd name="connsiteX2" fmla="*/ 386825 w 7864787"/>
              <a:gd name="connsiteY2" fmla="*/ 3106008 h 4449403"/>
              <a:gd name="connsiteX3" fmla="*/ 1400847 w 7864787"/>
              <a:gd name="connsiteY3" fmla="*/ 3671428 h 4449403"/>
              <a:gd name="connsiteX4" fmla="*/ 1644711 w 7864787"/>
              <a:gd name="connsiteY4" fmla="*/ 3726310 h 4449403"/>
              <a:gd name="connsiteX5" fmla="*/ 1620972 w 7864787"/>
              <a:gd name="connsiteY5" fmla="*/ 3791539 h 4449403"/>
              <a:gd name="connsiteX6" fmla="*/ 1232428 w 7864787"/>
              <a:gd name="connsiteY6" fmla="*/ 4276530 h 4449403"/>
              <a:gd name="connsiteX7" fmla="*/ 2411921 w 7864787"/>
              <a:gd name="connsiteY7" fmla="*/ 3851874 h 4449403"/>
              <a:gd name="connsiteX8" fmla="*/ 2430605 w 7864787"/>
              <a:gd name="connsiteY8" fmla="*/ 3830769 h 4449403"/>
              <a:gd name="connsiteX9" fmla="*/ 2503657 w 7864787"/>
              <a:gd name="connsiteY9" fmla="*/ 3832496 h 4449403"/>
              <a:gd name="connsiteX10" fmla="*/ 4651891 w 7864787"/>
              <a:gd name="connsiteY10" fmla="*/ 3800714 h 4449403"/>
              <a:gd name="connsiteX11" fmla="*/ 4296795 w 7864787"/>
              <a:gd name="connsiteY11" fmla="*/ 4449403 h 4449403"/>
              <a:gd name="connsiteX12" fmla="*/ 5619282 w 7864787"/>
              <a:gd name="connsiteY12" fmla="*/ 3791165 h 4449403"/>
              <a:gd name="connsiteX13" fmla="*/ 7525265 w 7864787"/>
              <a:gd name="connsiteY13" fmla="*/ 3236781 h 4449403"/>
              <a:gd name="connsiteX14" fmla="*/ 7413279 w 7864787"/>
              <a:gd name="connsiteY14" fmla="*/ 558885 h 4449403"/>
              <a:gd name="connsiteX15" fmla="*/ 4315014 w 7864787"/>
              <a:gd name="connsiteY15" fmla="*/ 2188 h 4449403"/>
              <a:gd name="connsiteX16" fmla="*/ 3836161 w 7864787"/>
              <a:gd name="connsiteY16" fmla="*/ 0 h 4449403"/>
              <a:gd name="connsiteX0" fmla="*/ 3836161 w 7864787"/>
              <a:gd name="connsiteY0" fmla="*/ 0 h 4449403"/>
              <a:gd name="connsiteX1" fmla="*/ 379232 w 7864787"/>
              <a:gd name="connsiteY1" fmla="*/ 505031 h 4449403"/>
              <a:gd name="connsiteX2" fmla="*/ 386825 w 7864787"/>
              <a:gd name="connsiteY2" fmla="*/ 3106008 h 4449403"/>
              <a:gd name="connsiteX3" fmla="*/ 1400847 w 7864787"/>
              <a:gd name="connsiteY3" fmla="*/ 3671428 h 4449403"/>
              <a:gd name="connsiteX4" fmla="*/ 1644711 w 7864787"/>
              <a:gd name="connsiteY4" fmla="*/ 3726310 h 4449403"/>
              <a:gd name="connsiteX5" fmla="*/ 1620972 w 7864787"/>
              <a:gd name="connsiteY5" fmla="*/ 3791539 h 4449403"/>
              <a:gd name="connsiteX6" fmla="*/ 1322580 w 7864787"/>
              <a:gd name="connsiteY6" fmla="*/ 4257211 h 4449403"/>
              <a:gd name="connsiteX7" fmla="*/ 2411921 w 7864787"/>
              <a:gd name="connsiteY7" fmla="*/ 3851874 h 4449403"/>
              <a:gd name="connsiteX8" fmla="*/ 2430605 w 7864787"/>
              <a:gd name="connsiteY8" fmla="*/ 3830769 h 4449403"/>
              <a:gd name="connsiteX9" fmla="*/ 2503657 w 7864787"/>
              <a:gd name="connsiteY9" fmla="*/ 3832496 h 4449403"/>
              <a:gd name="connsiteX10" fmla="*/ 4651891 w 7864787"/>
              <a:gd name="connsiteY10" fmla="*/ 3800714 h 4449403"/>
              <a:gd name="connsiteX11" fmla="*/ 4296795 w 7864787"/>
              <a:gd name="connsiteY11" fmla="*/ 4449403 h 4449403"/>
              <a:gd name="connsiteX12" fmla="*/ 5619282 w 7864787"/>
              <a:gd name="connsiteY12" fmla="*/ 3791165 h 4449403"/>
              <a:gd name="connsiteX13" fmla="*/ 7525265 w 7864787"/>
              <a:gd name="connsiteY13" fmla="*/ 3236781 h 4449403"/>
              <a:gd name="connsiteX14" fmla="*/ 7413279 w 7864787"/>
              <a:gd name="connsiteY14" fmla="*/ 558885 h 4449403"/>
              <a:gd name="connsiteX15" fmla="*/ 4315014 w 7864787"/>
              <a:gd name="connsiteY15" fmla="*/ 2188 h 4449403"/>
              <a:gd name="connsiteX16" fmla="*/ 3836161 w 7864787"/>
              <a:gd name="connsiteY16" fmla="*/ 0 h 4449403"/>
              <a:gd name="connsiteX0" fmla="*/ 3836161 w 7864787"/>
              <a:gd name="connsiteY0" fmla="*/ 0 h 4449403"/>
              <a:gd name="connsiteX1" fmla="*/ 379232 w 7864787"/>
              <a:gd name="connsiteY1" fmla="*/ 505031 h 4449403"/>
              <a:gd name="connsiteX2" fmla="*/ 386825 w 7864787"/>
              <a:gd name="connsiteY2" fmla="*/ 3106008 h 4449403"/>
              <a:gd name="connsiteX3" fmla="*/ 1400847 w 7864787"/>
              <a:gd name="connsiteY3" fmla="*/ 3671428 h 4449403"/>
              <a:gd name="connsiteX4" fmla="*/ 1644711 w 7864787"/>
              <a:gd name="connsiteY4" fmla="*/ 3726310 h 4449403"/>
              <a:gd name="connsiteX5" fmla="*/ 1620972 w 7864787"/>
              <a:gd name="connsiteY5" fmla="*/ 3791539 h 4449403"/>
              <a:gd name="connsiteX6" fmla="*/ 1322580 w 7864787"/>
              <a:gd name="connsiteY6" fmla="*/ 4257211 h 4449403"/>
              <a:gd name="connsiteX7" fmla="*/ 2411921 w 7864787"/>
              <a:gd name="connsiteY7" fmla="*/ 3851874 h 4449403"/>
              <a:gd name="connsiteX8" fmla="*/ 2430605 w 7864787"/>
              <a:gd name="connsiteY8" fmla="*/ 3830769 h 4449403"/>
              <a:gd name="connsiteX9" fmla="*/ 2503657 w 7864787"/>
              <a:gd name="connsiteY9" fmla="*/ 3832496 h 4449403"/>
              <a:gd name="connsiteX10" fmla="*/ 4651891 w 7864787"/>
              <a:gd name="connsiteY10" fmla="*/ 3800714 h 4449403"/>
              <a:gd name="connsiteX11" fmla="*/ 4296795 w 7864787"/>
              <a:gd name="connsiteY11" fmla="*/ 4449403 h 4449403"/>
              <a:gd name="connsiteX12" fmla="*/ 5619282 w 7864787"/>
              <a:gd name="connsiteY12" fmla="*/ 3791165 h 4449403"/>
              <a:gd name="connsiteX13" fmla="*/ 7525265 w 7864787"/>
              <a:gd name="connsiteY13" fmla="*/ 3236781 h 4449403"/>
              <a:gd name="connsiteX14" fmla="*/ 7413279 w 7864787"/>
              <a:gd name="connsiteY14" fmla="*/ 558885 h 4449403"/>
              <a:gd name="connsiteX15" fmla="*/ 4315014 w 7864787"/>
              <a:gd name="connsiteY15" fmla="*/ 2188 h 4449403"/>
              <a:gd name="connsiteX16" fmla="*/ 3836161 w 7864787"/>
              <a:gd name="connsiteY16" fmla="*/ 0 h 4449403"/>
              <a:gd name="connsiteX0" fmla="*/ 3836161 w 7864787"/>
              <a:gd name="connsiteY0" fmla="*/ 0 h 4449403"/>
              <a:gd name="connsiteX1" fmla="*/ 379232 w 7864787"/>
              <a:gd name="connsiteY1" fmla="*/ 505031 h 4449403"/>
              <a:gd name="connsiteX2" fmla="*/ 386825 w 7864787"/>
              <a:gd name="connsiteY2" fmla="*/ 3106008 h 4449403"/>
              <a:gd name="connsiteX3" fmla="*/ 1400847 w 7864787"/>
              <a:gd name="connsiteY3" fmla="*/ 3671428 h 4449403"/>
              <a:gd name="connsiteX4" fmla="*/ 1644711 w 7864787"/>
              <a:gd name="connsiteY4" fmla="*/ 3726310 h 4449403"/>
              <a:gd name="connsiteX5" fmla="*/ 1620972 w 7864787"/>
              <a:gd name="connsiteY5" fmla="*/ 3791539 h 4449403"/>
              <a:gd name="connsiteX6" fmla="*/ 1322580 w 7864787"/>
              <a:gd name="connsiteY6" fmla="*/ 4257211 h 4449403"/>
              <a:gd name="connsiteX7" fmla="*/ 2411921 w 7864787"/>
              <a:gd name="connsiteY7" fmla="*/ 3851874 h 4449403"/>
              <a:gd name="connsiteX8" fmla="*/ 2430605 w 7864787"/>
              <a:gd name="connsiteY8" fmla="*/ 3830769 h 4449403"/>
              <a:gd name="connsiteX9" fmla="*/ 4651891 w 7864787"/>
              <a:gd name="connsiteY9" fmla="*/ 3800714 h 4449403"/>
              <a:gd name="connsiteX10" fmla="*/ 4296795 w 7864787"/>
              <a:gd name="connsiteY10" fmla="*/ 4449403 h 4449403"/>
              <a:gd name="connsiteX11" fmla="*/ 5619282 w 7864787"/>
              <a:gd name="connsiteY11" fmla="*/ 3791165 h 4449403"/>
              <a:gd name="connsiteX12" fmla="*/ 7525265 w 7864787"/>
              <a:gd name="connsiteY12" fmla="*/ 3236781 h 4449403"/>
              <a:gd name="connsiteX13" fmla="*/ 7413279 w 7864787"/>
              <a:gd name="connsiteY13" fmla="*/ 558885 h 4449403"/>
              <a:gd name="connsiteX14" fmla="*/ 4315014 w 7864787"/>
              <a:gd name="connsiteY14" fmla="*/ 2188 h 4449403"/>
              <a:gd name="connsiteX15" fmla="*/ 3836161 w 7864787"/>
              <a:gd name="connsiteY15" fmla="*/ 0 h 4449403"/>
              <a:gd name="connsiteX0" fmla="*/ 3836161 w 7864787"/>
              <a:gd name="connsiteY0" fmla="*/ 0 h 4257211"/>
              <a:gd name="connsiteX1" fmla="*/ 379232 w 7864787"/>
              <a:gd name="connsiteY1" fmla="*/ 505031 h 4257211"/>
              <a:gd name="connsiteX2" fmla="*/ 386825 w 7864787"/>
              <a:gd name="connsiteY2" fmla="*/ 3106008 h 4257211"/>
              <a:gd name="connsiteX3" fmla="*/ 1400847 w 7864787"/>
              <a:gd name="connsiteY3" fmla="*/ 3671428 h 4257211"/>
              <a:gd name="connsiteX4" fmla="*/ 1644711 w 7864787"/>
              <a:gd name="connsiteY4" fmla="*/ 3726310 h 4257211"/>
              <a:gd name="connsiteX5" fmla="*/ 1620972 w 7864787"/>
              <a:gd name="connsiteY5" fmla="*/ 3791539 h 4257211"/>
              <a:gd name="connsiteX6" fmla="*/ 1322580 w 7864787"/>
              <a:gd name="connsiteY6" fmla="*/ 4257211 h 4257211"/>
              <a:gd name="connsiteX7" fmla="*/ 2411921 w 7864787"/>
              <a:gd name="connsiteY7" fmla="*/ 3851874 h 4257211"/>
              <a:gd name="connsiteX8" fmla="*/ 2430605 w 7864787"/>
              <a:gd name="connsiteY8" fmla="*/ 3830769 h 4257211"/>
              <a:gd name="connsiteX9" fmla="*/ 4651891 w 7864787"/>
              <a:gd name="connsiteY9" fmla="*/ 3800714 h 4257211"/>
              <a:gd name="connsiteX10" fmla="*/ 5619282 w 7864787"/>
              <a:gd name="connsiteY10" fmla="*/ 3791165 h 4257211"/>
              <a:gd name="connsiteX11" fmla="*/ 7525265 w 7864787"/>
              <a:gd name="connsiteY11" fmla="*/ 3236781 h 4257211"/>
              <a:gd name="connsiteX12" fmla="*/ 7413279 w 7864787"/>
              <a:gd name="connsiteY12" fmla="*/ 558885 h 4257211"/>
              <a:gd name="connsiteX13" fmla="*/ 4315014 w 7864787"/>
              <a:gd name="connsiteY13" fmla="*/ 2188 h 4257211"/>
              <a:gd name="connsiteX14" fmla="*/ 3836161 w 7864787"/>
              <a:gd name="connsiteY14" fmla="*/ 0 h 4257211"/>
              <a:gd name="connsiteX0" fmla="*/ 3836161 w 7864787"/>
              <a:gd name="connsiteY0" fmla="*/ 0 h 4257211"/>
              <a:gd name="connsiteX1" fmla="*/ 379232 w 7864787"/>
              <a:gd name="connsiteY1" fmla="*/ 505031 h 4257211"/>
              <a:gd name="connsiteX2" fmla="*/ 386825 w 7864787"/>
              <a:gd name="connsiteY2" fmla="*/ 3106008 h 4257211"/>
              <a:gd name="connsiteX3" fmla="*/ 1400847 w 7864787"/>
              <a:gd name="connsiteY3" fmla="*/ 3671428 h 4257211"/>
              <a:gd name="connsiteX4" fmla="*/ 1644711 w 7864787"/>
              <a:gd name="connsiteY4" fmla="*/ 3726310 h 4257211"/>
              <a:gd name="connsiteX5" fmla="*/ 1620972 w 7864787"/>
              <a:gd name="connsiteY5" fmla="*/ 3791539 h 4257211"/>
              <a:gd name="connsiteX6" fmla="*/ 1322580 w 7864787"/>
              <a:gd name="connsiteY6" fmla="*/ 4257211 h 4257211"/>
              <a:gd name="connsiteX7" fmla="*/ 2411921 w 7864787"/>
              <a:gd name="connsiteY7" fmla="*/ 3851874 h 4257211"/>
              <a:gd name="connsiteX8" fmla="*/ 2430605 w 7864787"/>
              <a:gd name="connsiteY8" fmla="*/ 3830769 h 4257211"/>
              <a:gd name="connsiteX9" fmla="*/ 4651891 w 7864787"/>
              <a:gd name="connsiteY9" fmla="*/ 3800714 h 4257211"/>
              <a:gd name="connsiteX10" fmla="*/ 5619282 w 7864787"/>
              <a:gd name="connsiteY10" fmla="*/ 3791165 h 4257211"/>
              <a:gd name="connsiteX11" fmla="*/ 7525265 w 7864787"/>
              <a:gd name="connsiteY11" fmla="*/ 3236781 h 4257211"/>
              <a:gd name="connsiteX12" fmla="*/ 7413279 w 7864787"/>
              <a:gd name="connsiteY12" fmla="*/ 558885 h 4257211"/>
              <a:gd name="connsiteX13" fmla="*/ 4315014 w 7864787"/>
              <a:gd name="connsiteY13" fmla="*/ 2188 h 4257211"/>
              <a:gd name="connsiteX14" fmla="*/ 3836161 w 7864787"/>
              <a:gd name="connsiteY14" fmla="*/ 0 h 4257211"/>
              <a:gd name="connsiteX0" fmla="*/ 3836161 w 7864787"/>
              <a:gd name="connsiteY0" fmla="*/ 0 h 4257211"/>
              <a:gd name="connsiteX1" fmla="*/ 379232 w 7864787"/>
              <a:gd name="connsiteY1" fmla="*/ 505031 h 4257211"/>
              <a:gd name="connsiteX2" fmla="*/ 386825 w 7864787"/>
              <a:gd name="connsiteY2" fmla="*/ 3106008 h 4257211"/>
              <a:gd name="connsiteX3" fmla="*/ 1400847 w 7864787"/>
              <a:gd name="connsiteY3" fmla="*/ 3671428 h 4257211"/>
              <a:gd name="connsiteX4" fmla="*/ 1644711 w 7864787"/>
              <a:gd name="connsiteY4" fmla="*/ 3726310 h 4257211"/>
              <a:gd name="connsiteX5" fmla="*/ 1620972 w 7864787"/>
              <a:gd name="connsiteY5" fmla="*/ 3791539 h 4257211"/>
              <a:gd name="connsiteX6" fmla="*/ 1322580 w 7864787"/>
              <a:gd name="connsiteY6" fmla="*/ 4257211 h 4257211"/>
              <a:gd name="connsiteX7" fmla="*/ 2411921 w 7864787"/>
              <a:gd name="connsiteY7" fmla="*/ 3851874 h 4257211"/>
              <a:gd name="connsiteX8" fmla="*/ 2430605 w 7864787"/>
              <a:gd name="connsiteY8" fmla="*/ 3830769 h 4257211"/>
              <a:gd name="connsiteX9" fmla="*/ 5619282 w 7864787"/>
              <a:gd name="connsiteY9" fmla="*/ 3791165 h 4257211"/>
              <a:gd name="connsiteX10" fmla="*/ 7525265 w 7864787"/>
              <a:gd name="connsiteY10" fmla="*/ 3236781 h 4257211"/>
              <a:gd name="connsiteX11" fmla="*/ 7413279 w 7864787"/>
              <a:gd name="connsiteY11" fmla="*/ 558885 h 4257211"/>
              <a:gd name="connsiteX12" fmla="*/ 4315014 w 7864787"/>
              <a:gd name="connsiteY12" fmla="*/ 2188 h 4257211"/>
              <a:gd name="connsiteX13" fmla="*/ 3836161 w 7864787"/>
              <a:gd name="connsiteY13" fmla="*/ 0 h 4257211"/>
              <a:gd name="connsiteX0" fmla="*/ 3836161 w 7864787"/>
              <a:gd name="connsiteY0" fmla="*/ 0 h 4257211"/>
              <a:gd name="connsiteX1" fmla="*/ 379232 w 7864787"/>
              <a:gd name="connsiteY1" fmla="*/ 505031 h 4257211"/>
              <a:gd name="connsiteX2" fmla="*/ 386825 w 7864787"/>
              <a:gd name="connsiteY2" fmla="*/ 3106008 h 4257211"/>
              <a:gd name="connsiteX3" fmla="*/ 1400847 w 7864787"/>
              <a:gd name="connsiteY3" fmla="*/ 3671428 h 4257211"/>
              <a:gd name="connsiteX4" fmla="*/ 1644711 w 7864787"/>
              <a:gd name="connsiteY4" fmla="*/ 3726310 h 4257211"/>
              <a:gd name="connsiteX5" fmla="*/ 1620972 w 7864787"/>
              <a:gd name="connsiteY5" fmla="*/ 3791539 h 4257211"/>
              <a:gd name="connsiteX6" fmla="*/ 1322580 w 7864787"/>
              <a:gd name="connsiteY6" fmla="*/ 4257211 h 4257211"/>
              <a:gd name="connsiteX7" fmla="*/ 2411921 w 7864787"/>
              <a:gd name="connsiteY7" fmla="*/ 3851874 h 4257211"/>
              <a:gd name="connsiteX8" fmla="*/ 2430605 w 7864787"/>
              <a:gd name="connsiteY8" fmla="*/ 3830769 h 4257211"/>
              <a:gd name="connsiteX9" fmla="*/ 5619282 w 7864787"/>
              <a:gd name="connsiteY9" fmla="*/ 3791165 h 4257211"/>
              <a:gd name="connsiteX10" fmla="*/ 7525265 w 7864787"/>
              <a:gd name="connsiteY10" fmla="*/ 3236781 h 4257211"/>
              <a:gd name="connsiteX11" fmla="*/ 7413279 w 7864787"/>
              <a:gd name="connsiteY11" fmla="*/ 558885 h 4257211"/>
              <a:gd name="connsiteX12" fmla="*/ 4315014 w 7864787"/>
              <a:gd name="connsiteY12" fmla="*/ 2188 h 4257211"/>
              <a:gd name="connsiteX13" fmla="*/ 3836161 w 7864787"/>
              <a:gd name="connsiteY13" fmla="*/ 0 h 4257211"/>
              <a:gd name="connsiteX0" fmla="*/ 3836161 w 7864787"/>
              <a:gd name="connsiteY0" fmla="*/ 0 h 4257211"/>
              <a:gd name="connsiteX1" fmla="*/ 379232 w 7864787"/>
              <a:gd name="connsiteY1" fmla="*/ 505031 h 4257211"/>
              <a:gd name="connsiteX2" fmla="*/ 386825 w 7864787"/>
              <a:gd name="connsiteY2" fmla="*/ 3106008 h 4257211"/>
              <a:gd name="connsiteX3" fmla="*/ 1400847 w 7864787"/>
              <a:gd name="connsiteY3" fmla="*/ 3671428 h 4257211"/>
              <a:gd name="connsiteX4" fmla="*/ 1644711 w 7864787"/>
              <a:gd name="connsiteY4" fmla="*/ 3726310 h 4257211"/>
              <a:gd name="connsiteX5" fmla="*/ 1620972 w 7864787"/>
              <a:gd name="connsiteY5" fmla="*/ 3791539 h 4257211"/>
              <a:gd name="connsiteX6" fmla="*/ 1322580 w 7864787"/>
              <a:gd name="connsiteY6" fmla="*/ 4257211 h 4257211"/>
              <a:gd name="connsiteX7" fmla="*/ 2411921 w 7864787"/>
              <a:gd name="connsiteY7" fmla="*/ 3851874 h 4257211"/>
              <a:gd name="connsiteX8" fmla="*/ 2430605 w 7864787"/>
              <a:gd name="connsiteY8" fmla="*/ 3830769 h 4257211"/>
              <a:gd name="connsiteX9" fmla="*/ 5619282 w 7864787"/>
              <a:gd name="connsiteY9" fmla="*/ 3791165 h 4257211"/>
              <a:gd name="connsiteX10" fmla="*/ 7525265 w 7864787"/>
              <a:gd name="connsiteY10" fmla="*/ 3236781 h 4257211"/>
              <a:gd name="connsiteX11" fmla="*/ 7413279 w 7864787"/>
              <a:gd name="connsiteY11" fmla="*/ 558885 h 4257211"/>
              <a:gd name="connsiteX12" fmla="*/ 4315014 w 7864787"/>
              <a:gd name="connsiteY12" fmla="*/ 2188 h 4257211"/>
              <a:gd name="connsiteX13" fmla="*/ 3836161 w 7864787"/>
              <a:gd name="connsiteY13" fmla="*/ 0 h 4257211"/>
              <a:gd name="connsiteX0" fmla="*/ 3750725 w 7827928"/>
              <a:gd name="connsiteY0" fmla="*/ 0 h 4283869"/>
              <a:gd name="connsiteX1" fmla="*/ 342373 w 7827928"/>
              <a:gd name="connsiteY1" fmla="*/ 531689 h 4283869"/>
              <a:gd name="connsiteX2" fmla="*/ 349966 w 7827928"/>
              <a:gd name="connsiteY2" fmla="*/ 3132666 h 4283869"/>
              <a:gd name="connsiteX3" fmla="*/ 1363988 w 7827928"/>
              <a:gd name="connsiteY3" fmla="*/ 3698086 h 4283869"/>
              <a:gd name="connsiteX4" fmla="*/ 1607852 w 7827928"/>
              <a:gd name="connsiteY4" fmla="*/ 3752968 h 4283869"/>
              <a:gd name="connsiteX5" fmla="*/ 1584113 w 7827928"/>
              <a:gd name="connsiteY5" fmla="*/ 3818197 h 4283869"/>
              <a:gd name="connsiteX6" fmla="*/ 1285721 w 7827928"/>
              <a:gd name="connsiteY6" fmla="*/ 4283869 h 4283869"/>
              <a:gd name="connsiteX7" fmla="*/ 2375062 w 7827928"/>
              <a:gd name="connsiteY7" fmla="*/ 3878532 h 4283869"/>
              <a:gd name="connsiteX8" fmla="*/ 2393746 w 7827928"/>
              <a:gd name="connsiteY8" fmla="*/ 3857427 h 4283869"/>
              <a:gd name="connsiteX9" fmla="*/ 5582423 w 7827928"/>
              <a:gd name="connsiteY9" fmla="*/ 3817823 h 4283869"/>
              <a:gd name="connsiteX10" fmla="*/ 7488406 w 7827928"/>
              <a:gd name="connsiteY10" fmla="*/ 3263439 h 4283869"/>
              <a:gd name="connsiteX11" fmla="*/ 7376420 w 7827928"/>
              <a:gd name="connsiteY11" fmla="*/ 585543 h 4283869"/>
              <a:gd name="connsiteX12" fmla="*/ 4278155 w 7827928"/>
              <a:gd name="connsiteY12" fmla="*/ 28846 h 4283869"/>
              <a:gd name="connsiteX13" fmla="*/ 3750725 w 7827928"/>
              <a:gd name="connsiteY13" fmla="*/ 0 h 4283869"/>
              <a:gd name="connsiteX0" fmla="*/ 3750725 w 7843578"/>
              <a:gd name="connsiteY0" fmla="*/ 0 h 4283869"/>
              <a:gd name="connsiteX1" fmla="*/ 342373 w 7843578"/>
              <a:gd name="connsiteY1" fmla="*/ 531689 h 4283869"/>
              <a:gd name="connsiteX2" fmla="*/ 349966 w 7843578"/>
              <a:gd name="connsiteY2" fmla="*/ 3132666 h 4283869"/>
              <a:gd name="connsiteX3" fmla="*/ 1363988 w 7843578"/>
              <a:gd name="connsiteY3" fmla="*/ 3698086 h 4283869"/>
              <a:gd name="connsiteX4" fmla="*/ 1607852 w 7843578"/>
              <a:gd name="connsiteY4" fmla="*/ 3752968 h 4283869"/>
              <a:gd name="connsiteX5" fmla="*/ 1584113 w 7843578"/>
              <a:gd name="connsiteY5" fmla="*/ 3818197 h 4283869"/>
              <a:gd name="connsiteX6" fmla="*/ 1285721 w 7843578"/>
              <a:gd name="connsiteY6" fmla="*/ 4283869 h 4283869"/>
              <a:gd name="connsiteX7" fmla="*/ 2375062 w 7843578"/>
              <a:gd name="connsiteY7" fmla="*/ 3878532 h 4283869"/>
              <a:gd name="connsiteX8" fmla="*/ 2393746 w 7843578"/>
              <a:gd name="connsiteY8" fmla="*/ 3857427 h 4283869"/>
              <a:gd name="connsiteX9" fmla="*/ 5582423 w 7843578"/>
              <a:gd name="connsiteY9" fmla="*/ 3817823 h 4283869"/>
              <a:gd name="connsiteX10" fmla="*/ 7488406 w 7843578"/>
              <a:gd name="connsiteY10" fmla="*/ 3263439 h 4283869"/>
              <a:gd name="connsiteX11" fmla="*/ 7400981 w 7843578"/>
              <a:gd name="connsiteY11" fmla="*/ 691400 h 4283869"/>
              <a:gd name="connsiteX12" fmla="*/ 4278155 w 7843578"/>
              <a:gd name="connsiteY12" fmla="*/ 28846 h 4283869"/>
              <a:gd name="connsiteX13" fmla="*/ 3750725 w 7843578"/>
              <a:gd name="connsiteY13" fmla="*/ 0 h 4283869"/>
              <a:gd name="connsiteX0" fmla="*/ 3724463 w 7841877"/>
              <a:gd name="connsiteY0" fmla="*/ 0 h 4389725"/>
              <a:gd name="connsiteX1" fmla="*/ 340672 w 7841877"/>
              <a:gd name="connsiteY1" fmla="*/ 637545 h 4389725"/>
              <a:gd name="connsiteX2" fmla="*/ 348265 w 7841877"/>
              <a:gd name="connsiteY2" fmla="*/ 3238522 h 4389725"/>
              <a:gd name="connsiteX3" fmla="*/ 1362287 w 7841877"/>
              <a:gd name="connsiteY3" fmla="*/ 3803942 h 4389725"/>
              <a:gd name="connsiteX4" fmla="*/ 1606151 w 7841877"/>
              <a:gd name="connsiteY4" fmla="*/ 3858824 h 4389725"/>
              <a:gd name="connsiteX5" fmla="*/ 1582412 w 7841877"/>
              <a:gd name="connsiteY5" fmla="*/ 3924053 h 4389725"/>
              <a:gd name="connsiteX6" fmla="*/ 1284020 w 7841877"/>
              <a:gd name="connsiteY6" fmla="*/ 4389725 h 4389725"/>
              <a:gd name="connsiteX7" fmla="*/ 2373361 w 7841877"/>
              <a:gd name="connsiteY7" fmla="*/ 3984388 h 4389725"/>
              <a:gd name="connsiteX8" fmla="*/ 2392045 w 7841877"/>
              <a:gd name="connsiteY8" fmla="*/ 3963283 h 4389725"/>
              <a:gd name="connsiteX9" fmla="*/ 5580722 w 7841877"/>
              <a:gd name="connsiteY9" fmla="*/ 3923679 h 4389725"/>
              <a:gd name="connsiteX10" fmla="*/ 7486705 w 7841877"/>
              <a:gd name="connsiteY10" fmla="*/ 3369295 h 4389725"/>
              <a:gd name="connsiteX11" fmla="*/ 7399280 w 7841877"/>
              <a:gd name="connsiteY11" fmla="*/ 797256 h 4389725"/>
              <a:gd name="connsiteX12" fmla="*/ 4276454 w 7841877"/>
              <a:gd name="connsiteY12" fmla="*/ 134702 h 4389725"/>
              <a:gd name="connsiteX13" fmla="*/ 3724463 w 7841877"/>
              <a:gd name="connsiteY13" fmla="*/ 0 h 4389725"/>
              <a:gd name="connsiteX0" fmla="*/ 3724463 w 7841877"/>
              <a:gd name="connsiteY0" fmla="*/ 0 h 4389725"/>
              <a:gd name="connsiteX1" fmla="*/ 340672 w 7841877"/>
              <a:gd name="connsiteY1" fmla="*/ 637545 h 4389725"/>
              <a:gd name="connsiteX2" fmla="*/ 348265 w 7841877"/>
              <a:gd name="connsiteY2" fmla="*/ 3238522 h 4389725"/>
              <a:gd name="connsiteX3" fmla="*/ 1362287 w 7841877"/>
              <a:gd name="connsiteY3" fmla="*/ 3803942 h 4389725"/>
              <a:gd name="connsiteX4" fmla="*/ 1606151 w 7841877"/>
              <a:gd name="connsiteY4" fmla="*/ 3858824 h 4389725"/>
              <a:gd name="connsiteX5" fmla="*/ 1582412 w 7841877"/>
              <a:gd name="connsiteY5" fmla="*/ 3924053 h 4389725"/>
              <a:gd name="connsiteX6" fmla="*/ 1284020 w 7841877"/>
              <a:gd name="connsiteY6" fmla="*/ 4389725 h 4389725"/>
              <a:gd name="connsiteX7" fmla="*/ 2373361 w 7841877"/>
              <a:gd name="connsiteY7" fmla="*/ 3984388 h 4389725"/>
              <a:gd name="connsiteX8" fmla="*/ 2392045 w 7841877"/>
              <a:gd name="connsiteY8" fmla="*/ 3963283 h 4389725"/>
              <a:gd name="connsiteX9" fmla="*/ 5580722 w 7841877"/>
              <a:gd name="connsiteY9" fmla="*/ 3923679 h 4389725"/>
              <a:gd name="connsiteX10" fmla="*/ 7486705 w 7841877"/>
              <a:gd name="connsiteY10" fmla="*/ 3369295 h 4389725"/>
              <a:gd name="connsiteX11" fmla="*/ 7399280 w 7841877"/>
              <a:gd name="connsiteY11" fmla="*/ 797256 h 4389725"/>
              <a:gd name="connsiteX12" fmla="*/ 4544125 w 7841877"/>
              <a:gd name="connsiteY12" fmla="*/ 19047 h 4389725"/>
              <a:gd name="connsiteX13" fmla="*/ 3724463 w 7841877"/>
              <a:gd name="connsiteY13" fmla="*/ 0 h 4389725"/>
              <a:gd name="connsiteX0" fmla="*/ 3724463 w 7856843"/>
              <a:gd name="connsiteY0" fmla="*/ 0 h 4389725"/>
              <a:gd name="connsiteX1" fmla="*/ 340672 w 7856843"/>
              <a:gd name="connsiteY1" fmla="*/ 637545 h 4389725"/>
              <a:gd name="connsiteX2" fmla="*/ 348265 w 7856843"/>
              <a:gd name="connsiteY2" fmla="*/ 3238522 h 4389725"/>
              <a:gd name="connsiteX3" fmla="*/ 1362287 w 7856843"/>
              <a:gd name="connsiteY3" fmla="*/ 3803942 h 4389725"/>
              <a:gd name="connsiteX4" fmla="*/ 1606151 w 7856843"/>
              <a:gd name="connsiteY4" fmla="*/ 3858824 h 4389725"/>
              <a:gd name="connsiteX5" fmla="*/ 1582412 w 7856843"/>
              <a:gd name="connsiteY5" fmla="*/ 3924053 h 4389725"/>
              <a:gd name="connsiteX6" fmla="*/ 1284020 w 7856843"/>
              <a:gd name="connsiteY6" fmla="*/ 4389725 h 4389725"/>
              <a:gd name="connsiteX7" fmla="*/ 2373361 w 7856843"/>
              <a:gd name="connsiteY7" fmla="*/ 3984388 h 4389725"/>
              <a:gd name="connsiteX8" fmla="*/ 2392045 w 7856843"/>
              <a:gd name="connsiteY8" fmla="*/ 3963283 h 4389725"/>
              <a:gd name="connsiteX9" fmla="*/ 5309086 w 7856843"/>
              <a:gd name="connsiteY9" fmla="*/ 3993399 h 4389725"/>
              <a:gd name="connsiteX10" fmla="*/ 7486705 w 7856843"/>
              <a:gd name="connsiteY10" fmla="*/ 3369295 h 4389725"/>
              <a:gd name="connsiteX11" fmla="*/ 7399280 w 7856843"/>
              <a:gd name="connsiteY11" fmla="*/ 797256 h 4389725"/>
              <a:gd name="connsiteX12" fmla="*/ 4544125 w 7856843"/>
              <a:gd name="connsiteY12" fmla="*/ 19047 h 4389725"/>
              <a:gd name="connsiteX13" fmla="*/ 3724463 w 7856843"/>
              <a:gd name="connsiteY13" fmla="*/ 0 h 4389725"/>
              <a:gd name="connsiteX0" fmla="*/ 3724463 w 7856843"/>
              <a:gd name="connsiteY0" fmla="*/ 0 h 4389725"/>
              <a:gd name="connsiteX1" fmla="*/ 340672 w 7856843"/>
              <a:gd name="connsiteY1" fmla="*/ 637545 h 4389725"/>
              <a:gd name="connsiteX2" fmla="*/ 348265 w 7856843"/>
              <a:gd name="connsiteY2" fmla="*/ 3238522 h 4389725"/>
              <a:gd name="connsiteX3" fmla="*/ 1362287 w 7856843"/>
              <a:gd name="connsiteY3" fmla="*/ 3803942 h 4389725"/>
              <a:gd name="connsiteX4" fmla="*/ 1606151 w 7856843"/>
              <a:gd name="connsiteY4" fmla="*/ 3858824 h 4389725"/>
              <a:gd name="connsiteX5" fmla="*/ 1582412 w 7856843"/>
              <a:gd name="connsiteY5" fmla="*/ 3924053 h 4389725"/>
              <a:gd name="connsiteX6" fmla="*/ 1284020 w 7856843"/>
              <a:gd name="connsiteY6" fmla="*/ 4389725 h 4389725"/>
              <a:gd name="connsiteX7" fmla="*/ 2373361 w 7856843"/>
              <a:gd name="connsiteY7" fmla="*/ 3984388 h 4389725"/>
              <a:gd name="connsiteX8" fmla="*/ 2392045 w 7856843"/>
              <a:gd name="connsiteY8" fmla="*/ 3963283 h 4389725"/>
              <a:gd name="connsiteX9" fmla="*/ 5309086 w 7856843"/>
              <a:gd name="connsiteY9" fmla="*/ 3993399 h 4389725"/>
              <a:gd name="connsiteX10" fmla="*/ 7486705 w 7856843"/>
              <a:gd name="connsiteY10" fmla="*/ 3369295 h 4389725"/>
              <a:gd name="connsiteX11" fmla="*/ 7399280 w 7856843"/>
              <a:gd name="connsiteY11" fmla="*/ 797256 h 4389725"/>
              <a:gd name="connsiteX12" fmla="*/ 4544125 w 7856843"/>
              <a:gd name="connsiteY12" fmla="*/ 19047 h 4389725"/>
              <a:gd name="connsiteX13" fmla="*/ 3724463 w 7856843"/>
              <a:gd name="connsiteY13" fmla="*/ 0 h 4389725"/>
              <a:gd name="connsiteX0" fmla="*/ 3724463 w 7856843"/>
              <a:gd name="connsiteY0" fmla="*/ 0 h 4389725"/>
              <a:gd name="connsiteX1" fmla="*/ 340672 w 7856843"/>
              <a:gd name="connsiteY1" fmla="*/ 637545 h 4389725"/>
              <a:gd name="connsiteX2" fmla="*/ 348265 w 7856843"/>
              <a:gd name="connsiteY2" fmla="*/ 3238522 h 4389725"/>
              <a:gd name="connsiteX3" fmla="*/ 1362287 w 7856843"/>
              <a:gd name="connsiteY3" fmla="*/ 3803942 h 4389725"/>
              <a:gd name="connsiteX4" fmla="*/ 1606151 w 7856843"/>
              <a:gd name="connsiteY4" fmla="*/ 3858824 h 4389725"/>
              <a:gd name="connsiteX5" fmla="*/ 1582412 w 7856843"/>
              <a:gd name="connsiteY5" fmla="*/ 3924053 h 4389725"/>
              <a:gd name="connsiteX6" fmla="*/ 1284020 w 7856843"/>
              <a:gd name="connsiteY6" fmla="*/ 4389725 h 4389725"/>
              <a:gd name="connsiteX7" fmla="*/ 2373361 w 7856843"/>
              <a:gd name="connsiteY7" fmla="*/ 3984388 h 4389725"/>
              <a:gd name="connsiteX8" fmla="*/ 2392045 w 7856843"/>
              <a:gd name="connsiteY8" fmla="*/ 3963283 h 4389725"/>
              <a:gd name="connsiteX9" fmla="*/ 5309086 w 7856843"/>
              <a:gd name="connsiteY9" fmla="*/ 3993399 h 4389725"/>
              <a:gd name="connsiteX10" fmla="*/ 7486705 w 7856843"/>
              <a:gd name="connsiteY10" fmla="*/ 3369295 h 4389725"/>
              <a:gd name="connsiteX11" fmla="*/ 7399280 w 7856843"/>
              <a:gd name="connsiteY11" fmla="*/ 797256 h 4389725"/>
              <a:gd name="connsiteX12" fmla="*/ 4544125 w 7856843"/>
              <a:gd name="connsiteY12" fmla="*/ 19047 h 4389725"/>
              <a:gd name="connsiteX13" fmla="*/ 3724463 w 7856843"/>
              <a:gd name="connsiteY13" fmla="*/ 0 h 4389725"/>
              <a:gd name="connsiteX0" fmla="*/ 3724463 w 7873546"/>
              <a:gd name="connsiteY0" fmla="*/ 0 h 4389725"/>
              <a:gd name="connsiteX1" fmla="*/ 340672 w 7873546"/>
              <a:gd name="connsiteY1" fmla="*/ 637545 h 4389725"/>
              <a:gd name="connsiteX2" fmla="*/ 348265 w 7873546"/>
              <a:gd name="connsiteY2" fmla="*/ 3238522 h 4389725"/>
              <a:gd name="connsiteX3" fmla="*/ 1362287 w 7873546"/>
              <a:gd name="connsiteY3" fmla="*/ 3803942 h 4389725"/>
              <a:gd name="connsiteX4" fmla="*/ 1606151 w 7873546"/>
              <a:gd name="connsiteY4" fmla="*/ 3858824 h 4389725"/>
              <a:gd name="connsiteX5" fmla="*/ 1582412 w 7873546"/>
              <a:gd name="connsiteY5" fmla="*/ 3924053 h 4389725"/>
              <a:gd name="connsiteX6" fmla="*/ 1284020 w 7873546"/>
              <a:gd name="connsiteY6" fmla="*/ 4389725 h 4389725"/>
              <a:gd name="connsiteX7" fmla="*/ 2373361 w 7873546"/>
              <a:gd name="connsiteY7" fmla="*/ 3984388 h 4389725"/>
              <a:gd name="connsiteX8" fmla="*/ 2392045 w 7873546"/>
              <a:gd name="connsiteY8" fmla="*/ 3963283 h 4389725"/>
              <a:gd name="connsiteX9" fmla="*/ 5309086 w 7873546"/>
              <a:gd name="connsiteY9" fmla="*/ 3993399 h 4389725"/>
              <a:gd name="connsiteX10" fmla="*/ 7524710 w 7873546"/>
              <a:gd name="connsiteY10" fmla="*/ 3273464 h 4389725"/>
              <a:gd name="connsiteX11" fmla="*/ 7399280 w 7873546"/>
              <a:gd name="connsiteY11" fmla="*/ 797256 h 4389725"/>
              <a:gd name="connsiteX12" fmla="*/ 4544125 w 7873546"/>
              <a:gd name="connsiteY12" fmla="*/ 19047 h 4389725"/>
              <a:gd name="connsiteX13" fmla="*/ 3724463 w 7873546"/>
              <a:gd name="connsiteY13" fmla="*/ 0 h 4389725"/>
              <a:gd name="connsiteX0" fmla="*/ 3656895 w 7805978"/>
              <a:gd name="connsiteY0" fmla="*/ 0 h 4389725"/>
              <a:gd name="connsiteX1" fmla="*/ 273104 w 7805978"/>
              <a:gd name="connsiteY1" fmla="*/ 637545 h 4389725"/>
              <a:gd name="connsiteX2" fmla="*/ 439094 w 7805978"/>
              <a:gd name="connsiteY2" fmla="*/ 3286551 h 4389725"/>
              <a:gd name="connsiteX3" fmla="*/ 1294719 w 7805978"/>
              <a:gd name="connsiteY3" fmla="*/ 3803942 h 4389725"/>
              <a:gd name="connsiteX4" fmla="*/ 1538583 w 7805978"/>
              <a:gd name="connsiteY4" fmla="*/ 3858824 h 4389725"/>
              <a:gd name="connsiteX5" fmla="*/ 1514844 w 7805978"/>
              <a:gd name="connsiteY5" fmla="*/ 3924053 h 4389725"/>
              <a:gd name="connsiteX6" fmla="*/ 1216452 w 7805978"/>
              <a:gd name="connsiteY6" fmla="*/ 4389725 h 4389725"/>
              <a:gd name="connsiteX7" fmla="*/ 2305793 w 7805978"/>
              <a:gd name="connsiteY7" fmla="*/ 3984388 h 4389725"/>
              <a:gd name="connsiteX8" fmla="*/ 2324477 w 7805978"/>
              <a:gd name="connsiteY8" fmla="*/ 3963283 h 4389725"/>
              <a:gd name="connsiteX9" fmla="*/ 5241518 w 7805978"/>
              <a:gd name="connsiteY9" fmla="*/ 3993399 h 4389725"/>
              <a:gd name="connsiteX10" fmla="*/ 7457142 w 7805978"/>
              <a:gd name="connsiteY10" fmla="*/ 3273464 h 4389725"/>
              <a:gd name="connsiteX11" fmla="*/ 7331712 w 7805978"/>
              <a:gd name="connsiteY11" fmla="*/ 797256 h 4389725"/>
              <a:gd name="connsiteX12" fmla="*/ 4476557 w 7805978"/>
              <a:gd name="connsiteY12" fmla="*/ 19047 h 4389725"/>
              <a:gd name="connsiteX13" fmla="*/ 3656895 w 7805978"/>
              <a:gd name="connsiteY13" fmla="*/ 0 h 4389725"/>
              <a:gd name="connsiteX0" fmla="*/ 3656895 w 7805978"/>
              <a:gd name="connsiteY0" fmla="*/ 0 h 4310098"/>
              <a:gd name="connsiteX1" fmla="*/ 273104 w 7805978"/>
              <a:gd name="connsiteY1" fmla="*/ 637545 h 4310098"/>
              <a:gd name="connsiteX2" fmla="*/ 439094 w 7805978"/>
              <a:gd name="connsiteY2" fmla="*/ 3286551 h 4310098"/>
              <a:gd name="connsiteX3" fmla="*/ 1294719 w 7805978"/>
              <a:gd name="connsiteY3" fmla="*/ 3803942 h 4310098"/>
              <a:gd name="connsiteX4" fmla="*/ 1538583 w 7805978"/>
              <a:gd name="connsiteY4" fmla="*/ 3858824 h 4310098"/>
              <a:gd name="connsiteX5" fmla="*/ 1514844 w 7805978"/>
              <a:gd name="connsiteY5" fmla="*/ 3924053 h 4310098"/>
              <a:gd name="connsiteX6" fmla="*/ 1283425 w 7805978"/>
              <a:gd name="connsiteY6" fmla="*/ 4310098 h 4310098"/>
              <a:gd name="connsiteX7" fmla="*/ 2305793 w 7805978"/>
              <a:gd name="connsiteY7" fmla="*/ 3984388 h 4310098"/>
              <a:gd name="connsiteX8" fmla="*/ 2324477 w 7805978"/>
              <a:gd name="connsiteY8" fmla="*/ 3963283 h 4310098"/>
              <a:gd name="connsiteX9" fmla="*/ 5241518 w 7805978"/>
              <a:gd name="connsiteY9" fmla="*/ 3993399 h 4310098"/>
              <a:gd name="connsiteX10" fmla="*/ 7457142 w 7805978"/>
              <a:gd name="connsiteY10" fmla="*/ 3273464 h 4310098"/>
              <a:gd name="connsiteX11" fmla="*/ 7331712 w 7805978"/>
              <a:gd name="connsiteY11" fmla="*/ 797256 h 4310098"/>
              <a:gd name="connsiteX12" fmla="*/ 4476557 w 7805978"/>
              <a:gd name="connsiteY12" fmla="*/ 19047 h 4310098"/>
              <a:gd name="connsiteX13" fmla="*/ 3656895 w 7805978"/>
              <a:gd name="connsiteY13" fmla="*/ 0 h 4310098"/>
              <a:gd name="connsiteX0" fmla="*/ 3656895 w 7805978"/>
              <a:gd name="connsiteY0" fmla="*/ 0 h 4310098"/>
              <a:gd name="connsiteX1" fmla="*/ 273104 w 7805978"/>
              <a:gd name="connsiteY1" fmla="*/ 637545 h 4310098"/>
              <a:gd name="connsiteX2" fmla="*/ 439094 w 7805978"/>
              <a:gd name="connsiteY2" fmla="*/ 3286551 h 4310098"/>
              <a:gd name="connsiteX3" fmla="*/ 1294719 w 7805978"/>
              <a:gd name="connsiteY3" fmla="*/ 3803942 h 4310098"/>
              <a:gd name="connsiteX4" fmla="*/ 1538583 w 7805978"/>
              <a:gd name="connsiteY4" fmla="*/ 3858824 h 4310098"/>
              <a:gd name="connsiteX5" fmla="*/ 1514844 w 7805978"/>
              <a:gd name="connsiteY5" fmla="*/ 3924053 h 4310098"/>
              <a:gd name="connsiteX6" fmla="*/ 1283425 w 7805978"/>
              <a:gd name="connsiteY6" fmla="*/ 4310098 h 4310098"/>
              <a:gd name="connsiteX7" fmla="*/ 2305793 w 7805978"/>
              <a:gd name="connsiteY7" fmla="*/ 3984388 h 4310098"/>
              <a:gd name="connsiteX8" fmla="*/ 2324477 w 7805978"/>
              <a:gd name="connsiteY8" fmla="*/ 3963283 h 4310098"/>
              <a:gd name="connsiteX9" fmla="*/ 5241518 w 7805978"/>
              <a:gd name="connsiteY9" fmla="*/ 3993399 h 4310098"/>
              <a:gd name="connsiteX10" fmla="*/ 7457142 w 7805978"/>
              <a:gd name="connsiteY10" fmla="*/ 3273464 h 4310098"/>
              <a:gd name="connsiteX11" fmla="*/ 7331712 w 7805978"/>
              <a:gd name="connsiteY11" fmla="*/ 797256 h 4310098"/>
              <a:gd name="connsiteX12" fmla="*/ 4476557 w 7805978"/>
              <a:gd name="connsiteY12" fmla="*/ 19047 h 4310098"/>
              <a:gd name="connsiteX13" fmla="*/ 3656895 w 7805978"/>
              <a:gd name="connsiteY13" fmla="*/ 0 h 4310098"/>
              <a:gd name="connsiteX0" fmla="*/ 3656895 w 7805978"/>
              <a:gd name="connsiteY0" fmla="*/ 0 h 4266405"/>
              <a:gd name="connsiteX1" fmla="*/ 273104 w 7805978"/>
              <a:gd name="connsiteY1" fmla="*/ 637545 h 4266405"/>
              <a:gd name="connsiteX2" fmla="*/ 439094 w 7805978"/>
              <a:gd name="connsiteY2" fmla="*/ 3286551 h 4266405"/>
              <a:gd name="connsiteX3" fmla="*/ 1294719 w 7805978"/>
              <a:gd name="connsiteY3" fmla="*/ 3803942 h 4266405"/>
              <a:gd name="connsiteX4" fmla="*/ 1538583 w 7805978"/>
              <a:gd name="connsiteY4" fmla="*/ 3858824 h 4266405"/>
              <a:gd name="connsiteX5" fmla="*/ 1514844 w 7805978"/>
              <a:gd name="connsiteY5" fmla="*/ 3924053 h 4266405"/>
              <a:gd name="connsiteX6" fmla="*/ 1300754 w 7805978"/>
              <a:gd name="connsiteY6" fmla="*/ 4266405 h 4266405"/>
              <a:gd name="connsiteX7" fmla="*/ 2305793 w 7805978"/>
              <a:gd name="connsiteY7" fmla="*/ 3984388 h 4266405"/>
              <a:gd name="connsiteX8" fmla="*/ 2324477 w 7805978"/>
              <a:gd name="connsiteY8" fmla="*/ 3963283 h 4266405"/>
              <a:gd name="connsiteX9" fmla="*/ 5241518 w 7805978"/>
              <a:gd name="connsiteY9" fmla="*/ 3993399 h 4266405"/>
              <a:gd name="connsiteX10" fmla="*/ 7457142 w 7805978"/>
              <a:gd name="connsiteY10" fmla="*/ 3273464 h 4266405"/>
              <a:gd name="connsiteX11" fmla="*/ 7331712 w 7805978"/>
              <a:gd name="connsiteY11" fmla="*/ 797256 h 4266405"/>
              <a:gd name="connsiteX12" fmla="*/ 4476557 w 7805978"/>
              <a:gd name="connsiteY12" fmla="*/ 19047 h 4266405"/>
              <a:gd name="connsiteX13" fmla="*/ 3656895 w 7805978"/>
              <a:gd name="connsiteY13" fmla="*/ 0 h 4266405"/>
              <a:gd name="connsiteX0" fmla="*/ 3656895 w 7805978"/>
              <a:gd name="connsiteY0" fmla="*/ 0 h 4263694"/>
              <a:gd name="connsiteX1" fmla="*/ 273104 w 7805978"/>
              <a:gd name="connsiteY1" fmla="*/ 637545 h 4263694"/>
              <a:gd name="connsiteX2" fmla="*/ 439094 w 7805978"/>
              <a:gd name="connsiteY2" fmla="*/ 3286551 h 4263694"/>
              <a:gd name="connsiteX3" fmla="*/ 1294719 w 7805978"/>
              <a:gd name="connsiteY3" fmla="*/ 3803942 h 4263694"/>
              <a:gd name="connsiteX4" fmla="*/ 1538583 w 7805978"/>
              <a:gd name="connsiteY4" fmla="*/ 3858824 h 4263694"/>
              <a:gd name="connsiteX5" fmla="*/ 1514844 w 7805978"/>
              <a:gd name="connsiteY5" fmla="*/ 3924053 h 4263694"/>
              <a:gd name="connsiteX6" fmla="*/ 1332168 w 7805978"/>
              <a:gd name="connsiteY6" fmla="*/ 4263694 h 4263694"/>
              <a:gd name="connsiteX7" fmla="*/ 2305793 w 7805978"/>
              <a:gd name="connsiteY7" fmla="*/ 3984388 h 4263694"/>
              <a:gd name="connsiteX8" fmla="*/ 2324477 w 7805978"/>
              <a:gd name="connsiteY8" fmla="*/ 3963283 h 4263694"/>
              <a:gd name="connsiteX9" fmla="*/ 5241518 w 7805978"/>
              <a:gd name="connsiteY9" fmla="*/ 3993399 h 4263694"/>
              <a:gd name="connsiteX10" fmla="*/ 7457142 w 7805978"/>
              <a:gd name="connsiteY10" fmla="*/ 3273464 h 4263694"/>
              <a:gd name="connsiteX11" fmla="*/ 7331712 w 7805978"/>
              <a:gd name="connsiteY11" fmla="*/ 797256 h 4263694"/>
              <a:gd name="connsiteX12" fmla="*/ 4476557 w 7805978"/>
              <a:gd name="connsiteY12" fmla="*/ 19047 h 4263694"/>
              <a:gd name="connsiteX13" fmla="*/ 3656895 w 7805978"/>
              <a:gd name="connsiteY13" fmla="*/ 0 h 4263694"/>
              <a:gd name="connsiteX0" fmla="*/ 3656895 w 7805978"/>
              <a:gd name="connsiteY0" fmla="*/ 0 h 4264121"/>
              <a:gd name="connsiteX1" fmla="*/ 273104 w 7805978"/>
              <a:gd name="connsiteY1" fmla="*/ 637545 h 4264121"/>
              <a:gd name="connsiteX2" fmla="*/ 439094 w 7805978"/>
              <a:gd name="connsiteY2" fmla="*/ 3286551 h 4264121"/>
              <a:gd name="connsiteX3" fmla="*/ 1294719 w 7805978"/>
              <a:gd name="connsiteY3" fmla="*/ 3803942 h 4264121"/>
              <a:gd name="connsiteX4" fmla="*/ 1538583 w 7805978"/>
              <a:gd name="connsiteY4" fmla="*/ 3858824 h 4264121"/>
              <a:gd name="connsiteX5" fmla="*/ 1514844 w 7805978"/>
              <a:gd name="connsiteY5" fmla="*/ 3924053 h 4264121"/>
              <a:gd name="connsiteX6" fmla="*/ 1332168 w 7805978"/>
              <a:gd name="connsiteY6" fmla="*/ 4263694 h 4264121"/>
              <a:gd name="connsiteX7" fmla="*/ 2305793 w 7805978"/>
              <a:gd name="connsiteY7" fmla="*/ 3984388 h 4264121"/>
              <a:gd name="connsiteX8" fmla="*/ 2324477 w 7805978"/>
              <a:gd name="connsiteY8" fmla="*/ 3963283 h 4264121"/>
              <a:gd name="connsiteX9" fmla="*/ 5241518 w 7805978"/>
              <a:gd name="connsiteY9" fmla="*/ 3993399 h 4264121"/>
              <a:gd name="connsiteX10" fmla="*/ 7457142 w 7805978"/>
              <a:gd name="connsiteY10" fmla="*/ 3273464 h 4264121"/>
              <a:gd name="connsiteX11" fmla="*/ 7331712 w 7805978"/>
              <a:gd name="connsiteY11" fmla="*/ 797256 h 4264121"/>
              <a:gd name="connsiteX12" fmla="*/ 4476557 w 7805978"/>
              <a:gd name="connsiteY12" fmla="*/ 19047 h 4264121"/>
              <a:gd name="connsiteX13" fmla="*/ 3656895 w 7805978"/>
              <a:gd name="connsiteY13" fmla="*/ 0 h 4264121"/>
              <a:gd name="connsiteX0" fmla="*/ 3656895 w 7805978"/>
              <a:gd name="connsiteY0" fmla="*/ 0 h 4264072"/>
              <a:gd name="connsiteX1" fmla="*/ 273104 w 7805978"/>
              <a:gd name="connsiteY1" fmla="*/ 637545 h 4264072"/>
              <a:gd name="connsiteX2" fmla="*/ 439094 w 7805978"/>
              <a:gd name="connsiteY2" fmla="*/ 3286551 h 4264072"/>
              <a:gd name="connsiteX3" fmla="*/ 1294719 w 7805978"/>
              <a:gd name="connsiteY3" fmla="*/ 3803942 h 4264072"/>
              <a:gd name="connsiteX4" fmla="*/ 1538583 w 7805978"/>
              <a:gd name="connsiteY4" fmla="*/ 3858824 h 4264072"/>
              <a:gd name="connsiteX5" fmla="*/ 1547162 w 7805978"/>
              <a:gd name="connsiteY5" fmla="*/ 3931813 h 4264072"/>
              <a:gd name="connsiteX6" fmla="*/ 1332168 w 7805978"/>
              <a:gd name="connsiteY6" fmla="*/ 4263694 h 4264072"/>
              <a:gd name="connsiteX7" fmla="*/ 2305793 w 7805978"/>
              <a:gd name="connsiteY7" fmla="*/ 3984388 h 4264072"/>
              <a:gd name="connsiteX8" fmla="*/ 2324477 w 7805978"/>
              <a:gd name="connsiteY8" fmla="*/ 3963283 h 4264072"/>
              <a:gd name="connsiteX9" fmla="*/ 5241518 w 7805978"/>
              <a:gd name="connsiteY9" fmla="*/ 3993399 h 4264072"/>
              <a:gd name="connsiteX10" fmla="*/ 7457142 w 7805978"/>
              <a:gd name="connsiteY10" fmla="*/ 3273464 h 4264072"/>
              <a:gd name="connsiteX11" fmla="*/ 7331712 w 7805978"/>
              <a:gd name="connsiteY11" fmla="*/ 797256 h 4264072"/>
              <a:gd name="connsiteX12" fmla="*/ 4476557 w 7805978"/>
              <a:gd name="connsiteY12" fmla="*/ 19047 h 4264072"/>
              <a:gd name="connsiteX13" fmla="*/ 3656895 w 7805978"/>
              <a:gd name="connsiteY13" fmla="*/ 0 h 4264072"/>
              <a:gd name="connsiteX0" fmla="*/ 3656895 w 7805978"/>
              <a:gd name="connsiteY0" fmla="*/ 0 h 4265132"/>
              <a:gd name="connsiteX1" fmla="*/ 273104 w 7805978"/>
              <a:gd name="connsiteY1" fmla="*/ 637545 h 4265132"/>
              <a:gd name="connsiteX2" fmla="*/ 439094 w 7805978"/>
              <a:gd name="connsiteY2" fmla="*/ 3286551 h 4265132"/>
              <a:gd name="connsiteX3" fmla="*/ 1294719 w 7805978"/>
              <a:gd name="connsiteY3" fmla="*/ 3803942 h 4265132"/>
              <a:gd name="connsiteX4" fmla="*/ 1538583 w 7805978"/>
              <a:gd name="connsiteY4" fmla="*/ 3858824 h 4265132"/>
              <a:gd name="connsiteX5" fmla="*/ 1547162 w 7805978"/>
              <a:gd name="connsiteY5" fmla="*/ 3931813 h 4265132"/>
              <a:gd name="connsiteX6" fmla="*/ 1332168 w 7805978"/>
              <a:gd name="connsiteY6" fmla="*/ 4263694 h 4265132"/>
              <a:gd name="connsiteX7" fmla="*/ 2212656 w 7805978"/>
              <a:gd name="connsiteY7" fmla="*/ 4024629 h 4265132"/>
              <a:gd name="connsiteX8" fmla="*/ 2324477 w 7805978"/>
              <a:gd name="connsiteY8" fmla="*/ 3963283 h 4265132"/>
              <a:gd name="connsiteX9" fmla="*/ 5241518 w 7805978"/>
              <a:gd name="connsiteY9" fmla="*/ 3993399 h 4265132"/>
              <a:gd name="connsiteX10" fmla="*/ 7457142 w 7805978"/>
              <a:gd name="connsiteY10" fmla="*/ 3273464 h 4265132"/>
              <a:gd name="connsiteX11" fmla="*/ 7331712 w 7805978"/>
              <a:gd name="connsiteY11" fmla="*/ 797256 h 4265132"/>
              <a:gd name="connsiteX12" fmla="*/ 4476557 w 7805978"/>
              <a:gd name="connsiteY12" fmla="*/ 19047 h 4265132"/>
              <a:gd name="connsiteX13" fmla="*/ 3656895 w 7805978"/>
              <a:gd name="connsiteY13" fmla="*/ 0 h 4265132"/>
              <a:gd name="connsiteX0" fmla="*/ 3656895 w 7805978"/>
              <a:gd name="connsiteY0" fmla="*/ 0 h 4265117"/>
              <a:gd name="connsiteX1" fmla="*/ 273104 w 7805978"/>
              <a:gd name="connsiteY1" fmla="*/ 637545 h 4265117"/>
              <a:gd name="connsiteX2" fmla="*/ 439094 w 7805978"/>
              <a:gd name="connsiteY2" fmla="*/ 3286551 h 4265117"/>
              <a:gd name="connsiteX3" fmla="*/ 1294719 w 7805978"/>
              <a:gd name="connsiteY3" fmla="*/ 3803942 h 4265117"/>
              <a:gd name="connsiteX4" fmla="*/ 1538583 w 7805978"/>
              <a:gd name="connsiteY4" fmla="*/ 3858824 h 4265117"/>
              <a:gd name="connsiteX5" fmla="*/ 1547162 w 7805978"/>
              <a:gd name="connsiteY5" fmla="*/ 3931813 h 4265117"/>
              <a:gd name="connsiteX6" fmla="*/ 1332168 w 7805978"/>
              <a:gd name="connsiteY6" fmla="*/ 4263694 h 4265117"/>
              <a:gd name="connsiteX7" fmla="*/ 2212656 w 7805978"/>
              <a:gd name="connsiteY7" fmla="*/ 4024629 h 4265117"/>
              <a:gd name="connsiteX8" fmla="*/ 2324477 w 7805978"/>
              <a:gd name="connsiteY8" fmla="*/ 3963283 h 4265117"/>
              <a:gd name="connsiteX9" fmla="*/ 5241518 w 7805978"/>
              <a:gd name="connsiteY9" fmla="*/ 3993399 h 4265117"/>
              <a:gd name="connsiteX10" fmla="*/ 7457142 w 7805978"/>
              <a:gd name="connsiteY10" fmla="*/ 3273464 h 4265117"/>
              <a:gd name="connsiteX11" fmla="*/ 7331712 w 7805978"/>
              <a:gd name="connsiteY11" fmla="*/ 797256 h 4265117"/>
              <a:gd name="connsiteX12" fmla="*/ 4476557 w 7805978"/>
              <a:gd name="connsiteY12" fmla="*/ 19047 h 4265117"/>
              <a:gd name="connsiteX13" fmla="*/ 3656895 w 7805978"/>
              <a:gd name="connsiteY13" fmla="*/ 0 h 4265117"/>
              <a:gd name="connsiteX0" fmla="*/ 3656895 w 7805978"/>
              <a:gd name="connsiteY0" fmla="*/ 0 h 4265479"/>
              <a:gd name="connsiteX1" fmla="*/ 273104 w 7805978"/>
              <a:gd name="connsiteY1" fmla="*/ 637545 h 4265479"/>
              <a:gd name="connsiteX2" fmla="*/ 439094 w 7805978"/>
              <a:gd name="connsiteY2" fmla="*/ 3286551 h 4265479"/>
              <a:gd name="connsiteX3" fmla="*/ 1294719 w 7805978"/>
              <a:gd name="connsiteY3" fmla="*/ 3803942 h 4265479"/>
              <a:gd name="connsiteX4" fmla="*/ 1538583 w 7805978"/>
              <a:gd name="connsiteY4" fmla="*/ 3858824 h 4265479"/>
              <a:gd name="connsiteX5" fmla="*/ 1547162 w 7805978"/>
              <a:gd name="connsiteY5" fmla="*/ 3931813 h 4265479"/>
              <a:gd name="connsiteX6" fmla="*/ 1332168 w 7805978"/>
              <a:gd name="connsiteY6" fmla="*/ 4263694 h 4265479"/>
              <a:gd name="connsiteX7" fmla="*/ 2212656 w 7805978"/>
              <a:gd name="connsiteY7" fmla="*/ 4024629 h 4265479"/>
              <a:gd name="connsiteX8" fmla="*/ 2324477 w 7805978"/>
              <a:gd name="connsiteY8" fmla="*/ 3963283 h 4265479"/>
              <a:gd name="connsiteX9" fmla="*/ 5241518 w 7805978"/>
              <a:gd name="connsiteY9" fmla="*/ 3993399 h 4265479"/>
              <a:gd name="connsiteX10" fmla="*/ 7457142 w 7805978"/>
              <a:gd name="connsiteY10" fmla="*/ 3273464 h 4265479"/>
              <a:gd name="connsiteX11" fmla="*/ 7331712 w 7805978"/>
              <a:gd name="connsiteY11" fmla="*/ 797256 h 4265479"/>
              <a:gd name="connsiteX12" fmla="*/ 4476557 w 7805978"/>
              <a:gd name="connsiteY12" fmla="*/ 19047 h 4265479"/>
              <a:gd name="connsiteX13" fmla="*/ 3656895 w 7805978"/>
              <a:gd name="connsiteY13" fmla="*/ 0 h 4265479"/>
              <a:gd name="connsiteX0" fmla="*/ 3656895 w 7805978"/>
              <a:gd name="connsiteY0" fmla="*/ 0 h 4265479"/>
              <a:gd name="connsiteX1" fmla="*/ 273104 w 7805978"/>
              <a:gd name="connsiteY1" fmla="*/ 637545 h 4265479"/>
              <a:gd name="connsiteX2" fmla="*/ 439094 w 7805978"/>
              <a:gd name="connsiteY2" fmla="*/ 3286551 h 4265479"/>
              <a:gd name="connsiteX3" fmla="*/ 1294719 w 7805978"/>
              <a:gd name="connsiteY3" fmla="*/ 3803942 h 4265479"/>
              <a:gd name="connsiteX4" fmla="*/ 1548898 w 7805978"/>
              <a:gd name="connsiteY4" fmla="*/ 3871736 h 4265479"/>
              <a:gd name="connsiteX5" fmla="*/ 1547162 w 7805978"/>
              <a:gd name="connsiteY5" fmla="*/ 3931813 h 4265479"/>
              <a:gd name="connsiteX6" fmla="*/ 1332168 w 7805978"/>
              <a:gd name="connsiteY6" fmla="*/ 4263694 h 4265479"/>
              <a:gd name="connsiteX7" fmla="*/ 2212656 w 7805978"/>
              <a:gd name="connsiteY7" fmla="*/ 4024629 h 4265479"/>
              <a:gd name="connsiteX8" fmla="*/ 2324477 w 7805978"/>
              <a:gd name="connsiteY8" fmla="*/ 3963283 h 4265479"/>
              <a:gd name="connsiteX9" fmla="*/ 5241518 w 7805978"/>
              <a:gd name="connsiteY9" fmla="*/ 3993399 h 4265479"/>
              <a:gd name="connsiteX10" fmla="*/ 7457142 w 7805978"/>
              <a:gd name="connsiteY10" fmla="*/ 3273464 h 4265479"/>
              <a:gd name="connsiteX11" fmla="*/ 7331712 w 7805978"/>
              <a:gd name="connsiteY11" fmla="*/ 797256 h 4265479"/>
              <a:gd name="connsiteX12" fmla="*/ 4476557 w 7805978"/>
              <a:gd name="connsiteY12" fmla="*/ 19047 h 4265479"/>
              <a:gd name="connsiteX13" fmla="*/ 3656895 w 7805978"/>
              <a:gd name="connsiteY13" fmla="*/ 0 h 4265479"/>
              <a:gd name="connsiteX0" fmla="*/ 3198844 w 7774648"/>
              <a:gd name="connsiteY0" fmla="*/ 0 h 4272287"/>
              <a:gd name="connsiteX1" fmla="*/ 241774 w 7774648"/>
              <a:gd name="connsiteY1" fmla="*/ 644353 h 4272287"/>
              <a:gd name="connsiteX2" fmla="*/ 407764 w 7774648"/>
              <a:gd name="connsiteY2" fmla="*/ 3293359 h 4272287"/>
              <a:gd name="connsiteX3" fmla="*/ 1263389 w 7774648"/>
              <a:gd name="connsiteY3" fmla="*/ 3810750 h 4272287"/>
              <a:gd name="connsiteX4" fmla="*/ 1517568 w 7774648"/>
              <a:gd name="connsiteY4" fmla="*/ 3878544 h 4272287"/>
              <a:gd name="connsiteX5" fmla="*/ 1515832 w 7774648"/>
              <a:gd name="connsiteY5" fmla="*/ 3938621 h 4272287"/>
              <a:gd name="connsiteX6" fmla="*/ 1300838 w 7774648"/>
              <a:gd name="connsiteY6" fmla="*/ 4270502 h 4272287"/>
              <a:gd name="connsiteX7" fmla="*/ 2181326 w 7774648"/>
              <a:gd name="connsiteY7" fmla="*/ 4031437 h 4272287"/>
              <a:gd name="connsiteX8" fmla="*/ 2293147 w 7774648"/>
              <a:gd name="connsiteY8" fmla="*/ 3970091 h 4272287"/>
              <a:gd name="connsiteX9" fmla="*/ 5210188 w 7774648"/>
              <a:gd name="connsiteY9" fmla="*/ 4000207 h 4272287"/>
              <a:gd name="connsiteX10" fmla="*/ 7425812 w 7774648"/>
              <a:gd name="connsiteY10" fmla="*/ 3280272 h 4272287"/>
              <a:gd name="connsiteX11" fmla="*/ 7300382 w 7774648"/>
              <a:gd name="connsiteY11" fmla="*/ 804064 h 4272287"/>
              <a:gd name="connsiteX12" fmla="*/ 4445227 w 7774648"/>
              <a:gd name="connsiteY12" fmla="*/ 25855 h 4272287"/>
              <a:gd name="connsiteX13" fmla="*/ 3198844 w 7774648"/>
              <a:gd name="connsiteY13" fmla="*/ 0 h 4272287"/>
              <a:gd name="connsiteX0" fmla="*/ 3133905 w 7709709"/>
              <a:gd name="connsiteY0" fmla="*/ 0 h 4272287"/>
              <a:gd name="connsiteX1" fmla="*/ 208652 w 7709709"/>
              <a:gd name="connsiteY1" fmla="*/ 812171 h 4272287"/>
              <a:gd name="connsiteX2" fmla="*/ 342825 w 7709709"/>
              <a:gd name="connsiteY2" fmla="*/ 3293359 h 4272287"/>
              <a:gd name="connsiteX3" fmla="*/ 1198450 w 7709709"/>
              <a:gd name="connsiteY3" fmla="*/ 3810750 h 4272287"/>
              <a:gd name="connsiteX4" fmla="*/ 1452629 w 7709709"/>
              <a:gd name="connsiteY4" fmla="*/ 3878544 h 4272287"/>
              <a:gd name="connsiteX5" fmla="*/ 1450893 w 7709709"/>
              <a:gd name="connsiteY5" fmla="*/ 3938621 h 4272287"/>
              <a:gd name="connsiteX6" fmla="*/ 1235899 w 7709709"/>
              <a:gd name="connsiteY6" fmla="*/ 4270502 h 4272287"/>
              <a:gd name="connsiteX7" fmla="*/ 2116387 w 7709709"/>
              <a:gd name="connsiteY7" fmla="*/ 4031437 h 4272287"/>
              <a:gd name="connsiteX8" fmla="*/ 2228208 w 7709709"/>
              <a:gd name="connsiteY8" fmla="*/ 3970091 h 4272287"/>
              <a:gd name="connsiteX9" fmla="*/ 5145249 w 7709709"/>
              <a:gd name="connsiteY9" fmla="*/ 4000207 h 4272287"/>
              <a:gd name="connsiteX10" fmla="*/ 7360873 w 7709709"/>
              <a:gd name="connsiteY10" fmla="*/ 3280272 h 4272287"/>
              <a:gd name="connsiteX11" fmla="*/ 7235443 w 7709709"/>
              <a:gd name="connsiteY11" fmla="*/ 804064 h 4272287"/>
              <a:gd name="connsiteX12" fmla="*/ 4380288 w 7709709"/>
              <a:gd name="connsiteY12" fmla="*/ 25855 h 4272287"/>
              <a:gd name="connsiteX13" fmla="*/ 3133905 w 7709709"/>
              <a:gd name="connsiteY13" fmla="*/ 0 h 4272287"/>
              <a:gd name="connsiteX0" fmla="*/ 3216497 w 7792301"/>
              <a:gd name="connsiteY0" fmla="*/ 0 h 4272287"/>
              <a:gd name="connsiteX1" fmla="*/ 291244 w 7792301"/>
              <a:gd name="connsiteY1" fmla="*/ 812171 h 4272287"/>
              <a:gd name="connsiteX2" fmla="*/ 216681 w 7792301"/>
              <a:gd name="connsiteY2" fmla="*/ 3091511 h 4272287"/>
              <a:gd name="connsiteX3" fmla="*/ 1281042 w 7792301"/>
              <a:gd name="connsiteY3" fmla="*/ 3810750 h 4272287"/>
              <a:gd name="connsiteX4" fmla="*/ 1535221 w 7792301"/>
              <a:gd name="connsiteY4" fmla="*/ 3878544 h 4272287"/>
              <a:gd name="connsiteX5" fmla="*/ 1533485 w 7792301"/>
              <a:gd name="connsiteY5" fmla="*/ 3938621 h 4272287"/>
              <a:gd name="connsiteX6" fmla="*/ 1318491 w 7792301"/>
              <a:gd name="connsiteY6" fmla="*/ 4270502 h 4272287"/>
              <a:gd name="connsiteX7" fmla="*/ 2198979 w 7792301"/>
              <a:gd name="connsiteY7" fmla="*/ 4031437 h 4272287"/>
              <a:gd name="connsiteX8" fmla="*/ 2310800 w 7792301"/>
              <a:gd name="connsiteY8" fmla="*/ 3970091 h 4272287"/>
              <a:gd name="connsiteX9" fmla="*/ 5227841 w 7792301"/>
              <a:gd name="connsiteY9" fmla="*/ 4000207 h 4272287"/>
              <a:gd name="connsiteX10" fmla="*/ 7443465 w 7792301"/>
              <a:gd name="connsiteY10" fmla="*/ 3280272 h 4272287"/>
              <a:gd name="connsiteX11" fmla="*/ 7318035 w 7792301"/>
              <a:gd name="connsiteY11" fmla="*/ 804064 h 4272287"/>
              <a:gd name="connsiteX12" fmla="*/ 4462880 w 7792301"/>
              <a:gd name="connsiteY12" fmla="*/ 25855 h 4272287"/>
              <a:gd name="connsiteX13" fmla="*/ 3216497 w 7792301"/>
              <a:gd name="connsiteY13" fmla="*/ 0 h 4272287"/>
              <a:gd name="connsiteX0" fmla="*/ 3216497 w 7803573"/>
              <a:gd name="connsiteY0" fmla="*/ 0 h 4272287"/>
              <a:gd name="connsiteX1" fmla="*/ 291244 w 7803573"/>
              <a:gd name="connsiteY1" fmla="*/ 812171 h 4272287"/>
              <a:gd name="connsiteX2" fmla="*/ 216681 w 7803573"/>
              <a:gd name="connsiteY2" fmla="*/ 3091511 h 4272287"/>
              <a:gd name="connsiteX3" fmla="*/ 1281042 w 7803573"/>
              <a:gd name="connsiteY3" fmla="*/ 3810750 h 4272287"/>
              <a:gd name="connsiteX4" fmla="*/ 1535221 w 7803573"/>
              <a:gd name="connsiteY4" fmla="*/ 3878544 h 4272287"/>
              <a:gd name="connsiteX5" fmla="*/ 1533485 w 7803573"/>
              <a:gd name="connsiteY5" fmla="*/ 3938621 h 4272287"/>
              <a:gd name="connsiteX6" fmla="*/ 1318491 w 7803573"/>
              <a:gd name="connsiteY6" fmla="*/ 4270502 h 4272287"/>
              <a:gd name="connsiteX7" fmla="*/ 2198979 w 7803573"/>
              <a:gd name="connsiteY7" fmla="*/ 4031437 h 4272287"/>
              <a:gd name="connsiteX8" fmla="*/ 2310800 w 7803573"/>
              <a:gd name="connsiteY8" fmla="*/ 3970091 h 4272287"/>
              <a:gd name="connsiteX9" fmla="*/ 5227841 w 7803573"/>
              <a:gd name="connsiteY9" fmla="*/ 4000207 h 4272287"/>
              <a:gd name="connsiteX10" fmla="*/ 7443465 w 7803573"/>
              <a:gd name="connsiteY10" fmla="*/ 3280272 h 4272287"/>
              <a:gd name="connsiteX11" fmla="*/ 7336470 w 7803573"/>
              <a:gd name="connsiteY11" fmla="*/ 746276 h 4272287"/>
              <a:gd name="connsiteX12" fmla="*/ 4462880 w 7803573"/>
              <a:gd name="connsiteY12" fmla="*/ 25855 h 4272287"/>
              <a:gd name="connsiteX13" fmla="*/ 3216497 w 7803573"/>
              <a:gd name="connsiteY13" fmla="*/ 0 h 4272287"/>
              <a:gd name="connsiteX0" fmla="*/ 3216497 w 7771479"/>
              <a:gd name="connsiteY0" fmla="*/ 0 h 4272287"/>
              <a:gd name="connsiteX1" fmla="*/ 291244 w 7771479"/>
              <a:gd name="connsiteY1" fmla="*/ 812171 h 4272287"/>
              <a:gd name="connsiteX2" fmla="*/ 216681 w 7771479"/>
              <a:gd name="connsiteY2" fmla="*/ 3091511 h 4272287"/>
              <a:gd name="connsiteX3" fmla="*/ 1281042 w 7771479"/>
              <a:gd name="connsiteY3" fmla="*/ 3810750 h 4272287"/>
              <a:gd name="connsiteX4" fmla="*/ 1535221 w 7771479"/>
              <a:gd name="connsiteY4" fmla="*/ 3878544 h 4272287"/>
              <a:gd name="connsiteX5" fmla="*/ 1533485 w 7771479"/>
              <a:gd name="connsiteY5" fmla="*/ 3938621 h 4272287"/>
              <a:gd name="connsiteX6" fmla="*/ 1318491 w 7771479"/>
              <a:gd name="connsiteY6" fmla="*/ 4270502 h 4272287"/>
              <a:gd name="connsiteX7" fmla="*/ 2198979 w 7771479"/>
              <a:gd name="connsiteY7" fmla="*/ 4031437 h 4272287"/>
              <a:gd name="connsiteX8" fmla="*/ 2310800 w 7771479"/>
              <a:gd name="connsiteY8" fmla="*/ 3970091 h 4272287"/>
              <a:gd name="connsiteX9" fmla="*/ 5227841 w 7771479"/>
              <a:gd name="connsiteY9" fmla="*/ 4000207 h 4272287"/>
              <a:gd name="connsiteX10" fmla="*/ 7366565 w 7771479"/>
              <a:gd name="connsiteY10" fmla="*/ 3273844 h 4272287"/>
              <a:gd name="connsiteX11" fmla="*/ 7336470 w 7771479"/>
              <a:gd name="connsiteY11" fmla="*/ 746276 h 4272287"/>
              <a:gd name="connsiteX12" fmla="*/ 4462880 w 7771479"/>
              <a:gd name="connsiteY12" fmla="*/ 25855 h 4272287"/>
              <a:gd name="connsiteX13" fmla="*/ 3216497 w 7771479"/>
              <a:gd name="connsiteY13" fmla="*/ 0 h 4272287"/>
              <a:gd name="connsiteX0" fmla="*/ 3216497 w 7771479"/>
              <a:gd name="connsiteY0" fmla="*/ 0 h 4272287"/>
              <a:gd name="connsiteX1" fmla="*/ 291244 w 7771479"/>
              <a:gd name="connsiteY1" fmla="*/ 812171 h 4272287"/>
              <a:gd name="connsiteX2" fmla="*/ 216681 w 7771479"/>
              <a:gd name="connsiteY2" fmla="*/ 3091511 h 4272287"/>
              <a:gd name="connsiteX3" fmla="*/ 1281042 w 7771479"/>
              <a:gd name="connsiteY3" fmla="*/ 3810750 h 4272287"/>
              <a:gd name="connsiteX4" fmla="*/ 1601838 w 7771479"/>
              <a:gd name="connsiteY4" fmla="*/ 3878364 h 4272287"/>
              <a:gd name="connsiteX5" fmla="*/ 1533485 w 7771479"/>
              <a:gd name="connsiteY5" fmla="*/ 3938621 h 4272287"/>
              <a:gd name="connsiteX6" fmla="*/ 1318491 w 7771479"/>
              <a:gd name="connsiteY6" fmla="*/ 4270502 h 4272287"/>
              <a:gd name="connsiteX7" fmla="*/ 2198979 w 7771479"/>
              <a:gd name="connsiteY7" fmla="*/ 4031437 h 4272287"/>
              <a:gd name="connsiteX8" fmla="*/ 2310800 w 7771479"/>
              <a:gd name="connsiteY8" fmla="*/ 3970091 h 4272287"/>
              <a:gd name="connsiteX9" fmla="*/ 5227841 w 7771479"/>
              <a:gd name="connsiteY9" fmla="*/ 4000207 h 4272287"/>
              <a:gd name="connsiteX10" fmla="*/ 7366565 w 7771479"/>
              <a:gd name="connsiteY10" fmla="*/ 3273844 h 4272287"/>
              <a:gd name="connsiteX11" fmla="*/ 7336470 w 7771479"/>
              <a:gd name="connsiteY11" fmla="*/ 746276 h 4272287"/>
              <a:gd name="connsiteX12" fmla="*/ 4462880 w 7771479"/>
              <a:gd name="connsiteY12" fmla="*/ 25855 h 4272287"/>
              <a:gd name="connsiteX13" fmla="*/ 3216497 w 7771479"/>
              <a:gd name="connsiteY13" fmla="*/ 0 h 4272287"/>
              <a:gd name="connsiteX0" fmla="*/ 3216497 w 7771479"/>
              <a:gd name="connsiteY0" fmla="*/ 0 h 4271332"/>
              <a:gd name="connsiteX1" fmla="*/ 291244 w 7771479"/>
              <a:gd name="connsiteY1" fmla="*/ 812171 h 4271332"/>
              <a:gd name="connsiteX2" fmla="*/ 216681 w 7771479"/>
              <a:gd name="connsiteY2" fmla="*/ 3091511 h 4271332"/>
              <a:gd name="connsiteX3" fmla="*/ 1281042 w 7771479"/>
              <a:gd name="connsiteY3" fmla="*/ 3810750 h 4271332"/>
              <a:gd name="connsiteX4" fmla="*/ 1601838 w 7771479"/>
              <a:gd name="connsiteY4" fmla="*/ 3878364 h 4271332"/>
              <a:gd name="connsiteX5" fmla="*/ 1538829 w 7771479"/>
              <a:gd name="connsiteY5" fmla="*/ 3962639 h 4271332"/>
              <a:gd name="connsiteX6" fmla="*/ 1318491 w 7771479"/>
              <a:gd name="connsiteY6" fmla="*/ 4270502 h 4271332"/>
              <a:gd name="connsiteX7" fmla="*/ 2198979 w 7771479"/>
              <a:gd name="connsiteY7" fmla="*/ 4031437 h 4271332"/>
              <a:gd name="connsiteX8" fmla="*/ 2310800 w 7771479"/>
              <a:gd name="connsiteY8" fmla="*/ 3970091 h 4271332"/>
              <a:gd name="connsiteX9" fmla="*/ 5227841 w 7771479"/>
              <a:gd name="connsiteY9" fmla="*/ 4000207 h 4271332"/>
              <a:gd name="connsiteX10" fmla="*/ 7366565 w 7771479"/>
              <a:gd name="connsiteY10" fmla="*/ 3273844 h 4271332"/>
              <a:gd name="connsiteX11" fmla="*/ 7336470 w 7771479"/>
              <a:gd name="connsiteY11" fmla="*/ 746276 h 4271332"/>
              <a:gd name="connsiteX12" fmla="*/ 4462880 w 7771479"/>
              <a:gd name="connsiteY12" fmla="*/ 25855 h 4271332"/>
              <a:gd name="connsiteX13" fmla="*/ 3216497 w 7771479"/>
              <a:gd name="connsiteY13" fmla="*/ 0 h 4271332"/>
              <a:gd name="connsiteX0" fmla="*/ 3216497 w 7771479"/>
              <a:gd name="connsiteY0" fmla="*/ 0 h 4271332"/>
              <a:gd name="connsiteX1" fmla="*/ 291244 w 7771479"/>
              <a:gd name="connsiteY1" fmla="*/ 812171 h 4271332"/>
              <a:gd name="connsiteX2" fmla="*/ 216681 w 7771479"/>
              <a:gd name="connsiteY2" fmla="*/ 3091511 h 4271332"/>
              <a:gd name="connsiteX3" fmla="*/ 1281042 w 7771479"/>
              <a:gd name="connsiteY3" fmla="*/ 3810750 h 4271332"/>
              <a:gd name="connsiteX4" fmla="*/ 1601838 w 7771479"/>
              <a:gd name="connsiteY4" fmla="*/ 3878364 h 4271332"/>
              <a:gd name="connsiteX5" fmla="*/ 1538829 w 7771479"/>
              <a:gd name="connsiteY5" fmla="*/ 3962639 h 4271332"/>
              <a:gd name="connsiteX6" fmla="*/ 1318491 w 7771479"/>
              <a:gd name="connsiteY6" fmla="*/ 4270502 h 4271332"/>
              <a:gd name="connsiteX7" fmla="*/ 2198979 w 7771479"/>
              <a:gd name="connsiteY7" fmla="*/ 4031437 h 4271332"/>
              <a:gd name="connsiteX8" fmla="*/ 2310800 w 7771479"/>
              <a:gd name="connsiteY8" fmla="*/ 3970091 h 4271332"/>
              <a:gd name="connsiteX9" fmla="*/ 5227841 w 7771479"/>
              <a:gd name="connsiteY9" fmla="*/ 4000207 h 4271332"/>
              <a:gd name="connsiteX10" fmla="*/ 7366565 w 7771479"/>
              <a:gd name="connsiteY10" fmla="*/ 3273844 h 4271332"/>
              <a:gd name="connsiteX11" fmla="*/ 7336470 w 7771479"/>
              <a:gd name="connsiteY11" fmla="*/ 746276 h 4271332"/>
              <a:gd name="connsiteX12" fmla="*/ 4462880 w 7771479"/>
              <a:gd name="connsiteY12" fmla="*/ 25855 h 4271332"/>
              <a:gd name="connsiteX13" fmla="*/ 3216497 w 7771479"/>
              <a:gd name="connsiteY13" fmla="*/ 0 h 4271332"/>
              <a:gd name="connsiteX0" fmla="*/ 3216497 w 7771479"/>
              <a:gd name="connsiteY0" fmla="*/ 0 h 4271457"/>
              <a:gd name="connsiteX1" fmla="*/ 291244 w 7771479"/>
              <a:gd name="connsiteY1" fmla="*/ 812171 h 4271457"/>
              <a:gd name="connsiteX2" fmla="*/ 216681 w 7771479"/>
              <a:gd name="connsiteY2" fmla="*/ 3091511 h 4271457"/>
              <a:gd name="connsiteX3" fmla="*/ 1281042 w 7771479"/>
              <a:gd name="connsiteY3" fmla="*/ 3810750 h 4271457"/>
              <a:gd name="connsiteX4" fmla="*/ 1601838 w 7771479"/>
              <a:gd name="connsiteY4" fmla="*/ 3878364 h 4271457"/>
              <a:gd name="connsiteX5" fmla="*/ 1562016 w 7771479"/>
              <a:gd name="connsiteY5" fmla="*/ 3957104 h 4271457"/>
              <a:gd name="connsiteX6" fmla="*/ 1318491 w 7771479"/>
              <a:gd name="connsiteY6" fmla="*/ 4270502 h 4271457"/>
              <a:gd name="connsiteX7" fmla="*/ 2198979 w 7771479"/>
              <a:gd name="connsiteY7" fmla="*/ 4031437 h 4271457"/>
              <a:gd name="connsiteX8" fmla="*/ 2310800 w 7771479"/>
              <a:gd name="connsiteY8" fmla="*/ 3970091 h 4271457"/>
              <a:gd name="connsiteX9" fmla="*/ 5227841 w 7771479"/>
              <a:gd name="connsiteY9" fmla="*/ 4000207 h 4271457"/>
              <a:gd name="connsiteX10" fmla="*/ 7366565 w 7771479"/>
              <a:gd name="connsiteY10" fmla="*/ 3273844 h 4271457"/>
              <a:gd name="connsiteX11" fmla="*/ 7336470 w 7771479"/>
              <a:gd name="connsiteY11" fmla="*/ 746276 h 4271457"/>
              <a:gd name="connsiteX12" fmla="*/ 4462880 w 7771479"/>
              <a:gd name="connsiteY12" fmla="*/ 25855 h 4271457"/>
              <a:gd name="connsiteX13" fmla="*/ 3216497 w 7771479"/>
              <a:gd name="connsiteY13" fmla="*/ 0 h 4271457"/>
              <a:gd name="connsiteX0" fmla="*/ 3216497 w 7771479"/>
              <a:gd name="connsiteY0" fmla="*/ 0 h 4280884"/>
              <a:gd name="connsiteX1" fmla="*/ 291244 w 7771479"/>
              <a:gd name="connsiteY1" fmla="*/ 812171 h 4280884"/>
              <a:gd name="connsiteX2" fmla="*/ 216681 w 7771479"/>
              <a:gd name="connsiteY2" fmla="*/ 3091511 h 4280884"/>
              <a:gd name="connsiteX3" fmla="*/ 1281042 w 7771479"/>
              <a:gd name="connsiteY3" fmla="*/ 3810750 h 4280884"/>
              <a:gd name="connsiteX4" fmla="*/ 1601838 w 7771479"/>
              <a:gd name="connsiteY4" fmla="*/ 3878364 h 4280884"/>
              <a:gd name="connsiteX5" fmla="*/ 1410569 w 7771479"/>
              <a:gd name="connsiteY5" fmla="*/ 4112893 h 4280884"/>
              <a:gd name="connsiteX6" fmla="*/ 1318491 w 7771479"/>
              <a:gd name="connsiteY6" fmla="*/ 4270502 h 4280884"/>
              <a:gd name="connsiteX7" fmla="*/ 2198979 w 7771479"/>
              <a:gd name="connsiteY7" fmla="*/ 4031437 h 4280884"/>
              <a:gd name="connsiteX8" fmla="*/ 2310800 w 7771479"/>
              <a:gd name="connsiteY8" fmla="*/ 3970091 h 4280884"/>
              <a:gd name="connsiteX9" fmla="*/ 5227841 w 7771479"/>
              <a:gd name="connsiteY9" fmla="*/ 4000207 h 4280884"/>
              <a:gd name="connsiteX10" fmla="*/ 7366565 w 7771479"/>
              <a:gd name="connsiteY10" fmla="*/ 3273844 h 4280884"/>
              <a:gd name="connsiteX11" fmla="*/ 7336470 w 7771479"/>
              <a:gd name="connsiteY11" fmla="*/ 746276 h 4280884"/>
              <a:gd name="connsiteX12" fmla="*/ 4462880 w 7771479"/>
              <a:gd name="connsiteY12" fmla="*/ 25855 h 4280884"/>
              <a:gd name="connsiteX13" fmla="*/ 3216497 w 7771479"/>
              <a:gd name="connsiteY13" fmla="*/ 0 h 4280884"/>
              <a:gd name="connsiteX0" fmla="*/ 3216497 w 7771479"/>
              <a:gd name="connsiteY0" fmla="*/ 0 h 4280884"/>
              <a:gd name="connsiteX1" fmla="*/ 291244 w 7771479"/>
              <a:gd name="connsiteY1" fmla="*/ 812171 h 4280884"/>
              <a:gd name="connsiteX2" fmla="*/ 216681 w 7771479"/>
              <a:gd name="connsiteY2" fmla="*/ 3091511 h 4280884"/>
              <a:gd name="connsiteX3" fmla="*/ 1281042 w 7771479"/>
              <a:gd name="connsiteY3" fmla="*/ 3810750 h 4280884"/>
              <a:gd name="connsiteX4" fmla="*/ 1601838 w 7771479"/>
              <a:gd name="connsiteY4" fmla="*/ 3878364 h 4280884"/>
              <a:gd name="connsiteX5" fmla="*/ 1410569 w 7771479"/>
              <a:gd name="connsiteY5" fmla="*/ 4112893 h 4280884"/>
              <a:gd name="connsiteX6" fmla="*/ 1318491 w 7771479"/>
              <a:gd name="connsiteY6" fmla="*/ 4270502 h 4280884"/>
              <a:gd name="connsiteX7" fmla="*/ 2198979 w 7771479"/>
              <a:gd name="connsiteY7" fmla="*/ 4031437 h 4280884"/>
              <a:gd name="connsiteX8" fmla="*/ 2310800 w 7771479"/>
              <a:gd name="connsiteY8" fmla="*/ 3970091 h 4280884"/>
              <a:gd name="connsiteX9" fmla="*/ 5227841 w 7771479"/>
              <a:gd name="connsiteY9" fmla="*/ 4000207 h 4280884"/>
              <a:gd name="connsiteX10" fmla="*/ 7366565 w 7771479"/>
              <a:gd name="connsiteY10" fmla="*/ 3273844 h 4280884"/>
              <a:gd name="connsiteX11" fmla="*/ 7336470 w 7771479"/>
              <a:gd name="connsiteY11" fmla="*/ 746276 h 4280884"/>
              <a:gd name="connsiteX12" fmla="*/ 4462880 w 7771479"/>
              <a:gd name="connsiteY12" fmla="*/ 25855 h 4280884"/>
              <a:gd name="connsiteX13" fmla="*/ 3216497 w 7771479"/>
              <a:gd name="connsiteY13" fmla="*/ 0 h 4280884"/>
              <a:gd name="connsiteX0" fmla="*/ 3216497 w 7771479"/>
              <a:gd name="connsiteY0" fmla="*/ 0 h 4273322"/>
              <a:gd name="connsiteX1" fmla="*/ 291244 w 7771479"/>
              <a:gd name="connsiteY1" fmla="*/ 812171 h 4273322"/>
              <a:gd name="connsiteX2" fmla="*/ 216681 w 7771479"/>
              <a:gd name="connsiteY2" fmla="*/ 3091511 h 4273322"/>
              <a:gd name="connsiteX3" fmla="*/ 1281042 w 7771479"/>
              <a:gd name="connsiteY3" fmla="*/ 3810750 h 4273322"/>
              <a:gd name="connsiteX4" fmla="*/ 1601838 w 7771479"/>
              <a:gd name="connsiteY4" fmla="*/ 3878364 h 4273322"/>
              <a:gd name="connsiteX5" fmla="*/ 1410569 w 7771479"/>
              <a:gd name="connsiteY5" fmla="*/ 4112893 h 4273322"/>
              <a:gd name="connsiteX6" fmla="*/ 1318491 w 7771479"/>
              <a:gd name="connsiteY6" fmla="*/ 4270502 h 4273322"/>
              <a:gd name="connsiteX7" fmla="*/ 2198979 w 7771479"/>
              <a:gd name="connsiteY7" fmla="*/ 4031437 h 4273322"/>
              <a:gd name="connsiteX8" fmla="*/ 2310800 w 7771479"/>
              <a:gd name="connsiteY8" fmla="*/ 3970091 h 4273322"/>
              <a:gd name="connsiteX9" fmla="*/ 5227841 w 7771479"/>
              <a:gd name="connsiteY9" fmla="*/ 4000207 h 4273322"/>
              <a:gd name="connsiteX10" fmla="*/ 7366565 w 7771479"/>
              <a:gd name="connsiteY10" fmla="*/ 3273844 h 4273322"/>
              <a:gd name="connsiteX11" fmla="*/ 7336470 w 7771479"/>
              <a:gd name="connsiteY11" fmla="*/ 746276 h 4273322"/>
              <a:gd name="connsiteX12" fmla="*/ 4462880 w 7771479"/>
              <a:gd name="connsiteY12" fmla="*/ 25855 h 4273322"/>
              <a:gd name="connsiteX13" fmla="*/ 3216497 w 7771479"/>
              <a:gd name="connsiteY13" fmla="*/ 0 h 4273322"/>
              <a:gd name="connsiteX0" fmla="*/ 3216497 w 7771479"/>
              <a:gd name="connsiteY0" fmla="*/ 0 h 4274661"/>
              <a:gd name="connsiteX1" fmla="*/ 291244 w 7771479"/>
              <a:gd name="connsiteY1" fmla="*/ 812171 h 4274661"/>
              <a:gd name="connsiteX2" fmla="*/ 216681 w 7771479"/>
              <a:gd name="connsiteY2" fmla="*/ 3091511 h 4274661"/>
              <a:gd name="connsiteX3" fmla="*/ 1281042 w 7771479"/>
              <a:gd name="connsiteY3" fmla="*/ 3810750 h 4274661"/>
              <a:gd name="connsiteX4" fmla="*/ 1601838 w 7771479"/>
              <a:gd name="connsiteY4" fmla="*/ 3878364 h 4274661"/>
              <a:gd name="connsiteX5" fmla="*/ 1423002 w 7771479"/>
              <a:gd name="connsiteY5" fmla="*/ 4124281 h 4274661"/>
              <a:gd name="connsiteX6" fmla="*/ 1318491 w 7771479"/>
              <a:gd name="connsiteY6" fmla="*/ 4270502 h 4274661"/>
              <a:gd name="connsiteX7" fmla="*/ 2198979 w 7771479"/>
              <a:gd name="connsiteY7" fmla="*/ 4031437 h 4274661"/>
              <a:gd name="connsiteX8" fmla="*/ 2310800 w 7771479"/>
              <a:gd name="connsiteY8" fmla="*/ 3970091 h 4274661"/>
              <a:gd name="connsiteX9" fmla="*/ 5227841 w 7771479"/>
              <a:gd name="connsiteY9" fmla="*/ 4000207 h 4274661"/>
              <a:gd name="connsiteX10" fmla="*/ 7366565 w 7771479"/>
              <a:gd name="connsiteY10" fmla="*/ 3273844 h 4274661"/>
              <a:gd name="connsiteX11" fmla="*/ 7336470 w 7771479"/>
              <a:gd name="connsiteY11" fmla="*/ 746276 h 4274661"/>
              <a:gd name="connsiteX12" fmla="*/ 4462880 w 7771479"/>
              <a:gd name="connsiteY12" fmla="*/ 25855 h 4274661"/>
              <a:gd name="connsiteX13" fmla="*/ 3216497 w 7771479"/>
              <a:gd name="connsiteY13" fmla="*/ 0 h 4274661"/>
              <a:gd name="connsiteX0" fmla="*/ 3216497 w 7771479"/>
              <a:gd name="connsiteY0" fmla="*/ 0 h 4274661"/>
              <a:gd name="connsiteX1" fmla="*/ 291244 w 7771479"/>
              <a:gd name="connsiteY1" fmla="*/ 812171 h 4274661"/>
              <a:gd name="connsiteX2" fmla="*/ 216681 w 7771479"/>
              <a:gd name="connsiteY2" fmla="*/ 3091511 h 4274661"/>
              <a:gd name="connsiteX3" fmla="*/ 1281042 w 7771479"/>
              <a:gd name="connsiteY3" fmla="*/ 3810750 h 4274661"/>
              <a:gd name="connsiteX4" fmla="*/ 1601838 w 7771479"/>
              <a:gd name="connsiteY4" fmla="*/ 3878364 h 4274661"/>
              <a:gd name="connsiteX5" fmla="*/ 1423002 w 7771479"/>
              <a:gd name="connsiteY5" fmla="*/ 4124281 h 4274661"/>
              <a:gd name="connsiteX6" fmla="*/ 1318491 w 7771479"/>
              <a:gd name="connsiteY6" fmla="*/ 4270502 h 4274661"/>
              <a:gd name="connsiteX7" fmla="*/ 2198979 w 7771479"/>
              <a:gd name="connsiteY7" fmla="*/ 4031437 h 4274661"/>
              <a:gd name="connsiteX8" fmla="*/ 2310800 w 7771479"/>
              <a:gd name="connsiteY8" fmla="*/ 3970091 h 4274661"/>
              <a:gd name="connsiteX9" fmla="*/ 5227841 w 7771479"/>
              <a:gd name="connsiteY9" fmla="*/ 4000207 h 4274661"/>
              <a:gd name="connsiteX10" fmla="*/ 7366565 w 7771479"/>
              <a:gd name="connsiteY10" fmla="*/ 3273844 h 4274661"/>
              <a:gd name="connsiteX11" fmla="*/ 7336470 w 7771479"/>
              <a:gd name="connsiteY11" fmla="*/ 746276 h 4274661"/>
              <a:gd name="connsiteX12" fmla="*/ 4462880 w 7771479"/>
              <a:gd name="connsiteY12" fmla="*/ 25855 h 4274661"/>
              <a:gd name="connsiteX13" fmla="*/ 3216497 w 7771479"/>
              <a:gd name="connsiteY13" fmla="*/ 0 h 4274661"/>
              <a:gd name="connsiteX0" fmla="*/ 3216497 w 7771479"/>
              <a:gd name="connsiteY0" fmla="*/ 0 h 4274661"/>
              <a:gd name="connsiteX1" fmla="*/ 291244 w 7771479"/>
              <a:gd name="connsiteY1" fmla="*/ 812171 h 4274661"/>
              <a:gd name="connsiteX2" fmla="*/ 216681 w 7771479"/>
              <a:gd name="connsiteY2" fmla="*/ 3091511 h 4274661"/>
              <a:gd name="connsiteX3" fmla="*/ 1281042 w 7771479"/>
              <a:gd name="connsiteY3" fmla="*/ 3810750 h 4274661"/>
              <a:gd name="connsiteX4" fmla="*/ 1601838 w 7771479"/>
              <a:gd name="connsiteY4" fmla="*/ 3878364 h 4274661"/>
              <a:gd name="connsiteX5" fmla="*/ 1423002 w 7771479"/>
              <a:gd name="connsiteY5" fmla="*/ 4124281 h 4274661"/>
              <a:gd name="connsiteX6" fmla="*/ 1318491 w 7771479"/>
              <a:gd name="connsiteY6" fmla="*/ 4270502 h 4274661"/>
              <a:gd name="connsiteX7" fmla="*/ 2198979 w 7771479"/>
              <a:gd name="connsiteY7" fmla="*/ 4031437 h 4274661"/>
              <a:gd name="connsiteX8" fmla="*/ 2310800 w 7771479"/>
              <a:gd name="connsiteY8" fmla="*/ 3970091 h 4274661"/>
              <a:gd name="connsiteX9" fmla="*/ 5227841 w 7771479"/>
              <a:gd name="connsiteY9" fmla="*/ 4000207 h 4274661"/>
              <a:gd name="connsiteX10" fmla="*/ 7366565 w 7771479"/>
              <a:gd name="connsiteY10" fmla="*/ 3273844 h 4274661"/>
              <a:gd name="connsiteX11" fmla="*/ 7336470 w 7771479"/>
              <a:gd name="connsiteY11" fmla="*/ 746276 h 4274661"/>
              <a:gd name="connsiteX12" fmla="*/ 4462880 w 7771479"/>
              <a:gd name="connsiteY12" fmla="*/ 25855 h 4274661"/>
              <a:gd name="connsiteX13" fmla="*/ 3216497 w 7771479"/>
              <a:gd name="connsiteY13" fmla="*/ 0 h 4274661"/>
              <a:gd name="connsiteX0" fmla="*/ 3216497 w 7771479"/>
              <a:gd name="connsiteY0" fmla="*/ 0 h 4274815"/>
              <a:gd name="connsiteX1" fmla="*/ 291244 w 7771479"/>
              <a:gd name="connsiteY1" fmla="*/ 812171 h 4274815"/>
              <a:gd name="connsiteX2" fmla="*/ 216681 w 7771479"/>
              <a:gd name="connsiteY2" fmla="*/ 3091511 h 4274815"/>
              <a:gd name="connsiteX3" fmla="*/ 1281042 w 7771479"/>
              <a:gd name="connsiteY3" fmla="*/ 3810750 h 4274815"/>
              <a:gd name="connsiteX4" fmla="*/ 1601838 w 7771479"/>
              <a:gd name="connsiteY4" fmla="*/ 3878364 h 4274815"/>
              <a:gd name="connsiteX5" fmla="*/ 1423002 w 7771479"/>
              <a:gd name="connsiteY5" fmla="*/ 4124281 h 4274815"/>
              <a:gd name="connsiteX6" fmla="*/ 1318491 w 7771479"/>
              <a:gd name="connsiteY6" fmla="*/ 4270502 h 4274815"/>
              <a:gd name="connsiteX7" fmla="*/ 2112601 w 7771479"/>
              <a:gd name="connsiteY7" fmla="*/ 4028816 h 4274815"/>
              <a:gd name="connsiteX8" fmla="*/ 2310800 w 7771479"/>
              <a:gd name="connsiteY8" fmla="*/ 3970091 h 4274815"/>
              <a:gd name="connsiteX9" fmla="*/ 5227841 w 7771479"/>
              <a:gd name="connsiteY9" fmla="*/ 4000207 h 4274815"/>
              <a:gd name="connsiteX10" fmla="*/ 7366565 w 7771479"/>
              <a:gd name="connsiteY10" fmla="*/ 3273844 h 4274815"/>
              <a:gd name="connsiteX11" fmla="*/ 7336470 w 7771479"/>
              <a:gd name="connsiteY11" fmla="*/ 746276 h 4274815"/>
              <a:gd name="connsiteX12" fmla="*/ 4462880 w 7771479"/>
              <a:gd name="connsiteY12" fmla="*/ 25855 h 4274815"/>
              <a:gd name="connsiteX13" fmla="*/ 3216497 w 7771479"/>
              <a:gd name="connsiteY13" fmla="*/ 0 h 4274815"/>
              <a:gd name="connsiteX0" fmla="*/ 3216497 w 7771479"/>
              <a:gd name="connsiteY0" fmla="*/ 0 h 4274815"/>
              <a:gd name="connsiteX1" fmla="*/ 291244 w 7771479"/>
              <a:gd name="connsiteY1" fmla="*/ 812171 h 4274815"/>
              <a:gd name="connsiteX2" fmla="*/ 216681 w 7771479"/>
              <a:gd name="connsiteY2" fmla="*/ 3091511 h 4274815"/>
              <a:gd name="connsiteX3" fmla="*/ 1281042 w 7771479"/>
              <a:gd name="connsiteY3" fmla="*/ 3810750 h 4274815"/>
              <a:gd name="connsiteX4" fmla="*/ 1601838 w 7771479"/>
              <a:gd name="connsiteY4" fmla="*/ 3878364 h 4274815"/>
              <a:gd name="connsiteX5" fmla="*/ 1423002 w 7771479"/>
              <a:gd name="connsiteY5" fmla="*/ 4124281 h 4274815"/>
              <a:gd name="connsiteX6" fmla="*/ 1318491 w 7771479"/>
              <a:gd name="connsiteY6" fmla="*/ 4270502 h 4274815"/>
              <a:gd name="connsiteX7" fmla="*/ 2112601 w 7771479"/>
              <a:gd name="connsiteY7" fmla="*/ 4028816 h 4274815"/>
              <a:gd name="connsiteX8" fmla="*/ 2224661 w 7771479"/>
              <a:gd name="connsiteY8" fmla="*/ 3971515 h 4274815"/>
              <a:gd name="connsiteX9" fmla="*/ 5227841 w 7771479"/>
              <a:gd name="connsiteY9" fmla="*/ 4000207 h 4274815"/>
              <a:gd name="connsiteX10" fmla="*/ 7366565 w 7771479"/>
              <a:gd name="connsiteY10" fmla="*/ 3273844 h 4274815"/>
              <a:gd name="connsiteX11" fmla="*/ 7336470 w 7771479"/>
              <a:gd name="connsiteY11" fmla="*/ 746276 h 4274815"/>
              <a:gd name="connsiteX12" fmla="*/ 4462880 w 7771479"/>
              <a:gd name="connsiteY12" fmla="*/ 25855 h 4274815"/>
              <a:gd name="connsiteX13" fmla="*/ 3216497 w 7771479"/>
              <a:gd name="connsiteY13" fmla="*/ 0 h 4274815"/>
              <a:gd name="connsiteX0" fmla="*/ 3216497 w 7771479"/>
              <a:gd name="connsiteY0" fmla="*/ 0 h 4252835"/>
              <a:gd name="connsiteX1" fmla="*/ 291244 w 7771479"/>
              <a:gd name="connsiteY1" fmla="*/ 812171 h 4252835"/>
              <a:gd name="connsiteX2" fmla="*/ 216681 w 7771479"/>
              <a:gd name="connsiteY2" fmla="*/ 3091511 h 4252835"/>
              <a:gd name="connsiteX3" fmla="*/ 1281042 w 7771479"/>
              <a:gd name="connsiteY3" fmla="*/ 3810750 h 4252835"/>
              <a:gd name="connsiteX4" fmla="*/ 1601838 w 7771479"/>
              <a:gd name="connsiteY4" fmla="*/ 3878364 h 4252835"/>
              <a:gd name="connsiteX5" fmla="*/ 1423002 w 7771479"/>
              <a:gd name="connsiteY5" fmla="*/ 4124281 h 4252835"/>
              <a:gd name="connsiteX6" fmla="*/ 1355144 w 7771479"/>
              <a:gd name="connsiteY6" fmla="*/ 4245600 h 4252835"/>
              <a:gd name="connsiteX7" fmla="*/ 2112601 w 7771479"/>
              <a:gd name="connsiteY7" fmla="*/ 4028816 h 4252835"/>
              <a:gd name="connsiteX8" fmla="*/ 2224661 w 7771479"/>
              <a:gd name="connsiteY8" fmla="*/ 3971515 h 4252835"/>
              <a:gd name="connsiteX9" fmla="*/ 5227841 w 7771479"/>
              <a:gd name="connsiteY9" fmla="*/ 4000207 h 4252835"/>
              <a:gd name="connsiteX10" fmla="*/ 7366565 w 7771479"/>
              <a:gd name="connsiteY10" fmla="*/ 3273844 h 4252835"/>
              <a:gd name="connsiteX11" fmla="*/ 7336470 w 7771479"/>
              <a:gd name="connsiteY11" fmla="*/ 746276 h 4252835"/>
              <a:gd name="connsiteX12" fmla="*/ 4462880 w 7771479"/>
              <a:gd name="connsiteY12" fmla="*/ 25855 h 4252835"/>
              <a:gd name="connsiteX13" fmla="*/ 3216497 w 7771479"/>
              <a:gd name="connsiteY13" fmla="*/ 0 h 4252835"/>
              <a:gd name="connsiteX0" fmla="*/ 3216497 w 7771479"/>
              <a:gd name="connsiteY0" fmla="*/ 0 h 4253389"/>
              <a:gd name="connsiteX1" fmla="*/ 291244 w 7771479"/>
              <a:gd name="connsiteY1" fmla="*/ 812171 h 4253389"/>
              <a:gd name="connsiteX2" fmla="*/ 216681 w 7771479"/>
              <a:gd name="connsiteY2" fmla="*/ 3091511 h 4253389"/>
              <a:gd name="connsiteX3" fmla="*/ 1281042 w 7771479"/>
              <a:gd name="connsiteY3" fmla="*/ 3810750 h 4253389"/>
              <a:gd name="connsiteX4" fmla="*/ 1601838 w 7771479"/>
              <a:gd name="connsiteY4" fmla="*/ 3878364 h 4253389"/>
              <a:gd name="connsiteX5" fmla="*/ 1423002 w 7771479"/>
              <a:gd name="connsiteY5" fmla="*/ 4124281 h 4253389"/>
              <a:gd name="connsiteX6" fmla="*/ 1355144 w 7771479"/>
              <a:gd name="connsiteY6" fmla="*/ 4245600 h 4253389"/>
              <a:gd name="connsiteX7" fmla="*/ 2057668 w 7771479"/>
              <a:gd name="connsiteY7" fmla="*/ 4021028 h 4253389"/>
              <a:gd name="connsiteX8" fmla="*/ 2224661 w 7771479"/>
              <a:gd name="connsiteY8" fmla="*/ 3971515 h 4253389"/>
              <a:gd name="connsiteX9" fmla="*/ 5227841 w 7771479"/>
              <a:gd name="connsiteY9" fmla="*/ 4000207 h 4253389"/>
              <a:gd name="connsiteX10" fmla="*/ 7366565 w 7771479"/>
              <a:gd name="connsiteY10" fmla="*/ 3273844 h 4253389"/>
              <a:gd name="connsiteX11" fmla="*/ 7336470 w 7771479"/>
              <a:gd name="connsiteY11" fmla="*/ 746276 h 4253389"/>
              <a:gd name="connsiteX12" fmla="*/ 4462880 w 7771479"/>
              <a:gd name="connsiteY12" fmla="*/ 25855 h 4253389"/>
              <a:gd name="connsiteX13" fmla="*/ 3216497 w 7771479"/>
              <a:gd name="connsiteY13" fmla="*/ 0 h 4253389"/>
              <a:gd name="connsiteX0" fmla="*/ 3216497 w 7771479"/>
              <a:gd name="connsiteY0" fmla="*/ 0 h 4253389"/>
              <a:gd name="connsiteX1" fmla="*/ 291244 w 7771479"/>
              <a:gd name="connsiteY1" fmla="*/ 812171 h 4253389"/>
              <a:gd name="connsiteX2" fmla="*/ 216681 w 7771479"/>
              <a:gd name="connsiteY2" fmla="*/ 3091511 h 4253389"/>
              <a:gd name="connsiteX3" fmla="*/ 1281042 w 7771479"/>
              <a:gd name="connsiteY3" fmla="*/ 3810750 h 4253389"/>
              <a:gd name="connsiteX4" fmla="*/ 1601838 w 7771479"/>
              <a:gd name="connsiteY4" fmla="*/ 3878364 h 4253389"/>
              <a:gd name="connsiteX5" fmla="*/ 1423002 w 7771479"/>
              <a:gd name="connsiteY5" fmla="*/ 4124281 h 4253389"/>
              <a:gd name="connsiteX6" fmla="*/ 1355144 w 7771479"/>
              <a:gd name="connsiteY6" fmla="*/ 4245600 h 4253389"/>
              <a:gd name="connsiteX7" fmla="*/ 2057668 w 7771479"/>
              <a:gd name="connsiteY7" fmla="*/ 4021028 h 4253389"/>
              <a:gd name="connsiteX8" fmla="*/ 2175823 w 7771479"/>
              <a:gd name="connsiteY8" fmla="*/ 3974624 h 4253389"/>
              <a:gd name="connsiteX9" fmla="*/ 5227841 w 7771479"/>
              <a:gd name="connsiteY9" fmla="*/ 4000207 h 4253389"/>
              <a:gd name="connsiteX10" fmla="*/ 7366565 w 7771479"/>
              <a:gd name="connsiteY10" fmla="*/ 3273844 h 4253389"/>
              <a:gd name="connsiteX11" fmla="*/ 7336470 w 7771479"/>
              <a:gd name="connsiteY11" fmla="*/ 746276 h 4253389"/>
              <a:gd name="connsiteX12" fmla="*/ 4462880 w 7771479"/>
              <a:gd name="connsiteY12" fmla="*/ 25855 h 4253389"/>
              <a:gd name="connsiteX13" fmla="*/ 3216497 w 7771479"/>
              <a:gd name="connsiteY13" fmla="*/ 0 h 4253389"/>
              <a:gd name="connsiteX0" fmla="*/ 3216497 w 7771479"/>
              <a:gd name="connsiteY0" fmla="*/ 0 h 4253389"/>
              <a:gd name="connsiteX1" fmla="*/ 291244 w 7771479"/>
              <a:gd name="connsiteY1" fmla="*/ 812171 h 4253389"/>
              <a:gd name="connsiteX2" fmla="*/ 216681 w 7771479"/>
              <a:gd name="connsiteY2" fmla="*/ 3091511 h 4253389"/>
              <a:gd name="connsiteX3" fmla="*/ 1281042 w 7771479"/>
              <a:gd name="connsiteY3" fmla="*/ 3810750 h 4253389"/>
              <a:gd name="connsiteX4" fmla="*/ 1601838 w 7771479"/>
              <a:gd name="connsiteY4" fmla="*/ 3878364 h 4253389"/>
              <a:gd name="connsiteX5" fmla="*/ 1423002 w 7771479"/>
              <a:gd name="connsiteY5" fmla="*/ 4124281 h 4253389"/>
              <a:gd name="connsiteX6" fmla="*/ 1355144 w 7771479"/>
              <a:gd name="connsiteY6" fmla="*/ 4245600 h 4253389"/>
              <a:gd name="connsiteX7" fmla="*/ 2057668 w 7771479"/>
              <a:gd name="connsiteY7" fmla="*/ 4021028 h 4253389"/>
              <a:gd name="connsiteX8" fmla="*/ 2175823 w 7771479"/>
              <a:gd name="connsiteY8" fmla="*/ 3974624 h 4253389"/>
              <a:gd name="connsiteX9" fmla="*/ 5227841 w 7771479"/>
              <a:gd name="connsiteY9" fmla="*/ 4000207 h 4253389"/>
              <a:gd name="connsiteX10" fmla="*/ 7366565 w 7771479"/>
              <a:gd name="connsiteY10" fmla="*/ 3273844 h 4253389"/>
              <a:gd name="connsiteX11" fmla="*/ 7336470 w 7771479"/>
              <a:gd name="connsiteY11" fmla="*/ 746276 h 4253389"/>
              <a:gd name="connsiteX12" fmla="*/ 4462880 w 7771479"/>
              <a:gd name="connsiteY12" fmla="*/ 25855 h 4253389"/>
              <a:gd name="connsiteX13" fmla="*/ 3216497 w 7771479"/>
              <a:gd name="connsiteY13" fmla="*/ 0 h 4253389"/>
              <a:gd name="connsiteX0" fmla="*/ 3225567 w 7780549"/>
              <a:gd name="connsiteY0" fmla="*/ 0 h 4253389"/>
              <a:gd name="connsiteX1" fmla="*/ 300314 w 7780549"/>
              <a:gd name="connsiteY1" fmla="*/ 812171 h 4253389"/>
              <a:gd name="connsiteX2" fmla="*/ 206896 w 7780549"/>
              <a:gd name="connsiteY2" fmla="*/ 2957297 h 4253389"/>
              <a:gd name="connsiteX3" fmla="*/ 1290112 w 7780549"/>
              <a:gd name="connsiteY3" fmla="*/ 3810750 h 4253389"/>
              <a:gd name="connsiteX4" fmla="*/ 1610908 w 7780549"/>
              <a:gd name="connsiteY4" fmla="*/ 3878364 h 4253389"/>
              <a:gd name="connsiteX5" fmla="*/ 1432072 w 7780549"/>
              <a:gd name="connsiteY5" fmla="*/ 4124281 h 4253389"/>
              <a:gd name="connsiteX6" fmla="*/ 1364214 w 7780549"/>
              <a:gd name="connsiteY6" fmla="*/ 4245600 h 4253389"/>
              <a:gd name="connsiteX7" fmla="*/ 2066738 w 7780549"/>
              <a:gd name="connsiteY7" fmla="*/ 4021028 h 4253389"/>
              <a:gd name="connsiteX8" fmla="*/ 2184893 w 7780549"/>
              <a:gd name="connsiteY8" fmla="*/ 3974624 h 4253389"/>
              <a:gd name="connsiteX9" fmla="*/ 5236911 w 7780549"/>
              <a:gd name="connsiteY9" fmla="*/ 4000207 h 4253389"/>
              <a:gd name="connsiteX10" fmla="*/ 7375635 w 7780549"/>
              <a:gd name="connsiteY10" fmla="*/ 3273844 h 4253389"/>
              <a:gd name="connsiteX11" fmla="*/ 7345540 w 7780549"/>
              <a:gd name="connsiteY11" fmla="*/ 746276 h 4253389"/>
              <a:gd name="connsiteX12" fmla="*/ 4471950 w 7780549"/>
              <a:gd name="connsiteY12" fmla="*/ 25855 h 4253389"/>
              <a:gd name="connsiteX13" fmla="*/ 3225567 w 7780549"/>
              <a:gd name="connsiteY13" fmla="*/ 0 h 4253389"/>
              <a:gd name="connsiteX0" fmla="*/ 3225195 w 7780177"/>
              <a:gd name="connsiteY0" fmla="*/ 0 h 4253389"/>
              <a:gd name="connsiteX1" fmla="*/ 299942 w 7780177"/>
              <a:gd name="connsiteY1" fmla="*/ 812171 h 4253389"/>
              <a:gd name="connsiteX2" fmla="*/ 206524 w 7780177"/>
              <a:gd name="connsiteY2" fmla="*/ 2957297 h 4253389"/>
              <a:gd name="connsiteX3" fmla="*/ 1282979 w 7780177"/>
              <a:gd name="connsiteY3" fmla="*/ 3788612 h 4253389"/>
              <a:gd name="connsiteX4" fmla="*/ 1610536 w 7780177"/>
              <a:gd name="connsiteY4" fmla="*/ 3878364 h 4253389"/>
              <a:gd name="connsiteX5" fmla="*/ 1431700 w 7780177"/>
              <a:gd name="connsiteY5" fmla="*/ 4124281 h 4253389"/>
              <a:gd name="connsiteX6" fmla="*/ 1363842 w 7780177"/>
              <a:gd name="connsiteY6" fmla="*/ 4245600 h 4253389"/>
              <a:gd name="connsiteX7" fmla="*/ 2066366 w 7780177"/>
              <a:gd name="connsiteY7" fmla="*/ 4021028 h 4253389"/>
              <a:gd name="connsiteX8" fmla="*/ 2184521 w 7780177"/>
              <a:gd name="connsiteY8" fmla="*/ 3974624 h 4253389"/>
              <a:gd name="connsiteX9" fmla="*/ 5236539 w 7780177"/>
              <a:gd name="connsiteY9" fmla="*/ 4000207 h 4253389"/>
              <a:gd name="connsiteX10" fmla="*/ 7375263 w 7780177"/>
              <a:gd name="connsiteY10" fmla="*/ 3273844 h 4253389"/>
              <a:gd name="connsiteX11" fmla="*/ 7345168 w 7780177"/>
              <a:gd name="connsiteY11" fmla="*/ 746276 h 4253389"/>
              <a:gd name="connsiteX12" fmla="*/ 4471578 w 7780177"/>
              <a:gd name="connsiteY12" fmla="*/ 25855 h 4253389"/>
              <a:gd name="connsiteX13" fmla="*/ 3225195 w 7780177"/>
              <a:gd name="connsiteY13" fmla="*/ 0 h 4253389"/>
              <a:gd name="connsiteX0" fmla="*/ 3225195 w 7780177"/>
              <a:gd name="connsiteY0" fmla="*/ 17789 h 4271178"/>
              <a:gd name="connsiteX1" fmla="*/ 299942 w 7780177"/>
              <a:gd name="connsiteY1" fmla="*/ 829960 h 4271178"/>
              <a:gd name="connsiteX2" fmla="*/ 206524 w 7780177"/>
              <a:gd name="connsiteY2" fmla="*/ 2975086 h 4271178"/>
              <a:gd name="connsiteX3" fmla="*/ 1282979 w 7780177"/>
              <a:gd name="connsiteY3" fmla="*/ 3806401 h 4271178"/>
              <a:gd name="connsiteX4" fmla="*/ 1610536 w 7780177"/>
              <a:gd name="connsiteY4" fmla="*/ 3896153 h 4271178"/>
              <a:gd name="connsiteX5" fmla="*/ 1431700 w 7780177"/>
              <a:gd name="connsiteY5" fmla="*/ 4142070 h 4271178"/>
              <a:gd name="connsiteX6" fmla="*/ 1363842 w 7780177"/>
              <a:gd name="connsiteY6" fmla="*/ 4263389 h 4271178"/>
              <a:gd name="connsiteX7" fmla="*/ 2066366 w 7780177"/>
              <a:gd name="connsiteY7" fmla="*/ 4038817 h 4271178"/>
              <a:gd name="connsiteX8" fmla="*/ 2184521 w 7780177"/>
              <a:gd name="connsiteY8" fmla="*/ 3992413 h 4271178"/>
              <a:gd name="connsiteX9" fmla="*/ 5236539 w 7780177"/>
              <a:gd name="connsiteY9" fmla="*/ 4017996 h 4271178"/>
              <a:gd name="connsiteX10" fmla="*/ 7375263 w 7780177"/>
              <a:gd name="connsiteY10" fmla="*/ 3291633 h 4271178"/>
              <a:gd name="connsiteX11" fmla="*/ 7345168 w 7780177"/>
              <a:gd name="connsiteY11" fmla="*/ 764065 h 4271178"/>
              <a:gd name="connsiteX12" fmla="*/ 4630757 w 7780177"/>
              <a:gd name="connsiteY12" fmla="*/ 0 h 4271178"/>
              <a:gd name="connsiteX13" fmla="*/ 3225195 w 7780177"/>
              <a:gd name="connsiteY13" fmla="*/ 17789 h 4271178"/>
              <a:gd name="connsiteX0" fmla="*/ 3225195 w 7799404"/>
              <a:gd name="connsiteY0" fmla="*/ 17789 h 4271178"/>
              <a:gd name="connsiteX1" fmla="*/ 299942 w 7799404"/>
              <a:gd name="connsiteY1" fmla="*/ 829960 h 4271178"/>
              <a:gd name="connsiteX2" fmla="*/ 206524 w 7799404"/>
              <a:gd name="connsiteY2" fmla="*/ 2975086 h 4271178"/>
              <a:gd name="connsiteX3" fmla="*/ 1282979 w 7799404"/>
              <a:gd name="connsiteY3" fmla="*/ 3806401 h 4271178"/>
              <a:gd name="connsiteX4" fmla="*/ 1610536 w 7799404"/>
              <a:gd name="connsiteY4" fmla="*/ 3896153 h 4271178"/>
              <a:gd name="connsiteX5" fmla="*/ 1431700 w 7799404"/>
              <a:gd name="connsiteY5" fmla="*/ 4142070 h 4271178"/>
              <a:gd name="connsiteX6" fmla="*/ 1363842 w 7799404"/>
              <a:gd name="connsiteY6" fmla="*/ 4263389 h 4271178"/>
              <a:gd name="connsiteX7" fmla="*/ 2066366 w 7799404"/>
              <a:gd name="connsiteY7" fmla="*/ 4038817 h 4271178"/>
              <a:gd name="connsiteX8" fmla="*/ 2184521 w 7799404"/>
              <a:gd name="connsiteY8" fmla="*/ 3992413 h 4271178"/>
              <a:gd name="connsiteX9" fmla="*/ 5236539 w 7799404"/>
              <a:gd name="connsiteY9" fmla="*/ 4017996 h 4271178"/>
              <a:gd name="connsiteX10" fmla="*/ 7375263 w 7799404"/>
              <a:gd name="connsiteY10" fmla="*/ 3291633 h 4271178"/>
              <a:gd name="connsiteX11" fmla="*/ 7374098 w 7799404"/>
              <a:gd name="connsiteY11" fmla="*/ 706369 h 4271178"/>
              <a:gd name="connsiteX12" fmla="*/ 4630757 w 7799404"/>
              <a:gd name="connsiteY12" fmla="*/ 0 h 4271178"/>
              <a:gd name="connsiteX13" fmla="*/ 3225195 w 7799404"/>
              <a:gd name="connsiteY13" fmla="*/ 17789 h 4271178"/>
              <a:gd name="connsiteX0" fmla="*/ 3225195 w 7799404"/>
              <a:gd name="connsiteY0" fmla="*/ 17789 h 4271178"/>
              <a:gd name="connsiteX1" fmla="*/ 299942 w 7799404"/>
              <a:gd name="connsiteY1" fmla="*/ 829960 h 4271178"/>
              <a:gd name="connsiteX2" fmla="*/ 206524 w 7799404"/>
              <a:gd name="connsiteY2" fmla="*/ 2975086 h 4271178"/>
              <a:gd name="connsiteX3" fmla="*/ 1282979 w 7799404"/>
              <a:gd name="connsiteY3" fmla="*/ 3806401 h 4271178"/>
              <a:gd name="connsiteX4" fmla="*/ 1610536 w 7799404"/>
              <a:gd name="connsiteY4" fmla="*/ 3896153 h 4271178"/>
              <a:gd name="connsiteX5" fmla="*/ 1431700 w 7799404"/>
              <a:gd name="connsiteY5" fmla="*/ 4142070 h 4271178"/>
              <a:gd name="connsiteX6" fmla="*/ 1363842 w 7799404"/>
              <a:gd name="connsiteY6" fmla="*/ 4263389 h 4271178"/>
              <a:gd name="connsiteX7" fmla="*/ 2066366 w 7799404"/>
              <a:gd name="connsiteY7" fmla="*/ 4038817 h 4271178"/>
              <a:gd name="connsiteX8" fmla="*/ 2184521 w 7799404"/>
              <a:gd name="connsiteY8" fmla="*/ 3992413 h 4271178"/>
              <a:gd name="connsiteX9" fmla="*/ 5236539 w 7799404"/>
              <a:gd name="connsiteY9" fmla="*/ 4017996 h 4271178"/>
              <a:gd name="connsiteX10" fmla="*/ 7375263 w 7799404"/>
              <a:gd name="connsiteY10" fmla="*/ 3291633 h 4271178"/>
              <a:gd name="connsiteX11" fmla="*/ 7374098 w 7799404"/>
              <a:gd name="connsiteY11" fmla="*/ 706369 h 4271178"/>
              <a:gd name="connsiteX12" fmla="*/ 4630757 w 7799404"/>
              <a:gd name="connsiteY12" fmla="*/ 0 h 4271178"/>
              <a:gd name="connsiteX13" fmla="*/ 3225195 w 7799404"/>
              <a:gd name="connsiteY13" fmla="*/ 17789 h 4271178"/>
              <a:gd name="connsiteX0" fmla="*/ 3225195 w 7799404"/>
              <a:gd name="connsiteY0" fmla="*/ 17788 h 4271178"/>
              <a:gd name="connsiteX1" fmla="*/ 299942 w 7799404"/>
              <a:gd name="connsiteY1" fmla="*/ 829960 h 4271178"/>
              <a:gd name="connsiteX2" fmla="*/ 206524 w 7799404"/>
              <a:gd name="connsiteY2" fmla="*/ 2975086 h 4271178"/>
              <a:gd name="connsiteX3" fmla="*/ 1282979 w 7799404"/>
              <a:gd name="connsiteY3" fmla="*/ 3806401 h 4271178"/>
              <a:gd name="connsiteX4" fmla="*/ 1610536 w 7799404"/>
              <a:gd name="connsiteY4" fmla="*/ 3896153 h 4271178"/>
              <a:gd name="connsiteX5" fmla="*/ 1431700 w 7799404"/>
              <a:gd name="connsiteY5" fmla="*/ 4142070 h 4271178"/>
              <a:gd name="connsiteX6" fmla="*/ 1363842 w 7799404"/>
              <a:gd name="connsiteY6" fmla="*/ 4263389 h 4271178"/>
              <a:gd name="connsiteX7" fmla="*/ 2066366 w 7799404"/>
              <a:gd name="connsiteY7" fmla="*/ 4038817 h 4271178"/>
              <a:gd name="connsiteX8" fmla="*/ 2184521 w 7799404"/>
              <a:gd name="connsiteY8" fmla="*/ 3992413 h 4271178"/>
              <a:gd name="connsiteX9" fmla="*/ 5236539 w 7799404"/>
              <a:gd name="connsiteY9" fmla="*/ 4017996 h 4271178"/>
              <a:gd name="connsiteX10" fmla="*/ 7375263 w 7799404"/>
              <a:gd name="connsiteY10" fmla="*/ 3291633 h 4271178"/>
              <a:gd name="connsiteX11" fmla="*/ 7374098 w 7799404"/>
              <a:gd name="connsiteY11" fmla="*/ 706369 h 4271178"/>
              <a:gd name="connsiteX12" fmla="*/ 4630757 w 7799404"/>
              <a:gd name="connsiteY12" fmla="*/ 0 h 4271178"/>
              <a:gd name="connsiteX13" fmla="*/ 3225195 w 7799404"/>
              <a:gd name="connsiteY13" fmla="*/ 17788 h 4271178"/>
              <a:gd name="connsiteX0" fmla="*/ 3225195 w 7799404"/>
              <a:gd name="connsiteY0" fmla="*/ 17788 h 4271178"/>
              <a:gd name="connsiteX1" fmla="*/ 299942 w 7799404"/>
              <a:gd name="connsiteY1" fmla="*/ 829960 h 4271178"/>
              <a:gd name="connsiteX2" fmla="*/ 206524 w 7799404"/>
              <a:gd name="connsiteY2" fmla="*/ 2975086 h 4271178"/>
              <a:gd name="connsiteX3" fmla="*/ 1282979 w 7799404"/>
              <a:gd name="connsiteY3" fmla="*/ 3806401 h 4271178"/>
              <a:gd name="connsiteX4" fmla="*/ 1610536 w 7799404"/>
              <a:gd name="connsiteY4" fmla="*/ 3896153 h 4271178"/>
              <a:gd name="connsiteX5" fmla="*/ 1431700 w 7799404"/>
              <a:gd name="connsiteY5" fmla="*/ 4142070 h 4271178"/>
              <a:gd name="connsiteX6" fmla="*/ 1363842 w 7799404"/>
              <a:gd name="connsiteY6" fmla="*/ 4263389 h 4271178"/>
              <a:gd name="connsiteX7" fmla="*/ 2066366 w 7799404"/>
              <a:gd name="connsiteY7" fmla="*/ 4038817 h 4271178"/>
              <a:gd name="connsiteX8" fmla="*/ 2184521 w 7799404"/>
              <a:gd name="connsiteY8" fmla="*/ 3992413 h 4271178"/>
              <a:gd name="connsiteX9" fmla="*/ 5236539 w 7799404"/>
              <a:gd name="connsiteY9" fmla="*/ 4017996 h 4271178"/>
              <a:gd name="connsiteX10" fmla="*/ 7375263 w 7799404"/>
              <a:gd name="connsiteY10" fmla="*/ 3291633 h 4271178"/>
              <a:gd name="connsiteX11" fmla="*/ 7374098 w 7799404"/>
              <a:gd name="connsiteY11" fmla="*/ 706369 h 4271178"/>
              <a:gd name="connsiteX12" fmla="*/ 4630757 w 7799404"/>
              <a:gd name="connsiteY12" fmla="*/ 0 h 4271178"/>
              <a:gd name="connsiteX13" fmla="*/ 3225195 w 7799404"/>
              <a:gd name="connsiteY13" fmla="*/ 17788 h 4271178"/>
              <a:gd name="connsiteX0" fmla="*/ 3225195 w 7799404"/>
              <a:gd name="connsiteY0" fmla="*/ 23076 h 4276466"/>
              <a:gd name="connsiteX1" fmla="*/ 299942 w 7799404"/>
              <a:gd name="connsiteY1" fmla="*/ 835248 h 4276466"/>
              <a:gd name="connsiteX2" fmla="*/ 206524 w 7799404"/>
              <a:gd name="connsiteY2" fmla="*/ 2980374 h 4276466"/>
              <a:gd name="connsiteX3" fmla="*/ 1282979 w 7799404"/>
              <a:gd name="connsiteY3" fmla="*/ 3811689 h 4276466"/>
              <a:gd name="connsiteX4" fmla="*/ 1610536 w 7799404"/>
              <a:gd name="connsiteY4" fmla="*/ 3901441 h 4276466"/>
              <a:gd name="connsiteX5" fmla="*/ 1431700 w 7799404"/>
              <a:gd name="connsiteY5" fmla="*/ 4147358 h 4276466"/>
              <a:gd name="connsiteX6" fmla="*/ 1363842 w 7799404"/>
              <a:gd name="connsiteY6" fmla="*/ 4268677 h 4276466"/>
              <a:gd name="connsiteX7" fmla="*/ 2066366 w 7799404"/>
              <a:gd name="connsiteY7" fmla="*/ 4044105 h 4276466"/>
              <a:gd name="connsiteX8" fmla="*/ 2184521 w 7799404"/>
              <a:gd name="connsiteY8" fmla="*/ 3997701 h 4276466"/>
              <a:gd name="connsiteX9" fmla="*/ 5236539 w 7799404"/>
              <a:gd name="connsiteY9" fmla="*/ 4023284 h 4276466"/>
              <a:gd name="connsiteX10" fmla="*/ 7375263 w 7799404"/>
              <a:gd name="connsiteY10" fmla="*/ 3296921 h 4276466"/>
              <a:gd name="connsiteX11" fmla="*/ 7374098 w 7799404"/>
              <a:gd name="connsiteY11" fmla="*/ 711657 h 4276466"/>
              <a:gd name="connsiteX12" fmla="*/ 4630757 w 7799404"/>
              <a:gd name="connsiteY12" fmla="*/ 5288 h 4276466"/>
              <a:gd name="connsiteX13" fmla="*/ 3225195 w 7799404"/>
              <a:gd name="connsiteY13" fmla="*/ 23076 h 4276466"/>
              <a:gd name="connsiteX0" fmla="*/ 3225195 w 7799404"/>
              <a:gd name="connsiteY0" fmla="*/ 21703 h 4275093"/>
              <a:gd name="connsiteX1" fmla="*/ 299942 w 7799404"/>
              <a:gd name="connsiteY1" fmla="*/ 833875 h 4275093"/>
              <a:gd name="connsiteX2" fmla="*/ 206524 w 7799404"/>
              <a:gd name="connsiteY2" fmla="*/ 2979001 h 4275093"/>
              <a:gd name="connsiteX3" fmla="*/ 1282979 w 7799404"/>
              <a:gd name="connsiteY3" fmla="*/ 3810316 h 4275093"/>
              <a:gd name="connsiteX4" fmla="*/ 1610536 w 7799404"/>
              <a:gd name="connsiteY4" fmla="*/ 3900068 h 4275093"/>
              <a:gd name="connsiteX5" fmla="*/ 1431700 w 7799404"/>
              <a:gd name="connsiteY5" fmla="*/ 4145985 h 4275093"/>
              <a:gd name="connsiteX6" fmla="*/ 1363842 w 7799404"/>
              <a:gd name="connsiteY6" fmla="*/ 4267304 h 4275093"/>
              <a:gd name="connsiteX7" fmla="*/ 2066366 w 7799404"/>
              <a:gd name="connsiteY7" fmla="*/ 4042732 h 4275093"/>
              <a:gd name="connsiteX8" fmla="*/ 2184521 w 7799404"/>
              <a:gd name="connsiteY8" fmla="*/ 3996328 h 4275093"/>
              <a:gd name="connsiteX9" fmla="*/ 5236539 w 7799404"/>
              <a:gd name="connsiteY9" fmla="*/ 4021911 h 4275093"/>
              <a:gd name="connsiteX10" fmla="*/ 7375263 w 7799404"/>
              <a:gd name="connsiteY10" fmla="*/ 3295548 h 4275093"/>
              <a:gd name="connsiteX11" fmla="*/ 7374098 w 7799404"/>
              <a:gd name="connsiteY11" fmla="*/ 710284 h 4275093"/>
              <a:gd name="connsiteX12" fmla="*/ 4867783 w 7799404"/>
              <a:gd name="connsiteY12" fmla="*/ 0 h 4275093"/>
              <a:gd name="connsiteX13" fmla="*/ 3225195 w 7799404"/>
              <a:gd name="connsiteY13" fmla="*/ 21703 h 4275093"/>
              <a:gd name="connsiteX0" fmla="*/ 3225195 w 7799404"/>
              <a:gd name="connsiteY0" fmla="*/ 49275 h 4302665"/>
              <a:gd name="connsiteX1" fmla="*/ 299942 w 7799404"/>
              <a:gd name="connsiteY1" fmla="*/ 861447 h 4302665"/>
              <a:gd name="connsiteX2" fmla="*/ 206524 w 7799404"/>
              <a:gd name="connsiteY2" fmla="*/ 3006573 h 4302665"/>
              <a:gd name="connsiteX3" fmla="*/ 1282979 w 7799404"/>
              <a:gd name="connsiteY3" fmla="*/ 3837888 h 4302665"/>
              <a:gd name="connsiteX4" fmla="*/ 1610536 w 7799404"/>
              <a:gd name="connsiteY4" fmla="*/ 3927640 h 4302665"/>
              <a:gd name="connsiteX5" fmla="*/ 1431700 w 7799404"/>
              <a:gd name="connsiteY5" fmla="*/ 4173557 h 4302665"/>
              <a:gd name="connsiteX6" fmla="*/ 1363842 w 7799404"/>
              <a:gd name="connsiteY6" fmla="*/ 4294876 h 4302665"/>
              <a:gd name="connsiteX7" fmla="*/ 2066366 w 7799404"/>
              <a:gd name="connsiteY7" fmla="*/ 4070304 h 4302665"/>
              <a:gd name="connsiteX8" fmla="*/ 2184521 w 7799404"/>
              <a:gd name="connsiteY8" fmla="*/ 4023900 h 4302665"/>
              <a:gd name="connsiteX9" fmla="*/ 5236539 w 7799404"/>
              <a:gd name="connsiteY9" fmla="*/ 4049483 h 4302665"/>
              <a:gd name="connsiteX10" fmla="*/ 7375263 w 7799404"/>
              <a:gd name="connsiteY10" fmla="*/ 3323120 h 4302665"/>
              <a:gd name="connsiteX11" fmla="*/ 7374098 w 7799404"/>
              <a:gd name="connsiteY11" fmla="*/ 737856 h 4302665"/>
              <a:gd name="connsiteX12" fmla="*/ 4867783 w 7799404"/>
              <a:gd name="connsiteY12" fmla="*/ 27572 h 4302665"/>
              <a:gd name="connsiteX13" fmla="*/ 3225195 w 7799404"/>
              <a:gd name="connsiteY13" fmla="*/ 49275 h 4302665"/>
              <a:gd name="connsiteX0" fmla="*/ 3225195 w 7799404"/>
              <a:gd name="connsiteY0" fmla="*/ 49275 h 4302665"/>
              <a:gd name="connsiteX1" fmla="*/ 299942 w 7799404"/>
              <a:gd name="connsiteY1" fmla="*/ 861447 h 4302665"/>
              <a:gd name="connsiteX2" fmla="*/ 206524 w 7799404"/>
              <a:gd name="connsiteY2" fmla="*/ 3006573 h 4302665"/>
              <a:gd name="connsiteX3" fmla="*/ 1282979 w 7799404"/>
              <a:gd name="connsiteY3" fmla="*/ 3837888 h 4302665"/>
              <a:gd name="connsiteX4" fmla="*/ 1610536 w 7799404"/>
              <a:gd name="connsiteY4" fmla="*/ 3927640 h 4302665"/>
              <a:gd name="connsiteX5" fmla="*/ 1431700 w 7799404"/>
              <a:gd name="connsiteY5" fmla="*/ 4173557 h 4302665"/>
              <a:gd name="connsiteX6" fmla="*/ 1363842 w 7799404"/>
              <a:gd name="connsiteY6" fmla="*/ 4294876 h 4302665"/>
              <a:gd name="connsiteX7" fmla="*/ 2066366 w 7799404"/>
              <a:gd name="connsiteY7" fmla="*/ 4070304 h 4302665"/>
              <a:gd name="connsiteX8" fmla="*/ 2184521 w 7799404"/>
              <a:gd name="connsiteY8" fmla="*/ 4023900 h 4302665"/>
              <a:gd name="connsiteX9" fmla="*/ 5236539 w 7799404"/>
              <a:gd name="connsiteY9" fmla="*/ 4049483 h 4302665"/>
              <a:gd name="connsiteX10" fmla="*/ 7375263 w 7799404"/>
              <a:gd name="connsiteY10" fmla="*/ 3323120 h 4302665"/>
              <a:gd name="connsiteX11" fmla="*/ 7374098 w 7799404"/>
              <a:gd name="connsiteY11" fmla="*/ 737856 h 4302665"/>
              <a:gd name="connsiteX12" fmla="*/ 4867783 w 7799404"/>
              <a:gd name="connsiteY12" fmla="*/ 27572 h 4302665"/>
              <a:gd name="connsiteX13" fmla="*/ 3225195 w 7799404"/>
              <a:gd name="connsiteY13" fmla="*/ 49275 h 4302665"/>
              <a:gd name="connsiteX0" fmla="*/ 3225195 w 7799404"/>
              <a:gd name="connsiteY0" fmla="*/ 51316 h 4304706"/>
              <a:gd name="connsiteX1" fmla="*/ 299942 w 7799404"/>
              <a:gd name="connsiteY1" fmla="*/ 863488 h 4304706"/>
              <a:gd name="connsiteX2" fmla="*/ 206524 w 7799404"/>
              <a:gd name="connsiteY2" fmla="*/ 3008614 h 4304706"/>
              <a:gd name="connsiteX3" fmla="*/ 1282979 w 7799404"/>
              <a:gd name="connsiteY3" fmla="*/ 3839929 h 4304706"/>
              <a:gd name="connsiteX4" fmla="*/ 1610536 w 7799404"/>
              <a:gd name="connsiteY4" fmla="*/ 3929681 h 4304706"/>
              <a:gd name="connsiteX5" fmla="*/ 1431700 w 7799404"/>
              <a:gd name="connsiteY5" fmla="*/ 4175598 h 4304706"/>
              <a:gd name="connsiteX6" fmla="*/ 1363842 w 7799404"/>
              <a:gd name="connsiteY6" fmla="*/ 4296917 h 4304706"/>
              <a:gd name="connsiteX7" fmla="*/ 2066366 w 7799404"/>
              <a:gd name="connsiteY7" fmla="*/ 4072345 h 4304706"/>
              <a:gd name="connsiteX8" fmla="*/ 2184521 w 7799404"/>
              <a:gd name="connsiteY8" fmla="*/ 4025941 h 4304706"/>
              <a:gd name="connsiteX9" fmla="*/ 5236539 w 7799404"/>
              <a:gd name="connsiteY9" fmla="*/ 4051524 h 4304706"/>
              <a:gd name="connsiteX10" fmla="*/ 7375263 w 7799404"/>
              <a:gd name="connsiteY10" fmla="*/ 3325161 h 4304706"/>
              <a:gd name="connsiteX11" fmla="*/ 7374098 w 7799404"/>
              <a:gd name="connsiteY11" fmla="*/ 739897 h 4304706"/>
              <a:gd name="connsiteX12" fmla="*/ 5083322 w 7799404"/>
              <a:gd name="connsiteY12" fmla="*/ 27064 h 4304706"/>
              <a:gd name="connsiteX13" fmla="*/ 3225195 w 7799404"/>
              <a:gd name="connsiteY13" fmla="*/ 51316 h 4304706"/>
              <a:gd name="connsiteX0" fmla="*/ 3225195 w 7777531"/>
              <a:gd name="connsiteY0" fmla="*/ 51316 h 4304706"/>
              <a:gd name="connsiteX1" fmla="*/ 299942 w 7777531"/>
              <a:gd name="connsiteY1" fmla="*/ 863488 h 4304706"/>
              <a:gd name="connsiteX2" fmla="*/ 206524 w 7777531"/>
              <a:gd name="connsiteY2" fmla="*/ 3008614 h 4304706"/>
              <a:gd name="connsiteX3" fmla="*/ 1282979 w 7777531"/>
              <a:gd name="connsiteY3" fmla="*/ 3839929 h 4304706"/>
              <a:gd name="connsiteX4" fmla="*/ 1610536 w 7777531"/>
              <a:gd name="connsiteY4" fmla="*/ 3929681 h 4304706"/>
              <a:gd name="connsiteX5" fmla="*/ 1431700 w 7777531"/>
              <a:gd name="connsiteY5" fmla="*/ 4175598 h 4304706"/>
              <a:gd name="connsiteX6" fmla="*/ 1363842 w 7777531"/>
              <a:gd name="connsiteY6" fmla="*/ 4296917 h 4304706"/>
              <a:gd name="connsiteX7" fmla="*/ 2066366 w 7777531"/>
              <a:gd name="connsiteY7" fmla="*/ 4072345 h 4304706"/>
              <a:gd name="connsiteX8" fmla="*/ 2184521 w 7777531"/>
              <a:gd name="connsiteY8" fmla="*/ 4025941 h 4304706"/>
              <a:gd name="connsiteX9" fmla="*/ 5236539 w 7777531"/>
              <a:gd name="connsiteY9" fmla="*/ 4051524 h 4304706"/>
              <a:gd name="connsiteX10" fmla="*/ 7375263 w 7777531"/>
              <a:gd name="connsiteY10" fmla="*/ 3325161 h 4304706"/>
              <a:gd name="connsiteX11" fmla="*/ 7374098 w 7777531"/>
              <a:gd name="connsiteY11" fmla="*/ 739897 h 4304706"/>
              <a:gd name="connsiteX12" fmla="*/ 5083322 w 7777531"/>
              <a:gd name="connsiteY12" fmla="*/ 27064 h 4304706"/>
              <a:gd name="connsiteX13" fmla="*/ 3225195 w 7777531"/>
              <a:gd name="connsiteY13" fmla="*/ 51316 h 4304706"/>
              <a:gd name="connsiteX0" fmla="*/ 3225195 w 7777531"/>
              <a:gd name="connsiteY0" fmla="*/ 51316 h 4304706"/>
              <a:gd name="connsiteX1" fmla="*/ 299942 w 7777531"/>
              <a:gd name="connsiteY1" fmla="*/ 863488 h 4304706"/>
              <a:gd name="connsiteX2" fmla="*/ 206524 w 7777531"/>
              <a:gd name="connsiteY2" fmla="*/ 3008614 h 4304706"/>
              <a:gd name="connsiteX3" fmla="*/ 1282979 w 7777531"/>
              <a:gd name="connsiteY3" fmla="*/ 3839929 h 4304706"/>
              <a:gd name="connsiteX4" fmla="*/ 1610536 w 7777531"/>
              <a:gd name="connsiteY4" fmla="*/ 3929681 h 4304706"/>
              <a:gd name="connsiteX5" fmla="*/ 1431700 w 7777531"/>
              <a:gd name="connsiteY5" fmla="*/ 4175598 h 4304706"/>
              <a:gd name="connsiteX6" fmla="*/ 1363842 w 7777531"/>
              <a:gd name="connsiteY6" fmla="*/ 4296917 h 4304706"/>
              <a:gd name="connsiteX7" fmla="*/ 2066366 w 7777531"/>
              <a:gd name="connsiteY7" fmla="*/ 4072345 h 4304706"/>
              <a:gd name="connsiteX8" fmla="*/ 2184521 w 7777531"/>
              <a:gd name="connsiteY8" fmla="*/ 4025941 h 4304706"/>
              <a:gd name="connsiteX9" fmla="*/ 5236539 w 7777531"/>
              <a:gd name="connsiteY9" fmla="*/ 4051524 h 4304706"/>
              <a:gd name="connsiteX10" fmla="*/ 7375263 w 7777531"/>
              <a:gd name="connsiteY10" fmla="*/ 3325161 h 4304706"/>
              <a:gd name="connsiteX11" fmla="*/ 7374098 w 7777531"/>
              <a:gd name="connsiteY11" fmla="*/ 739897 h 4304706"/>
              <a:gd name="connsiteX12" fmla="*/ 5083322 w 7777531"/>
              <a:gd name="connsiteY12" fmla="*/ 27064 h 4304706"/>
              <a:gd name="connsiteX13" fmla="*/ 3225195 w 7777531"/>
              <a:gd name="connsiteY13" fmla="*/ 51316 h 4304706"/>
              <a:gd name="connsiteX0" fmla="*/ 3225195 w 7777531"/>
              <a:gd name="connsiteY0" fmla="*/ 44667 h 4298057"/>
              <a:gd name="connsiteX1" fmla="*/ 299942 w 7777531"/>
              <a:gd name="connsiteY1" fmla="*/ 856839 h 4298057"/>
              <a:gd name="connsiteX2" fmla="*/ 206524 w 7777531"/>
              <a:gd name="connsiteY2" fmla="*/ 3001965 h 4298057"/>
              <a:gd name="connsiteX3" fmla="*/ 1282979 w 7777531"/>
              <a:gd name="connsiteY3" fmla="*/ 3833280 h 4298057"/>
              <a:gd name="connsiteX4" fmla="*/ 1610536 w 7777531"/>
              <a:gd name="connsiteY4" fmla="*/ 3923032 h 4298057"/>
              <a:gd name="connsiteX5" fmla="*/ 1431700 w 7777531"/>
              <a:gd name="connsiteY5" fmla="*/ 4168949 h 4298057"/>
              <a:gd name="connsiteX6" fmla="*/ 1363842 w 7777531"/>
              <a:gd name="connsiteY6" fmla="*/ 4290268 h 4298057"/>
              <a:gd name="connsiteX7" fmla="*/ 2066366 w 7777531"/>
              <a:gd name="connsiteY7" fmla="*/ 4065696 h 4298057"/>
              <a:gd name="connsiteX8" fmla="*/ 2184521 w 7777531"/>
              <a:gd name="connsiteY8" fmla="*/ 4019292 h 4298057"/>
              <a:gd name="connsiteX9" fmla="*/ 5236539 w 7777531"/>
              <a:gd name="connsiteY9" fmla="*/ 4044875 h 4298057"/>
              <a:gd name="connsiteX10" fmla="*/ 7375263 w 7777531"/>
              <a:gd name="connsiteY10" fmla="*/ 3318512 h 4298057"/>
              <a:gd name="connsiteX11" fmla="*/ 7374098 w 7777531"/>
              <a:gd name="connsiteY11" fmla="*/ 733248 h 4298057"/>
              <a:gd name="connsiteX12" fmla="*/ 5126957 w 7777531"/>
              <a:gd name="connsiteY12" fmla="*/ 28809 h 4298057"/>
              <a:gd name="connsiteX13" fmla="*/ 3225195 w 7777531"/>
              <a:gd name="connsiteY13" fmla="*/ 44667 h 4298057"/>
              <a:gd name="connsiteX0" fmla="*/ 3225195 w 7777531"/>
              <a:gd name="connsiteY0" fmla="*/ 44667 h 4294076"/>
              <a:gd name="connsiteX1" fmla="*/ 299942 w 7777531"/>
              <a:gd name="connsiteY1" fmla="*/ 856839 h 4294076"/>
              <a:gd name="connsiteX2" fmla="*/ 206524 w 7777531"/>
              <a:gd name="connsiteY2" fmla="*/ 3001965 h 4294076"/>
              <a:gd name="connsiteX3" fmla="*/ 1282979 w 7777531"/>
              <a:gd name="connsiteY3" fmla="*/ 3833280 h 4294076"/>
              <a:gd name="connsiteX4" fmla="*/ 1610536 w 7777531"/>
              <a:gd name="connsiteY4" fmla="*/ 3923032 h 4294076"/>
              <a:gd name="connsiteX5" fmla="*/ 1458714 w 7777531"/>
              <a:gd name="connsiteY5" fmla="*/ 4147706 h 4294076"/>
              <a:gd name="connsiteX6" fmla="*/ 1363842 w 7777531"/>
              <a:gd name="connsiteY6" fmla="*/ 4290268 h 4294076"/>
              <a:gd name="connsiteX7" fmla="*/ 2066366 w 7777531"/>
              <a:gd name="connsiteY7" fmla="*/ 4065696 h 4294076"/>
              <a:gd name="connsiteX8" fmla="*/ 2184521 w 7777531"/>
              <a:gd name="connsiteY8" fmla="*/ 4019292 h 4294076"/>
              <a:gd name="connsiteX9" fmla="*/ 5236539 w 7777531"/>
              <a:gd name="connsiteY9" fmla="*/ 4044875 h 4294076"/>
              <a:gd name="connsiteX10" fmla="*/ 7375263 w 7777531"/>
              <a:gd name="connsiteY10" fmla="*/ 3318512 h 4294076"/>
              <a:gd name="connsiteX11" fmla="*/ 7374098 w 7777531"/>
              <a:gd name="connsiteY11" fmla="*/ 733248 h 4294076"/>
              <a:gd name="connsiteX12" fmla="*/ 5126957 w 7777531"/>
              <a:gd name="connsiteY12" fmla="*/ 28809 h 4294076"/>
              <a:gd name="connsiteX13" fmla="*/ 3225195 w 7777531"/>
              <a:gd name="connsiteY13" fmla="*/ 44667 h 4294076"/>
              <a:gd name="connsiteX0" fmla="*/ 3225195 w 7777531"/>
              <a:gd name="connsiteY0" fmla="*/ 44667 h 4271284"/>
              <a:gd name="connsiteX1" fmla="*/ 299942 w 7777531"/>
              <a:gd name="connsiteY1" fmla="*/ 856839 h 4271284"/>
              <a:gd name="connsiteX2" fmla="*/ 206524 w 7777531"/>
              <a:gd name="connsiteY2" fmla="*/ 3001965 h 4271284"/>
              <a:gd name="connsiteX3" fmla="*/ 1282979 w 7777531"/>
              <a:gd name="connsiteY3" fmla="*/ 3833280 h 4271284"/>
              <a:gd name="connsiteX4" fmla="*/ 1610536 w 7777531"/>
              <a:gd name="connsiteY4" fmla="*/ 3923032 h 4271284"/>
              <a:gd name="connsiteX5" fmla="*/ 1458714 w 7777531"/>
              <a:gd name="connsiteY5" fmla="*/ 4147706 h 4271284"/>
              <a:gd name="connsiteX6" fmla="*/ 1390567 w 7777531"/>
              <a:gd name="connsiteY6" fmla="*/ 4264161 h 4271284"/>
              <a:gd name="connsiteX7" fmla="*/ 2066366 w 7777531"/>
              <a:gd name="connsiteY7" fmla="*/ 4065696 h 4271284"/>
              <a:gd name="connsiteX8" fmla="*/ 2184521 w 7777531"/>
              <a:gd name="connsiteY8" fmla="*/ 4019292 h 4271284"/>
              <a:gd name="connsiteX9" fmla="*/ 5236539 w 7777531"/>
              <a:gd name="connsiteY9" fmla="*/ 4044875 h 4271284"/>
              <a:gd name="connsiteX10" fmla="*/ 7375263 w 7777531"/>
              <a:gd name="connsiteY10" fmla="*/ 3318512 h 4271284"/>
              <a:gd name="connsiteX11" fmla="*/ 7374098 w 7777531"/>
              <a:gd name="connsiteY11" fmla="*/ 733248 h 4271284"/>
              <a:gd name="connsiteX12" fmla="*/ 5126957 w 7777531"/>
              <a:gd name="connsiteY12" fmla="*/ 28809 h 4271284"/>
              <a:gd name="connsiteX13" fmla="*/ 3225195 w 7777531"/>
              <a:gd name="connsiteY13" fmla="*/ 44667 h 4271284"/>
              <a:gd name="connsiteX0" fmla="*/ 3225195 w 7777531"/>
              <a:gd name="connsiteY0" fmla="*/ 44667 h 4271284"/>
              <a:gd name="connsiteX1" fmla="*/ 299942 w 7777531"/>
              <a:gd name="connsiteY1" fmla="*/ 856839 h 4271284"/>
              <a:gd name="connsiteX2" fmla="*/ 206524 w 7777531"/>
              <a:gd name="connsiteY2" fmla="*/ 3001965 h 4271284"/>
              <a:gd name="connsiteX3" fmla="*/ 1282979 w 7777531"/>
              <a:gd name="connsiteY3" fmla="*/ 3833280 h 4271284"/>
              <a:gd name="connsiteX4" fmla="*/ 1610536 w 7777531"/>
              <a:gd name="connsiteY4" fmla="*/ 3923032 h 4271284"/>
              <a:gd name="connsiteX5" fmla="*/ 1458714 w 7777531"/>
              <a:gd name="connsiteY5" fmla="*/ 4147706 h 4271284"/>
              <a:gd name="connsiteX6" fmla="*/ 1390567 w 7777531"/>
              <a:gd name="connsiteY6" fmla="*/ 4264161 h 4271284"/>
              <a:gd name="connsiteX7" fmla="*/ 2066366 w 7777531"/>
              <a:gd name="connsiteY7" fmla="*/ 4065696 h 4271284"/>
              <a:gd name="connsiteX8" fmla="*/ 2184521 w 7777531"/>
              <a:gd name="connsiteY8" fmla="*/ 4019292 h 4271284"/>
              <a:gd name="connsiteX9" fmla="*/ 5236539 w 7777531"/>
              <a:gd name="connsiteY9" fmla="*/ 4044875 h 4271284"/>
              <a:gd name="connsiteX10" fmla="*/ 7375263 w 7777531"/>
              <a:gd name="connsiteY10" fmla="*/ 3318512 h 4271284"/>
              <a:gd name="connsiteX11" fmla="*/ 7374098 w 7777531"/>
              <a:gd name="connsiteY11" fmla="*/ 733248 h 4271284"/>
              <a:gd name="connsiteX12" fmla="*/ 5126957 w 7777531"/>
              <a:gd name="connsiteY12" fmla="*/ 28809 h 4271284"/>
              <a:gd name="connsiteX13" fmla="*/ 3225195 w 7777531"/>
              <a:gd name="connsiteY13" fmla="*/ 44667 h 4271284"/>
              <a:gd name="connsiteX0" fmla="*/ 3225195 w 7777531"/>
              <a:gd name="connsiteY0" fmla="*/ 44667 h 4271506"/>
              <a:gd name="connsiteX1" fmla="*/ 299942 w 7777531"/>
              <a:gd name="connsiteY1" fmla="*/ 856839 h 4271506"/>
              <a:gd name="connsiteX2" fmla="*/ 206524 w 7777531"/>
              <a:gd name="connsiteY2" fmla="*/ 3001965 h 4271506"/>
              <a:gd name="connsiteX3" fmla="*/ 1282979 w 7777531"/>
              <a:gd name="connsiteY3" fmla="*/ 3833280 h 4271506"/>
              <a:gd name="connsiteX4" fmla="*/ 1610536 w 7777531"/>
              <a:gd name="connsiteY4" fmla="*/ 3923032 h 4271506"/>
              <a:gd name="connsiteX5" fmla="*/ 1458714 w 7777531"/>
              <a:gd name="connsiteY5" fmla="*/ 4147706 h 4271506"/>
              <a:gd name="connsiteX6" fmla="*/ 1390567 w 7777531"/>
              <a:gd name="connsiteY6" fmla="*/ 4264161 h 4271506"/>
              <a:gd name="connsiteX7" fmla="*/ 2037911 w 7777531"/>
              <a:gd name="connsiteY7" fmla="*/ 4062626 h 4271506"/>
              <a:gd name="connsiteX8" fmla="*/ 2184521 w 7777531"/>
              <a:gd name="connsiteY8" fmla="*/ 4019292 h 4271506"/>
              <a:gd name="connsiteX9" fmla="*/ 5236539 w 7777531"/>
              <a:gd name="connsiteY9" fmla="*/ 4044875 h 4271506"/>
              <a:gd name="connsiteX10" fmla="*/ 7375263 w 7777531"/>
              <a:gd name="connsiteY10" fmla="*/ 3318512 h 4271506"/>
              <a:gd name="connsiteX11" fmla="*/ 7374098 w 7777531"/>
              <a:gd name="connsiteY11" fmla="*/ 733248 h 4271506"/>
              <a:gd name="connsiteX12" fmla="*/ 5126957 w 7777531"/>
              <a:gd name="connsiteY12" fmla="*/ 28809 h 4271506"/>
              <a:gd name="connsiteX13" fmla="*/ 3225195 w 7777531"/>
              <a:gd name="connsiteY13" fmla="*/ 44667 h 4271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77531" h="4271506">
                <a:moveTo>
                  <a:pt x="3225195" y="44667"/>
                </a:moveTo>
                <a:cubicBezTo>
                  <a:pt x="2021119" y="123262"/>
                  <a:pt x="803054" y="363956"/>
                  <a:pt x="299942" y="856839"/>
                </a:cubicBezTo>
                <a:cubicBezTo>
                  <a:pt x="-203170" y="1349722"/>
                  <a:pt x="42685" y="2505892"/>
                  <a:pt x="206524" y="3001965"/>
                </a:cubicBezTo>
                <a:cubicBezTo>
                  <a:pt x="370363" y="3498038"/>
                  <a:pt x="863161" y="3677677"/>
                  <a:pt x="1282979" y="3833280"/>
                </a:cubicBezTo>
                <a:lnTo>
                  <a:pt x="1610536" y="3923032"/>
                </a:lnTo>
                <a:cubicBezTo>
                  <a:pt x="1609957" y="3943058"/>
                  <a:pt x="1611941" y="3992116"/>
                  <a:pt x="1458714" y="4147706"/>
                </a:cubicBezTo>
                <a:cubicBezTo>
                  <a:pt x="1329231" y="4286157"/>
                  <a:pt x="1294034" y="4278341"/>
                  <a:pt x="1390567" y="4264161"/>
                </a:cubicBezTo>
                <a:cubicBezTo>
                  <a:pt x="1487100" y="4249981"/>
                  <a:pt x="1801197" y="4202336"/>
                  <a:pt x="2037911" y="4062626"/>
                </a:cubicBezTo>
                <a:lnTo>
                  <a:pt x="2184521" y="4019292"/>
                </a:lnTo>
                <a:cubicBezTo>
                  <a:pt x="3156868" y="4029331"/>
                  <a:pt x="4255488" y="4112714"/>
                  <a:pt x="5236539" y="4044875"/>
                </a:cubicBezTo>
                <a:cubicBezTo>
                  <a:pt x="5684349" y="4005087"/>
                  <a:pt x="7019003" y="3870450"/>
                  <a:pt x="7375263" y="3318512"/>
                </a:cubicBezTo>
                <a:cubicBezTo>
                  <a:pt x="7731523" y="2766574"/>
                  <a:pt x="8066732" y="1340953"/>
                  <a:pt x="7374098" y="733248"/>
                </a:cubicBezTo>
                <a:cubicBezTo>
                  <a:pt x="7022028" y="377162"/>
                  <a:pt x="6324087" y="92061"/>
                  <a:pt x="5126957" y="28809"/>
                </a:cubicBezTo>
                <a:cubicBezTo>
                  <a:pt x="4564062" y="-41176"/>
                  <a:pt x="3772724" y="37433"/>
                  <a:pt x="3225195" y="44667"/>
                </a:cubicBez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5E567E3-A2AC-03D7-94B4-2B16035EC897}"/>
              </a:ext>
            </a:extLst>
          </p:cNvPr>
          <p:cNvSpPr>
            <a:spLocks noGrp="1"/>
          </p:cNvSpPr>
          <p:nvPr>
            <p:ph type="title"/>
          </p:nvPr>
        </p:nvSpPr>
        <p:spPr>
          <a:xfrm>
            <a:off x="4267199" y="5141289"/>
            <a:ext cx="7091266" cy="1099068"/>
          </a:xfrm>
        </p:spPr>
        <p:txBody>
          <a:bodyPr anchor="ctr">
            <a:normAutofit/>
          </a:bodyPr>
          <a:lstStyle/>
          <a:p>
            <a:r>
              <a:rPr lang="en-GB"/>
              <a:t>How does the media portray officers?</a:t>
            </a:r>
            <a:endParaRPr lang="en-GB" dirty="0"/>
          </a:p>
        </p:txBody>
      </p:sp>
      <p:sp>
        <p:nvSpPr>
          <p:cNvPr id="3" name="Content Placeholder 2">
            <a:extLst>
              <a:ext uri="{FF2B5EF4-FFF2-40B4-BE49-F238E27FC236}">
                <a16:creationId xmlns:a16="http://schemas.microsoft.com/office/drawing/2014/main" id="{62F7BB0B-DFF1-5C78-820E-50659DC18283}"/>
              </a:ext>
            </a:extLst>
          </p:cNvPr>
          <p:cNvSpPr>
            <a:spLocks noGrp="1"/>
          </p:cNvSpPr>
          <p:nvPr>
            <p:ph idx="1"/>
          </p:nvPr>
        </p:nvSpPr>
        <p:spPr>
          <a:xfrm>
            <a:off x="3937641" y="1080525"/>
            <a:ext cx="6199094" cy="2940906"/>
          </a:xfrm>
        </p:spPr>
        <p:txBody>
          <a:bodyPr anchor="ctr">
            <a:normAutofit/>
          </a:bodyPr>
          <a:lstStyle/>
          <a:p>
            <a:pPr marL="457200" indent="-457200" algn="ctr">
              <a:lnSpc>
                <a:spcPct val="90000"/>
              </a:lnSpc>
              <a:buFontTx/>
              <a:buChar char="-"/>
            </a:pPr>
            <a:r>
              <a:rPr lang="en-GB" dirty="0"/>
              <a:t>Police Violence – A media issue.</a:t>
            </a:r>
          </a:p>
          <a:p>
            <a:pPr marL="457200" indent="-457200" algn="ctr">
              <a:lnSpc>
                <a:spcPct val="90000"/>
              </a:lnSpc>
              <a:buFontTx/>
              <a:buChar char="-"/>
            </a:pPr>
            <a:r>
              <a:rPr lang="en-GB" dirty="0"/>
              <a:t>Problematic-  Casually corrupt. </a:t>
            </a:r>
          </a:p>
          <a:p>
            <a:pPr marL="457200" indent="-457200" algn="ctr">
              <a:lnSpc>
                <a:spcPct val="90000"/>
              </a:lnSpc>
              <a:buFontTx/>
              <a:buChar char="-"/>
            </a:pPr>
            <a:r>
              <a:rPr lang="en-GB" dirty="0"/>
              <a:t>Shows no good, only wrong doings.</a:t>
            </a:r>
          </a:p>
          <a:p>
            <a:pPr marL="457200" indent="-457200" algn="ctr">
              <a:lnSpc>
                <a:spcPct val="90000"/>
              </a:lnSpc>
              <a:buFontTx/>
              <a:buChar char="-"/>
            </a:pPr>
            <a:r>
              <a:rPr lang="en-GB" dirty="0"/>
              <a:t>Unfair treatment.</a:t>
            </a:r>
          </a:p>
          <a:p>
            <a:pPr marL="457200" indent="-457200" algn="ctr">
              <a:lnSpc>
                <a:spcPct val="90000"/>
              </a:lnSpc>
              <a:buFontTx/>
              <a:buChar char="-"/>
            </a:pPr>
            <a:r>
              <a:rPr lang="en-GB" dirty="0"/>
              <a:t>Public concerns raised.</a:t>
            </a:r>
          </a:p>
        </p:txBody>
      </p:sp>
      <p:pic>
        <p:nvPicPr>
          <p:cNvPr id="11268" name="Picture 4" descr="Image result for portrayal of good in uk police in the media">
            <a:extLst>
              <a:ext uri="{FF2B5EF4-FFF2-40B4-BE49-F238E27FC236}">
                <a16:creationId xmlns:a16="http://schemas.microsoft.com/office/drawing/2014/main" id="{DFEE3450-5E17-C004-8D76-165B9A5B9B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928" r="-1" b="-1"/>
          <a:stretch/>
        </p:blipFill>
        <p:spPr bwMode="auto">
          <a:xfrm>
            <a:off x="1462936" y="4222083"/>
            <a:ext cx="2196261" cy="2088302"/>
          </a:xfrm>
          <a:custGeom>
            <a:avLst/>
            <a:gdLst/>
            <a:ahLst/>
            <a:cxnLst/>
            <a:rect l="l" t="t" r="r" b="b"/>
            <a:pathLst>
              <a:path w="3217072" h="3058933">
                <a:moveTo>
                  <a:pt x="1507542" y="266"/>
                </a:moveTo>
                <a:cubicBezTo>
                  <a:pt x="2679034" y="-15637"/>
                  <a:pt x="3217072" y="684886"/>
                  <a:pt x="3217072" y="1529408"/>
                </a:cubicBezTo>
                <a:cubicBezTo>
                  <a:pt x="3217072" y="2882814"/>
                  <a:pt x="2170150" y="3042647"/>
                  <a:pt x="1634762" y="3058550"/>
                </a:cubicBezTo>
                <a:cubicBezTo>
                  <a:pt x="1099374" y="3074453"/>
                  <a:pt x="57752" y="2595714"/>
                  <a:pt x="4744" y="1624824"/>
                </a:cubicBezTo>
                <a:cubicBezTo>
                  <a:pt x="-48264" y="653934"/>
                  <a:pt x="336050" y="16169"/>
                  <a:pt x="1507542" y="266"/>
                </a:cubicBezTo>
                <a:close/>
              </a:path>
            </a:pathLst>
          </a:custGeom>
          <a:noFill/>
          <a:extLst>
            <a:ext uri="{909E8E84-426E-40DD-AFC4-6F175D3DCCD1}">
              <a14:hiddenFill xmlns:a14="http://schemas.microsoft.com/office/drawing/2010/main">
                <a:solidFill>
                  <a:srgbClr val="FFFFFF"/>
                </a:solidFill>
              </a14:hiddenFill>
            </a:ext>
          </a:extLst>
        </p:spPr>
      </p:pic>
      <p:sp>
        <p:nvSpPr>
          <p:cNvPr id="11277" name="Freeform: Shape 11276">
            <a:extLst>
              <a:ext uri="{FF2B5EF4-FFF2-40B4-BE49-F238E27FC236}">
                <a16:creationId xmlns:a16="http://schemas.microsoft.com/office/drawing/2014/main" id="{3AF20DFE-707C-4F5B-B34C-CD1C52A33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12048">
            <a:off x="2512689" y="444127"/>
            <a:ext cx="8868308" cy="4702110"/>
          </a:xfrm>
          <a:custGeom>
            <a:avLst/>
            <a:gdLst>
              <a:gd name="connsiteX0" fmla="*/ 3836161 w 7864787"/>
              <a:gd name="connsiteY0" fmla="*/ 0 h 4449403"/>
              <a:gd name="connsiteX1" fmla="*/ 379232 w 7864787"/>
              <a:gd name="connsiteY1" fmla="*/ 505031 h 4449403"/>
              <a:gd name="connsiteX2" fmla="*/ 386825 w 7864787"/>
              <a:gd name="connsiteY2" fmla="*/ 3106008 h 4449403"/>
              <a:gd name="connsiteX3" fmla="*/ 1400847 w 7864787"/>
              <a:gd name="connsiteY3" fmla="*/ 3671428 h 4449403"/>
              <a:gd name="connsiteX4" fmla="*/ 1644711 w 7864787"/>
              <a:gd name="connsiteY4" fmla="*/ 3726310 h 4449403"/>
              <a:gd name="connsiteX5" fmla="*/ 1620972 w 7864787"/>
              <a:gd name="connsiteY5" fmla="*/ 3791539 h 4449403"/>
              <a:gd name="connsiteX6" fmla="*/ 1232428 w 7864787"/>
              <a:gd name="connsiteY6" fmla="*/ 4276530 h 4449403"/>
              <a:gd name="connsiteX7" fmla="*/ 2411921 w 7864787"/>
              <a:gd name="connsiteY7" fmla="*/ 3851874 h 4449403"/>
              <a:gd name="connsiteX8" fmla="*/ 2430605 w 7864787"/>
              <a:gd name="connsiteY8" fmla="*/ 3830769 h 4449403"/>
              <a:gd name="connsiteX9" fmla="*/ 2503657 w 7864787"/>
              <a:gd name="connsiteY9" fmla="*/ 3832496 h 4449403"/>
              <a:gd name="connsiteX10" fmla="*/ 4651891 w 7864787"/>
              <a:gd name="connsiteY10" fmla="*/ 3800714 h 4449403"/>
              <a:gd name="connsiteX11" fmla="*/ 4296795 w 7864787"/>
              <a:gd name="connsiteY11" fmla="*/ 4449403 h 4449403"/>
              <a:gd name="connsiteX12" fmla="*/ 5619282 w 7864787"/>
              <a:gd name="connsiteY12" fmla="*/ 3791165 h 4449403"/>
              <a:gd name="connsiteX13" fmla="*/ 7525265 w 7864787"/>
              <a:gd name="connsiteY13" fmla="*/ 3236781 h 4449403"/>
              <a:gd name="connsiteX14" fmla="*/ 7413279 w 7864787"/>
              <a:gd name="connsiteY14" fmla="*/ 558885 h 4449403"/>
              <a:gd name="connsiteX15" fmla="*/ 4315014 w 7864787"/>
              <a:gd name="connsiteY15" fmla="*/ 2188 h 4449403"/>
              <a:gd name="connsiteX16" fmla="*/ 3836161 w 7864787"/>
              <a:gd name="connsiteY16" fmla="*/ 0 h 4449403"/>
              <a:gd name="connsiteX0" fmla="*/ 3836161 w 7864787"/>
              <a:gd name="connsiteY0" fmla="*/ 0 h 4449403"/>
              <a:gd name="connsiteX1" fmla="*/ 379232 w 7864787"/>
              <a:gd name="connsiteY1" fmla="*/ 505031 h 4449403"/>
              <a:gd name="connsiteX2" fmla="*/ 386825 w 7864787"/>
              <a:gd name="connsiteY2" fmla="*/ 3106008 h 4449403"/>
              <a:gd name="connsiteX3" fmla="*/ 1400847 w 7864787"/>
              <a:gd name="connsiteY3" fmla="*/ 3671428 h 4449403"/>
              <a:gd name="connsiteX4" fmla="*/ 1644711 w 7864787"/>
              <a:gd name="connsiteY4" fmla="*/ 3726310 h 4449403"/>
              <a:gd name="connsiteX5" fmla="*/ 1620972 w 7864787"/>
              <a:gd name="connsiteY5" fmla="*/ 3791539 h 4449403"/>
              <a:gd name="connsiteX6" fmla="*/ 1322580 w 7864787"/>
              <a:gd name="connsiteY6" fmla="*/ 4257211 h 4449403"/>
              <a:gd name="connsiteX7" fmla="*/ 2411921 w 7864787"/>
              <a:gd name="connsiteY7" fmla="*/ 3851874 h 4449403"/>
              <a:gd name="connsiteX8" fmla="*/ 2430605 w 7864787"/>
              <a:gd name="connsiteY8" fmla="*/ 3830769 h 4449403"/>
              <a:gd name="connsiteX9" fmla="*/ 2503657 w 7864787"/>
              <a:gd name="connsiteY9" fmla="*/ 3832496 h 4449403"/>
              <a:gd name="connsiteX10" fmla="*/ 4651891 w 7864787"/>
              <a:gd name="connsiteY10" fmla="*/ 3800714 h 4449403"/>
              <a:gd name="connsiteX11" fmla="*/ 4296795 w 7864787"/>
              <a:gd name="connsiteY11" fmla="*/ 4449403 h 4449403"/>
              <a:gd name="connsiteX12" fmla="*/ 5619282 w 7864787"/>
              <a:gd name="connsiteY12" fmla="*/ 3791165 h 4449403"/>
              <a:gd name="connsiteX13" fmla="*/ 7525265 w 7864787"/>
              <a:gd name="connsiteY13" fmla="*/ 3236781 h 4449403"/>
              <a:gd name="connsiteX14" fmla="*/ 7413279 w 7864787"/>
              <a:gd name="connsiteY14" fmla="*/ 558885 h 4449403"/>
              <a:gd name="connsiteX15" fmla="*/ 4315014 w 7864787"/>
              <a:gd name="connsiteY15" fmla="*/ 2188 h 4449403"/>
              <a:gd name="connsiteX16" fmla="*/ 3836161 w 7864787"/>
              <a:gd name="connsiteY16" fmla="*/ 0 h 4449403"/>
              <a:gd name="connsiteX0" fmla="*/ 3836161 w 7864787"/>
              <a:gd name="connsiteY0" fmla="*/ 0 h 4449403"/>
              <a:gd name="connsiteX1" fmla="*/ 379232 w 7864787"/>
              <a:gd name="connsiteY1" fmla="*/ 505031 h 4449403"/>
              <a:gd name="connsiteX2" fmla="*/ 386825 w 7864787"/>
              <a:gd name="connsiteY2" fmla="*/ 3106008 h 4449403"/>
              <a:gd name="connsiteX3" fmla="*/ 1400847 w 7864787"/>
              <a:gd name="connsiteY3" fmla="*/ 3671428 h 4449403"/>
              <a:gd name="connsiteX4" fmla="*/ 1644711 w 7864787"/>
              <a:gd name="connsiteY4" fmla="*/ 3726310 h 4449403"/>
              <a:gd name="connsiteX5" fmla="*/ 1620972 w 7864787"/>
              <a:gd name="connsiteY5" fmla="*/ 3791539 h 4449403"/>
              <a:gd name="connsiteX6" fmla="*/ 1322580 w 7864787"/>
              <a:gd name="connsiteY6" fmla="*/ 4257211 h 4449403"/>
              <a:gd name="connsiteX7" fmla="*/ 2411921 w 7864787"/>
              <a:gd name="connsiteY7" fmla="*/ 3851874 h 4449403"/>
              <a:gd name="connsiteX8" fmla="*/ 2430605 w 7864787"/>
              <a:gd name="connsiteY8" fmla="*/ 3830769 h 4449403"/>
              <a:gd name="connsiteX9" fmla="*/ 2503657 w 7864787"/>
              <a:gd name="connsiteY9" fmla="*/ 3832496 h 4449403"/>
              <a:gd name="connsiteX10" fmla="*/ 4651891 w 7864787"/>
              <a:gd name="connsiteY10" fmla="*/ 3800714 h 4449403"/>
              <a:gd name="connsiteX11" fmla="*/ 4296795 w 7864787"/>
              <a:gd name="connsiteY11" fmla="*/ 4449403 h 4449403"/>
              <a:gd name="connsiteX12" fmla="*/ 5619282 w 7864787"/>
              <a:gd name="connsiteY12" fmla="*/ 3791165 h 4449403"/>
              <a:gd name="connsiteX13" fmla="*/ 7525265 w 7864787"/>
              <a:gd name="connsiteY13" fmla="*/ 3236781 h 4449403"/>
              <a:gd name="connsiteX14" fmla="*/ 7413279 w 7864787"/>
              <a:gd name="connsiteY14" fmla="*/ 558885 h 4449403"/>
              <a:gd name="connsiteX15" fmla="*/ 4315014 w 7864787"/>
              <a:gd name="connsiteY15" fmla="*/ 2188 h 4449403"/>
              <a:gd name="connsiteX16" fmla="*/ 3836161 w 7864787"/>
              <a:gd name="connsiteY16" fmla="*/ 0 h 4449403"/>
              <a:gd name="connsiteX0" fmla="*/ 3836161 w 7864787"/>
              <a:gd name="connsiteY0" fmla="*/ 0 h 4449403"/>
              <a:gd name="connsiteX1" fmla="*/ 379232 w 7864787"/>
              <a:gd name="connsiteY1" fmla="*/ 505031 h 4449403"/>
              <a:gd name="connsiteX2" fmla="*/ 386825 w 7864787"/>
              <a:gd name="connsiteY2" fmla="*/ 3106008 h 4449403"/>
              <a:gd name="connsiteX3" fmla="*/ 1400847 w 7864787"/>
              <a:gd name="connsiteY3" fmla="*/ 3671428 h 4449403"/>
              <a:gd name="connsiteX4" fmla="*/ 1644711 w 7864787"/>
              <a:gd name="connsiteY4" fmla="*/ 3726310 h 4449403"/>
              <a:gd name="connsiteX5" fmla="*/ 1620972 w 7864787"/>
              <a:gd name="connsiteY5" fmla="*/ 3791539 h 4449403"/>
              <a:gd name="connsiteX6" fmla="*/ 1322580 w 7864787"/>
              <a:gd name="connsiteY6" fmla="*/ 4257211 h 4449403"/>
              <a:gd name="connsiteX7" fmla="*/ 2411921 w 7864787"/>
              <a:gd name="connsiteY7" fmla="*/ 3851874 h 4449403"/>
              <a:gd name="connsiteX8" fmla="*/ 2430605 w 7864787"/>
              <a:gd name="connsiteY8" fmla="*/ 3830769 h 4449403"/>
              <a:gd name="connsiteX9" fmla="*/ 4651891 w 7864787"/>
              <a:gd name="connsiteY9" fmla="*/ 3800714 h 4449403"/>
              <a:gd name="connsiteX10" fmla="*/ 4296795 w 7864787"/>
              <a:gd name="connsiteY10" fmla="*/ 4449403 h 4449403"/>
              <a:gd name="connsiteX11" fmla="*/ 5619282 w 7864787"/>
              <a:gd name="connsiteY11" fmla="*/ 3791165 h 4449403"/>
              <a:gd name="connsiteX12" fmla="*/ 7525265 w 7864787"/>
              <a:gd name="connsiteY12" fmla="*/ 3236781 h 4449403"/>
              <a:gd name="connsiteX13" fmla="*/ 7413279 w 7864787"/>
              <a:gd name="connsiteY13" fmla="*/ 558885 h 4449403"/>
              <a:gd name="connsiteX14" fmla="*/ 4315014 w 7864787"/>
              <a:gd name="connsiteY14" fmla="*/ 2188 h 4449403"/>
              <a:gd name="connsiteX15" fmla="*/ 3836161 w 7864787"/>
              <a:gd name="connsiteY15" fmla="*/ 0 h 4449403"/>
              <a:gd name="connsiteX0" fmla="*/ 3836161 w 7864787"/>
              <a:gd name="connsiteY0" fmla="*/ 0 h 4257211"/>
              <a:gd name="connsiteX1" fmla="*/ 379232 w 7864787"/>
              <a:gd name="connsiteY1" fmla="*/ 505031 h 4257211"/>
              <a:gd name="connsiteX2" fmla="*/ 386825 w 7864787"/>
              <a:gd name="connsiteY2" fmla="*/ 3106008 h 4257211"/>
              <a:gd name="connsiteX3" fmla="*/ 1400847 w 7864787"/>
              <a:gd name="connsiteY3" fmla="*/ 3671428 h 4257211"/>
              <a:gd name="connsiteX4" fmla="*/ 1644711 w 7864787"/>
              <a:gd name="connsiteY4" fmla="*/ 3726310 h 4257211"/>
              <a:gd name="connsiteX5" fmla="*/ 1620972 w 7864787"/>
              <a:gd name="connsiteY5" fmla="*/ 3791539 h 4257211"/>
              <a:gd name="connsiteX6" fmla="*/ 1322580 w 7864787"/>
              <a:gd name="connsiteY6" fmla="*/ 4257211 h 4257211"/>
              <a:gd name="connsiteX7" fmla="*/ 2411921 w 7864787"/>
              <a:gd name="connsiteY7" fmla="*/ 3851874 h 4257211"/>
              <a:gd name="connsiteX8" fmla="*/ 2430605 w 7864787"/>
              <a:gd name="connsiteY8" fmla="*/ 3830769 h 4257211"/>
              <a:gd name="connsiteX9" fmla="*/ 4651891 w 7864787"/>
              <a:gd name="connsiteY9" fmla="*/ 3800714 h 4257211"/>
              <a:gd name="connsiteX10" fmla="*/ 5619282 w 7864787"/>
              <a:gd name="connsiteY10" fmla="*/ 3791165 h 4257211"/>
              <a:gd name="connsiteX11" fmla="*/ 7525265 w 7864787"/>
              <a:gd name="connsiteY11" fmla="*/ 3236781 h 4257211"/>
              <a:gd name="connsiteX12" fmla="*/ 7413279 w 7864787"/>
              <a:gd name="connsiteY12" fmla="*/ 558885 h 4257211"/>
              <a:gd name="connsiteX13" fmla="*/ 4315014 w 7864787"/>
              <a:gd name="connsiteY13" fmla="*/ 2188 h 4257211"/>
              <a:gd name="connsiteX14" fmla="*/ 3836161 w 7864787"/>
              <a:gd name="connsiteY14" fmla="*/ 0 h 4257211"/>
              <a:gd name="connsiteX0" fmla="*/ 3836161 w 7864787"/>
              <a:gd name="connsiteY0" fmla="*/ 0 h 4257211"/>
              <a:gd name="connsiteX1" fmla="*/ 379232 w 7864787"/>
              <a:gd name="connsiteY1" fmla="*/ 505031 h 4257211"/>
              <a:gd name="connsiteX2" fmla="*/ 386825 w 7864787"/>
              <a:gd name="connsiteY2" fmla="*/ 3106008 h 4257211"/>
              <a:gd name="connsiteX3" fmla="*/ 1400847 w 7864787"/>
              <a:gd name="connsiteY3" fmla="*/ 3671428 h 4257211"/>
              <a:gd name="connsiteX4" fmla="*/ 1644711 w 7864787"/>
              <a:gd name="connsiteY4" fmla="*/ 3726310 h 4257211"/>
              <a:gd name="connsiteX5" fmla="*/ 1620972 w 7864787"/>
              <a:gd name="connsiteY5" fmla="*/ 3791539 h 4257211"/>
              <a:gd name="connsiteX6" fmla="*/ 1322580 w 7864787"/>
              <a:gd name="connsiteY6" fmla="*/ 4257211 h 4257211"/>
              <a:gd name="connsiteX7" fmla="*/ 2411921 w 7864787"/>
              <a:gd name="connsiteY7" fmla="*/ 3851874 h 4257211"/>
              <a:gd name="connsiteX8" fmla="*/ 2430605 w 7864787"/>
              <a:gd name="connsiteY8" fmla="*/ 3830769 h 4257211"/>
              <a:gd name="connsiteX9" fmla="*/ 4651891 w 7864787"/>
              <a:gd name="connsiteY9" fmla="*/ 3800714 h 4257211"/>
              <a:gd name="connsiteX10" fmla="*/ 5619282 w 7864787"/>
              <a:gd name="connsiteY10" fmla="*/ 3791165 h 4257211"/>
              <a:gd name="connsiteX11" fmla="*/ 7525265 w 7864787"/>
              <a:gd name="connsiteY11" fmla="*/ 3236781 h 4257211"/>
              <a:gd name="connsiteX12" fmla="*/ 7413279 w 7864787"/>
              <a:gd name="connsiteY12" fmla="*/ 558885 h 4257211"/>
              <a:gd name="connsiteX13" fmla="*/ 4315014 w 7864787"/>
              <a:gd name="connsiteY13" fmla="*/ 2188 h 4257211"/>
              <a:gd name="connsiteX14" fmla="*/ 3836161 w 7864787"/>
              <a:gd name="connsiteY14" fmla="*/ 0 h 4257211"/>
              <a:gd name="connsiteX0" fmla="*/ 3836161 w 7864787"/>
              <a:gd name="connsiteY0" fmla="*/ 0 h 4257211"/>
              <a:gd name="connsiteX1" fmla="*/ 379232 w 7864787"/>
              <a:gd name="connsiteY1" fmla="*/ 505031 h 4257211"/>
              <a:gd name="connsiteX2" fmla="*/ 386825 w 7864787"/>
              <a:gd name="connsiteY2" fmla="*/ 3106008 h 4257211"/>
              <a:gd name="connsiteX3" fmla="*/ 1400847 w 7864787"/>
              <a:gd name="connsiteY3" fmla="*/ 3671428 h 4257211"/>
              <a:gd name="connsiteX4" fmla="*/ 1644711 w 7864787"/>
              <a:gd name="connsiteY4" fmla="*/ 3726310 h 4257211"/>
              <a:gd name="connsiteX5" fmla="*/ 1620972 w 7864787"/>
              <a:gd name="connsiteY5" fmla="*/ 3791539 h 4257211"/>
              <a:gd name="connsiteX6" fmla="*/ 1322580 w 7864787"/>
              <a:gd name="connsiteY6" fmla="*/ 4257211 h 4257211"/>
              <a:gd name="connsiteX7" fmla="*/ 2411921 w 7864787"/>
              <a:gd name="connsiteY7" fmla="*/ 3851874 h 4257211"/>
              <a:gd name="connsiteX8" fmla="*/ 2430605 w 7864787"/>
              <a:gd name="connsiteY8" fmla="*/ 3830769 h 4257211"/>
              <a:gd name="connsiteX9" fmla="*/ 5619282 w 7864787"/>
              <a:gd name="connsiteY9" fmla="*/ 3791165 h 4257211"/>
              <a:gd name="connsiteX10" fmla="*/ 7525265 w 7864787"/>
              <a:gd name="connsiteY10" fmla="*/ 3236781 h 4257211"/>
              <a:gd name="connsiteX11" fmla="*/ 7413279 w 7864787"/>
              <a:gd name="connsiteY11" fmla="*/ 558885 h 4257211"/>
              <a:gd name="connsiteX12" fmla="*/ 4315014 w 7864787"/>
              <a:gd name="connsiteY12" fmla="*/ 2188 h 4257211"/>
              <a:gd name="connsiteX13" fmla="*/ 3836161 w 7864787"/>
              <a:gd name="connsiteY13" fmla="*/ 0 h 4257211"/>
              <a:gd name="connsiteX0" fmla="*/ 3836161 w 7864787"/>
              <a:gd name="connsiteY0" fmla="*/ 0 h 4257211"/>
              <a:gd name="connsiteX1" fmla="*/ 379232 w 7864787"/>
              <a:gd name="connsiteY1" fmla="*/ 505031 h 4257211"/>
              <a:gd name="connsiteX2" fmla="*/ 386825 w 7864787"/>
              <a:gd name="connsiteY2" fmla="*/ 3106008 h 4257211"/>
              <a:gd name="connsiteX3" fmla="*/ 1400847 w 7864787"/>
              <a:gd name="connsiteY3" fmla="*/ 3671428 h 4257211"/>
              <a:gd name="connsiteX4" fmla="*/ 1644711 w 7864787"/>
              <a:gd name="connsiteY4" fmla="*/ 3726310 h 4257211"/>
              <a:gd name="connsiteX5" fmla="*/ 1620972 w 7864787"/>
              <a:gd name="connsiteY5" fmla="*/ 3791539 h 4257211"/>
              <a:gd name="connsiteX6" fmla="*/ 1322580 w 7864787"/>
              <a:gd name="connsiteY6" fmla="*/ 4257211 h 4257211"/>
              <a:gd name="connsiteX7" fmla="*/ 2411921 w 7864787"/>
              <a:gd name="connsiteY7" fmla="*/ 3851874 h 4257211"/>
              <a:gd name="connsiteX8" fmla="*/ 2430605 w 7864787"/>
              <a:gd name="connsiteY8" fmla="*/ 3830769 h 4257211"/>
              <a:gd name="connsiteX9" fmla="*/ 5619282 w 7864787"/>
              <a:gd name="connsiteY9" fmla="*/ 3791165 h 4257211"/>
              <a:gd name="connsiteX10" fmla="*/ 7525265 w 7864787"/>
              <a:gd name="connsiteY10" fmla="*/ 3236781 h 4257211"/>
              <a:gd name="connsiteX11" fmla="*/ 7413279 w 7864787"/>
              <a:gd name="connsiteY11" fmla="*/ 558885 h 4257211"/>
              <a:gd name="connsiteX12" fmla="*/ 4315014 w 7864787"/>
              <a:gd name="connsiteY12" fmla="*/ 2188 h 4257211"/>
              <a:gd name="connsiteX13" fmla="*/ 3836161 w 7864787"/>
              <a:gd name="connsiteY13" fmla="*/ 0 h 4257211"/>
              <a:gd name="connsiteX0" fmla="*/ 3836161 w 7864787"/>
              <a:gd name="connsiteY0" fmla="*/ 0 h 4257211"/>
              <a:gd name="connsiteX1" fmla="*/ 379232 w 7864787"/>
              <a:gd name="connsiteY1" fmla="*/ 505031 h 4257211"/>
              <a:gd name="connsiteX2" fmla="*/ 386825 w 7864787"/>
              <a:gd name="connsiteY2" fmla="*/ 3106008 h 4257211"/>
              <a:gd name="connsiteX3" fmla="*/ 1400847 w 7864787"/>
              <a:gd name="connsiteY3" fmla="*/ 3671428 h 4257211"/>
              <a:gd name="connsiteX4" fmla="*/ 1644711 w 7864787"/>
              <a:gd name="connsiteY4" fmla="*/ 3726310 h 4257211"/>
              <a:gd name="connsiteX5" fmla="*/ 1620972 w 7864787"/>
              <a:gd name="connsiteY5" fmla="*/ 3791539 h 4257211"/>
              <a:gd name="connsiteX6" fmla="*/ 1322580 w 7864787"/>
              <a:gd name="connsiteY6" fmla="*/ 4257211 h 4257211"/>
              <a:gd name="connsiteX7" fmla="*/ 2411921 w 7864787"/>
              <a:gd name="connsiteY7" fmla="*/ 3851874 h 4257211"/>
              <a:gd name="connsiteX8" fmla="*/ 2430605 w 7864787"/>
              <a:gd name="connsiteY8" fmla="*/ 3830769 h 4257211"/>
              <a:gd name="connsiteX9" fmla="*/ 5619282 w 7864787"/>
              <a:gd name="connsiteY9" fmla="*/ 3791165 h 4257211"/>
              <a:gd name="connsiteX10" fmla="*/ 7525265 w 7864787"/>
              <a:gd name="connsiteY10" fmla="*/ 3236781 h 4257211"/>
              <a:gd name="connsiteX11" fmla="*/ 7413279 w 7864787"/>
              <a:gd name="connsiteY11" fmla="*/ 558885 h 4257211"/>
              <a:gd name="connsiteX12" fmla="*/ 4315014 w 7864787"/>
              <a:gd name="connsiteY12" fmla="*/ 2188 h 4257211"/>
              <a:gd name="connsiteX13" fmla="*/ 3836161 w 7864787"/>
              <a:gd name="connsiteY13" fmla="*/ 0 h 4257211"/>
              <a:gd name="connsiteX0" fmla="*/ 3750725 w 7827928"/>
              <a:gd name="connsiteY0" fmla="*/ 0 h 4283869"/>
              <a:gd name="connsiteX1" fmla="*/ 342373 w 7827928"/>
              <a:gd name="connsiteY1" fmla="*/ 531689 h 4283869"/>
              <a:gd name="connsiteX2" fmla="*/ 349966 w 7827928"/>
              <a:gd name="connsiteY2" fmla="*/ 3132666 h 4283869"/>
              <a:gd name="connsiteX3" fmla="*/ 1363988 w 7827928"/>
              <a:gd name="connsiteY3" fmla="*/ 3698086 h 4283869"/>
              <a:gd name="connsiteX4" fmla="*/ 1607852 w 7827928"/>
              <a:gd name="connsiteY4" fmla="*/ 3752968 h 4283869"/>
              <a:gd name="connsiteX5" fmla="*/ 1584113 w 7827928"/>
              <a:gd name="connsiteY5" fmla="*/ 3818197 h 4283869"/>
              <a:gd name="connsiteX6" fmla="*/ 1285721 w 7827928"/>
              <a:gd name="connsiteY6" fmla="*/ 4283869 h 4283869"/>
              <a:gd name="connsiteX7" fmla="*/ 2375062 w 7827928"/>
              <a:gd name="connsiteY7" fmla="*/ 3878532 h 4283869"/>
              <a:gd name="connsiteX8" fmla="*/ 2393746 w 7827928"/>
              <a:gd name="connsiteY8" fmla="*/ 3857427 h 4283869"/>
              <a:gd name="connsiteX9" fmla="*/ 5582423 w 7827928"/>
              <a:gd name="connsiteY9" fmla="*/ 3817823 h 4283869"/>
              <a:gd name="connsiteX10" fmla="*/ 7488406 w 7827928"/>
              <a:gd name="connsiteY10" fmla="*/ 3263439 h 4283869"/>
              <a:gd name="connsiteX11" fmla="*/ 7376420 w 7827928"/>
              <a:gd name="connsiteY11" fmla="*/ 585543 h 4283869"/>
              <a:gd name="connsiteX12" fmla="*/ 4278155 w 7827928"/>
              <a:gd name="connsiteY12" fmla="*/ 28846 h 4283869"/>
              <a:gd name="connsiteX13" fmla="*/ 3750725 w 7827928"/>
              <a:gd name="connsiteY13" fmla="*/ 0 h 4283869"/>
              <a:gd name="connsiteX0" fmla="*/ 3750725 w 7843578"/>
              <a:gd name="connsiteY0" fmla="*/ 0 h 4283869"/>
              <a:gd name="connsiteX1" fmla="*/ 342373 w 7843578"/>
              <a:gd name="connsiteY1" fmla="*/ 531689 h 4283869"/>
              <a:gd name="connsiteX2" fmla="*/ 349966 w 7843578"/>
              <a:gd name="connsiteY2" fmla="*/ 3132666 h 4283869"/>
              <a:gd name="connsiteX3" fmla="*/ 1363988 w 7843578"/>
              <a:gd name="connsiteY3" fmla="*/ 3698086 h 4283869"/>
              <a:gd name="connsiteX4" fmla="*/ 1607852 w 7843578"/>
              <a:gd name="connsiteY4" fmla="*/ 3752968 h 4283869"/>
              <a:gd name="connsiteX5" fmla="*/ 1584113 w 7843578"/>
              <a:gd name="connsiteY5" fmla="*/ 3818197 h 4283869"/>
              <a:gd name="connsiteX6" fmla="*/ 1285721 w 7843578"/>
              <a:gd name="connsiteY6" fmla="*/ 4283869 h 4283869"/>
              <a:gd name="connsiteX7" fmla="*/ 2375062 w 7843578"/>
              <a:gd name="connsiteY7" fmla="*/ 3878532 h 4283869"/>
              <a:gd name="connsiteX8" fmla="*/ 2393746 w 7843578"/>
              <a:gd name="connsiteY8" fmla="*/ 3857427 h 4283869"/>
              <a:gd name="connsiteX9" fmla="*/ 5582423 w 7843578"/>
              <a:gd name="connsiteY9" fmla="*/ 3817823 h 4283869"/>
              <a:gd name="connsiteX10" fmla="*/ 7488406 w 7843578"/>
              <a:gd name="connsiteY10" fmla="*/ 3263439 h 4283869"/>
              <a:gd name="connsiteX11" fmla="*/ 7400981 w 7843578"/>
              <a:gd name="connsiteY11" fmla="*/ 691400 h 4283869"/>
              <a:gd name="connsiteX12" fmla="*/ 4278155 w 7843578"/>
              <a:gd name="connsiteY12" fmla="*/ 28846 h 4283869"/>
              <a:gd name="connsiteX13" fmla="*/ 3750725 w 7843578"/>
              <a:gd name="connsiteY13" fmla="*/ 0 h 4283869"/>
              <a:gd name="connsiteX0" fmla="*/ 3724463 w 7841877"/>
              <a:gd name="connsiteY0" fmla="*/ 0 h 4389725"/>
              <a:gd name="connsiteX1" fmla="*/ 340672 w 7841877"/>
              <a:gd name="connsiteY1" fmla="*/ 637545 h 4389725"/>
              <a:gd name="connsiteX2" fmla="*/ 348265 w 7841877"/>
              <a:gd name="connsiteY2" fmla="*/ 3238522 h 4389725"/>
              <a:gd name="connsiteX3" fmla="*/ 1362287 w 7841877"/>
              <a:gd name="connsiteY3" fmla="*/ 3803942 h 4389725"/>
              <a:gd name="connsiteX4" fmla="*/ 1606151 w 7841877"/>
              <a:gd name="connsiteY4" fmla="*/ 3858824 h 4389725"/>
              <a:gd name="connsiteX5" fmla="*/ 1582412 w 7841877"/>
              <a:gd name="connsiteY5" fmla="*/ 3924053 h 4389725"/>
              <a:gd name="connsiteX6" fmla="*/ 1284020 w 7841877"/>
              <a:gd name="connsiteY6" fmla="*/ 4389725 h 4389725"/>
              <a:gd name="connsiteX7" fmla="*/ 2373361 w 7841877"/>
              <a:gd name="connsiteY7" fmla="*/ 3984388 h 4389725"/>
              <a:gd name="connsiteX8" fmla="*/ 2392045 w 7841877"/>
              <a:gd name="connsiteY8" fmla="*/ 3963283 h 4389725"/>
              <a:gd name="connsiteX9" fmla="*/ 5580722 w 7841877"/>
              <a:gd name="connsiteY9" fmla="*/ 3923679 h 4389725"/>
              <a:gd name="connsiteX10" fmla="*/ 7486705 w 7841877"/>
              <a:gd name="connsiteY10" fmla="*/ 3369295 h 4389725"/>
              <a:gd name="connsiteX11" fmla="*/ 7399280 w 7841877"/>
              <a:gd name="connsiteY11" fmla="*/ 797256 h 4389725"/>
              <a:gd name="connsiteX12" fmla="*/ 4276454 w 7841877"/>
              <a:gd name="connsiteY12" fmla="*/ 134702 h 4389725"/>
              <a:gd name="connsiteX13" fmla="*/ 3724463 w 7841877"/>
              <a:gd name="connsiteY13" fmla="*/ 0 h 4389725"/>
              <a:gd name="connsiteX0" fmla="*/ 3724463 w 7841877"/>
              <a:gd name="connsiteY0" fmla="*/ 0 h 4389725"/>
              <a:gd name="connsiteX1" fmla="*/ 340672 w 7841877"/>
              <a:gd name="connsiteY1" fmla="*/ 637545 h 4389725"/>
              <a:gd name="connsiteX2" fmla="*/ 348265 w 7841877"/>
              <a:gd name="connsiteY2" fmla="*/ 3238522 h 4389725"/>
              <a:gd name="connsiteX3" fmla="*/ 1362287 w 7841877"/>
              <a:gd name="connsiteY3" fmla="*/ 3803942 h 4389725"/>
              <a:gd name="connsiteX4" fmla="*/ 1606151 w 7841877"/>
              <a:gd name="connsiteY4" fmla="*/ 3858824 h 4389725"/>
              <a:gd name="connsiteX5" fmla="*/ 1582412 w 7841877"/>
              <a:gd name="connsiteY5" fmla="*/ 3924053 h 4389725"/>
              <a:gd name="connsiteX6" fmla="*/ 1284020 w 7841877"/>
              <a:gd name="connsiteY6" fmla="*/ 4389725 h 4389725"/>
              <a:gd name="connsiteX7" fmla="*/ 2373361 w 7841877"/>
              <a:gd name="connsiteY7" fmla="*/ 3984388 h 4389725"/>
              <a:gd name="connsiteX8" fmla="*/ 2392045 w 7841877"/>
              <a:gd name="connsiteY8" fmla="*/ 3963283 h 4389725"/>
              <a:gd name="connsiteX9" fmla="*/ 5580722 w 7841877"/>
              <a:gd name="connsiteY9" fmla="*/ 3923679 h 4389725"/>
              <a:gd name="connsiteX10" fmla="*/ 7486705 w 7841877"/>
              <a:gd name="connsiteY10" fmla="*/ 3369295 h 4389725"/>
              <a:gd name="connsiteX11" fmla="*/ 7399280 w 7841877"/>
              <a:gd name="connsiteY11" fmla="*/ 797256 h 4389725"/>
              <a:gd name="connsiteX12" fmla="*/ 4544125 w 7841877"/>
              <a:gd name="connsiteY12" fmla="*/ 19047 h 4389725"/>
              <a:gd name="connsiteX13" fmla="*/ 3724463 w 7841877"/>
              <a:gd name="connsiteY13" fmla="*/ 0 h 4389725"/>
              <a:gd name="connsiteX0" fmla="*/ 3724463 w 7856843"/>
              <a:gd name="connsiteY0" fmla="*/ 0 h 4389725"/>
              <a:gd name="connsiteX1" fmla="*/ 340672 w 7856843"/>
              <a:gd name="connsiteY1" fmla="*/ 637545 h 4389725"/>
              <a:gd name="connsiteX2" fmla="*/ 348265 w 7856843"/>
              <a:gd name="connsiteY2" fmla="*/ 3238522 h 4389725"/>
              <a:gd name="connsiteX3" fmla="*/ 1362287 w 7856843"/>
              <a:gd name="connsiteY3" fmla="*/ 3803942 h 4389725"/>
              <a:gd name="connsiteX4" fmla="*/ 1606151 w 7856843"/>
              <a:gd name="connsiteY4" fmla="*/ 3858824 h 4389725"/>
              <a:gd name="connsiteX5" fmla="*/ 1582412 w 7856843"/>
              <a:gd name="connsiteY5" fmla="*/ 3924053 h 4389725"/>
              <a:gd name="connsiteX6" fmla="*/ 1284020 w 7856843"/>
              <a:gd name="connsiteY6" fmla="*/ 4389725 h 4389725"/>
              <a:gd name="connsiteX7" fmla="*/ 2373361 w 7856843"/>
              <a:gd name="connsiteY7" fmla="*/ 3984388 h 4389725"/>
              <a:gd name="connsiteX8" fmla="*/ 2392045 w 7856843"/>
              <a:gd name="connsiteY8" fmla="*/ 3963283 h 4389725"/>
              <a:gd name="connsiteX9" fmla="*/ 5309086 w 7856843"/>
              <a:gd name="connsiteY9" fmla="*/ 3993399 h 4389725"/>
              <a:gd name="connsiteX10" fmla="*/ 7486705 w 7856843"/>
              <a:gd name="connsiteY10" fmla="*/ 3369295 h 4389725"/>
              <a:gd name="connsiteX11" fmla="*/ 7399280 w 7856843"/>
              <a:gd name="connsiteY11" fmla="*/ 797256 h 4389725"/>
              <a:gd name="connsiteX12" fmla="*/ 4544125 w 7856843"/>
              <a:gd name="connsiteY12" fmla="*/ 19047 h 4389725"/>
              <a:gd name="connsiteX13" fmla="*/ 3724463 w 7856843"/>
              <a:gd name="connsiteY13" fmla="*/ 0 h 4389725"/>
              <a:gd name="connsiteX0" fmla="*/ 3724463 w 7856843"/>
              <a:gd name="connsiteY0" fmla="*/ 0 h 4389725"/>
              <a:gd name="connsiteX1" fmla="*/ 340672 w 7856843"/>
              <a:gd name="connsiteY1" fmla="*/ 637545 h 4389725"/>
              <a:gd name="connsiteX2" fmla="*/ 348265 w 7856843"/>
              <a:gd name="connsiteY2" fmla="*/ 3238522 h 4389725"/>
              <a:gd name="connsiteX3" fmla="*/ 1362287 w 7856843"/>
              <a:gd name="connsiteY3" fmla="*/ 3803942 h 4389725"/>
              <a:gd name="connsiteX4" fmla="*/ 1606151 w 7856843"/>
              <a:gd name="connsiteY4" fmla="*/ 3858824 h 4389725"/>
              <a:gd name="connsiteX5" fmla="*/ 1582412 w 7856843"/>
              <a:gd name="connsiteY5" fmla="*/ 3924053 h 4389725"/>
              <a:gd name="connsiteX6" fmla="*/ 1284020 w 7856843"/>
              <a:gd name="connsiteY6" fmla="*/ 4389725 h 4389725"/>
              <a:gd name="connsiteX7" fmla="*/ 2373361 w 7856843"/>
              <a:gd name="connsiteY7" fmla="*/ 3984388 h 4389725"/>
              <a:gd name="connsiteX8" fmla="*/ 2392045 w 7856843"/>
              <a:gd name="connsiteY8" fmla="*/ 3963283 h 4389725"/>
              <a:gd name="connsiteX9" fmla="*/ 5309086 w 7856843"/>
              <a:gd name="connsiteY9" fmla="*/ 3993399 h 4389725"/>
              <a:gd name="connsiteX10" fmla="*/ 7486705 w 7856843"/>
              <a:gd name="connsiteY10" fmla="*/ 3369295 h 4389725"/>
              <a:gd name="connsiteX11" fmla="*/ 7399280 w 7856843"/>
              <a:gd name="connsiteY11" fmla="*/ 797256 h 4389725"/>
              <a:gd name="connsiteX12" fmla="*/ 4544125 w 7856843"/>
              <a:gd name="connsiteY12" fmla="*/ 19047 h 4389725"/>
              <a:gd name="connsiteX13" fmla="*/ 3724463 w 7856843"/>
              <a:gd name="connsiteY13" fmla="*/ 0 h 4389725"/>
              <a:gd name="connsiteX0" fmla="*/ 3724463 w 7856843"/>
              <a:gd name="connsiteY0" fmla="*/ 0 h 4389725"/>
              <a:gd name="connsiteX1" fmla="*/ 340672 w 7856843"/>
              <a:gd name="connsiteY1" fmla="*/ 637545 h 4389725"/>
              <a:gd name="connsiteX2" fmla="*/ 348265 w 7856843"/>
              <a:gd name="connsiteY2" fmla="*/ 3238522 h 4389725"/>
              <a:gd name="connsiteX3" fmla="*/ 1362287 w 7856843"/>
              <a:gd name="connsiteY3" fmla="*/ 3803942 h 4389725"/>
              <a:gd name="connsiteX4" fmla="*/ 1606151 w 7856843"/>
              <a:gd name="connsiteY4" fmla="*/ 3858824 h 4389725"/>
              <a:gd name="connsiteX5" fmla="*/ 1582412 w 7856843"/>
              <a:gd name="connsiteY5" fmla="*/ 3924053 h 4389725"/>
              <a:gd name="connsiteX6" fmla="*/ 1284020 w 7856843"/>
              <a:gd name="connsiteY6" fmla="*/ 4389725 h 4389725"/>
              <a:gd name="connsiteX7" fmla="*/ 2373361 w 7856843"/>
              <a:gd name="connsiteY7" fmla="*/ 3984388 h 4389725"/>
              <a:gd name="connsiteX8" fmla="*/ 2392045 w 7856843"/>
              <a:gd name="connsiteY8" fmla="*/ 3963283 h 4389725"/>
              <a:gd name="connsiteX9" fmla="*/ 5309086 w 7856843"/>
              <a:gd name="connsiteY9" fmla="*/ 3993399 h 4389725"/>
              <a:gd name="connsiteX10" fmla="*/ 7486705 w 7856843"/>
              <a:gd name="connsiteY10" fmla="*/ 3369295 h 4389725"/>
              <a:gd name="connsiteX11" fmla="*/ 7399280 w 7856843"/>
              <a:gd name="connsiteY11" fmla="*/ 797256 h 4389725"/>
              <a:gd name="connsiteX12" fmla="*/ 4544125 w 7856843"/>
              <a:gd name="connsiteY12" fmla="*/ 19047 h 4389725"/>
              <a:gd name="connsiteX13" fmla="*/ 3724463 w 7856843"/>
              <a:gd name="connsiteY13" fmla="*/ 0 h 4389725"/>
              <a:gd name="connsiteX0" fmla="*/ 3724463 w 7873546"/>
              <a:gd name="connsiteY0" fmla="*/ 0 h 4389725"/>
              <a:gd name="connsiteX1" fmla="*/ 340672 w 7873546"/>
              <a:gd name="connsiteY1" fmla="*/ 637545 h 4389725"/>
              <a:gd name="connsiteX2" fmla="*/ 348265 w 7873546"/>
              <a:gd name="connsiteY2" fmla="*/ 3238522 h 4389725"/>
              <a:gd name="connsiteX3" fmla="*/ 1362287 w 7873546"/>
              <a:gd name="connsiteY3" fmla="*/ 3803942 h 4389725"/>
              <a:gd name="connsiteX4" fmla="*/ 1606151 w 7873546"/>
              <a:gd name="connsiteY4" fmla="*/ 3858824 h 4389725"/>
              <a:gd name="connsiteX5" fmla="*/ 1582412 w 7873546"/>
              <a:gd name="connsiteY5" fmla="*/ 3924053 h 4389725"/>
              <a:gd name="connsiteX6" fmla="*/ 1284020 w 7873546"/>
              <a:gd name="connsiteY6" fmla="*/ 4389725 h 4389725"/>
              <a:gd name="connsiteX7" fmla="*/ 2373361 w 7873546"/>
              <a:gd name="connsiteY7" fmla="*/ 3984388 h 4389725"/>
              <a:gd name="connsiteX8" fmla="*/ 2392045 w 7873546"/>
              <a:gd name="connsiteY8" fmla="*/ 3963283 h 4389725"/>
              <a:gd name="connsiteX9" fmla="*/ 5309086 w 7873546"/>
              <a:gd name="connsiteY9" fmla="*/ 3993399 h 4389725"/>
              <a:gd name="connsiteX10" fmla="*/ 7524710 w 7873546"/>
              <a:gd name="connsiteY10" fmla="*/ 3273464 h 4389725"/>
              <a:gd name="connsiteX11" fmla="*/ 7399280 w 7873546"/>
              <a:gd name="connsiteY11" fmla="*/ 797256 h 4389725"/>
              <a:gd name="connsiteX12" fmla="*/ 4544125 w 7873546"/>
              <a:gd name="connsiteY12" fmla="*/ 19047 h 4389725"/>
              <a:gd name="connsiteX13" fmla="*/ 3724463 w 7873546"/>
              <a:gd name="connsiteY13" fmla="*/ 0 h 4389725"/>
              <a:gd name="connsiteX0" fmla="*/ 3656895 w 7805978"/>
              <a:gd name="connsiteY0" fmla="*/ 0 h 4389725"/>
              <a:gd name="connsiteX1" fmla="*/ 273104 w 7805978"/>
              <a:gd name="connsiteY1" fmla="*/ 637545 h 4389725"/>
              <a:gd name="connsiteX2" fmla="*/ 439094 w 7805978"/>
              <a:gd name="connsiteY2" fmla="*/ 3286551 h 4389725"/>
              <a:gd name="connsiteX3" fmla="*/ 1294719 w 7805978"/>
              <a:gd name="connsiteY3" fmla="*/ 3803942 h 4389725"/>
              <a:gd name="connsiteX4" fmla="*/ 1538583 w 7805978"/>
              <a:gd name="connsiteY4" fmla="*/ 3858824 h 4389725"/>
              <a:gd name="connsiteX5" fmla="*/ 1514844 w 7805978"/>
              <a:gd name="connsiteY5" fmla="*/ 3924053 h 4389725"/>
              <a:gd name="connsiteX6" fmla="*/ 1216452 w 7805978"/>
              <a:gd name="connsiteY6" fmla="*/ 4389725 h 4389725"/>
              <a:gd name="connsiteX7" fmla="*/ 2305793 w 7805978"/>
              <a:gd name="connsiteY7" fmla="*/ 3984388 h 4389725"/>
              <a:gd name="connsiteX8" fmla="*/ 2324477 w 7805978"/>
              <a:gd name="connsiteY8" fmla="*/ 3963283 h 4389725"/>
              <a:gd name="connsiteX9" fmla="*/ 5241518 w 7805978"/>
              <a:gd name="connsiteY9" fmla="*/ 3993399 h 4389725"/>
              <a:gd name="connsiteX10" fmla="*/ 7457142 w 7805978"/>
              <a:gd name="connsiteY10" fmla="*/ 3273464 h 4389725"/>
              <a:gd name="connsiteX11" fmla="*/ 7331712 w 7805978"/>
              <a:gd name="connsiteY11" fmla="*/ 797256 h 4389725"/>
              <a:gd name="connsiteX12" fmla="*/ 4476557 w 7805978"/>
              <a:gd name="connsiteY12" fmla="*/ 19047 h 4389725"/>
              <a:gd name="connsiteX13" fmla="*/ 3656895 w 7805978"/>
              <a:gd name="connsiteY13" fmla="*/ 0 h 4389725"/>
              <a:gd name="connsiteX0" fmla="*/ 3656895 w 7805978"/>
              <a:gd name="connsiteY0" fmla="*/ 0 h 4310098"/>
              <a:gd name="connsiteX1" fmla="*/ 273104 w 7805978"/>
              <a:gd name="connsiteY1" fmla="*/ 637545 h 4310098"/>
              <a:gd name="connsiteX2" fmla="*/ 439094 w 7805978"/>
              <a:gd name="connsiteY2" fmla="*/ 3286551 h 4310098"/>
              <a:gd name="connsiteX3" fmla="*/ 1294719 w 7805978"/>
              <a:gd name="connsiteY3" fmla="*/ 3803942 h 4310098"/>
              <a:gd name="connsiteX4" fmla="*/ 1538583 w 7805978"/>
              <a:gd name="connsiteY4" fmla="*/ 3858824 h 4310098"/>
              <a:gd name="connsiteX5" fmla="*/ 1514844 w 7805978"/>
              <a:gd name="connsiteY5" fmla="*/ 3924053 h 4310098"/>
              <a:gd name="connsiteX6" fmla="*/ 1283425 w 7805978"/>
              <a:gd name="connsiteY6" fmla="*/ 4310098 h 4310098"/>
              <a:gd name="connsiteX7" fmla="*/ 2305793 w 7805978"/>
              <a:gd name="connsiteY7" fmla="*/ 3984388 h 4310098"/>
              <a:gd name="connsiteX8" fmla="*/ 2324477 w 7805978"/>
              <a:gd name="connsiteY8" fmla="*/ 3963283 h 4310098"/>
              <a:gd name="connsiteX9" fmla="*/ 5241518 w 7805978"/>
              <a:gd name="connsiteY9" fmla="*/ 3993399 h 4310098"/>
              <a:gd name="connsiteX10" fmla="*/ 7457142 w 7805978"/>
              <a:gd name="connsiteY10" fmla="*/ 3273464 h 4310098"/>
              <a:gd name="connsiteX11" fmla="*/ 7331712 w 7805978"/>
              <a:gd name="connsiteY11" fmla="*/ 797256 h 4310098"/>
              <a:gd name="connsiteX12" fmla="*/ 4476557 w 7805978"/>
              <a:gd name="connsiteY12" fmla="*/ 19047 h 4310098"/>
              <a:gd name="connsiteX13" fmla="*/ 3656895 w 7805978"/>
              <a:gd name="connsiteY13" fmla="*/ 0 h 4310098"/>
              <a:gd name="connsiteX0" fmla="*/ 3656895 w 7805978"/>
              <a:gd name="connsiteY0" fmla="*/ 0 h 4310098"/>
              <a:gd name="connsiteX1" fmla="*/ 273104 w 7805978"/>
              <a:gd name="connsiteY1" fmla="*/ 637545 h 4310098"/>
              <a:gd name="connsiteX2" fmla="*/ 439094 w 7805978"/>
              <a:gd name="connsiteY2" fmla="*/ 3286551 h 4310098"/>
              <a:gd name="connsiteX3" fmla="*/ 1294719 w 7805978"/>
              <a:gd name="connsiteY3" fmla="*/ 3803942 h 4310098"/>
              <a:gd name="connsiteX4" fmla="*/ 1538583 w 7805978"/>
              <a:gd name="connsiteY4" fmla="*/ 3858824 h 4310098"/>
              <a:gd name="connsiteX5" fmla="*/ 1514844 w 7805978"/>
              <a:gd name="connsiteY5" fmla="*/ 3924053 h 4310098"/>
              <a:gd name="connsiteX6" fmla="*/ 1283425 w 7805978"/>
              <a:gd name="connsiteY6" fmla="*/ 4310098 h 4310098"/>
              <a:gd name="connsiteX7" fmla="*/ 2305793 w 7805978"/>
              <a:gd name="connsiteY7" fmla="*/ 3984388 h 4310098"/>
              <a:gd name="connsiteX8" fmla="*/ 2324477 w 7805978"/>
              <a:gd name="connsiteY8" fmla="*/ 3963283 h 4310098"/>
              <a:gd name="connsiteX9" fmla="*/ 5241518 w 7805978"/>
              <a:gd name="connsiteY9" fmla="*/ 3993399 h 4310098"/>
              <a:gd name="connsiteX10" fmla="*/ 7457142 w 7805978"/>
              <a:gd name="connsiteY10" fmla="*/ 3273464 h 4310098"/>
              <a:gd name="connsiteX11" fmla="*/ 7331712 w 7805978"/>
              <a:gd name="connsiteY11" fmla="*/ 797256 h 4310098"/>
              <a:gd name="connsiteX12" fmla="*/ 4476557 w 7805978"/>
              <a:gd name="connsiteY12" fmla="*/ 19047 h 4310098"/>
              <a:gd name="connsiteX13" fmla="*/ 3656895 w 7805978"/>
              <a:gd name="connsiteY13" fmla="*/ 0 h 4310098"/>
              <a:gd name="connsiteX0" fmla="*/ 3656895 w 7805978"/>
              <a:gd name="connsiteY0" fmla="*/ 0 h 4266405"/>
              <a:gd name="connsiteX1" fmla="*/ 273104 w 7805978"/>
              <a:gd name="connsiteY1" fmla="*/ 637545 h 4266405"/>
              <a:gd name="connsiteX2" fmla="*/ 439094 w 7805978"/>
              <a:gd name="connsiteY2" fmla="*/ 3286551 h 4266405"/>
              <a:gd name="connsiteX3" fmla="*/ 1294719 w 7805978"/>
              <a:gd name="connsiteY3" fmla="*/ 3803942 h 4266405"/>
              <a:gd name="connsiteX4" fmla="*/ 1538583 w 7805978"/>
              <a:gd name="connsiteY4" fmla="*/ 3858824 h 4266405"/>
              <a:gd name="connsiteX5" fmla="*/ 1514844 w 7805978"/>
              <a:gd name="connsiteY5" fmla="*/ 3924053 h 4266405"/>
              <a:gd name="connsiteX6" fmla="*/ 1300754 w 7805978"/>
              <a:gd name="connsiteY6" fmla="*/ 4266405 h 4266405"/>
              <a:gd name="connsiteX7" fmla="*/ 2305793 w 7805978"/>
              <a:gd name="connsiteY7" fmla="*/ 3984388 h 4266405"/>
              <a:gd name="connsiteX8" fmla="*/ 2324477 w 7805978"/>
              <a:gd name="connsiteY8" fmla="*/ 3963283 h 4266405"/>
              <a:gd name="connsiteX9" fmla="*/ 5241518 w 7805978"/>
              <a:gd name="connsiteY9" fmla="*/ 3993399 h 4266405"/>
              <a:gd name="connsiteX10" fmla="*/ 7457142 w 7805978"/>
              <a:gd name="connsiteY10" fmla="*/ 3273464 h 4266405"/>
              <a:gd name="connsiteX11" fmla="*/ 7331712 w 7805978"/>
              <a:gd name="connsiteY11" fmla="*/ 797256 h 4266405"/>
              <a:gd name="connsiteX12" fmla="*/ 4476557 w 7805978"/>
              <a:gd name="connsiteY12" fmla="*/ 19047 h 4266405"/>
              <a:gd name="connsiteX13" fmla="*/ 3656895 w 7805978"/>
              <a:gd name="connsiteY13" fmla="*/ 0 h 4266405"/>
              <a:gd name="connsiteX0" fmla="*/ 3656895 w 7805978"/>
              <a:gd name="connsiteY0" fmla="*/ 0 h 4263694"/>
              <a:gd name="connsiteX1" fmla="*/ 273104 w 7805978"/>
              <a:gd name="connsiteY1" fmla="*/ 637545 h 4263694"/>
              <a:gd name="connsiteX2" fmla="*/ 439094 w 7805978"/>
              <a:gd name="connsiteY2" fmla="*/ 3286551 h 4263694"/>
              <a:gd name="connsiteX3" fmla="*/ 1294719 w 7805978"/>
              <a:gd name="connsiteY3" fmla="*/ 3803942 h 4263694"/>
              <a:gd name="connsiteX4" fmla="*/ 1538583 w 7805978"/>
              <a:gd name="connsiteY4" fmla="*/ 3858824 h 4263694"/>
              <a:gd name="connsiteX5" fmla="*/ 1514844 w 7805978"/>
              <a:gd name="connsiteY5" fmla="*/ 3924053 h 4263694"/>
              <a:gd name="connsiteX6" fmla="*/ 1332168 w 7805978"/>
              <a:gd name="connsiteY6" fmla="*/ 4263694 h 4263694"/>
              <a:gd name="connsiteX7" fmla="*/ 2305793 w 7805978"/>
              <a:gd name="connsiteY7" fmla="*/ 3984388 h 4263694"/>
              <a:gd name="connsiteX8" fmla="*/ 2324477 w 7805978"/>
              <a:gd name="connsiteY8" fmla="*/ 3963283 h 4263694"/>
              <a:gd name="connsiteX9" fmla="*/ 5241518 w 7805978"/>
              <a:gd name="connsiteY9" fmla="*/ 3993399 h 4263694"/>
              <a:gd name="connsiteX10" fmla="*/ 7457142 w 7805978"/>
              <a:gd name="connsiteY10" fmla="*/ 3273464 h 4263694"/>
              <a:gd name="connsiteX11" fmla="*/ 7331712 w 7805978"/>
              <a:gd name="connsiteY11" fmla="*/ 797256 h 4263694"/>
              <a:gd name="connsiteX12" fmla="*/ 4476557 w 7805978"/>
              <a:gd name="connsiteY12" fmla="*/ 19047 h 4263694"/>
              <a:gd name="connsiteX13" fmla="*/ 3656895 w 7805978"/>
              <a:gd name="connsiteY13" fmla="*/ 0 h 4263694"/>
              <a:gd name="connsiteX0" fmla="*/ 3656895 w 7805978"/>
              <a:gd name="connsiteY0" fmla="*/ 0 h 4264121"/>
              <a:gd name="connsiteX1" fmla="*/ 273104 w 7805978"/>
              <a:gd name="connsiteY1" fmla="*/ 637545 h 4264121"/>
              <a:gd name="connsiteX2" fmla="*/ 439094 w 7805978"/>
              <a:gd name="connsiteY2" fmla="*/ 3286551 h 4264121"/>
              <a:gd name="connsiteX3" fmla="*/ 1294719 w 7805978"/>
              <a:gd name="connsiteY3" fmla="*/ 3803942 h 4264121"/>
              <a:gd name="connsiteX4" fmla="*/ 1538583 w 7805978"/>
              <a:gd name="connsiteY4" fmla="*/ 3858824 h 4264121"/>
              <a:gd name="connsiteX5" fmla="*/ 1514844 w 7805978"/>
              <a:gd name="connsiteY5" fmla="*/ 3924053 h 4264121"/>
              <a:gd name="connsiteX6" fmla="*/ 1332168 w 7805978"/>
              <a:gd name="connsiteY6" fmla="*/ 4263694 h 4264121"/>
              <a:gd name="connsiteX7" fmla="*/ 2305793 w 7805978"/>
              <a:gd name="connsiteY7" fmla="*/ 3984388 h 4264121"/>
              <a:gd name="connsiteX8" fmla="*/ 2324477 w 7805978"/>
              <a:gd name="connsiteY8" fmla="*/ 3963283 h 4264121"/>
              <a:gd name="connsiteX9" fmla="*/ 5241518 w 7805978"/>
              <a:gd name="connsiteY9" fmla="*/ 3993399 h 4264121"/>
              <a:gd name="connsiteX10" fmla="*/ 7457142 w 7805978"/>
              <a:gd name="connsiteY10" fmla="*/ 3273464 h 4264121"/>
              <a:gd name="connsiteX11" fmla="*/ 7331712 w 7805978"/>
              <a:gd name="connsiteY11" fmla="*/ 797256 h 4264121"/>
              <a:gd name="connsiteX12" fmla="*/ 4476557 w 7805978"/>
              <a:gd name="connsiteY12" fmla="*/ 19047 h 4264121"/>
              <a:gd name="connsiteX13" fmla="*/ 3656895 w 7805978"/>
              <a:gd name="connsiteY13" fmla="*/ 0 h 4264121"/>
              <a:gd name="connsiteX0" fmla="*/ 3656895 w 7805978"/>
              <a:gd name="connsiteY0" fmla="*/ 0 h 4264072"/>
              <a:gd name="connsiteX1" fmla="*/ 273104 w 7805978"/>
              <a:gd name="connsiteY1" fmla="*/ 637545 h 4264072"/>
              <a:gd name="connsiteX2" fmla="*/ 439094 w 7805978"/>
              <a:gd name="connsiteY2" fmla="*/ 3286551 h 4264072"/>
              <a:gd name="connsiteX3" fmla="*/ 1294719 w 7805978"/>
              <a:gd name="connsiteY3" fmla="*/ 3803942 h 4264072"/>
              <a:gd name="connsiteX4" fmla="*/ 1538583 w 7805978"/>
              <a:gd name="connsiteY4" fmla="*/ 3858824 h 4264072"/>
              <a:gd name="connsiteX5" fmla="*/ 1547162 w 7805978"/>
              <a:gd name="connsiteY5" fmla="*/ 3931813 h 4264072"/>
              <a:gd name="connsiteX6" fmla="*/ 1332168 w 7805978"/>
              <a:gd name="connsiteY6" fmla="*/ 4263694 h 4264072"/>
              <a:gd name="connsiteX7" fmla="*/ 2305793 w 7805978"/>
              <a:gd name="connsiteY7" fmla="*/ 3984388 h 4264072"/>
              <a:gd name="connsiteX8" fmla="*/ 2324477 w 7805978"/>
              <a:gd name="connsiteY8" fmla="*/ 3963283 h 4264072"/>
              <a:gd name="connsiteX9" fmla="*/ 5241518 w 7805978"/>
              <a:gd name="connsiteY9" fmla="*/ 3993399 h 4264072"/>
              <a:gd name="connsiteX10" fmla="*/ 7457142 w 7805978"/>
              <a:gd name="connsiteY10" fmla="*/ 3273464 h 4264072"/>
              <a:gd name="connsiteX11" fmla="*/ 7331712 w 7805978"/>
              <a:gd name="connsiteY11" fmla="*/ 797256 h 4264072"/>
              <a:gd name="connsiteX12" fmla="*/ 4476557 w 7805978"/>
              <a:gd name="connsiteY12" fmla="*/ 19047 h 4264072"/>
              <a:gd name="connsiteX13" fmla="*/ 3656895 w 7805978"/>
              <a:gd name="connsiteY13" fmla="*/ 0 h 4264072"/>
              <a:gd name="connsiteX0" fmla="*/ 3656895 w 7805978"/>
              <a:gd name="connsiteY0" fmla="*/ 0 h 4265132"/>
              <a:gd name="connsiteX1" fmla="*/ 273104 w 7805978"/>
              <a:gd name="connsiteY1" fmla="*/ 637545 h 4265132"/>
              <a:gd name="connsiteX2" fmla="*/ 439094 w 7805978"/>
              <a:gd name="connsiteY2" fmla="*/ 3286551 h 4265132"/>
              <a:gd name="connsiteX3" fmla="*/ 1294719 w 7805978"/>
              <a:gd name="connsiteY3" fmla="*/ 3803942 h 4265132"/>
              <a:gd name="connsiteX4" fmla="*/ 1538583 w 7805978"/>
              <a:gd name="connsiteY4" fmla="*/ 3858824 h 4265132"/>
              <a:gd name="connsiteX5" fmla="*/ 1547162 w 7805978"/>
              <a:gd name="connsiteY5" fmla="*/ 3931813 h 4265132"/>
              <a:gd name="connsiteX6" fmla="*/ 1332168 w 7805978"/>
              <a:gd name="connsiteY6" fmla="*/ 4263694 h 4265132"/>
              <a:gd name="connsiteX7" fmla="*/ 2212656 w 7805978"/>
              <a:gd name="connsiteY7" fmla="*/ 4024629 h 4265132"/>
              <a:gd name="connsiteX8" fmla="*/ 2324477 w 7805978"/>
              <a:gd name="connsiteY8" fmla="*/ 3963283 h 4265132"/>
              <a:gd name="connsiteX9" fmla="*/ 5241518 w 7805978"/>
              <a:gd name="connsiteY9" fmla="*/ 3993399 h 4265132"/>
              <a:gd name="connsiteX10" fmla="*/ 7457142 w 7805978"/>
              <a:gd name="connsiteY10" fmla="*/ 3273464 h 4265132"/>
              <a:gd name="connsiteX11" fmla="*/ 7331712 w 7805978"/>
              <a:gd name="connsiteY11" fmla="*/ 797256 h 4265132"/>
              <a:gd name="connsiteX12" fmla="*/ 4476557 w 7805978"/>
              <a:gd name="connsiteY12" fmla="*/ 19047 h 4265132"/>
              <a:gd name="connsiteX13" fmla="*/ 3656895 w 7805978"/>
              <a:gd name="connsiteY13" fmla="*/ 0 h 4265132"/>
              <a:gd name="connsiteX0" fmla="*/ 3656895 w 7805978"/>
              <a:gd name="connsiteY0" fmla="*/ 0 h 4265117"/>
              <a:gd name="connsiteX1" fmla="*/ 273104 w 7805978"/>
              <a:gd name="connsiteY1" fmla="*/ 637545 h 4265117"/>
              <a:gd name="connsiteX2" fmla="*/ 439094 w 7805978"/>
              <a:gd name="connsiteY2" fmla="*/ 3286551 h 4265117"/>
              <a:gd name="connsiteX3" fmla="*/ 1294719 w 7805978"/>
              <a:gd name="connsiteY3" fmla="*/ 3803942 h 4265117"/>
              <a:gd name="connsiteX4" fmla="*/ 1538583 w 7805978"/>
              <a:gd name="connsiteY4" fmla="*/ 3858824 h 4265117"/>
              <a:gd name="connsiteX5" fmla="*/ 1547162 w 7805978"/>
              <a:gd name="connsiteY5" fmla="*/ 3931813 h 4265117"/>
              <a:gd name="connsiteX6" fmla="*/ 1332168 w 7805978"/>
              <a:gd name="connsiteY6" fmla="*/ 4263694 h 4265117"/>
              <a:gd name="connsiteX7" fmla="*/ 2212656 w 7805978"/>
              <a:gd name="connsiteY7" fmla="*/ 4024629 h 4265117"/>
              <a:gd name="connsiteX8" fmla="*/ 2324477 w 7805978"/>
              <a:gd name="connsiteY8" fmla="*/ 3963283 h 4265117"/>
              <a:gd name="connsiteX9" fmla="*/ 5241518 w 7805978"/>
              <a:gd name="connsiteY9" fmla="*/ 3993399 h 4265117"/>
              <a:gd name="connsiteX10" fmla="*/ 7457142 w 7805978"/>
              <a:gd name="connsiteY10" fmla="*/ 3273464 h 4265117"/>
              <a:gd name="connsiteX11" fmla="*/ 7331712 w 7805978"/>
              <a:gd name="connsiteY11" fmla="*/ 797256 h 4265117"/>
              <a:gd name="connsiteX12" fmla="*/ 4476557 w 7805978"/>
              <a:gd name="connsiteY12" fmla="*/ 19047 h 4265117"/>
              <a:gd name="connsiteX13" fmla="*/ 3656895 w 7805978"/>
              <a:gd name="connsiteY13" fmla="*/ 0 h 4265117"/>
              <a:gd name="connsiteX0" fmla="*/ 3656895 w 7805978"/>
              <a:gd name="connsiteY0" fmla="*/ 0 h 4265479"/>
              <a:gd name="connsiteX1" fmla="*/ 273104 w 7805978"/>
              <a:gd name="connsiteY1" fmla="*/ 637545 h 4265479"/>
              <a:gd name="connsiteX2" fmla="*/ 439094 w 7805978"/>
              <a:gd name="connsiteY2" fmla="*/ 3286551 h 4265479"/>
              <a:gd name="connsiteX3" fmla="*/ 1294719 w 7805978"/>
              <a:gd name="connsiteY3" fmla="*/ 3803942 h 4265479"/>
              <a:gd name="connsiteX4" fmla="*/ 1538583 w 7805978"/>
              <a:gd name="connsiteY4" fmla="*/ 3858824 h 4265479"/>
              <a:gd name="connsiteX5" fmla="*/ 1547162 w 7805978"/>
              <a:gd name="connsiteY5" fmla="*/ 3931813 h 4265479"/>
              <a:gd name="connsiteX6" fmla="*/ 1332168 w 7805978"/>
              <a:gd name="connsiteY6" fmla="*/ 4263694 h 4265479"/>
              <a:gd name="connsiteX7" fmla="*/ 2212656 w 7805978"/>
              <a:gd name="connsiteY7" fmla="*/ 4024629 h 4265479"/>
              <a:gd name="connsiteX8" fmla="*/ 2324477 w 7805978"/>
              <a:gd name="connsiteY8" fmla="*/ 3963283 h 4265479"/>
              <a:gd name="connsiteX9" fmla="*/ 5241518 w 7805978"/>
              <a:gd name="connsiteY9" fmla="*/ 3993399 h 4265479"/>
              <a:gd name="connsiteX10" fmla="*/ 7457142 w 7805978"/>
              <a:gd name="connsiteY10" fmla="*/ 3273464 h 4265479"/>
              <a:gd name="connsiteX11" fmla="*/ 7331712 w 7805978"/>
              <a:gd name="connsiteY11" fmla="*/ 797256 h 4265479"/>
              <a:gd name="connsiteX12" fmla="*/ 4476557 w 7805978"/>
              <a:gd name="connsiteY12" fmla="*/ 19047 h 4265479"/>
              <a:gd name="connsiteX13" fmla="*/ 3656895 w 7805978"/>
              <a:gd name="connsiteY13" fmla="*/ 0 h 4265479"/>
              <a:gd name="connsiteX0" fmla="*/ 3656895 w 7805978"/>
              <a:gd name="connsiteY0" fmla="*/ 0 h 4265479"/>
              <a:gd name="connsiteX1" fmla="*/ 273104 w 7805978"/>
              <a:gd name="connsiteY1" fmla="*/ 637545 h 4265479"/>
              <a:gd name="connsiteX2" fmla="*/ 439094 w 7805978"/>
              <a:gd name="connsiteY2" fmla="*/ 3286551 h 4265479"/>
              <a:gd name="connsiteX3" fmla="*/ 1294719 w 7805978"/>
              <a:gd name="connsiteY3" fmla="*/ 3803942 h 4265479"/>
              <a:gd name="connsiteX4" fmla="*/ 1548898 w 7805978"/>
              <a:gd name="connsiteY4" fmla="*/ 3871736 h 4265479"/>
              <a:gd name="connsiteX5" fmla="*/ 1547162 w 7805978"/>
              <a:gd name="connsiteY5" fmla="*/ 3931813 h 4265479"/>
              <a:gd name="connsiteX6" fmla="*/ 1332168 w 7805978"/>
              <a:gd name="connsiteY6" fmla="*/ 4263694 h 4265479"/>
              <a:gd name="connsiteX7" fmla="*/ 2212656 w 7805978"/>
              <a:gd name="connsiteY7" fmla="*/ 4024629 h 4265479"/>
              <a:gd name="connsiteX8" fmla="*/ 2324477 w 7805978"/>
              <a:gd name="connsiteY8" fmla="*/ 3963283 h 4265479"/>
              <a:gd name="connsiteX9" fmla="*/ 5241518 w 7805978"/>
              <a:gd name="connsiteY9" fmla="*/ 3993399 h 4265479"/>
              <a:gd name="connsiteX10" fmla="*/ 7457142 w 7805978"/>
              <a:gd name="connsiteY10" fmla="*/ 3273464 h 4265479"/>
              <a:gd name="connsiteX11" fmla="*/ 7331712 w 7805978"/>
              <a:gd name="connsiteY11" fmla="*/ 797256 h 4265479"/>
              <a:gd name="connsiteX12" fmla="*/ 4476557 w 7805978"/>
              <a:gd name="connsiteY12" fmla="*/ 19047 h 4265479"/>
              <a:gd name="connsiteX13" fmla="*/ 3656895 w 7805978"/>
              <a:gd name="connsiteY13" fmla="*/ 0 h 4265479"/>
              <a:gd name="connsiteX0" fmla="*/ 3198844 w 7774648"/>
              <a:gd name="connsiteY0" fmla="*/ 0 h 4272287"/>
              <a:gd name="connsiteX1" fmla="*/ 241774 w 7774648"/>
              <a:gd name="connsiteY1" fmla="*/ 644353 h 4272287"/>
              <a:gd name="connsiteX2" fmla="*/ 407764 w 7774648"/>
              <a:gd name="connsiteY2" fmla="*/ 3293359 h 4272287"/>
              <a:gd name="connsiteX3" fmla="*/ 1263389 w 7774648"/>
              <a:gd name="connsiteY3" fmla="*/ 3810750 h 4272287"/>
              <a:gd name="connsiteX4" fmla="*/ 1517568 w 7774648"/>
              <a:gd name="connsiteY4" fmla="*/ 3878544 h 4272287"/>
              <a:gd name="connsiteX5" fmla="*/ 1515832 w 7774648"/>
              <a:gd name="connsiteY5" fmla="*/ 3938621 h 4272287"/>
              <a:gd name="connsiteX6" fmla="*/ 1300838 w 7774648"/>
              <a:gd name="connsiteY6" fmla="*/ 4270502 h 4272287"/>
              <a:gd name="connsiteX7" fmla="*/ 2181326 w 7774648"/>
              <a:gd name="connsiteY7" fmla="*/ 4031437 h 4272287"/>
              <a:gd name="connsiteX8" fmla="*/ 2293147 w 7774648"/>
              <a:gd name="connsiteY8" fmla="*/ 3970091 h 4272287"/>
              <a:gd name="connsiteX9" fmla="*/ 5210188 w 7774648"/>
              <a:gd name="connsiteY9" fmla="*/ 4000207 h 4272287"/>
              <a:gd name="connsiteX10" fmla="*/ 7425812 w 7774648"/>
              <a:gd name="connsiteY10" fmla="*/ 3280272 h 4272287"/>
              <a:gd name="connsiteX11" fmla="*/ 7300382 w 7774648"/>
              <a:gd name="connsiteY11" fmla="*/ 804064 h 4272287"/>
              <a:gd name="connsiteX12" fmla="*/ 4445227 w 7774648"/>
              <a:gd name="connsiteY12" fmla="*/ 25855 h 4272287"/>
              <a:gd name="connsiteX13" fmla="*/ 3198844 w 7774648"/>
              <a:gd name="connsiteY13" fmla="*/ 0 h 4272287"/>
              <a:gd name="connsiteX0" fmla="*/ 3133905 w 7709709"/>
              <a:gd name="connsiteY0" fmla="*/ 0 h 4272287"/>
              <a:gd name="connsiteX1" fmla="*/ 208652 w 7709709"/>
              <a:gd name="connsiteY1" fmla="*/ 812171 h 4272287"/>
              <a:gd name="connsiteX2" fmla="*/ 342825 w 7709709"/>
              <a:gd name="connsiteY2" fmla="*/ 3293359 h 4272287"/>
              <a:gd name="connsiteX3" fmla="*/ 1198450 w 7709709"/>
              <a:gd name="connsiteY3" fmla="*/ 3810750 h 4272287"/>
              <a:gd name="connsiteX4" fmla="*/ 1452629 w 7709709"/>
              <a:gd name="connsiteY4" fmla="*/ 3878544 h 4272287"/>
              <a:gd name="connsiteX5" fmla="*/ 1450893 w 7709709"/>
              <a:gd name="connsiteY5" fmla="*/ 3938621 h 4272287"/>
              <a:gd name="connsiteX6" fmla="*/ 1235899 w 7709709"/>
              <a:gd name="connsiteY6" fmla="*/ 4270502 h 4272287"/>
              <a:gd name="connsiteX7" fmla="*/ 2116387 w 7709709"/>
              <a:gd name="connsiteY7" fmla="*/ 4031437 h 4272287"/>
              <a:gd name="connsiteX8" fmla="*/ 2228208 w 7709709"/>
              <a:gd name="connsiteY8" fmla="*/ 3970091 h 4272287"/>
              <a:gd name="connsiteX9" fmla="*/ 5145249 w 7709709"/>
              <a:gd name="connsiteY9" fmla="*/ 4000207 h 4272287"/>
              <a:gd name="connsiteX10" fmla="*/ 7360873 w 7709709"/>
              <a:gd name="connsiteY10" fmla="*/ 3280272 h 4272287"/>
              <a:gd name="connsiteX11" fmla="*/ 7235443 w 7709709"/>
              <a:gd name="connsiteY11" fmla="*/ 804064 h 4272287"/>
              <a:gd name="connsiteX12" fmla="*/ 4380288 w 7709709"/>
              <a:gd name="connsiteY12" fmla="*/ 25855 h 4272287"/>
              <a:gd name="connsiteX13" fmla="*/ 3133905 w 7709709"/>
              <a:gd name="connsiteY13" fmla="*/ 0 h 4272287"/>
              <a:gd name="connsiteX0" fmla="*/ 3216497 w 7792301"/>
              <a:gd name="connsiteY0" fmla="*/ 0 h 4272287"/>
              <a:gd name="connsiteX1" fmla="*/ 291244 w 7792301"/>
              <a:gd name="connsiteY1" fmla="*/ 812171 h 4272287"/>
              <a:gd name="connsiteX2" fmla="*/ 216681 w 7792301"/>
              <a:gd name="connsiteY2" fmla="*/ 3091511 h 4272287"/>
              <a:gd name="connsiteX3" fmla="*/ 1281042 w 7792301"/>
              <a:gd name="connsiteY3" fmla="*/ 3810750 h 4272287"/>
              <a:gd name="connsiteX4" fmla="*/ 1535221 w 7792301"/>
              <a:gd name="connsiteY4" fmla="*/ 3878544 h 4272287"/>
              <a:gd name="connsiteX5" fmla="*/ 1533485 w 7792301"/>
              <a:gd name="connsiteY5" fmla="*/ 3938621 h 4272287"/>
              <a:gd name="connsiteX6" fmla="*/ 1318491 w 7792301"/>
              <a:gd name="connsiteY6" fmla="*/ 4270502 h 4272287"/>
              <a:gd name="connsiteX7" fmla="*/ 2198979 w 7792301"/>
              <a:gd name="connsiteY7" fmla="*/ 4031437 h 4272287"/>
              <a:gd name="connsiteX8" fmla="*/ 2310800 w 7792301"/>
              <a:gd name="connsiteY8" fmla="*/ 3970091 h 4272287"/>
              <a:gd name="connsiteX9" fmla="*/ 5227841 w 7792301"/>
              <a:gd name="connsiteY9" fmla="*/ 4000207 h 4272287"/>
              <a:gd name="connsiteX10" fmla="*/ 7443465 w 7792301"/>
              <a:gd name="connsiteY10" fmla="*/ 3280272 h 4272287"/>
              <a:gd name="connsiteX11" fmla="*/ 7318035 w 7792301"/>
              <a:gd name="connsiteY11" fmla="*/ 804064 h 4272287"/>
              <a:gd name="connsiteX12" fmla="*/ 4462880 w 7792301"/>
              <a:gd name="connsiteY12" fmla="*/ 25855 h 4272287"/>
              <a:gd name="connsiteX13" fmla="*/ 3216497 w 7792301"/>
              <a:gd name="connsiteY13" fmla="*/ 0 h 4272287"/>
              <a:gd name="connsiteX0" fmla="*/ 3216497 w 7803573"/>
              <a:gd name="connsiteY0" fmla="*/ 0 h 4272287"/>
              <a:gd name="connsiteX1" fmla="*/ 291244 w 7803573"/>
              <a:gd name="connsiteY1" fmla="*/ 812171 h 4272287"/>
              <a:gd name="connsiteX2" fmla="*/ 216681 w 7803573"/>
              <a:gd name="connsiteY2" fmla="*/ 3091511 h 4272287"/>
              <a:gd name="connsiteX3" fmla="*/ 1281042 w 7803573"/>
              <a:gd name="connsiteY3" fmla="*/ 3810750 h 4272287"/>
              <a:gd name="connsiteX4" fmla="*/ 1535221 w 7803573"/>
              <a:gd name="connsiteY4" fmla="*/ 3878544 h 4272287"/>
              <a:gd name="connsiteX5" fmla="*/ 1533485 w 7803573"/>
              <a:gd name="connsiteY5" fmla="*/ 3938621 h 4272287"/>
              <a:gd name="connsiteX6" fmla="*/ 1318491 w 7803573"/>
              <a:gd name="connsiteY6" fmla="*/ 4270502 h 4272287"/>
              <a:gd name="connsiteX7" fmla="*/ 2198979 w 7803573"/>
              <a:gd name="connsiteY7" fmla="*/ 4031437 h 4272287"/>
              <a:gd name="connsiteX8" fmla="*/ 2310800 w 7803573"/>
              <a:gd name="connsiteY8" fmla="*/ 3970091 h 4272287"/>
              <a:gd name="connsiteX9" fmla="*/ 5227841 w 7803573"/>
              <a:gd name="connsiteY9" fmla="*/ 4000207 h 4272287"/>
              <a:gd name="connsiteX10" fmla="*/ 7443465 w 7803573"/>
              <a:gd name="connsiteY10" fmla="*/ 3280272 h 4272287"/>
              <a:gd name="connsiteX11" fmla="*/ 7336470 w 7803573"/>
              <a:gd name="connsiteY11" fmla="*/ 746276 h 4272287"/>
              <a:gd name="connsiteX12" fmla="*/ 4462880 w 7803573"/>
              <a:gd name="connsiteY12" fmla="*/ 25855 h 4272287"/>
              <a:gd name="connsiteX13" fmla="*/ 3216497 w 7803573"/>
              <a:gd name="connsiteY13" fmla="*/ 0 h 4272287"/>
              <a:gd name="connsiteX0" fmla="*/ 3216497 w 7771479"/>
              <a:gd name="connsiteY0" fmla="*/ 0 h 4272287"/>
              <a:gd name="connsiteX1" fmla="*/ 291244 w 7771479"/>
              <a:gd name="connsiteY1" fmla="*/ 812171 h 4272287"/>
              <a:gd name="connsiteX2" fmla="*/ 216681 w 7771479"/>
              <a:gd name="connsiteY2" fmla="*/ 3091511 h 4272287"/>
              <a:gd name="connsiteX3" fmla="*/ 1281042 w 7771479"/>
              <a:gd name="connsiteY3" fmla="*/ 3810750 h 4272287"/>
              <a:gd name="connsiteX4" fmla="*/ 1535221 w 7771479"/>
              <a:gd name="connsiteY4" fmla="*/ 3878544 h 4272287"/>
              <a:gd name="connsiteX5" fmla="*/ 1533485 w 7771479"/>
              <a:gd name="connsiteY5" fmla="*/ 3938621 h 4272287"/>
              <a:gd name="connsiteX6" fmla="*/ 1318491 w 7771479"/>
              <a:gd name="connsiteY6" fmla="*/ 4270502 h 4272287"/>
              <a:gd name="connsiteX7" fmla="*/ 2198979 w 7771479"/>
              <a:gd name="connsiteY7" fmla="*/ 4031437 h 4272287"/>
              <a:gd name="connsiteX8" fmla="*/ 2310800 w 7771479"/>
              <a:gd name="connsiteY8" fmla="*/ 3970091 h 4272287"/>
              <a:gd name="connsiteX9" fmla="*/ 5227841 w 7771479"/>
              <a:gd name="connsiteY9" fmla="*/ 4000207 h 4272287"/>
              <a:gd name="connsiteX10" fmla="*/ 7366565 w 7771479"/>
              <a:gd name="connsiteY10" fmla="*/ 3273844 h 4272287"/>
              <a:gd name="connsiteX11" fmla="*/ 7336470 w 7771479"/>
              <a:gd name="connsiteY11" fmla="*/ 746276 h 4272287"/>
              <a:gd name="connsiteX12" fmla="*/ 4462880 w 7771479"/>
              <a:gd name="connsiteY12" fmla="*/ 25855 h 4272287"/>
              <a:gd name="connsiteX13" fmla="*/ 3216497 w 7771479"/>
              <a:gd name="connsiteY13" fmla="*/ 0 h 4272287"/>
              <a:gd name="connsiteX0" fmla="*/ 3216497 w 7771479"/>
              <a:gd name="connsiteY0" fmla="*/ 0 h 4272287"/>
              <a:gd name="connsiteX1" fmla="*/ 291244 w 7771479"/>
              <a:gd name="connsiteY1" fmla="*/ 812171 h 4272287"/>
              <a:gd name="connsiteX2" fmla="*/ 216681 w 7771479"/>
              <a:gd name="connsiteY2" fmla="*/ 3091511 h 4272287"/>
              <a:gd name="connsiteX3" fmla="*/ 1281042 w 7771479"/>
              <a:gd name="connsiteY3" fmla="*/ 3810750 h 4272287"/>
              <a:gd name="connsiteX4" fmla="*/ 1601838 w 7771479"/>
              <a:gd name="connsiteY4" fmla="*/ 3878364 h 4272287"/>
              <a:gd name="connsiteX5" fmla="*/ 1533485 w 7771479"/>
              <a:gd name="connsiteY5" fmla="*/ 3938621 h 4272287"/>
              <a:gd name="connsiteX6" fmla="*/ 1318491 w 7771479"/>
              <a:gd name="connsiteY6" fmla="*/ 4270502 h 4272287"/>
              <a:gd name="connsiteX7" fmla="*/ 2198979 w 7771479"/>
              <a:gd name="connsiteY7" fmla="*/ 4031437 h 4272287"/>
              <a:gd name="connsiteX8" fmla="*/ 2310800 w 7771479"/>
              <a:gd name="connsiteY8" fmla="*/ 3970091 h 4272287"/>
              <a:gd name="connsiteX9" fmla="*/ 5227841 w 7771479"/>
              <a:gd name="connsiteY9" fmla="*/ 4000207 h 4272287"/>
              <a:gd name="connsiteX10" fmla="*/ 7366565 w 7771479"/>
              <a:gd name="connsiteY10" fmla="*/ 3273844 h 4272287"/>
              <a:gd name="connsiteX11" fmla="*/ 7336470 w 7771479"/>
              <a:gd name="connsiteY11" fmla="*/ 746276 h 4272287"/>
              <a:gd name="connsiteX12" fmla="*/ 4462880 w 7771479"/>
              <a:gd name="connsiteY12" fmla="*/ 25855 h 4272287"/>
              <a:gd name="connsiteX13" fmla="*/ 3216497 w 7771479"/>
              <a:gd name="connsiteY13" fmla="*/ 0 h 4272287"/>
              <a:gd name="connsiteX0" fmla="*/ 3216497 w 7771479"/>
              <a:gd name="connsiteY0" fmla="*/ 0 h 4271332"/>
              <a:gd name="connsiteX1" fmla="*/ 291244 w 7771479"/>
              <a:gd name="connsiteY1" fmla="*/ 812171 h 4271332"/>
              <a:gd name="connsiteX2" fmla="*/ 216681 w 7771479"/>
              <a:gd name="connsiteY2" fmla="*/ 3091511 h 4271332"/>
              <a:gd name="connsiteX3" fmla="*/ 1281042 w 7771479"/>
              <a:gd name="connsiteY3" fmla="*/ 3810750 h 4271332"/>
              <a:gd name="connsiteX4" fmla="*/ 1601838 w 7771479"/>
              <a:gd name="connsiteY4" fmla="*/ 3878364 h 4271332"/>
              <a:gd name="connsiteX5" fmla="*/ 1538829 w 7771479"/>
              <a:gd name="connsiteY5" fmla="*/ 3962639 h 4271332"/>
              <a:gd name="connsiteX6" fmla="*/ 1318491 w 7771479"/>
              <a:gd name="connsiteY6" fmla="*/ 4270502 h 4271332"/>
              <a:gd name="connsiteX7" fmla="*/ 2198979 w 7771479"/>
              <a:gd name="connsiteY7" fmla="*/ 4031437 h 4271332"/>
              <a:gd name="connsiteX8" fmla="*/ 2310800 w 7771479"/>
              <a:gd name="connsiteY8" fmla="*/ 3970091 h 4271332"/>
              <a:gd name="connsiteX9" fmla="*/ 5227841 w 7771479"/>
              <a:gd name="connsiteY9" fmla="*/ 4000207 h 4271332"/>
              <a:gd name="connsiteX10" fmla="*/ 7366565 w 7771479"/>
              <a:gd name="connsiteY10" fmla="*/ 3273844 h 4271332"/>
              <a:gd name="connsiteX11" fmla="*/ 7336470 w 7771479"/>
              <a:gd name="connsiteY11" fmla="*/ 746276 h 4271332"/>
              <a:gd name="connsiteX12" fmla="*/ 4462880 w 7771479"/>
              <a:gd name="connsiteY12" fmla="*/ 25855 h 4271332"/>
              <a:gd name="connsiteX13" fmla="*/ 3216497 w 7771479"/>
              <a:gd name="connsiteY13" fmla="*/ 0 h 4271332"/>
              <a:gd name="connsiteX0" fmla="*/ 3216497 w 7771479"/>
              <a:gd name="connsiteY0" fmla="*/ 0 h 4271332"/>
              <a:gd name="connsiteX1" fmla="*/ 291244 w 7771479"/>
              <a:gd name="connsiteY1" fmla="*/ 812171 h 4271332"/>
              <a:gd name="connsiteX2" fmla="*/ 216681 w 7771479"/>
              <a:gd name="connsiteY2" fmla="*/ 3091511 h 4271332"/>
              <a:gd name="connsiteX3" fmla="*/ 1281042 w 7771479"/>
              <a:gd name="connsiteY3" fmla="*/ 3810750 h 4271332"/>
              <a:gd name="connsiteX4" fmla="*/ 1601838 w 7771479"/>
              <a:gd name="connsiteY4" fmla="*/ 3878364 h 4271332"/>
              <a:gd name="connsiteX5" fmla="*/ 1538829 w 7771479"/>
              <a:gd name="connsiteY5" fmla="*/ 3962639 h 4271332"/>
              <a:gd name="connsiteX6" fmla="*/ 1318491 w 7771479"/>
              <a:gd name="connsiteY6" fmla="*/ 4270502 h 4271332"/>
              <a:gd name="connsiteX7" fmla="*/ 2198979 w 7771479"/>
              <a:gd name="connsiteY7" fmla="*/ 4031437 h 4271332"/>
              <a:gd name="connsiteX8" fmla="*/ 2310800 w 7771479"/>
              <a:gd name="connsiteY8" fmla="*/ 3970091 h 4271332"/>
              <a:gd name="connsiteX9" fmla="*/ 5227841 w 7771479"/>
              <a:gd name="connsiteY9" fmla="*/ 4000207 h 4271332"/>
              <a:gd name="connsiteX10" fmla="*/ 7366565 w 7771479"/>
              <a:gd name="connsiteY10" fmla="*/ 3273844 h 4271332"/>
              <a:gd name="connsiteX11" fmla="*/ 7336470 w 7771479"/>
              <a:gd name="connsiteY11" fmla="*/ 746276 h 4271332"/>
              <a:gd name="connsiteX12" fmla="*/ 4462880 w 7771479"/>
              <a:gd name="connsiteY12" fmla="*/ 25855 h 4271332"/>
              <a:gd name="connsiteX13" fmla="*/ 3216497 w 7771479"/>
              <a:gd name="connsiteY13" fmla="*/ 0 h 4271332"/>
              <a:gd name="connsiteX0" fmla="*/ 3216497 w 7771479"/>
              <a:gd name="connsiteY0" fmla="*/ 0 h 4271457"/>
              <a:gd name="connsiteX1" fmla="*/ 291244 w 7771479"/>
              <a:gd name="connsiteY1" fmla="*/ 812171 h 4271457"/>
              <a:gd name="connsiteX2" fmla="*/ 216681 w 7771479"/>
              <a:gd name="connsiteY2" fmla="*/ 3091511 h 4271457"/>
              <a:gd name="connsiteX3" fmla="*/ 1281042 w 7771479"/>
              <a:gd name="connsiteY3" fmla="*/ 3810750 h 4271457"/>
              <a:gd name="connsiteX4" fmla="*/ 1601838 w 7771479"/>
              <a:gd name="connsiteY4" fmla="*/ 3878364 h 4271457"/>
              <a:gd name="connsiteX5" fmla="*/ 1562016 w 7771479"/>
              <a:gd name="connsiteY5" fmla="*/ 3957104 h 4271457"/>
              <a:gd name="connsiteX6" fmla="*/ 1318491 w 7771479"/>
              <a:gd name="connsiteY6" fmla="*/ 4270502 h 4271457"/>
              <a:gd name="connsiteX7" fmla="*/ 2198979 w 7771479"/>
              <a:gd name="connsiteY7" fmla="*/ 4031437 h 4271457"/>
              <a:gd name="connsiteX8" fmla="*/ 2310800 w 7771479"/>
              <a:gd name="connsiteY8" fmla="*/ 3970091 h 4271457"/>
              <a:gd name="connsiteX9" fmla="*/ 5227841 w 7771479"/>
              <a:gd name="connsiteY9" fmla="*/ 4000207 h 4271457"/>
              <a:gd name="connsiteX10" fmla="*/ 7366565 w 7771479"/>
              <a:gd name="connsiteY10" fmla="*/ 3273844 h 4271457"/>
              <a:gd name="connsiteX11" fmla="*/ 7336470 w 7771479"/>
              <a:gd name="connsiteY11" fmla="*/ 746276 h 4271457"/>
              <a:gd name="connsiteX12" fmla="*/ 4462880 w 7771479"/>
              <a:gd name="connsiteY12" fmla="*/ 25855 h 4271457"/>
              <a:gd name="connsiteX13" fmla="*/ 3216497 w 7771479"/>
              <a:gd name="connsiteY13" fmla="*/ 0 h 4271457"/>
              <a:gd name="connsiteX0" fmla="*/ 3216497 w 7771479"/>
              <a:gd name="connsiteY0" fmla="*/ 0 h 4280884"/>
              <a:gd name="connsiteX1" fmla="*/ 291244 w 7771479"/>
              <a:gd name="connsiteY1" fmla="*/ 812171 h 4280884"/>
              <a:gd name="connsiteX2" fmla="*/ 216681 w 7771479"/>
              <a:gd name="connsiteY2" fmla="*/ 3091511 h 4280884"/>
              <a:gd name="connsiteX3" fmla="*/ 1281042 w 7771479"/>
              <a:gd name="connsiteY3" fmla="*/ 3810750 h 4280884"/>
              <a:gd name="connsiteX4" fmla="*/ 1601838 w 7771479"/>
              <a:gd name="connsiteY4" fmla="*/ 3878364 h 4280884"/>
              <a:gd name="connsiteX5" fmla="*/ 1410569 w 7771479"/>
              <a:gd name="connsiteY5" fmla="*/ 4112893 h 4280884"/>
              <a:gd name="connsiteX6" fmla="*/ 1318491 w 7771479"/>
              <a:gd name="connsiteY6" fmla="*/ 4270502 h 4280884"/>
              <a:gd name="connsiteX7" fmla="*/ 2198979 w 7771479"/>
              <a:gd name="connsiteY7" fmla="*/ 4031437 h 4280884"/>
              <a:gd name="connsiteX8" fmla="*/ 2310800 w 7771479"/>
              <a:gd name="connsiteY8" fmla="*/ 3970091 h 4280884"/>
              <a:gd name="connsiteX9" fmla="*/ 5227841 w 7771479"/>
              <a:gd name="connsiteY9" fmla="*/ 4000207 h 4280884"/>
              <a:gd name="connsiteX10" fmla="*/ 7366565 w 7771479"/>
              <a:gd name="connsiteY10" fmla="*/ 3273844 h 4280884"/>
              <a:gd name="connsiteX11" fmla="*/ 7336470 w 7771479"/>
              <a:gd name="connsiteY11" fmla="*/ 746276 h 4280884"/>
              <a:gd name="connsiteX12" fmla="*/ 4462880 w 7771479"/>
              <a:gd name="connsiteY12" fmla="*/ 25855 h 4280884"/>
              <a:gd name="connsiteX13" fmla="*/ 3216497 w 7771479"/>
              <a:gd name="connsiteY13" fmla="*/ 0 h 4280884"/>
              <a:gd name="connsiteX0" fmla="*/ 3216497 w 7771479"/>
              <a:gd name="connsiteY0" fmla="*/ 0 h 4280884"/>
              <a:gd name="connsiteX1" fmla="*/ 291244 w 7771479"/>
              <a:gd name="connsiteY1" fmla="*/ 812171 h 4280884"/>
              <a:gd name="connsiteX2" fmla="*/ 216681 w 7771479"/>
              <a:gd name="connsiteY2" fmla="*/ 3091511 h 4280884"/>
              <a:gd name="connsiteX3" fmla="*/ 1281042 w 7771479"/>
              <a:gd name="connsiteY3" fmla="*/ 3810750 h 4280884"/>
              <a:gd name="connsiteX4" fmla="*/ 1601838 w 7771479"/>
              <a:gd name="connsiteY4" fmla="*/ 3878364 h 4280884"/>
              <a:gd name="connsiteX5" fmla="*/ 1410569 w 7771479"/>
              <a:gd name="connsiteY5" fmla="*/ 4112893 h 4280884"/>
              <a:gd name="connsiteX6" fmla="*/ 1318491 w 7771479"/>
              <a:gd name="connsiteY6" fmla="*/ 4270502 h 4280884"/>
              <a:gd name="connsiteX7" fmla="*/ 2198979 w 7771479"/>
              <a:gd name="connsiteY7" fmla="*/ 4031437 h 4280884"/>
              <a:gd name="connsiteX8" fmla="*/ 2310800 w 7771479"/>
              <a:gd name="connsiteY8" fmla="*/ 3970091 h 4280884"/>
              <a:gd name="connsiteX9" fmla="*/ 5227841 w 7771479"/>
              <a:gd name="connsiteY9" fmla="*/ 4000207 h 4280884"/>
              <a:gd name="connsiteX10" fmla="*/ 7366565 w 7771479"/>
              <a:gd name="connsiteY10" fmla="*/ 3273844 h 4280884"/>
              <a:gd name="connsiteX11" fmla="*/ 7336470 w 7771479"/>
              <a:gd name="connsiteY11" fmla="*/ 746276 h 4280884"/>
              <a:gd name="connsiteX12" fmla="*/ 4462880 w 7771479"/>
              <a:gd name="connsiteY12" fmla="*/ 25855 h 4280884"/>
              <a:gd name="connsiteX13" fmla="*/ 3216497 w 7771479"/>
              <a:gd name="connsiteY13" fmla="*/ 0 h 4280884"/>
              <a:gd name="connsiteX0" fmla="*/ 3216497 w 7771479"/>
              <a:gd name="connsiteY0" fmla="*/ 0 h 4273322"/>
              <a:gd name="connsiteX1" fmla="*/ 291244 w 7771479"/>
              <a:gd name="connsiteY1" fmla="*/ 812171 h 4273322"/>
              <a:gd name="connsiteX2" fmla="*/ 216681 w 7771479"/>
              <a:gd name="connsiteY2" fmla="*/ 3091511 h 4273322"/>
              <a:gd name="connsiteX3" fmla="*/ 1281042 w 7771479"/>
              <a:gd name="connsiteY3" fmla="*/ 3810750 h 4273322"/>
              <a:gd name="connsiteX4" fmla="*/ 1601838 w 7771479"/>
              <a:gd name="connsiteY4" fmla="*/ 3878364 h 4273322"/>
              <a:gd name="connsiteX5" fmla="*/ 1410569 w 7771479"/>
              <a:gd name="connsiteY5" fmla="*/ 4112893 h 4273322"/>
              <a:gd name="connsiteX6" fmla="*/ 1318491 w 7771479"/>
              <a:gd name="connsiteY6" fmla="*/ 4270502 h 4273322"/>
              <a:gd name="connsiteX7" fmla="*/ 2198979 w 7771479"/>
              <a:gd name="connsiteY7" fmla="*/ 4031437 h 4273322"/>
              <a:gd name="connsiteX8" fmla="*/ 2310800 w 7771479"/>
              <a:gd name="connsiteY8" fmla="*/ 3970091 h 4273322"/>
              <a:gd name="connsiteX9" fmla="*/ 5227841 w 7771479"/>
              <a:gd name="connsiteY9" fmla="*/ 4000207 h 4273322"/>
              <a:gd name="connsiteX10" fmla="*/ 7366565 w 7771479"/>
              <a:gd name="connsiteY10" fmla="*/ 3273844 h 4273322"/>
              <a:gd name="connsiteX11" fmla="*/ 7336470 w 7771479"/>
              <a:gd name="connsiteY11" fmla="*/ 746276 h 4273322"/>
              <a:gd name="connsiteX12" fmla="*/ 4462880 w 7771479"/>
              <a:gd name="connsiteY12" fmla="*/ 25855 h 4273322"/>
              <a:gd name="connsiteX13" fmla="*/ 3216497 w 7771479"/>
              <a:gd name="connsiteY13" fmla="*/ 0 h 4273322"/>
              <a:gd name="connsiteX0" fmla="*/ 3216497 w 7771479"/>
              <a:gd name="connsiteY0" fmla="*/ 0 h 4274661"/>
              <a:gd name="connsiteX1" fmla="*/ 291244 w 7771479"/>
              <a:gd name="connsiteY1" fmla="*/ 812171 h 4274661"/>
              <a:gd name="connsiteX2" fmla="*/ 216681 w 7771479"/>
              <a:gd name="connsiteY2" fmla="*/ 3091511 h 4274661"/>
              <a:gd name="connsiteX3" fmla="*/ 1281042 w 7771479"/>
              <a:gd name="connsiteY3" fmla="*/ 3810750 h 4274661"/>
              <a:gd name="connsiteX4" fmla="*/ 1601838 w 7771479"/>
              <a:gd name="connsiteY4" fmla="*/ 3878364 h 4274661"/>
              <a:gd name="connsiteX5" fmla="*/ 1423002 w 7771479"/>
              <a:gd name="connsiteY5" fmla="*/ 4124281 h 4274661"/>
              <a:gd name="connsiteX6" fmla="*/ 1318491 w 7771479"/>
              <a:gd name="connsiteY6" fmla="*/ 4270502 h 4274661"/>
              <a:gd name="connsiteX7" fmla="*/ 2198979 w 7771479"/>
              <a:gd name="connsiteY7" fmla="*/ 4031437 h 4274661"/>
              <a:gd name="connsiteX8" fmla="*/ 2310800 w 7771479"/>
              <a:gd name="connsiteY8" fmla="*/ 3970091 h 4274661"/>
              <a:gd name="connsiteX9" fmla="*/ 5227841 w 7771479"/>
              <a:gd name="connsiteY9" fmla="*/ 4000207 h 4274661"/>
              <a:gd name="connsiteX10" fmla="*/ 7366565 w 7771479"/>
              <a:gd name="connsiteY10" fmla="*/ 3273844 h 4274661"/>
              <a:gd name="connsiteX11" fmla="*/ 7336470 w 7771479"/>
              <a:gd name="connsiteY11" fmla="*/ 746276 h 4274661"/>
              <a:gd name="connsiteX12" fmla="*/ 4462880 w 7771479"/>
              <a:gd name="connsiteY12" fmla="*/ 25855 h 4274661"/>
              <a:gd name="connsiteX13" fmla="*/ 3216497 w 7771479"/>
              <a:gd name="connsiteY13" fmla="*/ 0 h 4274661"/>
              <a:gd name="connsiteX0" fmla="*/ 3216497 w 7771479"/>
              <a:gd name="connsiteY0" fmla="*/ 0 h 4274661"/>
              <a:gd name="connsiteX1" fmla="*/ 291244 w 7771479"/>
              <a:gd name="connsiteY1" fmla="*/ 812171 h 4274661"/>
              <a:gd name="connsiteX2" fmla="*/ 216681 w 7771479"/>
              <a:gd name="connsiteY2" fmla="*/ 3091511 h 4274661"/>
              <a:gd name="connsiteX3" fmla="*/ 1281042 w 7771479"/>
              <a:gd name="connsiteY3" fmla="*/ 3810750 h 4274661"/>
              <a:gd name="connsiteX4" fmla="*/ 1601838 w 7771479"/>
              <a:gd name="connsiteY4" fmla="*/ 3878364 h 4274661"/>
              <a:gd name="connsiteX5" fmla="*/ 1423002 w 7771479"/>
              <a:gd name="connsiteY5" fmla="*/ 4124281 h 4274661"/>
              <a:gd name="connsiteX6" fmla="*/ 1318491 w 7771479"/>
              <a:gd name="connsiteY6" fmla="*/ 4270502 h 4274661"/>
              <a:gd name="connsiteX7" fmla="*/ 2198979 w 7771479"/>
              <a:gd name="connsiteY7" fmla="*/ 4031437 h 4274661"/>
              <a:gd name="connsiteX8" fmla="*/ 2310800 w 7771479"/>
              <a:gd name="connsiteY8" fmla="*/ 3970091 h 4274661"/>
              <a:gd name="connsiteX9" fmla="*/ 5227841 w 7771479"/>
              <a:gd name="connsiteY9" fmla="*/ 4000207 h 4274661"/>
              <a:gd name="connsiteX10" fmla="*/ 7366565 w 7771479"/>
              <a:gd name="connsiteY10" fmla="*/ 3273844 h 4274661"/>
              <a:gd name="connsiteX11" fmla="*/ 7336470 w 7771479"/>
              <a:gd name="connsiteY11" fmla="*/ 746276 h 4274661"/>
              <a:gd name="connsiteX12" fmla="*/ 4462880 w 7771479"/>
              <a:gd name="connsiteY12" fmla="*/ 25855 h 4274661"/>
              <a:gd name="connsiteX13" fmla="*/ 3216497 w 7771479"/>
              <a:gd name="connsiteY13" fmla="*/ 0 h 4274661"/>
              <a:gd name="connsiteX0" fmla="*/ 3216497 w 7771479"/>
              <a:gd name="connsiteY0" fmla="*/ 0 h 4274661"/>
              <a:gd name="connsiteX1" fmla="*/ 291244 w 7771479"/>
              <a:gd name="connsiteY1" fmla="*/ 812171 h 4274661"/>
              <a:gd name="connsiteX2" fmla="*/ 216681 w 7771479"/>
              <a:gd name="connsiteY2" fmla="*/ 3091511 h 4274661"/>
              <a:gd name="connsiteX3" fmla="*/ 1281042 w 7771479"/>
              <a:gd name="connsiteY3" fmla="*/ 3810750 h 4274661"/>
              <a:gd name="connsiteX4" fmla="*/ 1601838 w 7771479"/>
              <a:gd name="connsiteY4" fmla="*/ 3878364 h 4274661"/>
              <a:gd name="connsiteX5" fmla="*/ 1423002 w 7771479"/>
              <a:gd name="connsiteY5" fmla="*/ 4124281 h 4274661"/>
              <a:gd name="connsiteX6" fmla="*/ 1318491 w 7771479"/>
              <a:gd name="connsiteY6" fmla="*/ 4270502 h 4274661"/>
              <a:gd name="connsiteX7" fmla="*/ 2198979 w 7771479"/>
              <a:gd name="connsiteY7" fmla="*/ 4031437 h 4274661"/>
              <a:gd name="connsiteX8" fmla="*/ 2310800 w 7771479"/>
              <a:gd name="connsiteY8" fmla="*/ 3970091 h 4274661"/>
              <a:gd name="connsiteX9" fmla="*/ 5227841 w 7771479"/>
              <a:gd name="connsiteY9" fmla="*/ 4000207 h 4274661"/>
              <a:gd name="connsiteX10" fmla="*/ 7366565 w 7771479"/>
              <a:gd name="connsiteY10" fmla="*/ 3273844 h 4274661"/>
              <a:gd name="connsiteX11" fmla="*/ 7336470 w 7771479"/>
              <a:gd name="connsiteY11" fmla="*/ 746276 h 4274661"/>
              <a:gd name="connsiteX12" fmla="*/ 4462880 w 7771479"/>
              <a:gd name="connsiteY12" fmla="*/ 25855 h 4274661"/>
              <a:gd name="connsiteX13" fmla="*/ 3216497 w 7771479"/>
              <a:gd name="connsiteY13" fmla="*/ 0 h 4274661"/>
              <a:gd name="connsiteX0" fmla="*/ 3216497 w 7771479"/>
              <a:gd name="connsiteY0" fmla="*/ 0 h 4274815"/>
              <a:gd name="connsiteX1" fmla="*/ 291244 w 7771479"/>
              <a:gd name="connsiteY1" fmla="*/ 812171 h 4274815"/>
              <a:gd name="connsiteX2" fmla="*/ 216681 w 7771479"/>
              <a:gd name="connsiteY2" fmla="*/ 3091511 h 4274815"/>
              <a:gd name="connsiteX3" fmla="*/ 1281042 w 7771479"/>
              <a:gd name="connsiteY3" fmla="*/ 3810750 h 4274815"/>
              <a:gd name="connsiteX4" fmla="*/ 1601838 w 7771479"/>
              <a:gd name="connsiteY4" fmla="*/ 3878364 h 4274815"/>
              <a:gd name="connsiteX5" fmla="*/ 1423002 w 7771479"/>
              <a:gd name="connsiteY5" fmla="*/ 4124281 h 4274815"/>
              <a:gd name="connsiteX6" fmla="*/ 1318491 w 7771479"/>
              <a:gd name="connsiteY6" fmla="*/ 4270502 h 4274815"/>
              <a:gd name="connsiteX7" fmla="*/ 2112601 w 7771479"/>
              <a:gd name="connsiteY7" fmla="*/ 4028816 h 4274815"/>
              <a:gd name="connsiteX8" fmla="*/ 2310800 w 7771479"/>
              <a:gd name="connsiteY8" fmla="*/ 3970091 h 4274815"/>
              <a:gd name="connsiteX9" fmla="*/ 5227841 w 7771479"/>
              <a:gd name="connsiteY9" fmla="*/ 4000207 h 4274815"/>
              <a:gd name="connsiteX10" fmla="*/ 7366565 w 7771479"/>
              <a:gd name="connsiteY10" fmla="*/ 3273844 h 4274815"/>
              <a:gd name="connsiteX11" fmla="*/ 7336470 w 7771479"/>
              <a:gd name="connsiteY11" fmla="*/ 746276 h 4274815"/>
              <a:gd name="connsiteX12" fmla="*/ 4462880 w 7771479"/>
              <a:gd name="connsiteY12" fmla="*/ 25855 h 4274815"/>
              <a:gd name="connsiteX13" fmla="*/ 3216497 w 7771479"/>
              <a:gd name="connsiteY13" fmla="*/ 0 h 4274815"/>
              <a:gd name="connsiteX0" fmla="*/ 3216497 w 7771479"/>
              <a:gd name="connsiteY0" fmla="*/ 0 h 4274815"/>
              <a:gd name="connsiteX1" fmla="*/ 291244 w 7771479"/>
              <a:gd name="connsiteY1" fmla="*/ 812171 h 4274815"/>
              <a:gd name="connsiteX2" fmla="*/ 216681 w 7771479"/>
              <a:gd name="connsiteY2" fmla="*/ 3091511 h 4274815"/>
              <a:gd name="connsiteX3" fmla="*/ 1281042 w 7771479"/>
              <a:gd name="connsiteY3" fmla="*/ 3810750 h 4274815"/>
              <a:gd name="connsiteX4" fmla="*/ 1601838 w 7771479"/>
              <a:gd name="connsiteY4" fmla="*/ 3878364 h 4274815"/>
              <a:gd name="connsiteX5" fmla="*/ 1423002 w 7771479"/>
              <a:gd name="connsiteY5" fmla="*/ 4124281 h 4274815"/>
              <a:gd name="connsiteX6" fmla="*/ 1318491 w 7771479"/>
              <a:gd name="connsiteY6" fmla="*/ 4270502 h 4274815"/>
              <a:gd name="connsiteX7" fmla="*/ 2112601 w 7771479"/>
              <a:gd name="connsiteY7" fmla="*/ 4028816 h 4274815"/>
              <a:gd name="connsiteX8" fmla="*/ 2224661 w 7771479"/>
              <a:gd name="connsiteY8" fmla="*/ 3971515 h 4274815"/>
              <a:gd name="connsiteX9" fmla="*/ 5227841 w 7771479"/>
              <a:gd name="connsiteY9" fmla="*/ 4000207 h 4274815"/>
              <a:gd name="connsiteX10" fmla="*/ 7366565 w 7771479"/>
              <a:gd name="connsiteY10" fmla="*/ 3273844 h 4274815"/>
              <a:gd name="connsiteX11" fmla="*/ 7336470 w 7771479"/>
              <a:gd name="connsiteY11" fmla="*/ 746276 h 4274815"/>
              <a:gd name="connsiteX12" fmla="*/ 4462880 w 7771479"/>
              <a:gd name="connsiteY12" fmla="*/ 25855 h 4274815"/>
              <a:gd name="connsiteX13" fmla="*/ 3216497 w 7771479"/>
              <a:gd name="connsiteY13" fmla="*/ 0 h 4274815"/>
              <a:gd name="connsiteX0" fmla="*/ 3216497 w 7771479"/>
              <a:gd name="connsiteY0" fmla="*/ 0 h 4252835"/>
              <a:gd name="connsiteX1" fmla="*/ 291244 w 7771479"/>
              <a:gd name="connsiteY1" fmla="*/ 812171 h 4252835"/>
              <a:gd name="connsiteX2" fmla="*/ 216681 w 7771479"/>
              <a:gd name="connsiteY2" fmla="*/ 3091511 h 4252835"/>
              <a:gd name="connsiteX3" fmla="*/ 1281042 w 7771479"/>
              <a:gd name="connsiteY3" fmla="*/ 3810750 h 4252835"/>
              <a:gd name="connsiteX4" fmla="*/ 1601838 w 7771479"/>
              <a:gd name="connsiteY4" fmla="*/ 3878364 h 4252835"/>
              <a:gd name="connsiteX5" fmla="*/ 1423002 w 7771479"/>
              <a:gd name="connsiteY5" fmla="*/ 4124281 h 4252835"/>
              <a:gd name="connsiteX6" fmla="*/ 1355144 w 7771479"/>
              <a:gd name="connsiteY6" fmla="*/ 4245600 h 4252835"/>
              <a:gd name="connsiteX7" fmla="*/ 2112601 w 7771479"/>
              <a:gd name="connsiteY7" fmla="*/ 4028816 h 4252835"/>
              <a:gd name="connsiteX8" fmla="*/ 2224661 w 7771479"/>
              <a:gd name="connsiteY8" fmla="*/ 3971515 h 4252835"/>
              <a:gd name="connsiteX9" fmla="*/ 5227841 w 7771479"/>
              <a:gd name="connsiteY9" fmla="*/ 4000207 h 4252835"/>
              <a:gd name="connsiteX10" fmla="*/ 7366565 w 7771479"/>
              <a:gd name="connsiteY10" fmla="*/ 3273844 h 4252835"/>
              <a:gd name="connsiteX11" fmla="*/ 7336470 w 7771479"/>
              <a:gd name="connsiteY11" fmla="*/ 746276 h 4252835"/>
              <a:gd name="connsiteX12" fmla="*/ 4462880 w 7771479"/>
              <a:gd name="connsiteY12" fmla="*/ 25855 h 4252835"/>
              <a:gd name="connsiteX13" fmla="*/ 3216497 w 7771479"/>
              <a:gd name="connsiteY13" fmla="*/ 0 h 4252835"/>
              <a:gd name="connsiteX0" fmla="*/ 3216497 w 7771479"/>
              <a:gd name="connsiteY0" fmla="*/ 0 h 4253389"/>
              <a:gd name="connsiteX1" fmla="*/ 291244 w 7771479"/>
              <a:gd name="connsiteY1" fmla="*/ 812171 h 4253389"/>
              <a:gd name="connsiteX2" fmla="*/ 216681 w 7771479"/>
              <a:gd name="connsiteY2" fmla="*/ 3091511 h 4253389"/>
              <a:gd name="connsiteX3" fmla="*/ 1281042 w 7771479"/>
              <a:gd name="connsiteY3" fmla="*/ 3810750 h 4253389"/>
              <a:gd name="connsiteX4" fmla="*/ 1601838 w 7771479"/>
              <a:gd name="connsiteY4" fmla="*/ 3878364 h 4253389"/>
              <a:gd name="connsiteX5" fmla="*/ 1423002 w 7771479"/>
              <a:gd name="connsiteY5" fmla="*/ 4124281 h 4253389"/>
              <a:gd name="connsiteX6" fmla="*/ 1355144 w 7771479"/>
              <a:gd name="connsiteY6" fmla="*/ 4245600 h 4253389"/>
              <a:gd name="connsiteX7" fmla="*/ 2057668 w 7771479"/>
              <a:gd name="connsiteY7" fmla="*/ 4021028 h 4253389"/>
              <a:gd name="connsiteX8" fmla="*/ 2224661 w 7771479"/>
              <a:gd name="connsiteY8" fmla="*/ 3971515 h 4253389"/>
              <a:gd name="connsiteX9" fmla="*/ 5227841 w 7771479"/>
              <a:gd name="connsiteY9" fmla="*/ 4000207 h 4253389"/>
              <a:gd name="connsiteX10" fmla="*/ 7366565 w 7771479"/>
              <a:gd name="connsiteY10" fmla="*/ 3273844 h 4253389"/>
              <a:gd name="connsiteX11" fmla="*/ 7336470 w 7771479"/>
              <a:gd name="connsiteY11" fmla="*/ 746276 h 4253389"/>
              <a:gd name="connsiteX12" fmla="*/ 4462880 w 7771479"/>
              <a:gd name="connsiteY12" fmla="*/ 25855 h 4253389"/>
              <a:gd name="connsiteX13" fmla="*/ 3216497 w 7771479"/>
              <a:gd name="connsiteY13" fmla="*/ 0 h 4253389"/>
              <a:gd name="connsiteX0" fmla="*/ 3216497 w 7771479"/>
              <a:gd name="connsiteY0" fmla="*/ 0 h 4253389"/>
              <a:gd name="connsiteX1" fmla="*/ 291244 w 7771479"/>
              <a:gd name="connsiteY1" fmla="*/ 812171 h 4253389"/>
              <a:gd name="connsiteX2" fmla="*/ 216681 w 7771479"/>
              <a:gd name="connsiteY2" fmla="*/ 3091511 h 4253389"/>
              <a:gd name="connsiteX3" fmla="*/ 1281042 w 7771479"/>
              <a:gd name="connsiteY3" fmla="*/ 3810750 h 4253389"/>
              <a:gd name="connsiteX4" fmla="*/ 1601838 w 7771479"/>
              <a:gd name="connsiteY4" fmla="*/ 3878364 h 4253389"/>
              <a:gd name="connsiteX5" fmla="*/ 1423002 w 7771479"/>
              <a:gd name="connsiteY5" fmla="*/ 4124281 h 4253389"/>
              <a:gd name="connsiteX6" fmla="*/ 1355144 w 7771479"/>
              <a:gd name="connsiteY6" fmla="*/ 4245600 h 4253389"/>
              <a:gd name="connsiteX7" fmla="*/ 2057668 w 7771479"/>
              <a:gd name="connsiteY7" fmla="*/ 4021028 h 4253389"/>
              <a:gd name="connsiteX8" fmla="*/ 2175823 w 7771479"/>
              <a:gd name="connsiteY8" fmla="*/ 3974624 h 4253389"/>
              <a:gd name="connsiteX9" fmla="*/ 5227841 w 7771479"/>
              <a:gd name="connsiteY9" fmla="*/ 4000207 h 4253389"/>
              <a:gd name="connsiteX10" fmla="*/ 7366565 w 7771479"/>
              <a:gd name="connsiteY10" fmla="*/ 3273844 h 4253389"/>
              <a:gd name="connsiteX11" fmla="*/ 7336470 w 7771479"/>
              <a:gd name="connsiteY11" fmla="*/ 746276 h 4253389"/>
              <a:gd name="connsiteX12" fmla="*/ 4462880 w 7771479"/>
              <a:gd name="connsiteY12" fmla="*/ 25855 h 4253389"/>
              <a:gd name="connsiteX13" fmla="*/ 3216497 w 7771479"/>
              <a:gd name="connsiteY13" fmla="*/ 0 h 4253389"/>
              <a:gd name="connsiteX0" fmla="*/ 3216497 w 7771479"/>
              <a:gd name="connsiteY0" fmla="*/ 0 h 4253389"/>
              <a:gd name="connsiteX1" fmla="*/ 291244 w 7771479"/>
              <a:gd name="connsiteY1" fmla="*/ 812171 h 4253389"/>
              <a:gd name="connsiteX2" fmla="*/ 216681 w 7771479"/>
              <a:gd name="connsiteY2" fmla="*/ 3091511 h 4253389"/>
              <a:gd name="connsiteX3" fmla="*/ 1281042 w 7771479"/>
              <a:gd name="connsiteY3" fmla="*/ 3810750 h 4253389"/>
              <a:gd name="connsiteX4" fmla="*/ 1601838 w 7771479"/>
              <a:gd name="connsiteY4" fmla="*/ 3878364 h 4253389"/>
              <a:gd name="connsiteX5" fmla="*/ 1423002 w 7771479"/>
              <a:gd name="connsiteY5" fmla="*/ 4124281 h 4253389"/>
              <a:gd name="connsiteX6" fmla="*/ 1355144 w 7771479"/>
              <a:gd name="connsiteY6" fmla="*/ 4245600 h 4253389"/>
              <a:gd name="connsiteX7" fmla="*/ 2057668 w 7771479"/>
              <a:gd name="connsiteY7" fmla="*/ 4021028 h 4253389"/>
              <a:gd name="connsiteX8" fmla="*/ 2175823 w 7771479"/>
              <a:gd name="connsiteY8" fmla="*/ 3974624 h 4253389"/>
              <a:gd name="connsiteX9" fmla="*/ 5227841 w 7771479"/>
              <a:gd name="connsiteY9" fmla="*/ 4000207 h 4253389"/>
              <a:gd name="connsiteX10" fmla="*/ 7366565 w 7771479"/>
              <a:gd name="connsiteY10" fmla="*/ 3273844 h 4253389"/>
              <a:gd name="connsiteX11" fmla="*/ 7336470 w 7771479"/>
              <a:gd name="connsiteY11" fmla="*/ 746276 h 4253389"/>
              <a:gd name="connsiteX12" fmla="*/ 4462880 w 7771479"/>
              <a:gd name="connsiteY12" fmla="*/ 25855 h 4253389"/>
              <a:gd name="connsiteX13" fmla="*/ 3216497 w 7771479"/>
              <a:gd name="connsiteY13" fmla="*/ 0 h 4253389"/>
              <a:gd name="connsiteX0" fmla="*/ 3225567 w 7780549"/>
              <a:gd name="connsiteY0" fmla="*/ 0 h 4253389"/>
              <a:gd name="connsiteX1" fmla="*/ 300314 w 7780549"/>
              <a:gd name="connsiteY1" fmla="*/ 812171 h 4253389"/>
              <a:gd name="connsiteX2" fmla="*/ 206896 w 7780549"/>
              <a:gd name="connsiteY2" fmla="*/ 2957297 h 4253389"/>
              <a:gd name="connsiteX3" fmla="*/ 1290112 w 7780549"/>
              <a:gd name="connsiteY3" fmla="*/ 3810750 h 4253389"/>
              <a:gd name="connsiteX4" fmla="*/ 1610908 w 7780549"/>
              <a:gd name="connsiteY4" fmla="*/ 3878364 h 4253389"/>
              <a:gd name="connsiteX5" fmla="*/ 1432072 w 7780549"/>
              <a:gd name="connsiteY5" fmla="*/ 4124281 h 4253389"/>
              <a:gd name="connsiteX6" fmla="*/ 1364214 w 7780549"/>
              <a:gd name="connsiteY6" fmla="*/ 4245600 h 4253389"/>
              <a:gd name="connsiteX7" fmla="*/ 2066738 w 7780549"/>
              <a:gd name="connsiteY7" fmla="*/ 4021028 h 4253389"/>
              <a:gd name="connsiteX8" fmla="*/ 2184893 w 7780549"/>
              <a:gd name="connsiteY8" fmla="*/ 3974624 h 4253389"/>
              <a:gd name="connsiteX9" fmla="*/ 5236911 w 7780549"/>
              <a:gd name="connsiteY9" fmla="*/ 4000207 h 4253389"/>
              <a:gd name="connsiteX10" fmla="*/ 7375635 w 7780549"/>
              <a:gd name="connsiteY10" fmla="*/ 3273844 h 4253389"/>
              <a:gd name="connsiteX11" fmla="*/ 7345540 w 7780549"/>
              <a:gd name="connsiteY11" fmla="*/ 746276 h 4253389"/>
              <a:gd name="connsiteX12" fmla="*/ 4471950 w 7780549"/>
              <a:gd name="connsiteY12" fmla="*/ 25855 h 4253389"/>
              <a:gd name="connsiteX13" fmla="*/ 3225567 w 7780549"/>
              <a:gd name="connsiteY13" fmla="*/ 0 h 4253389"/>
              <a:gd name="connsiteX0" fmla="*/ 3225195 w 7780177"/>
              <a:gd name="connsiteY0" fmla="*/ 0 h 4253389"/>
              <a:gd name="connsiteX1" fmla="*/ 299942 w 7780177"/>
              <a:gd name="connsiteY1" fmla="*/ 812171 h 4253389"/>
              <a:gd name="connsiteX2" fmla="*/ 206524 w 7780177"/>
              <a:gd name="connsiteY2" fmla="*/ 2957297 h 4253389"/>
              <a:gd name="connsiteX3" fmla="*/ 1282979 w 7780177"/>
              <a:gd name="connsiteY3" fmla="*/ 3788612 h 4253389"/>
              <a:gd name="connsiteX4" fmla="*/ 1610536 w 7780177"/>
              <a:gd name="connsiteY4" fmla="*/ 3878364 h 4253389"/>
              <a:gd name="connsiteX5" fmla="*/ 1431700 w 7780177"/>
              <a:gd name="connsiteY5" fmla="*/ 4124281 h 4253389"/>
              <a:gd name="connsiteX6" fmla="*/ 1363842 w 7780177"/>
              <a:gd name="connsiteY6" fmla="*/ 4245600 h 4253389"/>
              <a:gd name="connsiteX7" fmla="*/ 2066366 w 7780177"/>
              <a:gd name="connsiteY7" fmla="*/ 4021028 h 4253389"/>
              <a:gd name="connsiteX8" fmla="*/ 2184521 w 7780177"/>
              <a:gd name="connsiteY8" fmla="*/ 3974624 h 4253389"/>
              <a:gd name="connsiteX9" fmla="*/ 5236539 w 7780177"/>
              <a:gd name="connsiteY9" fmla="*/ 4000207 h 4253389"/>
              <a:gd name="connsiteX10" fmla="*/ 7375263 w 7780177"/>
              <a:gd name="connsiteY10" fmla="*/ 3273844 h 4253389"/>
              <a:gd name="connsiteX11" fmla="*/ 7345168 w 7780177"/>
              <a:gd name="connsiteY11" fmla="*/ 746276 h 4253389"/>
              <a:gd name="connsiteX12" fmla="*/ 4471578 w 7780177"/>
              <a:gd name="connsiteY12" fmla="*/ 25855 h 4253389"/>
              <a:gd name="connsiteX13" fmla="*/ 3225195 w 7780177"/>
              <a:gd name="connsiteY13" fmla="*/ 0 h 4253389"/>
              <a:gd name="connsiteX0" fmla="*/ 3225195 w 7780177"/>
              <a:gd name="connsiteY0" fmla="*/ 17789 h 4271178"/>
              <a:gd name="connsiteX1" fmla="*/ 299942 w 7780177"/>
              <a:gd name="connsiteY1" fmla="*/ 829960 h 4271178"/>
              <a:gd name="connsiteX2" fmla="*/ 206524 w 7780177"/>
              <a:gd name="connsiteY2" fmla="*/ 2975086 h 4271178"/>
              <a:gd name="connsiteX3" fmla="*/ 1282979 w 7780177"/>
              <a:gd name="connsiteY3" fmla="*/ 3806401 h 4271178"/>
              <a:gd name="connsiteX4" fmla="*/ 1610536 w 7780177"/>
              <a:gd name="connsiteY4" fmla="*/ 3896153 h 4271178"/>
              <a:gd name="connsiteX5" fmla="*/ 1431700 w 7780177"/>
              <a:gd name="connsiteY5" fmla="*/ 4142070 h 4271178"/>
              <a:gd name="connsiteX6" fmla="*/ 1363842 w 7780177"/>
              <a:gd name="connsiteY6" fmla="*/ 4263389 h 4271178"/>
              <a:gd name="connsiteX7" fmla="*/ 2066366 w 7780177"/>
              <a:gd name="connsiteY7" fmla="*/ 4038817 h 4271178"/>
              <a:gd name="connsiteX8" fmla="*/ 2184521 w 7780177"/>
              <a:gd name="connsiteY8" fmla="*/ 3992413 h 4271178"/>
              <a:gd name="connsiteX9" fmla="*/ 5236539 w 7780177"/>
              <a:gd name="connsiteY9" fmla="*/ 4017996 h 4271178"/>
              <a:gd name="connsiteX10" fmla="*/ 7375263 w 7780177"/>
              <a:gd name="connsiteY10" fmla="*/ 3291633 h 4271178"/>
              <a:gd name="connsiteX11" fmla="*/ 7345168 w 7780177"/>
              <a:gd name="connsiteY11" fmla="*/ 764065 h 4271178"/>
              <a:gd name="connsiteX12" fmla="*/ 4630757 w 7780177"/>
              <a:gd name="connsiteY12" fmla="*/ 0 h 4271178"/>
              <a:gd name="connsiteX13" fmla="*/ 3225195 w 7780177"/>
              <a:gd name="connsiteY13" fmla="*/ 17789 h 4271178"/>
              <a:gd name="connsiteX0" fmla="*/ 3225195 w 7799404"/>
              <a:gd name="connsiteY0" fmla="*/ 17789 h 4271178"/>
              <a:gd name="connsiteX1" fmla="*/ 299942 w 7799404"/>
              <a:gd name="connsiteY1" fmla="*/ 829960 h 4271178"/>
              <a:gd name="connsiteX2" fmla="*/ 206524 w 7799404"/>
              <a:gd name="connsiteY2" fmla="*/ 2975086 h 4271178"/>
              <a:gd name="connsiteX3" fmla="*/ 1282979 w 7799404"/>
              <a:gd name="connsiteY3" fmla="*/ 3806401 h 4271178"/>
              <a:gd name="connsiteX4" fmla="*/ 1610536 w 7799404"/>
              <a:gd name="connsiteY4" fmla="*/ 3896153 h 4271178"/>
              <a:gd name="connsiteX5" fmla="*/ 1431700 w 7799404"/>
              <a:gd name="connsiteY5" fmla="*/ 4142070 h 4271178"/>
              <a:gd name="connsiteX6" fmla="*/ 1363842 w 7799404"/>
              <a:gd name="connsiteY6" fmla="*/ 4263389 h 4271178"/>
              <a:gd name="connsiteX7" fmla="*/ 2066366 w 7799404"/>
              <a:gd name="connsiteY7" fmla="*/ 4038817 h 4271178"/>
              <a:gd name="connsiteX8" fmla="*/ 2184521 w 7799404"/>
              <a:gd name="connsiteY8" fmla="*/ 3992413 h 4271178"/>
              <a:gd name="connsiteX9" fmla="*/ 5236539 w 7799404"/>
              <a:gd name="connsiteY9" fmla="*/ 4017996 h 4271178"/>
              <a:gd name="connsiteX10" fmla="*/ 7375263 w 7799404"/>
              <a:gd name="connsiteY10" fmla="*/ 3291633 h 4271178"/>
              <a:gd name="connsiteX11" fmla="*/ 7374098 w 7799404"/>
              <a:gd name="connsiteY11" fmla="*/ 706369 h 4271178"/>
              <a:gd name="connsiteX12" fmla="*/ 4630757 w 7799404"/>
              <a:gd name="connsiteY12" fmla="*/ 0 h 4271178"/>
              <a:gd name="connsiteX13" fmla="*/ 3225195 w 7799404"/>
              <a:gd name="connsiteY13" fmla="*/ 17789 h 4271178"/>
              <a:gd name="connsiteX0" fmla="*/ 3225195 w 7799404"/>
              <a:gd name="connsiteY0" fmla="*/ 17789 h 4271178"/>
              <a:gd name="connsiteX1" fmla="*/ 299942 w 7799404"/>
              <a:gd name="connsiteY1" fmla="*/ 829960 h 4271178"/>
              <a:gd name="connsiteX2" fmla="*/ 206524 w 7799404"/>
              <a:gd name="connsiteY2" fmla="*/ 2975086 h 4271178"/>
              <a:gd name="connsiteX3" fmla="*/ 1282979 w 7799404"/>
              <a:gd name="connsiteY3" fmla="*/ 3806401 h 4271178"/>
              <a:gd name="connsiteX4" fmla="*/ 1610536 w 7799404"/>
              <a:gd name="connsiteY4" fmla="*/ 3896153 h 4271178"/>
              <a:gd name="connsiteX5" fmla="*/ 1431700 w 7799404"/>
              <a:gd name="connsiteY5" fmla="*/ 4142070 h 4271178"/>
              <a:gd name="connsiteX6" fmla="*/ 1363842 w 7799404"/>
              <a:gd name="connsiteY6" fmla="*/ 4263389 h 4271178"/>
              <a:gd name="connsiteX7" fmla="*/ 2066366 w 7799404"/>
              <a:gd name="connsiteY7" fmla="*/ 4038817 h 4271178"/>
              <a:gd name="connsiteX8" fmla="*/ 2184521 w 7799404"/>
              <a:gd name="connsiteY8" fmla="*/ 3992413 h 4271178"/>
              <a:gd name="connsiteX9" fmla="*/ 5236539 w 7799404"/>
              <a:gd name="connsiteY9" fmla="*/ 4017996 h 4271178"/>
              <a:gd name="connsiteX10" fmla="*/ 7375263 w 7799404"/>
              <a:gd name="connsiteY10" fmla="*/ 3291633 h 4271178"/>
              <a:gd name="connsiteX11" fmla="*/ 7374098 w 7799404"/>
              <a:gd name="connsiteY11" fmla="*/ 706369 h 4271178"/>
              <a:gd name="connsiteX12" fmla="*/ 4630757 w 7799404"/>
              <a:gd name="connsiteY12" fmla="*/ 0 h 4271178"/>
              <a:gd name="connsiteX13" fmla="*/ 3225195 w 7799404"/>
              <a:gd name="connsiteY13" fmla="*/ 17789 h 4271178"/>
              <a:gd name="connsiteX0" fmla="*/ 3225195 w 7799404"/>
              <a:gd name="connsiteY0" fmla="*/ 17788 h 4271178"/>
              <a:gd name="connsiteX1" fmla="*/ 299942 w 7799404"/>
              <a:gd name="connsiteY1" fmla="*/ 829960 h 4271178"/>
              <a:gd name="connsiteX2" fmla="*/ 206524 w 7799404"/>
              <a:gd name="connsiteY2" fmla="*/ 2975086 h 4271178"/>
              <a:gd name="connsiteX3" fmla="*/ 1282979 w 7799404"/>
              <a:gd name="connsiteY3" fmla="*/ 3806401 h 4271178"/>
              <a:gd name="connsiteX4" fmla="*/ 1610536 w 7799404"/>
              <a:gd name="connsiteY4" fmla="*/ 3896153 h 4271178"/>
              <a:gd name="connsiteX5" fmla="*/ 1431700 w 7799404"/>
              <a:gd name="connsiteY5" fmla="*/ 4142070 h 4271178"/>
              <a:gd name="connsiteX6" fmla="*/ 1363842 w 7799404"/>
              <a:gd name="connsiteY6" fmla="*/ 4263389 h 4271178"/>
              <a:gd name="connsiteX7" fmla="*/ 2066366 w 7799404"/>
              <a:gd name="connsiteY7" fmla="*/ 4038817 h 4271178"/>
              <a:gd name="connsiteX8" fmla="*/ 2184521 w 7799404"/>
              <a:gd name="connsiteY8" fmla="*/ 3992413 h 4271178"/>
              <a:gd name="connsiteX9" fmla="*/ 5236539 w 7799404"/>
              <a:gd name="connsiteY9" fmla="*/ 4017996 h 4271178"/>
              <a:gd name="connsiteX10" fmla="*/ 7375263 w 7799404"/>
              <a:gd name="connsiteY10" fmla="*/ 3291633 h 4271178"/>
              <a:gd name="connsiteX11" fmla="*/ 7374098 w 7799404"/>
              <a:gd name="connsiteY11" fmla="*/ 706369 h 4271178"/>
              <a:gd name="connsiteX12" fmla="*/ 4630757 w 7799404"/>
              <a:gd name="connsiteY12" fmla="*/ 0 h 4271178"/>
              <a:gd name="connsiteX13" fmla="*/ 3225195 w 7799404"/>
              <a:gd name="connsiteY13" fmla="*/ 17788 h 4271178"/>
              <a:gd name="connsiteX0" fmla="*/ 3225195 w 7799404"/>
              <a:gd name="connsiteY0" fmla="*/ 17788 h 4271178"/>
              <a:gd name="connsiteX1" fmla="*/ 299942 w 7799404"/>
              <a:gd name="connsiteY1" fmla="*/ 829960 h 4271178"/>
              <a:gd name="connsiteX2" fmla="*/ 206524 w 7799404"/>
              <a:gd name="connsiteY2" fmla="*/ 2975086 h 4271178"/>
              <a:gd name="connsiteX3" fmla="*/ 1282979 w 7799404"/>
              <a:gd name="connsiteY3" fmla="*/ 3806401 h 4271178"/>
              <a:gd name="connsiteX4" fmla="*/ 1610536 w 7799404"/>
              <a:gd name="connsiteY4" fmla="*/ 3896153 h 4271178"/>
              <a:gd name="connsiteX5" fmla="*/ 1431700 w 7799404"/>
              <a:gd name="connsiteY5" fmla="*/ 4142070 h 4271178"/>
              <a:gd name="connsiteX6" fmla="*/ 1363842 w 7799404"/>
              <a:gd name="connsiteY6" fmla="*/ 4263389 h 4271178"/>
              <a:gd name="connsiteX7" fmla="*/ 2066366 w 7799404"/>
              <a:gd name="connsiteY7" fmla="*/ 4038817 h 4271178"/>
              <a:gd name="connsiteX8" fmla="*/ 2184521 w 7799404"/>
              <a:gd name="connsiteY8" fmla="*/ 3992413 h 4271178"/>
              <a:gd name="connsiteX9" fmla="*/ 5236539 w 7799404"/>
              <a:gd name="connsiteY9" fmla="*/ 4017996 h 4271178"/>
              <a:gd name="connsiteX10" fmla="*/ 7375263 w 7799404"/>
              <a:gd name="connsiteY10" fmla="*/ 3291633 h 4271178"/>
              <a:gd name="connsiteX11" fmla="*/ 7374098 w 7799404"/>
              <a:gd name="connsiteY11" fmla="*/ 706369 h 4271178"/>
              <a:gd name="connsiteX12" fmla="*/ 4630757 w 7799404"/>
              <a:gd name="connsiteY12" fmla="*/ 0 h 4271178"/>
              <a:gd name="connsiteX13" fmla="*/ 3225195 w 7799404"/>
              <a:gd name="connsiteY13" fmla="*/ 17788 h 4271178"/>
              <a:gd name="connsiteX0" fmla="*/ 3225195 w 7799404"/>
              <a:gd name="connsiteY0" fmla="*/ 23076 h 4276466"/>
              <a:gd name="connsiteX1" fmla="*/ 299942 w 7799404"/>
              <a:gd name="connsiteY1" fmla="*/ 835248 h 4276466"/>
              <a:gd name="connsiteX2" fmla="*/ 206524 w 7799404"/>
              <a:gd name="connsiteY2" fmla="*/ 2980374 h 4276466"/>
              <a:gd name="connsiteX3" fmla="*/ 1282979 w 7799404"/>
              <a:gd name="connsiteY3" fmla="*/ 3811689 h 4276466"/>
              <a:gd name="connsiteX4" fmla="*/ 1610536 w 7799404"/>
              <a:gd name="connsiteY4" fmla="*/ 3901441 h 4276466"/>
              <a:gd name="connsiteX5" fmla="*/ 1431700 w 7799404"/>
              <a:gd name="connsiteY5" fmla="*/ 4147358 h 4276466"/>
              <a:gd name="connsiteX6" fmla="*/ 1363842 w 7799404"/>
              <a:gd name="connsiteY6" fmla="*/ 4268677 h 4276466"/>
              <a:gd name="connsiteX7" fmla="*/ 2066366 w 7799404"/>
              <a:gd name="connsiteY7" fmla="*/ 4044105 h 4276466"/>
              <a:gd name="connsiteX8" fmla="*/ 2184521 w 7799404"/>
              <a:gd name="connsiteY8" fmla="*/ 3997701 h 4276466"/>
              <a:gd name="connsiteX9" fmla="*/ 5236539 w 7799404"/>
              <a:gd name="connsiteY9" fmla="*/ 4023284 h 4276466"/>
              <a:gd name="connsiteX10" fmla="*/ 7375263 w 7799404"/>
              <a:gd name="connsiteY10" fmla="*/ 3296921 h 4276466"/>
              <a:gd name="connsiteX11" fmla="*/ 7374098 w 7799404"/>
              <a:gd name="connsiteY11" fmla="*/ 711657 h 4276466"/>
              <a:gd name="connsiteX12" fmla="*/ 4630757 w 7799404"/>
              <a:gd name="connsiteY12" fmla="*/ 5288 h 4276466"/>
              <a:gd name="connsiteX13" fmla="*/ 3225195 w 7799404"/>
              <a:gd name="connsiteY13" fmla="*/ 23076 h 4276466"/>
              <a:gd name="connsiteX0" fmla="*/ 3225195 w 7799404"/>
              <a:gd name="connsiteY0" fmla="*/ 21703 h 4275093"/>
              <a:gd name="connsiteX1" fmla="*/ 299942 w 7799404"/>
              <a:gd name="connsiteY1" fmla="*/ 833875 h 4275093"/>
              <a:gd name="connsiteX2" fmla="*/ 206524 w 7799404"/>
              <a:gd name="connsiteY2" fmla="*/ 2979001 h 4275093"/>
              <a:gd name="connsiteX3" fmla="*/ 1282979 w 7799404"/>
              <a:gd name="connsiteY3" fmla="*/ 3810316 h 4275093"/>
              <a:gd name="connsiteX4" fmla="*/ 1610536 w 7799404"/>
              <a:gd name="connsiteY4" fmla="*/ 3900068 h 4275093"/>
              <a:gd name="connsiteX5" fmla="*/ 1431700 w 7799404"/>
              <a:gd name="connsiteY5" fmla="*/ 4145985 h 4275093"/>
              <a:gd name="connsiteX6" fmla="*/ 1363842 w 7799404"/>
              <a:gd name="connsiteY6" fmla="*/ 4267304 h 4275093"/>
              <a:gd name="connsiteX7" fmla="*/ 2066366 w 7799404"/>
              <a:gd name="connsiteY7" fmla="*/ 4042732 h 4275093"/>
              <a:gd name="connsiteX8" fmla="*/ 2184521 w 7799404"/>
              <a:gd name="connsiteY8" fmla="*/ 3996328 h 4275093"/>
              <a:gd name="connsiteX9" fmla="*/ 5236539 w 7799404"/>
              <a:gd name="connsiteY9" fmla="*/ 4021911 h 4275093"/>
              <a:gd name="connsiteX10" fmla="*/ 7375263 w 7799404"/>
              <a:gd name="connsiteY10" fmla="*/ 3295548 h 4275093"/>
              <a:gd name="connsiteX11" fmla="*/ 7374098 w 7799404"/>
              <a:gd name="connsiteY11" fmla="*/ 710284 h 4275093"/>
              <a:gd name="connsiteX12" fmla="*/ 4867783 w 7799404"/>
              <a:gd name="connsiteY12" fmla="*/ 0 h 4275093"/>
              <a:gd name="connsiteX13" fmla="*/ 3225195 w 7799404"/>
              <a:gd name="connsiteY13" fmla="*/ 21703 h 4275093"/>
              <a:gd name="connsiteX0" fmla="*/ 3225195 w 7799404"/>
              <a:gd name="connsiteY0" fmla="*/ 49275 h 4302665"/>
              <a:gd name="connsiteX1" fmla="*/ 299942 w 7799404"/>
              <a:gd name="connsiteY1" fmla="*/ 861447 h 4302665"/>
              <a:gd name="connsiteX2" fmla="*/ 206524 w 7799404"/>
              <a:gd name="connsiteY2" fmla="*/ 3006573 h 4302665"/>
              <a:gd name="connsiteX3" fmla="*/ 1282979 w 7799404"/>
              <a:gd name="connsiteY3" fmla="*/ 3837888 h 4302665"/>
              <a:gd name="connsiteX4" fmla="*/ 1610536 w 7799404"/>
              <a:gd name="connsiteY4" fmla="*/ 3927640 h 4302665"/>
              <a:gd name="connsiteX5" fmla="*/ 1431700 w 7799404"/>
              <a:gd name="connsiteY5" fmla="*/ 4173557 h 4302665"/>
              <a:gd name="connsiteX6" fmla="*/ 1363842 w 7799404"/>
              <a:gd name="connsiteY6" fmla="*/ 4294876 h 4302665"/>
              <a:gd name="connsiteX7" fmla="*/ 2066366 w 7799404"/>
              <a:gd name="connsiteY7" fmla="*/ 4070304 h 4302665"/>
              <a:gd name="connsiteX8" fmla="*/ 2184521 w 7799404"/>
              <a:gd name="connsiteY8" fmla="*/ 4023900 h 4302665"/>
              <a:gd name="connsiteX9" fmla="*/ 5236539 w 7799404"/>
              <a:gd name="connsiteY9" fmla="*/ 4049483 h 4302665"/>
              <a:gd name="connsiteX10" fmla="*/ 7375263 w 7799404"/>
              <a:gd name="connsiteY10" fmla="*/ 3323120 h 4302665"/>
              <a:gd name="connsiteX11" fmla="*/ 7374098 w 7799404"/>
              <a:gd name="connsiteY11" fmla="*/ 737856 h 4302665"/>
              <a:gd name="connsiteX12" fmla="*/ 4867783 w 7799404"/>
              <a:gd name="connsiteY12" fmla="*/ 27572 h 4302665"/>
              <a:gd name="connsiteX13" fmla="*/ 3225195 w 7799404"/>
              <a:gd name="connsiteY13" fmla="*/ 49275 h 4302665"/>
              <a:gd name="connsiteX0" fmla="*/ 3225195 w 7799404"/>
              <a:gd name="connsiteY0" fmla="*/ 49275 h 4302665"/>
              <a:gd name="connsiteX1" fmla="*/ 299942 w 7799404"/>
              <a:gd name="connsiteY1" fmla="*/ 861447 h 4302665"/>
              <a:gd name="connsiteX2" fmla="*/ 206524 w 7799404"/>
              <a:gd name="connsiteY2" fmla="*/ 3006573 h 4302665"/>
              <a:gd name="connsiteX3" fmla="*/ 1282979 w 7799404"/>
              <a:gd name="connsiteY3" fmla="*/ 3837888 h 4302665"/>
              <a:gd name="connsiteX4" fmla="*/ 1610536 w 7799404"/>
              <a:gd name="connsiteY4" fmla="*/ 3927640 h 4302665"/>
              <a:gd name="connsiteX5" fmla="*/ 1431700 w 7799404"/>
              <a:gd name="connsiteY5" fmla="*/ 4173557 h 4302665"/>
              <a:gd name="connsiteX6" fmla="*/ 1363842 w 7799404"/>
              <a:gd name="connsiteY6" fmla="*/ 4294876 h 4302665"/>
              <a:gd name="connsiteX7" fmla="*/ 2066366 w 7799404"/>
              <a:gd name="connsiteY7" fmla="*/ 4070304 h 4302665"/>
              <a:gd name="connsiteX8" fmla="*/ 2184521 w 7799404"/>
              <a:gd name="connsiteY8" fmla="*/ 4023900 h 4302665"/>
              <a:gd name="connsiteX9" fmla="*/ 5236539 w 7799404"/>
              <a:gd name="connsiteY9" fmla="*/ 4049483 h 4302665"/>
              <a:gd name="connsiteX10" fmla="*/ 7375263 w 7799404"/>
              <a:gd name="connsiteY10" fmla="*/ 3323120 h 4302665"/>
              <a:gd name="connsiteX11" fmla="*/ 7374098 w 7799404"/>
              <a:gd name="connsiteY11" fmla="*/ 737856 h 4302665"/>
              <a:gd name="connsiteX12" fmla="*/ 4867783 w 7799404"/>
              <a:gd name="connsiteY12" fmla="*/ 27572 h 4302665"/>
              <a:gd name="connsiteX13" fmla="*/ 3225195 w 7799404"/>
              <a:gd name="connsiteY13" fmla="*/ 49275 h 4302665"/>
              <a:gd name="connsiteX0" fmla="*/ 3225195 w 7799404"/>
              <a:gd name="connsiteY0" fmla="*/ 51316 h 4304706"/>
              <a:gd name="connsiteX1" fmla="*/ 299942 w 7799404"/>
              <a:gd name="connsiteY1" fmla="*/ 863488 h 4304706"/>
              <a:gd name="connsiteX2" fmla="*/ 206524 w 7799404"/>
              <a:gd name="connsiteY2" fmla="*/ 3008614 h 4304706"/>
              <a:gd name="connsiteX3" fmla="*/ 1282979 w 7799404"/>
              <a:gd name="connsiteY3" fmla="*/ 3839929 h 4304706"/>
              <a:gd name="connsiteX4" fmla="*/ 1610536 w 7799404"/>
              <a:gd name="connsiteY4" fmla="*/ 3929681 h 4304706"/>
              <a:gd name="connsiteX5" fmla="*/ 1431700 w 7799404"/>
              <a:gd name="connsiteY5" fmla="*/ 4175598 h 4304706"/>
              <a:gd name="connsiteX6" fmla="*/ 1363842 w 7799404"/>
              <a:gd name="connsiteY6" fmla="*/ 4296917 h 4304706"/>
              <a:gd name="connsiteX7" fmla="*/ 2066366 w 7799404"/>
              <a:gd name="connsiteY7" fmla="*/ 4072345 h 4304706"/>
              <a:gd name="connsiteX8" fmla="*/ 2184521 w 7799404"/>
              <a:gd name="connsiteY8" fmla="*/ 4025941 h 4304706"/>
              <a:gd name="connsiteX9" fmla="*/ 5236539 w 7799404"/>
              <a:gd name="connsiteY9" fmla="*/ 4051524 h 4304706"/>
              <a:gd name="connsiteX10" fmla="*/ 7375263 w 7799404"/>
              <a:gd name="connsiteY10" fmla="*/ 3325161 h 4304706"/>
              <a:gd name="connsiteX11" fmla="*/ 7374098 w 7799404"/>
              <a:gd name="connsiteY11" fmla="*/ 739897 h 4304706"/>
              <a:gd name="connsiteX12" fmla="*/ 5083322 w 7799404"/>
              <a:gd name="connsiteY12" fmla="*/ 27064 h 4304706"/>
              <a:gd name="connsiteX13" fmla="*/ 3225195 w 7799404"/>
              <a:gd name="connsiteY13" fmla="*/ 51316 h 4304706"/>
              <a:gd name="connsiteX0" fmla="*/ 3225195 w 7777531"/>
              <a:gd name="connsiteY0" fmla="*/ 51316 h 4304706"/>
              <a:gd name="connsiteX1" fmla="*/ 299942 w 7777531"/>
              <a:gd name="connsiteY1" fmla="*/ 863488 h 4304706"/>
              <a:gd name="connsiteX2" fmla="*/ 206524 w 7777531"/>
              <a:gd name="connsiteY2" fmla="*/ 3008614 h 4304706"/>
              <a:gd name="connsiteX3" fmla="*/ 1282979 w 7777531"/>
              <a:gd name="connsiteY3" fmla="*/ 3839929 h 4304706"/>
              <a:gd name="connsiteX4" fmla="*/ 1610536 w 7777531"/>
              <a:gd name="connsiteY4" fmla="*/ 3929681 h 4304706"/>
              <a:gd name="connsiteX5" fmla="*/ 1431700 w 7777531"/>
              <a:gd name="connsiteY5" fmla="*/ 4175598 h 4304706"/>
              <a:gd name="connsiteX6" fmla="*/ 1363842 w 7777531"/>
              <a:gd name="connsiteY6" fmla="*/ 4296917 h 4304706"/>
              <a:gd name="connsiteX7" fmla="*/ 2066366 w 7777531"/>
              <a:gd name="connsiteY7" fmla="*/ 4072345 h 4304706"/>
              <a:gd name="connsiteX8" fmla="*/ 2184521 w 7777531"/>
              <a:gd name="connsiteY8" fmla="*/ 4025941 h 4304706"/>
              <a:gd name="connsiteX9" fmla="*/ 5236539 w 7777531"/>
              <a:gd name="connsiteY9" fmla="*/ 4051524 h 4304706"/>
              <a:gd name="connsiteX10" fmla="*/ 7375263 w 7777531"/>
              <a:gd name="connsiteY10" fmla="*/ 3325161 h 4304706"/>
              <a:gd name="connsiteX11" fmla="*/ 7374098 w 7777531"/>
              <a:gd name="connsiteY11" fmla="*/ 739897 h 4304706"/>
              <a:gd name="connsiteX12" fmla="*/ 5083322 w 7777531"/>
              <a:gd name="connsiteY12" fmla="*/ 27064 h 4304706"/>
              <a:gd name="connsiteX13" fmla="*/ 3225195 w 7777531"/>
              <a:gd name="connsiteY13" fmla="*/ 51316 h 4304706"/>
              <a:gd name="connsiteX0" fmla="*/ 3225195 w 7777531"/>
              <a:gd name="connsiteY0" fmla="*/ 51316 h 4304706"/>
              <a:gd name="connsiteX1" fmla="*/ 299942 w 7777531"/>
              <a:gd name="connsiteY1" fmla="*/ 863488 h 4304706"/>
              <a:gd name="connsiteX2" fmla="*/ 206524 w 7777531"/>
              <a:gd name="connsiteY2" fmla="*/ 3008614 h 4304706"/>
              <a:gd name="connsiteX3" fmla="*/ 1282979 w 7777531"/>
              <a:gd name="connsiteY3" fmla="*/ 3839929 h 4304706"/>
              <a:gd name="connsiteX4" fmla="*/ 1610536 w 7777531"/>
              <a:gd name="connsiteY4" fmla="*/ 3929681 h 4304706"/>
              <a:gd name="connsiteX5" fmla="*/ 1431700 w 7777531"/>
              <a:gd name="connsiteY5" fmla="*/ 4175598 h 4304706"/>
              <a:gd name="connsiteX6" fmla="*/ 1363842 w 7777531"/>
              <a:gd name="connsiteY6" fmla="*/ 4296917 h 4304706"/>
              <a:gd name="connsiteX7" fmla="*/ 2066366 w 7777531"/>
              <a:gd name="connsiteY7" fmla="*/ 4072345 h 4304706"/>
              <a:gd name="connsiteX8" fmla="*/ 2184521 w 7777531"/>
              <a:gd name="connsiteY8" fmla="*/ 4025941 h 4304706"/>
              <a:gd name="connsiteX9" fmla="*/ 5236539 w 7777531"/>
              <a:gd name="connsiteY9" fmla="*/ 4051524 h 4304706"/>
              <a:gd name="connsiteX10" fmla="*/ 7375263 w 7777531"/>
              <a:gd name="connsiteY10" fmla="*/ 3325161 h 4304706"/>
              <a:gd name="connsiteX11" fmla="*/ 7374098 w 7777531"/>
              <a:gd name="connsiteY11" fmla="*/ 739897 h 4304706"/>
              <a:gd name="connsiteX12" fmla="*/ 5083322 w 7777531"/>
              <a:gd name="connsiteY12" fmla="*/ 27064 h 4304706"/>
              <a:gd name="connsiteX13" fmla="*/ 3225195 w 7777531"/>
              <a:gd name="connsiteY13" fmla="*/ 51316 h 4304706"/>
              <a:gd name="connsiteX0" fmla="*/ 3225195 w 7777531"/>
              <a:gd name="connsiteY0" fmla="*/ 44667 h 4298057"/>
              <a:gd name="connsiteX1" fmla="*/ 299942 w 7777531"/>
              <a:gd name="connsiteY1" fmla="*/ 856839 h 4298057"/>
              <a:gd name="connsiteX2" fmla="*/ 206524 w 7777531"/>
              <a:gd name="connsiteY2" fmla="*/ 3001965 h 4298057"/>
              <a:gd name="connsiteX3" fmla="*/ 1282979 w 7777531"/>
              <a:gd name="connsiteY3" fmla="*/ 3833280 h 4298057"/>
              <a:gd name="connsiteX4" fmla="*/ 1610536 w 7777531"/>
              <a:gd name="connsiteY4" fmla="*/ 3923032 h 4298057"/>
              <a:gd name="connsiteX5" fmla="*/ 1431700 w 7777531"/>
              <a:gd name="connsiteY5" fmla="*/ 4168949 h 4298057"/>
              <a:gd name="connsiteX6" fmla="*/ 1363842 w 7777531"/>
              <a:gd name="connsiteY6" fmla="*/ 4290268 h 4298057"/>
              <a:gd name="connsiteX7" fmla="*/ 2066366 w 7777531"/>
              <a:gd name="connsiteY7" fmla="*/ 4065696 h 4298057"/>
              <a:gd name="connsiteX8" fmla="*/ 2184521 w 7777531"/>
              <a:gd name="connsiteY8" fmla="*/ 4019292 h 4298057"/>
              <a:gd name="connsiteX9" fmla="*/ 5236539 w 7777531"/>
              <a:gd name="connsiteY9" fmla="*/ 4044875 h 4298057"/>
              <a:gd name="connsiteX10" fmla="*/ 7375263 w 7777531"/>
              <a:gd name="connsiteY10" fmla="*/ 3318512 h 4298057"/>
              <a:gd name="connsiteX11" fmla="*/ 7374098 w 7777531"/>
              <a:gd name="connsiteY11" fmla="*/ 733248 h 4298057"/>
              <a:gd name="connsiteX12" fmla="*/ 5126957 w 7777531"/>
              <a:gd name="connsiteY12" fmla="*/ 28809 h 4298057"/>
              <a:gd name="connsiteX13" fmla="*/ 3225195 w 7777531"/>
              <a:gd name="connsiteY13" fmla="*/ 44667 h 4298057"/>
              <a:gd name="connsiteX0" fmla="*/ 3225195 w 7777531"/>
              <a:gd name="connsiteY0" fmla="*/ 44667 h 4294076"/>
              <a:gd name="connsiteX1" fmla="*/ 299942 w 7777531"/>
              <a:gd name="connsiteY1" fmla="*/ 856839 h 4294076"/>
              <a:gd name="connsiteX2" fmla="*/ 206524 w 7777531"/>
              <a:gd name="connsiteY2" fmla="*/ 3001965 h 4294076"/>
              <a:gd name="connsiteX3" fmla="*/ 1282979 w 7777531"/>
              <a:gd name="connsiteY3" fmla="*/ 3833280 h 4294076"/>
              <a:gd name="connsiteX4" fmla="*/ 1610536 w 7777531"/>
              <a:gd name="connsiteY4" fmla="*/ 3923032 h 4294076"/>
              <a:gd name="connsiteX5" fmla="*/ 1458714 w 7777531"/>
              <a:gd name="connsiteY5" fmla="*/ 4147706 h 4294076"/>
              <a:gd name="connsiteX6" fmla="*/ 1363842 w 7777531"/>
              <a:gd name="connsiteY6" fmla="*/ 4290268 h 4294076"/>
              <a:gd name="connsiteX7" fmla="*/ 2066366 w 7777531"/>
              <a:gd name="connsiteY7" fmla="*/ 4065696 h 4294076"/>
              <a:gd name="connsiteX8" fmla="*/ 2184521 w 7777531"/>
              <a:gd name="connsiteY8" fmla="*/ 4019292 h 4294076"/>
              <a:gd name="connsiteX9" fmla="*/ 5236539 w 7777531"/>
              <a:gd name="connsiteY9" fmla="*/ 4044875 h 4294076"/>
              <a:gd name="connsiteX10" fmla="*/ 7375263 w 7777531"/>
              <a:gd name="connsiteY10" fmla="*/ 3318512 h 4294076"/>
              <a:gd name="connsiteX11" fmla="*/ 7374098 w 7777531"/>
              <a:gd name="connsiteY11" fmla="*/ 733248 h 4294076"/>
              <a:gd name="connsiteX12" fmla="*/ 5126957 w 7777531"/>
              <a:gd name="connsiteY12" fmla="*/ 28809 h 4294076"/>
              <a:gd name="connsiteX13" fmla="*/ 3225195 w 7777531"/>
              <a:gd name="connsiteY13" fmla="*/ 44667 h 4294076"/>
              <a:gd name="connsiteX0" fmla="*/ 3225195 w 7777531"/>
              <a:gd name="connsiteY0" fmla="*/ 44667 h 4271284"/>
              <a:gd name="connsiteX1" fmla="*/ 299942 w 7777531"/>
              <a:gd name="connsiteY1" fmla="*/ 856839 h 4271284"/>
              <a:gd name="connsiteX2" fmla="*/ 206524 w 7777531"/>
              <a:gd name="connsiteY2" fmla="*/ 3001965 h 4271284"/>
              <a:gd name="connsiteX3" fmla="*/ 1282979 w 7777531"/>
              <a:gd name="connsiteY3" fmla="*/ 3833280 h 4271284"/>
              <a:gd name="connsiteX4" fmla="*/ 1610536 w 7777531"/>
              <a:gd name="connsiteY4" fmla="*/ 3923032 h 4271284"/>
              <a:gd name="connsiteX5" fmla="*/ 1458714 w 7777531"/>
              <a:gd name="connsiteY5" fmla="*/ 4147706 h 4271284"/>
              <a:gd name="connsiteX6" fmla="*/ 1390567 w 7777531"/>
              <a:gd name="connsiteY6" fmla="*/ 4264161 h 4271284"/>
              <a:gd name="connsiteX7" fmla="*/ 2066366 w 7777531"/>
              <a:gd name="connsiteY7" fmla="*/ 4065696 h 4271284"/>
              <a:gd name="connsiteX8" fmla="*/ 2184521 w 7777531"/>
              <a:gd name="connsiteY8" fmla="*/ 4019292 h 4271284"/>
              <a:gd name="connsiteX9" fmla="*/ 5236539 w 7777531"/>
              <a:gd name="connsiteY9" fmla="*/ 4044875 h 4271284"/>
              <a:gd name="connsiteX10" fmla="*/ 7375263 w 7777531"/>
              <a:gd name="connsiteY10" fmla="*/ 3318512 h 4271284"/>
              <a:gd name="connsiteX11" fmla="*/ 7374098 w 7777531"/>
              <a:gd name="connsiteY11" fmla="*/ 733248 h 4271284"/>
              <a:gd name="connsiteX12" fmla="*/ 5126957 w 7777531"/>
              <a:gd name="connsiteY12" fmla="*/ 28809 h 4271284"/>
              <a:gd name="connsiteX13" fmla="*/ 3225195 w 7777531"/>
              <a:gd name="connsiteY13" fmla="*/ 44667 h 4271284"/>
              <a:gd name="connsiteX0" fmla="*/ 3225195 w 7777531"/>
              <a:gd name="connsiteY0" fmla="*/ 44667 h 4271284"/>
              <a:gd name="connsiteX1" fmla="*/ 299942 w 7777531"/>
              <a:gd name="connsiteY1" fmla="*/ 856839 h 4271284"/>
              <a:gd name="connsiteX2" fmla="*/ 206524 w 7777531"/>
              <a:gd name="connsiteY2" fmla="*/ 3001965 h 4271284"/>
              <a:gd name="connsiteX3" fmla="*/ 1282979 w 7777531"/>
              <a:gd name="connsiteY3" fmla="*/ 3833280 h 4271284"/>
              <a:gd name="connsiteX4" fmla="*/ 1610536 w 7777531"/>
              <a:gd name="connsiteY4" fmla="*/ 3923032 h 4271284"/>
              <a:gd name="connsiteX5" fmla="*/ 1458714 w 7777531"/>
              <a:gd name="connsiteY5" fmla="*/ 4147706 h 4271284"/>
              <a:gd name="connsiteX6" fmla="*/ 1390567 w 7777531"/>
              <a:gd name="connsiteY6" fmla="*/ 4264161 h 4271284"/>
              <a:gd name="connsiteX7" fmla="*/ 2066366 w 7777531"/>
              <a:gd name="connsiteY7" fmla="*/ 4065696 h 4271284"/>
              <a:gd name="connsiteX8" fmla="*/ 2184521 w 7777531"/>
              <a:gd name="connsiteY8" fmla="*/ 4019292 h 4271284"/>
              <a:gd name="connsiteX9" fmla="*/ 5236539 w 7777531"/>
              <a:gd name="connsiteY9" fmla="*/ 4044875 h 4271284"/>
              <a:gd name="connsiteX10" fmla="*/ 7375263 w 7777531"/>
              <a:gd name="connsiteY10" fmla="*/ 3318512 h 4271284"/>
              <a:gd name="connsiteX11" fmla="*/ 7374098 w 7777531"/>
              <a:gd name="connsiteY11" fmla="*/ 733248 h 4271284"/>
              <a:gd name="connsiteX12" fmla="*/ 5126957 w 7777531"/>
              <a:gd name="connsiteY12" fmla="*/ 28809 h 4271284"/>
              <a:gd name="connsiteX13" fmla="*/ 3225195 w 7777531"/>
              <a:gd name="connsiteY13" fmla="*/ 44667 h 4271284"/>
              <a:gd name="connsiteX0" fmla="*/ 3225195 w 7777531"/>
              <a:gd name="connsiteY0" fmla="*/ 44667 h 4271506"/>
              <a:gd name="connsiteX1" fmla="*/ 299942 w 7777531"/>
              <a:gd name="connsiteY1" fmla="*/ 856839 h 4271506"/>
              <a:gd name="connsiteX2" fmla="*/ 206524 w 7777531"/>
              <a:gd name="connsiteY2" fmla="*/ 3001965 h 4271506"/>
              <a:gd name="connsiteX3" fmla="*/ 1282979 w 7777531"/>
              <a:gd name="connsiteY3" fmla="*/ 3833280 h 4271506"/>
              <a:gd name="connsiteX4" fmla="*/ 1610536 w 7777531"/>
              <a:gd name="connsiteY4" fmla="*/ 3923032 h 4271506"/>
              <a:gd name="connsiteX5" fmla="*/ 1458714 w 7777531"/>
              <a:gd name="connsiteY5" fmla="*/ 4147706 h 4271506"/>
              <a:gd name="connsiteX6" fmla="*/ 1390567 w 7777531"/>
              <a:gd name="connsiteY6" fmla="*/ 4264161 h 4271506"/>
              <a:gd name="connsiteX7" fmla="*/ 2037911 w 7777531"/>
              <a:gd name="connsiteY7" fmla="*/ 4062626 h 4271506"/>
              <a:gd name="connsiteX8" fmla="*/ 2184521 w 7777531"/>
              <a:gd name="connsiteY8" fmla="*/ 4019292 h 4271506"/>
              <a:gd name="connsiteX9" fmla="*/ 5236539 w 7777531"/>
              <a:gd name="connsiteY9" fmla="*/ 4044875 h 4271506"/>
              <a:gd name="connsiteX10" fmla="*/ 7375263 w 7777531"/>
              <a:gd name="connsiteY10" fmla="*/ 3318512 h 4271506"/>
              <a:gd name="connsiteX11" fmla="*/ 7374098 w 7777531"/>
              <a:gd name="connsiteY11" fmla="*/ 733248 h 4271506"/>
              <a:gd name="connsiteX12" fmla="*/ 5126957 w 7777531"/>
              <a:gd name="connsiteY12" fmla="*/ 28809 h 4271506"/>
              <a:gd name="connsiteX13" fmla="*/ 3225195 w 7777531"/>
              <a:gd name="connsiteY13" fmla="*/ 44667 h 4271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77531" h="4271506">
                <a:moveTo>
                  <a:pt x="3225195" y="44667"/>
                </a:moveTo>
                <a:cubicBezTo>
                  <a:pt x="2021119" y="123262"/>
                  <a:pt x="803054" y="363956"/>
                  <a:pt x="299942" y="856839"/>
                </a:cubicBezTo>
                <a:cubicBezTo>
                  <a:pt x="-203170" y="1349722"/>
                  <a:pt x="42685" y="2505892"/>
                  <a:pt x="206524" y="3001965"/>
                </a:cubicBezTo>
                <a:cubicBezTo>
                  <a:pt x="370363" y="3498038"/>
                  <a:pt x="863161" y="3677677"/>
                  <a:pt x="1282979" y="3833280"/>
                </a:cubicBezTo>
                <a:lnTo>
                  <a:pt x="1610536" y="3923032"/>
                </a:lnTo>
                <a:cubicBezTo>
                  <a:pt x="1609957" y="3943058"/>
                  <a:pt x="1611941" y="3992116"/>
                  <a:pt x="1458714" y="4147706"/>
                </a:cubicBezTo>
                <a:cubicBezTo>
                  <a:pt x="1329231" y="4286157"/>
                  <a:pt x="1294034" y="4278341"/>
                  <a:pt x="1390567" y="4264161"/>
                </a:cubicBezTo>
                <a:cubicBezTo>
                  <a:pt x="1487100" y="4249981"/>
                  <a:pt x="1801197" y="4202336"/>
                  <a:pt x="2037911" y="4062626"/>
                </a:cubicBezTo>
                <a:lnTo>
                  <a:pt x="2184521" y="4019292"/>
                </a:lnTo>
                <a:cubicBezTo>
                  <a:pt x="3156868" y="4029331"/>
                  <a:pt x="4255488" y="4112714"/>
                  <a:pt x="5236539" y="4044875"/>
                </a:cubicBezTo>
                <a:cubicBezTo>
                  <a:pt x="5684349" y="4005087"/>
                  <a:pt x="7019003" y="3870450"/>
                  <a:pt x="7375263" y="3318512"/>
                </a:cubicBezTo>
                <a:cubicBezTo>
                  <a:pt x="7731523" y="2766574"/>
                  <a:pt x="8066732" y="1340953"/>
                  <a:pt x="7374098" y="733248"/>
                </a:cubicBezTo>
                <a:cubicBezTo>
                  <a:pt x="7022028" y="377162"/>
                  <a:pt x="6324087" y="92061"/>
                  <a:pt x="5126957" y="28809"/>
                </a:cubicBezTo>
                <a:cubicBezTo>
                  <a:pt x="4564062" y="-41176"/>
                  <a:pt x="3772724" y="37433"/>
                  <a:pt x="3225195" y="44667"/>
                </a:cubicBezTo>
                <a:close/>
              </a:path>
            </a:pathLst>
          </a:custGeom>
          <a:noFill/>
          <a:ln w="19050" cap="flat">
            <a:solidFill>
              <a:schemeClr val="tx1"/>
            </a:solidFill>
            <a:prstDash val="solid"/>
            <a:miter/>
          </a:ln>
        </p:spPr>
        <p:txBody>
          <a:bodyPr wrap="square" rtlCol="0" anchor="ctr">
            <a:noAutofit/>
          </a:bodyPr>
          <a:lstStyle/>
          <a:p>
            <a:endParaRPr lang="en-US"/>
          </a:p>
        </p:txBody>
      </p:sp>
      <p:sp>
        <p:nvSpPr>
          <p:cNvPr id="11279" name="Oval 5">
            <a:extLst>
              <a:ext uri="{FF2B5EF4-FFF2-40B4-BE49-F238E27FC236}">
                <a16:creationId xmlns:a16="http://schemas.microsoft.com/office/drawing/2014/main" id="{B5835E54-7403-48DD-A140-4503053C77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62936" y="4222084"/>
            <a:ext cx="2196260" cy="2088301"/>
          </a:xfrm>
          <a:custGeom>
            <a:avLst/>
            <a:gdLst>
              <a:gd name="connsiteX0" fmla="*/ 0 w 3164619"/>
              <a:gd name="connsiteY0" fmla="*/ 1529142 h 3058283"/>
              <a:gd name="connsiteX1" fmla="*/ 1582310 w 3164619"/>
              <a:gd name="connsiteY1" fmla="*/ 0 h 3058283"/>
              <a:gd name="connsiteX2" fmla="*/ 3164620 w 3164619"/>
              <a:gd name="connsiteY2" fmla="*/ 1529142 h 3058283"/>
              <a:gd name="connsiteX3" fmla="*/ 1582310 w 3164619"/>
              <a:gd name="connsiteY3" fmla="*/ 3058284 h 3058283"/>
              <a:gd name="connsiteX4" fmla="*/ 0 w 3164619"/>
              <a:gd name="connsiteY4" fmla="*/ 1529142 h 3058283"/>
              <a:gd name="connsiteX0" fmla="*/ 294 w 3164914"/>
              <a:gd name="connsiteY0" fmla="*/ 1529142 h 3058284"/>
              <a:gd name="connsiteX1" fmla="*/ 1487189 w 3164914"/>
              <a:gd name="connsiteY1" fmla="*/ 0 h 3058284"/>
              <a:gd name="connsiteX2" fmla="*/ 3164914 w 3164914"/>
              <a:gd name="connsiteY2" fmla="*/ 1529142 h 3058284"/>
              <a:gd name="connsiteX3" fmla="*/ 1582604 w 3164914"/>
              <a:gd name="connsiteY3" fmla="*/ 3058284 h 3058284"/>
              <a:gd name="connsiteX4" fmla="*/ 294 w 3164914"/>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84 w 3212512"/>
              <a:gd name="connsiteY0" fmla="*/ 1624823 h 3061381"/>
              <a:gd name="connsiteX1" fmla="*/ 1534787 w 3212512"/>
              <a:gd name="connsiteY1" fmla="*/ 265 h 3061381"/>
              <a:gd name="connsiteX2" fmla="*/ 3212512 w 3212512"/>
              <a:gd name="connsiteY2" fmla="*/ 1529407 h 3061381"/>
              <a:gd name="connsiteX3" fmla="*/ 1630202 w 3212512"/>
              <a:gd name="connsiteY3" fmla="*/ 3058549 h 3061381"/>
              <a:gd name="connsiteX4" fmla="*/ 184 w 3212512"/>
              <a:gd name="connsiteY4" fmla="*/ 1624823 h 3061381"/>
              <a:gd name="connsiteX0" fmla="*/ 335 w 3212663"/>
              <a:gd name="connsiteY0" fmla="*/ 1624823 h 3058748"/>
              <a:gd name="connsiteX1" fmla="*/ 1503133 w 3212663"/>
              <a:gd name="connsiteY1" fmla="*/ 265 h 3058748"/>
              <a:gd name="connsiteX2" fmla="*/ 3212663 w 3212663"/>
              <a:gd name="connsiteY2" fmla="*/ 1529407 h 3058748"/>
              <a:gd name="connsiteX3" fmla="*/ 1630353 w 3212663"/>
              <a:gd name="connsiteY3" fmla="*/ 3058549 h 3058748"/>
              <a:gd name="connsiteX4" fmla="*/ 335 w 3212663"/>
              <a:gd name="connsiteY4" fmla="*/ 1624823 h 3058748"/>
              <a:gd name="connsiteX0" fmla="*/ 892 w 3213220"/>
              <a:gd name="connsiteY0" fmla="*/ 1624823 h 3058748"/>
              <a:gd name="connsiteX1" fmla="*/ 1503690 w 3213220"/>
              <a:gd name="connsiteY1" fmla="*/ 265 h 3058748"/>
              <a:gd name="connsiteX2" fmla="*/ 3213220 w 3213220"/>
              <a:gd name="connsiteY2" fmla="*/ 1529407 h 3058748"/>
              <a:gd name="connsiteX3" fmla="*/ 1630910 w 3213220"/>
              <a:gd name="connsiteY3" fmla="*/ 3058549 h 3058748"/>
              <a:gd name="connsiteX4" fmla="*/ 892 w 3213220"/>
              <a:gd name="connsiteY4" fmla="*/ 1624823 h 3058748"/>
              <a:gd name="connsiteX0" fmla="*/ 4743 w 3217071"/>
              <a:gd name="connsiteY0" fmla="*/ 1624823 h 3058932"/>
              <a:gd name="connsiteX1" fmla="*/ 1507541 w 3217071"/>
              <a:gd name="connsiteY1" fmla="*/ 265 h 3058932"/>
              <a:gd name="connsiteX2" fmla="*/ 3217071 w 3217071"/>
              <a:gd name="connsiteY2" fmla="*/ 1529407 h 3058932"/>
              <a:gd name="connsiteX3" fmla="*/ 1634761 w 3217071"/>
              <a:gd name="connsiteY3" fmla="*/ 3058549 h 3058932"/>
              <a:gd name="connsiteX4" fmla="*/ 4743 w 3217071"/>
              <a:gd name="connsiteY4" fmla="*/ 1624823 h 3058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7071" h="3058932">
                <a:moveTo>
                  <a:pt x="4743" y="1624823"/>
                </a:moveTo>
                <a:cubicBezTo>
                  <a:pt x="-48265" y="653933"/>
                  <a:pt x="336049" y="16168"/>
                  <a:pt x="1507541" y="265"/>
                </a:cubicBezTo>
                <a:cubicBezTo>
                  <a:pt x="2679033" y="-15638"/>
                  <a:pt x="3217071" y="684885"/>
                  <a:pt x="3217071" y="1529407"/>
                </a:cubicBezTo>
                <a:cubicBezTo>
                  <a:pt x="3217071" y="2882813"/>
                  <a:pt x="2170149" y="3042646"/>
                  <a:pt x="1634761" y="3058549"/>
                </a:cubicBezTo>
                <a:cubicBezTo>
                  <a:pt x="1099373" y="3074452"/>
                  <a:pt x="57751" y="2595713"/>
                  <a:pt x="4743" y="162482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4354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1D1ED-F86F-D167-471A-E0C6FA830C62}"/>
              </a:ext>
            </a:extLst>
          </p:cNvPr>
          <p:cNvSpPr>
            <a:spLocks noGrp="1"/>
          </p:cNvSpPr>
          <p:nvPr>
            <p:ph type="title"/>
          </p:nvPr>
        </p:nvSpPr>
        <p:spPr>
          <a:xfrm>
            <a:off x="910146" y="604801"/>
            <a:ext cx="5185854" cy="1693899"/>
          </a:xfrm>
        </p:spPr>
        <p:txBody>
          <a:bodyPr>
            <a:normAutofit/>
          </a:bodyPr>
          <a:lstStyle/>
          <a:p>
            <a:pPr algn="ctr"/>
            <a:r>
              <a:rPr lang="en-GB" dirty="0"/>
              <a:t>Cases</a:t>
            </a:r>
            <a:endParaRPr lang="en-GB"/>
          </a:p>
        </p:txBody>
      </p:sp>
      <p:sp>
        <p:nvSpPr>
          <p:cNvPr id="3" name="Content Placeholder 2">
            <a:extLst>
              <a:ext uri="{FF2B5EF4-FFF2-40B4-BE49-F238E27FC236}">
                <a16:creationId xmlns:a16="http://schemas.microsoft.com/office/drawing/2014/main" id="{EE87A1C4-7513-5025-3EB6-A8EA15C2CCF6}"/>
              </a:ext>
            </a:extLst>
          </p:cNvPr>
          <p:cNvSpPr>
            <a:spLocks noGrp="1"/>
          </p:cNvSpPr>
          <p:nvPr>
            <p:ph idx="1"/>
          </p:nvPr>
        </p:nvSpPr>
        <p:spPr>
          <a:xfrm>
            <a:off x="910146" y="2578100"/>
            <a:ext cx="5185854" cy="3492500"/>
          </a:xfrm>
        </p:spPr>
        <p:txBody>
          <a:bodyPr>
            <a:normAutofit/>
          </a:bodyPr>
          <a:lstStyle/>
          <a:p>
            <a:pPr algn="ctr"/>
            <a:r>
              <a:rPr lang="en-GB" dirty="0"/>
              <a:t>1,500 police officers/ staff accused of abusing women in just six months.</a:t>
            </a:r>
            <a:endParaRPr lang="en-GB"/>
          </a:p>
          <a:p>
            <a:pPr algn="ctr"/>
            <a:r>
              <a:rPr lang="en-GB" dirty="0"/>
              <a:t>Sarah Everard.</a:t>
            </a:r>
            <a:endParaRPr lang="en-GB"/>
          </a:p>
          <a:p>
            <a:pPr algn="ctr"/>
            <a:r>
              <a:rPr lang="en-GB" dirty="0"/>
              <a:t>Misogyny, racism, bullying, harassment discovered.</a:t>
            </a:r>
            <a:endParaRPr lang="en-GB"/>
          </a:p>
          <a:p>
            <a:pPr algn="ctr"/>
            <a:r>
              <a:rPr lang="en-GB" dirty="0"/>
              <a:t>Gross misconduct.</a:t>
            </a:r>
            <a:endParaRPr lang="en-GB"/>
          </a:p>
        </p:txBody>
      </p:sp>
      <p:sp>
        <p:nvSpPr>
          <p:cNvPr id="3083" name="Freeform: Shape 3082">
            <a:extLst>
              <a:ext uri="{FF2B5EF4-FFF2-40B4-BE49-F238E27FC236}">
                <a16:creationId xmlns:a16="http://schemas.microsoft.com/office/drawing/2014/main" id="{759E7E4E-81AC-4FFE-A96F-B398ED3E9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6230937" y="1024148"/>
            <a:ext cx="5689735" cy="4792450"/>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pic>
        <p:nvPicPr>
          <p:cNvPr id="3076" name="Picture 4" descr="Image result for gross misconduct police uk">
            <a:extLst>
              <a:ext uri="{FF2B5EF4-FFF2-40B4-BE49-F238E27FC236}">
                <a16:creationId xmlns:a16="http://schemas.microsoft.com/office/drawing/2014/main" id="{43AC2908-3E11-7C0F-86D4-F29E60A4F3D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25948" y="975205"/>
            <a:ext cx="3597202" cy="2180123"/>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Sarah Everard Case">
            <a:extLst>
              <a:ext uri="{FF2B5EF4-FFF2-40B4-BE49-F238E27FC236}">
                <a16:creationId xmlns:a16="http://schemas.microsoft.com/office/drawing/2014/main" id="{1D8D0B74-F627-978A-0522-9C0351CDCA5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362892" y="3577898"/>
            <a:ext cx="3723314" cy="2134383"/>
          </a:xfrm>
          <a:prstGeom prst="rect">
            <a:avLst/>
          </a:prstGeom>
          <a:noFill/>
          <a:extLst>
            <a:ext uri="{909E8E84-426E-40DD-AFC4-6F175D3DCCD1}">
              <a14:hiddenFill xmlns:a14="http://schemas.microsoft.com/office/drawing/2010/main">
                <a:solidFill>
                  <a:srgbClr val="FFFFFF"/>
                </a:solidFill>
              </a14:hiddenFill>
            </a:ext>
          </a:extLst>
        </p:spPr>
      </p:pic>
      <p:sp>
        <p:nvSpPr>
          <p:cNvPr id="3085" name="Freeform: Shape 3084">
            <a:extLst>
              <a:ext uri="{FF2B5EF4-FFF2-40B4-BE49-F238E27FC236}">
                <a16:creationId xmlns:a16="http://schemas.microsoft.com/office/drawing/2014/main" id="{CBFD6B65-6A90-4C50-9533-D82D69013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6278425" y="978732"/>
            <a:ext cx="5689735" cy="4792450"/>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932799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C9CAE-F5FE-DB29-5549-A736BB8C8D4E}"/>
              </a:ext>
            </a:extLst>
          </p:cNvPr>
          <p:cNvSpPr>
            <a:spLocks noGrp="1"/>
          </p:cNvSpPr>
          <p:nvPr>
            <p:ph type="title"/>
          </p:nvPr>
        </p:nvSpPr>
        <p:spPr/>
        <p:txBody>
          <a:bodyPr>
            <a:normAutofit/>
          </a:bodyPr>
          <a:lstStyle/>
          <a:p>
            <a:r>
              <a:rPr lang="en-GB" dirty="0"/>
              <a:t>Police under investigation: Complaints </a:t>
            </a:r>
          </a:p>
        </p:txBody>
      </p:sp>
      <p:sp>
        <p:nvSpPr>
          <p:cNvPr id="3" name="Content Placeholder 2">
            <a:extLst>
              <a:ext uri="{FF2B5EF4-FFF2-40B4-BE49-F238E27FC236}">
                <a16:creationId xmlns:a16="http://schemas.microsoft.com/office/drawing/2014/main" id="{BA14623B-D633-5422-9E08-08A883720535}"/>
              </a:ext>
            </a:extLst>
          </p:cNvPr>
          <p:cNvSpPr>
            <a:spLocks noGrp="1"/>
          </p:cNvSpPr>
          <p:nvPr>
            <p:ph idx="1"/>
          </p:nvPr>
        </p:nvSpPr>
        <p:spPr/>
        <p:txBody>
          <a:bodyPr/>
          <a:lstStyle/>
          <a:p>
            <a:pPr marL="457200" indent="-457200">
              <a:buFontTx/>
              <a:buChar char="-"/>
            </a:pPr>
            <a:r>
              <a:rPr lang="en-GB" dirty="0"/>
              <a:t>Complaints should be confirmed on an ‘if asked’ basis.</a:t>
            </a:r>
          </a:p>
          <a:p>
            <a:pPr marL="457200" indent="-457200">
              <a:buFontTx/>
              <a:buChar char="-"/>
            </a:pPr>
            <a:r>
              <a:rPr lang="en-GB" dirty="0"/>
              <a:t>Identification of those subject of complaint.</a:t>
            </a:r>
          </a:p>
          <a:p>
            <a:pPr marL="457200" indent="-457200">
              <a:buFontTx/>
              <a:buChar char="-"/>
            </a:pPr>
            <a:r>
              <a:rPr lang="en-GB" dirty="0"/>
              <a:t>Investigation of an officer.</a:t>
            </a:r>
          </a:p>
          <a:p>
            <a:pPr marL="457200" indent="-457200">
              <a:buFontTx/>
              <a:buChar char="-"/>
            </a:pPr>
            <a:r>
              <a:rPr lang="en-GB" dirty="0"/>
              <a:t>Restriction or suspension- on an ‘if asked’ basis. </a:t>
            </a:r>
          </a:p>
          <a:p>
            <a:pPr marL="457200" indent="-457200">
              <a:buFontTx/>
              <a:buChar char="-"/>
            </a:pPr>
            <a:r>
              <a:rPr lang="en-GB" dirty="0"/>
              <a:t>A complaint should not normally be identified. </a:t>
            </a:r>
          </a:p>
          <a:p>
            <a:pPr marL="457200" indent="-457200">
              <a:buFontTx/>
              <a:buChar char="-"/>
            </a:pPr>
            <a:r>
              <a:rPr lang="en-GB" dirty="0"/>
              <a:t>Specifics should not be discussed. </a:t>
            </a:r>
          </a:p>
        </p:txBody>
      </p:sp>
    </p:spTree>
    <p:extLst>
      <p:ext uri="{BB962C8B-B14F-4D97-AF65-F5344CB8AC3E}">
        <p14:creationId xmlns:p14="http://schemas.microsoft.com/office/powerpoint/2010/main" val="32038827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35" name="Rectangle 5126">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F4853-717C-B0C6-510D-FADBDBB30468}"/>
              </a:ext>
            </a:extLst>
          </p:cNvPr>
          <p:cNvSpPr>
            <a:spLocks noGrp="1"/>
          </p:cNvSpPr>
          <p:nvPr>
            <p:ph type="title"/>
          </p:nvPr>
        </p:nvSpPr>
        <p:spPr>
          <a:xfrm>
            <a:off x="7670015" y="747906"/>
            <a:ext cx="3811205" cy="2058793"/>
          </a:xfrm>
        </p:spPr>
        <p:txBody>
          <a:bodyPr>
            <a:normAutofit/>
          </a:bodyPr>
          <a:lstStyle/>
          <a:p>
            <a:pPr algn="ctr"/>
            <a:r>
              <a:rPr lang="en-GB" dirty="0"/>
              <a:t>Violence against women and girls</a:t>
            </a:r>
          </a:p>
        </p:txBody>
      </p:sp>
      <p:sp>
        <p:nvSpPr>
          <p:cNvPr id="5136" name="Freeform: Shape 5128">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79013" y="303198"/>
            <a:ext cx="6631387" cy="5959786"/>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Image result for police violence against women uk">
            <a:extLst>
              <a:ext uri="{FF2B5EF4-FFF2-40B4-BE49-F238E27FC236}">
                <a16:creationId xmlns:a16="http://schemas.microsoft.com/office/drawing/2014/main" id="{C9C5D530-0F66-7BC4-D886-EEBC349EF78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138" y="1505160"/>
            <a:ext cx="6193116" cy="360764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4318A22-FD81-59C9-F2A4-A7EAE2001F2B}"/>
              </a:ext>
            </a:extLst>
          </p:cNvPr>
          <p:cNvSpPr>
            <a:spLocks noGrp="1"/>
          </p:cNvSpPr>
          <p:nvPr>
            <p:ph idx="1"/>
          </p:nvPr>
        </p:nvSpPr>
        <p:spPr>
          <a:xfrm>
            <a:off x="7229526" y="3429000"/>
            <a:ext cx="4251694" cy="2632843"/>
          </a:xfrm>
        </p:spPr>
        <p:txBody>
          <a:bodyPr anchor="ctr">
            <a:normAutofit fontScale="77500" lnSpcReduction="20000"/>
          </a:bodyPr>
          <a:lstStyle/>
          <a:p>
            <a:pPr marL="457200" indent="-457200" algn="ctr">
              <a:buFontTx/>
              <a:buChar char="-"/>
            </a:pPr>
            <a:r>
              <a:rPr lang="en-GB" dirty="0"/>
              <a:t>Key area of focus.</a:t>
            </a:r>
          </a:p>
          <a:p>
            <a:pPr marL="457200" indent="-457200" algn="ctr">
              <a:buFontTx/>
              <a:buChar char="-"/>
            </a:pPr>
            <a:r>
              <a:rPr lang="en-GB" dirty="0"/>
              <a:t>‘Too many cases’</a:t>
            </a:r>
          </a:p>
          <a:p>
            <a:pPr marL="457200" indent="-457200" algn="ctr">
              <a:buFontTx/>
              <a:buChar char="-"/>
            </a:pPr>
            <a:r>
              <a:rPr lang="en-GB" dirty="0"/>
              <a:t>Common definitions:</a:t>
            </a:r>
          </a:p>
          <a:p>
            <a:pPr marL="457200" indent="-457200" algn="ctr">
              <a:buFontTx/>
              <a:buChar char="-"/>
            </a:pPr>
            <a:r>
              <a:rPr lang="en-GB" dirty="0"/>
              <a:t>Sexual assault 19%</a:t>
            </a:r>
          </a:p>
          <a:p>
            <a:pPr marL="457200" indent="-457200" algn="ctr">
              <a:buFontTx/>
              <a:buChar char="-"/>
            </a:pPr>
            <a:r>
              <a:rPr lang="en-GB" dirty="0"/>
              <a:t>Discreditable conduct 48%</a:t>
            </a:r>
          </a:p>
          <a:p>
            <a:pPr marL="457200" indent="-457200" algn="ctr">
              <a:buFontTx/>
              <a:buChar char="-"/>
            </a:pPr>
            <a:r>
              <a:rPr lang="en-GB" dirty="0"/>
              <a:t>Sexual harassment 13%</a:t>
            </a:r>
          </a:p>
        </p:txBody>
      </p:sp>
    </p:spTree>
    <p:extLst>
      <p:ext uri="{BB962C8B-B14F-4D97-AF65-F5344CB8AC3E}">
        <p14:creationId xmlns:p14="http://schemas.microsoft.com/office/powerpoint/2010/main" val="1400475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96B26661-BC38-4F88-8147-F51947859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Freeform: Shape 6152">
            <a:extLst>
              <a:ext uri="{FF2B5EF4-FFF2-40B4-BE49-F238E27FC236}">
                <a16:creationId xmlns:a16="http://schemas.microsoft.com/office/drawing/2014/main" id="{3097BA2F-D78F-46B8-823C-CEF8613B7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4468994" y="649648"/>
            <a:ext cx="7266789" cy="5737587"/>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8286" h="764135">
                <a:moveTo>
                  <a:pt x="0" y="731902"/>
                </a:moveTo>
                <a:cubicBezTo>
                  <a:pt x="133360" y="742237"/>
                  <a:pt x="234017" y="778592"/>
                  <a:pt x="373741" y="757848"/>
                </a:cubicBezTo>
                <a:cubicBezTo>
                  <a:pt x="525009" y="735390"/>
                  <a:pt x="777143" y="617807"/>
                  <a:pt x="812900" y="492088"/>
                </a:cubicBezTo>
                <a:cubicBezTo>
                  <a:pt x="848657" y="366369"/>
                  <a:pt x="839932" y="49162"/>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solidFill>
            <a:schemeClr val="bg1"/>
          </a:solidFill>
          <a:ln w="19050" cap="flat">
            <a:noFill/>
            <a:prstDash val="solid"/>
            <a:miter/>
          </a:ln>
        </p:spPr>
        <p:txBody>
          <a:bodyPr rtlCol="0" anchor="ctr"/>
          <a:lstStyle/>
          <a:p>
            <a:endParaRPr lang="en-US"/>
          </a:p>
        </p:txBody>
      </p:sp>
      <p:sp>
        <p:nvSpPr>
          <p:cNvPr id="6155" name="Freeform: Shape 6154">
            <a:extLst>
              <a:ext uri="{FF2B5EF4-FFF2-40B4-BE49-F238E27FC236}">
                <a16:creationId xmlns:a16="http://schemas.microsoft.com/office/drawing/2014/main" id="{A8ACC298-108B-4368-8AE5-D50A71E10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4435584" y="580068"/>
            <a:ext cx="7266789" cy="5737587"/>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8286" h="764135">
                <a:moveTo>
                  <a:pt x="0" y="731902"/>
                </a:moveTo>
                <a:cubicBezTo>
                  <a:pt x="133360" y="742237"/>
                  <a:pt x="234017" y="778592"/>
                  <a:pt x="373741" y="757848"/>
                </a:cubicBezTo>
                <a:cubicBezTo>
                  <a:pt x="525009" y="735390"/>
                  <a:pt x="777143" y="617807"/>
                  <a:pt x="812900" y="492088"/>
                </a:cubicBezTo>
                <a:cubicBezTo>
                  <a:pt x="848657" y="366369"/>
                  <a:pt x="839932" y="49162"/>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noFill/>
          <a:ln w="19050" cap="flat">
            <a:solidFill>
              <a:schemeClr val="tx1"/>
            </a:solidFill>
            <a:prstDash val="solid"/>
            <a:miter/>
          </a:ln>
        </p:spPr>
        <p:txBody>
          <a:bodyPr rtlCol="0" anchor="ctr"/>
          <a:lstStyle/>
          <a:p>
            <a:endParaRPr lang="en-US">
              <a:solidFill>
                <a:srgbClr val="000000"/>
              </a:solidFill>
            </a:endParaRPr>
          </a:p>
        </p:txBody>
      </p:sp>
      <p:sp>
        <p:nvSpPr>
          <p:cNvPr id="6160" name="Freeform: Shape 6156">
            <a:extLst>
              <a:ext uri="{FF2B5EF4-FFF2-40B4-BE49-F238E27FC236}">
                <a16:creationId xmlns:a16="http://schemas.microsoft.com/office/drawing/2014/main" id="{D87F956A-15E5-4F50-B6F3-EFC0240E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3939">
            <a:off x="515931" y="997172"/>
            <a:ext cx="5233927" cy="281792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284667 w 965396"/>
              <a:gd name="connsiteY0" fmla="*/ 704847 h 704847"/>
              <a:gd name="connsiteX1" fmla="*/ 430018 w 965396"/>
              <a:gd name="connsiteY1" fmla="*/ 616170 h 704847"/>
              <a:gd name="connsiteX2" fmla="*/ 820834 w 965396"/>
              <a:gd name="connsiteY2" fmla="*/ 527776 h 704847"/>
              <a:gd name="connsiteX3" fmla="*/ 954560 w 965396"/>
              <a:gd name="connsiteY3" fmla="*/ 236694 h 704847"/>
              <a:gd name="connsiteX4" fmla="*/ 615480 w 965396"/>
              <a:gd name="connsiteY4" fmla="*/ 8123 h 704847"/>
              <a:gd name="connsiteX5" fmla="*/ 15300 w 965396"/>
              <a:gd name="connsiteY5" fmla="*/ 226026 h 704847"/>
              <a:gd name="connsiteX6" fmla="*/ 217325 w 965396"/>
              <a:gd name="connsiteY6" fmla="*/ 630076 h 704847"/>
              <a:gd name="connsiteX7" fmla="*/ 284667 w 965396"/>
              <a:gd name="connsiteY7" fmla="*/ 704847 h 704847"/>
              <a:gd name="connsiteX0" fmla="*/ 284667 w 965565"/>
              <a:gd name="connsiteY0" fmla="*/ 696988 h 696988"/>
              <a:gd name="connsiteX1" fmla="*/ 430018 w 965565"/>
              <a:gd name="connsiteY1" fmla="*/ 608311 h 696988"/>
              <a:gd name="connsiteX2" fmla="*/ 820834 w 965565"/>
              <a:gd name="connsiteY2" fmla="*/ 519917 h 696988"/>
              <a:gd name="connsiteX3" fmla="*/ 954560 w 965565"/>
              <a:gd name="connsiteY3" fmla="*/ 228835 h 696988"/>
              <a:gd name="connsiteX4" fmla="*/ 612906 w 965565"/>
              <a:gd name="connsiteY4" fmla="*/ 9140 h 696988"/>
              <a:gd name="connsiteX5" fmla="*/ 15300 w 965565"/>
              <a:gd name="connsiteY5" fmla="*/ 218167 h 696988"/>
              <a:gd name="connsiteX6" fmla="*/ 217325 w 965565"/>
              <a:gd name="connsiteY6" fmla="*/ 622217 h 696988"/>
              <a:gd name="connsiteX7" fmla="*/ 284667 w 965565"/>
              <a:gd name="connsiteY7" fmla="*/ 696988 h 696988"/>
              <a:gd name="connsiteX0" fmla="*/ 284667 w 965565"/>
              <a:gd name="connsiteY0" fmla="*/ 688453 h 688453"/>
              <a:gd name="connsiteX1" fmla="*/ 430018 w 965565"/>
              <a:gd name="connsiteY1" fmla="*/ 599776 h 688453"/>
              <a:gd name="connsiteX2" fmla="*/ 820834 w 965565"/>
              <a:gd name="connsiteY2" fmla="*/ 511382 h 688453"/>
              <a:gd name="connsiteX3" fmla="*/ 954560 w 965565"/>
              <a:gd name="connsiteY3" fmla="*/ 220300 h 688453"/>
              <a:gd name="connsiteX4" fmla="*/ 612906 w 965565"/>
              <a:gd name="connsiteY4" fmla="*/ 605 h 688453"/>
              <a:gd name="connsiteX5" fmla="*/ 15300 w 965565"/>
              <a:gd name="connsiteY5" fmla="*/ 209632 h 688453"/>
              <a:gd name="connsiteX6" fmla="*/ 217325 w 965565"/>
              <a:gd name="connsiteY6" fmla="*/ 613682 h 688453"/>
              <a:gd name="connsiteX7" fmla="*/ 284667 w 965565"/>
              <a:gd name="connsiteY7" fmla="*/ 688453 h 688453"/>
              <a:gd name="connsiteX0" fmla="*/ 284667 w 965565"/>
              <a:gd name="connsiteY0" fmla="*/ 690861 h 690861"/>
              <a:gd name="connsiteX1" fmla="*/ 430018 w 965565"/>
              <a:gd name="connsiteY1" fmla="*/ 602184 h 690861"/>
              <a:gd name="connsiteX2" fmla="*/ 820834 w 965565"/>
              <a:gd name="connsiteY2" fmla="*/ 513790 h 690861"/>
              <a:gd name="connsiteX3" fmla="*/ 954560 w 965565"/>
              <a:gd name="connsiteY3" fmla="*/ 222708 h 690861"/>
              <a:gd name="connsiteX4" fmla="*/ 612906 w 965565"/>
              <a:gd name="connsiteY4" fmla="*/ 3013 h 690861"/>
              <a:gd name="connsiteX5" fmla="*/ 15300 w 965565"/>
              <a:gd name="connsiteY5" fmla="*/ 212040 h 690861"/>
              <a:gd name="connsiteX6" fmla="*/ 217325 w 965565"/>
              <a:gd name="connsiteY6" fmla="*/ 616090 h 690861"/>
              <a:gd name="connsiteX7" fmla="*/ 284667 w 965565"/>
              <a:gd name="connsiteY7" fmla="*/ 690861 h 690861"/>
              <a:gd name="connsiteX0" fmla="*/ 284667 w 965565"/>
              <a:gd name="connsiteY0" fmla="*/ 692730 h 692730"/>
              <a:gd name="connsiteX1" fmla="*/ 430018 w 965565"/>
              <a:gd name="connsiteY1" fmla="*/ 604053 h 692730"/>
              <a:gd name="connsiteX2" fmla="*/ 820834 w 965565"/>
              <a:gd name="connsiteY2" fmla="*/ 515659 h 692730"/>
              <a:gd name="connsiteX3" fmla="*/ 954560 w 965565"/>
              <a:gd name="connsiteY3" fmla="*/ 224577 h 692730"/>
              <a:gd name="connsiteX4" fmla="*/ 612906 w 965565"/>
              <a:gd name="connsiteY4" fmla="*/ 4882 h 692730"/>
              <a:gd name="connsiteX5" fmla="*/ 15300 w 965565"/>
              <a:gd name="connsiteY5" fmla="*/ 213909 h 692730"/>
              <a:gd name="connsiteX6" fmla="*/ 217325 w 965565"/>
              <a:gd name="connsiteY6" fmla="*/ 617959 h 692730"/>
              <a:gd name="connsiteX7" fmla="*/ 284667 w 965565"/>
              <a:gd name="connsiteY7" fmla="*/ 692730 h 692730"/>
              <a:gd name="connsiteX0" fmla="*/ 284667 w 965565"/>
              <a:gd name="connsiteY0" fmla="*/ 698077 h 698077"/>
              <a:gd name="connsiteX1" fmla="*/ 430018 w 965565"/>
              <a:gd name="connsiteY1" fmla="*/ 609400 h 698077"/>
              <a:gd name="connsiteX2" fmla="*/ 820834 w 965565"/>
              <a:gd name="connsiteY2" fmla="*/ 521006 h 698077"/>
              <a:gd name="connsiteX3" fmla="*/ 954560 w 965565"/>
              <a:gd name="connsiteY3" fmla="*/ 229924 h 698077"/>
              <a:gd name="connsiteX4" fmla="*/ 612906 w 965565"/>
              <a:gd name="connsiteY4" fmla="*/ 10229 h 698077"/>
              <a:gd name="connsiteX5" fmla="*/ 15300 w 965565"/>
              <a:gd name="connsiteY5" fmla="*/ 219256 h 698077"/>
              <a:gd name="connsiteX6" fmla="*/ 217325 w 965565"/>
              <a:gd name="connsiteY6" fmla="*/ 623306 h 698077"/>
              <a:gd name="connsiteX7" fmla="*/ 284667 w 965565"/>
              <a:gd name="connsiteY7" fmla="*/ 698077 h 698077"/>
              <a:gd name="connsiteX0" fmla="*/ 284667 w 965565"/>
              <a:gd name="connsiteY0" fmla="*/ 701303 h 701303"/>
              <a:gd name="connsiteX1" fmla="*/ 430018 w 965565"/>
              <a:gd name="connsiteY1" fmla="*/ 612626 h 701303"/>
              <a:gd name="connsiteX2" fmla="*/ 820834 w 965565"/>
              <a:gd name="connsiteY2" fmla="*/ 524232 h 701303"/>
              <a:gd name="connsiteX3" fmla="*/ 954560 w 965565"/>
              <a:gd name="connsiteY3" fmla="*/ 233150 h 701303"/>
              <a:gd name="connsiteX4" fmla="*/ 612906 w 965565"/>
              <a:gd name="connsiteY4" fmla="*/ 13455 h 701303"/>
              <a:gd name="connsiteX5" fmla="*/ 15300 w 965565"/>
              <a:gd name="connsiteY5" fmla="*/ 222482 h 701303"/>
              <a:gd name="connsiteX6" fmla="*/ 217325 w 965565"/>
              <a:gd name="connsiteY6" fmla="*/ 626532 h 701303"/>
              <a:gd name="connsiteX7" fmla="*/ 284667 w 965565"/>
              <a:gd name="connsiteY7" fmla="*/ 701303 h 701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5565" h="701303">
                <a:moveTo>
                  <a:pt x="284667" y="701303"/>
                </a:moveTo>
                <a:cubicBezTo>
                  <a:pt x="313242" y="662251"/>
                  <a:pt x="340657" y="642138"/>
                  <a:pt x="430018" y="612626"/>
                </a:cubicBezTo>
                <a:cubicBezTo>
                  <a:pt x="519379" y="583114"/>
                  <a:pt x="700342" y="609005"/>
                  <a:pt x="820834" y="524232"/>
                </a:cubicBezTo>
                <a:cubicBezTo>
                  <a:pt x="941325" y="439460"/>
                  <a:pt x="989215" y="318279"/>
                  <a:pt x="954560" y="233150"/>
                </a:cubicBezTo>
                <a:cubicBezTo>
                  <a:pt x="919905" y="148021"/>
                  <a:pt x="833587" y="34759"/>
                  <a:pt x="612906" y="13455"/>
                </a:cubicBezTo>
                <a:cubicBezTo>
                  <a:pt x="392225" y="-7849"/>
                  <a:pt x="106946" y="-37883"/>
                  <a:pt x="15300" y="222482"/>
                </a:cubicBezTo>
                <a:cubicBezTo>
                  <a:pt x="-20133" y="385550"/>
                  <a:pt x="-9465" y="552142"/>
                  <a:pt x="217325" y="626532"/>
                </a:cubicBezTo>
                <a:cubicBezTo>
                  <a:pt x="270475" y="644534"/>
                  <a:pt x="284667" y="701303"/>
                  <a:pt x="284667" y="701303"/>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37B0477-69AF-5620-1098-9732BC9B9679}"/>
              </a:ext>
            </a:extLst>
          </p:cNvPr>
          <p:cNvSpPr>
            <a:spLocks noGrp="1"/>
          </p:cNvSpPr>
          <p:nvPr>
            <p:ph type="title"/>
          </p:nvPr>
        </p:nvSpPr>
        <p:spPr>
          <a:xfrm>
            <a:off x="748145" y="1421606"/>
            <a:ext cx="4602524" cy="1783966"/>
          </a:xfrm>
        </p:spPr>
        <p:txBody>
          <a:bodyPr>
            <a:normAutofit/>
          </a:bodyPr>
          <a:lstStyle/>
          <a:p>
            <a:pPr algn="ctr"/>
            <a:r>
              <a:rPr lang="en-GB"/>
              <a:t>Stop and search</a:t>
            </a:r>
          </a:p>
        </p:txBody>
      </p:sp>
      <p:sp>
        <p:nvSpPr>
          <p:cNvPr id="6159" name="Freeform: Shape 6158">
            <a:extLst>
              <a:ext uri="{FF2B5EF4-FFF2-40B4-BE49-F238E27FC236}">
                <a16:creationId xmlns:a16="http://schemas.microsoft.com/office/drawing/2014/main" id="{BD3862F6-F725-4967-A88E-DF1AA45F6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3939">
            <a:off x="521822" y="1067572"/>
            <a:ext cx="5233927" cy="281792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284667 w 965396"/>
              <a:gd name="connsiteY0" fmla="*/ 704847 h 704847"/>
              <a:gd name="connsiteX1" fmla="*/ 430018 w 965396"/>
              <a:gd name="connsiteY1" fmla="*/ 616170 h 704847"/>
              <a:gd name="connsiteX2" fmla="*/ 820834 w 965396"/>
              <a:gd name="connsiteY2" fmla="*/ 527776 h 704847"/>
              <a:gd name="connsiteX3" fmla="*/ 954560 w 965396"/>
              <a:gd name="connsiteY3" fmla="*/ 236694 h 704847"/>
              <a:gd name="connsiteX4" fmla="*/ 615480 w 965396"/>
              <a:gd name="connsiteY4" fmla="*/ 8123 h 704847"/>
              <a:gd name="connsiteX5" fmla="*/ 15300 w 965396"/>
              <a:gd name="connsiteY5" fmla="*/ 226026 h 704847"/>
              <a:gd name="connsiteX6" fmla="*/ 217325 w 965396"/>
              <a:gd name="connsiteY6" fmla="*/ 630076 h 704847"/>
              <a:gd name="connsiteX7" fmla="*/ 284667 w 965396"/>
              <a:gd name="connsiteY7" fmla="*/ 704847 h 704847"/>
              <a:gd name="connsiteX0" fmla="*/ 284667 w 965565"/>
              <a:gd name="connsiteY0" fmla="*/ 696988 h 696988"/>
              <a:gd name="connsiteX1" fmla="*/ 430018 w 965565"/>
              <a:gd name="connsiteY1" fmla="*/ 608311 h 696988"/>
              <a:gd name="connsiteX2" fmla="*/ 820834 w 965565"/>
              <a:gd name="connsiteY2" fmla="*/ 519917 h 696988"/>
              <a:gd name="connsiteX3" fmla="*/ 954560 w 965565"/>
              <a:gd name="connsiteY3" fmla="*/ 228835 h 696988"/>
              <a:gd name="connsiteX4" fmla="*/ 612906 w 965565"/>
              <a:gd name="connsiteY4" fmla="*/ 9140 h 696988"/>
              <a:gd name="connsiteX5" fmla="*/ 15300 w 965565"/>
              <a:gd name="connsiteY5" fmla="*/ 218167 h 696988"/>
              <a:gd name="connsiteX6" fmla="*/ 217325 w 965565"/>
              <a:gd name="connsiteY6" fmla="*/ 622217 h 696988"/>
              <a:gd name="connsiteX7" fmla="*/ 284667 w 965565"/>
              <a:gd name="connsiteY7" fmla="*/ 696988 h 696988"/>
              <a:gd name="connsiteX0" fmla="*/ 284667 w 965565"/>
              <a:gd name="connsiteY0" fmla="*/ 688453 h 688453"/>
              <a:gd name="connsiteX1" fmla="*/ 430018 w 965565"/>
              <a:gd name="connsiteY1" fmla="*/ 599776 h 688453"/>
              <a:gd name="connsiteX2" fmla="*/ 820834 w 965565"/>
              <a:gd name="connsiteY2" fmla="*/ 511382 h 688453"/>
              <a:gd name="connsiteX3" fmla="*/ 954560 w 965565"/>
              <a:gd name="connsiteY3" fmla="*/ 220300 h 688453"/>
              <a:gd name="connsiteX4" fmla="*/ 612906 w 965565"/>
              <a:gd name="connsiteY4" fmla="*/ 605 h 688453"/>
              <a:gd name="connsiteX5" fmla="*/ 15300 w 965565"/>
              <a:gd name="connsiteY5" fmla="*/ 209632 h 688453"/>
              <a:gd name="connsiteX6" fmla="*/ 217325 w 965565"/>
              <a:gd name="connsiteY6" fmla="*/ 613682 h 688453"/>
              <a:gd name="connsiteX7" fmla="*/ 284667 w 965565"/>
              <a:gd name="connsiteY7" fmla="*/ 688453 h 688453"/>
              <a:gd name="connsiteX0" fmla="*/ 284667 w 965565"/>
              <a:gd name="connsiteY0" fmla="*/ 690861 h 690861"/>
              <a:gd name="connsiteX1" fmla="*/ 430018 w 965565"/>
              <a:gd name="connsiteY1" fmla="*/ 602184 h 690861"/>
              <a:gd name="connsiteX2" fmla="*/ 820834 w 965565"/>
              <a:gd name="connsiteY2" fmla="*/ 513790 h 690861"/>
              <a:gd name="connsiteX3" fmla="*/ 954560 w 965565"/>
              <a:gd name="connsiteY3" fmla="*/ 222708 h 690861"/>
              <a:gd name="connsiteX4" fmla="*/ 612906 w 965565"/>
              <a:gd name="connsiteY4" fmla="*/ 3013 h 690861"/>
              <a:gd name="connsiteX5" fmla="*/ 15300 w 965565"/>
              <a:gd name="connsiteY5" fmla="*/ 212040 h 690861"/>
              <a:gd name="connsiteX6" fmla="*/ 217325 w 965565"/>
              <a:gd name="connsiteY6" fmla="*/ 616090 h 690861"/>
              <a:gd name="connsiteX7" fmla="*/ 284667 w 965565"/>
              <a:gd name="connsiteY7" fmla="*/ 690861 h 690861"/>
              <a:gd name="connsiteX0" fmla="*/ 284667 w 965565"/>
              <a:gd name="connsiteY0" fmla="*/ 692730 h 692730"/>
              <a:gd name="connsiteX1" fmla="*/ 430018 w 965565"/>
              <a:gd name="connsiteY1" fmla="*/ 604053 h 692730"/>
              <a:gd name="connsiteX2" fmla="*/ 820834 w 965565"/>
              <a:gd name="connsiteY2" fmla="*/ 515659 h 692730"/>
              <a:gd name="connsiteX3" fmla="*/ 954560 w 965565"/>
              <a:gd name="connsiteY3" fmla="*/ 224577 h 692730"/>
              <a:gd name="connsiteX4" fmla="*/ 612906 w 965565"/>
              <a:gd name="connsiteY4" fmla="*/ 4882 h 692730"/>
              <a:gd name="connsiteX5" fmla="*/ 15300 w 965565"/>
              <a:gd name="connsiteY5" fmla="*/ 213909 h 692730"/>
              <a:gd name="connsiteX6" fmla="*/ 217325 w 965565"/>
              <a:gd name="connsiteY6" fmla="*/ 617959 h 692730"/>
              <a:gd name="connsiteX7" fmla="*/ 284667 w 965565"/>
              <a:gd name="connsiteY7" fmla="*/ 692730 h 692730"/>
              <a:gd name="connsiteX0" fmla="*/ 284667 w 965565"/>
              <a:gd name="connsiteY0" fmla="*/ 698077 h 698077"/>
              <a:gd name="connsiteX1" fmla="*/ 430018 w 965565"/>
              <a:gd name="connsiteY1" fmla="*/ 609400 h 698077"/>
              <a:gd name="connsiteX2" fmla="*/ 820834 w 965565"/>
              <a:gd name="connsiteY2" fmla="*/ 521006 h 698077"/>
              <a:gd name="connsiteX3" fmla="*/ 954560 w 965565"/>
              <a:gd name="connsiteY3" fmla="*/ 229924 h 698077"/>
              <a:gd name="connsiteX4" fmla="*/ 612906 w 965565"/>
              <a:gd name="connsiteY4" fmla="*/ 10229 h 698077"/>
              <a:gd name="connsiteX5" fmla="*/ 15300 w 965565"/>
              <a:gd name="connsiteY5" fmla="*/ 219256 h 698077"/>
              <a:gd name="connsiteX6" fmla="*/ 217325 w 965565"/>
              <a:gd name="connsiteY6" fmla="*/ 623306 h 698077"/>
              <a:gd name="connsiteX7" fmla="*/ 284667 w 965565"/>
              <a:gd name="connsiteY7" fmla="*/ 698077 h 698077"/>
              <a:gd name="connsiteX0" fmla="*/ 284667 w 965565"/>
              <a:gd name="connsiteY0" fmla="*/ 701303 h 701303"/>
              <a:gd name="connsiteX1" fmla="*/ 430018 w 965565"/>
              <a:gd name="connsiteY1" fmla="*/ 612626 h 701303"/>
              <a:gd name="connsiteX2" fmla="*/ 820834 w 965565"/>
              <a:gd name="connsiteY2" fmla="*/ 524232 h 701303"/>
              <a:gd name="connsiteX3" fmla="*/ 954560 w 965565"/>
              <a:gd name="connsiteY3" fmla="*/ 233150 h 701303"/>
              <a:gd name="connsiteX4" fmla="*/ 612906 w 965565"/>
              <a:gd name="connsiteY4" fmla="*/ 13455 h 701303"/>
              <a:gd name="connsiteX5" fmla="*/ 15300 w 965565"/>
              <a:gd name="connsiteY5" fmla="*/ 222482 h 701303"/>
              <a:gd name="connsiteX6" fmla="*/ 217325 w 965565"/>
              <a:gd name="connsiteY6" fmla="*/ 626532 h 701303"/>
              <a:gd name="connsiteX7" fmla="*/ 284667 w 965565"/>
              <a:gd name="connsiteY7" fmla="*/ 701303 h 701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5565" h="701303">
                <a:moveTo>
                  <a:pt x="284667" y="701303"/>
                </a:moveTo>
                <a:cubicBezTo>
                  <a:pt x="313242" y="662251"/>
                  <a:pt x="340657" y="642138"/>
                  <a:pt x="430018" y="612626"/>
                </a:cubicBezTo>
                <a:cubicBezTo>
                  <a:pt x="519379" y="583114"/>
                  <a:pt x="700342" y="609005"/>
                  <a:pt x="820834" y="524232"/>
                </a:cubicBezTo>
                <a:cubicBezTo>
                  <a:pt x="941325" y="439460"/>
                  <a:pt x="989215" y="318279"/>
                  <a:pt x="954560" y="233150"/>
                </a:cubicBezTo>
                <a:cubicBezTo>
                  <a:pt x="919905" y="148021"/>
                  <a:pt x="833587" y="34759"/>
                  <a:pt x="612906" y="13455"/>
                </a:cubicBezTo>
                <a:cubicBezTo>
                  <a:pt x="392225" y="-7849"/>
                  <a:pt x="106946" y="-37883"/>
                  <a:pt x="15300" y="222482"/>
                </a:cubicBezTo>
                <a:cubicBezTo>
                  <a:pt x="-20133" y="385550"/>
                  <a:pt x="-9465" y="552142"/>
                  <a:pt x="217325" y="626532"/>
                </a:cubicBezTo>
                <a:cubicBezTo>
                  <a:pt x="270475" y="644534"/>
                  <a:pt x="284667" y="701303"/>
                  <a:pt x="284667" y="701303"/>
                </a:cubicBezTo>
                <a:close/>
              </a:path>
            </a:pathLst>
          </a:custGeom>
          <a:noFill/>
          <a:ln w="19050" cap="flat">
            <a:solidFill>
              <a:schemeClr val="tx1"/>
            </a:solidFill>
            <a:prstDash val="solid"/>
            <a:miter/>
          </a:ln>
        </p:spPr>
        <p:txBody>
          <a:bodyPr rtlCol="0" anchor="ctr"/>
          <a:lstStyle/>
          <a:p>
            <a:endParaRPr lang="en-US"/>
          </a:p>
        </p:txBody>
      </p:sp>
      <p:pic>
        <p:nvPicPr>
          <p:cNvPr id="6146" name="Picture 2" descr="Image result for stop and search uk">
            <a:extLst>
              <a:ext uri="{FF2B5EF4-FFF2-40B4-BE49-F238E27FC236}">
                <a16:creationId xmlns:a16="http://schemas.microsoft.com/office/drawing/2014/main" id="{3A2C7129-BD00-F38E-931C-9E4F09A5E5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154" r="16071" b="3"/>
          <a:stretch/>
        </p:blipFill>
        <p:spPr bwMode="auto">
          <a:xfrm>
            <a:off x="1737075" y="4067515"/>
            <a:ext cx="2123642" cy="1984075"/>
          </a:xfrm>
          <a:custGeom>
            <a:avLst/>
            <a:gdLst/>
            <a:ahLst/>
            <a:cxnLst/>
            <a:rect l="l" t="t" r="r" b="b"/>
            <a:pathLst>
              <a:path w="2306958" h="2155344">
                <a:moveTo>
                  <a:pt x="1234085" y="115"/>
                </a:moveTo>
                <a:cubicBezTo>
                  <a:pt x="1786461" y="-7159"/>
                  <a:pt x="2133902" y="331964"/>
                  <a:pt x="2256434" y="799252"/>
                </a:cubicBezTo>
                <a:cubicBezTo>
                  <a:pt x="2498114" y="1720928"/>
                  <a:pt x="1813698" y="2016726"/>
                  <a:pt x="1451936" y="2123161"/>
                </a:cubicBezTo>
                <a:cubicBezTo>
                  <a:pt x="1090174" y="2229596"/>
                  <a:pt x="295335" y="2089577"/>
                  <a:pt x="85863" y="1437863"/>
                </a:cubicBezTo>
                <a:cubicBezTo>
                  <a:pt x="-123610" y="786148"/>
                  <a:pt x="24223" y="283199"/>
                  <a:pt x="819174" y="63174"/>
                </a:cubicBezTo>
                <a:cubicBezTo>
                  <a:pt x="968228" y="21919"/>
                  <a:pt x="1106613" y="1793"/>
                  <a:pt x="1234085" y="115"/>
                </a:cubicBezTo>
                <a:close/>
              </a:path>
            </a:pathLst>
          </a:custGeom>
          <a:noFill/>
          <a:extLst>
            <a:ext uri="{909E8E84-426E-40DD-AFC4-6F175D3DCCD1}">
              <a14:hiddenFill xmlns:a14="http://schemas.microsoft.com/office/drawing/2010/main">
                <a:solidFill>
                  <a:srgbClr val="FFFFFF"/>
                </a:solidFill>
              </a14:hiddenFill>
            </a:ext>
          </a:extLst>
        </p:spPr>
      </p:pic>
      <p:sp>
        <p:nvSpPr>
          <p:cNvPr id="6161" name="Oval 5">
            <a:extLst>
              <a:ext uri="{FF2B5EF4-FFF2-40B4-BE49-F238E27FC236}">
                <a16:creationId xmlns:a16="http://schemas.microsoft.com/office/drawing/2014/main" id="{6A539413-A961-420D-9A07-1B1B7ECB6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18407">
            <a:off x="1769566" y="4068331"/>
            <a:ext cx="2084933" cy="1982445"/>
          </a:xfrm>
          <a:custGeom>
            <a:avLst/>
            <a:gdLst>
              <a:gd name="connsiteX0" fmla="*/ 0 w 3164619"/>
              <a:gd name="connsiteY0" fmla="*/ 1529142 h 3058283"/>
              <a:gd name="connsiteX1" fmla="*/ 1582310 w 3164619"/>
              <a:gd name="connsiteY1" fmla="*/ 0 h 3058283"/>
              <a:gd name="connsiteX2" fmla="*/ 3164620 w 3164619"/>
              <a:gd name="connsiteY2" fmla="*/ 1529142 h 3058283"/>
              <a:gd name="connsiteX3" fmla="*/ 1582310 w 3164619"/>
              <a:gd name="connsiteY3" fmla="*/ 3058284 h 3058283"/>
              <a:gd name="connsiteX4" fmla="*/ 0 w 3164619"/>
              <a:gd name="connsiteY4" fmla="*/ 1529142 h 3058283"/>
              <a:gd name="connsiteX0" fmla="*/ 294 w 3164914"/>
              <a:gd name="connsiteY0" fmla="*/ 1529142 h 3058284"/>
              <a:gd name="connsiteX1" fmla="*/ 1487189 w 3164914"/>
              <a:gd name="connsiteY1" fmla="*/ 0 h 3058284"/>
              <a:gd name="connsiteX2" fmla="*/ 3164914 w 3164914"/>
              <a:gd name="connsiteY2" fmla="*/ 1529142 h 3058284"/>
              <a:gd name="connsiteX3" fmla="*/ 1582604 w 3164914"/>
              <a:gd name="connsiteY3" fmla="*/ 3058284 h 3058284"/>
              <a:gd name="connsiteX4" fmla="*/ 294 w 3164914"/>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93 w 3164813"/>
              <a:gd name="connsiteY0" fmla="*/ 1529142 h 3058284"/>
              <a:gd name="connsiteX1" fmla="*/ 1487088 w 3164813"/>
              <a:gd name="connsiteY1" fmla="*/ 0 h 3058284"/>
              <a:gd name="connsiteX2" fmla="*/ 3164813 w 3164813"/>
              <a:gd name="connsiteY2" fmla="*/ 1529142 h 3058284"/>
              <a:gd name="connsiteX3" fmla="*/ 1582503 w 3164813"/>
              <a:gd name="connsiteY3" fmla="*/ 3058284 h 3058284"/>
              <a:gd name="connsiteX4" fmla="*/ 193 w 3164813"/>
              <a:gd name="connsiteY4" fmla="*/ 1529142 h 3058284"/>
              <a:gd name="connsiteX0" fmla="*/ 184 w 3212512"/>
              <a:gd name="connsiteY0" fmla="*/ 1624823 h 3061381"/>
              <a:gd name="connsiteX1" fmla="*/ 1534787 w 3212512"/>
              <a:gd name="connsiteY1" fmla="*/ 265 h 3061381"/>
              <a:gd name="connsiteX2" fmla="*/ 3212512 w 3212512"/>
              <a:gd name="connsiteY2" fmla="*/ 1529407 h 3061381"/>
              <a:gd name="connsiteX3" fmla="*/ 1630202 w 3212512"/>
              <a:gd name="connsiteY3" fmla="*/ 3058549 h 3061381"/>
              <a:gd name="connsiteX4" fmla="*/ 184 w 3212512"/>
              <a:gd name="connsiteY4" fmla="*/ 1624823 h 3061381"/>
              <a:gd name="connsiteX0" fmla="*/ 335 w 3212663"/>
              <a:gd name="connsiteY0" fmla="*/ 1624823 h 3058748"/>
              <a:gd name="connsiteX1" fmla="*/ 1503133 w 3212663"/>
              <a:gd name="connsiteY1" fmla="*/ 265 h 3058748"/>
              <a:gd name="connsiteX2" fmla="*/ 3212663 w 3212663"/>
              <a:gd name="connsiteY2" fmla="*/ 1529407 h 3058748"/>
              <a:gd name="connsiteX3" fmla="*/ 1630353 w 3212663"/>
              <a:gd name="connsiteY3" fmla="*/ 3058549 h 3058748"/>
              <a:gd name="connsiteX4" fmla="*/ 335 w 3212663"/>
              <a:gd name="connsiteY4" fmla="*/ 1624823 h 3058748"/>
              <a:gd name="connsiteX0" fmla="*/ 892 w 3213220"/>
              <a:gd name="connsiteY0" fmla="*/ 1624823 h 3058748"/>
              <a:gd name="connsiteX1" fmla="*/ 1503690 w 3213220"/>
              <a:gd name="connsiteY1" fmla="*/ 265 h 3058748"/>
              <a:gd name="connsiteX2" fmla="*/ 3213220 w 3213220"/>
              <a:gd name="connsiteY2" fmla="*/ 1529407 h 3058748"/>
              <a:gd name="connsiteX3" fmla="*/ 1630910 w 3213220"/>
              <a:gd name="connsiteY3" fmla="*/ 3058549 h 3058748"/>
              <a:gd name="connsiteX4" fmla="*/ 892 w 3213220"/>
              <a:gd name="connsiteY4" fmla="*/ 1624823 h 3058748"/>
              <a:gd name="connsiteX0" fmla="*/ 4743 w 3217071"/>
              <a:gd name="connsiteY0" fmla="*/ 1624823 h 3058932"/>
              <a:gd name="connsiteX1" fmla="*/ 1507541 w 3217071"/>
              <a:gd name="connsiteY1" fmla="*/ 265 h 3058932"/>
              <a:gd name="connsiteX2" fmla="*/ 3217071 w 3217071"/>
              <a:gd name="connsiteY2" fmla="*/ 1529407 h 3058932"/>
              <a:gd name="connsiteX3" fmla="*/ 1634761 w 3217071"/>
              <a:gd name="connsiteY3" fmla="*/ 3058549 h 3058932"/>
              <a:gd name="connsiteX4" fmla="*/ 4743 w 3217071"/>
              <a:gd name="connsiteY4" fmla="*/ 1624823 h 3058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7071" h="3058932">
                <a:moveTo>
                  <a:pt x="4743" y="1624823"/>
                </a:moveTo>
                <a:cubicBezTo>
                  <a:pt x="-48265" y="653933"/>
                  <a:pt x="336049" y="16168"/>
                  <a:pt x="1507541" y="265"/>
                </a:cubicBezTo>
                <a:cubicBezTo>
                  <a:pt x="2679033" y="-15638"/>
                  <a:pt x="3217071" y="684885"/>
                  <a:pt x="3217071" y="1529407"/>
                </a:cubicBezTo>
                <a:cubicBezTo>
                  <a:pt x="3217071" y="2882813"/>
                  <a:pt x="2170149" y="3042646"/>
                  <a:pt x="1634761" y="3058549"/>
                </a:cubicBezTo>
                <a:cubicBezTo>
                  <a:pt x="1099373" y="3074452"/>
                  <a:pt x="57751" y="2595713"/>
                  <a:pt x="4743" y="162482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68D45C-8989-10D0-CDDE-4578E0F20EEB}"/>
              </a:ext>
            </a:extLst>
          </p:cNvPr>
          <p:cNvSpPr>
            <a:spLocks noGrp="1"/>
          </p:cNvSpPr>
          <p:nvPr>
            <p:ph idx="1"/>
          </p:nvPr>
        </p:nvSpPr>
        <p:spPr>
          <a:xfrm>
            <a:off x="5869894" y="1497885"/>
            <a:ext cx="4769867" cy="3862392"/>
          </a:xfrm>
        </p:spPr>
        <p:txBody>
          <a:bodyPr anchor="ctr">
            <a:normAutofit fontScale="92500" lnSpcReduction="10000"/>
          </a:bodyPr>
          <a:lstStyle/>
          <a:p>
            <a:pPr marL="457200" indent="-457200" algn="ctr">
              <a:buFontTx/>
              <a:buChar char="-"/>
            </a:pPr>
            <a:r>
              <a:rPr lang="en-GB" dirty="0"/>
              <a:t>Can stop anyone at any time.</a:t>
            </a:r>
          </a:p>
          <a:p>
            <a:pPr marL="457200" indent="-457200" algn="ctr">
              <a:buFontTx/>
              <a:buChar char="-"/>
            </a:pPr>
            <a:r>
              <a:rPr lang="en-GB" dirty="0"/>
              <a:t>‘Reasonable grounds’.</a:t>
            </a:r>
          </a:p>
          <a:p>
            <a:pPr marL="457200" indent="-457200" algn="ctr">
              <a:buFontTx/>
              <a:buChar char="-"/>
            </a:pPr>
            <a:r>
              <a:rPr lang="en-GB" dirty="0"/>
              <a:t>No evidence to suggest reliability.</a:t>
            </a:r>
          </a:p>
          <a:p>
            <a:pPr marL="457200" indent="-457200" algn="ctr">
              <a:buFontTx/>
              <a:buChar char="-"/>
            </a:pPr>
            <a:r>
              <a:rPr lang="en-GB" dirty="0"/>
              <a:t>Illegal drugs, weapons, stolen property.</a:t>
            </a:r>
          </a:p>
          <a:p>
            <a:pPr marL="457200" indent="-457200" algn="ctr">
              <a:buFontTx/>
              <a:buChar char="-"/>
            </a:pPr>
            <a:r>
              <a:rPr lang="en-GB" dirty="0"/>
              <a:t>Specific location</a:t>
            </a:r>
          </a:p>
          <a:p>
            <a:pPr marL="457200" indent="-457200" algn="ctr">
              <a:buFontTx/>
              <a:buChar char="-"/>
            </a:pPr>
            <a:r>
              <a:rPr lang="en-GB" dirty="0"/>
              <a:t>Rules about stop and search – they must give you a reason. </a:t>
            </a:r>
          </a:p>
        </p:txBody>
      </p:sp>
    </p:spTree>
    <p:extLst>
      <p:ext uri="{BB962C8B-B14F-4D97-AF65-F5344CB8AC3E}">
        <p14:creationId xmlns:p14="http://schemas.microsoft.com/office/powerpoint/2010/main" val="3187942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302" name="Rectangle 12294">
            <a:extLst>
              <a:ext uri="{FF2B5EF4-FFF2-40B4-BE49-F238E27FC236}">
                <a16:creationId xmlns:a16="http://schemas.microsoft.com/office/drawing/2014/main" id="{BD2A7128-270D-45DD-B0C7-24FF46222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3" name="Freeform: Shape 12296">
            <a:extLst>
              <a:ext uri="{FF2B5EF4-FFF2-40B4-BE49-F238E27FC236}">
                <a16:creationId xmlns:a16="http://schemas.microsoft.com/office/drawing/2014/main" id="{61734980-3A14-4021-8D8C-42AC55C39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74"/>
            <a:ext cx="6364515" cy="6858000"/>
          </a:xfrm>
          <a:custGeom>
            <a:avLst/>
            <a:gdLst>
              <a:gd name="connsiteX0" fmla="*/ 7430701 w 7551955"/>
              <a:gd name="connsiteY0" fmla="*/ 6858000 h 6858000"/>
              <a:gd name="connsiteX1" fmla="*/ 0 w 7551955"/>
              <a:gd name="connsiteY1" fmla="*/ 6858000 h 6858000"/>
              <a:gd name="connsiteX2" fmla="*/ 0 w 7551955"/>
              <a:gd name="connsiteY2" fmla="*/ 0 h 6858000"/>
              <a:gd name="connsiteX3" fmla="*/ 7505795 w 7551955"/>
              <a:gd name="connsiteY3" fmla="*/ 0 h 6858000"/>
              <a:gd name="connsiteX4" fmla="*/ 7520785 w 7551955"/>
              <a:gd name="connsiteY4" fmla="*/ 379063 h 6858000"/>
              <a:gd name="connsiteX5" fmla="*/ 7433327 w 7551955"/>
              <a:gd name="connsiteY5" fmla="*/ 6803646 h 6858000"/>
              <a:gd name="connsiteX0" fmla="*/ 7430701 w 7520786"/>
              <a:gd name="connsiteY0" fmla="*/ 6858000 h 6858000"/>
              <a:gd name="connsiteX1" fmla="*/ 0 w 7520786"/>
              <a:gd name="connsiteY1" fmla="*/ 6858000 h 6858000"/>
              <a:gd name="connsiteX2" fmla="*/ 0 w 7520786"/>
              <a:gd name="connsiteY2" fmla="*/ 0 h 6858000"/>
              <a:gd name="connsiteX3" fmla="*/ 7505795 w 7520786"/>
              <a:gd name="connsiteY3" fmla="*/ 0 h 6858000"/>
              <a:gd name="connsiteX4" fmla="*/ 7520785 w 7520786"/>
              <a:gd name="connsiteY4" fmla="*/ 379063 h 6858000"/>
              <a:gd name="connsiteX5" fmla="*/ 7433327 w 7520786"/>
              <a:gd name="connsiteY5" fmla="*/ 6803646 h 6858000"/>
              <a:gd name="connsiteX6" fmla="*/ 7430701 w 752078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20786" h="6858000">
                <a:moveTo>
                  <a:pt x="7430701" y="6858000"/>
                </a:moveTo>
                <a:lnTo>
                  <a:pt x="0" y="6858000"/>
                </a:lnTo>
                <a:lnTo>
                  <a:pt x="0" y="0"/>
                </a:lnTo>
                <a:lnTo>
                  <a:pt x="7505795" y="0"/>
                </a:lnTo>
                <a:lnTo>
                  <a:pt x="7520785" y="379063"/>
                </a:lnTo>
                <a:cubicBezTo>
                  <a:pt x="7384101" y="2164699"/>
                  <a:pt x="7521128" y="5461844"/>
                  <a:pt x="7433327" y="6803646"/>
                </a:cubicBezTo>
                <a:lnTo>
                  <a:pt x="7430701" y="6858000"/>
                </a:ln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04" name="Freeform: Shape 12298">
            <a:extLst>
              <a:ext uri="{FF2B5EF4-FFF2-40B4-BE49-F238E27FC236}">
                <a16:creationId xmlns:a16="http://schemas.microsoft.com/office/drawing/2014/main" id="{41D7BE2F-D450-4BB9-88A4-89117A39D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3803">
            <a:off x="6669115" y="667365"/>
            <a:ext cx="4710726" cy="233744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3222 w 1217951"/>
              <a:gd name="connsiteY0" fmla="*/ 893096 h 893096"/>
              <a:gd name="connsiteX1" fmla="*/ 815627 w 1217951"/>
              <a:gd name="connsiteY1" fmla="*/ 823182 h 893096"/>
              <a:gd name="connsiteX2" fmla="*/ 1174433 w 1217951"/>
              <a:gd name="connsiteY2" fmla="*/ 650399 h 893096"/>
              <a:gd name="connsiteX3" fmla="*/ 1173386 w 1217951"/>
              <a:gd name="connsiteY3" fmla="*/ 212820 h 893096"/>
              <a:gd name="connsiteX4" fmla="*/ 952921 w 1217951"/>
              <a:gd name="connsiteY4" fmla="*/ 42449 h 893096"/>
              <a:gd name="connsiteX5" fmla="*/ 454058 w 1217951"/>
              <a:gd name="connsiteY5" fmla="*/ 52514 h 893096"/>
              <a:gd name="connsiteX6" fmla="*/ 1906 w 1217951"/>
              <a:gd name="connsiteY6" fmla="*/ 615251 h 893096"/>
              <a:gd name="connsiteX7" fmla="*/ 540259 w 1217951"/>
              <a:gd name="connsiteY7" fmla="*/ 757269 h 893096"/>
              <a:gd name="connsiteX8" fmla="*/ 623222 w 1217951"/>
              <a:gd name="connsiteY8" fmla="*/ 893096 h 893096"/>
              <a:gd name="connsiteX0" fmla="*/ 623222 w 1220978"/>
              <a:gd name="connsiteY0" fmla="*/ 893096 h 893096"/>
              <a:gd name="connsiteX1" fmla="*/ 815627 w 1220978"/>
              <a:gd name="connsiteY1" fmla="*/ 823182 h 893096"/>
              <a:gd name="connsiteX2" fmla="*/ 1174433 w 1220978"/>
              <a:gd name="connsiteY2" fmla="*/ 650399 h 893096"/>
              <a:gd name="connsiteX3" fmla="*/ 1173386 w 1220978"/>
              <a:gd name="connsiteY3" fmla="*/ 212820 h 893096"/>
              <a:gd name="connsiteX4" fmla="*/ 952921 w 1220978"/>
              <a:gd name="connsiteY4" fmla="*/ 42449 h 893096"/>
              <a:gd name="connsiteX5" fmla="*/ 454058 w 1220978"/>
              <a:gd name="connsiteY5" fmla="*/ 52514 h 893096"/>
              <a:gd name="connsiteX6" fmla="*/ 1906 w 1220978"/>
              <a:gd name="connsiteY6" fmla="*/ 615251 h 893096"/>
              <a:gd name="connsiteX7" fmla="*/ 540259 w 1220978"/>
              <a:gd name="connsiteY7" fmla="*/ 757269 h 893096"/>
              <a:gd name="connsiteX8" fmla="*/ 623222 w 1220978"/>
              <a:gd name="connsiteY8" fmla="*/ 893096 h 893096"/>
              <a:gd name="connsiteX0" fmla="*/ 624315 w 1222071"/>
              <a:gd name="connsiteY0" fmla="*/ 871608 h 871608"/>
              <a:gd name="connsiteX1" fmla="*/ 816720 w 1222071"/>
              <a:gd name="connsiteY1" fmla="*/ 801694 h 871608"/>
              <a:gd name="connsiteX2" fmla="*/ 1175526 w 1222071"/>
              <a:gd name="connsiteY2" fmla="*/ 628911 h 871608"/>
              <a:gd name="connsiteX3" fmla="*/ 1174479 w 1222071"/>
              <a:gd name="connsiteY3" fmla="*/ 191332 h 871608"/>
              <a:gd name="connsiteX4" fmla="*/ 954014 w 1222071"/>
              <a:gd name="connsiteY4" fmla="*/ 20961 h 871608"/>
              <a:gd name="connsiteX5" fmla="*/ 455151 w 1222071"/>
              <a:gd name="connsiteY5" fmla="*/ 31026 h 871608"/>
              <a:gd name="connsiteX6" fmla="*/ 2999 w 1222071"/>
              <a:gd name="connsiteY6" fmla="*/ 593763 h 871608"/>
              <a:gd name="connsiteX7" fmla="*/ 541352 w 1222071"/>
              <a:gd name="connsiteY7" fmla="*/ 735781 h 871608"/>
              <a:gd name="connsiteX8" fmla="*/ 624315 w 1222071"/>
              <a:gd name="connsiteY8" fmla="*/ 871608 h 871608"/>
              <a:gd name="connsiteX0" fmla="*/ 624980 w 1222736"/>
              <a:gd name="connsiteY0" fmla="*/ 870777 h 870777"/>
              <a:gd name="connsiteX1" fmla="*/ 817385 w 1222736"/>
              <a:gd name="connsiteY1" fmla="*/ 800863 h 870777"/>
              <a:gd name="connsiteX2" fmla="*/ 1176191 w 1222736"/>
              <a:gd name="connsiteY2" fmla="*/ 628080 h 870777"/>
              <a:gd name="connsiteX3" fmla="*/ 1175144 w 1222736"/>
              <a:gd name="connsiteY3" fmla="*/ 190501 h 870777"/>
              <a:gd name="connsiteX4" fmla="*/ 954679 w 1222736"/>
              <a:gd name="connsiteY4" fmla="*/ 20130 h 870777"/>
              <a:gd name="connsiteX5" fmla="*/ 414382 w 1222736"/>
              <a:gd name="connsiteY5" fmla="*/ 31976 h 870777"/>
              <a:gd name="connsiteX6" fmla="*/ 3664 w 1222736"/>
              <a:gd name="connsiteY6" fmla="*/ 592932 h 870777"/>
              <a:gd name="connsiteX7" fmla="*/ 542017 w 1222736"/>
              <a:gd name="connsiteY7" fmla="*/ 734950 h 870777"/>
              <a:gd name="connsiteX8" fmla="*/ 624980 w 1222736"/>
              <a:gd name="connsiteY8" fmla="*/ 870777 h 870777"/>
              <a:gd name="connsiteX0" fmla="*/ 624943 w 1222699"/>
              <a:gd name="connsiteY0" fmla="*/ 884146 h 884146"/>
              <a:gd name="connsiteX1" fmla="*/ 817348 w 1222699"/>
              <a:gd name="connsiteY1" fmla="*/ 814232 h 884146"/>
              <a:gd name="connsiteX2" fmla="*/ 1176154 w 1222699"/>
              <a:gd name="connsiteY2" fmla="*/ 641449 h 884146"/>
              <a:gd name="connsiteX3" fmla="*/ 1175107 w 1222699"/>
              <a:gd name="connsiteY3" fmla="*/ 203870 h 884146"/>
              <a:gd name="connsiteX4" fmla="*/ 954642 w 1222699"/>
              <a:gd name="connsiteY4" fmla="*/ 33499 h 884146"/>
              <a:gd name="connsiteX5" fmla="*/ 414345 w 1222699"/>
              <a:gd name="connsiteY5" fmla="*/ 45345 h 884146"/>
              <a:gd name="connsiteX6" fmla="*/ 3627 w 1222699"/>
              <a:gd name="connsiteY6" fmla="*/ 606301 h 884146"/>
              <a:gd name="connsiteX7" fmla="*/ 541980 w 1222699"/>
              <a:gd name="connsiteY7" fmla="*/ 748319 h 884146"/>
              <a:gd name="connsiteX8" fmla="*/ 624943 w 1222699"/>
              <a:gd name="connsiteY8" fmla="*/ 884146 h 884146"/>
              <a:gd name="connsiteX0" fmla="*/ 623477 w 1218278"/>
              <a:gd name="connsiteY0" fmla="*/ 904314 h 904314"/>
              <a:gd name="connsiteX1" fmla="*/ 815882 w 1218278"/>
              <a:gd name="connsiteY1" fmla="*/ 834400 h 904314"/>
              <a:gd name="connsiteX2" fmla="*/ 1174688 w 1218278"/>
              <a:gd name="connsiteY2" fmla="*/ 661617 h 904314"/>
              <a:gd name="connsiteX3" fmla="*/ 1173641 w 1218278"/>
              <a:gd name="connsiteY3" fmla="*/ 224038 h 904314"/>
              <a:gd name="connsiteX4" fmla="*/ 951744 w 1218278"/>
              <a:gd name="connsiteY4" fmla="*/ 29185 h 904314"/>
              <a:gd name="connsiteX5" fmla="*/ 412879 w 1218278"/>
              <a:gd name="connsiteY5" fmla="*/ 65513 h 904314"/>
              <a:gd name="connsiteX6" fmla="*/ 2161 w 1218278"/>
              <a:gd name="connsiteY6" fmla="*/ 626469 h 904314"/>
              <a:gd name="connsiteX7" fmla="*/ 540514 w 1218278"/>
              <a:gd name="connsiteY7" fmla="*/ 768487 h 904314"/>
              <a:gd name="connsiteX8" fmla="*/ 623477 w 1218278"/>
              <a:gd name="connsiteY8" fmla="*/ 904314 h 904314"/>
              <a:gd name="connsiteX0" fmla="*/ 630807 w 1225608"/>
              <a:gd name="connsiteY0" fmla="*/ 904314 h 904314"/>
              <a:gd name="connsiteX1" fmla="*/ 823212 w 1225608"/>
              <a:gd name="connsiteY1" fmla="*/ 834400 h 904314"/>
              <a:gd name="connsiteX2" fmla="*/ 1182018 w 1225608"/>
              <a:gd name="connsiteY2" fmla="*/ 661617 h 904314"/>
              <a:gd name="connsiteX3" fmla="*/ 1180971 w 1225608"/>
              <a:gd name="connsiteY3" fmla="*/ 224038 h 904314"/>
              <a:gd name="connsiteX4" fmla="*/ 959074 w 1225608"/>
              <a:gd name="connsiteY4" fmla="*/ 29185 h 904314"/>
              <a:gd name="connsiteX5" fmla="*/ 420209 w 1225608"/>
              <a:gd name="connsiteY5" fmla="*/ 65513 h 904314"/>
              <a:gd name="connsiteX6" fmla="*/ 9491 w 1225608"/>
              <a:gd name="connsiteY6" fmla="*/ 626469 h 904314"/>
              <a:gd name="connsiteX7" fmla="*/ 547844 w 1225608"/>
              <a:gd name="connsiteY7" fmla="*/ 768487 h 904314"/>
              <a:gd name="connsiteX8" fmla="*/ 630807 w 1225608"/>
              <a:gd name="connsiteY8" fmla="*/ 904314 h 904314"/>
              <a:gd name="connsiteX0" fmla="*/ 631450 w 1226251"/>
              <a:gd name="connsiteY0" fmla="*/ 896948 h 896948"/>
              <a:gd name="connsiteX1" fmla="*/ 823855 w 1226251"/>
              <a:gd name="connsiteY1" fmla="*/ 827034 h 896948"/>
              <a:gd name="connsiteX2" fmla="*/ 1182661 w 1226251"/>
              <a:gd name="connsiteY2" fmla="*/ 654251 h 896948"/>
              <a:gd name="connsiteX3" fmla="*/ 1181614 w 1226251"/>
              <a:gd name="connsiteY3" fmla="*/ 216672 h 896948"/>
              <a:gd name="connsiteX4" fmla="*/ 959717 w 1226251"/>
              <a:gd name="connsiteY4" fmla="*/ 21819 h 896948"/>
              <a:gd name="connsiteX5" fmla="*/ 420852 w 1226251"/>
              <a:gd name="connsiteY5" fmla="*/ 58147 h 896948"/>
              <a:gd name="connsiteX6" fmla="*/ 10134 w 1226251"/>
              <a:gd name="connsiteY6" fmla="*/ 619103 h 896948"/>
              <a:gd name="connsiteX7" fmla="*/ 548487 w 1226251"/>
              <a:gd name="connsiteY7" fmla="*/ 761121 h 896948"/>
              <a:gd name="connsiteX8" fmla="*/ 631450 w 1226251"/>
              <a:gd name="connsiteY8" fmla="*/ 896948 h 896948"/>
              <a:gd name="connsiteX0" fmla="*/ 631450 w 1240153"/>
              <a:gd name="connsiteY0" fmla="*/ 896948 h 896948"/>
              <a:gd name="connsiteX1" fmla="*/ 823855 w 1240153"/>
              <a:gd name="connsiteY1" fmla="*/ 827034 h 896948"/>
              <a:gd name="connsiteX2" fmla="*/ 1182661 w 1240153"/>
              <a:gd name="connsiteY2" fmla="*/ 654251 h 896948"/>
              <a:gd name="connsiteX3" fmla="*/ 1217456 w 1240153"/>
              <a:gd name="connsiteY3" fmla="*/ 220742 h 896948"/>
              <a:gd name="connsiteX4" fmla="*/ 959717 w 1240153"/>
              <a:gd name="connsiteY4" fmla="*/ 21819 h 896948"/>
              <a:gd name="connsiteX5" fmla="*/ 420852 w 1240153"/>
              <a:gd name="connsiteY5" fmla="*/ 58147 h 896948"/>
              <a:gd name="connsiteX6" fmla="*/ 10134 w 1240153"/>
              <a:gd name="connsiteY6" fmla="*/ 619103 h 896948"/>
              <a:gd name="connsiteX7" fmla="*/ 548487 w 1240153"/>
              <a:gd name="connsiteY7" fmla="*/ 761121 h 896948"/>
              <a:gd name="connsiteX8" fmla="*/ 631450 w 1240153"/>
              <a:gd name="connsiteY8" fmla="*/ 896948 h 896948"/>
              <a:gd name="connsiteX0" fmla="*/ 631450 w 1262945"/>
              <a:gd name="connsiteY0" fmla="*/ 896948 h 896948"/>
              <a:gd name="connsiteX1" fmla="*/ 823855 w 1262945"/>
              <a:gd name="connsiteY1" fmla="*/ 827034 h 896948"/>
              <a:gd name="connsiteX2" fmla="*/ 1182661 w 1262945"/>
              <a:gd name="connsiteY2" fmla="*/ 654251 h 896948"/>
              <a:gd name="connsiteX3" fmla="*/ 1247134 w 1262945"/>
              <a:gd name="connsiteY3" fmla="*/ 220869 h 896948"/>
              <a:gd name="connsiteX4" fmla="*/ 959717 w 1262945"/>
              <a:gd name="connsiteY4" fmla="*/ 21819 h 896948"/>
              <a:gd name="connsiteX5" fmla="*/ 420852 w 1262945"/>
              <a:gd name="connsiteY5" fmla="*/ 58147 h 896948"/>
              <a:gd name="connsiteX6" fmla="*/ 10134 w 1262945"/>
              <a:gd name="connsiteY6" fmla="*/ 619103 h 896948"/>
              <a:gd name="connsiteX7" fmla="*/ 548487 w 1262945"/>
              <a:gd name="connsiteY7" fmla="*/ 761121 h 896948"/>
              <a:gd name="connsiteX8" fmla="*/ 631450 w 1262945"/>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3467 w 1268586"/>
              <a:gd name="connsiteY7" fmla="*/ 776764 h 896948"/>
              <a:gd name="connsiteX8" fmla="*/ 631450 w 1268586"/>
              <a:gd name="connsiteY8" fmla="*/ 896948 h 896948"/>
              <a:gd name="connsiteX0" fmla="*/ 613559 w 1250695"/>
              <a:gd name="connsiteY0" fmla="*/ 904135 h 904135"/>
              <a:gd name="connsiteX1" fmla="*/ 805964 w 1250695"/>
              <a:gd name="connsiteY1" fmla="*/ 834221 h 904135"/>
              <a:gd name="connsiteX2" fmla="*/ 1182405 w 1250695"/>
              <a:gd name="connsiteY2" fmla="*/ 658576 h 904135"/>
              <a:gd name="connsiteX3" fmla="*/ 1229243 w 1250695"/>
              <a:gd name="connsiteY3" fmla="*/ 228056 h 904135"/>
              <a:gd name="connsiteX4" fmla="*/ 941826 w 1250695"/>
              <a:gd name="connsiteY4" fmla="*/ 29006 h 904135"/>
              <a:gd name="connsiteX5" fmla="*/ 402961 w 1250695"/>
              <a:gd name="connsiteY5" fmla="*/ 65334 h 904135"/>
              <a:gd name="connsiteX6" fmla="*/ 9878 w 1250695"/>
              <a:gd name="connsiteY6" fmla="*/ 623429 h 904135"/>
              <a:gd name="connsiteX7" fmla="*/ 525576 w 1250695"/>
              <a:gd name="connsiteY7" fmla="*/ 783951 h 904135"/>
              <a:gd name="connsiteX8" fmla="*/ 613559 w 1250695"/>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377 w 1243513"/>
              <a:gd name="connsiteY0" fmla="*/ 899488 h 899488"/>
              <a:gd name="connsiteX1" fmla="*/ 798782 w 1243513"/>
              <a:gd name="connsiteY1" fmla="*/ 829574 h 899488"/>
              <a:gd name="connsiteX2" fmla="*/ 1175223 w 1243513"/>
              <a:gd name="connsiteY2" fmla="*/ 653929 h 899488"/>
              <a:gd name="connsiteX3" fmla="*/ 1222061 w 1243513"/>
              <a:gd name="connsiteY3" fmla="*/ 223409 h 899488"/>
              <a:gd name="connsiteX4" fmla="*/ 934644 w 1243513"/>
              <a:gd name="connsiteY4" fmla="*/ 24359 h 899488"/>
              <a:gd name="connsiteX5" fmla="*/ 395779 w 1243513"/>
              <a:gd name="connsiteY5" fmla="*/ 60687 h 899488"/>
              <a:gd name="connsiteX6" fmla="*/ 2696 w 1243513"/>
              <a:gd name="connsiteY6" fmla="*/ 618782 h 899488"/>
              <a:gd name="connsiteX7" fmla="*/ 518394 w 1243513"/>
              <a:gd name="connsiteY7" fmla="*/ 779304 h 899488"/>
              <a:gd name="connsiteX8" fmla="*/ 606377 w 1243513"/>
              <a:gd name="connsiteY8" fmla="*/ 899488 h 899488"/>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8394 w 1243513"/>
              <a:gd name="connsiteY7" fmla="*/ 779304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32641"/>
              <a:gd name="connsiteY0" fmla="*/ 917993 h 917993"/>
              <a:gd name="connsiteX1" fmla="*/ 798782 w 1232641"/>
              <a:gd name="connsiteY1" fmla="*/ 829574 h 917993"/>
              <a:gd name="connsiteX2" fmla="*/ 1134836 w 1232641"/>
              <a:gd name="connsiteY2" fmla="*/ 659403 h 917993"/>
              <a:gd name="connsiteX3" fmla="*/ 1222061 w 1232641"/>
              <a:gd name="connsiteY3" fmla="*/ 223409 h 917993"/>
              <a:gd name="connsiteX4" fmla="*/ 934644 w 1232641"/>
              <a:gd name="connsiteY4" fmla="*/ 24359 h 917993"/>
              <a:gd name="connsiteX5" fmla="*/ 395779 w 1232641"/>
              <a:gd name="connsiteY5" fmla="*/ 60687 h 917993"/>
              <a:gd name="connsiteX6" fmla="*/ 2696 w 1232641"/>
              <a:gd name="connsiteY6" fmla="*/ 618782 h 917993"/>
              <a:gd name="connsiteX7" fmla="*/ 519825 w 1232641"/>
              <a:gd name="connsiteY7" fmla="*/ 803786 h 917993"/>
              <a:gd name="connsiteX8" fmla="*/ 583723 w 1232641"/>
              <a:gd name="connsiteY8" fmla="*/ 917993 h 917993"/>
              <a:gd name="connsiteX0" fmla="*/ 583723 w 1187264"/>
              <a:gd name="connsiteY0" fmla="*/ 917993 h 917993"/>
              <a:gd name="connsiteX1" fmla="*/ 798782 w 1187264"/>
              <a:gd name="connsiteY1" fmla="*/ 829574 h 917993"/>
              <a:gd name="connsiteX2" fmla="*/ 1134836 w 1187264"/>
              <a:gd name="connsiteY2" fmla="*/ 659403 h 917993"/>
              <a:gd name="connsiteX3" fmla="*/ 1166273 w 1187264"/>
              <a:gd name="connsiteY3" fmla="*/ 220655 h 917993"/>
              <a:gd name="connsiteX4" fmla="*/ 934644 w 1187264"/>
              <a:gd name="connsiteY4" fmla="*/ 24359 h 917993"/>
              <a:gd name="connsiteX5" fmla="*/ 395779 w 1187264"/>
              <a:gd name="connsiteY5" fmla="*/ 60687 h 917993"/>
              <a:gd name="connsiteX6" fmla="*/ 2696 w 1187264"/>
              <a:gd name="connsiteY6" fmla="*/ 618782 h 917993"/>
              <a:gd name="connsiteX7" fmla="*/ 519825 w 1187264"/>
              <a:gd name="connsiteY7" fmla="*/ 803786 h 917993"/>
              <a:gd name="connsiteX8" fmla="*/ 583723 w 1187264"/>
              <a:gd name="connsiteY8" fmla="*/ 917993 h 917993"/>
              <a:gd name="connsiteX0" fmla="*/ 583723 w 1177003"/>
              <a:gd name="connsiteY0" fmla="*/ 917993 h 917993"/>
              <a:gd name="connsiteX1" fmla="*/ 798782 w 1177003"/>
              <a:gd name="connsiteY1" fmla="*/ 829574 h 917993"/>
              <a:gd name="connsiteX2" fmla="*/ 1103676 w 1177003"/>
              <a:gd name="connsiteY2" fmla="*/ 637838 h 917993"/>
              <a:gd name="connsiteX3" fmla="*/ 1166273 w 1177003"/>
              <a:gd name="connsiteY3" fmla="*/ 220655 h 917993"/>
              <a:gd name="connsiteX4" fmla="*/ 934644 w 1177003"/>
              <a:gd name="connsiteY4" fmla="*/ 24359 h 917993"/>
              <a:gd name="connsiteX5" fmla="*/ 395779 w 1177003"/>
              <a:gd name="connsiteY5" fmla="*/ 60687 h 917993"/>
              <a:gd name="connsiteX6" fmla="*/ 2696 w 1177003"/>
              <a:gd name="connsiteY6" fmla="*/ 618782 h 917993"/>
              <a:gd name="connsiteX7" fmla="*/ 519825 w 1177003"/>
              <a:gd name="connsiteY7" fmla="*/ 803786 h 917993"/>
              <a:gd name="connsiteX8" fmla="*/ 583723 w 1177003"/>
              <a:gd name="connsiteY8" fmla="*/ 917993 h 917993"/>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729 w 1176933"/>
              <a:gd name="connsiteY0" fmla="*/ 903086 h 903086"/>
              <a:gd name="connsiteX1" fmla="*/ 798788 w 1176933"/>
              <a:gd name="connsiteY1" fmla="*/ 814667 h 903086"/>
              <a:gd name="connsiteX2" fmla="*/ 1103682 w 1176933"/>
              <a:gd name="connsiteY2" fmla="*/ 622931 h 903086"/>
              <a:gd name="connsiteX3" fmla="*/ 1166279 w 1176933"/>
              <a:gd name="connsiteY3" fmla="*/ 205748 h 903086"/>
              <a:gd name="connsiteX4" fmla="*/ 935723 w 1176933"/>
              <a:gd name="connsiteY4" fmla="*/ 24779 h 903086"/>
              <a:gd name="connsiteX5" fmla="*/ 395785 w 1176933"/>
              <a:gd name="connsiteY5" fmla="*/ 45780 h 903086"/>
              <a:gd name="connsiteX6" fmla="*/ 2702 w 1176933"/>
              <a:gd name="connsiteY6" fmla="*/ 603875 h 903086"/>
              <a:gd name="connsiteX7" fmla="*/ 519831 w 1176933"/>
              <a:gd name="connsiteY7" fmla="*/ 788879 h 903086"/>
              <a:gd name="connsiteX8" fmla="*/ 583729 w 1176933"/>
              <a:gd name="connsiteY8" fmla="*/ 903086 h 903086"/>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7 w 1144041"/>
              <a:gd name="connsiteY0" fmla="*/ 905437 h 905437"/>
              <a:gd name="connsiteX1" fmla="*/ 765896 w 1144041"/>
              <a:gd name="connsiteY1" fmla="*/ 817018 h 905437"/>
              <a:gd name="connsiteX2" fmla="*/ 1070790 w 1144041"/>
              <a:gd name="connsiteY2" fmla="*/ 625282 h 905437"/>
              <a:gd name="connsiteX3" fmla="*/ 1133387 w 1144041"/>
              <a:gd name="connsiteY3" fmla="*/ 208099 h 905437"/>
              <a:gd name="connsiteX4" fmla="*/ 902831 w 1144041"/>
              <a:gd name="connsiteY4" fmla="*/ 27130 h 905437"/>
              <a:gd name="connsiteX5" fmla="*/ 362893 w 1144041"/>
              <a:gd name="connsiteY5" fmla="*/ 48131 h 905437"/>
              <a:gd name="connsiteX6" fmla="*/ 2854 w 1144041"/>
              <a:gd name="connsiteY6" fmla="*/ 601748 h 905437"/>
              <a:gd name="connsiteX7" fmla="*/ 486939 w 1144041"/>
              <a:gd name="connsiteY7" fmla="*/ 791230 h 905437"/>
              <a:gd name="connsiteX8" fmla="*/ 550837 w 1144041"/>
              <a:gd name="connsiteY8" fmla="*/ 905437 h 90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4041" h="905437">
                <a:moveTo>
                  <a:pt x="550837" y="905437"/>
                </a:moveTo>
                <a:cubicBezTo>
                  <a:pt x="625126" y="903802"/>
                  <a:pt x="679237" y="863710"/>
                  <a:pt x="765896" y="817018"/>
                </a:cubicBezTo>
                <a:cubicBezTo>
                  <a:pt x="852555" y="770326"/>
                  <a:pt x="1009542" y="726768"/>
                  <a:pt x="1070790" y="625282"/>
                </a:cubicBezTo>
                <a:cubicBezTo>
                  <a:pt x="1132038" y="523796"/>
                  <a:pt x="1161380" y="307791"/>
                  <a:pt x="1133387" y="208099"/>
                </a:cubicBezTo>
                <a:cubicBezTo>
                  <a:pt x="1105394" y="108407"/>
                  <a:pt x="1022719" y="53848"/>
                  <a:pt x="902831" y="27130"/>
                </a:cubicBezTo>
                <a:cubicBezTo>
                  <a:pt x="782943" y="412"/>
                  <a:pt x="513213" y="-25440"/>
                  <a:pt x="362893" y="48131"/>
                </a:cubicBezTo>
                <a:cubicBezTo>
                  <a:pt x="212573" y="121702"/>
                  <a:pt x="-28964" y="168558"/>
                  <a:pt x="2854" y="601748"/>
                </a:cubicBezTo>
                <a:cubicBezTo>
                  <a:pt x="40207" y="875873"/>
                  <a:pt x="350499" y="788031"/>
                  <a:pt x="486939" y="791230"/>
                </a:cubicBezTo>
                <a:cubicBezTo>
                  <a:pt x="640409" y="814584"/>
                  <a:pt x="550837" y="905437"/>
                  <a:pt x="550837" y="905437"/>
                </a:cubicBezTo>
                <a:close/>
              </a:path>
            </a:pathLst>
          </a:custGeom>
          <a:solidFill>
            <a:schemeClr val="bg1"/>
          </a:solidFill>
          <a:ln w="19050" cap="flat">
            <a:noFill/>
            <a:prstDash val="solid"/>
            <a:miter/>
          </a:ln>
        </p:spPr>
        <p:txBody>
          <a:bodyPr rtlCol="0" anchor="ctr"/>
          <a:lstStyle/>
          <a:p>
            <a:endParaRPr lang="en-US"/>
          </a:p>
        </p:txBody>
      </p:sp>
      <p:sp>
        <p:nvSpPr>
          <p:cNvPr id="12301" name="Freeform: Shape 12300">
            <a:extLst>
              <a:ext uri="{FF2B5EF4-FFF2-40B4-BE49-F238E27FC236}">
                <a16:creationId xmlns:a16="http://schemas.microsoft.com/office/drawing/2014/main" id="{4FB6307F-6A94-41F5-B00A-92BE5D3C7D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3803">
            <a:off x="6738158" y="624106"/>
            <a:ext cx="4710726" cy="233744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3222 w 1217951"/>
              <a:gd name="connsiteY0" fmla="*/ 893096 h 893096"/>
              <a:gd name="connsiteX1" fmla="*/ 815627 w 1217951"/>
              <a:gd name="connsiteY1" fmla="*/ 823182 h 893096"/>
              <a:gd name="connsiteX2" fmla="*/ 1174433 w 1217951"/>
              <a:gd name="connsiteY2" fmla="*/ 650399 h 893096"/>
              <a:gd name="connsiteX3" fmla="*/ 1173386 w 1217951"/>
              <a:gd name="connsiteY3" fmla="*/ 212820 h 893096"/>
              <a:gd name="connsiteX4" fmla="*/ 952921 w 1217951"/>
              <a:gd name="connsiteY4" fmla="*/ 42449 h 893096"/>
              <a:gd name="connsiteX5" fmla="*/ 454058 w 1217951"/>
              <a:gd name="connsiteY5" fmla="*/ 52514 h 893096"/>
              <a:gd name="connsiteX6" fmla="*/ 1906 w 1217951"/>
              <a:gd name="connsiteY6" fmla="*/ 615251 h 893096"/>
              <a:gd name="connsiteX7" fmla="*/ 540259 w 1217951"/>
              <a:gd name="connsiteY7" fmla="*/ 757269 h 893096"/>
              <a:gd name="connsiteX8" fmla="*/ 623222 w 1217951"/>
              <a:gd name="connsiteY8" fmla="*/ 893096 h 893096"/>
              <a:gd name="connsiteX0" fmla="*/ 623222 w 1220978"/>
              <a:gd name="connsiteY0" fmla="*/ 893096 h 893096"/>
              <a:gd name="connsiteX1" fmla="*/ 815627 w 1220978"/>
              <a:gd name="connsiteY1" fmla="*/ 823182 h 893096"/>
              <a:gd name="connsiteX2" fmla="*/ 1174433 w 1220978"/>
              <a:gd name="connsiteY2" fmla="*/ 650399 h 893096"/>
              <a:gd name="connsiteX3" fmla="*/ 1173386 w 1220978"/>
              <a:gd name="connsiteY3" fmla="*/ 212820 h 893096"/>
              <a:gd name="connsiteX4" fmla="*/ 952921 w 1220978"/>
              <a:gd name="connsiteY4" fmla="*/ 42449 h 893096"/>
              <a:gd name="connsiteX5" fmla="*/ 454058 w 1220978"/>
              <a:gd name="connsiteY5" fmla="*/ 52514 h 893096"/>
              <a:gd name="connsiteX6" fmla="*/ 1906 w 1220978"/>
              <a:gd name="connsiteY6" fmla="*/ 615251 h 893096"/>
              <a:gd name="connsiteX7" fmla="*/ 540259 w 1220978"/>
              <a:gd name="connsiteY7" fmla="*/ 757269 h 893096"/>
              <a:gd name="connsiteX8" fmla="*/ 623222 w 1220978"/>
              <a:gd name="connsiteY8" fmla="*/ 893096 h 893096"/>
              <a:gd name="connsiteX0" fmla="*/ 624315 w 1222071"/>
              <a:gd name="connsiteY0" fmla="*/ 871608 h 871608"/>
              <a:gd name="connsiteX1" fmla="*/ 816720 w 1222071"/>
              <a:gd name="connsiteY1" fmla="*/ 801694 h 871608"/>
              <a:gd name="connsiteX2" fmla="*/ 1175526 w 1222071"/>
              <a:gd name="connsiteY2" fmla="*/ 628911 h 871608"/>
              <a:gd name="connsiteX3" fmla="*/ 1174479 w 1222071"/>
              <a:gd name="connsiteY3" fmla="*/ 191332 h 871608"/>
              <a:gd name="connsiteX4" fmla="*/ 954014 w 1222071"/>
              <a:gd name="connsiteY4" fmla="*/ 20961 h 871608"/>
              <a:gd name="connsiteX5" fmla="*/ 455151 w 1222071"/>
              <a:gd name="connsiteY5" fmla="*/ 31026 h 871608"/>
              <a:gd name="connsiteX6" fmla="*/ 2999 w 1222071"/>
              <a:gd name="connsiteY6" fmla="*/ 593763 h 871608"/>
              <a:gd name="connsiteX7" fmla="*/ 541352 w 1222071"/>
              <a:gd name="connsiteY7" fmla="*/ 735781 h 871608"/>
              <a:gd name="connsiteX8" fmla="*/ 624315 w 1222071"/>
              <a:gd name="connsiteY8" fmla="*/ 871608 h 871608"/>
              <a:gd name="connsiteX0" fmla="*/ 624980 w 1222736"/>
              <a:gd name="connsiteY0" fmla="*/ 870777 h 870777"/>
              <a:gd name="connsiteX1" fmla="*/ 817385 w 1222736"/>
              <a:gd name="connsiteY1" fmla="*/ 800863 h 870777"/>
              <a:gd name="connsiteX2" fmla="*/ 1176191 w 1222736"/>
              <a:gd name="connsiteY2" fmla="*/ 628080 h 870777"/>
              <a:gd name="connsiteX3" fmla="*/ 1175144 w 1222736"/>
              <a:gd name="connsiteY3" fmla="*/ 190501 h 870777"/>
              <a:gd name="connsiteX4" fmla="*/ 954679 w 1222736"/>
              <a:gd name="connsiteY4" fmla="*/ 20130 h 870777"/>
              <a:gd name="connsiteX5" fmla="*/ 414382 w 1222736"/>
              <a:gd name="connsiteY5" fmla="*/ 31976 h 870777"/>
              <a:gd name="connsiteX6" fmla="*/ 3664 w 1222736"/>
              <a:gd name="connsiteY6" fmla="*/ 592932 h 870777"/>
              <a:gd name="connsiteX7" fmla="*/ 542017 w 1222736"/>
              <a:gd name="connsiteY7" fmla="*/ 734950 h 870777"/>
              <a:gd name="connsiteX8" fmla="*/ 624980 w 1222736"/>
              <a:gd name="connsiteY8" fmla="*/ 870777 h 870777"/>
              <a:gd name="connsiteX0" fmla="*/ 624943 w 1222699"/>
              <a:gd name="connsiteY0" fmla="*/ 884146 h 884146"/>
              <a:gd name="connsiteX1" fmla="*/ 817348 w 1222699"/>
              <a:gd name="connsiteY1" fmla="*/ 814232 h 884146"/>
              <a:gd name="connsiteX2" fmla="*/ 1176154 w 1222699"/>
              <a:gd name="connsiteY2" fmla="*/ 641449 h 884146"/>
              <a:gd name="connsiteX3" fmla="*/ 1175107 w 1222699"/>
              <a:gd name="connsiteY3" fmla="*/ 203870 h 884146"/>
              <a:gd name="connsiteX4" fmla="*/ 954642 w 1222699"/>
              <a:gd name="connsiteY4" fmla="*/ 33499 h 884146"/>
              <a:gd name="connsiteX5" fmla="*/ 414345 w 1222699"/>
              <a:gd name="connsiteY5" fmla="*/ 45345 h 884146"/>
              <a:gd name="connsiteX6" fmla="*/ 3627 w 1222699"/>
              <a:gd name="connsiteY6" fmla="*/ 606301 h 884146"/>
              <a:gd name="connsiteX7" fmla="*/ 541980 w 1222699"/>
              <a:gd name="connsiteY7" fmla="*/ 748319 h 884146"/>
              <a:gd name="connsiteX8" fmla="*/ 624943 w 1222699"/>
              <a:gd name="connsiteY8" fmla="*/ 884146 h 884146"/>
              <a:gd name="connsiteX0" fmla="*/ 623477 w 1218278"/>
              <a:gd name="connsiteY0" fmla="*/ 904314 h 904314"/>
              <a:gd name="connsiteX1" fmla="*/ 815882 w 1218278"/>
              <a:gd name="connsiteY1" fmla="*/ 834400 h 904314"/>
              <a:gd name="connsiteX2" fmla="*/ 1174688 w 1218278"/>
              <a:gd name="connsiteY2" fmla="*/ 661617 h 904314"/>
              <a:gd name="connsiteX3" fmla="*/ 1173641 w 1218278"/>
              <a:gd name="connsiteY3" fmla="*/ 224038 h 904314"/>
              <a:gd name="connsiteX4" fmla="*/ 951744 w 1218278"/>
              <a:gd name="connsiteY4" fmla="*/ 29185 h 904314"/>
              <a:gd name="connsiteX5" fmla="*/ 412879 w 1218278"/>
              <a:gd name="connsiteY5" fmla="*/ 65513 h 904314"/>
              <a:gd name="connsiteX6" fmla="*/ 2161 w 1218278"/>
              <a:gd name="connsiteY6" fmla="*/ 626469 h 904314"/>
              <a:gd name="connsiteX7" fmla="*/ 540514 w 1218278"/>
              <a:gd name="connsiteY7" fmla="*/ 768487 h 904314"/>
              <a:gd name="connsiteX8" fmla="*/ 623477 w 1218278"/>
              <a:gd name="connsiteY8" fmla="*/ 904314 h 904314"/>
              <a:gd name="connsiteX0" fmla="*/ 630807 w 1225608"/>
              <a:gd name="connsiteY0" fmla="*/ 904314 h 904314"/>
              <a:gd name="connsiteX1" fmla="*/ 823212 w 1225608"/>
              <a:gd name="connsiteY1" fmla="*/ 834400 h 904314"/>
              <a:gd name="connsiteX2" fmla="*/ 1182018 w 1225608"/>
              <a:gd name="connsiteY2" fmla="*/ 661617 h 904314"/>
              <a:gd name="connsiteX3" fmla="*/ 1180971 w 1225608"/>
              <a:gd name="connsiteY3" fmla="*/ 224038 h 904314"/>
              <a:gd name="connsiteX4" fmla="*/ 959074 w 1225608"/>
              <a:gd name="connsiteY4" fmla="*/ 29185 h 904314"/>
              <a:gd name="connsiteX5" fmla="*/ 420209 w 1225608"/>
              <a:gd name="connsiteY5" fmla="*/ 65513 h 904314"/>
              <a:gd name="connsiteX6" fmla="*/ 9491 w 1225608"/>
              <a:gd name="connsiteY6" fmla="*/ 626469 h 904314"/>
              <a:gd name="connsiteX7" fmla="*/ 547844 w 1225608"/>
              <a:gd name="connsiteY7" fmla="*/ 768487 h 904314"/>
              <a:gd name="connsiteX8" fmla="*/ 630807 w 1225608"/>
              <a:gd name="connsiteY8" fmla="*/ 904314 h 904314"/>
              <a:gd name="connsiteX0" fmla="*/ 631450 w 1226251"/>
              <a:gd name="connsiteY0" fmla="*/ 896948 h 896948"/>
              <a:gd name="connsiteX1" fmla="*/ 823855 w 1226251"/>
              <a:gd name="connsiteY1" fmla="*/ 827034 h 896948"/>
              <a:gd name="connsiteX2" fmla="*/ 1182661 w 1226251"/>
              <a:gd name="connsiteY2" fmla="*/ 654251 h 896948"/>
              <a:gd name="connsiteX3" fmla="*/ 1181614 w 1226251"/>
              <a:gd name="connsiteY3" fmla="*/ 216672 h 896948"/>
              <a:gd name="connsiteX4" fmla="*/ 959717 w 1226251"/>
              <a:gd name="connsiteY4" fmla="*/ 21819 h 896948"/>
              <a:gd name="connsiteX5" fmla="*/ 420852 w 1226251"/>
              <a:gd name="connsiteY5" fmla="*/ 58147 h 896948"/>
              <a:gd name="connsiteX6" fmla="*/ 10134 w 1226251"/>
              <a:gd name="connsiteY6" fmla="*/ 619103 h 896948"/>
              <a:gd name="connsiteX7" fmla="*/ 548487 w 1226251"/>
              <a:gd name="connsiteY7" fmla="*/ 761121 h 896948"/>
              <a:gd name="connsiteX8" fmla="*/ 631450 w 1226251"/>
              <a:gd name="connsiteY8" fmla="*/ 896948 h 896948"/>
              <a:gd name="connsiteX0" fmla="*/ 631450 w 1240153"/>
              <a:gd name="connsiteY0" fmla="*/ 896948 h 896948"/>
              <a:gd name="connsiteX1" fmla="*/ 823855 w 1240153"/>
              <a:gd name="connsiteY1" fmla="*/ 827034 h 896948"/>
              <a:gd name="connsiteX2" fmla="*/ 1182661 w 1240153"/>
              <a:gd name="connsiteY2" fmla="*/ 654251 h 896948"/>
              <a:gd name="connsiteX3" fmla="*/ 1217456 w 1240153"/>
              <a:gd name="connsiteY3" fmla="*/ 220742 h 896948"/>
              <a:gd name="connsiteX4" fmla="*/ 959717 w 1240153"/>
              <a:gd name="connsiteY4" fmla="*/ 21819 h 896948"/>
              <a:gd name="connsiteX5" fmla="*/ 420852 w 1240153"/>
              <a:gd name="connsiteY5" fmla="*/ 58147 h 896948"/>
              <a:gd name="connsiteX6" fmla="*/ 10134 w 1240153"/>
              <a:gd name="connsiteY6" fmla="*/ 619103 h 896948"/>
              <a:gd name="connsiteX7" fmla="*/ 548487 w 1240153"/>
              <a:gd name="connsiteY7" fmla="*/ 761121 h 896948"/>
              <a:gd name="connsiteX8" fmla="*/ 631450 w 1240153"/>
              <a:gd name="connsiteY8" fmla="*/ 896948 h 896948"/>
              <a:gd name="connsiteX0" fmla="*/ 631450 w 1262945"/>
              <a:gd name="connsiteY0" fmla="*/ 896948 h 896948"/>
              <a:gd name="connsiteX1" fmla="*/ 823855 w 1262945"/>
              <a:gd name="connsiteY1" fmla="*/ 827034 h 896948"/>
              <a:gd name="connsiteX2" fmla="*/ 1182661 w 1262945"/>
              <a:gd name="connsiteY2" fmla="*/ 654251 h 896948"/>
              <a:gd name="connsiteX3" fmla="*/ 1247134 w 1262945"/>
              <a:gd name="connsiteY3" fmla="*/ 220869 h 896948"/>
              <a:gd name="connsiteX4" fmla="*/ 959717 w 1262945"/>
              <a:gd name="connsiteY4" fmla="*/ 21819 h 896948"/>
              <a:gd name="connsiteX5" fmla="*/ 420852 w 1262945"/>
              <a:gd name="connsiteY5" fmla="*/ 58147 h 896948"/>
              <a:gd name="connsiteX6" fmla="*/ 10134 w 1262945"/>
              <a:gd name="connsiteY6" fmla="*/ 619103 h 896948"/>
              <a:gd name="connsiteX7" fmla="*/ 548487 w 1262945"/>
              <a:gd name="connsiteY7" fmla="*/ 761121 h 896948"/>
              <a:gd name="connsiteX8" fmla="*/ 631450 w 1262945"/>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3467 w 1268586"/>
              <a:gd name="connsiteY7" fmla="*/ 776764 h 896948"/>
              <a:gd name="connsiteX8" fmla="*/ 631450 w 1268586"/>
              <a:gd name="connsiteY8" fmla="*/ 896948 h 896948"/>
              <a:gd name="connsiteX0" fmla="*/ 613559 w 1250695"/>
              <a:gd name="connsiteY0" fmla="*/ 904135 h 904135"/>
              <a:gd name="connsiteX1" fmla="*/ 805964 w 1250695"/>
              <a:gd name="connsiteY1" fmla="*/ 834221 h 904135"/>
              <a:gd name="connsiteX2" fmla="*/ 1182405 w 1250695"/>
              <a:gd name="connsiteY2" fmla="*/ 658576 h 904135"/>
              <a:gd name="connsiteX3" fmla="*/ 1229243 w 1250695"/>
              <a:gd name="connsiteY3" fmla="*/ 228056 h 904135"/>
              <a:gd name="connsiteX4" fmla="*/ 941826 w 1250695"/>
              <a:gd name="connsiteY4" fmla="*/ 29006 h 904135"/>
              <a:gd name="connsiteX5" fmla="*/ 402961 w 1250695"/>
              <a:gd name="connsiteY5" fmla="*/ 65334 h 904135"/>
              <a:gd name="connsiteX6" fmla="*/ 9878 w 1250695"/>
              <a:gd name="connsiteY6" fmla="*/ 623429 h 904135"/>
              <a:gd name="connsiteX7" fmla="*/ 525576 w 1250695"/>
              <a:gd name="connsiteY7" fmla="*/ 783951 h 904135"/>
              <a:gd name="connsiteX8" fmla="*/ 613559 w 1250695"/>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377 w 1243513"/>
              <a:gd name="connsiteY0" fmla="*/ 899488 h 899488"/>
              <a:gd name="connsiteX1" fmla="*/ 798782 w 1243513"/>
              <a:gd name="connsiteY1" fmla="*/ 829574 h 899488"/>
              <a:gd name="connsiteX2" fmla="*/ 1175223 w 1243513"/>
              <a:gd name="connsiteY2" fmla="*/ 653929 h 899488"/>
              <a:gd name="connsiteX3" fmla="*/ 1222061 w 1243513"/>
              <a:gd name="connsiteY3" fmla="*/ 223409 h 899488"/>
              <a:gd name="connsiteX4" fmla="*/ 934644 w 1243513"/>
              <a:gd name="connsiteY4" fmla="*/ 24359 h 899488"/>
              <a:gd name="connsiteX5" fmla="*/ 395779 w 1243513"/>
              <a:gd name="connsiteY5" fmla="*/ 60687 h 899488"/>
              <a:gd name="connsiteX6" fmla="*/ 2696 w 1243513"/>
              <a:gd name="connsiteY6" fmla="*/ 618782 h 899488"/>
              <a:gd name="connsiteX7" fmla="*/ 518394 w 1243513"/>
              <a:gd name="connsiteY7" fmla="*/ 779304 h 899488"/>
              <a:gd name="connsiteX8" fmla="*/ 606377 w 1243513"/>
              <a:gd name="connsiteY8" fmla="*/ 899488 h 899488"/>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8394 w 1243513"/>
              <a:gd name="connsiteY7" fmla="*/ 779304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32641"/>
              <a:gd name="connsiteY0" fmla="*/ 917993 h 917993"/>
              <a:gd name="connsiteX1" fmla="*/ 798782 w 1232641"/>
              <a:gd name="connsiteY1" fmla="*/ 829574 h 917993"/>
              <a:gd name="connsiteX2" fmla="*/ 1134836 w 1232641"/>
              <a:gd name="connsiteY2" fmla="*/ 659403 h 917993"/>
              <a:gd name="connsiteX3" fmla="*/ 1222061 w 1232641"/>
              <a:gd name="connsiteY3" fmla="*/ 223409 h 917993"/>
              <a:gd name="connsiteX4" fmla="*/ 934644 w 1232641"/>
              <a:gd name="connsiteY4" fmla="*/ 24359 h 917993"/>
              <a:gd name="connsiteX5" fmla="*/ 395779 w 1232641"/>
              <a:gd name="connsiteY5" fmla="*/ 60687 h 917993"/>
              <a:gd name="connsiteX6" fmla="*/ 2696 w 1232641"/>
              <a:gd name="connsiteY6" fmla="*/ 618782 h 917993"/>
              <a:gd name="connsiteX7" fmla="*/ 519825 w 1232641"/>
              <a:gd name="connsiteY7" fmla="*/ 803786 h 917993"/>
              <a:gd name="connsiteX8" fmla="*/ 583723 w 1232641"/>
              <a:gd name="connsiteY8" fmla="*/ 917993 h 917993"/>
              <a:gd name="connsiteX0" fmla="*/ 583723 w 1187264"/>
              <a:gd name="connsiteY0" fmla="*/ 917993 h 917993"/>
              <a:gd name="connsiteX1" fmla="*/ 798782 w 1187264"/>
              <a:gd name="connsiteY1" fmla="*/ 829574 h 917993"/>
              <a:gd name="connsiteX2" fmla="*/ 1134836 w 1187264"/>
              <a:gd name="connsiteY2" fmla="*/ 659403 h 917993"/>
              <a:gd name="connsiteX3" fmla="*/ 1166273 w 1187264"/>
              <a:gd name="connsiteY3" fmla="*/ 220655 h 917993"/>
              <a:gd name="connsiteX4" fmla="*/ 934644 w 1187264"/>
              <a:gd name="connsiteY4" fmla="*/ 24359 h 917993"/>
              <a:gd name="connsiteX5" fmla="*/ 395779 w 1187264"/>
              <a:gd name="connsiteY5" fmla="*/ 60687 h 917993"/>
              <a:gd name="connsiteX6" fmla="*/ 2696 w 1187264"/>
              <a:gd name="connsiteY6" fmla="*/ 618782 h 917993"/>
              <a:gd name="connsiteX7" fmla="*/ 519825 w 1187264"/>
              <a:gd name="connsiteY7" fmla="*/ 803786 h 917993"/>
              <a:gd name="connsiteX8" fmla="*/ 583723 w 1187264"/>
              <a:gd name="connsiteY8" fmla="*/ 917993 h 917993"/>
              <a:gd name="connsiteX0" fmla="*/ 583723 w 1177003"/>
              <a:gd name="connsiteY0" fmla="*/ 917993 h 917993"/>
              <a:gd name="connsiteX1" fmla="*/ 798782 w 1177003"/>
              <a:gd name="connsiteY1" fmla="*/ 829574 h 917993"/>
              <a:gd name="connsiteX2" fmla="*/ 1103676 w 1177003"/>
              <a:gd name="connsiteY2" fmla="*/ 637838 h 917993"/>
              <a:gd name="connsiteX3" fmla="*/ 1166273 w 1177003"/>
              <a:gd name="connsiteY3" fmla="*/ 220655 h 917993"/>
              <a:gd name="connsiteX4" fmla="*/ 934644 w 1177003"/>
              <a:gd name="connsiteY4" fmla="*/ 24359 h 917993"/>
              <a:gd name="connsiteX5" fmla="*/ 395779 w 1177003"/>
              <a:gd name="connsiteY5" fmla="*/ 60687 h 917993"/>
              <a:gd name="connsiteX6" fmla="*/ 2696 w 1177003"/>
              <a:gd name="connsiteY6" fmla="*/ 618782 h 917993"/>
              <a:gd name="connsiteX7" fmla="*/ 519825 w 1177003"/>
              <a:gd name="connsiteY7" fmla="*/ 803786 h 917993"/>
              <a:gd name="connsiteX8" fmla="*/ 583723 w 1177003"/>
              <a:gd name="connsiteY8" fmla="*/ 917993 h 917993"/>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729 w 1176933"/>
              <a:gd name="connsiteY0" fmla="*/ 903086 h 903086"/>
              <a:gd name="connsiteX1" fmla="*/ 798788 w 1176933"/>
              <a:gd name="connsiteY1" fmla="*/ 814667 h 903086"/>
              <a:gd name="connsiteX2" fmla="*/ 1103682 w 1176933"/>
              <a:gd name="connsiteY2" fmla="*/ 622931 h 903086"/>
              <a:gd name="connsiteX3" fmla="*/ 1166279 w 1176933"/>
              <a:gd name="connsiteY3" fmla="*/ 205748 h 903086"/>
              <a:gd name="connsiteX4" fmla="*/ 935723 w 1176933"/>
              <a:gd name="connsiteY4" fmla="*/ 24779 h 903086"/>
              <a:gd name="connsiteX5" fmla="*/ 395785 w 1176933"/>
              <a:gd name="connsiteY5" fmla="*/ 45780 h 903086"/>
              <a:gd name="connsiteX6" fmla="*/ 2702 w 1176933"/>
              <a:gd name="connsiteY6" fmla="*/ 603875 h 903086"/>
              <a:gd name="connsiteX7" fmla="*/ 519831 w 1176933"/>
              <a:gd name="connsiteY7" fmla="*/ 788879 h 903086"/>
              <a:gd name="connsiteX8" fmla="*/ 583729 w 1176933"/>
              <a:gd name="connsiteY8" fmla="*/ 903086 h 903086"/>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7 w 1144041"/>
              <a:gd name="connsiteY0" fmla="*/ 905437 h 905437"/>
              <a:gd name="connsiteX1" fmla="*/ 765896 w 1144041"/>
              <a:gd name="connsiteY1" fmla="*/ 817018 h 905437"/>
              <a:gd name="connsiteX2" fmla="*/ 1070790 w 1144041"/>
              <a:gd name="connsiteY2" fmla="*/ 625282 h 905437"/>
              <a:gd name="connsiteX3" fmla="*/ 1133387 w 1144041"/>
              <a:gd name="connsiteY3" fmla="*/ 208099 h 905437"/>
              <a:gd name="connsiteX4" fmla="*/ 902831 w 1144041"/>
              <a:gd name="connsiteY4" fmla="*/ 27130 h 905437"/>
              <a:gd name="connsiteX5" fmla="*/ 362893 w 1144041"/>
              <a:gd name="connsiteY5" fmla="*/ 48131 h 905437"/>
              <a:gd name="connsiteX6" fmla="*/ 2854 w 1144041"/>
              <a:gd name="connsiteY6" fmla="*/ 601748 h 905437"/>
              <a:gd name="connsiteX7" fmla="*/ 486939 w 1144041"/>
              <a:gd name="connsiteY7" fmla="*/ 791230 h 905437"/>
              <a:gd name="connsiteX8" fmla="*/ 550837 w 1144041"/>
              <a:gd name="connsiteY8" fmla="*/ 905437 h 90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4041" h="905437">
                <a:moveTo>
                  <a:pt x="550837" y="905437"/>
                </a:moveTo>
                <a:cubicBezTo>
                  <a:pt x="625126" y="903802"/>
                  <a:pt x="679237" y="863710"/>
                  <a:pt x="765896" y="817018"/>
                </a:cubicBezTo>
                <a:cubicBezTo>
                  <a:pt x="852555" y="770326"/>
                  <a:pt x="1009542" y="726768"/>
                  <a:pt x="1070790" y="625282"/>
                </a:cubicBezTo>
                <a:cubicBezTo>
                  <a:pt x="1132038" y="523796"/>
                  <a:pt x="1161380" y="307791"/>
                  <a:pt x="1133387" y="208099"/>
                </a:cubicBezTo>
                <a:cubicBezTo>
                  <a:pt x="1105394" y="108407"/>
                  <a:pt x="1022719" y="53848"/>
                  <a:pt x="902831" y="27130"/>
                </a:cubicBezTo>
                <a:cubicBezTo>
                  <a:pt x="782943" y="412"/>
                  <a:pt x="513213" y="-25440"/>
                  <a:pt x="362893" y="48131"/>
                </a:cubicBezTo>
                <a:cubicBezTo>
                  <a:pt x="212573" y="121702"/>
                  <a:pt x="-28964" y="168558"/>
                  <a:pt x="2854" y="601748"/>
                </a:cubicBezTo>
                <a:cubicBezTo>
                  <a:pt x="40207" y="875873"/>
                  <a:pt x="350499" y="788031"/>
                  <a:pt x="486939" y="791230"/>
                </a:cubicBezTo>
                <a:cubicBezTo>
                  <a:pt x="640409" y="814584"/>
                  <a:pt x="550837" y="905437"/>
                  <a:pt x="550837" y="90543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1683187-0E03-E352-FB95-829CEEEFB5D7}"/>
              </a:ext>
            </a:extLst>
          </p:cNvPr>
          <p:cNvSpPr>
            <a:spLocks noGrp="1"/>
          </p:cNvSpPr>
          <p:nvPr>
            <p:ph type="title"/>
          </p:nvPr>
        </p:nvSpPr>
        <p:spPr>
          <a:xfrm>
            <a:off x="7180033" y="954157"/>
            <a:ext cx="3901621" cy="1590260"/>
          </a:xfrm>
        </p:spPr>
        <p:txBody>
          <a:bodyPr>
            <a:normAutofit/>
          </a:bodyPr>
          <a:lstStyle/>
          <a:p>
            <a:pPr algn="ctr"/>
            <a:r>
              <a:rPr lang="en-GB"/>
              <a:t>Impacts </a:t>
            </a:r>
          </a:p>
        </p:txBody>
      </p:sp>
      <p:pic>
        <p:nvPicPr>
          <p:cNvPr id="12290" name="Picture 2" descr="New stop and search power: Serious Violence Reduction Orders">
            <a:extLst>
              <a:ext uri="{FF2B5EF4-FFF2-40B4-BE49-F238E27FC236}">
                <a16:creationId xmlns:a16="http://schemas.microsoft.com/office/drawing/2014/main" id="{989A54B0-E95F-AE14-F5AD-E40D72E585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8673" y="401266"/>
            <a:ext cx="5246535" cy="32003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9F738D5-32FF-058A-4AA1-909665FB87CF}"/>
              </a:ext>
            </a:extLst>
          </p:cNvPr>
          <p:cNvSpPr>
            <a:spLocks noGrp="1"/>
          </p:cNvSpPr>
          <p:nvPr>
            <p:ph idx="1"/>
          </p:nvPr>
        </p:nvSpPr>
        <p:spPr>
          <a:xfrm>
            <a:off x="6635948" y="3270908"/>
            <a:ext cx="4784356" cy="2986771"/>
          </a:xfrm>
        </p:spPr>
        <p:txBody>
          <a:bodyPr>
            <a:normAutofit/>
          </a:bodyPr>
          <a:lstStyle/>
          <a:p>
            <a:pPr algn="ctr">
              <a:lnSpc>
                <a:spcPct val="90000"/>
              </a:lnSpc>
            </a:pPr>
            <a:r>
              <a:rPr lang="en-GB" sz="2000" dirty="0"/>
              <a:t>Little evidence to suggest that it is effective. </a:t>
            </a:r>
          </a:p>
          <a:p>
            <a:pPr algn="ctr">
              <a:lnSpc>
                <a:spcPct val="90000"/>
              </a:lnSpc>
            </a:pPr>
            <a:r>
              <a:rPr lang="en-GB" sz="2000" dirty="0"/>
              <a:t>Usually results in the finding of nothing.</a:t>
            </a:r>
          </a:p>
          <a:p>
            <a:pPr algn="ctr">
              <a:lnSpc>
                <a:spcPct val="90000"/>
              </a:lnSpc>
            </a:pPr>
            <a:r>
              <a:rPr lang="en-GB" sz="2000" dirty="0"/>
              <a:t>Only effective of detection. </a:t>
            </a:r>
          </a:p>
          <a:p>
            <a:pPr algn="ctr">
              <a:lnSpc>
                <a:spcPct val="90000"/>
              </a:lnSpc>
            </a:pPr>
            <a:r>
              <a:rPr lang="en-GB" sz="2000" dirty="0"/>
              <a:t>No force “fully understands the impact of the use of stop and search powers”, (HMICFS)</a:t>
            </a:r>
          </a:p>
          <a:p>
            <a:pPr algn="ctr">
              <a:lnSpc>
                <a:spcPct val="90000"/>
              </a:lnSpc>
            </a:pPr>
            <a:r>
              <a:rPr lang="en-GB" sz="2000" dirty="0"/>
              <a:t>Ethnic disproportionally, “no force can satisfactorily explain why”. </a:t>
            </a:r>
          </a:p>
          <a:p>
            <a:pPr algn="ctr">
              <a:lnSpc>
                <a:spcPct val="90000"/>
              </a:lnSpc>
            </a:pPr>
            <a:r>
              <a:rPr lang="en-GB" sz="2000" dirty="0"/>
              <a:t>Growing recognition of the ‘damaging impact’. </a:t>
            </a:r>
          </a:p>
          <a:p>
            <a:pPr algn="ctr">
              <a:lnSpc>
                <a:spcPct val="90000"/>
              </a:lnSpc>
            </a:pPr>
            <a:endParaRPr lang="en-GB" sz="2000" dirty="0"/>
          </a:p>
          <a:p>
            <a:pPr algn="ctr">
              <a:lnSpc>
                <a:spcPct val="90000"/>
              </a:lnSpc>
            </a:pPr>
            <a:endParaRPr lang="en-GB" sz="2000" dirty="0"/>
          </a:p>
        </p:txBody>
      </p:sp>
      <p:sp>
        <p:nvSpPr>
          <p:cNvPr id="4" name="TextBox 3">
            <a:extLst>
              <a:ext uri="{FF2B5EF4-FFF2-40B4-BE49-F238E27FC236}">
                <a16:creationId xmlns:a16="http://schemas.microsoft.com/office/drawing/2014/main" id="{972CAF3B-6F19-321E-BBA4-587D1FC36E8B}"/>
              </a:ext>
            </a:extLst>
          </p:cNvPr>
          <p:cNvSpPr txBox="1"/>
          <p:nvPr/>
        </p:nvSpPr>
        <p:spPr>
          <a:xfrm>
            <a:off x="804041" y="3957145"/>
            <a:ext cx="4650828" cy="2308324"/>
          </a:xfrm>
          <a:prstGeom prst="rect">
            <a:avLst/>
          </a:prstGeom>
          <a:noFill/>
        </p:spPr>
        <p:txBody>
          <a:bodyPr wrap="square" rtlCol="0">
            <a:spAutoFit/>
          </a:bodyPr>
          <a:lstStyle/>
          <a:p>
            <a:pPr marL="285750" indent="-285750">
              <a:buFontTx/>
              <a:buChar char="-"/>
            </a:pPr>
            <a:r>
              <a:rPr lang="en-GB" b="1" dirty="0"/>
              <a:t>Much higher number of black people stopped and searched compared to white.</a:t>
            </a:r>
          </a:p>
          <a:p>
            <a:pPr marL="285750" indent="-285750">
              <a:buFontTx/>
              <a:buChar char="-"/>
            </a:pPr>
            <a:r>
              <a:rPr lang="en-GB" b="1" dirty="0"/>
              <a:t>The number decreases over a few years, to only then increase again at the start of the global COVID -19 Pandemic. </a:t>
            </a:r>
          </a:p>
          <a:p>
            <a:pPr marL="285750" indent="-285750">
              <a:buFontTx/>
              <a:buChar char="-"/>
            </a:pPr>
            <a:r>
              <a:rPr lang="en-GB" b="1" dirty="0"/>
              <a:t>Each year the number of white people stopped and searched decreases, however it does slightly increase in the pandemic.</a:t>
            </a:r>
          </a:p>
        </p:txBody>
      </p:sp>
    </p:spTree>
    <p:extLst>
      <p:ext uri="{BB962C8B-B14F-4D97-AF65-F5344CB8AC3E}">
        <p14:creationId xmlns:p14="http://schemas.microsoft.com/office/powerpoint/2010/main" val="19426828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Freeform: Shape 1044">
            <a:extLst>
              <a:ext uri="{FF2B5EF4-FFF2-40B4-BE49-F238E27FC236}">
                <a16:creationId xmlns:a16="http://schemas.microsoft.com/office/drawing/2014/main" id="{B2B5C7F1-27D2-4548-B87E-85A33E366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5980" flipH="1" flipV="1">
            <a:off x="618201" y="454140"/>
            <a:ext cx="7074446" cy="2518858"/>
          </a:xfrm>
          <a:custGeom>
            <a:avLst/>
            <a:gdLst>
              <a:gd name="connsiteX0" fmla="*/ 3702321 w 7745301"/>
              <a:gd name="connsiteY0" fmla="*/ 1 h 5116750"/>
              <a:gd name="connsiteX1" fmla="*/ 6217926 w 7745301"/>
              <a:gd name="connsiteY1" fmla="*/ 504118 h 5116750"/>
              <a:gd name="connsiteX2" fmla="*/ 7691963 w 7745301"/>
              <a:gd name="connsiteY2" fmla="*/ 1956116 h 5116750"/>
              <a:gd name="connsiteX3" fmla="*/ 7018768 w 7745301"/>
              <a:gd name="connsiteY3" fmla="*/ 4594118 h 5116750"/>
              <a:gd name="connsiteX4" fmla="*/ 3330769 w 7745301"/>
              <a:gd name="connsiteY4" fmla="*/ 5060764 h 5116750"/>
              <a:gd name="connsiteX5" fmla="*/ 448565 w 7745301"/>
              <a:gd name="connsiteY5" fmla="*/ 4100663 h 5116750"/>
              <a:gd name="connsiteX6" fmla="*/ 444295 w 7745301"/>
              <a:gd name="connsiteY6" fmla="*/ 4094686 h 5116750"/>
              <a:gd name="connsiteX7" fmla="*/ 428551 w 7745301"/>
              <a:gd name="connsiteY7" fmla="*/ 4079438 h 5116750"/>
              <a:gd name="connsiteX8" fmla="*/ 0 w 7745301"/>
              <a:gd name="connsiteY8" fmla="*/ 2902523 h 5116750"/>
              <a:gd name="connsiteX9" fmla="*/ 23926 w 7745301"/>
              <a:gd name="connsiteY9" fmla="*/ 2595143 h 5116750"/>
              <a:gd name="connsiteX10" fmla="*/ 78299 w 7745301"/>
              <a:gd name="connsiteY10" fmla="*/ 2368287 h 5116750"/>
              <a:gd name="connsiteX11" fmla="*/ 96408 w 7745301"/>
              <a:gd name="connsiteY11" fmla="*/ 2246138 h 5116750"/>
              <a:gd name="connsiteX12" fmla="*/ 858938 w 7745301"/>
              <a:gd name="connsiteY12" fmla="*/ 998674 h 5116750"/>
              <a:gd name="connsiteX13" fmla="*/ 784483 w 7745301"/>
              <a:gd name="connsiteY13" fmla="*/ 373158 h 5116750"/>
              <a:gd name="connsiteX14" fmla="*/ 1744942 w 7745301"/>
              <a:gd name="connsiteY14" fmla="*/ 499346 h 5116750"/>
              <a:gd name="connsiteX15" fmla="*/ 3702321 w 7745301"/>
              <a:gd name="connsiteY15" fmla="*/ 1 h 5116750"/>
              <a:gd name="connsiteX0" fmla="*/ 3718157 w 7761137"/>
              <a:gd name="connsiteY0" fmla="*/ 1 h 5116750"/>
              <a:gd name="connsiteX1" fmla="*/ 6233762 w 7761137"/>
              <a:gd name="connsiteY1" fmla="*/ 504118 h 5116750"/>
              <a:gd name="connsiteX2" fmla="*/ 7707799 w 7761137"/>
              <a:gd name="connsiteY2" fmla="*/ 1956116 h 5116750"/>
              <a:gd name="connsiteX3" fmla="*/ 7034604 w 7761137"/>
              <a:gd name="connsiteY3" fmla="*/ 4594118 h 5116750"/>
              <a:gd name="connsiteX4" fmla="*/ 3346605 w 7761137"/>
              <a:gd name="connsiteY4" fmla="*/ 5060764 h 5116750"/>
              <a:gd name="connsiteX5" fmla="*/ 464401 w 7761137"/>
              <a:gd name="connsiteY5" fmla="*/ 4100663 h 5116750"/>
              <a:gd name="connsiteX6" fmla="*/ 460131 w 7761137"/>
              <a:gd name="connsiteY6" fmla="*/ 4094686 h 5116750"/>
              <a:gd name="connsiteX7" fmla="*/ 444387 w 7761137"/>
              <a:gd name="connsiteY7" fmla="*/ 4079438 h 5116750"/>
              <a:gd name="connsiteX8" fmla="*/ 15836 w 7761137"/>
              <a:gd name="connsiteY8" fmla="*/ 2902523 h 5116750"/>
              <a:gd name="connsiteX9" fmla="*/ 94135 w 7761137"/>
              <a:gd name="connsiteY9" fmla="*/ 2368287 h 5116750"/>
              <a:gd name="connsiteX10" fmla="*/ 112244 w 7761137"/>
              <a:gd name="connsiteY10" fmla="*/ 2246138 h 5116750"/>
              <a:gd name="connsiteX11" fmla="*/ 874774 w 7761137"/>
              <a:gd name="connsiteY11" fmla="*/ 998674 h 5116750"/>
              <a:gd name="connsiteX12" fmla="*/ 800319 w 7761137"/>
              <a:gd name="connsiteY12" fmla="*/ 373158 h 5116750"/>
              <a:gd name="connsiteX13" fmla="*/ 1760778 w 7761137"/>
              <a:gd name="connsiteY13" fmla="*/ 499346 h 5116750"/>
              <a:gd name="connsiteX14" fmla="*/ 3718157 w 7761137"/>
              <a:gd name="connsiteY14" fmla="*/ 1 h 5116750"/>
              <a:gd name="connsiteX0" fmla="*/ 3733943 w 7776923"/>
              <a:gd name="connsiteY0" fmla="*/ 1 h 5116750"/>
              <a:gd name="connsiteX1" fmla="*/ 6249548 w 7776923"/>
              <a:gd name="connsiteY1" fmla="*/ 504118 h 5116750"/>
              <a:gd name="connsiteX2" fmla="*/ 7723585 w 7776923"/>
              <a:gd name="connsiteY2" fmla="*/ 1956116 h 5116750"/>
              <a:gd name="connsiteX3" fmla="*/ 7050390 w 7776923"/>
              <a:gd name="connsiteY3" fmla="*/ 4594118 h 5116750"/>
              <a:gd name="connsiteX4" fmla="*/ 3362391 w 7776923"/>
              <a:gd name="connsiteY4" fmla="*/ 5060764 h 5116750"/>
              <a:gd name="connsiteX5" fmla="*/ 480187 w 7776923"/>
              <a:gd name="connsiteY5" fmla="*/ 4100663 h 5116750"/>
              <a:gd name="connsiteX6" fmla="*/ 475917 w 7776923"/>
              <a:gd name="connsiteY6" fmla="*/ 4094686 h 5116750"/>
              <a:gd name="connsiteX7" fmla="*/ 460173 w 7776923"/>
              <a:gd name="connsiteY7" fmla="*/ 4079438 h 5116750"/>
              <a:gd name="connsiteX8" fmla="*/ 31622 w 7776923"/>
              <a:gd name="connsiteY8" fmla="*/ 2902523 h 5116750"/>
              <a:gd name="connsiteX9" fmla="*/ 128030 w 7776923"/>
              <a:gd name="connsiteY9" fmla="*/ 2246138 h 5116750"/>
              <a:gd name="connsiteX10" fmla="*/ 890560 w 7776923"/>
              <a:gd name="connsiteY10" fmla="*/ 998674 h 5116750"/>
              <a:gd name="connsiteX11" fmla="*/ 816105 w 7776923"/>
              <a:gd name="connsiteY11" fmla="*/ 373158 h 5116750"/>
              <a:gd name="connsiteX12" fmla="*/ 1776564 w 7776923"/>
              <a:gd name="connsiteY12" fmla="*/ 499346 h 5116750"/>
              <a:gd name="connsiteX13" fmla="*/ 3733943 w 7776923"/>
              <a:gd name="connsiteY13" fmla="*/ 1 h 5116750"/>
              <a:gd name="connsiteX0" fmla="*/ 3729138 w 7772118"/>
              <a:gd name="connsiteY0" fmla="*/ 1 h 5116750"/>
              <a:gd name="connsiteX1" fmla="*/ 6244743 w 7772118"/>
              <a:gd name="connsiteY1" fmla="*/ 504118 h 5116750"/>
              <a:gd name="connsiteX2" fmla="*/ 7718780 w 7772118"/>
              <a:gd name="connsiteY2" fmla="*/ 1956116 h 5116750"/>
              <a:gd name="connsiteX3" fmla="*/ 7045585 w 7772118"/>
              <a:gd name="connsiteY3" fmla="*/ 4594118 h 5116750"/>
              <a:gd name="connsiteX4" fmla="*/ 3357586 w 7772118"/>
              <a:gd name="connsiteY4" fmla="*/ 5060764 h 5116750"/>
              <a:gd name="connsiteX5" fmla="*/ 475382 w 7772118"/>
              <a:gd name="connsiteY5" fmla="*/ 4100663 h 5116750"/>
              <a:gd name="connsiteX6" fmla="*/ 471112 w 7772118"/>
              <a:gd name="connsiteY6" fmla="*/ 4094686 h 5116750"/>
              <a:gd name="connsiteX7" fmla="*/ 455368 w 7772118"/>
              <a:gd name="connsiteY7" fmla="*/ 4079438 h 5116750"/>
              <a:gd name="connsiteX8" fmla="*/ 26817 w 7772118"/>
              <a:gd name="connsiteY8" fmla="*/ 2902523 h 5116750"/>
              <a:gd name="connsiteX9" fmla="*/ 137080 w 7772118"/>
              <a:gd name="connsiteY9" fmla="*/ 2116479 h 5116750"/>
              <a:gd name="connsiteX10" fmla="*/ 885755 w 7772118"/>
              <a:gd name="connsiteY10" fmla="*/ 998674 h 5116750"/>
              <a:gd name="connsiteX11" fmla="*/ 811300 w 7772118"/>
              <a:gd name="connsiteY11" fmla="*/ 373158 h 5116750"/>
              <a:gd name="connsiteX12" fmla="*/ 1771759 w 7772118"/>
              <a:gd name="connsiteY12" fmla="*/ 499346 h 5116750"/>
              <a:gd name="connsiteX13" fmla="*/ 3729138 w 7772118"/>
              <a:gd name="connsiteY13" fmla="*/ 1 h 5116750"/>
              <a:gd name="connsiteX0" fmla="*/ 3729138 w 7772118"/>
              <a:gd name="connsiteY0" fmla="*/ 1 h 5096139"/>
              <a:gd name="connsiteX1" fmla="*/ 6244743 w 7772118"/>
              <a:gd name="connsiteY1" fmla="*/ 504118 h 5096139"/>
              <a:gd name="connsiteX2" fmla="*/ 7718780 w 7772118"/>
              <a:gd name="connsiteY2" fmla="*/ 1956116 h 5096139"/>
              <a:gd name="connsiteX3" fmla="*/ 7045585 w 7772118"/>
              <a:gd name="connsiteY3" fmla="*/ 4594118 h 5096139"/>
              <a:gd name="connsiteX4" fmla="*/ 3357586 w 7772118"/>
              <a:gd name="connsiteY4" fmla="*/ 5060764 h 5096139"/>
              <a:gd name="connsiteX5" fmla="*/ 475382 w 7772118"/>
              <a:gd name="connsiteY5" fmla="*/ 4100663 h 5096139"/>
              <a:gd name="connsiteX6" fmla="*/ 471112 w 7772118"/>
              <a:gd name="connsiteY6" fmla="*/ 4094686 h 5096139"/>
              <a:gd name="connsiteX7" fmla="*/ 455368 w 7772118"/>
              <a:gd name="connsiteY7" fmla="*/ 4079438 h 5096139"/>
              <a:gd name="connsiteX8" fmla="*/ 26817 w 7772118"/>
              <a:gd name="connsiteY8" fmla="*/ 2902523 h 5096139"/>
              <a:gd name="connsiteX9" fmla="*/ 137080 w 7772118"/>
              <a:gd name="connsiteY9" fmla="*/ 2116479 h 5096139"/>
              <a:gd name="connsiteX10" fmla="*/ 885755 w 7772118"/>
              <a:gd name="connsiteY10" fmla="*/ 998674 h 5096139"/>
              <a:gd name="connsiteX11" fmla="*/ 811300 w 7772118"/>
              <a:gd name="connsiteY11" fmla="*/ 373158 h 5096139"/>
              <a:gd name="connsiteX12" fmla="*/ 1771759 w 7772118"/>
              <a:gd name="connsiteY12" fmla="*/ 499346 h 5096139"/>
              <a:gd name="connsiteX13" fmla="*/ 3729138 w 7772118"/>
              <a:gd name="connsiteY13" fmla="*/ 1 h 5096139"/>
              <a:gd name="connsiteX0" fmla="*/ 3729138 w 7764503"/>
              <a:gd name="connsiteY0" fmla="*/ 1 h 5061926"/>
              <a:gd name="connsiteX1" fmla="*/ 6244743 w 7764503"/>
              <a:gd name="connsiteY1" fmla="*/ 504118 h 5061926"/>
              <a:gd name="connsiteX2" fmla="*/ 7718780 w 7764503"/>
              <a:gd name="connsiteY2" fmla="*/ 1956116 h 5061926"/>
              <a:gd name="connsiteX3" fmla="*/ 7009765 w 7764503"/>
              <a:gd name="connsiteY3" fmla="*/ 4240028 h 5061926"/>
              <a:gd name="connsiteX4" fmla="*/ 3357586 w 7764503"/>
              <a:gd name="connsiteY4" fmla="*/ 5060764 h 5061926"/>
              <a:gd name="connsiteX5" fmla="*/ 475382 w 7764503"/>
              <a:gd name="connsiteY5" fmla="*/ 4100663 h 5061926"/>
              <a:gd name="connsiteX6" fmla="*/ 471112 w 7764503"/>
              <a:gd name="connsiteY6" fmla="*/ 4094686 h 5061926"/>
              <a:gd name="connsiteX7" fmla="*/ 455368 w 7764503"/>
              <a:gd name="connsiteY7" fmla="*/ 4079438 h 5061926"/>
              <a:gd name="connsiteX8" fmla="*/ 26817 w 7764503"/>
              <a:gd name="connsiteY8" fmla="*/ 2902523 h 5061926"/>
              <a:gd name="connsiteX9" fmla="*/ 137080 w 7764503"/>
              <a:gd name="connsiteY9" fmla="*/ 2116479 h 5061926"/>
              <a:gd name="connsiteX10" fmla="*/ 885755 w 7764503"/>
              <a:gd name="connsiteY10" fmla="*/ 998674 h 5061926"/>
              <a:gd name="connsiteX11" fmla="*/ 811300 w 7764503"/>
              <a:gd name="connsiteY11" fmla="*/ 373158 h 5061926"/>
              <a:gd name="connsiteX12" fmla="*/ 1771759 w 7764503"/>
              <a:gd name="connsiteY12" fmla="*/ 499346 h 5061926"/>
              <a:gd name="connsiteX13" fmla="*/ 3729138 w 7764503"/>
              <a:gd name="connsiteY13" fmla="*/ 1 h 5061926"/>
              <a:gd name="connsiteX0" fmla="*/ 3729138 w 7746582"/>
              <a:gd name="connsiteY0" fmla="*/ 1 h 5061961"/>
              <a:gd name="connsiteX1" fmla="*/ 6244743 w 7746582"/>
              <a:gd name="connsiteY1" fmla="*/ 504118 h 5061961"/>
              <a:gd name="connsiteX2" fmla="*/ 7698507 w 7746582"/>
              <a:gd name="connsiteY2" fmla="*/ 1893640 h 5061961"/>
              <a:gd name="connsiteX3" fmla="*/ 7009765 w 7746582"/>
              <a:gd name="connsiteY3" fmla="*/ 4240028 h 5061961"/>
              <a:gd name="connsiteX4" fmla="*/ 3357586 w 7746582"/>
              <a:gd name="connsiteY4" fmla="*/ 5060764 h 5061961"/>
              <a:gd name="connsiteX5" fmla="*/ 475382 w 7746582"/>
              <a:gd name="connsiteY5" fmla="*/ 4100663 h 5061961"/>
              <a:gd name="connsiteX6" fmla="*/ 471112 w 7746582"/>
              <a:gd name="connsiteY6" fmla="*/ 4094686 h 5061961"/>
              <a:gd name="connsiteX7" fmla="*/ 455368 w 7746582"/>
              <a:gd name="connsiteY7" fmla="*/ 4079438 h 5061961"/>
              <a:gd name="connsiteX8" fmla="*/ 26817 w 7746582"/>
              <a:gd name="connsiteY8" fmla="*/ 2902523 h 5061961"/>
              <a:gd name="connsiteX9" fmla="*/ 137080 w 7746582"/>
              <a:gd name="connsiteY9" fmla="*/ 2116479 h 5061961"/>
              <a:gd name="connsiteX10" fmla="*/ 885755 w 7746582"/>
              <a:gd name="connsiteY10" fmla="*/ 998674 h 5061961"/>
              <a:gd name="connsiteX11" fmla="*/ 811300 w 7746582"/>
              <a:gd name="connsiteY11" fmla="*/ 373158 h 5061961"/>
              <a:gd name="connsiteX12" fmla="*/ 1771759 w 7746582"/>
              <a:gd name="connsiteY12" fmla="*/ 499346 h 5061961"/>
              <a:gd name="connsiteX13" fmla="*/ 3729138 w 7746582"/>
              <a:gd name="connsiteY13" fmla="*/ 1 h 5061961"/>
              <a:gd name="connsiteX0" fmla="*/ 3729138 w 7748607"/>
              <a:gd name="connsiteY0" fmla="*/ 1 h 5061961"/>
              <a:gd name="connsiteX1" fmla="*/ 6244743 w 7748607"/>
              <a:gd name="connsiteY1" fmla="*/ 504118 h 5061961"/>
              <a:gd name="connsiteX2" fmla="*/ 7698507 w 7748607"/>
              <a:gd name="connsiteY2" fmla="*/ 1893640 h 5061961"/>
              <a:gd name="connsiteX3" fmla="*/ 7009765 w 7748607"/>
              <a:gd name="connsiteY3" fmla="*/ 4240028 h 5061961"/>
              <a:gd name="connsiteX4" fmla="*/ 3357586 w 7748607"/>
              <a:gd name="connsiteY4" fmla="*/ 5060764 h 5061961"/>
              <a:gd name="connsiteX5" fmla="*/ 475382 w 7748607"/>
              <a:gd name="connsiteY5" fmla="*/ 4100663 h 5061961"/>
              <a:gd name="connsiteX6" fmla="*/ 471112 w 7748607"/>
              <a:gd name="connsiteY6" fmla="*/ 4094686 h 5061961"/>
              <a:gd name="connsiteX7" fmla="*/ 455368 w 7748607"/>
              <a:gd name="connsiteY7" fmla="*/ 4079438 h 5061961"/>
              <a:gd name="connsiteX8" fmla="*/ 26817 w 7748607"/>
              <a:gd name="connsiteY8" fmla="*/ 2902523 h 5061961"/>
              <a:gd name="connsiteX9" fmla="*/ 137080 w 7748607"/>
              <a:gd name="connsiteY9" fmla="*/ 2116479 h 5061961"/>
              <a:gd name="connsiteX10" fmla="*/ 885755 w 7748607"/>
              <a:gd name="connsiteY10" fmla="*/ 998674 h 5061961"/>
              <a:gd name="connsiteX11" fmla="*/ 811300 w 7748607"/>
              <a:gd name="connsiteY11" fmla="*/ 373158 h 5061961"/>
              <a:gd name="connsiteX12" fmla="*/ 1771759 w 7748607"/>
              <a:gd name="connsiteY12" fmla="*/ 499346 h 5061961"/>
              <a:gd name="connsiteX13" fmla="*/ 3729138 w 7748607"/>
              <a:gd name="connsiteY13" fmla="*/ 1 h 5061961"/>
              <a:gd name="connsiteX0" fmla="*/ 3729138 w 7741343"/>
              <a:gd name="connsiteY0" fmla="*/ 1 h 5061961"/>
              <a:gd name="connsiteX1" fmla="*/ 6244743 w 7741343"/>
              <a:gd name="connsiteY1" fmla="*/ 504118 h 5061961"/>
              <a:gd name="connsiteX2" fmla="*/ 7698507 w 7741343"/>
              <a:gd name="connsiteY2" fmla="*/ 1893640 h 5061961"/>
              <a:gd name="connsiteX3" fmla="*/ 7009765 w 7741343"/>
              <a:gd name="connsiteY3" fmla="*/ 4240028 h 5061961"/>
              <a:gd name="connsiteX4" fmla="*/ 3357586 w 7741343"/>
              <a:gd name="connsiteY4" fmla="*/ 5060764 h 5061961"/>
              <a:gd name="connsiteX5" fmla="*/ 475382 w 7741343"/>
              <a:gd name="connsiteY5" fmla="*/ 4100663 h 5061961"/>
              <a:gd name="connsiteX6" fmla="*/ 471112 w 7741343"/>
              <a:gd name="connsiteY6" fmla="*/ 4094686 h 5061961"/>
              <a:gd name="connsiteX7" fmla="*/ 455368 w 7741343"/>
              <a:gd name="connsiteY7" fmla="*/ 4079438 h 5061961"/>
              <a:gd name="connsiteX8" fmla="*/ 26817 w 7741343"/>
              <a:gd name="connsiteY8" fmla="*/ 2902523 h 5061961"/>
              <a:gd name="connsiteX9" fmla="*/ 137080 w 7741343"/>
              <a:gd name="connsiteY9" fmla="*/ 2116479 h 5061961"/>
              <a:gd name="connsiteX10" fmla="*/ 885755 w 7741343"/>
              <a:gd name="connsiteY10" fmla="*/ 998674 h 5061961"/>
              <a:gd name="connsiteX11" fmla="*/ 811300 w 7741343"/>
              <a:gd name="connsiteY11" fmla="*/ 373158 h 5061961"/>
              <a:gd name="connsiteX12" fmla="*/ 1771759 w 7741343"/>
              <a:gd name="connsiteY12" fmla="*/ 499346 h 5061961"/>
              <a:gd name="connsiteX13" fmla="*/ 3729138 w 7741343"/>
              <a:gd name="connsiteY13" fmla="*/ 1 h 5061961"/>
              <a:gd name="connsiteX0" fmla="*/ 3729138 w 7741193"/>
              <a:gd name="connsiteY0" fmla="*/ 1 h 5061961"/>
              <a:gd name="connsiteX1" fmla="*/ 6323144 w 7741193"/>
              <a:gd name="connsiteY1" fmla="*/ 313740 h 5061961"/>
              <a:gd name="connsiteX2" fmla="*/ 7698507 w 7741193"/>
              <a:gd name="connsiteY2" fmla="*/ 1893640 h 5061961"/>
              <a:gd name="connsiteX3" fmla="*/ 7009765 w 7741193"/>
              <a:gd name="connsiteY3" fmla="*/ 4240028 h 5061961"/>
              <a:gd name="connsiteX4" fmla="*/ 3357586 w 7741193"/>
              <a:gd name="connsiteY4" fmla="*/ 5060764 h 5061961"/>
              <a:gd name="connsiteX5" fmla="*/ 475382 w 7741193"/>
              <a:gd name="connsiteY5" fmla="*/ 4100663 h 5061961"/>
              <a:gd name="connsiteX6" fmla="*/ 471112 w 7741193"/>
              <a:gd name="connsiteY6" fmla="*/ 4094686 h 5061961"/>
              <a:gd name="connsiteX7" fmla="*/ 455368 w 7741193"/>
              <a:gd name="connsiteY7" fmla="*/ 4079438 h 5061961"/>
              <a:gd name="connsiteX8" fmla="*/ 26817 w 7741193"/>
              <a:gd name="connsiteY8" fmla="*/ 2902523 h 5061961"/>
              <a:gd name="connsiteX9" fmla="*/ 137080 w 7741193"/>
              <a:gd name="connsiteY9" fmla="*/ 2116479 h 5061961"/>
              <a:gd name="connsiteX10" fmla="*/ 885755 w 7741193"/>
              <a:gd name="connsiteY10" fmla="*/ 998674 h 5061961"/>
              <a:gd name="connsiteX11" fmla="*/ 811300 w 7741193"/>
              <a:gd name="connsiteY11" fmla="*/ 373158 h 5061961"/>
              <a:gd name="connsiteX12" fmla="*/ 1771759 w 7741193"/>
              <a:gd name="connsiteY12" fmla="*/ 499346 h 5061961"/>
              <a:gd name="connsiteX13" fmla="*/ 3729138 w 7741193"/>
              <a:gd name="connsiteY13" fmla="*/ 1 h 5061961"/>
              <a:gd name="connsiteX0" fmla="*/ 3730409 w 7742464"/>
              <a:gd name="connsiteY0" fmla="*/ 1 h 5061961"/>
              <a:gd name="connsiteX1" fmla="*/ 6324415 w 7742464"/>
              <a:gd name="connsiteY1" fmla="*/ 313740 h 5061961"/>
              <a:gd name="connsiteX2" fmla="*/ 7699778 w 7742464"/>
              <a:gd name="connsiteY2" fmla="*/ 1893640 h 5061961"/>
              <a:gd name="connsiteX3" fmla="*/ 7011036 w 7742464"/>
              <a:gd name="connsiteY3" fmla="*/ 4240028 h 5061961"/>
              <a:gd name="connsiteX4" fmla="*/ 3358857 w 7742464"/>
              <a:gd name="connsiteY4" fmla="*/ 5060764 h 5061961"/>
              <a:gd name="connsiteX5" fmla="*/ 476653 w 7742464"/>
              <a:gd name="connsiteY5" fmla="*/ 4100663 h 5061961"/>
              <a:gd name="connsiteX6" fmla="*/ 472383 w 7742464"/>
              <a:gd name="connsiteY6" fmla="*/ 4094686 h 5061961"/>
              <a:gd name="connsiteX7" fmla="*/ 473817 w 7742464"/>
              <a:gd name="connsiteY7" fmla="*/ 4387149 h 5061961"/>
              <a:gd name="connsiteX8" fmla="*/ 28088 w 7742464"/>
              <a:gd name="connsiteY8" fmla="*/ 2902523 h 5061961"/>
              <a:gd name="connsiteX9" fmla="*/ 138351 w 7742464"/>
              <a:gd name="connsiteY9" fmla="*/ 2116479 h 5061961"/>
              <a:gd name="connsiteX10" fmla="*/ 887026 w 7742464"/>
              <a:gd name="connsiteY10" fmla="*/ 998674 h 5061961"/>
              <a:gd name="connsiteX11" fmla="*/ 812571 w 7742464"/>
              <a:gd name="connsiteY11" fmla="*/ 373158 h 5061961"/>
              <a:gd name="connsiteX12" fmla="*/ 1773030 w 7742464"/>
              <a:gd name="connsiteY12" fmla="*/ 499346 h 5061961"/>
              <a:gd name="connsiteX13" fmla="*/ 3730409 w 7742464"/>
              <a:gd name="connsiteY13" fmla="*/ 1 h 5061961"/>
              <a:gd name="connsiteX0" fmla="*/ 3730409 w 7742464"/>
              <a:gd name="connsiteY0" fmla="*/ 1 h 5061961"/>
              <a:gd name="connsiteX1" fmla="*/ 6324415 w 7742464"/>
              <a:gd name="connsiteY1" fmla="*/ 313740 h 5061961"/>
              <a:gd name="connsiteX2" fmla="*/ 7699778 w 7742464"/>
              <a:gd name="connsiteY2" fmla="*/ 1893640 h 5061961"/>
              <a:gd name="connsiteX3" fmla="*/ 7011036 w 7742464"/>
              <a:gd name="connsiteY3" fmla="*/ 4240028 h 5061961"/>
              <a:gd name="connsiteX4" fmla="*/ 3358857 w 7742464"/>
              <a:gd name="connsiteY4" fmla="*/ 5060764 h 5061961"/>
              <a:gd name="connsiteX5" fmla="*/ 476653 w 7742464"/>
              <a:gd name="connsiteY5" fmla="*/ 4100663 h 5061961"/>
              <a:gd name="connsiteX6" fmla="*/ 473817 w 7742464"/>
              <a:gd name="connsiteY6" fmla="*/ 4387149 h 5061961"/>
              <a:gd name="connsiteX7" fmla="*/ 28088 w 7742464"/>
              <a:gd name="connsiteY7" fmla="*/ 2902523 h 5061961"/>
              <a:gd name="connsiteX8" fmla="*/ 138351 w 7742464"/>
              <a:gd name="connsiteY8" fmla="*/ 2116479 h 5061961"/>
              <a:gd name="connsiteX9" fmla="*/ 887026 w 7742464"/>
              <a:gd name="connsiteY9" fmla="*/ 998674 h 5061961"/>
              <a:gd name="connsiteX10" fmla="*/ 812571 w 7742464"/>
              <a:gd name="connsiteY10" fmla="*/ 373158 h 5061961"/>
              <a:gd name="connsiteX11" fmla="*/ 1773030 w 7742464"/>
              <a:gd name="connsiteY11" fmla="*/ 499346 h 5061961"/>
              <a:gd name="connsiteX12" fmla="*/ 3730409 w 7742464"/>
              <a:gd name="connsiteY12" fmla="*/ 1 h 5061961"/>
              <a:gd name="connsiteX0" fmla="*/ 3730409 w 7742464"/>
              <a:gd name="connsiteY0" fmla="*/ 1 h 5062019"/>
              <a:gd name="connsiteX1" fmla="*/ 6324415 w 7742464"/>
              <a:gd name="connsiteY1" fmla="*/ 313740 h 5062019"/>
              <a:gd name="connsiteX2" fmla="*/ 7699778 w 7742464"/>
              <a:gd name="connsiteY2" fmla="*/ 1893640 h 5062019"/>
              <a:gd name="connsiteX3" fmla="*/ 7011036 w 7742464"/>
              <a:gd name="connsiteY3" fmla="*/ 4240028 h 5062019"/>
              <a:gd name="connsiteX4" fmla="*/ 3358857 w 7742464"/>
              <a:gd name="connsiteY4" fmla="*/ 5060764 h 5062019"/>
              <a:gd name="connsiteX5" fmla="*/ 473817 w 7742464"/>
              <a:gd name="connsiteY5" fmla="*/ 4387149 h 5062019"/>
              <a:gd name="connsiteX6" fmla="*/ 28088 w 7742464"/>
              <a:gd name="connsiteY6" fmla="*/ 2902523 h 5062019"/>
              <a:gd name="connsiteX7" fmla="*/ 138351 w 7742464"/>
              <a:gd name="connsiteY7" fmla="*/ 2116479 h 5062019"/>
              <a:gd name="connsiteX8" fmla="*/ 887026 w 7742464"/>
              <a:gd name="connsiteY8" fmla="*/ 998674 h 5062019"/>
              <a:gd name="connsiteX9" fmla="*/ 812571 w 7742464"/>
              <a:gd name="connsiteY9" fmla="*/ 373158 h 5062019"/>
              <a:gd name="connsiteX10" fmla="*/ 1773030 w 7742464"/>
              <a:gd name="connsiteY10" fmla="*/ 499346 h 5062019"/>
              <a:gd name="connsiteX11" fmla="*/ 3730409 w 7742464"/>
              <a:gd name="connsiteY11" fmla="*/ 1 h 5062019"/>
              <a:gd name="connsiteX0" fmla="*/ 3736775 w 7748830"/>
              <a:gd name="connsiteY0" fmla="*/ 1 h 5084826"/>
              <a:gd name="connsiteX1" fmla="*/ 6330781 w 7748830"/>
              <a:gd name="connsiteY1" fmla="*/ 313740 h 5084826"/>
              <a:gd name="connsiteX2" fmla="*/ 7706144 w 7748830"/>
              <a:gd name="connsiteY2" fmla="*/ 1893640 h 5084826"/>
              <a:gd name="connsiteX3" fmla="*/ 7017402 w 7748830"/>
              <a:gd name="connsiteY3" fmla="*/ 4240028 h 5084826"/>
              <a:gd name="connsiteX4" fmla="*/ 3365223 w 7748830"/>
              <a:gd name="connsiteY4" fmla="*/ 5060764 h 5084826"/>
              <a:gd name="connsiteX5" fmla="*/ 566153 w 7748830"/>
              <a:gd name="connsiteY5" fmla="*/ 4685337 h 5084826"/>
              <a:gd name="connsiteX6" fmla="*/ 34454 w 7748830"/>
              <a:gd name="connsiteY6" fmla="*/ 2902523 h 5084826"/>
              <a:gd name="connsiteX7" fmla="*/ 144717 w 7748830"/>
              <a:gd name="connsiteY7" fmla="*/ 2116479 h 5084826"/>
              <a:gd name="connsiteX8" fmla="*/ 893392 w 7748830"/>
              <a:gd name="connsiteY8" fmla="*/ 998674 h 5084826"/>
              <a:gd name="connsiteX9" fmla="*/ 818937 w 7748830"/>
              <a:gd name="connsiteY9" fmla="*/ 373158 h 5084826"/>
              <a:gd name="connsiteX10" fmla="*/ 1779396 w 7748830"/>
              <a:gd name="connsiteY10" fmla="*/ 499346 h 5084826"/>
              <a:gd name="connsiteX11" fmla="*/ 3736775 w 7748830"/>
              <a:gd name="connsiteY11" fmla="*/ 1 h 5084826"/>
              <a:gd name="connsiteX0" fmla="*/ 3626592 w 7638647"/>
              <a:gd name="connsiteY0" fmla="*/ 1 h 5105505"/>
              <a:gd name="connsiteX1" fmla="*/ 6220598 w 7638647"/>
              <a:gd name="connsiteY1" fmla="*/ 313740 h 5105505"/>
              <a:gd name="connsiteX2" fmla="*/ 7595961 w 7638647"/>
              <a:gd name="connsiteY2" fmla="*/ 1893640 h 5105505"/>
              <a:gd name="connsiteX3" fmla="*/ 6907219 w 7638647"/>
              <a:gd name="connsiteY3" fmla="*/ 4240028 h 5105505"/>
              <a:gd name="connsiteX4" fmla="*/ 3255040 w 7638647"/>
              <a:gd name="connsiteY4" fmla="*/ 5060764 h 5105505"/>
              <a:gd name="connsiteX5" fmla="*/ 455970 w 7638647"/>
              <a:gd name="connsiteY5" fmla="*/ 4685337 h 5105505"/>
              <a:gd name="connsiteX6" fmla="*/ 34534 w 7638647"/>
              <a:gd name="connsiteY6" fmla="*/ 2116479 h 5105505"/>
              <a:gd name="connsiteX7" fmla="*/ 783209 w 7638647"/>
              <a:gd name="connsiteY7" fmla="*/ 998674 h 5105505"/>
              <a:gd name="connsiteX8" fmla="*/ 708754 w 7638647"/>
              <a:gd name="connsiteY8" fmla="*/ 373158 h 5105505"/>
              <a:gd name="connsiteX9" fmla="*/ 1669213 w 7638647"/>
              <a:gd name="connsiteY9" fmla="*/ 499346 h 5105505"/>
              <a:gd name="connsiteX10" fmla="*/ 3626592 w 7638647"/>
              <a:gd name="connsiteY10" fmla="*/ 1 h 5105505"/>
              <a:gd name="connsiteX0" fmla="*/ 3603023 w 7615078"/>
              <a:gd name="connsiteY0" fmla="*/ 1 h 5124997"/>
              <a:gd name="connsiteX1" fmla="*/ 6197029 w 7615078"/>
              <a:gd name="connsiteY1" fmla="*/ 313740 h 5124997"/>
              <a:gd name="connsiteX2" fmla="*/ 7572392 w 7615078"/>
              <a:gd name="connsiteY2" fmla="*/ 1893640 h 5124997"/>
              <a:gd name="connsiteX3" fmla="*/ 6883650 w 7615078"/>
              <a:gd name="connsiteY3" fmla="*/ 4240028 h 5124997"/>
              <a:gd name="connsiteX4" fmla="*/ 3231471 w 7615078"/>
              <a:gd name="connsiteY4" fmla="*/ 5060764 h 5124997"/>
              <a:gd name="connsiteX5" fmla="*/ 633161 w 7615078"/>
              <a:gd name="connsiteY5" fmla="*/ 4739149 h 5124997"/>
              <a:gd name="connsiteX6" fmla="*/ 10965 w 7615078"/>
              <a:gd name="connsiteY6" fmla="*/ 2116479 h 5124997"/>
              <a:gd name="connsiteX7" fmla="*/ 759640 w 7615078"/>
              <a:gd name="connsiteY7" fmla="*/ 998674 h 5124997"/>
              <a:gd name="connsiteX8" fmla="*/ 685185 w 7615078"/>
              <a:gd name="connsiteY8" fmla="*/ 373158 h 5124997"/>
              <a:gd name="connsiteX9" fmla="*/ 1645644 w 7615078"/>
              <a:gd name="connsiteY9" fmla="*/ 499346 h 5124997"/>
              <a:gd name="connsiteX10" fmla="*/ 3603023 w 7615078"/>
              <a:gd name="connsiteY10" fmla="*/ 1 h 5124997"/>
              <a:gd name="connsiteX0" fmla="*/ 3604900 w 7616955"/>
              <a:gd name="connsiteY0" fmla="*/ 1 h 5156507"/>
              <a:gd name="connsiteX1" fmla="*/ 6198906 w 7616955"/>
              <a:gd name="connsiteY1" fmla="*/ 313740 h 5156507"/>
              <a:gd name="connsiteX2" fmla="*/ 7574269 w 7616955"/>
              <a:gd name="connsiteY2" fmla="*/ 1893640 h 5156507"/>
              <a:gd name="connsiteX3" fmla="*/ 6885527 w 7616955"/>
              <a:gd name="connsiteY3" fmla="*/ 4240028 h 5156507"/>
              <a:gd name="connsiteX4" fmla="*/ 3233348 w 7616955"/>
              <a:gd name="connsiteY4" fmla="*/ 5060764 h 5156507"/>
              <a:gd name="connsiteX5" fmla="*/ 600275 w 7616955"/>
              <a:gd name="connsiteY5" fmla="*/ 4809242 h 5156507"/>
              <a:gd name="connsiteX6" fmla="*/ 12842 w 7616955"/>
              <a:gd name="connsiteY6" fmla="*/ 2116479 h 5156507"/>
              <a:gd name="connsiteX7" fmla="*/ 761517 w 7616955"/>
              <a:gd name="connsiteY7" fmla="*/ 998674 h 5156507"/>
              <a:gd name="connsiteX8" fmla="*/ 687062 w 7616955"/>
              <a:gd name="connsiteY8" fmla="*/ 373158 h 5156507"/>
              <a:gd name="connsiteX9" fmla="*/ 1647521 w 7616955"/>
              <a:gd name="connsiteY9" fmla="*/ 499346 h 5156507"/>
              <a:gd name="connsiteX10" fmla="*/ 3604900 w 7616955"/>
              <a:gd name="connsiteY10" fmla="*/ 1 h 5156507"/>
              <a:gd name="connsiteX0" fmla="*/ 3605747 w 7617802"/>
              <a:gd name="connsiteY0" fmla="*/ 1 h 5103957"/>
              <a:gd name="connsiteX1" fmla="*/ 6199753 w 7617802"/>
              <a:gd name="connsiteY1" fmla="*/ 313740 h 5103957"/>
              <a:gd name="connsiteX2" fmla="*/ 7575116 w 7617802"/>
              <a:gd name="connsiteY2" fmla="*/ 1893640 h 5103957"/>
              <a:gd name="connsiteX3" fmla="*/ 6886374 w 7617802"/>
              <a:gd name="connsiteY3" fmla="*/ 4240028 h 5103957"/>
              <a:gd name="connsiteX4" fmla="*/ 3234195 w 7617802"/>
              <a:gd name="connsiteY4" fmla="*/ 5060764 h 5103957"/>
              <a:gd name="connsiteX5" fmla="*/ 588097 w 7617802"/>
              <a:gd name="connsiteY5" fmla="*/ 4680481 h 5103957"/>
              <a:gd name="connsiteX6" fmla="*/ 13689 w 7617802"/>
              <a:gd name="connsiteY6" fmla="*/ 2116479 h 5103957"/>
              <a:gd name="connsiteX7" fmla="*/ 762364 w 7617802"/>
              <a:gd name="connsiteY7" fmla="*/ 998674 h 5103957"/>
              <a:gd name="connsiteX8" fmla="*/ 687909 w 7617802"/>
              <a:gd name="connsiteY8" fmla="*/ 373158 h 5103957"/>
              <a:gd name="connsiteX9" fmla="*/ 1648368 w 7617802"/>
              <a:gd name="connsiteY9" fmla="*/ 499346 h 5103957"/>
              <a:gd name="connsiteX10" fmla="*/ 3605747 w 7617802"/>
              <a:gd name="connsiteY10" fmla="*/ 1 h 5103957"/>
              <a:gd name="connsiteX0" fmla="*/ 3603400 w 7615455"/>
              <a:gd name="connsiteY0" fmla="*/ 1 h 5103958"/>
              <a:gd name="connsiteX1" fmla="*/ 6197406 w 7615455"/>
              <a:gd name="connsiteY1" fmla="*/ 313740 h 5103958"/>
              <a:gd name="connsiteX2" fmla="*/ 7572769 w 7615455"/>
              <a:gd name="connsiteY2" fmla="*/ 1893640 h 5103958"/>
              <a:gd name="connsiteX3" fmla="*/ 6884027 w 7615455"/>
              <a:gd name="connsiteY3" fmla="*/ 4240028 h 5103958"/>
              <a:gd name="connsiteX4" fmla="*/ 3231848 w 7615455"/>
              <a:gd name="connsiteY4" fmla="*/ 5060764 h 5103958"/>
              <a:gd name="connsiteX5" fmla="*/ 585750 w 7615455"/>
              <a:gd name="connsiteY5" fmla="*/ 4680481 h 5103958"/>
              <a:gd name="connsiteX6" fmla="*/ 13865 w 7615455"/>
              <a:gd name="connsiteY6" fmla="*/ 2279334 h 5103958"/>
              <a:gd name="connsiteX7" fmla="*/ 760017 w 7615455"/>
              <a:gd name="connsiteY7" fmla="*/ 998674 h 5103958"/>
              <a:gd name="connsiteX8" fmla="*/ 685562 w 7615455"/>
              <a:gd name="connsiteY8" fmla="*/ 373158 h 5103958"/>
              <a:gd name="connsiteX9" fmla="*/ 1646021 w 7615455"/>
              <a:gd name="connsiteY9" fmla="*/ 499346 h 5103958"/>
              <a:gd name="connsiteX10" fmla="*/ 3603400 w 7615455"/>
              <a:gd name="connsiteY10" fmla="*/ 1 h 5103958"/>
              <a:gd name="connsiteX0" fmla="*/ 3603400 w 7554491"/>
              <a:gd name="connsiteY0" fmla="*/ 1 h 5103958"/>
              <a:gd name="connsiteX1" fmla="*/ 6197406 w 7554491"/>
              <a:gd name="connsiteY1" fmla="*/ 313740 h 5103958"/>
              <a:gd name="connsiteX2" fmla="*/ 7502348 w 7554491"/>
              <a:gd name="connsiteY2" fmla="*/ 1887069 h 5103958"/>
              <a:gd name="connsiteX3" fmla="*/ 6884027 w 7554491"/>
              <a:gd name="connsiteY3" fmla="*/ 4240028 h 5103958"/>
              <a:gd name="connsiteX4" fmla="*/ 3231848 w 7554491"/>
              <a:gd name="connsiteY4" fmla="*/ 5060764 h 5103958"/>
              <a:gd name="connsiteX5" fmla="*/ 585750 w 7554491"/>
              <a:gd name="connsiteY5" fmla="*/ 4680481 h 5103958"/>
              <a:gd name="connsiteX6" fmla="*/ 13865 w 7554491"/>
              <a:gd name="connsiteY6" fmla="*/ 2279334 h 5103958"/>
              <a:gd name="connsiteX7" fmla="*/ 760017 w 7554491"/>
              <a:gd name="connsiteY7" fmla="*/ 998674 h 5103958"/>
              <a:gd name="connsiteX8" fmla="*/ 685562 w 7554491"/>
              <a:gd name="connsiteY8" fmla="*/ 373158 h 5103958"/>
              <a:gd name="connsiteX9" fmla="*/ 1646021 w 7554491"/>
              <a:gd name="connsiteY9" fmla="*/ 499346 h 5103958"/>
              <a:gd name="connsiteX10" fmla="*/ 3603400 w 7554491"/>
              <a:gd name="connsiteY10" fmla="*/ 1 h 5103958"/>
              <a:gd name="connsiteX0" fmla="*/ 3603400 w 7546134"/>
              <a:gd name="connsiteY0" fmla="*/ 1 h 5103958"/>
              <a:gd name="connsiteX1" fmla="*/ 6197406 w 7546134"/>
              <a:gd name="connsiteY1" fmla="*/ 313740 h 5103958"/>
              <a:gd name="connsiteX2" fmla="*/ 7502348 w 7546134"/>
              <a:gd name="connsiteY2" fmla="*/ 1887069 h 5103958"/>
              <a:gd name="connsiteX3" fmla="*/ 6884027 w 7546134"/>
              <a:gd name="connsiteY3" fmla="*/ 4240028 h 5103958"/>
              <a:gd name="connsiteX4" fmla="*/ 3231848 w 7546134"/>
              <a:gd name="connsiteY4" fmla="*/ 5060764 h 5103958"/>
              <a:gd name="connsiteX5" fmla="*/ 585750 w 7546134"/>
              <a:gd name="connsiteY5" fmla="*/ 4680481 h 5103958"/>
              <a:gd name="connsiteX6" fmla="*/ 13865 w 7546134"/>
              <a:gd name="connsiteY6" fmla="*/ 2279334 h 5103958"/>
              <a:gd name="connsiteX7" fmla="*/ 760017 w 7546134"/>
              <a:gd name="connsiteY7" fmla="*/ 998674 h 5103958"/>
              <a:gd name="connsiteX8" fmla="*/ 685562 w 7546134"/>
              <a:gd name="connsiteY8" fmla="*/ 373158 h 5103958"/>
              <a:gd name="connsiteX9" fmla="*/ 1646021 w 7546134"/>
              <a:gd name="connsiteY9" fmla="*/ 499346 h 5103958"/>
              <a:gd name="connsiteX10" fmla="*/ 3603400 w 7546134"/>
              <a:gd name="connsiteY10" fmla="*/ 1 h 5103958"/>
              <a:gd name="connsiteX0" fmla="*/ 3603400 w 7546134"/>
              <a:gd name="connsiteY0" fmla="*/ 33665 h 5137622"/>
              <a:gd name="connsiteX1" fmla="*/ 6197406 w 7546134"/>
              <a:gd name="connsiteY1" fmla="*/ 347404 h 5137622"/>
              <a:gd name="connsiteX2" fmla="*/ 7502348 w 7546134"/>
              <a:gd name="connsiteY2" fmla="*/ 1920733 h 5137622"/>
              <a:gd name="connsiteX3" fmla="*/ 6884027 w 7546134"/>
              <a:gd name="connsiteY3" fmla="*/ 4273692 h 5137622"/>
              <a:gd name="connsiteX4" fmla="*/ 3231848 w 7546134"/>
              <a:gd name="connsiteY4" fmla="*/ 5094428 h 5137622"/>
              <a:gd name="connsiteX5" fmla="*/ 585750 w 7546134"/>
              <a:gd name="connsiteY5" fmla="*/ 4714145 h 5137622"/>
              <a:gd name="connsiteX6" fmla="*/ 13865 w 7546134"/>
              <a:gd name="connsiteY6" fmla="*/ 2312998 h 5137622"/>
              <a:gd name="connsiteX7" fmla="*/ 760017 w 7546134"/>
              <a:gd name="connsiteY7" fmla="*/ 1032338 h 5137622"/>
              <a:gd name="connsiteX8" fmla="*/ 685562 w 7546134"/>
              <a:gd name="connsiteY8" fmla="*/ 406822 h 5137622"/>
              <a:gd name="connsiteX9" fmla="*/ 1646021 w 7546134"/>
              <a:gd name="connsiteY9" fmla="*/ 533010 h 5137622"/>
              <a:gd name="connsiteX10" fmla="*/ 3603400 w 7546134"/>
              <a:gd name="connsiteY10" fmla="*/ 33665 h 5137622"/>
              <a:gd name="connsiteX0" fmla="*/ 3603400 w 7546134"/>
              <a:gd name="connsiteY0" fmla="*/ 33665 h 5137622"/>
              <a:gd name="connsiteX1" fmla="*/ 6197406 w 7546134"/>
              <a:gd name="connsiteY1" fmla="*/ 347404 h 5137622"/>
              <a:gd name="connsiteX2" fmla="*/ 7502348 w 7546134"/>
              <a:gd name="connsiteY2" fmla="*/ 1920733 h 5137622"/>
              <a:gd name="connsiteX3" fmla="*/ 6884027 w 7546134"/>
              <a:gd name="connsiteY3" fmla="*/ 4273692 h 5137622"/>
              <a:gd name="connsiteX4" fmla="*/ 3231848 w 7546134"/>
              <a:gd name="connsiteY4" fmla="*/ 5094428 h 5137622"/>
              <a:gd name="connsiteX5" fmla="*/ 585750 w 7546134"/>
              <a:gd name="connsiteY5" fmla="*/ 4714145 h 5137622"/>
              <a:gd name="connsiteX6" fmla="*/ 13865 w 7546134"/>
              <a:gd name="connsiteY6" fmla="*/ 2312998 h 5137622"/>
              <a:gd name="connsiteX7" fmla="*/ 760017 w 7546134"/>
              <a:gd name="connsiteY7" fmla="*/ 1032338 h 5137622"/>
              <a:gd name="connsiteX8" fmla="*/ 685562 w 7546134"/>
              <a:gd name="connsiteY8" fmla="*/ 406822 h 5137622"/>
              <a:gd name="connsiteX9" fmla="*/ 1646021 w 7546134"/>
              <a:gd name="connsiteY9" fmla="*/ 533010 h 5137622"/>
              <a:gd name="connsiteX10" fmla="*/ 3603400 w 7546134"/>
              <a:gd name="connsiteY10" fmla="*/ 33665 h 5137622"/>
              <a:gd name="connsiteX0" fmla="*/ 3603400 w 7417783"/>
              <a:gd name="connsiteY0" fmla="*/ 31687 h 5135644"/>
              <a:gd name="connsiteX1" fmla="*/ 6197406 w 7417783"/>
              <a:gd name="connsiteY1" fmla="*/ 345426 h 5135644"/>
              <a:gd name="connsiteX2" fmla="*/ 7339607 w 7417783"/>
              <a:gd name="connsiteY2" fmla="*/ 1827041 h 5135644"/>
              <a:gd name="connsiteX3" fmla="*/ 6884027 w 7417783"/>
              <a:gd name="connsiteY3" fmla="*/ 4271714 h 5135644"/>
              <a:gd name="connsiteX4" fmla="*/ 3231848 w 7417783"/>
              <a:gd name="connsiteY4" fmla="*/ 5092450 h 5135644"/>
              <a:gd name="connsiteX5" fmla="*/ 585750 w 7417783"/>
              <a:gd name="connsiteY5" fmla="*/ 4712167 h 5135644"/>
              <a:gd name="connsiteX6" fmla="*/ 13865 w 7417783"/>
              <a:gd name="connsiteY6" fmla="*/ 2311020 h 5135644"/>
              <a:gd name="connsiteX7" fmla="*/ 760017 w 7417783"/>
              <a:gd name="connsiteY7" fmla="*/ 1030360 h 5135644"/>
              <a:gd name="connsiteX8" fmla="*/ 685562 w 7417783"/>
              <a:gd name="connsiteY8" fmla="*/ 404844 h 5135644"/>
              <a:gd name="connsiteX9" fmla="*/ 1646021 w 7417783"/>
              <a:gd name="connsiteY9" fmla="*/ 531032 h 5135644"/>
              <a:gd name="connsiteX10" fmla="*/ 3603400 w 7417783"/>
              <a:gd name="connsiteY10" fmla="*/ 31687 h 5135644"/>
              <a:gd name="connsiteX0" fmla="*/ 3603400 w 7374876"/>
              <a:gd name="connsiteY0" fmla="*/ 31687 h 5136334"/>
              <a:gd name="connsiteX1" fmla="*/ 6197406 w 7374876"/>
              <a:gd name="connsiteY1" fmla="*/ 345426 h 5136334"/>
              <a:gd name="connsiteX2" fmla="*/ 7339607 w 7374876"/>
              <a:gd name="connsiteY2" fmla="*/ 1827041 h 5136334"/>
              <a:gd name="connsiteX3" fmla="*/ 6715667 w 7374876"/>
              <a:gd name="connsiteY3" fmla="*/ 4262378 h 5136334"/>
              <a:gd name="connsiteX4" fmla="*/ 3231848 w 7374876"/>
              <a:gd name="connsiteY4" fmla="*/ 5092450 h 5136334"/>
              <a:gd name="connsiteX5" fmla="*/ 585750 w 7374876"/>
              <a:gd name="connsiteY5" fmla="*/ 4712167 h 5136334"/>
              <a:gd name="connsiteX6" fmla="*/ 13865 w 7374876"/>
              <a:gd name="connsiteY6" fmla="*/ 2311020 h 5136334"/>
              <a:gd name="connsiteX7" fmla="*/ 760017 w 7374876"/>
              <a:gd name="connsiteY7" fmla="*/ 1030360 h 5136334"/>
              <a:gd name="connsiteX8" fmla="*/ 685562 w 7374876"/>
              <a:gd name="connsiteY8" fmla="*/ 404844 h 5136334"/>
              <a:gd name="connsiteX9" fmla="*/ 1646021 w 7374876"/>
              <a:gd name="connsiteY9" fmla="*/ 531032 h 5136334"/>
              <a:gd name="connsiteX10" fmla="*/ 3603400 w 7374876"/>
              <a:gd name="connsiteY10" fmla="*/ 31687 h 5136334"/>
              <a:gd name="connsiteX0" fmla="*/ 3603400 w 7366286"/>
              <a:gd name="connsiteY0" fmla="*/ 31687 h 5147961"/>
              <a:gd name="connsiteX1" fmla="*/ 6197406 w 7366286"/>
              <a:gd name="connsiteY1" fmla="*/ 345426 h 5147961"/>
              <a:gd name="connsiteX2" fmla="*/ 7339607 w 7366286"/>
              <a:gd name="connsiteY2" fmla="*/ 1827041 h 5147961"/>
              <a:gd name="connsiteX3" fmla="*/ 6671868 w 7366286"/>
              <a:gd name="connsiteY3" fmla="*/ 4105237 h 5147961"/>
              <a:gd name="connsiteX4" fmla="*/ 3231848 w 7366286"/>
              <a:gd name="connsiteY4" fmla="*/ 5092450 h 5147961"/>
              <a:gd name="connsiteX5" fmla="*/ 585750 w 7366286"/>
              <a:gd name="connsiteY5" fmla="*/ 4712167 h 5147961"/>
              <a:gd name="connsiteX6" fmla="*/ 13865 w 7366286"/>
              <a:gd name="connsiteY6" fmla="*/ 2311020 h 5147961"/>
              <a:gd name="connsiteX7" fmla="*/ 760017 w 7366286"/>
              <a:gd name="connsiteY7" fmla="*/ 1030360 h 5147961"/>
              <a:gd name="connsiteX8" fmla="*/ 685562 w 7366286"/>
              <a:gd name="connsiteY8" fmla="*/ 404844 h 5147961"/>
              <a:gd name="connsiteX9" fmla="*/ 1646021 w 7366286"/>
              <a:gd name="connsiteY9" fmla="*/ 531032 h 5147961"/>
              <a:gd name="connsiteX10" fmla="*/ 3603400 w 7366286"/>
              <a:gd name="connsiteY10" fmla="*/ 31687 h 5147961"/>
              <a:gd name="connsiteX0" fmla="*/ 3603400 w 7359988"/>
              <a:gd name="connsiteY0" fmla="*/ 31687 h 5146347"/>
              <a:gd name="connsiteX1" fmla="*/ 6197406 w 7359988"/>
              <a:gd name="connsiteY1" fmla="*/ 345426 h 5146347"/>
              <a:gd name="connsiteX2" fmla="*/ 7339607 w 7359988"/>
              <a:gd name="connsiteY2" fmla="*/ 1827041 h 5146347"/>
              <a:gd name="connsiteX3" fmla="*/ 6632220 w 7359988"/>
              <a:gd name="connsiteY3" fmla="*/ 4127047 h 5146347"/>
              <a:gd name="connsiteX4" fmla="*/ 3231848 w 7359988"/>
              <a:gd name="connsiteY4" fmla="*/ 5092450 h 5146347"/>
              <a:gd name="connsiteX5" fmla="*/ 585750 w 7359988"/>
              <a:gd name="connsiteY5" fmla="*/ 4712167 h 5146347"/>
              <a:gd name="connsiteX6" fmla="*/ 13865 w 7359988"/>
              <a:gd name="connsiteY6" fmla="*/ 2311020 h 5146347"/>
              <a:gd name="connsiteX7" fmla="*/ 760017 w 7359988"/>
              <a:gd name="connsiteY7" fmla="*/ 1030360 h 5146347"/>
              <a:gd name="connsiteX8" fmla="*/ 685562 w 7359988"/>
              <a:gd name="connsiteY8" fmla="*/ 404844 h 5146347"/>
              <a:gd name="connsiteX9" fmla="*/ 1646021 w 7359988"/>
              <a:gd name="connsiteY9" fmla="*/ 531032 h 5146347"/>
              <a:gd name="connsiteX10" fmla="*/ 3603400 w 7359988"/>
              <a:gd name="connsiteY10" fmla="*/ 31687 h 5146347"/>
              <a:gd name="connsiteX0" fmla="*/ 3603400 w 7283289"/>
              <a:gd name="connsiteY0" fmla="*/ 31590 h 5146250"/>
              <a:gd name="connsiteX1" fmla="*/ 6197406 w 7283289"/>
              <a:gd name="connsiteY1" fmla="*/ 345329 h 5146250"/>
              <a:gd name="connsiteX2" fmla="*/ 7255428 w 7283289"/>
              <a:gd name="connsiteY2" fmla="*/ 1822276 h 5146250"/>
              <a:gd name="connsiteX3" fmla="*/ 6632220 w 7283289"/>
              <a:gd name="connsiteY3" fmla="*/ 4126950 h 5146250"/>
              <a:gd name="connsiteX4" fmla="*/ 3231848 w 7283289"/>
              <a:gd name="connsiteY4" fmla="*/ 5092353 h 5146250"/>
              <a:gd name="connsiteX5" fmla="*/ 585750 w 7283289"/>
              <a:gd name="connsiteY5" fmla="*/ 4712070 h 5146250"/>
              <a:gd name="connsiteX6" fmla="*/ 13865 w 7283289"/>
              <a:gd name="connsiteY6" fmla="*/ 2310923 h 5146250"/>
              <a:gd name="connsiteX7" fmla="*/ 760017 w 7283289"/>
              <a:gd name="connsiteY7" fmla="*/ 1030263 h 5146250"/>
              <a:gd name="connsiteX8" fmla="*/ 685562 w 7283289"/>
              <a:gd name="connsiteY8" fmla="*/ 404747 h 5146250"/>
              <a:gd name="connsiteX9" fmla="*/ 1646021 w 7283289"/>
              <a:gd name="connsiteY9" fmla="*/ 530935 h 5146250"/>
              <a:gd name="connsiteX10" fmla="*/ 3603400 w 7283289"/>
              <a:gd name="connsiteY10" fmla="*/ 31590 h 5146250"/>
              <a:gd name="connsiteX0" fmla="*/ 3603400 w 7283289"/>
              <a:gd name="connsiteY0" fmla="*/ 31590 h 5146250"/>
              <a:gd name="connsiteX1" fmla="*/ 6197406 w 7283289"/>
              <a:gd name="connsiteY1" fmla="*/ 345329 h 5146250"/>
              <a:gd name="connsiteX2" fmla="*/ 7255428 w 7283289"/>
              <a:gd name="connsiteY2" fmla="*/ 1822276 h 5146250"/>
              <a:gd name="connsiteX3" fmla="*/ 6632220 w 7283289"/>
              <a:gd name="connsiteY3" fmla="*/ 4126950 h 5146250"/>
              <a:gd name="connsiteX4" fmla="*/ 3231848 w 7283289"/>
              <a:gd name="connsiteY4" fmla="*/ 5092353 h 5146250"/>
              <a:gd name="connsiteX5" fmla="*/ 585750 w 7283289"/>
              <a:gd name="connsiteY5" fmla="*/ 4712070 h 5146250"/>
              <a:gd name="connsiteX6" fmla="*/ 13865 w 7283289"/>
              <a:gd name="connsiteY6" fmla="*/ 2310923 h 5146250"/>
              <a:gd name="connsiteX7" fmla="*/ 760017 w 7283289"/>
              <a:gd name="connsiteY7" fmla="*/ 1030263 h 5146250"/>
              <a:gd name="connsiteX8" fmla="*/ 680359 w 7283289"/>
              <a:gd name="connsiteY8" fmla="*/ 292641 h 5146250"/>
              <a:gd name="connsiteX9" fmla="*/ 1646021 w 7283289"/>
              <a:gd name="connsiteY9" fmla="*/ 530935 h 5146250"/>
              <a:gd name="connsiteX10" fmla="*/ 3603400 w 7283289"/>
              <a:gd name="connsiteY10" fmla="*/ 31590 h 5146250"/>
              <a:gd name="connsiteX0" fmla="*/ 3603400 w 7283289"/>
              <a:gd name="connsiteY0" fmla="*/ 31590 h 5146250"/>
              <a:gd name="connsiteX1" fmla="*/ 6197406 w 7283289"/>
              <a:gd name="connsiteY1" fmla="*/ 345329 h 5146250"/>
              <a:gd name="connsiteX2" fmla="*/ 7255428 w 7283289"/>
              <a:gd name="connsiteY2" fmla="*/ 1822276 h 5146250"/>
              <a:gd name="connsiteX3" fmla="*/ 6632220 w 7283289"/>
              <a:gd name="connsiteY3" fmla="*/ 4126950 h 5146250"/>
              <a:gd name="connsiteX4" fmla="*/ 3231848 w 7283289"/>
              <a:gd name="connsiteY4" fmla="*/ 5092353 h 5146250"/>
              <a:gd name="connsiteX5" fmla="*/ 585750 w 7283289"/>
              <a:gd name="connsiteY5" fmla="*/ 4712070 h 5146250"/>
              <a:gd name="connsiteX6" fmla="*/ 13865 w 7283289"/>
              <a:gd name="connsiteY6" fmla="*/ 2310923 h 5146250"/>
              <a:gd name="connsiteX7" fmla="*/ 729414 w 7283289"/>
              <a:gd name="connsiteY7" fmla="*/ 1097923 h 5146250"/>
              <a:gd name="connsiteX8" fmla="*/ 680359 w 7283289"/>
              <a:gd name="connsiteY8" fmla="*/ 292641 h 5146250"/>
              <a:gd name="connsiteX9" fmla="*/ 1646021 w 7283289"/>
              <a:gd name="connsiteY9" fmla="*/ 530935 h 5146250"/>
              <a:gd name="connsiteX10" fmla="*/ 3603400 w 7283289"/>
              <a:gd name="connsiteY10" fmla="*/ 31590 h 5146250"/>
              <a:gd name="connsiteX0" fmla="*/ 3603400 w 7194149"/>
              <a:gd name="connsiteY0" fmla="*/ 31938 h 5146598"/>
              <a:gd name="connsiteX1" fmla="*/ 6197406 w 7194149"/>
              <a:gd name="connsiteY1" fmla="*/ 345677 h 5146598"/>
              <a:gd name="connsiteX2" fmla="*/ 7150714 w 7194149"/>
              <a:gd name="connsiteY2" fmla="*/ 1839431 h 5146598"/>
              <a:gd name="connsiteX3" fmla="*/ 6632220 w 7194149"/>
              <a:gd name="connsiteY3" fmla="*/ 4127298 h 5146598"/>
              <a:gd name="connsiteX4" fmla="*/ 3231848 w 7194149"/>
              <a:gd name="connsiteY4" fmla="*/ 5092701 h 5146598"/>
              <a:gd name="connsiteX5" fmla="*/ 585750 w 7194149"/>
              <a:gd name="connsiteY5" fmla="*/ 4712418 h 5146598"/>
              <a:gd name="connsiteX6" fmla="*/ 13865 w 7194149"/>
              <a:gd name="connsiteY6" fmla="*/ 2311271 h 5146598"/>
              <a:gd name="connsiteX7" fmla="*/ 729414 w 7194149"/>
              <a:gd name="connsiteY7" fmla="*/ 1098271 h 5146598"/>
              <a:gd name="connsiteX8" fmla="*/ 680359 w 7194149"/>
              <a:gd name="connsiteY8" fmla="*/ 292989 h 5146598"/>
              <a:gd name="connsiteX9" fmla="*/ 1646021 w 7194149"/>
              <a:gd name="connsiteY9" fmla="*/ 531283 h 5146598"/>
              <a:gd name="connsiteX10" fmla="*/ 3603400 w 7194149"/>
              <a:gd name="connsiteY10" fmla="*/ 31938 h 5146598"/>
              <a:gd name="connsiteX0" fmla="*/ 3603400 w 7107447"/>
              <a:gd name="connsiteY0" fmla="*/ 32329 h 5146989"/>
              <a:gd name="connsiteX1" fmla="*/ 6197406 w 7107447"/>
              <a:gd name="connsiteY1" fmla="*/ 346068 h 5146989"/>
              <a:gd name="connsiteX2" fmla="*/ 7035528 w 7107447"/>
              <a:gd name="connsiteY2" fmla="*/ 1858310 h 5146989"/>
              <a:gd name="connsiteX3" fmla="*/ 6632220 w 7107447"/>
              <a:gd name="connsiteY3" fmla="*/ 4127689 h 5146989"/>
              <a:gd name="connsiteX4" fmla="*/ 3231848 w 7107447"/>
              <a:gd name="connsiteY4" fmla="*/ 5093092 h 5146989"/>
              <a:gd name="connsiteX5" fmla="*/ 585750 w 7107447"/>
              <a:gd name="connsiteY5" fmla="*/ 4712809 h 5146989"/>
              <a:gd name="connsiteX6" fmla="*/ 13865 w 7107447"/>
              <a:gd name="connsiteY6" fmla="*/ 2311662 h 5146989"/>
              <a:gd name="connsiteX7" fmla="*/ 729414 w 7107447"/>
              <a:gd name="connsiteY7" fmla="*/ 1098662 h 5146989"/>
              <a:gd name="connsiteX8" fmla="*/ 680359 w 7107447"/>
              <a:gd name="connsiteY8" fmla="*/ 293380 h 5146989"/>
              <a:gd name="connsiteX9" fmla="*/ 1646021 w 7107447"/>
              <a:gd name="connsiteY9" fmla="*/ 531674 h 5146989"/>
              <a:gd name="connsiteX10" fmla="*/ 3603400 w 7107447"/>
              <a:gd name="connsiteY10" fmla="*/ 32329 h 5146989"/>
              <a:gd name="connsiteX0" fmla="*/ 3603400 w 7107447"/>
              <a:gd name="connsiteY0" fmla="*/ 31042 h 5145702"/>
              <a:gd name="connsiteX1" fmla="*/ 6197406 w 7107447"/>
              <a:gd name="connsiteY1" fmla="*/ 344781 h 5145702"/>
              <a:gd name="connsiteX2" fmla="*/ 7035528 w 7107447"/>
              <a:gd name="connsiteY2" fmla="*/ 1857023 h 5145702"/>
              <a:gd name="connsiteX3" fmla="*/ 6632220 w 7107447"/>
              <a:gd name="connsiteY3" fmla="*/ 4126402 h 5145702"/>
              <a:gd name="connsiteX4" fmla="*/ 3231848 w 7107447"/>
              <a:gd name="connsiteY4" fmla="*/ 5091805 h 5145702"/>
              <a:gd name="connsiteX5" fmla="*/ 585750 w 7107447"/>
              <a:gd name="connsiteY5" fmla="*/ 4711522 h 5145702"/>
              <a:gd name="connsiteX6" fmla="*/ 13865 w 7107447"/>
              <a:gd name="connsiteY6" fmla="*/ 2310375 h 5145702"/>
              <a:gd name="connsiteX7" fmla="*/ 729414 w 7107447"/>
              <a:gd name="connsiteY7" fmla="*/ 1097375 h 5145702"/>
              <a:gd name="connsiteX8" fmla="*/ 680359 w 7107447"/>
              <a:gd name="connsiteY8" fmla="*/ 292093 h 5145702"/>
              <a:gd name="connsiteX9" fmla="*/ 1646021 w 7107447"/>
              <a:gd name="connsiteY9" fmla="*/ 530387 h 5145702"/>
              <a:gd name="connsiteX10" fmla="*/ 3603400 w 7107447"/>
              <a:gd name="connsiteY10" fmla="*/ 31042 h 5145702"/>
              <a:gd name="connsiteX0" fmla="*/ 3603400 w 7125591"/>
              <a:gd name="connsiteY0" fmla="*/ 31042 h 5145702"/>
              <a:gd name="connsiteX1" fmla="*/ 6197406 w 7125591"/>
              <a:gd name="connsiteY1" fmla="*/ 344781 h 5145702"/>
              <a:gd name="connsiteX2" fmla="*/ 7035528 w 7125591"/>
              <a:gd name="connsiteY2" fmla="*/ 1857023 h 5145702"/>
              <a:gd name="connsiteX3" fmla="*/ 6632220 w 7125591"/>
              <a:gd name="connsiteY3" fmla="*/ 4126402 h 5145702"/>
              <a:gd name="connsiteX4" fmla="*/ 3231848 w 7125591"/>
              <a:gd name="connsiteY4" fmla="*/ 5091805 h 5145702"/>
              <a:gd name="connsiteX5" fmla="*/ 585750 w 7125591"/>
              <a:gd name="connsiteY5" fmla="*/ 4711522 h 5145702"/>
              <a:gd name="connsiteX6" fmla="*/ 13865 w 7125591"/>
              <a:gd name="connsiteY6" fmla="*/ 2310375 h 5145702"/>
              <a:gd name="connsiteX7" fmla="*/ 729414 w 7125591"/>
              <a:gd name="connsiteY7" fmla="*/ 1097375 h 5145702"/>
              <a:gd name="connsiteX8" fmla="*/ 680359 w 7125591"/>
              <a:gd name="connsiteY8" fmla="*/ 292093 h 5145702"/>
              <a:gd name="connsiteX9" fmla="*/ 1646021 w 7125591"/>
              <a:gd name="connsiteY9" fmla="*/ 530387 h 5145702"/>
              <a:gd name="connsiteX10" fmla="*/ 3603400 w 7125591"/>
              <a:gd name="connsiteY10" fmla="*/ 31042 h 5145702"/>
              <a:gd name="connsiteX0" fmla="*/ 3603400 w 7073245"/>
              <a:gd name="connsiteY0" fmla="*/ 31042 h 5143141"/>
              <a:gd name="connsiteX1" fmla="*/ 6197406 w 7073245"/>
              <a:gd name="connsiteY1" fmla="*/ 344781 h 5143141"/>
              <a:gd name="connsiteX2" fmla="*/ 7035528 w 7073245"/>
              <a:gd name="connsiteY2" fmla="*/ 1857023 h 5143141"/>
              <a:gd name="connsiteX3" fmla="*/ 6538881 w 7073245"/>
              <a:gd name="connsiteY3" fmla="*/ 4160999 h 5143141"/>
              <a:gd name="connsiteX4" fmla="*/ 3231848 w 7073245"/>
              <a:gd name="connsiteY4" fmla="*/ 5091805 h 5143141"/>
              <a:gd name="connsiteX5" fmla="*/ 585750 w 7073245"/>
              <a:gd name="connsiteY5" fmla="*/ 4711522 h 5143141"/>
              <a:gd name="connsiteX6" fmla="*/ 13865 w 7073245"/>
              <a:gd name="connsiteY6" fmla="*/ 2310375 h 5143141"/>
              <a:gd name="connsiteX7" fmla="*/ 729414 w 7073245"/>
              <a:gd name="connsiteY7" fmla="*/ 1097375 h 5143141"/>
              <a:gd name="connsiteX8" fmla="*/ 680359 w 7073245"/>
              <a:gd name="connsiteY8" fmla="*/ 292093 h 5143141"/>
              <a:gd name="connsiteX9" fmla="*/ 1646021 w 7073245"/>
              <a:gd name="connsiteY9" fmla="*/ 530387 h 5143141"/>
              <a:gd name="connsiteX10" fmla="*/ 3603400 w 7073245"/>
              <a:gd name="connsiteY10" fmla="*/ 31042 h 5143141"/>
              <a:gd name="connsiteX0" fmla="*/ 3603400 w 7074446"/>
              <a:gd name="connsiteY0" fmla="*/ 31042 h 5143143"/>
              <a:gd name="connsiteX1" fmla="*/ 6197406 w 7074446"/>
              <a:gd name="connsiteY1" fmla="*/ 344781 h 5143143"/>
              <a:gd name="connsiteX2" fmla="*/ 7035528 w 7074446"/>
              <a:gd name="connsiteY2" fmla="*/ 1857023 h 5143143"/>
              <a:gd name="connsiteX3" fmla="*/ 6538881 w 7074446"/>
              <a:gd name="connsiteY3" fmla="*/ 4160999 h 5143143"/>
              <a:gd name="connsiteX4" fmla="*/ 3231848 w 7074446"/>
              <a:gd name="connsiteY4" fmla="*/ 5091805 h 5143143"/>
              <a:gd name="connsiteX5" fmla="*/ 585750 w 7074446"/>
              <a:gd name="connsiteY5" fmla="*/ 4711522 h 5143143"/>
              <a:gd name="connsiteX6" fmla="*/ 13865 w 7074446"/>
              <a:gd name="connsiteY6" fmla="*/ 2310375 h 5143143"/>
              <a:gd name="connsiteX7" fmla="*/ 729414 w 7074446"/>
              <a:gd name="connsiteY7" fmla="*/ 1097375 h 5143143"/>
              <a:gd name="connsiteX8" fmla="*/ 680359 w 7074446"/>
              <a:gd name="connsiteY8" fmla="*/ 292093 h 5143143"/>
              <a:gd name="connsiteX9" fmla="*/ 1646021 w 7074446"/>
              <a:gd name="connsiteY9" fmla="*/ 530387 h 5143143"/>
              <a:gd name="connsiteX10" fmla="*/ 3603400 w 7074446"/>
              <a:gd name="connsiteY10" fmla="*/ 31042 h 5143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74446" h="5143143">
                <a:moveTo>
                  <a:pt x="3603400" y="31042"/>
                </a:moveTo>
                <a:cubicBezTo>
                  <a:pt x="4423310" y="-60071"/>
                  <a:pt x="5805207" y="50824"/>
                  <a:pt x="6197406" y="344781"/>
                </a:cubicBezTo>
                <a:cubicBezTo>
                  <a:pt x="6589605" y="638738"/>
                  <a:pt x="6975905" y="1162571"/>
                  <a:pt x="7035528" y="1857023"/>
                </a:cubicBezTo>
                <a:cubicBezTo>
                  <a:pt x="7095151" y="2551475"/>
                  <a:pt x="7172828" y="3621869"/>
                  <a:pt x="6538881" y="4160999"/>
                </a:cubicBezTo>
                <a:cubicBezTo>
                  <a:pt x="5904934" y="4700129"/>
                  <a:pt x="4224036" y="5000051"/>
                  <a:pt x="3231848" y="5091805"/>
                </a:cubicBezTo>
                <a:cubicBezTo>
                  <a:pt x="2239660" y="5183559"/>
                  <a:pt x="1122501" y="5202236"/>
                  <a:pt x="585750" y="4711522"/>
                </a:cubicBezTo>
                <a:cubicBezTo>
                  <a:pt x="48999" y="4220808"/>
                  <a:pt x="-40675" y="2924819"/>
                  <a:pt x="13865" y="2310375"/>
                </a:cubicBezTo>
                <a:cubicBezTo>
                  <a:pt x="89808" y="1928283"/>
                  <a:pt x="260371" y="1568831"/>
                  <a:pt x="729414" y="1097375"/>
                </a:cubicBezTo>
                <a:cubicBezTo>
                  <a:pt x="886296" y="876105"/>
                  <a:pt x="680359" y="292093"/>
                  <a:pt x="680359" y="292093"/>
                </a:cubicBezTo>
                <a:cubicBezTo>
                  <a:pt x="749285" y="267826"/>
                  <a:pt x="1158848" y="573895"/>
                  <a:pt x="1646021" y="530387"/>
                </a:cubicBezTo>
                <a:cubicBezTo>
                  <a:pt x="2133194" y="486879"/>
                  <a:pt x="2879806" y="108819"/>
                  <a:pt x="3603400" y="31042"/>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2288DF-51B5-AEEA-586C-2D9493A5FF30}"/>
              </a:ext>
            </a:extLst>
          </p:cNvPr>
          <p:cNvSpPr>
            <a:spLocks noGrp="1"/>
          </p:cNvSpPr>
          <p:nvPr>
            <p:ph type="title"/>
          </p:nvPr>
        </p:nvSpPr>
        <p:spPr>
          <a:xfrm>
            <a:off x="1081740" y="893616"/>
            <a:ext cx="6191896" cy="1828801"/>
          </a:xfrm>
        </p:spPr>
        <p:txBody>
          <a:bodyPr>
            <a:normAutofit/>
          </a:bodyPr>
          <a:lstStyle/>
          <a:p>
            <a:pPr algn="ctr"/>
            <a:r>
              <a:rPr lang="en-GB" dirty="0"/>
              <a:t>The Other Side of Policing </a:t>
            </a:r>
          </a:p>
        </p:txBody>
      </p:sp>
      <p:sp>
        <p:nvSpPr>
          <p:cNvPr id="1047" name="Freeform: Shape 1046">
            <a:extLst>
              <a:ext uri="{FF2B5EF4-FFF2-40B4-BE49-F238E27FC236}">
                <a16:creationId xmlns:a16="http://schemas.microsoft.com/office/drawing/2014/main" id="{3ADE783A-5990-4FBC-B78E-709A9A070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5980" flipH="1" flipV="1">
            <a:off x="661578" y="522149"/>
            <a:ext cx="7074446" cy="2518858"/>
          </a:xfrm>
          <a:custGeom>
            <a:avLst/>
            <a:gdLst>
              <a:gd name="connsiteX0" fmla="*/ 3702321 w 7745301"/>
              <a:gd name="connsiteY0" fmla="*/ 1 h 5116750"/>
              <a:gd name="connsiteX1" fmla="*/ 6217926 w 7745301"/>
              <a:gd name="connsiteY1" fmla="*/ 504118 h 5116750"/>
              <a:gd name="connsiteX2" fmla="*/ 7691963 w 7745301"/>
              <a:gd name="connsiteY2" fmla="*/ 1956116 h 5116750"/>
              <a:gd name="connsiteX3" fmla="*/ 7018768 w 7745301"/>
              <a:gd name="connsiteY3" fmla="*/ 4594118 h 5116750"/>
              <a:gd name="connsiteX4" fmla="*/ 3330769 w 7745301"/>
              <a:gd name="connsiteY4" fmla="*/ 5060764 h 5116750"/>
              <a:gd name="connsiteX5" fmla="*/ 448565 w 7745301"/>
              <a:gd name="connsiteY5" fmla="*/ 4100663 h 5116750"/>
              <a:gd name="connsiteX6" fmla="*/ 444295 w 7745301"/>
              <a:gd name="connsiteY6" fmla="*/ 4094686 h 5116750"/>
              <a:gd name="connsiteX7" fmla="*/ 428551 w 7745301"/>
              <a:gd name="connsiteY7" fmla="*/ 4079438 h 5116750"/>
              <a:gd name="connsiteX8" fmla="*/ 0 w 7745301"/>
              <a:gd name="connsiteY8" fmla="*/ 2902523 h 5116750"/>
              <a:gd name="connsiteX9" fmla="*/ 23926 w 7745301"/>
              <a:gd name="connsiteY9" fmla="*/ 2595143 h 5116750"/>
              <a:gd name="connsiteX10" fmla="*/ 78299 w 7745301"/>
              <a:gd name="connsiteY10" fmla="*/ 2368287 h 5116750"/>
              <a:gd name="connsiteX11" fmla="*/ 96408 w 7745301"/>
              <a:gd name="connsiteY11" fmla="*/ 2246138 h 5116750"/>
              <a:gd name="connsiteX12" fmla="*/ 858938 w 7745301"/>
              <a:gd name="connsiteY12" fmla="*/ 998674 h 5116750"/>
              <a:gd name="connsiteX13" fmla="*/ 784483 w 7745301"/>
              <a:gd name="connsiteY13" fmla="*/ 373158 h 5116750"/>
              <a:gd name="connsiteX14" fmla="*/ 1744942 w 7745301"/>
              <a:gd name="connsiteY14" fmla="*/ 499346 h 5116750"/>
              <a:gd name="connsiteX15" fmla="*/ 3702321 w 7745301"/>
              <a:gd name="connsiteY15" fmla="*/ 1 h 5116750"/>
              <a:gd name="connsiteX0" fmla="*/ 3718157 w 7761137"/>
              <a:gd name="connsiteY0" fmla="*/ 1 h 5116750"/>
              <a:gd name="connsiteX1" fmla="*/ 6233762 w 7761137"/>
              <a:gd name="connsiteY1" fmla="*/ 504118 h 5116750"/>
              <a:gd name="connsiteX2" fmla="*/ 7707799 w 7761137"/>
              <a:gd name="connsiteY2" fmla="*/ 1956116 h 5116750"/>
              <a:gd name="connsiteX3" fmla="*/ 7034604 w 7761137"/>
              <a:gd name="connsiteY3" fmla="*/ 4594118 h 5116750"/>
              <a:gd name="connsiteX4" fmla="*/ 3346605 w 7761137"/>
              <a:gd name="connsiteY4" fmla="*/ 5060764 h 5116750"/>
              <a:gd name="connsiteX5" fmla="*/ 464401 w 7761137"/>
              <a:gd name="connsiteY5" fmla="*/ 4100663 h 5116750"/>
              <a:gd name="connsiteX6" fmla="*/ 460131 w 7761137"/>
              <a:gd name="connsiteY6" fmla="*/ 4094686 h 5116750"/>
              <a:gd name="connsiteX7" fmla="*/ 444387 w 7761137"/>
              <a:gd name="connsiteY7" fmla="*/ 4079438 h 5116750"/>
              <a:gd name="connsiteX8" fmla="*/ 15836 w 7761137"/>
              <a:gd name="connsiteY8" fmla="*/ 2902523 h 5116750"/>
              <a:gd name="connsiteX9" fmla="*/ 94135 w 7761137"/>
              <a:gd name="connsiteY9" fmla="*/ 2368287 h 5116750"/>
              <a:gd name="connsiteX10" fmla="*/ 112244 w 7761137"/>
              <a:gd name="connsiteY10" fmla="*/ 2246138 h 5116750"/>
              <a:gd name="connsiteX11" fmla="*/ 874774 w 7761137"/>
              <a:gd name="connsiteY11" fmla="*/ 998674 h 5116750"/>
              <a:gd name="connsiteX12" fmla="*/ 800319 w 7761137"/>
              <a:gd name="connsiteY12" fmla="*/ 373158 h 5116750"/>
              <a:gd name="connsiteX13" fmla="*/ 1760778 w 7761137"/>
              <a:gd name="connsiteY13" fmla="*/ 499346 h 5116750"/>
              <a:gd name="connsiteX14" fmla="*/ 3718157 w 7761137"/>
              <a:gd name="connsiteY14" fmla="*/ 1 h 5116750"/>
              <a:gd name="connsiteX0" fmla="*/ 3733943 w 7776923"/>
              <a:gd name="connsiteY0" fmla="*/ 1 h 5116750"/>
              <a:gd name="connsiteX1" fmla="*/ 6249548 w 7776923"/>
              <a:gd name="connsiteY1" fmla="*/ 504118 h 5116750"/>
              <a:gd name="connsiteX2" fmla="*/ 7723585 w 7776923"/>
              <a:gd name="connsiteY2" fmla="*/ 1956116 h 5116750"/>
              <a:gd name="connsiteX3" fmla="*/ 7050390 w 7776923"/>
              <a:gd name="connsiteY3" fmla="*/ 4594118 h 5116750"/>
              <a:gd name="connsiteX4" fmla="*/ 3362391 w 7776923"/>
              <a:gd name="connsiteY4" fmla="*/ 5060764 h 5116750"/>
              <a:gd name="connsiteX5" fmla="*/ 480187 w 7776923"/>
              <a:gd name="connsiteY5" fmla="*/ 4100663 h 5116750"/>
              <a:gd name="connsiteX6" fmla="*/ 475917 w 7776923"/>
              <a:gd name="connsiteY6" fmla="*/ 4094686 h 5116750"/>
              <a:gd name="connsiteX7" fmla="*/ 460173 w 7776923"/>
              <a:gd name="connsiteY7" fmla="*/ 4079438 h 5116750"/>
              <a:gd name="connsiteX8" fmla="*/ 31622 w 7776923"/>
              <a:gd name="connsiteY8" fmla="*/ 2902523 h 5116750"/>
              <a:gd name="connsiteX9" fmla="*/ 128030 w 7776923"/>
              <a:gd name="connsiteY9" fmla="*/ 2246138 h 5116750"/>
              <a:gd name="connsiteX10" fmla="*/ 890560 w 7776923"/>
              <a:gd name="connsiteY10" fmla="*/ 998674 h 5116750"/>
              <a:gd name="connsiteX11" fmla="*/ 816105 w 7776923"/>
              <a:gd name="connsiteY11" fmla="*/ 373158 h 5116750"/>
              <a:gd name="connsiteX12" fmla="*/ 1776564 w 7776923"/>
              <a:gd name="connsiteY12" fmla="*/ 499346 h 5116750"/>
              <a:gd name="connsiteX13" fmla="*/ 3733943 w 7776923"/>
              <a:gd name="connsiteY13" fmla="*/ 1 h 5116750"/>
              <a:gd name="connsiteX0" fmla="*/ 3729138 w 7772118"/>
              <a:gd name="connsiteY0" fmla="*/ 1 h 5116750"/>
              <a:gd name="connsiteX1" fmla="*/ 6244743 w 7772118"/>
              <a:gd name="connsiteY1" fmla="*/ 504118 h 5116750"/>
              <a:gd name="connsiteX2" fmla="*/ 7718780 w 7772118"/>
              <a:gd name="connsiteY2" fmla="*/ 1956116 h 5116750"/>
              <a:gd name="connsiteX3" fmla="*/ 7045585 w 7772118"/>
              <a:gd name="connsiteY3" fmla="*/ 4594118 h 5116750"/>
              <a:gd name="connsiteX4" fmla="*/ 3357586 w 7772118"/>
              <a:gd name="connsiteY4" fmla="*/ 5060764 h 5116750"/>
              <a:gd name="connsiteX5" fmla="*/ 475382 w 7772118"/>
              <a:gd name="connsiteY5" fmla="*/ 4100663 h 5116750"/>
              <a:gd name="connsiteX6" fmla="*/ 471112 w 7772118"/>
              <a:gd name="connsiteY6" fmla="*/ 4094686 h 5116750"/>
              <a:gd name="connsiteX7" fmla="*/ 455368 w 7772118"/>
              <a:gd name="connsiteY7" fmla="*/ 4079438 h 5116750"/>
              <a:gd name="connsiteX8" fmla="*/ 26817 w 7772118"/>
              <a:gd name="connsiteY8" fmla="*/ 2902523 h 5116750"/>
              <a:gd name="connsiteX9" fmla="*/ 137080 w 7772118"/>
              <a:gd name="connsiteY9" fmla="*/ 2116479 h 5116750"/>
              <a:gd name="connsiteX10" fmla="*/ 885755 w 7772118"/>
              <a:gd name="connsiteY10" fmla="*/ 998674 h 5116750"/>
              <a:gd name="connsiteX11" fmla="*/ 811300 w 7772118"/>
              <a:gd name="connsiteY11" fmla="*/ 373158 h 5116750"/>
              <a:gd name="connsiteX12" fmla="*/ 1771759 w 7772118"/>
              <a:gd name="connsiteY12" fmla="*/ 499346 h 5116750"/>
              <a:gd name="connsiteX13" fmla="*/ 3729138 w 7772118"/>
              <a:gd name="connsiteY13" fmla="*/ 1 h 5116750"/>
              <a:gd name="connsiteX0" fmla="*/ 3729138 w 7772118"/>
              <a:gd name="connsiteY0" fmla="*/ 1 h 5096139"/>
              <a:gd name="connsiteX1" fmla="*/ 6244743 w 7772118"/>
              <a:gd name="connsiteY1" fmla="*/ 504118 h 5096139"/>
              <a:gd name="connsiteX2" fmla="*/ 7718780 w 7772118"/>
              <a:gd name="connsiteY2" fmla="*/ 1956116 h 5096139"/>
              <a:gd name="connsiteX3" fmla="*/ 7045585 w 7772118"/>
              <a:gd name="connsiteY3" fmla="*/ 4594118 h 5096139"/>
              <a:gd name="connsiteX4" fmla="*/ 3357586 w 7772118"/>
              <a:gd name="connsiteY4" fmla="*/ 5060764 h 5096139"/>
              <a:gd name="connsiteX5" fmla="*/ 475382 w 7772118"/>
              <a:gd name="connsiteY5" fmla="*/ 4100663 h 5096139"/>
              <a:gd name="connsiteX6" fmla="*/ 471112 w 7772118"/>
              <a:gd name="connsiteY6" fmla="*/ 4094686 h 5096139"/>
              <a:gd name="connsiteX7" fmla="*/ 455368 w 7772118"/>
              <a:gd name="connsiteY7" fmla="*/ 4079438 h 5096139"/>
              <a:gd name="connsiteX8" fmla="*/ 26817 w 7772118"/>
              <a:gd name="connsiteY8" fmla="*/ 2902523 h 5096139"/>
              <a:gd name="connsiteX9" fmla="*/ 137080 w 7772118"/>
              <a:gd name="connsiteY9" fmla="*/ 2116479 h 5096139"/>
              <a:gd name="connsiteX10" fmla="*/ 885755 w 7772118"/>
              <a:gd name="connsiteY10" fmla="*/ 998674 h 5096139"/>
              <a:gd name="connsiteX11" fmla="*/ 811300 w 7772118"/>
              <a:gd name="connsiteY11" fmla="*/ 373158 h 5096139"/>
              <a:gd name="connsiteX12" fmla="*/ 1771759 w 7772118"/>
              <a:gd name="connsiteY12" fmla="*/ 499346 h 5096139"/>
              <a:gd name="connsiteX13" fmla="*/ 3729138 w 7772118"/>
              <a:gd name="connsiteY13" fmla="*/ 1 h 5096139"/>
              <a:gd name="connsiteX0" fmla="*/ 3729138 w 7764503"/>
              <a:gd name="connsiteY0" fmla="*/ 1 h 5061926"/>
              <a:gd name="connsiteX1" fmla="*/ 6244743 w 7764503"/>
              <a:gd name="connsiteY1" fmla="*/ 504118 h 5061926"/>
              <a:gd name="connsiteX2" fmla="*/ 7718780 w 7764503"/>
              <a:gd name="connsiteY2" fmla="*/ 1956116 h 5061926"/>
              <a:gd name="connsiteX3" fmla="*/ 7009765 w 7764503"/>
              <a:gd name="connsiteY3" fmla="*/ 4240028 h 5061926"/>
              <a:gd name="connsiteX4" fmla="*/ 3357586 w 7764503"/>
              <a:gd name="connsiteY4" fmla="*/ 5060764 h 5061926"/>
              <a:gd name="connsiteX5" fmla="*/ 475382 w 7764503"/>
              <a:gd name="connsiteY5" fmla="*/ 4100663 h 5061926"/>
              <a:gd name="connsiteX6" fmla="*/ 471112 w 7764503"/>
              <a:gd name="connsiteY6" fmla="*/ 4094686 h 5061926"/>
              <a:gd name="connsiteX7" fmla="*/ 455368 w 7764503"/>
              <a:gd name="connsiteY7" fmla="*/ 4079438 h 5061926"/>
              <a:gd name="connsiteX8" fmla="*/ 26817 w 7764503"/>
              <a:gd name="connsiteY8" fmla="*/ 2902523 h 5061926"/>
              <a:gd name="connsiteX9" fmla="*/ 137080 w 7764503"/>
              <a:gd name="connsiteY9" fmla="*/ 2116479 h 5061926"/>
              <a:gd name="connsiteX10" fmla="*/ 885755 w 7764503"/>
              <a:gd name="connsiteY10" fmla="*/ 998674 h 5061926"/>
              <a:gd name="connsiteX11" fmla="*/ 811300 w 7764503"/>
              <a:gd name="connsiteY11" fmla="*/ 373158 h 5061926"/>
              <a:gd name="connsiteX12" fmla="*/ 1771759 w 7764503"/>
              <a:gd name="connsiteY12" fmla="*/ 499346 h 5061926"/>
              <a:gd name="connsiteX13" fmla="*/ 3729138 w 7764503"/>
              <a:gd name="connsiteY13" fmla="*/ 1 h 5061926"/>
              <a:gd name="connsiteX0" fmla="*/ 3729138 w 7746582"/>
              <a:gd name="connsiteY0" fmla="*/ 1 h 5061961"/>
              <a:gd name="connsiteX1" fmla="*/ 6244743 w 7746582"/>
              <a:gd name="connsiteY1" fmla="*/ 504118 h 5061961"/>
              <a:gd name="connsiteX2" fmla="*/ 7698507 w 7746582"/>
              <a:gd name="connsiteY2" fmla="*/ 1893640 h 5061961"/>
              <a:gd name="connsiteX3" fmla="*/ 7009765 w 7746582"/>
              <a:gd name="connsiteY3" fmla="*/ 4240028 h 5061961"/>
              <a:gd name="connsiteX4" fmla="*/ 3357586 w 7746582"/>
              <a:gd name="connsiteY4" fmla="*/ 5060764 h 5061961"/>
              <a:gd name="connsiteX5" fmla="*/ 475382 w 7746582"/>
              <a:gd name="connsiteY5" fmla="*/ 4100663 h 5061961"/>
              <a:gd name="connsiteX6" fmla="*/ 471112 w 7746582"/>
              <a:gd name="connsiteY6" fmla="*/ 4094686 h 5061961"/>
              <a:gd name="connsiteX7" fmla="*/ 455368 w 7746582"/>
              <a:gd name="connsiteY7" fmla="*/ 4079438 h 5061961"/>
              <a:gd name="connsiteX8" fmla="*/ 26817 w 7746582"/>
              <a:gd name="connsiteY8" fmla="*/ 2902523 h 5061961"/>
              <a:gd name="connsiteX9" fmla="*/ 137080 w 7746582"/>
              <a:gd name="connsiteY9" fmla="*/ 2116479 h 5061961"/>
              <a:gd name="connsiteX10" fmla="*/ 885755 w 7746582"/>
              <a:gd name="connsiteY10" fmla="*/ 998674 h 5061961"/>
              <a:gd name="connsiteX11" fmla="*/ 811300 w 7746582"/>
              <a:gd name="connsiteY11" fmla="*/ 373158 h 5061961"/>
              <a:gd name="connsiteX12" fmla="*/ 1771759 w 7746582"/>
              <a:gd name="connsiteY12" fmla="*/ 499346 h 5061961"/>
              <a:gd name="connsiteX13" fmla="*/ 3729138 w 7746582"/>
              <a:gd name="connsiteY13" fmla="*/ 1 h 5061961"/>
              <a:gd name="connsiteX0" fmla="*/ 3729138 w 7748607"/>
              <a:gd name="connsiteY0" fmla="*/ 1 h 5061961"/>
              <a:gd name="connsiteX1" fmla="*/ 6244743 w 7748607"/>
              <a:gd name="connsiteY1" fmla="*/ 504118 h 5061961"/>
              <a:gd name="connsiteX2" fmla="*/ 7698507 w 7748607"/>
              <a:gd name="connsiteY2" fmla="*/ 1893640 h 5061961"/>
              <a:gd name="connsiteX3" fmla="*/ 7009765 w 7748607"/>
              <a:gd name="connsiteY3" fmla="*/ 4240028 h 5061961"/>
              <a:gd name="connsiteX4" fmla="*/ 3357586 w 7748607"/>
              <a:gd name="connsiteY4" fmla="*/ 5060764 h 5061961"/>
              <a:gd name="connsiteX5" fmla="*/ 475382 w 7748607"/>
              <a:gd name="connsiteY5" fmla="*/ 4100663 h 5061961"/>
              <a:gd name="connsiteX6" fmla="*/ 471112 w 7748607"/>
              <a:gd name="connsiteY6" fmla="*/ 4094686 h 5061961"/>
              <a:gd name="connsiteX7" fmla="*/ 455368 w 7748607"/>
              <a:gd name="connsiteY7" fmla="*/ 4079438 h 5061961"/>
              <a:gd name="connsiteX8" fmla="*/ 26817 w 7748607"/>
              <a:gd name="connsiteY8" fmla="*/ 2902523 h 5061961"/>
              <a:gd name="connsiteX9" fmla="*/ 137080 w 7748607"/>
              <a:gd name="connsiteY9" fmla="*/ 2116479 h 5061961"/>
              <a:gd name="connsiteX10" fmla="*/ 885755 w 7748607"/>
              <a:gd name="connsiteY10" fmla="*/ 998674 h 5061961"/>
              <a:gd name="connsiteX11" fmla="*/ 811300 w 7748607"/>
              <a:gd name="connsiteY11" fmla="*/ 373158 h 5061961"/>
              <a:gd name="connsiteX12" fmla="*/ 1771759 w 7748607"/>
              <a:gd name="connsiteY12" fmla="*/ 499346 h 5061961"/>
              <a:gd name="connsiteX13" fmla="*/ 3729138 w 7748607"/>
              <a:gd name="connsiteY13" fmla="*/ 1 h 5061961"/>
              <a:gd name="connsiteX0" fmla="*/ 3729138 w 7741343"/>
              <a:gd name="connsiteY0" fmla="*/ 1 h 5061961"/>
              <a:gd name="connsiteX1" fmla="*/ 6244743 w 7741343"/>
              <a:gd name="connsiteY1" fmla="*/ 504118 h 5061961"/>
              <a:gd name="connsiteX2" fmla="*/ 7698507 w 7741343"/>
              <a:gd name="connsiteY2" fmla="*/ 1893640 h 5061961"/>
              <a:gd name="connsiteX3" fmla="*/ 7009765 w 7741343"/>
              <a:gd name="connsiteY3" fmla="*/ 4240028 h 5061961"/>
              <a:gd name="connsiteX4" fmla="*/ 3357586 w 7741343"/>
              <a:gd name="connsiteY4" fmla="*/ 5060764 h 5061961"/>
              <a:gd name="connsiteX5" fmla="*/ 475382 w 7741343"/>
              <a:gd name="connsiteY5" fmla="*/ 4100663 h 5061961"/>
              <a:gd name="connsiteX6" fmla="*/ 471112 w 7741343"/>
              <a:gd name="connsiteY6" fmla="*/ 4094686 h 5061961"/>
              <a:gd name="connsiteX7" fmla="*/ 455368 w 7741343"/>
              <a:gd name="connsiteY7" fmla="*/ 4079438 h 5061961"/>
              <a:gd name="connsiteX8" fmla="*/ 26817 w 7741343"/>
              <a:gd name="connsiteY8" fmla="*/ 2902523 h 5061961"/>
              <a:gd name="connsiteX9" fmla="*/ 137080 w 7741343"/>
              <a:gd name="connsiteY9" fmla="*/ 2116479 h 5061961"/>
              <a:gd name="connsiteX10" fmla="*/ 885755 w 7741343"/>
              <a:gd name="connsiteY10" fmla="*/ 998674 h 5061961"/>
              <a:gd name="connsiteX11" fmla="*/ 811300 w 7741343"/>
              <a:gd name="connsiteY11" fmla="*/ 373158 h 5061961"/>
              <a:gd name="connsiteX12" fmla="*/ 1771759 w 7741343"/>
              <a:gd name="connsiteY12" fmla="*/ 499346 h 5061961"/>
              <a:gd name="connsiteX13" fmla="*/ 3729138 w 7741343"/>
              <a:gd name="connsiteY13" fmla="*/ 1 h 5061961"/>
              <a:gd name="connsiteX0" fmla="*/ 3729138 w 7741193"/>
              <a:gd name="connsiteY0" fmla="*/ 1 h 5061961"/>
              <a:gd name="connsiteX1" fmla="*/ 6323144 w 7741193"/>
              <a:gd name="connsiteY1" fmla="*/ 313740 h 5061961"/>
              <a:gd name="connsiteX2" fmla="*/ 7698507 w 7741193"/>
              <a:gd name="connsiteY2" fmla="*/ 1893640 h 5061961"/>
              <a:gd name="connsiteX3" fmla="*/ 7009765 w 7741193"/>
              <a:gd name="connsiteY3" fmla="*/ 4240028 h 5061961"/>
              <a:gd name="connsiteX4" fmla="*/ 3357586 w 7741193"/>
              <a:gd name="connsiteY4" fmla="*/ 5060764 h 5061961"/>
              <a:gd name="connsiteX5" fmla="*/ 475382 w 7741193"/>
              <a:gd name="connsiteY5" fmla="*/ 4100663 h 5061961"/>
              <a:gd name="connsiteX6" fmla="*/ 471112 w 7741193"/>
              <a:gd name="connsiteY6" fmla="*/ 4094686 h 5061961"/>
              <a:gd name="connsiteX7" fmla="*/ 455368 w 7741193"/>
              <a:gd name="connsiteY7" fmla="*/ 4079438 h 5061961"/>
              <a:gd name="connsiteX8" fmla="*/ 26817 w 7741193"/>
              <a:gd name="connsiteY8" fmla="*/ 2902523 h 5061961"/>
              <a:gd name="connsiteX9" fmla="*/ 137080 w 7741193"/>
              <a:gd name="connsiteY9" fmla="*/ 2116479 h 5061961"/>
              <a:gd name="connsiteX10" fmla="*/ 885755 w 7741193"/>
              <a:gd name="connsiteY10" fmla="*/ 998674 h 5061961"/>
              <a:gd name="connsiteX11" fmla="*/ 811300 w 7741193"/>
              <a:gd name="connsiteY11" fmla="*/ 373158 h 5061961"/>
              <a:gd name="connsiteX12" fmla="*/ 1771759 w 7741193"/>
              <a:gd name="connsiteY12" fmla="*/ 499346 h 5061961"/>
              <a:gd name="connsiteX13" fmla="*/ 3729138 w 7741193"/>
              <a:gd name="connsiteY13" fmla="*/ 1 h 5061961"/>
              <a:gd name="connsiteX0" fmla="*/ 3730409 w 7742464"/>
              <a:gd name="connsiteY0" fmla="*/ 1 h 5061961"/>
              <a:gd name="connsiteX1" fmla="*/ 6324415 w 7742464"/>
              <a:gd name="connsiteY1" fmla="*/ 313740 h 5061961"/>
              <a:gd name="connsiteX2" fmla="*/ 7699778 w 7742464"/>
              <a:gd name="connsiteY2" fmla="*/ 1893640 h 5061961"/>
              <a:gd name="connsiteX3" fmla="*/ 7011036 w 7742464"/>
              <a:gd name="connsiteY3" fmla="*/ 4240028 h 5061961"/>
              <a:gd name="connsiteX4" fmla="*/ 3358857 w 7742464"/>
              <a:gd name="connsiteY4" fmla="*/ 5060764 h 5061961"/>
              <a:gd name="connsiteX5" fmla="*/ 476653 w 7742464"/>
              <a:gd name="connsiteY5" fmla="*/ 4100663 h 5061961"/>
              <a:gd name="connsiteX6" fmla="*/ 472383 w 7742464"/>
              <a:gd name="connsiteY6" fmla="*/ 4094686 h 5061961"/>
              <a:gd name="connsiteX7" fmla="*/ 473817 w 7742464"/>
              <a:gd name="connsiteY7" fmla="*/ 4387149 h 5061961"/>
              <a:gd name="connsiteX8" fmla="*/ 28088 w 7742464"/>
              <a:gd name="connsiteY8" fmla="*/ 2902523 h 5061961"/>
              <a:gd name="connsiteX9" fmla="*/ 138351 w 7742464"/>
              <a:gd name="connsiteY9" fmla="*/ 2116479 h 5061961"/>
              <a:gd name="connsiteX10" fmla="*/ 887026 w 7742464"/>
              <a:gd name="connsiteY10" fmla="*/ 998674 h 5061961"/>
              <a:gd name="connsiteX11" fmla="*/ 812571 w 7742464"/>
              <a:gd name="connsiteY11" fmla="*/ 373158 h 5061961"/>
              <a:gd name="connsiteX12" fmla="*/ 1773030 w 7742464"/>
              <a:gd name="connsiteY12" fmla="*/ 499346 h 5061961"/>
              <a:gd name="connsiteX13" fmla="*/ 3730409 w 7742464"/>
              <a:gd name="connsiteY13" fmla="*/ 1 h 5061961"/>
              <a:gd name="connsiteX0" fmla="*/ 3730409 w 7742464"/>
              <a:gd name="connsiteY0" fmla="*/ 1 h 5061961"/>
              <a:gd name="connsiteX1" fmla="*/ 6324415 w 7742464"/>
              <a:gd name="connsiteY1" fmla="*/ 313740 h 5061961"/>
              <a:gd name="connsiteX2" fmla="*/ 7699778 w 7742464"/>
              <a:gd name="connsiteY2" fmla="*/ 1893640 h 5061961"/>
              <a:gd name="connsiteX3" fmla="*/ 7011036 w 7742464"/>
              <a:gd name="connsiteY3" fmla="*/ 4240028 h 5061961"/>
              <a:gd name="connsiteX4" fmla="*/ 3358857 w 7742464"/>
              <a:gd name="connsiteY4" fmla="*/ 5060764 h 5061961"/>
              <a:gd name="connsiteX5" fmla="*/ 476653 w 7742464"/>
              <a:gd name="connsiteY5" fmla="*/ 4100663 h 5061961"/>
              <a:gd name="connsiteX6" fmla="*/ 473817 w 7742464"/>
              <a:gd name="connsiteY6" fmla="*/ 4387149 h 5061961"/>
              <a:gd name="connsiteX7" fmla="*/ 28088 w 7742464"/>
              <a:gd name="connsiteY7" fmla="*/ 2902523 h 5061961"/>
              <a:gd name="connsiteX8" fmla="*/ 138351 w 7742464"/>
              <a:gd name="connsiteY8" fmla="*/ 2116479 h 5061961"/>
              <a:gd name="connsiteX9" fmla="*/ 887026 w 7742464"/>
              <a:gd name="connsiteY9" fmla="*/ 998674 h 5061961"/>
              <a:gd name="connsiteX10" fmla="*/ 812571 w 7742464"/>
              <a:gd name="connsiteY10" fmla="*/ 373158 h 5061961"/>
              <a:gd name="connsiteX11" fmla="*/ 1773030 w 7742464"/>
              <a:gd name="connsiteY11" fmla="*/ 499346 h 5061961"/>
              <a:gd name="connsiteX12" fmla="*/ 3730409 w 7742464"/>
              <a:gd name="connsiteY12" fmla="*/ 1 h 5061961"/>
              <a:gd name="connsiteX0" fmla="*/ 3730409 w 7742464"/>
              <a:gd name="connsiteY0" fmla="*/ 1 h 5062019"/>
              <a:gd name="connsiteX1" fmla="*/ 6324415 w 7742464"/>
              <a:gd name="connsiteY1" fmla="*/ 313740 h 5062019"/>
              <a:gd name="connsiteX2" fmla="*/ 7699778 w 7742464"/>
              <a:gd name="connsiteY2" fmla="*/ 1893640 h 5062019"/>
              <a:gd name="connsiteX3" fmla="*/ 7011036 w 7742464"/>
              <a:gd name="connsiteY3" fmla="*/ 4240028 h 5062019"/>
              <a:gd name="connsiteX4" fmla="*/ 3358857 w 7742464"/>
              <a:gd name="connsiteY4" fmla="*/ 5060764 h 5062019"/>
              <a:gd name="connsiteX5" fmla="*/ 473817 w 7742464"/>
              <a:gd name="connsiteY5" fmla="*/ 4387149 h 5062019"/>
              <a:gd name="connsiteX6" fmla="*/ 28088 w 7742464"/>
              <a:gd name="connsiteY6" fmla="*/ 2902523 h 5062019"/>
              <a:gd name="connsiteX7" fmla="*/ 138351 w 7742464"/>
              <a:gd name="connsiteY7" fmla="*/ 2116479 h 5062019"/>
              <a:gd name="connsiteX8" fmla="*/ 887026 w 7742464"/>
              <a:gd name="connsiteY8" fmla="*/ 998674 h 5062019"/>
              <a:gd name="connsiteX9" fmla="*/ 812571 w 7742464"/>
              <a:gd name="connsiteY9" fmla="*/ 373158 h 5062019"/>
              <a:gd name="connsiteX10" fmla="*/ 1773030 w 7742464"/>
              <a:gd name="connsiteY10" fmla="*/ 499346 h 5062019"/>
              <a:gd name="connsiteX11" fmla="*/ 3730409 w 7742464"/>
              <a:gd name="connsiteY11" fmla="*/ 1 h 5062019"/>
              <a:gd name="connsiteX0" fmla="*/ 3736775 w 7748830"/>
              <a:gd name="connsiteY0" fmla="*/ 1 h 5084826"/>
              <a:gd name="connsiteX1" fmla="*/ 6330781 w 7748830"/>
              <a:gd name="connsiteY1" fmla="*/ 313740 h 5084826"/>
              <a:gd name="connsiteX2" fmla="*/ 7706144 w 7748830"/>
              <a:gd name="connsiteY2" fmla="*/ 1893640 h 5084826"/>
              <a:gd name="connsiteX3" fmla="*/ 7017402 w 7748830"/>
              <a:gd name="connsiteY3" fmla="*/ 4240028 h 5084826"/>
              <a:gd name="connsiteX4" fmla="*/ 3365223 w 7748830"/>
              <a:gd name="connsiteY4" fmla="*/ 5060764 h 5084826"/>
              <a:gd name="connsiteX5" fmla="*/ 566153 w 7748830"/>
              <a:gd name="connsiteY5" fmla="*/ 4685337 h 5084826"/>
              <a:gd name="connsiteX6" fmla="*/ 34454 w 7748830"/>
              <a:gd name="connsiteY6" fmla="*/ 2902523 h 5084826"/>
              <a:gd name="connsiteX7" fmla="*/ 144717 w 7748830"/>
              <a:gd name="connsiteY7" fmla="*/ 2116479 h 5084826"/>
              <a:gd name="connsiteX8" fmla="*/ 893392 w 7748830"/>
              <a:gd name="connsiteY8" fmla="*/ 998674 h 5084826"/>
              <a:gd name="connsiteX9" fmla="*/ 818937 w 7748830"/>
              <a:gd name="connsiteY9" fmla="*/ 373158 h 5084826"/>
              <a:gd name="connsiteX10" fmla="*/ 1779396 w 7748830"/>
              <a:gd name="connsiteY10" fmla="*/ 499346 h 5084826"/>
              <a:gd name="connsiteX11" fmla="*/ 3736775 w 7748830"/>
              <a:gd name="connsiteY11" fmla="*/ 1 h 5084826"/>
              <a:gd name="connsiteX0" fmla="*/ 3626592 w 7638647"/>
              <a:gd name="connsiteY0" fmla="*/ 1 h 5105505"/>
              <a:gd name="connsiteX1" fmla="*/ 6220598 w 7638647"/>
              <a:gd name="connsiteY1" fmla="*/ 313740 h 5105505"/>
              <a:gd name="connsiteX2" fmla="*/ 7595961 w 7638647"/>
              <a:gd name="connsiteY2" fmla="*/ 1893640 h 5105505"/>
              <a:gd name="connsiteX3" fmla="*/ 6907219 w 7638647"/>
              <a:gd name="connsiteY3" fmla="*/ 4240028 h 5105505"/>
              <a:gd name="connsiteX4" fmla="*/ 3255040 w 7638647"/>
              <a:gd name="connsiteY4" fmla="*/ 5060764 h 5105505"/>
              <a:gd name="connsiteX5" fmla="*/ 455970 w 7638647"/>
              <a:gd name="connsiteY5" fmla="*/ 4685337 h 5105505"/>
              <a:gd name="connsiteX6" fmla="*/ 34534 w 7638647"/>
              <a:gd name="connsiteY6" fmla="*/ 2116479 h 5105505"/>
              <a:gd name="connsiteX7" fmla="*/ 783209 w 7638647"/>
              <a:gd name="connsiteY7" fmla="*/ 998674 h 5105505"/>
              <a:gd name="connsiteX8" fmla="*/ 708754 w 7638647"/>
              <a:gd name="connsiteY8" fmla="*/ 373158 h 5105505"/>
              <a:gd name="connsiteX9" fmla="*/ 1669213 w 7638647"/>
              <a:gd name="connsiteY9" fmla="*/ 499346 h 5105505"/>
              <a:gd name="connsiteX10" fmla="*/ 3626592 w 7638647"/>
              <a:gd name="connsiteY10" fmla="*/ 1 h 5105505"/>
              <a:gd name="connsiteX0" fmla="*/ 3603023 w 7615078"/>
              <a:gd name="connsiteY0" fmla="*/ 1 h 5124997"/>
              <a:gd name="connsiteX1" fmla="*/ 6197029 w 7615078"/>
              <a:gd name="connsiteY1" fmla="*/ 313740 h 5124997"/>
              <a:gd name="connsiteX2" fmla="*/ 7572392 w 7615078"/>
              <a:gd name="connsiteY2" fmla="*/ 1893640 h 5124997"/>
              <a:gd name="connsiteX3" fmla="*/ 6883650 w 7615078"/>
              <a:gd name="connsiteY3" fmla="*/ 4240028 h 5124997"/>
              <a:gd name="connsiteX4" fmla="*/ 3231471 w 7615078"/>
              <a:gd name="connsiteY4" fmla="*/ 5060764 h 5124997"/>
              <a:gd name="connsiteX5" fmla="*/ 633161 w 7615078"/>
              <a:gd name="connsiteY5" fmla="*/ 4739149 h 5124997"/>
              <a:gd name="connsiteX6" fmla="*/ 10965 w 7615078"/>
              <a:gd name="connsiteY6" fmla="*/ 2116479 h 5124997"/>
              <a:gd name="connsiteX7" fmla="*/ 759640 w 7615078"/>
              <a:gd name="connsiteY7" fmla="*/ 998674 h 5124997"/>
              <a:gd name="connsiteX8" fmla="*/ 685185 w 7615078"/>
              <a:gd name="connsiteY8" fmla="*/ 373158 h 5124997"/>
              <a:gd name="connsiteX9" fmla="*/ 1645644 w 7615078"/>
              <a:gd name="connsiteY9" fmla="*/ 499346 h 5124997"/>
              <a:gd name="connsiteX10" fmla="*/ 3603023 w 7615078"/>
              <a:gd name="connsiteY10" fmla="*/ 1 h 5124997"/>
              <a:gd name="connsiteX0" fmla="*/ 3604900 w 7616955"/>
              <a:gd name="connsiteY0" fmla="*/ 1 h 5156507"/>
              <a:gd name="connsiteX1" fmla="*/ 6198906 w 7616955"/>
              <a:gd name="connsiteY1" fmla="*/ 313740 h 5156507"/>
              <a:gd name="connsiteX2" fmla="*/ 7574269 w 7616955"/>
              <a:gd name="connsiteY2" fmla="*/ 1893640 h 5156507"/>
              <a:gd name="connsiteX3" fmla="*/ 6885527 w 7616955"/>
              <a:gd name="connsiteY3" fmla="*/ 4240028 h 5156507"/>
              <a:gd name="connsiteX4" fmla="*/ 3233348 w 7616955"/>
              <a:gd name="connsiteY4" fmla="*/ 5060764 h 5156507"/>
              <a:gd name="connsiteX5" fmla="*/ 600275 w 7616955"/>
              <a:gd name="connsiteY5" fmla="*/ 4809242 h 5156507"/>
              <a:gd name="connsiteX6" fmla="*/ 12842 w 7616955"/>
              <a:gd name="connsiteY6" fmla="*/ 2116479 h 5156507"/>
              <a:gd name="connsiteX7" fmla="*/ 761517 w 7616955"/>
              <a:gd name="connsiteY7" fmla="*/ 998674 h 5156507"/>
              <a:gd name="connsiteX8" fmla="*/ 687062 w 7616955"/>
              <a:gd name="connsiteY8" fmla="*/ 373158 h 5156507"/>
              <a:gd name="connsiteX9" fmla="*/ 1647521 w 7616955"/>
              <a:gd name="connsiteY9" fmla="*/ 499346 h 5156507"/>
              <a:gd name="connsiteX10" fmla="*/ 3604900 w 7616955"/>
              <a:gd name="connsiteY10" fmla="*/ 1 h 5156507"/>
              <a:gd name="connsiteX0" fmla="*/ 3605747 w 7617802"/>
              <a:gd name="connsiteY0" fmla="*/ 1 h 5103957"/>
              <a:gd name="connsiteX1" fmla="*/ 6199753 w 7617802"/>
              <a:gd name="connsiteY1" fmla="*/ 313740 h 5103957"/>
              <a:gd name="connsiteX2" fmla="*/ 7575116 w 7617802"/>
              <a:gd name="connsiteY2" fmla="*/ 1893640 h 5103957"/>
              <a:gd name="connsiteX3" fmla="*/ 6886374 w 7617802"/>
              <a:gd name="connsiteY3" fmla="*/ 4240028 h 5103957"/>
              <a:gd name="connsiteX4" fmla="*/ 3234195 w 7617802"/>
              <a:gd name="connsiteY4" fmla="*/ 5060764 h 5103957"/>
              <a:gd name="connsiteX5" fmla="*/ 588097 w 7617802"/>
              <a:gd name="connsiteY5" fmla="*/ 4680481 h 5103957"/>
              <a:gd name="connsiteX6" fmla="*/ 13689 w 7617802"/>
              <a:gd name="connsiteY6" fmla="*/ 2116479 h 5103957"/>
              <a:gd name="connsiteX7" fmla="*/ 762364 w 7617802"/>
              <a:gd name="connsiteY7" fmla="*/ 998674 h 5103957"/>
              <a:gd name="connsiteX8" fmla="*/ 687909 w 7617802"/>
              <a:gd name="connsiteY8" fmla="*/ 373158 h 5103957"/>
              <a:gd name="connsiteX9" fmla="*/ 1648368 w 7617802"/>
              <a:gd name="connsiteY9" fmla="*/ 499346 h 5103957"/>
              <a:gd name="connsiteX10" fmla="*/ 3605747 w 7617802"/>
              <a:gd name="connsiteY10" fmla="*/ 1 h 5103957"/>
              <a:gd name="connsiteX0" fmla="*/ 3603400 w 7615455"/>
              <a:gd name="connsiteY0" fmla="*/ 1 h 5103958"/>
              <a:gd name="connsiteX1" fmla="*/ 6197406 w 7615455"/>
              <a:gd name="connsiteY1" fmla="*/ 313740 h 5103958"/>
              <a:gd name="connsiteX2" fmla="*/ 7572769 w 7615455"/>
              <a:gd name="connsiteY2" fmla="*/ 1893640 h 5103958"/>
              <a:gd name="connsiteX3" fmla="*/ 6884027 w 7615455"/>
              <a:gd name="connsiteY3" fmla="*/ 4240028 h 5103958"/>
              <a:gd name="connsiteX4" fmla="*/ 3231848 w 7615455"/>
              <a:gd name="connsiteY4" fmla="*/ 5060764 h 5103958"/>
              <a:gd name="connsiteX5" fmla="*/ 585750 w 7615455"/>
              <a:gd name="connsiteY5" fmla="*/ 4680481 h 5103958"/>
              <a:gd name="connsiteX6" fmla="*/ 13865 w 7615455"/>
              <a:gd name="connsiteY6" fmla="*/ 2279334 h 5103958"/>
              <a:gd name="connsiteX7" fmla="*/ 760017 w 7615455"/>
              <a:gd name="connsiteY7" fmla="*/ 998674 h 5103958"/>
              <a:gd name="connsiteX8" fmla="*/ 685562 w 7615455"/>
              <a:gd name="connsiteY8" fmla="*/ 373158 h 5103958"/>
              <a:gd name="connsiteX9" fmla="*/ 1646021 w 7615455"/>
              <a:gd name="connsiteY9" fmla="*/ 499346 h 5103958"/>
              <a:gd name="connsiteX10" fmla="*/ 3603400 w 7615455"/>
              <a:gd name="connsiteY10" fmla="*/ 1 h 5103958"/>
              <a:gd name="connsiteX0" fmla="*/ 3603400 w 7554491"/>
              <a:gd name="connsiteY0" fmla="*/ 1 h 5103958"/>
              <a:gd name="connsiteX1" fmla="*/ 6197406 w 7554491"/>
              <a:gd name="connsiteY1" fmla="*/ 313740 h 5103958"/>
              <a:gd name="connsiteX2" fmla="*/ 7502348 w 7554491"/>
              <a:gd name="connsiteY2" fmla="*/ 1887069 h 5103958"/>
              <a:gd name="connsiteX3" fmla="*/ 6884027 w 7554491"/>
              <a:gd name="connsiteY3" fmla="*/ 4240028 h 5103958"/>
              <a:gd name="connsiteX4" fmla="*/ 3231848 w 7554491"/>
              <a:gd name="connsiteY4" fmla="*/ 5060764 h 5103958"/>
              <a:gd name="connsiteX5" fmla="*/ 585750 w 7554491"/>
              <a:gd name="connsiteY5" fmla="*/ 4680481 h 5103958"/>
              <a:gd name="connsiteX6" fmla="*/ 13865 w 7554491"/>
              <a:gd name="connsiteY6" fmla="*/ 2279334 h 5103958"/>
              <a:gd name="connsiteX7" fmla="*/ 760017 w 7554491"/>
              <a:gd name="connsiteY7" fmla="*/ 998674 h 5103958"/>
              <a:gd name="connsiteX8" fmla="*/ 685562 w 7554491"/>
              <a:gd name="connsiteY8" fmla="*/ 373158 h 5103958"/>
              <a:gd name="connsiteX9" fmla="*/ 1646021 w 7554491"/>
              <a:gd name="connsiteY9" fmla="*/ 499346 h 5103958"/>
              <a:gd name="connsiteX10" fmla="*/ 3603400 w 7554491"/>
              <a:gd name="connsiteY10" fmla="*/ 1 h 5103958"/>
              <a:gd name="connsiteX0" fmla="*/ 3603400 w 7546134"/>
              <a:gd name="connsiteY0" fmla="*/ 1 h 5103958"/>
              <a:gd name="connsiteX1" fmla="*/ 6197406 w 7546134"/>
              <a:gd name="connsiteY1" fmla="*/ 313740 h 5103958"/>
              <a:gd name="connsiteX2" fmla="*/ 7502348 w 7546134"/>
              <a:gd name="connsiteY2" fmla="*/ 1887069 h 5103958"/>
              <a:gd name="connsiteX3" fmla="*/ 6884027 w 7546134"/>
              <a:gd name="connsiteY3" fmla="*/ 4240028 h 5103958"/>
              <a:gd name="connsiteX4" fmla="*/ 3231848 w 7546134"/>
              <a:gd name="connsiteY4" fmla="*/ 5060764 h 5103958"/>
              <a:gd name="connsiteX5" fmla="*/ 585750 w 7546134"/>
              <a:gd name="connsiteY5" fmla="*/ 4680481 h 5103958"/>
              <a:gd name="connsiteX6" fmla="*/ 13865 w 7546134"/>
              <a:gd name="connsiteY6" fmla="*/ 2279334 h 5103958"/>
              <a:gd name="connsiteX7" fmla="*/ 760017 w 7546134"/>
              <a:gd name="connsiteY7" fmla="*/ 998674 h 5103958"/>
              <a:gd name="connsiteX8" fmla="*/ 685562 w 7546134"/>
              <a:gd name="connsiteY8" fmla="*/ 373158 h 5103958"/>
              <a:gd name="connsiteX9" fmla="*/ 1646021 w 7546134"/>
              <a:gd name="connsiteY9" fmla="*/ 499346 h 5103958"/>
              <a:gd name="connsiteX10" fmla="*/ 3603400 w 7546134"/>
              <a:gd name="connsiteY10" fmla="*/ 1 h 5103958"/>
              <a:gd name="connsiteX0" fmla="*/ 3603400 w 7546134"/>
              <a:gd name="connsiteY0" fmla="*/ 33665 h 5137622"/>
              <a:gd name="connsiteX1" fmla="*/ 6197406 w 7546134"/>
              <a:gd name="connsiteY1" fmla="*/ 347404 h 5137622"/>
              <a:gd name="connsiteX2" fmla="*/ 7502348 w 7546134"/>
              <a:gd name="connsiteY2" fmla="*/ 1920733 h 5137622"/>
              <a:gd name="connsiteX3" fmla="*/ 6884027 w 7546134"/>
              <a:gd name="connsiteY3" fmla="*/ 4273692 h 5137622"/>
              <a:gd name="connsiteX4" fmla="*/ 3231848 w 7546134"/>
              <a:gd name="connsiteY4" fmla="*/ 5094428 h 5137622"/>
              <a:gd name="connsiteX5" fmla="*/ 585750 w 7546134"/>
              <a:gd name="connsiteY5" fmla="*/ 4714145 h 5137622"/>
              <a:gd name="connsiteX6" fmla="*/ 13865 w 7546134"/>
              <a:gd name="connsiteY6" fmla="*/ 2312998 h 5137622"/>
              <a:gd name="connsiteX7" fmla="*/ 760017 w 7546134"/>
              <a:gd name="connsiteY7" fmla="*/ 1032338 h 5137622"/>
              <a:gd name="connsiteX8" fmla="*/ 685562 w 7546134"/>
              <a:gd name="connsiteY8" fmla="*/ 406822 h 5137622"/>
              <a:gd name="connsiteX9" fmla="*/ 1646021 w 7546134"/>
              <a:gd name="connsiteY9" fmla="*/ 533010 h 5137622"/>
              <a:gd name="connsiteX10" fmla="*/ 3603400 w 7546134"/>
              <a:gd name="connsiteY10" fmla="*/ 33665 h 5137622"/>
              <a:gd name="connsiteX0" fmla="*/ 3603400 w 7546134"/>
              <a:gd name="connsiteY0" fmla="*/ 33665 h 5137622"/>
              <a:gd name="connsiteX1" fmla="*/ 6197406 w 7546134"/>
              <a:gd name="connsiteY1" fmla="*/ 347404 h 5137622"/>
              <a:gd name="connsiteX2" fmla="*/ 7502348 w 7546134"/>
              <a:gd name="connsiteY2" fmla="*/ 1920733 h 5137622"/>
              <a:gd name="connsiteX3" fmla="*/ 6884027 w 7546134"/>
              <a:gd name="connsiteY3" fmla="*/ 4273692 h 5137622"/>
              <a:gd name="connsiteX4" fmla="*/ 3231848 w 7546134"/>
              <a:gd name="connsiteY4" fmla="*/ 5094428 h 5137622"/>
              <a:gd name="connsiteX5" fmla="*/ 585750 w 7546134"/>
              <a:gd name="connsiteY5" fmla="*/ 4714145 h 5137622"/>
              <a:gd name="connsiteX6" fmla="*/ 13865 w 7546134"/>
              <a:gd name="connsiteY6" fmla="*/ 2312998 h 5137622"/>
              <a:gd name="connsiteX7" fmla="*/ 760017 w 7546134"/>
              <a:gd name="connsiteY7" fmla="*/ 1032338 h 5137622"/>
              <a:gd name="connsiteX8" fmla="*/ 685562 w 7546134"/>
              <a:gd name="connsiteY8" fmla="*/ 406822 h 5137622"/>
              <a:gd name="connsiteX9" fmla="*/ 1646021 w 7546134"/>
              <a:gd name="connsiteY9" fmla="*/ 533010 h 5137622"/>
              <a:gd name="connsiteX10" fmla="*/ 3603400 w 7546134"/>
              <a:gd name="connsiteY10" fmla="*/ 33665 h 5137622"/>
              <a:gd name="connsiteX0" fmla="*/ 3603400 w 7417783"/>
              <a:gd name="connsiteY0" fmla="*/ 31687 h 5135644"/>
              <a:gd name="connsiteX1" fmla="*/ 6197406 w 7417783"/>
              <a:gd name="connsiteY1" fmla="*/ 345426 h 5135644"/>
              <a:gd name="connsiteX2" fmla="*/ 7339607 w 7417783"/>
              <a:gd name="connsiteY2" fmla="*/ 1827041 h 5135644"/>
              <a:gd name="connsiteX3" fmla="*/ 6884027 w 7417783"/>
              <a:gd name="connsiteY3" fmla="*/ 4271714 h 5135644"/>
              <a:gd name="connsiteX4" fmla="*/ 3231848 w 7417783"/>
              <a:gd name="connsiteY4" fmla="*/ 5092450 h 5135644"/>
              <a:gd name="connsiteX5" fmla="*/ 585750 w 7417783"/>
              <a:gd name="connsiteY5" fmla="*/ 4712167 h 5135644"/>
              <a:gd name="connsiteX6" fmla="*/ 13865 w 7417783"/>
              <a:gd name="connsiteY6" fmla="*/ 2311020 h 5135644"/>
              <a:gd name="connsiteX7" fmla="*/ 760017 w 7417783"/>
              <a:gd name="connsiteY7" fmla="*/ 1030360 h 5135644"/>
              <a:gd name="connsiteX8" fmla="*/ 685562 w 7417783"/>
              <a:gd name="connsiteY8" fmla="*/ 404844 h 5135644"/>
              <a:gd name="connsiteX9" fmla="*/ 1646021 w 7417783"/>
              <a:gd name="connsiteY9" fmla="*/ 531032 h 5135644"/>
              <a:gd name="connsiteX10" fmla="*/ 3603400 w 7417783"/>
              <a:gd name="connsiteY10" fmla="*/ 31687 h 5135644"/>
              <a:gd name="connsiteX0" fmla="*/ 3603400 w 7374876"/>
              <a:gd name="connsiteY0" fmla="*/ 31687 h 5136334"/>
              <a:gd name="connsiteX1" fmla="*/ 6197406 w 7374876"/>
              <a:gd name="connsiteY1" fmla="*/ 345426 h 5136334"/>
              <a:gd name="connsiteX2" fmla="*/ 7339607 w 7374876"/>
              <a:gd name="connsiteY2" fmla="*/ 1827041 h 5136334"/>
              <a:gd name="connsiteX3" fmla="*/ 6715667 w 7374876"/>
              <a:gd name="connsiteY3" fmla="*/ 4262378 h 5136334"/>
              <a:gd name="connsiteX4" fmla="*/ 3231848 w 7374876"/>
              <a:gd name="connsiteY4" fmla="*/ 5092450 h 5136334"/>
              <a:gd name="connsiteX5" fmla="*/ 585750 w 7374876"/>
              <a:gd name="connsiteY5" fmla="*/ 4712167 h 5136334"/>
              <a:gd name="connsiteX6" fmla="*/ 13865 w 7374876"/>
              <a:gd name="connsiteY6" fmla="*/ 2311020 h 5136334"/>
              <a:gd name="connsiteX7" fmla="*/ 760017 w 7374876"/>
              <a:gd name="connsiteY7" fmla="*/ 1030360 h 5136334"/>
              <a:gd name="connsiteX8" fmla="*/ 685562 w 7374876"/>
              <a:gd name="connsiteY8" fmla="*/ 404844 h 5136334"/>
              <a:gd name="connsiteX9" fmla="*/ 1646021 w 7374876"/>
              <a:gd name="connsiteY9" fmla="*/ 531032 h 5136334"/>
              <a:gd name="connsiteX10" fmla="*/ 3603400 w 7374876"/>
              <a:gd name="connsiteY10" fmla="*/ 31687 h 5136334"/>
              <a:gd name="connsiteX0" fmla="*/ 3603400 w 7366286"/>
              <a:gd name="connsiteY0" fmla="*/ 31687 h 5147961"/>
              <a:gd name="connsiteX1" fmla="*/ 6197406 w 7366286"/>
              <a:gd name="connsiteY1" fmla="*/ 345426 h 5147961"/>
              <a:gd name="connsiteX2" fmla="*/ 7339607 w 7366286"/>
              <a:gd name="connsiteY2" fmla="*/ 1827041 h 5147961"/>
              <a:gd name="connsiteX3" fmla="*/ 6671868 w 7366286"/>
              <a:gd name="connsiteY3" fmla="*/ 4105237 h 5147961"/>
              <a:gd name="connsiteX4" fmla="*/ 3231848 w 7366286"/>
              <a:gd name="connsiteY4" fmla="*/ 5092450 h 5147961"/>
              <a:gd name="connsiteX5" fmla="*/ 585750 w 7366286"/>
              <a:gd name="connsiteY5" fmla="*/ 4712167 h 5147961"/>
              <a:gd name="connsiteX6" fmla="*/ 13865 w 7366286"/>
              <a:gd name="connsiteY6" fmla="*/ 2311020 h 5147961"/>
              <a:gd name="connsiteX7" fmla="*/ 760017 w 7366286"/>
              <a:gd name="connsiteY7" fmla="*/ 1030360 h 5147961"/>
              <a:gd name="connsiteX8" fmla="*/ 685562 w 7366286"/>
              <a:gd name="connsiteY8" fmla="*/ 404844 h 5147961"/>
              <a:gd name="connsiteX9" fmla="*/ 1646021 w 7366286"/>
              <a:gd name="connsiteY9" fmla="*/ 531032 h 5147961"/>
              <a:gd name="connsiteX10" fmla="*/ 3603400 w 7366286"/>
              <a:gd name="connsiteY10" fmla="*/ 31687 h 5147961"/>
              <a:gd name="connsiteX0" fmla="*/ 3603400 w 7359988"/>
              <a:gd name="connsiteY0" fmla="*/ 31687 h 5146347"/>
              <a:gd name="connsiteX1" fmla="*/ 6197406 w 7359988"/>
              <a:gd name="connsiteY1" fmla="*/ 345426 h 5146347"/>
              <a:gd name="connsiteX2" fmla="*/ 7339607 w 7359988"/>
              <a:gd name="connsiteY2" fmla="*/ 1827041 h 5146347"/>
              <a:gd name="connsiteX3" fmla="*/ 6632220 w 7359988"/>
              <a:gd name="connsiteY3" fmla="*/ 4127047 h 5146347"/>
              <a:gd name="connsiteX4" fmla="*/ 3231848 w 7359988"/>
              <a:gd name="connsiteY4" fmla="*/ 5092450 h 5146347"/>
              <a:gd name="connsiteX5" fmla="*/ 585750 w 7359988"/>
              <a:gd name="connsiteY5" fmla="*/ 4712167 h 5146347"/>
              <a:gd name="connsiteX6" fmla="*/ 13865 w 7359988"/>
              <a:gd name="connsiteY6" fmla="*/ 2311020 h 5146347"/>
              <a:gd name="connsiteX7" fmla="*/ 760017 w 7359988"/>
              <a:gd name="connsiteY7" fmla="*/ 1030360 h 5146347"/>
              <a:gd name="connsiteX8" fmla="*/ 685562 w 7359988"/>
              <a:gd name="connsiteY8" fmla="*/ 404844 h 5146347"/>
              <a:gd name="connsiteX9" fmla="*/ 1646021 w 7359988"/>
              <a:gd name="connsiteY9" fmla="*/ 531032 h 5146347"/>
              <a:gd name="connsiteX10" fmla="*/ 3603400 w 7359988"/>
              <a:gd name="connsiteY10" fmla="*/ 31687 h 5146347"/>
              <a:gd name="connsiteX0" fmla="*/ 3603400 w 7283289"/>
              <a:gd name="connsiteY0" fmla="*/ 31590 h 5146250"/>
              <a:gd name="connsiteX1" fmla="*/ 6197406 w 7283289"/>
              <a:gd name="connsiteY1" fmla="*/ 345329 h 5146250"/>
              <a:gd name="connsiteX2" fmla="*/ 7255428 w 7283289"/>
              <a:gd name="connsiteY2" fmla="*/ 1822276 h 5146250"/>
              <a:gd name="connsiteX3" fmla="*/ 6632220 w 7283289"/>
              <a:gd name="connsiteY3" fmla="*/ 4126950 h 5146250"/>
              <a:gd name="connsiteX4" fmla="*/ 3231848 w 7283289"/>
              <a:gd name="connsiteY4" fmla="*/ 5092353 h 5146250"/>
              <a:gd name="connsiteX5" fmla="*/ 585750 w 7283289"/>
              <a:gd name="connsiteY5" fmla="*/ 4712070 h 5146250"/>
              <a:gd name="connsiteX6" fmla="*/ 13865 w 7283289"/>
              <a:gd name="connsiteY6" fmla="*/ 2310923 h 5146250"/>
              <a:gd name="connsiteX7" fmla="*/ 760017 w 7283289"/>
              <a:gd name="connsiteY7" fmla="*/ 1030263 h 5146250"/>
              <a:gd name="connsiteX8" fmla="*/ 685562 w 7283289"/>
              <a:gd name="connsiteY8" fmla="*/ 404747 h 5146250"/>
              <a:gd name="connsiteX9" fmla="*/ 1646021 w 7283289"/>
              <a:gd name="connsiteY9" fmla="*/ 530935 h 5146250"/>
              <a:gd name="connsiteX10" fmla="*/ 3603400 w 7283289"/>
              <a:gd name="connsiteY10" fmla="*/ 31590 h 5146250"/>
              <a:gd name="connsiteX0" fmla="*/ 3603400 w 7283289"/>
              <a:gd name="connsiteY0" fmla="*/ 31590 h 5146250"/>
              <a:gd name="connsiteX1" fmla="*/ 6197406 w 7283289"/>
              <a:gd name="connsiteY1" fmla="*/ 345329 h 5146250"/>
              <a:gd name="connsiteX2" fmla="*/ 7255428 w 7283289"/>
              <a:gd name="connsiteY2" fmla="*/ 1822276 h 5146250"/>
              <a:gd name="connsiteX3" fmla="*/ 6632220 w 7283289"/>
              <a:gd name="connsiteY3" fmla="*/ 4126950 h 5146250"/>
              <a:gd name="connsiteX4" fmla="*/ 3231848 w 7283289"/>
              <a:gd name="connsiteY4" fmla="*/ 5092353 h 5146250"/>
              <a:gd name="connsiteX5" fmla="*/ 585750 w 7283289"/>
              <a:gd name="connsiteY5" fmla="*/ 4712070 h 5146250"/>
              <a:gd name="connsiteX6" fmla="*/ 13865 w 7283289"/>
              <a:gd name="connsiteY6" fmla="*/ 2310923 h 5146250"/>
              <a:gd name="connsiteX7" fmla="*/ 760017 w 7283289"/>
              <a:gd name="connsiteY7" fmla="*/ 1030263 h 5146250"/>
              <a:gd name="connsiteX8" fmla="*/ 680359 w 7283289"/>
              <a:gd name="connsiteY8" fmla="*/ 292641 h 5146250"/>
              <a:gd name="connsiteX9" fmla="*/ 1646021 w 7283289"/>
              <a:gd name="connsiteY9" fmla="*/ 530935 h 5146250"/>
              <a:gd name="connsiteX10" fmla="*/ 3603400 w 7283289"/>
              <a:gd name="connsiteY10" fmla="*/ 31590 h 5146250"/>
              <a:gd name="connsiteX0" fmla="*/ 3603400 w 7283289"/>
              <a:gd name="connsiteY0" fmla="*/ 31590 h 5146250"/>
              <a:gd name="connsiteX1" fmla="*/ 6197406 w 7283289"/>
              <a:gd name="connsiteY1" fmla="*/ 345329 h 5146250"/>
              <a:gd name="connsiteX2" fmla="*/ 7255428 w 7283289"/>
              <a:gd name="connsiteY2" fmla="*/ 1822276 h 5146250"/>
              <a:gd name="connsiteX3" fmla="*/ 6632220 w 7283289"/>
              <a:gd name="connsiteY3" fmla="*/ 4126950 h 5146250"/>
              <a:gd name="connsiteX4" fmla="*/ 3231848 w 7283289"/>
              <a:gd name="connsiteY4" fmla="*/ 5092353 h 5146250"/>
              <a:gd name="connsiteX5" fmla="*/ 585750 w 7283289"/>
              <a:gd name="connsiteY5" fmla="*/ 4712070 h 5146250"/>
              <a:gd name="connsiteX6" fmla="*/ 13865 w 7283289"/>
              <a:gd name="connsiteY6" fmla="*/ 2310923 h 5146250"/>
              <a:gd name="connsiteX7" fmla="*/ 729414 w 7283289"/>
              <a:gd name="connsiteY7" fmla="*/ 1097923 h 5146250"/>
              <a:gd name="connsiteX8" fmla="*/ 680359 w 7283289"/>
              <a:gd name="connsiteY8" fmla="*/ 292641 h 5146250"/>
              <a:gd name="connsiteX9" fmla="*/ 1646021 w 7283289"/>
              <a:gd name="connsiteY9" fmla="*/ 530935 h 5146250"/>
              <a:gd name="connsiteX10" fmla="*/ 3603400 w 7283289"/>
              <a:gd name="connsiteY10" fmla="*/ 31590 h 5146250"/>
              <a:gd name="connsiteX0" fmla="*/ 3603400 w 7194149"/>
              <a:gd name="connsiteY0" fmla="*/ 31938 h 5146598"/>
              <a:gd name="connsiteX1" fmla="*/ 6197406 w 7194149"/>
              <a:gd name="connsiteY1" fmla="*/ 345677 h 5146598"/>
              <a:gd name="connsiteX2" fmla="*/ 7150714 w 7194149"/>
              <a:gd name="connsiteY2" fmla="*/ 1839431 h 5146598"/>
              <a:gd name="connsiteX3" fmla="*/ 6632220 w 7194149"/>
              <a:gd name="connsiteY3" fmla="*/ 4127298 h 5146598"/>
              <a:gd name="connsiteX4" fmla="*/ 3231848 w 7194149"/>
              <a:gd name="connsiteY4" fmla="*/ 5092701 h 5146598"/>
              <a:gd name="connsiteX5" fmla="*/ 585750 w 7194149"/>
              <a:gd name="connsiteY5" fmla="*/ 4712418 h 5146598"/>
              <a:gd name="connsiteX6" fmla="*/ 13865 w 7194149"/>
              <a:gd name="connsiteY6" fmla="*/ 2311271 h 5146598"/>
              <a:gd name="connsiteX7" fmla="*/ 729414 w 7194149"/>
              <a:gd name="connsiteY7" fmla="*/ 1098271 h 5146598"/>
              <a:gd name="connsiteX8" fmla="*/ 680359 w 7194149"/>
              <a:gd name="connsiteY8" fmla="*/ 292989 h 5146598"/>
              <a:gd name="connsiteX9" fmla="*/ 1646021 w 7194149"/>
              <a:gd name="connsiteY9" fmla="*/ 531283 h 5146598"/>
              <a:gd name="connsiteX10" fmla="*/ 3603400 w 7194149"/>
              <a:gd name="connsiteY10" fmla="*/ 31938 h 5146598"/>
              <a:gd name="connsiteX0" fmla="*/ 3603400 w 7107447"/>
              <a:gd name="connsiteY0" fmla="*/ 32329 h 5146989"/>
              <a:gd name="connsiteX1" fmla="*/ 6197406 w 7107447"/>
              <a:gd name="connsiteY1" fmla="*/ 346068 h 5146989"/>
              <a:gd name="connsiteX2" fmla="*/ 7035528 w 7107447"/>
              <a:gd name="connsiteY2" fmla="*/ 1858310 h 5146989"/>
              <a:gd name="connsiteX3" fmla="*/ 6632220 w 7107447"/>
              <a:gd name="connsiteY3" fmla="*/ 4127689 h 5146989"/>
              <a:gd name="connsiteX4" fmla="*/ 3231848 w 7107447"/>
              <a:gd name="connsiteY4" fmla="*/ 5093092 h 5146989"/>
              <a:gd name="connsiteX5" fmla="*/ 585750 w 7107447"/>
              <a:gd name="connsiteY5" fmla="*/ 4712809 h 5146989"/>
              <a:gd name="connsiteX6" fmla="*/ 13865 w 7107447"/>
              <a:gd name="connsiteY6" fmla="*/ 2311662 h 5146989"/>
              <a:gd name="connsiteX7" fmla="*/ 729414 w 7107447"/>
              <a:gd name="connsiteY7" fmla="*/ 1098662 h 5146989"/>
              <a:gd name="connsiteX8" fmla="*/ 680359 w 7107447"/>
              <a:gd name="connsiteY8" fmla="*/ 293380 h 5146989"/>
              <a:gd name="connsiteX9" fmla="*/ 1646021 w 7107447"/>
              <a:gd name="connsiteY9" fmla="*/ 531674 h 5146989"/>
              <a:gd name="connsiteX10" fmla="*/ 3603400 w 7107447"/>
              <a:gd name="connsiteY10" fmla="*/ 32329 h 5146989"/>
              <a:gd name="connsiteX0" fmla="*/ 3603400 w 7107447"/>
              <a:gd name="connsiteY0" fmla="*/ 31042 h 5145702"/>
              <a:gd name="connsiteX1" fmla="*/ 6197406 w 7107447"/>
              <a:gd name="connsiteY1" fmla="*/ 344781 h 5145702"/>
              <a:gd name="connsiteX2" fmla="*/ 7035528 w 7107447"/>
              <a:gd name="connsiteY2" fmla="*/ 1857023 h 5145702"/>
              <a:gd name="connsiteX3" fmla="*/ 6632220 w 7107447"/>
              <a:gd name="connsiteY3" fmla="*/ 4126402 h 5145702"/>
              <a:gd name="connsiteX4" fmla="*/ 3231848 w 7107447"/>
              <a:gd name="connsiteY4" fmla="*/ 5091805 h 5145702"/>
              <a:gd name="connsiteX5" fmla="*/ 585750 w 7107447"/>
              <a:gd name="connsiteY5" fmla="*/ 4711522 h 5145702"/>
              <a:gd name="connsiteX6" fmla="*/ 13865 w 7107447"/>
              <a:gd name="connsiteY6" fmla="*/ 2310375 h 5145702"/>
              <a:gd name="connsiteX7" fmla="*/ 729414 w 7107447"/>
              <a:gd name="connsiteY7" fmla="*/ 1097375 h 5145702"/>
              <a:gd name="connsiteX8" fmla="*/ 680359 w 7107447"/>
              <a:gd name="connsiteY8" fmla="*/ 292093 h 5145702"/>
              <a:gd name="connsiteX9" fmla="*/ 1646021 w 7107447"/>
              <a:gd name="connsiteY9" fmla="*/ 530387 h 5145702"/>
              <a:gd name="connsiteX10" fmla="*/ 3603400 w 7107447"/>
              <a:gd name="connsiteY10" fmla="*/ 31042 h 5145702"/>
              <a:gd name="connsiteX0" fmla="*/ 3603400 w 7125591"/>
              <a:gd name="connsiteY0" fmla="*/ 31042 h 5145702"/>
              <a:gd name="connsiteX1" fmla="*/ 6197406 w 7125591"/>
              <a:gd name="connsiteY1" fmla="*/ 344781 h 5145702"/>
              <a:gd name="connsiteX2" fmla="*/ 7035528 w 7125591"/>
              <a:gd name="connsiteY2" fmla="*/ 1857023 h 5145702"/>
              <a:gd name="connsiteX3" fmla="*/ 6632220 w 7125591"/>
              <a:gd name="connsiteY3" fmla="*/ 4126402 h 5145702"/>
              <a:gd name="connsiteX4" fmla="*/ 3231848 w 7125591"/>
              <a:gd name="connsiteY4" fmla="*/ 5091805 h 5145702"/>
              <a:gd name="connsiteX5" fmla="*/ 585750 w 7125591"/>
              <a:gd name="connsiteY5" fmla="*/ 4711522 h 5145702"/>
              <a:gd name="connsiteX6" fmla="*/ 13865 w 7125591"/>
              <a:gd name="connsiteY6" fmla="*/ 2310375 h 5145702"/>
              <a:gd name="connsiteX7" fmla="*/ 729414 w 7125591"/>
              <a:gd name="connsiteY7" fmla="*/ 1097375 h 5145702"/>
              <a:gd name="connsiteX8" fmla="*/ 680359 w 7125591"/>
              <a:gd name="connsiteY8" fmla="*/ 292093 h 5145702"/>
              <a:gd name="connsiteX9" fmla="*/ 1646021 w 7125591"/>
              <a:gd name="connsiteY9" fmla="*/ 530387 h 5145702"/>
              <a:gd name="connsiteX10" fmla="*/ 3603400 w 7125591"/>
              <a:gd name="connsiteY10" fmla="*/ 31042 h 5145702"/>
              <a:gd name="connsiteX0" fmla="*/ 3603400 w 7073245"/>
              <a:gd name="connsiteY0" fmla="*/ 31042 h 5143141"/>
              <a:gd name="connsiteX1" fmla="*/ 6197406 w 7073245"/>
              <a:gd name="connsiteY1" fmla="*/ 344781 h 5143141"/>
              <a:gd name="connsiteX2" fmla="*/ 7035528 w 7073245"/>
              <a:gd name="connsiteY2" fmla="*/ 1857023 h 5143141"/>
              <a:gd name="connsiteX3" fmla="*/ 6538881 w 7073245"/>
              <a:gd name="connsiteY3" fmla="*/ 4160999 h 5143141"/>
              <a:gd name="connsiteX4" fmla="*/ 3231848 w 7073245"/>
              <a:gd name="connsiteY4" fmla="*/ 5091805 h 5143141"/>
              <a:gd name="connsiteX5" fmla="*/ 585750 w 7073245"/>
              <a:gd name="connsiteY5" fmla="*/ 4711522 h 5143141"/>
              <a:gd name="connsiteX6" fmla="*/ 13865 w 7073245"/>
              <a:gd name="connsiteY6" fmla="*/ 2310375 h 5143141"/>
              <a:gd name="connsiteX7" fmla="*/ 729414 w 7073245"/>
              <a:gd name="connsiteY7" fmla="*/ 1097375 h 5143141"/>
              <a:gd name="connsiteX8" fmla="*/ 680359 w 7073245"/>
              <a:gd name="connsiteY8" fmla="*/ 292093 h 5143141"/>
              <a:gd name="connsiteX9" fmla="*/ 1646021 w 7073245"/>
              <a:gd name="connsiteY9" fmla="*/ 530387 h 5143141"/>
              <a:gd name="connsiteX10" fmla="*/ 3603400 w 7073245"/>
              <a:gd name="connsiteY10" fmla="*/ 31042 h 5143141"/>
              <a:gd name="connsiteX0" fmla="*/ 3603400 w 7074446"/>
              <a:gd name="connsiteY0" fmla="*/ 31042 h 5143143"/>
              <a:gd name="connsiteX1" fmla="*/ 6197406 w 7074446"/>
              <a:gd name="connsiteY1" fmla="*/ 344781 h 5143143"/>
              <a:gd name="connsiteX2" fmla="*/ 7035528 w 7074446"/>
              <a:gd name="connsiteY2" fmla="*/ 1857023 h 5143143"/>
              <a:gd name="connsiteX3" fmla="*/ 6538881 w 7074446"/>
              <a:gd name="connsiteY3" fmla="*/ 4160999 h 5143143"/>
              <a:gd name="connsiteX4" fmla="*/ 3231848 w 7074446"/>
              <a:gd name="connsiteY4" fmla="*/ 5091805 h 5143143"/>
              <a:gd name="connsiteX5" fmla="*/ 585750 w 7074446"/>
              <a:gd name="connsiteY5" fmla="*/ 4711522 h 5143143"/>
              <a:gd name="connsiteX6" fmla="*/ 13865 w 7074446"/>
              <a:gd name="connsiteY6" fmla="*/ 2310375 h 5143143"/>
              <a:gd name="connsiteX7" fmla="*/ 729414 w 7074446"/>
              <a:gd name="connsiteY7" fmla="*/ 1097375 h 5143143"/>
              <a:gd name="connsiteX8" fmla="*/ 680359 w 7074446"/>
              <a:gd name="connsiteY8" fmla="*/ 292093 h 5143143"/>
              <a:gd name="connsiteX9" fmla="*/ 1646021 w 7074446"/>
              <a:gd name="connsiteY9" fmla="*/ 530387 h 5143143"/>
              <a:gd name="connsiteX10" fmla="*/ 3603400 w 7074446"/>
              <a:gd name="connsiteY10" fmla="*/ 31042 h 5143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74446" h="5143143">
                <a:moveTo>
                  <a:pt x="3603400" y="31042"/>
                </a:moveTo>
                <a:cubicBezTo>
                  <a:pt x="4423310" y="-60071"/>
                  <a:pt x="5805207" y="50824"/>
                  <a:pt x="6197406" y="344781"/>
                </a:cubicBezTo>
                <a:cubicBezTo>
                  <a:pt x="6589605" y="638738"/>
                  <a:pt x="6975905" y="1162571"/>
                  <a:pt x="7035528" y="1857023"/>
                </a:cubicBezTo>
                <a:cubicBezTo>
                  <a:pt x="7095151" y="2551475"/>
                  <a:pt x="7172828" y="3621869"/>
                  <a:pt x="6538881" y="4160999"/>
                </a:cubicBezTo>
                <a:cubicBezTo>
                  <a:pt x="5904934" y="4700129"/>
                  <a:pt x="4224036" y="5000051"/>
                  <a:pt x="3231848" y="5091805"/>
                </a:cubicBezTo>
                <a:cubicBezTo>
                  <a:pt x="2239660" y="5183559"/>
                  <a:pt x="1122501" y="5202236"/>
                  <a:pt x="585750" y="4711522"/>
                </a:cubicBezTo>
                <a:cubicBezTo>
                  <a:pt x="48999" y="4220808"/>
                  <a:pt x="-40675" y="2924819"/>
                  <a:pt x="13865" y="2310375"/>
                </a:cubicBezTo>
                <a:cubicBezTo>
                  <a:pt x="89808" y="1928283"/>
                  <a:pt x="260371" y="1568831"/>
                  <a:pt x="729414" y="1097375"/>
                </a:cubicBezTo>
                <a:cubicBezTo>
                  <a:pt x="886296" y="876105"/>
                  <a:pt x="680359" y="292093"/>
                  <a:pt x="680359" y="292093"/>
                </a:cubicBezTo>
                <a:cubicBezTo>
                  <a:pt x="749285" y="267826"/>
                  <a:pt x="1158848" y="573895"/>
                  <a:pt x="1646021" y="530387"/>
                </a:cubicBezTo>
                <a:cubicBezTo>
                  <a:pt x="2133194" y="486879"/>
                  <a:pt x="2879806" y="108819"/>
                  <a:pt x="3603400" y="3104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8" name="Picture 14" descr="Dorset PolicePolice Officers - Start your career today!">
            <a:extLst>
              <a:ext uri="{FF2B5EF4-FFF2-40B4-BE49-F238E27FC236}">
                <a16:creationId xmlns:a16="http://schemas.microsoft.com/office/drawing/2014/main" id="{17F8AB68-FDA3-3D35-3449-DD3103FF41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114"/>
          <a:stretch/>
        </p:blipFill>
        <p:spPr bwMode="auto">
          <a:xfrm>
            <a:off x="8506691" y="-1108"/>
            <a:ext cx="3692823" cy="343010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1A82972-E0A5-3FE5-4B67-E92D5BCFE393}"/>
              </a:ext>
            </a:extLst>
          </p:cNvPr>
          <p:cNvSpPr>
            <a:spLocks noGrp="1"/>
          </p:cNvSpPr>
          <p:nvPr>
            <p:ph idx="1"/>
          </p:nvPr>
        </p:nvSpPr>
        <p:spPr>
          <a:xfrm>
            <a:off x="981143" y="3521928"/>
            <a:ext cx="6292493" cy="2727798"/>
          </a:xfrm>
        </p:spPr>
        <p:txBody>
          <a:bodyPr anchor="ctr">
            <a:normAutofit/>
          </a:bodyPr>
          <a:lstStyle/>
          <a:p>
            <a:pPr marL="457200" indent="-457200" algn="ctr">
              <a:lnSpc>
                <a:spcPct val="90000"/>
              </a:lnSpc>
              <a:buFontTx/>
              <a:buChar char="-"/>
            </a:pPr>
            <a:r>
              <a:rPr lang="en-GB" sz="3000" dirty="0"/>
              <a:t>Some of the cases that the media fails to show the public are cases where the police force have done some good. For example, 16yr old on cliff.- Hundreds of cases alike.</a:t>
            </a:r>
          </a:p>
          <a:p>
            <a:pPr marL="457200" indent="-457200" algn="ctr">
              <a:lnSpc>
                <a:spcPct val="90000"/>
              </a:lnSpc>
              <a:buFontTx/>
              <a:buChar char="-"/>
            </a:pPr>
            <a:r>
              <a:rPr lang="en-GB" sz="3000" dirty="0"/>
              <a:t>Moreover, there have been countless cases of police going out of their way to be helpful or kind, yet this is forgotten about. </a:t>
            </a:r>
          </a:p>
        </p:txBody>
      </p:sp>
      <p:pic>
        <p:nvPicPr>
          <p:cNvPr id="1026" name="Picture 2" descr="Image result for police helps teen come back from cliff edge">
            <a:extLst>
              <a:ext uri="{FF2B5EF4-FFF2-40B4-BE49-F238E27FC236}">
                <a16:creationId xmlns:a16="http://schemas.microsoft.com/office/drawing/2014/main" id="{3C3C2CD1-2C64-35D8-48CE-0D9895FB634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898" r="15580" b="-1"/>
          <a:stretch/>
        </p:blipFill>
        <p:spPr bwMode="auto">
          <a:xfrm>
            <a:off x="8506691" y="3426784"/>
            <a:ext cx="3692823" cy="3430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51176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9769A-E1A8-4890-A4B7-FF5D5C1DC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5030541-939E-4D9D-82AB-34D32FD16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79057" y="2200234"/>
            <a:ext cx="7166759" cy="4187342"/>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793511">
                <a:moveTo>
                  <a:pt x="3798149" y="3417073"/>
                </a:moveTo>
                <a:cubicBezTo>
                  <a:pt x="4257694" y="3448903"/>
                  <a:pt x="4652464" y="3376665"/>
                  <a:pt x="4927311" y="3061336"/>
                </a:cubicBezTo>
                <a:cubicBezTo>
                  <a:pt x="5202158"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63298" y="3609004"/>
                  <a:pt x="3232570" y="3793511"/>
                </a:cubicBezTo>
                <a:cubicBezTo>
                  <a:pt x="3517123" y="3635902"/>
                  <a:pt x="3798149" y="3417073"/>
                  <a:pt x="3798149" y="3417073"/>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2C72092-2B09-4FBA-B639-9D8632545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7520" y="2255022"/>
            <a:ext cx="7166759" cy="4187342"/>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793511">
                <a:moveTo>
                  <a:pt x="3798149" y="3417073"/>
                </a:moveTo>
                <a:cubicBezTo>
                  <a:pt x="4257694" y="3448903"/>
                  <a:pt x="4652464" y="3376665"/>
                  <a:pt x="4927311" y="3061336"/>
                </a:cubicBezTo>
                <a:cubicBezTo>
                  <a:pt x="5202158"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63298" y="3609004"/>
                  <a:pt x="3232570" y="3793511"/>
                </a:cubicBezTo>
                <a:cubicBezTo>
                  <a:pt x="3517123" y="3635902"/>
                  <a:pt x="3798149" y="3417073"/>
                  <a:pt x="3798149" y="3417073"/>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75DB81DD-8F8C-4933-94B4-0E5595C5A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41748" y="618134"/>
            <a:ext cx="6247268" cy="2432162"/>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26056" h="844243">
                <a:moveTo>
                  <a:pt x="596095" y="729476"/>
                </a:moveTo>
                <a:cubicBezTo>
                  <a:pt x="661109" y="739868"/>
                  <a:pt x="981208" y="743412"/>
                  <a:pt x="1155631" y="732833"/>
                </a:cubicBezTo>
                <a:cubicBezTo>
                  <a:pt x="1330054" y="722254"/>
                  <a:pt x="1538054" y="727822"/>
                  <a:pt x="1623568" y="630065"/>
                </a:cubicBezTo>
                <a:cubicBezTo>
                  <a:pt x="1709082" y="532308"/>
                  <a:pt x="1780349" y="377557"/>
                  <a:pt x="1668716" y="146290"/>
                </a:cubicBezTo>
                <a:cubicBezTo>
                  <a:pt x="1577926" y="1391"/>
                  <a:pt x="980669" y="-2974"/>
                  <a:pt x="710246" y="768"/>
                </a:cubicBezTo>
                <a:cubicBezTo>
                  <a:pt x="439823" y="4510"/>
                  <a:pt x="147840" y="62579"/>
                  <a:pt x="46178" y="168740"/>
                </a:cubicBezTo>
                <a:cubicBezTo>
                  <a:pt x="-55484" y="274901"/>
                  <a:pt x="32752" y="546166"/>
                  <a:pt x="100274" y="637735"/>
                </a:cubicBezTo>
                <a:cubicBezTo>
                  <a:pt x="167796" y="729304"/>
                  <a:pt x="405212" y="718155"/>
                  <a:pt x="451313" y="718155"/>
                </a:cubicBezTo>
                <a:cubicBezTo>
                  <a:pt x="526895" y="793049"/>
                  <a:pt x="550644" y="827154"/>
                  <a:pt x="629622" y="844243"/>
                </a:cubicBezTo>
                <a:cubicBezTo>
                  <a:pt x="615010" y="820248"/>
                  <a:pt x="617853" y="832539"/>
                  <a:pt x="601883" y="798408"/>
                </a:cubicBezTo>
                <a:cubicBezTo>
                  <a:pt x="585219" y="769261"/>
                  <a:pt x="596095" y="729476"/>
                  <a:pt x="596095" y="729476"/>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E10B73D1-A4C3-4A71-836A-5FD28F326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77662" y="659873"/>
            <a:ext cx="6247268" cy="2432162"/>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26056" h="844243">
                <a:moveTo>
                  <a:pt x="596095" y="729476"/>
                </a:moveTo>
                <a:cubicBezTo>
                  <a:pt x="661109" y="739868"/>
                  <a:pt x="981208" y="743412"/>
                  <a:pt x="1155631" y="732833"/>
                </a:cubicBezTo>
                <a:cubicBezTo>
                  <a:pt x="1330054" y="722254"/>
                  <a:pt x="1538054" y="727822"/>
                  <a:pt x="1623568" y="630065"/>
                </a:cubicBezTo>
                <a:cubicBezTo>
                  <a:pt x="1709082" y="532308"/>
                  <a:pt x="1780349" y="377557"/>
                  <a:pt x="1668716" y="146290"/>
                </a:cubicBezTo>
                <a:cubicBezTo>
                  <a:pt x="1577926" y="1391"/>
                  <a:pt x="980669" y="-2974"/>
                  <a:pt x="710246" y="768"/>
                </a:cubicBezTo>
                <a:cubicBezTo>
                  <a:pt x="439823" y="4510"/>
                  <a:pt x="147840" y="62579"/>
                  <a:pt x="46178" y="168740"/>
                </a:cubicBezTo>
                <a:cubicBezTo>
                  <a:pt x="-55484" y="274901"/>
                  <a:pt x="32752" y="546166"/>
                  <a:pt x="100274" y="637735"/>
                </a:cubicBezTo>
                <a:cubicBezTo>
                  <a:pt x="167796" y="729304"/>
                  <a:pt x="405212" y="718155"/>
                  <a:pt x="451313" y="718155"/>
                </a:cubicBezTo>
                <a:cubicBezTo>
                  <a:pt x="526895" y="793049"/>
                  <a:pt x="550644" y="827154"/>
                  <a:pt x="629622" y="844243"/>
                </a:cubicBezTo>
                <a:cubicBezTo>
                  <a:pt x="615010" y="820248"/>
                  <a:pt x="617853" y="832539"/>
                  <a:pt x="601883" y="798408"/>
                </a:cubicBezTo>
                <a:cubicBezTo>
                  <a:pt x="585219" y="769261"/>
                  <a:pt x="596095" y="729476"/>
                  <a:pt x="596095" y="729476"/>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7ED8C9D0-F691-7D04-3DFB-303F25F3F516}"/>
              </a:ext>
            </a:extLst>
          </p:cNvPr>
          <p:cNvSpPr>
            <a:spLocks noGrp="1"/>
          </p:cNvSpPr>
          <p:nvPr>
            <p:ph type="title"/>
          </p:nvPr>
        </p:nvSpPr>
        <p:spPr>
          <a:xfrm>
            <a:off x="5876598" y="1083379"/>
            <a:ext cx="4947424" cy="1364106"/>
          </a:xfrm>
        </p:spPr>
        <p:txBody>
          <a:bodyPr>
            <a:normAutofit/>
          </a:bodyPr>
          <a:lstStyle/>
          <a:p>
            <a:pPr algn="ctr">
              <a:lnSpc>
                <a:spcPct val="90000"/>
              </a:lnSpc>
            </a:pPr>
            <a:r>
              <a:rPr lang="en-GB" sz="4400" dirty="0"/>
              <a:t>The Impact of Media in Professional Policing.</a:t>
            </a:r>
          </a:p>
        </p:txBody>
      </p:sp>
      <p:sp>
        <p:nvSpPr>
          <p:cNvPr id="3" name="Content Placeholder 2">
            <a:extLst>
              <a:ext uri="{FF2B5EF4-FFF2-40B4-BE49-F238E27FC236}">
                <a16:creationId xmlns:a16="http://schemas.microsoft.com/office/drawing/2014/main" id="{662CB419-5E8B-9C1D-E6B4-5EEA82E115BC}"/>
              </a:ext>
            </a:extLst>
          </p:cNvPr>
          <p:cNvSpPr>
            <a:spLocks noGrp="1"/>
          </p:cNvSpPr>
          <p:nvPr>
            <p:ph idx="1"/>
          </p:nvPr>
        </p:nvSpPr>
        <p:spPr>
          <a:xfrm>
            <a:off x="2022053" y="2870991"/>
            <a:ext cx="5864379" cy="2643119"/>
          </a:xfrm>
        </p:spPr>
        <p:txBody>
          <a:bodyPr anchor="ctr">
            <a:normAutofit fontScale="92500"/>
          </a:bodyPr>
          <a:lstStyle/>
          <a:p>
            <a:pPr algn="ctr"/>
            <a:r>
              <a:rPr lang="en-GB" dirty="0"/>
              <a:t>To conclude, it is easy to understand why the public have these perceptions that all officers are bad.</a:t>
            </a:r>
          </a:p>
          <a:p>
            <a:pPr algn="ctr"/>
            <a:r>
              <a:rPr lang="en-GB" dirty="0"/>
              <a:t>However, it is up to he police along with the media to encourage trust and faith from the public. </a:t>
            </a:r>
          </a:p>
          <a:p>
            <a:pPr algn="ctr"/>
            <a:r>
              <a:rPr lang="en-GB" dirty="0"/>
              <a:t>This cannot be done without the cooperation of the media.</a:t>
            </a:r>
          </a:p>
        </p:txBody>
      </p:sp>
      <p:pic>
        <p:nvPicPr>
          <p:cNvPr id="2050" name="Picture 2" descr="Image result for media and police">
            <a:extLst>
              <a:ext uri="{FF2B5EF4-FFF2-40B4-BE49-F238E27FC236}">
                <a16:creationId xmlns:a16="http://schemas.microsoft.com/office/drawing/2014/main" id="{DABAC77F-8B04-173C-7605-70AEC83888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3032" y="524306"/>
            <a:ext cx="305752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Fix-It Button">
            <a:extLst>
              <a:ext uri="{FF2B5EF4-FFF2-40B4-BE49-F238E27FC236}">
                <a16:creationId xmlns:a16="http://schemas.microsoft.com/office/drawing/2014/main" id="{FE654E6F-38AA-B0FE-0B96-F0AC10AE40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84321" y="4004613"/>
            <a:ext cx="1819275"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781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1C9AA-F334-B71A-FC3D-5E8F752F3476}"/>
              </a:ext>
            </a:extLst>
          </p:cNvPr>
          <p:cNvSpPr>
            <a:spLocks noGrp="1"/>
          </p:cNvSpPr>
          <p:nvPr>
            <p:ph type="title"/>
          </p:nvPr>
        </p:nvSpPr>
        <p:spPr/>
        <p:txBody>
          <a:bodyPr>
            <a:normAutofit fontScale="90000"/>
          </a:bodyPr>
          <a:lstStyle/>
          <a:p>
            <a:r>
              <a:rPr lang="en-GB" dirty="0"/>
              <a:t>Any Questions?</a:t>
            </a:r>
            <a:br>
              <a:rPr lang="en-GB" dirty="0"/>
            </a:br>
            <a:br>
              <a:rPr lang="en-GB" dirty="0"/>
            </a:br>
            <a:r>
              <a:rPr lang="en-GB" dirty="0"/>
              <a:t>Thank you for listening!</a:t>
            </a:r>
            <a:br>
              <a:rPr lang="en-GB" dirty="0"/>
            </a:br>
            <a:br>
              <a:rPr lang="en-GB" dirty="0"/>
            </a:br>
            <a:endParaRPr lang="en-GB" dirty="0"/>
          </a:p>
        </p:txBody>
      </p:sp>
    </p:spTree>
    <p:extLst>
      <p:ext uri="{BB962C8B-B14F-4D97-AF65-F5344CB8AC3E}">
        <p14:creationId xmlns:p14="http://schemas.microsoft.com/office/powerpoint/2010/main" val="2634323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A7EE-5117-163C-F2AE-10E8EAEE844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2DBA24D-059C-182A-0180-B44D198E91C1}"/>
              </a:ext>
            </a:extLst>
          </p:cNvPr>
          <p:cNvSpPr>
            <a:spLocks noGrp="1"/>
          </p:cNvSpPr>
          <p:nvPr>
            <p:ph idx="1"/>
          </p:nvPr>
        </p:nvSpPr>
        <p:spPr/>
        <p:txBody>
          <a:bodyPr>
            <a:normAutofit/>
          </a:bodyPr>
          <a:lstStyle/>
          <a:p>
            <a:r>
              <a:rPr lang="en-GB" dirty="0"/>
              <a:t>BBC News. </a:t>
            </a:r>
            <a:r>
              <a:rPr lang="en-GB" i="1" dirty="0"/>
              <a:t>Misogyny, Racism, Bullying, Sex Harassment Discovered. </a:t>
            </a:r>
            <a:r>
              <a:rPr lang="en-GB" dirty="0"/>
              <a:t>Available at: </a:t>
            </a:r>
            <a:r>
              <a:rPr lang="en-GB" dirty="0">
                <a:hlinkClick r:id="rId2"/>
              </a:rPr>
              <a:t>https://www.bbc.co.uk/news/uk-England-London-60215575</a:t>
            </a:r>
            <a:r>
              <a:rPr lang="en-GB" dirty="0"/>
              <a:t> </a:t>
            </a:r>
          </a:p>
          <a:p>
            <a:r>
              <a:rPr lang="en-GB" dirty="0"/>
              <a:t>College of Policing. 2022</a:t>
            </a:r>
            <a:r>
              <a:rPr lang="en-GB" i="1" dirty="0"/>
              <a:t>. Media Relations. </a:t>
            </a:r>
            <a:r>
              <a:rPr lang="en-GB" dirty="0"/>
              <a:t>Available at: </a:t>
            </a:r>
            <a:r>
              <a:rPr lang="en-GB" dirty="0">
                <a:hlinkClick r:id="rId3"/>
              </a:rPr>
              <a:t>https://www.college.police.uk/app/engagement-and-communications/media-relations</a:t>
            </a:r>
            <a:r>
              <a:rPr lang="en-GB" dirty="0"/>
              <a:t> </a:t>
            </a:r>
          </a:p>
          <a:p>
            <a:r>
              <a:rPr lang="en-GB" dirty="0"/>
              <a:t>College of Policing. 2021. </a:t>
            </a:r>
            <a:r>
              <a:rPr lang="en-GB" i="1" dirty="0"/>
              <a:t>Police Under Investigation. </a:t>
            </a:r>
            <a:r>
              <a:rPr lang="en-GB" dirty="0"/>
              <a:t>Available at: </a:t>
            </a:r>
            <a:r>
              <a:rPr lang="en-GB" dirty="0">
                <a:hlinkClick r:id="rId4"/>
              </a:rPr>
              <a:t>https://www.college.police.uk/app/engagement-and-communications/police-under-investigation</a:t>
            </a:r>
            <a:r>
              <a:rPr lang="en-GB" dirty="0"/>
              <a:t> </a:t>
            </a:r>
          </a:p>
        </p:txBody>
      </p:sp>
    </p:spTree>
    <p:extLst>
      <p:ext uri="{BB962C8B-B14F-4D97-AF65-F5344CB8AC3E}">
        <p14:creationId xmlns:p14="http://schemas.microsoft.com/office/powerpoint/2010/main" val="26649355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318848-7728-1FCE-71B0-9C5E4D896146}"/>
              </a:ext>
            </a:extLst>
          </p:cNvPr>
          <p:cNvSpPr>
            <a:spLocks noGrp="1"/>
          </p:cNvSpPr>
          <p:nvPr>
            <p:ph idx="1"/>
          </p:nvPr>
        </p:nvSpPr>
        <p:spPr>
          <a:xfrm>
            <a:off x="1020726" y="650631"/>
            <a:ext cx="10333074" cy="5266389"/>
          </a:xfrm>
        </p:spPr>
        <p:txBody>
          <a:bodyPr>
            <a:normAutofit fontScale="92500" lnSpcReduction="10000"/>
          </a:bodyPr>
          <a:lstStyle/>
          <a:p>
            <a:r>
              <a:rPr lang="en-GB" dirty="0"/>
              <a:t>Dearden, L. 2023. </a:t>
            </a:r>
            <a:r>
              <a:rPr lang="en-GB" i="1" dirty="0"/>
              <a:t>Revealed: 1,500 Police Officers and Staff Accused of Abusing Women in Just Six Months- But Only 13 Sacked. </a:t>
            </a:r>
            <a:r>
              <a:rPr lang="en-GB" dirty="0"/>
              <a:t>Available at: </a:t>
            </a:r>
            <a:r>
              <a:rPr lang="en-GB" dirty="0">
                <a:hlinkClick r:id="rId2"/>
              </a:rPr>
              <a:t>https://www.msn.com/en-gb/news/uknews/revealed-1500-police-officers-and-staff-accused-of-abusing-women-in-just-six-months</a:t>
            </a:r>
            <a:r>
              <a:rPr lang="en-GB" dirty="0"/>
              <a:t> </a:t>
            </a:r>
          </a:p>
          <a:p>
            <a:r>
              <a:rPr lang="en-GB" dirty="0"/>
              <a:t>Lynch, P; Bradshaw, P. 2022. </a:t>
            </a:r>
            <a:r>
              <a:rPr lang="en-GB" i="1" dirty="0"/>
              <a:t>Gross Misconduct Probe Police Officers Avoid Sack. </a:t>
            </a:r>
            <a:r>
              <a:rPr lang="en-GB" dirty="0"/>
              <a:t>Available at: </a:t>
            </a:r>
            <a:r>
              <a:rPr lang="en-GB" dirty="0">
                <a:hlinkClick r:id="rId3"/>
              </a:rPr>
              <a:t>https://www.bbc.co.uk/news/uk-59594712</a:t>
            </a:r>
            <a:r>
              <a:rPr lang="en-GB" dirty="0"/>
              <a:t> </a:t>
            </a:r>
          </a:p>
          <a:p>
            <a:r>
              <a:rPr lang="en-GB" dirty="0"/>
              <a:t>Metropolitan Police. 2023. </a:t>
            </a:r>
            <a:r>
              <a:rPr lang="en-GB" i="1" dirty="0"/>
              <a:t>The Stop and Search Process. </a:t>
            </a:r>
            <a:r>
              <a:rPr lang="en-GB" dirty="0"/>
              <a:t>Available at: </a:t>
            </a:r>
            <a:r>
              <a:rPr lang="en-GB" dirty="0">
                <a:hlinkClick r:id="rId4"/>
              </a:rPr>
              <a:t>https://www.met.police.uk/advice/advice-and-information/st-s/stop-and-search/stop-and-search-process/</a:t>
            </a:r>
            <a:r>
              <a:rPr lang="en-GB" dirty="0"/>
              <a:t> </a:t>
            </a:r>
          </a:p>
          <a:p>
            <a:r>
              <a:rPr lang="en-GB" dirty="0"/>
              <a:t>NPCC. 2023. </a:t>
            </a:r>
            <a:r>
              <a:rPr lang="en-GB" i="1" dirty="0"/>
              <a:t>First Violence Against Women and Girls Benchmarked Published. </a:t>
            </a:r>
            <a:r>
              <a:rPr lang="en-GB" dirty="0"/>
              <a:t>Available at: </a:t>
            </a:r>
            <a:r>
              <a:rPr lang="en-GB" dirty="0">
                <a:hlinkClick r:id="rId5"/>
              </a:rPr>
              <a:t>https://news.npcc.police.uk/release/first-benchmark-of-police-performance-on-tackling-violence-against-women-and-girls-published</a:t>
            </a:r>
            <a:r>
              <a:rPr lang="en-GB" dirty="0"/>
              <a:t> </a:t>
            </a:r>
          </a:p>
          <a:p>
            <a:endParaRPr lang="en-GB" dirty="0"/>
          </a:p>
          <a:p>
            <a:endParaRPr lang="en-GB" dirty="0"/>
          </a:p>
        </p:txBody>
      </p:sp>
    </p:spTree>
    <p:extLst>
      <p:ext uri="{BB962C8B-B14F-4D97-AF65-F5344CB8AC3E}">
        <p14:creationId xmlns:p14="http://schemas.microsoft.com/office/powerpoint/2010/main" val="24397550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FAB111-50EB-B680-C202-ED62C9247B20}"/>
              </a:ext>
            </a:extLst>
          </p:cNvPr>
          <p:cNvSpPr>
            <a:spLocks noGrp="1"/>
          </p:cNvSpPr>
          <p:nvPr>
            <p:ph idx="1"/>
          </p:nvPr>
        </p:nvSpPr>
        <p:spPr>
          <a:xfrm>
            <a:off x="1020726" y="756138"/>
            <a:ext cx="10333074" cy="5160882"/>
          </a:xfrm>
        </p:spPr>
        <p:txBody>
          <a:bodyPr/>
          <a:lstStyle/>
          <a:p>
            <a:r>
              <a:rPr lang="en-GB" dirty="0"/>
              <a:t>Richards, G. 2022. </a:t>
            </a:r>
            <a:r>
              <a:rPr lang="en-GB" i="1" dirty="0"/>
              <a:t>Police Accountability. </a:t>
            </a:r>
            <a:r>
              <a:rPr lang="en-GB" dirty="0"/>
              <a:t>Available at: </a:t>
            </a:r>
            <a:r>
              <a:rPr lang="en-GB" dirty="0">
                <a:hlinkClick r:id="rId2"/>
              </a:rPr>
              <a:t>https://www.instituteforgovernment.org.uk/article/explainer/police-accountability</a:t>
            </a:r>
            <a:r>
              <a:rPr lang="en-GB" dirty="0"/>
              <a:t> </a:t>
            </a:r>
          </a:p>
          <a:p>
            <a:r>
              <a:rPr lang="en-GB" dirty="0"/>
              <a:t>Therrien, A. 2021. </a:t>
            </a:r>
            <a:r>
              <a:rPr lang="en-GB" i="1" dirty="0"/>
              <a:t>Sarah Everard Murder: Trust in Police Shaken, Met Chief Admits. </a:t>
            </a:r>
            <a:r>
              <a:rPr lang="en-GB" dirty="0"/>
              <a:t>Available at: </a:t>
            </a:r>
            <a:r>
              <a:rPr lang="en-GB" dirty="0">
                <a:hlinkClick r:id="rId3"/>
              </a:rPr>
              <a:t>https://www.bbc.co.uk/news/uk-58752200</a:t>
            </a:r>
            <a:r>
              <a:rPr lang="en-GB" dirty="0"/>
              <a:t> </a:t>
            </a:r>
          </a:p>
          <a:p>
            <a:r>
              <a:rPr lang="en-GB" dirty="0"/>
              <a:t>UK Government. 2023. </a:t>
            </a:r>
            <a:r>
              <a:rPr lang="en-GB" i="1" dirty="0"/>
              <a:t>Police Powers to Stop and Search: Your Rights. </a:t>
            </a:r>
            <a:r>
              <a:rPr lang="en-GB" dirty="0"/>
              <a:t>Available at: </a:t>
            </a:r>
            <a:r>
              <a:rPr lang="en-GB" dirty="0">
                <a:hlinkClick r:id="rId4"/>
              </a:rPr>
              <a:t>https://www.gov.uk/police-powers0to-stop-and-search-your-rights</a:t>
            </a:r>
            <a:r>
              <a:rPr lang="en-GB" dirty="0"/>
              <a:t> </a:t>
            </a:r>
          </a:p>
          <a:p>
            <a:r>
              <a:rPr lang="en-GB" dirty="0"/>
              <a:t>UK Government. 2015.</a:t>
            </a:r>
            <a:r>
              <a:rPr lang="en-GB" i="1" dirty="0"/>
              <a:t> Public Awareness of Police Accountability. </a:t>
            </a:r>
            <a:r>
              <a:rPr lang="en-GB" dirty="0"/>
              <a:t>Available at: </a:t>
            </a:r>
            <a:r>
              <a:rPr lang="en-GB" dirty="0">
                <a:hlinkClick r:id="rId5"/>
              </a:rPr>
              <a:t>https://www.gov.uk/government/publications/public-awareness-of-police-accountability</a:t>
            </a:r>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22048598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FFC97-0F10-5A3A-580F-BC0FD6F93F40}"/>
              </a:ext>
            </a:extLst>
          </p:cNvPr>
          <p:cNvSpPr>
            <a:spLocks noGrp="1"/>
          </p:cNvSpPr>
          <p:nvPr>
            <p:ph type="title"/>
          </p:nvPr>
        </p:nvSpPr>
        <p:spPr/>
        <p:txBody>
          <a:bodyPr/>
          <a:lstStyle/>
          <a:p>
            <a:r>
              <a:rPr lang="en-GB" dirty="0"/>
              <a:t>Links for Images:</a:t>
            </a:r>
          </a:p>
        </p:txBody>
      </p:sp>
      <p:sp>
        <p:nvSpPr>
          <p:cNvPr id="3" name="Content Placeholder 2">
            <a:extLst>
              <a:ext uri="{FF2B5EF4-FFF2-40B4-BE49-F238E27FC236}">
                <a16:creationId xmlns:a16="http://schemas.microsoft.com/office/drawing/2014/main" id="{17A5551D-DE1E-AB9F-2AE4-93808CA28B69}"/>
              </a:ext>
            </a:extLst>
          </p:cNvPr>
          <p:cNvSpPr>
            <a:spLocks noGrp="1"/>
          </p:cNvSpPr>
          <p:nvPr>
            <p:ph idx="1"/>
          </p:nvPr>
        </p:nvSpPr>
        <p:spPr/>
        <p:txBody>
          <a:bodyPr/>
          <a:lstStyle/>
          <a:p>
            <a:r>
              <a:rPr lang="en-GB" dirty="0">
                <a:hlinkClick r:id="rId2"/>
              </a:rPr>
              <a:t>https://tse1.mm.bing.net/th?&amp;id=OVP.ozskNmjqsqNqX3ikDAwrgEsCo&amp;w=273&amp;h=180&amp;c=7&amp;pid=2.1&amp;rs=1</a:t>
            </a:r>
            <a:r>
              <a:rPr lang="en-GB" dirty="0"/>
              <a:t> </a:t>
            </a:r>
          </a:p>
          <a:p>
            <a:r>
              <a:rPr lang="en-GB" dirty="0">
                <a:hlinkClick r:id="rId3"/>
              </a:rPr>
              <a:t>https://th.bing.com/th/id/OIP.InFOkTjKmJDYePliKM11NQHaEM?w=255&amp;h=180&amp;c=7&amp;r=O&amp;o=5&amp;pid=1.7</a:t>
            </a:r>
            <a:r>
              <a:rPr lang="en-GB" dirty="0"/>
              <a:t> </a:t>
            </a:r>
          </a:p>
          <a:p>
            <a:r>
              <a:rPr lang="en-GB" dirty="0">
                <a:hlinkClick r:id="rId4"/>
              </a:rPr>
              <a:t>https://th.bing.com/th/id/OIP.b0609Q81W92XGNJrzs4qwwHaE8?w=276&amp;h=184&amp;c=7&amp;r=0&amp;o=5&amp;pid=1.7</a:t>
            </a:r>
            <a:r>
              <a:rPr lang="en-GB" dirty="0"/>
              <a:t> </a:t>
            </a:r>
          </a:p>
        </p:txBody>
      </p:sp>
    </p:spTree>
    <p:extLst>
      <p:ext uri="{BB962C8B-B14F-4D97-AF65-F5344CB8AC3E}">
        <p14:creationId xmlns:p14="http://schemas.microsoft.com/office/powerpoint/2010/main" val="25393611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29D749-8A3B-E1AC-FBDE-BD883E8608F5}"/>
              </a:ext>
            </a:extLst>
          </p:cNvPr>
          <p:cNvSpPr>
            <a:spLocks noGrp="1"/>
          </p:cNvSpPr>
          <p:nvPr>
            <p:ph idx="1"/>
          </p:nvPr>
        </p:nvSpPr>
        <p:spPr>
          <a:xfrm>
            <a:off x="1020726" y="720969"/>
            <a:ext cx="10333074" cy="5196051"/>
          </a:xfrm>
        </p:spPr>
        <p:txBody>
          <a:bodyPr>
            <a:normAutofit lnSpcReduction="10000"/>
          </a:bodyPr>
          <a:lstStyle/>
          <a:p>
            <a:r>
              <a:rPr lang="en-GB" dirty="0">
                <a:hlinkClick r:id="rId2"/>
              </a:rPr>
              <a:t>https://th.bing.com/th/id/OIP.n4uFnQwbR786Avp7zkRuBgHaE2?w=208&amp;h=136&amp;c=7&amp;r=0&amp;o=5&amp;pid=1.7</a:t>
            </a:r>
            <a:r>
              <a:rPr lang="en-GB" dirty="0"/>
              <a:t> </a:t>
            </a:r>
          </a:p>
          <a:p>
            <a:r>
              <a:rPr lang="en-GB" dirty="0">
                <a:hlinkClick r:id="rId3"/>
              </a:rPr>
              <a:t>https://th.bing.com/th/id/OIP.Q5cwGPOiU26JWEIau3UAHQHaEK?w267&amp;h=180&amp;c=7&amp;r=0&amp;o=5&amp;pid=1.7</a:t>
            </a:r>
            <a:r>
              <a:rPr lang="en-GB" dirty="0"/>
              <a:t> </a:t>
            </a:r>
          </a:p>
          <a:p>
            <a:r>
              <a:rPr lang="en-GB" dirty="0">
                <a:hlinkClick r:id="rId4"/>
              </a:rPr>
              <a:t>https://th.bing.com/th/id/OIP.ev8kOKq2DUTnWA3ejN2vlwAAAA?w196&amp;h=166&amp;c=7&amp;r-0&amp;o=5&amp;pid=1.7</a:t>
            </a:r>
            <a:r>
              <a:rPr lang="en-GB" dirty="0"/>
              <a:t> </a:t>
            </a:r>
          </a:p>
          <a:p>
            <a:r>
              <a:rPr lang="en-GB" dirty="0">
                <a:hlinkClick r:id="rId5"/>
              </a:rPr>
              <a:t>https://th.bing.com/th/id/OIPFEHQ2VMYNpyUWqKmW_2/8wHad4?w=314&amp;h=180&amp;c=7&amp;r=0&amp;o=5&amp;pid=1.7</a:t>
            </a:r>
            <a:r>
              <a:rPr lang="en-GB" dirty="0"/>
              <a:t> </a:t>
            </a:r>
          </a:p>
          <a:p>
            <a:r>
              <a:rPr lang="en-GB" dirty="0">
                <a:hlinkClick r:id="rId6"/>
              </a:rPr>
              <a:t>https://th.bing.com/th/id/OIP.8rKvLZrUNjWPD7I4kc3UXgHaEK?w=397&amp;h=180&amp;c=7&amp;r=0&amp;o=5&amp;pid=1.7</a:t>
            </a:r>
            <a:r>
              <a:rPr lang="en-GB" dirty="0"/>
              <a:t> </a:t>
            </a:r>
          </a:p>
        </p:txBody>
      </p:sp>
    </p:spTree>
    <p:extLst>
      <p:ext uri="{BB962C8B-B14F-4D97-AF65-F5344CB8AC3E}">
        <p14:creationId xmlns:p14="http://schemas.microsoft.com/office/powerpoint/2010/main" val="3957998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9A3359-00E4-3DCB-352A-77653F84A78E}"/>
              </a:ext>
            </a:extLst>
          </p:cNvPr>
          <p:cNvSpPr>
            <a:spLocks noGrp="1"/>
          </p:cNvSpPr>
          <p:nvPr>
            <p:ph idx="1"/>
          </p:nvPr>
        </p:nvSpPr>
        <p:spPr>
          <a:xfrm>
            <a:off x="929463" y="615462"/>
            <a:ext cx="10333074" cy="5371897"/>
          </a:xfrm>
        </p:spPr>
        <p:txBody>
          <a:bodyPr/>
          <a:lstStyle/>
          <a:p>
            <a:r>
              <a:rPr lang="en-GB" dirty="0">
                <a:hlinkClick r:id="rId2"/>
              </a:rPr>
              <a:t>https://th.bong.com/th?id=OIF.cEb%2b5W6Is6UGadTEwN7mwg&amp;w=309&amp;h=180&amp;c=7&amp;r=0&amp;o=5&amp;pid=1.7</a:t>
            </a:r>
            <a:r>
              <a:rPr lang="en-GB" dirty="0"/>
              <a:t> </a:t>
            </a:r>
          </a:p>
          <a:p>
            <a:r>
              <a:rPr lang="en-GB" dirty="0">
                <a:hlinkClick r:id="rId3"/>
              </a:rPr>
              <a:t>https://th.bing.com/th/id/OIP.K-cX0gnqhYxAvw34JrnAHaEK?w=317&amp;h=180&amp;c=7&amp;r=0&amp;o=5&amp;pid=1.7</a:t>
            </a:r>
            <a:r>
              <a:rPr lang="en-GB" dirty="0"/>
              <a:t> </a:t>
            </a:r>
          </a:p>
          <a:p>
            <a:r>
              <a:rPr lang="en-GB" dirty="0">
                <a:hlinkClick r:id="rId4"/>
              </a:rPr>
              <a:t>https://commonslibrary.parliament.co.uk/content/uploads/2020/09/Stop-and-search-rate-by-ethnicity-chart-768x468.png</a:t>
            </a:r>
            <a:r>
              <a:rPr lang="en-GB" dirty="0"/>
              <a:t> </a:t>
            </a:r>
          </a:p>
          <a:p>
            <a:r>
              <a:rPr lang="en-GB" dirty="0">
                <a:hlinkClick r:id="rId5"/>
              </a:rPr>
              <a:t>https://th.bing.com/th/id/OIP.NuNTB_KZfSor4eP9mDpj3wAAAA?pid=ImgDet&amp;rd=1</a:t>
            </a:r>
            <a:r>
              <a:rPr lang="en-GB" dirty="0"/>
              <a:t> </a:t>
            </a:r>
          </a:p>
          <a:p>
            <a:endParaRPr lang="en-GB" dirty="0"/>
          </a:p>
        </p:txBody>
      </p:sp>
    </p:spTree>
    <p:extLst>
      <p:ext uri="{BB962C8B-B14F-4D97-AF65-F5344CB8AC3E}">
        <p14:creationId xmlns:p14="http://schemas.microsoft.com/office/powerpoint/2010/main" val="3432108009"/>
      </p:ext>
    </p:extLst>
  </p:cSld>
  <p:clrMapOvr>
    <a:masterClrMapping/>
  </p:clrMapOvr>
</p:sld>
</file>

<file path=ppt/theme/theme1.xml><?xml version="1.0" encoding="utf-8"?>
<a:theme xmlns:a="http://schemas.openxmlformats.org/drawingml/2006/main" name="ChitchatVTI">
  <a:themeElements>
    <a:clrScheme name="AnalogousFromLightSeedLeftStep">
      <a:dk1>
        <a:srgbClr val="000000"/>
      </a:dk1>
      <a:lt1>
        <a:srgbClr val="FFFFFF"/>
      </a:lt1>
      <a:dk2>
        <a:srgbClr val="213B38"/>
      </a:dk2>
      <a:lt2>
        <a:srgbClr val="E8E6E2"/>
      </a:lt2>
      <a:accent1>
        <a:srgbClr val="6E90EE"/>
      </a:accent1>
      <a:accent2>
        <a:srgbClr val="34AEE8"/>
      </a:accent2>
      <a:accent3>
        <a:srgbClr val="37B4A8"/>
      </a:accent3>
      <a:accent4>
        <a:srgbClr val="32B773"/>
      </a:accent4>
      <a:accent5>
        <a:srgbClr val="2DBB37"/>
      </a:accent5>
      <a:accent6>
        <a:srgbClr val="65B53A"/>
      </a:accent6>
      <a:hlink>
        <a:srgbClr val="918157"/>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40781</TotalTime>
  <Words>3039</Words>
  <Application>Microsoft Office PowerPoint</Application>
  <PresentationFormat>Widescreen</PresentationFormat>
  <Paragraphs>136</Paragraphs>
  <Slides>21</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The Hand</vt:lpstr>
      <vt:lpstr>The Serif Hand</vt:lpstr>
      <vt:lpstr>ChitchatVTI</vt:lpstr>
      <vt:lpstr>The Impact Media Has on UK Policing.</vt:lpstr>
      <vt:lpstr>Relationship between media and policing </vt:lpstr>
      <vt:lpstr>Media relations</vt:lpstr>
      <vt:lpstr>Social Media and Policing:</vt:lpstr>
      <vt:lpstr>Code of ethics: Guidance for engaging with media</vt:lpstr>
      <vt:lpstr>Accountability</vt:lpstr>
      <vt:lpstr>How does the media portray officers?</vt:lpstr>
      <vt:lpstr>Cases</vt:lpstr>
      <vt:lpstr>Police under investigation: Complaints </vt:lpstr>
      <vt:lpstr>Violence against women and girls</vt:lpstr>
      <vt:lpstr>Stop and search</vt:lpstr>
      <vt:lpstr>Impacts </vt:lpstr>
      <vt:lpstr>The Other Side of Policing </vt:lpstr>
      <vt:lpstr>The Impact of Media in Professional Policing.</vt:lpstr>
      <vt:lpstr>Any Questions?  Thank you for listening!  </vt:lpstr>
      <vt:lpstr>References:</vt:lpstr>
      <vt:lpstr>PowerPoint Presentation</vt:lpstr>
      <vt:lpstr>PowerPoint Presentation</vt:lpstr>
      <vt:lpstr>Links for Images: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Media Has on UK Policing.</dc:title>
  <dc:creator>Keeley Williams</dc:creator>
  <cp:lastModifiedBy>Keeley Williams</cp:lastModifiedBy>
  <cp:revision>10</cp:revision>
  <dcterms:created xsi:type="dcterms:W3CDTF">2023-03-27T17:42:41Z</dcterms:created>
  <dcterms:modified xsi:type="dcterms:W3CDTF">2023-05-02T11:27:18Z</dcterms:modified>
</cp:coreProperties>
</file>