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69" d="100"/>
          <a:sy n="69" d="100"/>
        </p:scale>
        <p:origin x="45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orena Denisa" userId="f5f3626d5addad71" providerId="LiveId" clId="{C35465ED-6196-4C12-BE2B-7A70EA0FCDF2}"/>
    <pc:docChg chg="modSld">
      <pc:chgData name="Lorena Denisa" userId="f5f3626d5addad71" providerId="LiveId" clId="{C35465ED-6196-4C12-BE2B-7A70EA0FCDF2}" dt="2026-07-03T02:26:10.445" v="2" actId="1076"/>
      <pc:docMkLst>
        <pc:docMk/>
      </pc:docMkLst>
      <pc:sldChg chg="addSp modSp mod">
        <pc:chgData name="Lorena Denisa" userId="f5f3626d5addad71" providerId="LiveId" clId="{C35465ED-6196-4C12-BE2B-7A70EA0FCDF2}" dt="2026-07-03T02:26:10.445" v="2" actId="1076"/>
        <pc:sldMkLst>
          <pc:docMk/>
          <pc:sldMk cId="592213960" sldId="256"/>
        </pc:sldMkLst>
        <pc:picChg chg="add mod">
          <ac:chgData name="Lorena Denisa" userId="f5f3626d5addad71" providerId="LiveId" clId="{C35465ED-6196-4C12-BE2B-7A70EA0FCDF2}" dt="2026-07-03T02:26:10.445" v="2" actId="1076"/>
          <ac:picMkLst>
            <pc:docMk/>
            <pc:sldMk cId="592213960" sldId="256"/>
            <ac:picMk id="4" creationId="{3CDD5207-1F55-10E8-6596-AC19CFF6D5D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695002E2-C5FD-4AEB-A614-24F7AA37606A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E9216B48-5E63-4C2E-8871-31E95AD8B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270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002E2-C5FD-4AEB-A614-24F7AA37606A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16B48-5E63-4C2E-8871-31E95AD8B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089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002E2-C5FD-4AEB-A614-24F7AA37606A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16B48-5E63-4C2E-8871-31E95AD8B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919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002E2-C5FD-4AEB-A614-24F7AA37606A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16B48-5E63-4C2E-8871-31E95AD8B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553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002E2-C5FD-4AEB-A614-24F7AA37606A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16B48-5E63-4C2E-8871-31E95AD8B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6048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002E2-C5FD-4AEB-A614-24F7AA37606A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16B48-5E63-4C2E-8871-31E95AD8B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4935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002E2-C5FD-4AEB-A614-24F7AA37606A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16B48-5E63-4C2E-8871-31E95AD8B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1263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002E2-C5FD-4AEB-A614-24F7AA37606A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16B48-5E63-4C2E-8871-31E95AD8B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207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002E2-C5FD-4AEB-A614-24F7AA37606A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16B48-5E63-4C2E-8871-31E95AD8B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4563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002E2-C5FD-4AEB-A614-24F7AA37606A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16B48-5E63-4C2E-8871-31E95AD8B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282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002E2-C5FD-4AEB-A614-24F7AA37606A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16B48-5E63-4C2E-8871-31E95AD8B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3977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002E2-C5FD-4AEB-A614-24F7AA37606A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16B48-5E63-4C2E-8871-31E95AD8BFC3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477180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002E2-C5FD-4AEB-A614-24F7AA37606A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16B48-5E63-4C2E-8871-31E95AD8B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985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002E2-C5FD-4AEB-A614-24F7AA37606A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16B48-5E63-4C2E-8871-31E95AD8B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9802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002E2-C5FD-4AEB-A614-24F7AA37606A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16B48-5E63-4C2E-8871-31E95AD8B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0514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002E2-C5FD-4AEB-A614-24F7AA37606A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16B48-5E63-4C2E-8871-31E95AD8B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5766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002E2-C5FD-4AEB-A614-24F7AA37606A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216B48-5E63-4C2E-8871-31E95AD8B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6374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5002E2-C5FD-4AEB-A614-24F7AA37606A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216B48-5E63-4C2E-8871-31E95AD8B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3695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8C8023CC-A6A7-8333-FF96-40CD588A1D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62546" y="369311"/>
            <a:ext cx="9864436" cy="812944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Developing Emotional Intelligence Skills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09FE960-6E55-53A1-71D7-3ADB8F4BC57E}"/>
              </a:ext>
            </a:extLst>
          </p:cNvPr>
          <p:cNvSpPr/>
          <p:nvPr/>
        </p:nvSpPr>
        <p:spPr>
          <a:xfrm>
            <a:off x="9735127" y="3429000"/>
            <a:ext cx="2142836" cy="128385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Communication, collaboration and conflict resolution strengthen teamwork.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7B65FC4-4258-5FC5-C471-1ACD4CB04C66}"/>
              </a:ext>
            </a:extLst>
          </p:cNvPr>
          <p:cNvSpPr/>
          <p:nvPr/>
        </p:nvSpPr>
        <p:spPr>
          <a:xfrm>
            <a:off x="48491" y="3428997"/>
            <a:ext cx="2142836" cy="128385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Recognising emotions, stress triggers, strengths and weaknesses during teamwork improves accountability.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9EDD52B-FC0B-4DED-649E-14765F1B2B00}"/>
              </a:ext>
            </a:extLst>
          </p:cNvPr>
          <p:cNvSpPr/>
          <p:nvPr/>
        </p:nvSpPr>
        <p:spPr>
          <a:xfrm>
            <a:off x="2512291" y="3428998"/>
            <a:ext cx="2142836" cy="128385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emotions under pressure help students respond calmly to conflict and deadlines.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15D329D-CEE4-843B-373D-69B5F67AFC7D}"/>
              </a:ext>
            </a:extLst>
          </p:cNvPr>
          <p:cNvSpPr/>
          <p:nvPr/>
        </p:nvSpPr>
        <p:spPr>
          <a:xfrm>
            <a:off x="4976091" y="3428998"/>
            <a:ext cx="2142836" cy="128385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Motivated members stay committed, resilient and proactive toward shared group work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B19DE83-3772-5E90-C15F-7C90940A00D5}"/>
              </a:ext>
            </a:extLst>
          </p:cNvPr>
          <p:cNvSpPr/>
          <p:nvPr/>
        </p:nvSpPr>
        <p:spPr>
          <a:xfrm>
            <a:off x="7355609" y="3428998"/>
            <a:ext cx="2142836" cy="128385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Understanding team members feelings and perspectives improves trust and inclusion.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4F981B8B-9EB1-1F2A-E013-A81DB3D4DCA1}"/>
              </a:ext>
            </a:extLst>
          </p:cNvPr>
          <p:cNvSpPr/>
          <p:nvPr/>
        </p:nvSpPr>
        <p:spPr>
          <a:xfrm>
            <a:off x="195118" y="3205017"/>
            <a:ext cx="1849582" cy="304799"/>
          </a:xfrm>
          <a:prstGeom prst="roundRect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Self-Awareness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2DF13DC0-9176-BCD5-5F85-C47B9566762C}"/>
              </a:ext>
            </a:extLst>
          </p:cNvPr>
          <p:cNvSpPr/>
          <p:nvPr/>
        </p:nvSpPr>
        <p:spPr>
          <a:xfrm>
            <a:off x="9881754" y="3205014"/>
            <a:ext cx="1849582" cy="304799"/>
          </a:xfrm>
          <a:prstGeom prst="roundRect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Skills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4D4CB1FF-ECE0-DE12-7EC3-9517A32B1E6C}"/>
              </a:ext>
            </a:extLst>
          </p:cNvPr>
          <p:cNvSpPr/>
          <p:nvPr/>
        </p:nvSpPr>
        <p:spPr>
          <a:xfrm>
            <a:off x="7536873" y="3205015"/>
            <a:ext cx="1849582" cy="304799"/>
          </a:xfrm>
          <a:prstGeom prst="roundRect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Empathy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C25A4D00-E6B9-96E7-EF7C-816E5FA328F0}"/>
              </a:ext>
            </a:extLst>
          </p:cNvPr>
          <p:cNvSpPr/>
          <p:nvPr/>
        </p:nvSpPr>
        <p:spPr>
          <a:xfrm>
            <a:off x="5171209" y="3205015"/>
            <a:ext cx="1849582" cy="304799"/>
          </a:xfrm>
          <a:prstGeom prst="roundRect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DAE6B1BA-0CE4-90F1-F4C5-A9271815A168}"/>
              </a:ext>
            </a:extLst>
          </p:cNvPr>
          <p:cNvSpPr/>
          <p:nvPr/>
        </p:nvSpPr>
        <p:spPr>
          <a:xfrm>
            <a:off x="2642754" y="3205016"/>
            <a:ext cx="1849582" cy="304799"/>
          </a:xfrm>
          <a:prstGeom prst="roundRect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Self-Regulation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56C5FB2E-EDC4-D368-33C9-B58C088C74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745" y="1854713"/>
            <a:ext cx="1476700" cy="1238314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5D5110F3-1B6F-3EE7-D300-917AC21F9F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4729" y="1854713"/>
            <a:ext cx="1629409" cy="1181161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9463E2AC-DF4C-9030-0419-42E3429A8A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3619" y="1854713"/>
            <a:ext cx="1481065" cy="1168460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37685961-C535-D396-B7B2-088F288F98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60772" y="1863944"/>
            <a:ext cx="1629410" cy="1159229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884A6E70-55C5-986E-6A3B-83DD4643E05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91840" y="1854713"/>
            <a:ext cx="1629410" cy="115922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CDD5207-1F55-10E8-6596-AC19CFF6D5D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39535" y="181045"/>
            <a:ext cx="1227897" cy="891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221396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59</TotalTime>
  <Words>70</Words>
  <Application>Microsoft Office PowerPoint</Application>
  <PresentationFormat>Widescreen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Tw Cen MT</vt:lpstr>
      <vt:lpstr>Circuit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Lorena Denisa</dc:creator>
  <cp:lastModifiedBy>Lorena Denisa</cp:lastModifiedBy>
  <cp:revision>1</cp:revision>
  <dcterms:created xsi:type="dcterms:W3CDTF">2026-07-03T01:14:47Z</dcterms:created>
  <dcterms:modified xsi:type="dcterms:W3CDTF">2026-07-03T02:26:20Z</dcterms:modified>
</cp:coreProperties>
</file>