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3462"/>
    <p:restoredTop sz="94671"/>
  </p:normalViewPr>
  <p:slideViewPr>
    <p:cSldViewPr snapToGrid="0" snapToObjects="1">
      <p:cViewPr varScale="1">
        <p:scale>
          <a:sx n="62" d="100"/>
          <a:sy n="62" d="100"/>
        </p:scale>
        <p:origin x="216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11/10/17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11/10/17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704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jpg"/><Relationship Id="rId5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inclusion </a:t>
            </a:r>
            <a:r>
              <a:rPr lang="en-GB" dirty="0" smtClean="0"/>
              <a:t>IN Physical Education and Youth </a:t>
            </a:r>
            <a:r>
              <a:rPr lang="en-GB" dirty="0" smtClean="0"/>
              <a:t>sport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906982"/>
            <a:ext cx="8689976" cy="1371599"/>
          </a:xfrm>
        </p:spPr>
        <p:txBody>
          <a:bodyPr/>
          <a:lstStyle/>
          <a:p>
            <a:r>
              <a:rPr lang="en-GB" dirty="0" smtClean="0"/>
              <a:t>Daniel Thomas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36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62"/>
          <a:stretch/>
        </p:blipFill>
        <p:spPr>
          <a:xfrm>
            <a:off x="9736282" y="5077786"/>
            <a:ext cx="2412101" cy="17111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0" t="19122" r="3541" b="2478"/>
          <a:stretch/>
        </p:blipFill>
        <p:spPr>
          <a:xfrm>
            <a:off x="7758641" y="58165"/>
            <a:ext cx="4409114" cy="247635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22148" y="52624"/>
            <a:ext cx="3087778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Obesity</a:t>
            </a:r>
            <a:endParaRPr lang="en-GB" sz="66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758640" y="2538221"/>
            <a:ext cx="44091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chemeClr val="accent1"/>
                </a:solidFill>
              </a:rPr>
              <a:t>What is Obesity?</a:t>
            </a:r>
          </a:p>
          <a:p>
            <a:r>
              <a:rPr lang="en-GB" sz="1600" dirty="0" smtClean="0"/>
              <a:t>Obesity is a condition where a person has accumulated so much body fat that it might have a negative effect on their health.</a:t>
            </a:r>
            <a:endParaRPr lang="en-GB" sz="1600" dirty="0"/>
          </a:p>
        </p:txBody>
      </p:sp>
      <p:sp>
        <p:nvSpPr>
          <p:cNvPr id="3" name="TextBox 2"/>
          <p:cNvSpPr txBox="1"/>
          <p:nvPr/>
        </p:nvSpPr>
        <p:spPr>
          <a:xfrm>
            <a:off x="3645241" y="1214423"/>
            <a:ext cx="41133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chemeClr val="accent1"/>
                </a:solidFill>
              </a:rPr>
              <a:t>Facts about Obesity in Children: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/>
              <a:t>One in five children in Reception is overweight or obese (boys 22.6%, girls 21.2%).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/>
              <a:t>One in three children in Year 6 is overweight or obese (boys 34.9%, girls 31.5%).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smtClean="0"/>
              <a:t>A quarter of 2-10 year olds and one third of 11-15 year olds are overweight or obese.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8" t="36970" r="4285" b="3940"/>
          <a:stretch/>
        </p:blipFill>
        <p:spPr>
          <a:xfrm>
            <a:off x="90057" y="58164"/>
            <a:ext cx="3433300" cy="354229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71093" y="5341205"/>
            <a:ext cx="34333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3"/>
                </a:solidFill>
              </a:rPr>
              <a:t>Key Features for Inclusive PE: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Teaching and Learning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Facilities/Equipment &amp; Resources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Process, Outcome &amp; Assessment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6249848" y="5278362"/>
            <a:ext cx="334097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Inclusion</a:t>
            </a:r>
            <a:endParaRPr lang="en-GB" sz="66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716910" y="3626443"/>
            <a:ext cx="24314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3"/>
                </a:solidFill>
              </a:rPr>
              <a:t>The Inclusion Spectrum</a:t>
            </a:r>
          </a:p>
          <a:p>
            <a:r>
              <a:rPr lang="en-GB" dirty="0" smtClean="0"/>
              <a:t>Space</a:t>
            </a:r>
          </a:p>
          <a:p>
            <a:r>
              <a:rPr lang="en-GB" dirty="0" smtClean="0"/>
              <a:t>Task</a:t>
            </a:r>
          </a:p>
          <a:p>
            <a:r>
              <a:rPr lang="en-GB" dirty="0" smtClean="0"/>
              <a:t>Equipment</a:t>
            </a:r>
          </a:p>
          <a:p>
            <a:r>
              <a:rPr lang="en-GB" dirty="0" smtClean="0"/>
              <a:t>People</a:t>
            </a:r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729" y="3723045"/>
            <a:ext cx="6071669" cy="1354741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70323" y="3863877"/>
            <a:ext cx="3255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3"/>
                </a:solidFill>
              </a:rPr>
              <a:t>Principles of Inclusion: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History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Structures Needed to Build Inclusive Culture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Attitudes and Values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Educational Aims &amp; Responsibilities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PE Specific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67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275</TotalTime>
  <Words>142</Words>
  <Application>Microsoft Macintosh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Tw Cen MT</vt:lpstr>
      <vt:lpstr>Arial</vt:lpstr>
      <vt:lpstr>Droplet</vt:lpstr>
      <vt:lpstr>inclusion IN Physical Education and Youth sport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inclusion IN sport</dc:title>
  <dc:creator>Daniel Thomas (1600302)</dc:creator>
  <cp:lastModifiedBy>Daniel Thomas (1600302)</cp:lastModifiedBy>
  <cp:revision>9</cp:revision>
  <dcterms:created xsi:type="dcterms:W3CDTF">2017-11-08T22:43:30Z</dcterms:created>
  <dcterms:modified xsi:type="dcterms:W3CDTF">2017-11-10T13:50:21Z</dcterms:modified>
</cp:coreProperties>
</file>