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75" r:id="rId5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2B67"/>
    <a:srgbClr val="0D2A6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79107" autoAdjust="0"/>
  </p:normalViewPr>
  <p:slideViewPr>
    <p:cSldViewPr snapToGrid="0" snapToObjects="1">
      <p:cViewPr varScale="1">
        <p:scale>
          <a:sx n="80" d="100"/>
          <a:sy n="80" d="100"/>
        </p:scale>
        <p:origin x="126" y="384"/>
      </p:cViewPr>
      <p:guideLst/>
    </p:cSldViewPr>
  </p:slideViewPr>
  <p:notesTextViewPr>
    <p:cViewPr>
      <p:scale>
        <a:sx n="25" d="100"/>
        <a:sy n="25" d="100"/>
      </p:scale>
      <p:origin x="0" y="0"/>
    </p:cViewPr>
  </p:notesTextViewPr>
  <p:notesViewPr>
    <p:cSldViewPr snapToGrid="0" snapToObjects="1">
      <p:cViewPr varScale="1">
        <p:scale>
          <a:sx n="134" d="100"/>
          <a:sy n="134" d="100"/>
        </p:scale>
        <p:origin x="6112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3BEEBD6-E767-A64E-967A-6B73CB1B50B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59A22C-BE02-774E-9513-05469B2929B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2D339A-96F6-E041-920A-ADF0CA63CD2E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9C56D9-CAB5-064C-9D79-1C2A599E685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E90338-B1CF-8145-AE6D-75EF2ED3A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DDB404-999C-8E45-9CC0-62A59EBAC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8264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0E99C4-5654-BA4B-B82A-F5D7BE6E471C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B3717A-C6E4-1C46-B1FA-B9E4FCE261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898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2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3717A-C6E4-1C46-B1FA-B9E4FCE2618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582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5FD0074-E8E6-7644-9642-73159A18037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113288" y="-33864"/>
            <a:ext cx="12372722" cy="6937975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91E5A6D0-32FB-FF4D-8A67-7D62F68F0C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28043" y="2337059"/>
            <a:ext cx="7320370" cy="1986968"/>
          </a:xfrm>
        </p:spPr>
        <p:txBody>
          <a:bodyPr anchor="t">
            <a:noAutofit/>
          </a:bodyPr>
          <a:lstStyle>
            <a:lvl1pPr>
              <a:defRPr sz="4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EDIT.</a:t>
            </a:r>
            <a:br>
              <a:rPr lang="en-GB" dirty="0"/>
            </a:br>
            <a:r>
              <a:rPr lang="en-GB" dirty="0"/>
              <a:t>ARIAL: BOLD. 48 Pt.</a:t>
            </a:r>
            <a:br>
              <a:rPr lang="en-GB" dirty="0"/>
            </a:br>
            <a:r>
              <a:rPr lang="en-GB" dirty="0"/>
              <a:t>UPPER CASE.</a:t>
            </a:r>
            <a:endParaRPr lang="en-US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77285588-E5F6-BF4B-8B10-548390FCF44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8614" y="5137904"/>
            <a:ext cx="4010912" cy="411163"/>
          </a:xfrm>
        </p:spPr>
        <p:txBody>
          <a:bodyPr>
            <a:noAutofit/>
          </a:bodyPr>
          <a:lstStyle>
            <a:lvl1pPr marL="0" indent="0">
              <a:buNone/>
              <a:defRPr sz="2800" b="1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8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11/11/2020 or 2021 | 22</a:t>
            </a:r>
          </a:p>
        </p:txBody>
      </p:sp>
    </p:spTree>
    <p:extLst>
      <p:ext uri="{BB962C8B-B14F-4D97-AF65-F5344CB8AC3E}">
        <p14:creationId xmlns:p14="http://schemas.microsoft.com/office/powerpoint/2010/main" val="1064065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D4331D5-D6A9-514B-9148-A6C76A6E830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30326" y="-10287"/>
            <a:ext cx="12318905" cy="6907797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1AF672B3-DB79-7245-A6C3-18799E0E07A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14916" y="118263"/>
            <a:ext cx="10089259" cy="584775"/>
          </a:xfrm>
        </p:spPr>
        <p:txBody>
          <a:bodyPr anchor="ctr">
            <a:noAutofit/>
          </a:bodyPr>
          <a:lstStyle>
            <a:lvl1pPr>
              <a:defRPr sz="32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465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Ba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57B339D-C6E7-7E48-8ADE-8F00E3236AA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/>
          <a:stretch/>
        </p:blipFill>
        <p:spPr>
          <a:xfrm>
            <a:off x="-56265" y="-37659"/>
            <a:ext cx="12315423" cy="6905844"/>
          </a:xfrm>
          <a:prstGeom prst="rect">
            <a:avLst/>
          </a:prstGeom>
        </p:spPr>
      </p:pic>
      <p:sp>
        <p:nvSpPr>
          <p:cNvPr id="9" name="Title 12">
            <a:extLst>
              <a:ext uri="{FF2B5EF4-FFF2-40B4-BE49-F238E27FC236}">
                <a16:creationId xmlns:a16="http://schemas.microsoft.com/office/drawing/2014/main" id="{26631E9E-E491-334B-BC32-323827EFA6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4209" y="118263"/>
            <a:ext cx="10090768" cy="584775"/>
          </a:xfrm>
        </p:spPr>
        <p:txBody>
          <a:bodyPr anchor="ctr">
            <a:noAutofit/>
          </a:bodyPr>
          <a:lstStyle>
            <a:lvl1pPr>
              <a:defRPr sz="3200" b="1" i="0">
                <a:solidFill>
                  <a:srgbClr val="0D2B67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TITLE – ARIAL: BOLD. 32 Pt.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5842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53E076-0DCD-8F4A-9DB9-1EC421766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591A0C-4472-4242-AC46-07DB1D8390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0FAC8-C847-DD41-95B9-762BD6502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31EDC-BBDB-6243-A621-46A8ECDD4442}" type="datetimeFigureOut">
              <a:rPr lang="en-US" smtClean="0"/>
              <a:t>6/30/2023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117C7-504B-3D4F-8946-80DC32F98F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56DE4-FEE3-5E4E-9B6D-99ACF689BD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CB400-EA79-604B-8E8D-CB07B64DD2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587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378DF-B2FC-4392-80BB-FFBD66B80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Upstander – be an active bystander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EAF7D4-8066-4F03-9F92-27E2906212BE}"/>
              </a:ext>
            </a:extLst>
          </p:cNvPr>
          <p:cNvSpPr txBox="1"/>
          <p:nvPr/>
        </p:nvSpPr>
        <p:spPr>
          <a:xfrm>
            <a:off x="2100533" y="890260"/>
            <a:ext cx="9918023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When you see or hear things that make you feel uncomfortable what can you do?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2"/>
                </a:solidFill>
              </a:rPr>
              <a:t>Step in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you don’t feel able to call out the behaviour directly then interrupt it.  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2"/>
                </a:solidFill>
              </a:rPr>
              <a:t>Step up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you do directly challenge someone use a calm voice and neutral body language.  </a:t>
            </a: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2"/>
                </a:solidFill>
              </a:rPr>
              <a:t>Set the tone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we all ignore this behaviour from people we work with we let a minority set the tone for us all.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5804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3A0E165CC0D24C84AFFDB7A2BF6B15" ma:contentTypeVersion="12" ma:contentTypeDescription="Create a new document." ma:contentTypeScope="" ma:versionID="f873912dc0a9481256981edd2c1e31dd">
  <xsd:schema xmlns:xsd="http://www.w3.org/2001/XMLSchema" xmlns:xs="http://www.w3.org/2001/XMLSchema" xmlns:p="http://schemas.microsoft.com/office/2006/metadata/properties" xmlns:ns3="629ff7d4-3285-4db5-a31f-74f4379de9ee" xmlns:ns4="5ffc743a-924c-4acd-8ad3-63f65e38ac94" targetNamespace="http://schemas.microsoft.com/office/2006/metadata/properties" ma:root="true" ma:fieldsID="c631654f4d102e1ce3852bbe4102b88b" ns3:_="" ns4:_="">
    <xsd:import namespace="629ff7d4-3285-4db5-a31f-74f4379de9ee"/>
    <xsd:import namespace="5ffc743a-924c-4acd-8ad3-63f65e38ac9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DateTake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9ff7d4-3285-4db5-a31f-74f4379de9e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fc743a-924c-4acd-8ad3-63f65e38ac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64AB781-1D38-4FC3-9931-9C4ACABF6558}">
  <ds:schemaRefs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5ffc743a-924c-4acd-8ad3-63f65e38ac94"/>
    <ds:schemaRef ds:uri="629ff7d4-3285-4db5-a31f-74f4379de9ee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3C57EC08-7F01-4B41-BD93-1789E7533C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29ff7d4-3285-4db5-a31f-74f4379de9ee"/>
    <ds:schemaRef ds:uri="5ffc743a-924c-4acd-8ad3-63f65e38ac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245C125-EEF3-453F-B5F3-00D42D53DAF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12657</TotalTime>
  <Words>82</Words>
  <Application>Microsoft Office PowerPoint</Application>
  <PresentationFormat>Widescreen</PresentationFormat>
  <Paragraphs>12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Upstander – be an active bystander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Design Department</dc:creator>
  <cp:lastModifiedBy>Neil,Sharon swp3514</cp:lastModifiedBy>
  <cp:revision>40</cp:revision>
  <cp:lastPrinted>2021-06-02T15:36:53Z</cp:lastPrinted>
  <dcterms:created xsi:type="dcterms:W3CDTF">2020-09-14T11:38:00Z</dcterms:created>
  <dcterms:modified xsi:type="dcterms:W3CDTF">2023-06-30T12:09:33Z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2acd28b-79a3-4a0f-b0ff-4b75658b1549_Enabled">
    <vt:lpwstr>True</vt:lpwstr>
  </property>
  <property fmtid="{D5CDD505-2E9C-101B-9397-08002B2CF9AE}" pid="3" name="MSIP_Label_f2acd28b-79a3-4a0f-b0ff-4b75658b1549_SiteId">
    <vt:lpwstr>e46c8472-ef5d-4b63-bc74-4a60db42c371</vt:lpwstr>
  </property>
  <property fmtid="{D5CDD505-2E9C-101B-9397-08002B2CF9AE}" pid="4" name="MSIP_Label_f2acd28b-79a3-4a0f-b0ff-4b75658b1549_Owner">
    <vt:lpwstr>Charlotte.Harris@gwent.police.uk</vt:lpwstr>
  </property>
  <property fmtid="{D5CDD505-2E9C-101B-9397-08002B2CF9AE}" pid="5" name="MSIP_Label_f2acd28b-79a3-4a0f-b0ff-4b75658b1549_SetDate">
    <vt:lpwstr>2021-04-21T10:48:57.7679375Z</vt:lpwstr>
  </property>
  <property fmtid="{D5CDD505-2E9C-101B-9397-08002B2CF9AE}" pid="6" name="MSIP_Label_f2acd28b-79a3-4a0f-b0ff-4b75658b1549_Name">
    <vt:lpwstr>OFFICIAL</vt:lpwstr>
  </property>
  <property fmtid="{D5CDD505-2E9C-101B-9397-08002B2CF9AE}" pid="7" name="MSIP_Label_f2acd28b-79a3-4a0f-b0ff-4b75658b1549_Application">
    <vt:lpwstr>Microsoft Azure Information Protection</vt:lpwstr>
  </property>
  <property fmtid="{D5CDD505-2E9C-101B-9397-08002B2CF9AE}" pid="8" name="MSIP_Label_f2acd28b-79a3-4a0f-b0ff-4b75658b1549_ActionId">
    <vt:lpwstr>2c426a7e-9575-4db8-b553-be6d5fb090a4</vt:lpwstr>
  </property>
  <property fmtid="{D5CDD505-2E9C-101B-9397-08002B2CF9AE}" pid="9" name="MSIP_Label_f2acd28b-79a3-4a0f-b0ff-4b75658b1549_Extended_MSFT_Method">
    <vt:lpwstr>Automatic</vt:lpwstr>
  </property>
  <property fmtid="{D5CDD505-2E9C-101B-9397-08002B2CF9AE}" pid="10" name="ContentTypeId">
    <vt:lpwstr>0x010100FB3A0E165CC0D24C84AFFDB7A2BF6B15</vt:lpwstr>
  </property>
  <property fmtid="{D5CDD505-2E9C-101B-9397-08002B2CF9AE}" pid="11" name="MSIP_Label_66cf8fe5-b7b7-4df7-b38d-1c61ac2f6639_Enabled">
    <vt:lpwstr>true</vt:lpwstr>
  </property>
  <property fmtid="{D5CDD505-2E9C-101B-9397-08002B2CF9AE}" pid="12" name="MSIP_Label_66cf8fe5-b7b7-4df7-b38d-1c61ac2f6639_SetDate">
    <vt:lpwstr>2023-06-30T12:09:00Z</vt:lpwstr>
  </property>
  <property fmtid="{D5CDD505-2E9C-101B-9397-08002B2CF9AE}" pid="13" name="MSIP_Label_66cf8fe5-b7b7-4df7-b38d-1c61ac2f6639_Method">
    <vt:lpwstr>Standard</vt:lpwstr>
  </property>
  <property fmtid="{D5CDD505-2E9C-101B-9397-08002B2CF9AE}" pid="14" name="MSIP_Label_66cf8fe5-b7b7-4df7-b38d-1c61ac2f6639_Name">
    <vt:lpwstr>66cf8fe5-b7b7-4df7-b38d-1c61ac2f6639</vt:lpwstr>
  </property>
  <property fmtid="{D5CDD505-2E9C-101B-9397-08002B2CF9AE}" pid="15" name="MSIP_Label_66cf8fe5-b7b7-4df7-b38d-1c61ac2f6639_SiteId">
    <vt:lpwstr>270c2f4d-fd0c-4f08-92a9-e5bdd8a87e09</vt:lpwstr>
  </property>
  <property fmtid="{D5CDD505-2E9C-101B-9397-08002B2CF9AE}" pid="16" name="MSIP_Label_66cf8fe5-b7b7-4df7-b38d-1c61ac2f6639_ActionId">
    <vt:lpwstr>f901597d-96b1-4e50-9e4b-80330f044942</vt:lpwstr>
  </property>
  <property fmtid="{D5CDD505-2E9C-101B-9397-08002B2CF9AE}" pid="17" name="MSIP_Label_66cf8fe5-b7b7-4df7-b38d-1c61ac2f6639_ContentBits">
    <vt:lpwstr>0</vt:lpwstr>
  </property>
</Properties>
</file>