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8F6065-8020-AA73-BA48-67B176553A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4C84F06-2CD1-8B66-313D-846286F3D7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DC4BC9-5633-ECB2-4565-C45BEF23BE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436EF-3081-CC44-ABF8-2EF7EFD0AA3C}" type="datetimeFigureOut">
              <a:rPr lang="en-RO" smtClean="0"/>
              <a:t>11/10/2026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FDCB71-EDBC-F771-8E04-A2CDB29201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680F13-E565-CD30-9972-D46251FF40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35EAE-443C-B44F-9448-F1B2BA7DF69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3840466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B35DC-193B-F18F-A6F1-00A68B7ECC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944E3A-7F0F-AB1A-1210-BD39310387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8DC14D-1CF3-3159-24B4-3639C64562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436EF-3081-CC44-ABF8-2EF7EFD0AA3C}" type="datetimeFigureOut">
              <a:rPr lang="en-RO" smtClean="0"/>
              <a:t>11/10/2026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E69C5C-69E9-773A-B955-63CEE389B5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D747D-812A-0CC0-0BE9-286F4E7782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35EAE-443C-B44F-9448-F1B2BA7DF69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9932647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C20AF-62D1-69F9-DF52-746998F857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3BC526-7D5B-E674-7001-005671FB70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C6903D-E527-8E27-2DC5-234B11666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436EF-3081-CC44-ABF8-2EF7EFD0AA3C}" type="datetimeFigureOut">
              <a:rPr lang="en-RO" smtClean="0"/>
              <a:t>11/10/2026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F7ACF3-E44C-575A-A2C1-51610D705A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849145-1287-A03C-B2C6-253042F031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35EAE-443C-B44F-9448-F1B2BA7DF69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1371602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8BD06E-D73D-CC33-1BD1-67DFAD2925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7F3208-0FE5-70D8-D7D1-2891E31362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C3494F-5F42-A341-81BC-F17FD6C0F4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1266B2-EB9B-6519-7E0B-694645CFF4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436EF-3081-CC44-ABF8-2EF7EFD0AA3C}" type="datetimeFigureOut">
              <a:rPr lang="en-RO" smtClean="0"/>
              <a:t>11/10/2026</a:t>
            </a:fld>
            <a:endParaRPr lang="en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030BAF-1C84-1BEB-4314-A6EEB806A9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BB969D-1D51-B61F-04AF-8924034794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35EAE-443C-B44F-9448-F1B2BA7DF69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431279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7417C8-90CB-4FCF-82D9-C597E41D9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FE0564-FA89-C2C1-1625-85900D163C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39C0C5-AC63-7BF0-FB3B-48EE0C1BCB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6779A10-37CB-61B4-461B-5A6D98F02D8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57B710E-D2CC-82BD-7DF6-37A3CAAAA95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37DB7EB-93C8-501D-2078-D5AE85292F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436EF-3081-CC44-ABF8-2EF7EFD0AA3C}" type="datetimeFigureOut">
              <a:rPr lang="en-RO" smtClean="0"/>
              <a:t>11/10/2026</a:t>
            </a:fld>
            <a:endParaRPr lang="en-RO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3074D04-2DF0-9B83-F94F-76F00AE059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9DC78C-A731-E1E3-6F3F-C96D865A73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35EAE-443C-B44F-9448-F1B2BA7DF69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2104918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5B2C8-6AC6-AF09-EDB4-A4508AC50E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5E26171-446E-B7D8-3835-3712182B76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436EF-3081-CC44-ABF8-2EF7EFD0AA3C}" type="datetimeFigureOut">
              <a:rPr lang="en-RO" smtClean="0"/>
              <a:t>11/10/2026</a:t>
            </a:fld>
            <a:endParaRPr lang="en-RO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C34D32-1B66-E495-8A3C-C471FEAD2A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F84AE4-3B1E-97AE-1E06-BC859F5D1A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35EAE-443C-B44F-9448-F1B2BA7DF69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6164572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808F0A8-5065-2614-3A84-5B0053A798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436EF-3081-CC44-ABF8-2EF7EFD0AA3C}" type="datetimeFigureOut">
              <a:rPr lang="en-RO" smtClean="0"/>
              <a:t>11/10/2026</a:t>
            </a:fld>
            <a:endParaRPr lang="en-RO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040AF23-2E27-CB13-7DA8-DFB415B129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541A7F-70F3-6B06-54D8-9F8C8F2D60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35EAE-443C-B44F-9448-F1B2BA7DF69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7255969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1D8B72-D15C-1DA8-0705-9D08EB474E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EFB417-C11E-072E-EE92-FE82B8021D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A0CB1C-7E17-2E47-A6B5-6C7A9FEF45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A68E00-096B-32E5-FFF3-B47FAD4765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436EF-3081-CC44-ABF8-2EF7EFD0AA3C}" type="datetimeFigureOut">
              <a:rPr lang="en-RO" smtClean="0"/>
              <a:t>11/10/2026</a:t>
            </a:fld>
            <a:endParaRPr lang="en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6E8983-BFEA-1A85-D196-C83DE3F8B1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79FC54-F666-785C-2853-A5ABB90527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35EAE-443C-B44F-9448-F1B2BA7DF69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249959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F97478-3118-8FFB-4ED2-F04A1F9809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91A791A-98D6-20FF-BCFA-48B1177DA18A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RO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E18974-E527-CC4F-26C9-B28A5FE97E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27929E-7E2E-D3DB-76C6-8AF7E78797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436EF-3081-CC44-ABF8-2EF7EFD0AA3C}" type="datetimeFigureOut">
              <a:rPr lang="en-RO" smtClean="0"/>
              <a:t>11/10/2026</a:t>
            </a:fld>
            <a:endParaRPr lang="en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99F4E9-0C38-57C4-2318-F7BEBFB283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4BAF6D-10C5-FEA8-C8C5-DB420333FD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35EAE-443C-B44F-9448-F1B2BA7DF69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6899108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EA2B94-7BA4-C698-DB01-DA4719033E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BEBBA1-9532-EC99-E61A-2281BD1FCE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466692-96DC-0522-CC00-D888C9C70F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436EF-3081-CC44-ABF8-2EF7EFD0AA3C}" type="datetimeFigureOut">
              <a:rPr lang="en-RO" smtClean="0"/>
              <a:t>11/10/2026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35425F-27E6-F567-D1AF-87C151F260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B9C103-5E88-1D69-57C1-2DB0F8101E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35EAE-443C-B44F-9448-F1B2BA7DF69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9130375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4B65B25-CA37-30F6-7517-0578E9E0E2D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75D306-6C06-F158-AECE-12CDB20AF7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5493AE-00C6-D040-7883-B881AE694B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436EF-3081-CC44-ABF8-2EF7EFD0AA3C}" type="datetimeFigureOut">
              <a:rPr lang="en-RO" smtClean="0"/>
              <a:t>11/10/2026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820A45-583F-3EFB-AE89-7131862674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413CF4-B697-D111-8072-AB17949458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35EAE-443C-B44F-9448-F1B2BA7DF69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511292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EED054-969F-BC39-8A96-CEB014B22D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BF19F7-66E1-703C-CE0F-8DAE812139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E92DA0-F8CA-F838-1363-9C7F7E486F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C0436EF-3081-CC44-ABF8-2EF7EFD0AA3C}" type="datetimeFigureOut">
              <a:rPr lang="en-RO" smtClean="0"/>
              <a:t>11/10/2026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4FD8-FED0-163E-CF0A-6FB6BBC198C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F7B98C-C1A8-06BC-736A-BDAC75F87A5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1535EAE-443C-B44F-9448-F1B2BA7DF69D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6859324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833B08-2362-7F92-2174-589CF326ECA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ro-RO" dirty="0"/>
              <a:t>B</a:t>
            </a:r>
            <a:r>
              <a:rPr lang="en-GB" dirty="0"/>
              <a:t>ASILS BAKERY </a:t>
            </a:r>
            <a:endParaRPr lang="en-RO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31C27D-82D8-F53D-254F-4128BD8A27C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ID STUDENT :25382002</a:t>
            </a:r>
          </a:p>
          <a:p>
            <a:r>
              <a:rPr lang="en-GB" dirty="0"/>
              <a:t>LECTURES NAME:REBECCA STEWARD </a:t>
            </a:r>
          </a:p>
          <a:p>
            <a:r>
              <a:rPr lang="en-GB" dirty="0"/>
              <a:t>MODULE CODE:LCLM 4004</a:t>
            </a:r>
          </a:p>
          <a:p>
            <a:r>
              <a:rPr lang="en-GB" dirty="0"/>
              <a:t>MODULE NAME:SOLVING AND DECISION MAKING</a:t>
            </a:r>
          </a:p>
          <a:p>
            <a:r>
              <a:rPr lang="en-GB" dirty="0" err="1"/>
              <a:t>COMPONET</a:t>
            </a:r>
            <a:r>
              <a:rPr lang="en-GB" dirty="0"/>
              <a:t> ON BASIL BAKERY</a:t>
            </a:r>
          </a:p>
          <a:p>
            <a:endParaRPr lang="en-RO" dirty="0"/>
          </a:p>
        </p:txBody>
      </p:sp>
    </p:spTree>
    <p:extLst>
      <p:ext uri="{BB962C8B-B14F-4D97-AF65-F5344CB8AC3E}">
        <p14:creationId xmlns:p14="http://schemas.microsoft.com/office/powerpoint/2010/main" val="4248391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52E8AE-165A-06F0-A6DB-778ECD928E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2583" y="501651"/>
            <a:ext cx="4414848" cy="1716255"/>
          </a:xfrm>
        </p:spPr>
        <p:txBody>
          <a:bodyPr anchor="b">
            <a:normAutofit/>
          </a:bodyPr>
          <a:lstStyle/>
          <a:p>
            <a:r>
              <a:rPr lang="en-GB" sz="5600"/>
              <a:t>OVERVIEW </a:t>
            </a:r>
            <a:endParaRPr lang="en-RO" sz="560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1443BC1-6758-3D9D-7E86-6238E1E5FC9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921" r="3" b="1188"/>
          <a:stretch>
            <a:fillRect/>
          </a:stretch>
        </p:blipFill>
        <p:spPr>
          <a:xfrm>
            <a:off x="279143" y="299509"/>
            <a:ext cx="5221625" cy="625898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234F4-6E28-1451-5482-EF06E0CAB3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434721" cy="3710427"/>
          </a:xfrm>
        </p:spPr>
        <p:txBody>
          <a:bodyPr>
            <a:normAutofit/>
          </a:bodyPr>
          <a:lstStyle/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Bakery introduction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Business challenges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Pestle analysis 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Fishbone diagram 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Main findings </a:t>
            </a:r>
          </a:p>
          <a:p>
            <a:endParaRPr lang="en-RO" sz="200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39886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613A22-271B-219C-B3E1-855B0F8CC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Basil bakery </a:t>
            </a:r>
            <a:endParaRPr lang="en-RO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856685-C52B-72C8-E1D6-22BC159BBB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Independent bakery </a:t>
            </a:r>
          </a:p>
          <a:p>
            <a:r>
              <a:rPr lang="en-GB" dirty="0"/>
              <a:t>Sells pastries bread croissants </a:t>
            </a:r>
          </a:p>
          <a:p>
            <a:r>
              <a:rPr lang="en-GB" dirty="0"/>
              <a:t>Face competition </a:t>
            </a:r>
          </a:p>
          <a:p>
            <a:r>
              <a:rPr lang="en-GB" dirty="0"/>
              <a:t>Needs to keep customers</a:t>
            </a:r>
          </a:p>
          <a:p>
            <a:endParaRPr lang="en-RO" dirty="0"/>
          </a:p>
        </p:txBody>
      </p:sp>
    </p:spTree>
    <p:extLst>
      <p:ext uri="{BB962C8B-B14F-4D97-AF65-F5344CB8AC3E}">
        <p14:creationId xmlns:p14="http://schemas.microsoft.com/office/powerpoint/2010/main" val="7647075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CE7CA7-F2E6-0A9B-5F1D-95E45F710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Main problems </a:t>
            </a:r>
            <a:endParaRPr lang="en-RO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E19511-C91D-137C-FA48-5E2488F441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Rising business costs</a:t>
            </a:r>
          </a:p>
          <a:p>
            <a:r>
              <a:rPr lang="en-GB" sz="2000"/>
              <a:t>Weak marketing </a:t>
            </a:r>
          </a:p>
          <a:p>
            <a:r>
              <a:rPr lang="en-GB" sz="2000"/>
              <a:t>Staff pressures</a:t>
            </a:r>
          </a:p>
          <a:p>
            <a:r>
              <a:rPr lang="en-GB" sz="2000"/>
              <a:t>Changing customers needs</a:t>
            </a:r>
            <a:endParaRPr lang="en-RO" sz="2000"/>
          </a:p>
        </p:txBody>
      </p:sp>
    </p:spTree>
    <p:extLst>
      <p:ext uri="{BB962C8B-B14F-4D97-AF65-F5344CB8AC3E}">
        <p14:creationId xmlns:p14="http://schemas.microsoft.com/office/powerpoint/2010/main" val="13062865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8CA229-A783-255B-1463-30344F72FB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Pestel factors </a:t>
            </a:r>
            <a:endParaRPr lang="en-RO" sz="5400"/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657588-C901-05B4-1F07-8D18A512A2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/>
              <a:t>Political: wage changes</a:t>
            </a:r>
          </a:p>
          <a:p>
            <a:r>
              <a:rPr lang="en-GB" sz="2200"/>
              <a:t>Economic: rising prices</a:t>
            </a:r>
          </a:p>
          <a:p>
            <a:r>
              <a:rPr lang="en-GB" sz="2200"/>
              <a:t>Social: customer preferences</a:t>
            </a:r>
          </a:p>
          <a:p>
            <a:r>
              <a:rPr lang="en-GB" sz="2200"/>
              <a:t>Technology: online service </a:t>
            </a:r>
          </a:p>
          <a:p>
            <a:r>
              <a:rPr lang="en-GB" sz="2200"/>
              <a:t>Environmental: packing costs.</a:t>
            </a:r>
          </a:p>
          <a:p>
            <a:r>
              <a:rPr lang="en-GB" sz="2200"/>
              <a:t>Legal: food safety rules</a:t>
            </a:r>
            <a:endParaRPr lang="en-RO" sz="22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0CEBB27-5D65-FEAD-FCDD-FD5B7F29AE1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705" r="17874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330035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77621B-FF64-B248-7355-0AE31398C2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4195674" cy="2052522"/>
          </a:xfrm>
        </p:spPr>
        <p:txBody>
          <a:bodyPr anchor="b">
            <a:normAutofit/>
          </a:bodyPr>
          <a:lstStyle/>
          <a:p>
            <a:r>
              <a:rPr lang="en-GB" sz="5600"/>
              <a:t>Fish bone </a:t>
            </a:r>
            <a:endParaRPr lang="en-RO" sz="560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1142FB8-67C4-AE54-FA35-84B1EB9EA0D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3" b="-3"/>
          <a:stretch>
            <a:fillRect/>
          </a:stretch>
        </p:blipFill>
        <p:spPr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15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2D9E47-DE3A-24D2-B779-9C5EF223BE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715" y="2990818"/>
            <a:ext cx="4195673" cy="2913872"/>
          </a:xfrm>
        </p:spPr>
        <p:txBody>
          <a:bodyPr>
            <a:normAutofit/>
          </a:bodyPr>
          <a:lstStyle/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Find possible causes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Organise problems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Supports teamwork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Does not give solutions</a:t>
            </a:r>
            <a:endParaRPr lang="en-RO" sz="200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19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1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1444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C4A43A-8AE1-6728-A7CA-AC86EE5B8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GB" sz="4000"/>
              <a:t>Possible causes</a:t>
            </a:r>
            <a:endParaRPr lang="en-RO" sz="400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6BD601-F46B-E13F-BE11-EF0A6FB0E0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anchor="ctr">
            <a:normAutofit/>
          </a:bodyPr>
          <a:lstStyle/>
          <a:p>
            <a:r>
              <a:rPr lang="en-GB" sz="2000"/>
              <a:t>Methods :slow service</a:t>
            </a:r>
          </a:p>
          <a:p>
            <a:r>
              <a:rPr lang="en-GB" sz="2000"/>
              <a:t>Machines:old equipment</a:t>
            </a:r>
          </a:p>
          <a:p>
            <a:r>
              <a:rPr lang="en-GB" sz="2000"/>
              <a:t>People:staff shortages</a:t>
            </a:r>
          </a:p>
          <a:p>
            <a:r>
              <a:rPr lang="en-GB" sz="2000"/>
              <a:t>Materials :expensive ingredients l</a:t>
            </a:r>
          </a:p>
          <a:p>
            <a:r>
              <a:rPr lang="en-GB" sz="2000"/>
              <a:t>Measurements :poor tracking </a:t>
            </a:r>
          </a:p>
          <a:p>
            <a:r>
              <a:rPr lang="en-GB" sz="2000"/>
              <a:t>Environment: strong competition </a:t>
            </a:r>
            <a:endParaRPr lang="en-RO" sz="200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DF267AB-3EDF-1619-0847-B114B2676ED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062" r="4" b="4"/>
          <a:stretch>
            <a:fillRect/>
          </a:stretch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92177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972E1D6-CA97-8561-58BB-772935F9967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2713" b="24094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C13EB3-1E2F-5ADA-FB56-04004AA909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Findings </a:t>
            </a:r>
            <a:endParaRPr lang="en-RO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BA3534-FDB2-CDA7-6786-FEA2DC1B67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/>
              <a:t>Costs reduces profits</a:t>
            </a:r>
          </a:p>
          <a:p>
            <a:r>
              <a:rPr lang="en-GB" sz="2000"/>
              <a:t>Customer needs change</a:t>
            </a:r>
          </a:p>
          <a:p>
            <a:r>
              <a:rPr lang="en-GB" sz="2000"/>
              <a:t>Service needs improvement </a:t>
            </a:r>
          </a:p>
          <a:p>
            <a:r>
              <a:rPr lang="en-GB" sz="2000"/>
              <a:t>Marketing could increase sales</a:t>
            </a:r>
          </a:p>
          <a:p>
            <a:endParaRPr lang="en-RO" sz="2000"/>
          </a:p>
        </p:txBody>
      </p:sp>
    </p:spTree>
    <p:extLst>
      <p:ext uri="{BB962C8B-B14F-4D97-AF65-F5344CB8AC3E}">
        <p14:creationId xmlns:p14="http://schemas.microsoft.com/office/powerpoint/2010/main" val="6533745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C4865B-372E-22EC-9616-07C2111C48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8234" y="671606"/>
            <a:ext cx="10053763" cy="186839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4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 FIR </a:t>
            </a:r>
            <a:r>
              <a:rPr lang="en-GB" sz="48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LISENING</a:t>
            </a:r>
            <a:r>
              <a:rPr lang="en-GB" sz="4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endParaRPr lang="en-US" sz="48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40579617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BASILS BAKERY </vt:lpstr>
      <vt:lpstr>OVERVIEW </vt:lpstr>
      <vt:lpstr>Basil bakery </vt:lpstr>
      <vt:lpstr>Main problems </vt:lpstr>
      <vt:lpstr>Pestel factors </vt:lpstr>
      <vt:lpstr>Fish bone </vt:lpstr>
      <vt:lpstr>Possible causes</vt:lpstr>
      <vt:lpstr>Findings </vt:lpstr>
      <vt:lpstr>THANK YOU FIR LISENING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BASILS BAKERY </dc:title>
  <dc:creator>Georgeta-Nicoleta Dumitru (2538202)</dc:creator>
  <cp:lastModifiedBy>Georgeta-Nicoleta Dumitru (2538202)</cp:lastModifiedBy>
  <cp:revision>1</cp:revision>
  <dcterms:created xsi:type="dcterms:W3CDTF">2026-10-11T15:43:45Z</dcterms:created>
  <dcterms:modified xsi:type="dcterms:W3CDTF">2026-10-11T15:58:32Z</dcterms:modified>
</cp:coreProperties>
</file>