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5AD46-8201-42F7-872B-99AEF84914F4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A5EFA-1FCD-4E02-B09D-5DF45C34E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861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5AD46-8201-42F7-872B-99AEF84914F4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A5EFA-1FCD-4E02-B09D-5DF45C34E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18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5AD46-8201-42F7-872B-99AEF84914F4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A5EFA-1FCD-4E02-B09D-5DF45C34E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854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5AD46-8201-42F7-872B-99AEF84914F4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A5EFA-1FCD-4E02-B09D-5DF45C34E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314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5AD46-8201-42F7-872B-99AEF84914F4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A5EFA-1FCD-4E02-B09D-5DF45C34E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008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5AD46-8201-42F7-872B-99AEF84914F4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A5EFA-1FCD-4E02-B09D-5DF45C34E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982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5AD46-8201-42F7-872B-99AEF84914F4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A5EFA-1FCD-4E02-B09D-5DF45C34E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05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5AD46-8201-42F7-872B-99AEF84914F4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A5EFA-1FCD-4E02-B09D-5DF45C34E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967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5AD46-8201-42F7-872B-99AEF84914F4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A5EFA-1FCD-4E02-B09D-5DF45C34E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36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5AD46-8201-42F7-872B-99AEF84914F4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A5EFA-1FCD-4E02-B09D-5DF45C34E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667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5AD46-8201-42F7-872B-99AEF84914F4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A5EFA-1FCD-4E02-B09D-5DF45C34E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91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7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65AD46-8201-42F7-872B-99AEF84914F4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0A5EFA-1FCD-4E02-B09D-5DF45C34E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518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46251" y="647114"/>
            <a:ext cx="61897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>
                <a:latin typeface="Arial" panose="020B0604020202020204" pitchFamily="34" charset="0"/>
                <a:cs typeface="Arial" panose="020B0604020202020204" pitchFamily="34" charset="0"/>
              </a:rPr>
              <a:t>Dissertation Topic  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07435" y="4051495"/>
            <a:ext cx="63867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Michael Jones UWTSD Lampeter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4001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45920" y="604911"/>
            <a:ext cx="90736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Refugees: Belonging, Identity &amp; Place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4714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59126" y="478302"/>
            <a:ext cx="48533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Overview: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336431" y="2067951"/>
            <a:ext cx="647113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Illegality (De Genova)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Legality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Identity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Belonging and 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Arbitrariness of Borders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8431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68615" y="506437"/>
            <a:ext cx="53597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674055" y="2053883"/>
            <a:ext cx="3671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Semi-structured Interview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754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32</Words>
  <Application>Microsoft Office PowerPoint</Application>
  <PresentationFormat>Widescreen</PresentationFormat>
  <Paragraphs>17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3</cp:revision>
  <dcterms:created xsi:type="dcterms:W3CDTF">2019-02-12T17:22:47Z</dcterms:created>
  <dcterms:modified xsi:type="dcterms:W3CDTF">2019-02-12T17:32:56Z</dcterms:modified>
</cp:coreProperties>
</file>