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8" r:id="rId3"/>
    <p:sldId id="259" r:id="rId4"/>
    <p:sldId id="260" r:id="rId5"/>
    <p:sldId id="265" r:id="rId6"/>
    <p:sldId id="263" r:id="rId7"/>
    <p:sldId id="266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3" d="100"/>
          <a:sy n="43" d="100"/>
        </p:scale>
        <p:origin x="2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1370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394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605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779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000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512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2881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75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44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70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592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B57E2-EC82-41C3-A358-E724E7CD72F9}" type="datetimeFigureOut">
              <a:rPr lang="en-US" smtClean="0"/>
              <a:t>3/24/2019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474C8-69F8-4BD7-9F2D-6E0FA7B651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013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proprofs.com/quiz-school/story.php?title=qualities--entrepreneu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23777C-7585-46E7-809D-FD6C757399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/>
          </a:blip>
          <a:srcRect t="1618" b="691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7B3F79-1E05-4002-8F28-3B54394D37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Enterprise Troopers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845DD3-B2A1-43FF-A1A5-3E22CCF799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‘No one's idea is too small’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18D232-EF16-46B5-83C4-029CE7CFE26F}"/>
              </a:ext>
            </a:extLst>
          </p:cNvPr>
          <p:cNvSpPr txBox="1"/>
          <p:nvPr/>
        </p:nvSpPr>
        <p:spPr>
          <a:xfrm>
            <a:off x="10099154" y="6495654"/>
            <a:ext cx="33147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(Welsh Government, 2017, para.7) </a:t>
            </a:r>
          </a:p>
        </p:txBody>
      </p:sp>
    </p:spTree>
    <p:extLst>
      <p:ext uri="{BB962C8B-B14F-4D97-AF65-F5344CB8AC3E}">
        <p14:creationId xmlns:p14="http://schemas.microsoft.com/office/powerpoint/2010/main" val="2818513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CD9F8-FB09-49D9-BFFA-32CCA53C6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5182" y="260877"/>
            <a:ext cx="5293449" cy="24825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Definitions </a:t>
            </a:r>
          </a:p>
        </p:txBody>
      </p:sp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1683F882-03EF-4D0C-88AF-4FD9BAC559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3582" y="816335"/>
            <a:ext cx="1371600" cy="13716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DA0568F3-2B85-42F2-9F3C-C9158CFC4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F31E8BD-2CAB-469B-A346-344A83EECA84}"/>
              </a:ext>
            </a:extLst>
          </p:cNvPr>
          <p:cNvSpPr/>
          <p:nvPr/>
        </p:nvSpPr>
        <p:spPr>
          <a:xfrm>
            <a:off x="1219200" y="2406449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/>
              <a:t>Enterprise </a:t>
            </a:r>
            <a:r>
              <a:rPr lang="en-US" dirty="0"/>
              <a:t>-  Relating ideas with a practical situation.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Entrepreneur</a:t>
            </a:r>
            <a:r>
              <a:rPr lang="en-US" dirty="0"/>
              <a:t>- Turning ideas into products. 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Entrepreneurship Education-  </a:t>
            </a:r>
            <a:r>
              <a:rPr lang="en-US" dirty="0"/>
              <a:t>Turns the learning environment into a realistic environment.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Employability</a:t>
            </a:r>
            <a:r>
              <a:rPr lang="en-US" dirty="0"/>
              <a:t>- Skills that are developed will provide individuals with success in future employment.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498E93-AF8E-4088-9292-20CB9DF86CB7}"/>
              </a:ext>
            </a:extLst>
          </p:cNvPr>
          <p:cNvSpPr txBox="1"/>
          <p:nvPr/>
        </p:nvSpPr>
        <p:spPr>
          <a:xfrm>
            <a:off x="9931445" y="6597124"/>
            <a:ext cx="226055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(QAA, 2018) (Welsh Government, 2017)</a:t>
            </a:r>
          </a:p>
        </p:txBody>
      </p:sp>
    </p:spTree>
    <p:extLst>
      <p:ext uri="{BB962C8B-B14F-4D97-AF65-F5344CB8AC3E}">
        <p14:creationId xmlns:p14="http://schemas.microsoft.com/office/powerpoint/2010/main" val="4084243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3207B3-F46D-4AED-BDD5-A06D03590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Rationale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Light Bulb and Pencil">
            <a:extLst>
              <a:ext uri="{FF2B5EF4-FFF2-40B4-BE49-F238E27FC236}">
                <a16:creationId xmlns:a16="http://schemas.microsoft.com/office/drawing/2014/main" id="{313617EE-AA0C-44F8-B292-D45A8DBAB9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24" name="TextBox 2">
            <a:extLst>
              <a:ext uri="{FF2B5EF4-FFF2-40B4-BE49-F238E27FC236}">
                <a16:creationId xmlns:a16="http://schemas.microsoft.com/office/drawing/2014/main" id="{4E012FD5-10CD-4DEC-B4D3-B701840A6C95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Literacy and Numeracy Framework-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to include literacy and numeracy in all subjects across the curriculum.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Youth Entrepreneurship Strategy (YES plan)-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to provide children with the opportunities to reach their goals and full potential. </a:t>
            </a: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</a:rPr>
              <a:t>Successful Futures –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developing skills such as creative thinking which are considered higher- order skills. </a:t>
            </a: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2DE44C-2C60-48DF-B30E-57AA65F68AA0}"/>
              </a:ext>
            </a:extLst>
          </p:cNvPr>
          <p:cNvSpPr txBox="1"/>
          <p:nvPr/>
        </p:nvSpPr>
        <p:spPr>
          <a:xfrm>
            <a:off x="8086725" y="6547923"/>
            <a:ext cx="45815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(Learning Wales, 2014) (Welsh Government, 2017) (Donaldson, 2015).  </a:t>
            </a:r>
          </a:p>
        </p:txBody>
      </p:sp>
    </p:spTree>
    <p:extLst>
      <p:ext uri="{BB962C8B-B14F-4D97-AF65-F5344CB8AC3E}">
        <p14:creationId xmlns:p14="http://schemas.microsoft.com/office/powerpoint/2010/main" val="2622064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4">
            <a:extLst>
              <a:ext uri="{FF2B5EF4-FFF2-40B4-BE49-F238E27FC236}">
                <a16:creationId xmlns:a16="http://schemas.microsoft.com/office/drawing/2014/main" id="{0EA0C3AC-2A72-484B-B07D-F2CC519F1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986477EF-3991-4D07-9F11-9E887C340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0" y="4672012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  <a:extLst>
            <a:ext uri="{91240B29-F687-4f45-9708-019B960494DF}">
              <a14:hiddenLine xmlns:a16="http://schemas.microsoft.com/office/drawing/2014/main" xmlns:a14="http://schemas.microsoft.com/office/drawing/2010/main" xmlns:p14="http://schemas.microsoft.com/office/powerpoint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82F160-8376-440A-BD5B-E5BBFE58E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5270243"/>
            <a:ext cx="10571998" cy="970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Encouraging Entrepreneurial thinking </a:t>
            </a:r>
          </a:p>
        </p:txBody>
      </p:sp>
      <p:sp>
        <p:nvSpPr>
          <p:cNvPr id="35" name="Rounded Rectangle 17">
            <a:extLst>
              <a:ext uri="{FF2B5EF4-FFF2-40B4-BE49-F238E27FC236}">
                <a16:creationId xmlns:a16="http://schemas.microsoft.com/office/drawing/2014/main" id="{A23F8109-B0C1-4D0F-A1B4-C89C9AD7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414" y="995376"/>
            <a:ext cx="4604307" cy="3096358"/>
          </a:xfrm>
          <a:prstGeom prst="roundRect">
            <a:avLst>
              <a:gd name="adj" fmla="val 3513"/>
            </a:avLst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4F21EC-4885-4F2D-9B08-8BD4027A3F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24" b="1"/>
          <a:stretch/>
        </p:blipFill>
        <p:spPr>
          <a:xfrm>
            <a:off x="1076879" y="1335663"/>
            <a:ext cx="4151376" cy="24157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5D6496-5B92-49B5-B62F-95117F583FF8}"/>
              </a:ext>
            </a:extLst>
          </p:cNvPr>
          <p:cNvSpPr txBox="1"/>
          <p:nvPr/>
        </p:nvSpPr>
        <p:spPr>
          <a:xfrm>
            <a:off x="5839527" y="995376"/>
            <a:ext cx="6176009" cy="321733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‘Entrepreneurial thinking and action is not a single competence – it combines a bundle of (key) abilities, such as initiative, creativity and single-mindedness’ (Eickhoff, 2008, p.5). </a:t>
            </a:r>
          </a:p>
        </p:txBody>
      </p:sp>
      <p:sp>
        <p:nvSpPr>
          <p:cNvPr id="36" name="Title 3">
            <a:extLst>
              <a:ext uri="{FF2B5EF4-FFF2-40B4-BE49-F238E27FC236}">
                <a16:creationId xmlns:a16="http://schemas.microsoft.com/office/drawing/2014/main" id="{EDA40B90-E281-4108-8CC2-959D5F950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000" y="5154307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35692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D85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C3939-16CF-4915-B7B6-60A2E6755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US" sz="2600" dirty="0">
                <a:solidFill>
                  <a:srgbClr val="FFFFFF"/>
                </a:solidFill>
              </a:rPr>
              <a:t>Transferable Skills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CAE1B5-F145-46F4-B9A0-F2747EB09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3557" y="-66674"/>
            <a:ext cx="10178443" cy="198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68BD00-1A98-419F-8CF7-A480792B2B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9485" y="6577560"/>
            <a:ext cx="2432515" cy="28044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4EB5464-FCF5-49E5-95EE-9195B3041FD2}"/>
              </a:ext>
            </a:extLst>
          </p:cNvPr>
          <p:cNvSpPr/>
          <p:nvPr/>
        </p:nvSpPr>
        <p:spPr>
          <a:xfrm>
            <a:off x="2778592" y="5022859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https://www.proprofs.com/quiz-school/story.php?title=qualities--entrepreneur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80AE11-2C7C-4454-BA65-0662AB809F9E}"/>
              </a:ext>
            </a:extLst>
          </p:cNvPr>
          <p:cNvSpPr txBox="1"/>
          <p:nvPr/>
        </p:nvSpPr>
        <p:spPr>
          <a:xfrm>
            <a:off x="3349091" y="3322713"/>
            <a:ext cx="84772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	ACRO (Attitude; Creativity; Relationships; Organisation) model of entrepreneurship; 	this can encourage children and young people from a very early age to use their</a:t>
            </a:r>
          </a:p>
          <a:p>
            <a:r>
              <a:rPr lang="en-US" dirty="0"/>
              <a:t>	imagination and develop an entrepreneurial spirit.</a:t>
            </a:r>
          </a:p>
        </p:txBody>
      </p:sp>
    </p:spTree>
    <p:extLst>
      <p:ext uri="{BB962C8B-B14F-4D97-AF65-F5344CB8AC3E}">
        <p14:creationId xmlns:p14="http://schemas.microsoft.com/office/powerpoint/2010/main" val="3083994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D5A39E-4197-4BE8-AC72-E306C893E6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20" b="971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680C03-2449-417E-9128-CB5B85106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Limitations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4DBDCF9-D55B-401F-8B9C-283182CACE3B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Only open to children aged 4-11.</a:t>
            </a:r>
            <a:endParaRPr lang="en-US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Only 4 children are able to represent the school in the finals.</a:t>
            </a:r>
            <a:endParaRPr lang="en-US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Cost</a:t>
            </a:r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DFD7084-698E-4F93-84A2-16A380652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4880" y="6574583"/>
            <a:ext cx="2357120" cy="283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489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F5E0F-C1BE-4291-B694-5C6CBB6A8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904" y="315686"/>
            <a:ext cx="4693239" cy="21668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pic>
        <p:nvPicPr>
          <p:cNvPr id="6" name="Graphic 5" descr="List">
            <a:extLst>
              <a:ext uri="{FF2B5EF4-FFF2-40B4-BE49-F238E27FC236}">
                <a16:creationId xmlns:a16="http://schemas.microsoft.com/office/drawing/2014/main" id="{08FE4DD0-C4E7-4C69-B2B2-E20E2E754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5242" y="1861264"/>
            <a:ext cx="4180400" cy="41804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A39046AE-A893-4566-A559-BFA8B15E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C8B00B-48B4-4B03-8B6E-BC998ABA29C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361" t="22539" r="28661" b="9365"/>
          <a:stretch/>
        </p:blipFill>
        <p:spPr>
          <a:xfrm>
            <a:off x="4889162" y="315686"/>
            <a:ext cx="7302838" cy="622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358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230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Enterprise Troopers </vt:lpstr>
      <vt:lpstr>Key Definitions </vt:lpstr>
      <vt:lpstr>Rationale </vt:lpstr>
      <vt:lpstr>Encouraging Entrepreneurial thinking </vt:lpstr>
      <vt:lpstr>Transferable Skills </vt:lpstr>
      <vt:lpstr>Limitations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Troopers </dc:title>
  <dc:creator>Katharine Williams</dc:creator>
  <cp:lastModifiedBy>Katharine Williams</cp:lastModifiedBy>
  <cp:revision>4</cp:revision>
  <dcterms:created xsi:type="dcterms:W3CDTF">2019-03-23T20:36:12Z</dcterms:created>
  <dcterms:modified xsi:type="dcterms:W3CDTF">2019-03-24T09:30:07Z</dcterms:modified>
</cp:coreProperties>
</file>