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21"/>
  </p:notesMasterIdLst>
  <p:sldIdLst>
    <p:sldId id="293" r:id="rId5"/>
    <p:sldId id="305" r:id="rId6"/>
    <p:sldId id="294" r:id="rId7"/>
    <p:sldId id="306" r:id="rId8"/>
    <p:sldId id="299" r:id="rId9"/>
    <p:sldId id="295" r:id="rId10"/>
    <p:sldId id="296" r:id="rId11"/>
    <p:sldId id="297" r:id="rId12"/>
    <p:sldId id="298" r:id="rId13"/>
    <p:sldId id="300" r:id="rId14"/>
    <p:sldId id="307" r:id="rId15"/>
    <p:sldId id="308" r:id="rId16"/>
    <p:sldId id="302" r:id="rId17"/>
    <p:sldId id="303" r:id="rId18"/>
    <p:sldId id="304" r:id="rId19"/>
    <p:sldId id="301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8E8E8"/>
    <a:srgbClr val="F9EB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EE678A1-B948-998A-9CEA-009E1550CC57}" v="291" dt="2024-12-09T05:26:29.014"/>
    <p1510:client id="{67DD1878-612F-C7FE-2DD1-0407A22E8F69}" v="3026" dt="2024-12-09T08:45:26.719"/>
  </p1510:revLst>
</p1510:revInfo>
</file>

<file path=ppt/tableStyles.xml><?xml version="1.0" encoding="utf-8"?>
<a:tblStyleLst xmlns:a="http://schemas.openxmlformats.org/drawingml/2006/main" def="{21E4AEA4-8DFA-4A89-87EB-49C32662AFE0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100" d="100"/>
          <a:sy n="100" d="100"/>
        </p:scale>
        <p:origin x="-360" y="-115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28" Type="http://schemas.microsoft.com/office/2018/10/relationships/authors" Target="author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commentAuthors" Target="commentAuthors.xml"/><Relationship Id="rId27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CF68BC-C0C1-4740-B1BC-01AF8EFFB980}" type="datetimeFigureOut">
              <a:rPr lang="en-US" smtClean="0"/>
              <a:t>12/9/2024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E82FD2-F864-2E4E-ACF0-2DBC196A706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71420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963ED7B-F282-42DA-DF6C-E1A22A0963AD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5861535" y="0"/>
            <a:ext cx="1556021" cy="6469380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3E5A8C65-DAAF-1BA1-B402-11FC946C609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 flipH="1">
            <a:off x="0" y="0"/>
            <a:ext cx="7024495" cy="6858000"/>
          </a:xfrm>
          <a:custGeom>
            <a:avLst/>
            <a:gdLst>
              <a:gd name="connsiteX0" fmla="*/ 7024495 w 7024495"/>
              <a:gd name="connsiteY0" fmla="*/ 0 h 6858000"/>
              <a:gd name="connsiteX1" fmla="*/ 1701752 w 7024495"/>
              <a:gd name="connsiteY1" fmla="*/ 0 h 6858000"/>
              <a:gd name="connsiteX2" fmla="*/ 0 w 7024495"/>
              <a:gd name="connsiteY2" fmla="*/ 6837396 h 6858000"/>
              <a:gd name="connsiteX3" fmla="*/ 0 w 7024495"/>
              <a:gd name="connsiteY3" fmla="*/ 6858000 h 6858000"/>
              <a:gd name="connsiteX4" fmla="*/ 7024495 w 7024495"/>
              <a:gd name="connsiteY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024495" h="6858000">
                <a:moveTo>
                  <a:pt x="7024495" y="0"/>
                </a:moveTo>
                <a:lnTo>
                  <a:pt x="1701752" y="0"/>
                </a:lnTo>
                <a:lnTo>
                  <a:pt x="0" y="6837396"/>
                </a:lnTo>
                <a:lnTo>
                  <a:pt x="0" y="6858000"/>
                </a:lnTo>
                <a:lnTo>
                  <a:pt x="7024495" y="6858000"/>
                </a:lnTo>
                <a:close/>
              </a:path>
            </a:pathLst>
          </a:custGeom>
        </p:spPr>
        <p:txBody>
          <a:bodyPr wrap="square" anchor="t">
            <a:noAutofit/>
          </a:bodyPr>
          <a:lstStyle>
            <a:lvl1pPr marL="0" indent="0" algn="ctr">
              <a:buNone/>
              <a:defRPr/>
            </a:lvl1pPr>
          </a:lstStyle>
          <a:p>
            <a:endParaRPr lang="en-US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D181CB1F-4A11-0F01-BFFC-C34C900A30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78706" y="2456733"/>
            <a:ext cx="8124873" cy="1639939"/>
          </a:xfrm>
          <a:custGeom>
            <a:avLst/>
            <a:gdLst>
              <a:gd name="connsiteX0" fmla="*/ 0 w 8124873"/>
              <a:gd name="connsiteY0" fmla="*/ 0 h 1639939"/>
              <a:gd name="connsiteX1" fmla="*/ 7391297 w 8124873"/>
              <a:gd name="connsiteY1" fmla="*/ 0 h 1639939"/>
              <a:gd name="connsiteX2" fmla="*/ 7794750 w 8124873"/>
              <a:gd name="connsiteY2" fmla="*/ 0 h 1639939"/>
              <a:gd name="connsiteX3" fmla="*/ 8124873 w 8124873"/>
              <a:gd name="connsiteY3" fmla="*/ 0 h 1639939"/>
              <a:gd name="connsiteX4" fmla="*/ 8124873 w 8124873"/>
              <a:gd name="connsiteY4" fmla="*/ 1639939 h 1639939"/>
              <a:gd name="connsiteX5" fmla="*/ 7391297 w 8124873"/>
              <a:gd name="connsiteY5" fmla="*/ 1639939 h 1639939"/>
              <a:gd name="connsiteX6" fmla="*/ 7391297 w 8124873"/>
              <a:gd name="connsiteY6" fmla="*/ 1639938 h 1639939"/>
              <a:gd name="connsiteX7" fmla="*/ 318542 w 8124873"/>
              <a:gd name="connsiteY7" fmla="*/ 1639938 h 16399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24873" h="1639939">
                <a:moveTo>
                  <a:pt x="0" y="0"/>
                </a:moveTo>
                <a:lnTo>
                  <a:pt x="7391297" y="0"/>
                </a:lnTo>
                <a:lnTo>
                  <a:pt x="7794750" y="0"/>
                </a:lnTo>
                <a:lnTo>
                  <a:pt x="8124873" y="0"/>
                </a:lnTo>
                <a:lnTo>
                  <a:pt x="8124873" y="1639939"/>
                </a:lnTo>
                <a:lnTo>
                  <a:pt x="7391297" y="1639939"/>
                </a:lnTo>
                <a:lnTo>
                  <a:pt x="7391297" y="1639938"/>
                </a:lnTo>
                <a:lnTo>
                  <a:pt x="318542" y="1639938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lIns="320040" rIns="914400">
            <a:noAutofit/>
          </a:bodyPr>
          <a:lstStyle>
            <a:lvl1pPr algn="r">
              <a:defRPr sz="3200" cap="all" spc="3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43800" y="4398264"/>
            <a:ext cx="3913632" cy="2066544"/>
          </a:xfrm>
        </p:spPr>
        <p:txBody>
          <a:bodyPr>
            <a:normAutofit/>
          </a:bodyPr>
          <a:lstStyle>
            <a:lvl1pPr marL="0" indent="0" algn="r">
              <a:buNone/>
              <a:defRPr sz="2400" spc="140" baseline="0">
                <a:solidFill>
                  <a:schemeClr val="tx2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3317026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E3411815-04EC-3B42-4164-952C53388853}"/>
              </a:ext>
            </a:extLst>
          </p:cNvPr>
          <p:cNvCxnSpPr>
            <a:cxnSpLocks/>
          </p:cNvCxnSpPr>
          <p:nvPr userDrawn="1"/>
        </p:nvCxnSpPr>
        <p:spPr>
          <a:xfrm flipV="1">
            <a:off x="4525226" y="0"/>
            <a:ext cx="826338" cy="3452747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itle 31">
            <a:extLst>
              <a:ext uri="{FF2B5EF4-FFF2-40B4-BE49-F238E27FC236}">
                <a16:creationId xmlns:a16="http://schemas.microsoft.com/office/drawing/2014/main" id="{F6C27894-E7FC-B60E-EF80-41F0D47C64F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824686"/>
            <a:ext cx="7242048" cy="1632045"/>
          </a:xfrm>
          <a:custGeom>
            <a:avLst/>
            <a:gdLst>
              <a:gd name="connsiteX0" fmla="*/ 408011 w 7242048"/>
              <a:gd name="connsiteY0" fmla="*/ 0 h 1632045"/>
              <a:gd name="connsiteX1" fmla="*/ 7242048 w 7242048"/>
              <a:gd name="connsiteY1" fmla="*/ 0 h 1632045"/>
              <a:gd name="connsiteX2" fmla="*/ 6834037 w 7242048"/>
              <a:gd name="connsiteY2" fmla="*/ 1632044 h 1632045"/>
              <a:gd name="connsiteX3" fmla="*/ 826338 w 7242048"/>
              <a:gd name="connsiteY3" fmla="*/ 1632044 h 1632045"/>
              <a:gd name="connsiteX4" fmla="*/ 826338 w 7242048"/>
              <a:gd name="connsiteY4" fmla="*/ 1632045 h 1632045"/>
              <a:gd name="connsiteX5" fmla="*/ 0 w 7242048"/>
              <a:gd name="connsiteY5" fmla="*/ 1632045 h 1632045"/>
              <a:gd name="connsiteX6" fmla="*/ 0 w 7242048"/>
              <a:gd name="connsiteY6" fmla="*/ 1632044 h 1632045"/>
              <a:gd name="connsiteX7" fmla="*/ 0 w 7242048"/>
              <a:gd name="connsiteY7" fmla="*/ 1 h 1632045"/>
              <a:gd name="connsiteX8" fmla="*/ 408011 w 7242048"/>
              <a:gd name="connsiteY8" fmla="*/ 1 h 1632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42048" h="1632045">
                <a:moveTo>
                  <a:pt x="408011" y="0"/>
                </a:moveTo>
                <a:lnTo>
                  <a:pt x="7242048" y="0"/>
                </a:lnTo>
                <a:lnTo>
                  <a:pt x="6834037" y="1632044"/>
                </a:lnTo>
                <a:lnTo>
                  <a:pt x="826338" y="1632044"/>
                </a:lnTo>
                <a:lnTo>
                  <a:pt x="826338" y="1632045"/>
                </a:lnTo>
                <a:lnTo>
                  <a:pt x="0" y="1632045"/>
                </a:lnTo>
                <a:lnTo>
                  <a:pt x="0" y="1632044"/>
                </a:lnTo>
                <a:lnTo>
                  <a:pt x="0" y="1"/>
                </a:lnTo>
                <a:lnTo>
                  <a:pt x="408011" y="1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lIns="914400" anchor="ctr">
            <a:noAutofit/>
          </a:bodyPr>
          <a:lstStyle>
            <a:lvl1pPr algn="l">
              <a:defRPr sz="3200" cap="all" spc="3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B641A16B-3688-D842-92F4-5D2C2811539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0392" y="2770632"/>
            <a:ext cx="3383280" cy="353926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 spc="100" baseline="0">
                <a:solidFill>
                  <a:schemeClr val="tx2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31" name="Picture Placeholder 30">
            <a:extLst>
              <a:ext uri="{FF2B5EF4-FFF2-40B4-BE49-F238E27FC236}">
                <a16:creationId xmlns:a16="http://schemas.microsoft.com/office/drawing/2014/main" id="{665CDB64-A6D6-6F40-CFD6-29E72D8ABDC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315032" y="0"/>
            <a:ext cx="7876033" cy="6858000"/>
          </a:xfrm>
          <a:custGeom>
            <a:avLst/>
            <a:gdLst>
              <a:gd name="connsiteX0" fmla="*/ 1579547 w 7876033"/>
              <a:gd name="connsiteY0" fmla="*/ 0 h 6858000"/>
              <a:gd name="connsiteX1" fmla="*/ 7876033 w 7876033"/>
              <a:gd name="connsiteY1" fmla="*/ 0 h 6858000"/>
              <a:gd name="connsiteX2" fmla="*/ 7876033 w 7876033"/>
              <a:gd name="connsiteY2" fmla="*/ 6858000 h 6858000"/>
              <a:gd name="connsiteX3" fmla="*/ 0 w 7876033"/>
              <a:gd name="connsiteY3" fmla="*/ 6858000 h 6858000"/>
              <a:gd name="connsiteX4" fmla="*/ 1013709 w 7876033"/>
              <a:gd name="connsiteY4" fmla="*/ 2456730 h 6858000"/>
              <a:gd name="connsiteX5" fmla="*/ 2519005 w 7876033"/>
              <a:gd name="connsiteY5" fmla="*/ 2456730 h 6858000"/>
              <a:gd name="connsiteX6" fmla="*/ 2927016 w 7876033"/>
              <a:gd name="connsiteY6" fmla="*/ 824686 h 6858000"/>
              <a:gd name="connsiteX7" fmla="*/ 1389604 w 7876033"/>
              <a:gd name="connsiteY7" fmla="*/ 82468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876033" h="6858000">
                <a:moveTo>
                  <a:pt x="1579547" y="0"/>
                </a:moveTo>
                <a:lnTo>
                  <a:pt x="7876033" y="0"/>
                </a:lnTo>
                <a:lnTo>
                  <a:pt x="7876033" y="6858000"/>
                </a:lnTo>
                <a:lnTo>
                  <a:pt x="0" y="6858000"/>
                </a:lnTo>
                <a:lnTo>
                  <a:pt x="1013709" y="2456730"/>
                </a:lnTo>
                <a:lnTo>
                  <a:pt x="2519005" y="2456730"/>
                </a:lnTo>
                <a:lnTo>
                  <a:pt x="2927016" y="824686"/>
                </a:lnTo>
                <a:lnTo>
                  <a:pt x="1389604" y="824686"/>
                </a:lnTo>
                <a:close/>
              </a:path>
            </a:pathLst>
          </a:custGeom>
        </p:spPr>
        <p:txBody>
          <a:bodyPr wrap="square" anchor="t">
            <a:noAutofit/>
          </a:bodyPr>
          <a:lstStyle>
            <a:lvl1pPr marL="0" indent="0" algn="ctr">
              <a:buNone/>
              <a:defRPr/>
            </a:lvl1pPr>
          </a:lstStyle>
          <a:p>
            <a:endParaRPr lang="en-US" dirty="0"/>
          </a:p>
        </p:txBody>
      </p:sp>
      <p:sp>
        <p:nvSpPr>
          <p:cNvPr id="33" name="Date Placeholder 32">
            <a:extLst>
              <a:ext uri="{FF2B5EF4-FFF2-40B4-BE49-F238E27FC236}">
                <a16:creationId xmlns:a16="http://schemas.microsoft.com/office/drawing/2014/main" id="{0C50E73C-A08D-5560-7A59-B04AB6C271CF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34" name="Footer Placeholder 33">
            <a:extLst>
              <a:ext uri="{FF2B5EF4-FFF2-40B4-BE49-F238E27FC236}">
                <a16:creationId xmlns:a16="http://schemas.microsoft.com/office/drawing/2014/main" id="{66C42DAA-CA98-405C-5B3D-03942AF608E3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35" name="Slide Number Placeholder 34">
            <a:extLst>
              <a:ext uri="{FF2B5EF4-FFF2-40B4-BE49-F238E27FC236}">
                <a16:creationId xmlns:a16="http://schemas.microsoft.com/office/drawing/2014/main" id="{04230E47-E1DF-D844-BA20-327CF9A268F9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2271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DAAD1A05-EA94-DECA-8016-0944B51494F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96004" y="0"/>
            <a:ext cx="10585637" cy="6858000"/>
          </a:xfrm>
          <a:custGeom>
            <a:avLst/>
            <a:gdLst>
              <a:gd name="connsiteX0" fmla="*/ 0 w 10585637"/>
              <a:gd name="connsiteY0" fmla="*/ 0 h 6858000"/>
              <a:gd name="connsiteX1" fmla="*/ 8457914 w 10585637"/>
              <a:gd name="connsiteY1" fmla="*/ 0 h 6858000"/>
              <a:gd name="connsiteX2" fmla="*/ 10585637 w 10585637"/>
              <a:gd name="connsiteY2" fmla="*/ 6858000 h 6858000"/>
              <a:gd name="connsiteX3" fmla="*/ 2134498 w 10585637"/>
              <a:gd name="connsiteY3" fmla="*/ 6858000 h 6858000"/>
              <a:gd name="connsiteX4" fmla="*/ 0 w 10585637"/>
              <a:gd name="connsiteY4" fmla="*/ 147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585637" h="6858000">
                <a:moveTo>
                  <a:pt x="0" y="0"/>
                </a:moveTo>
                <a:lnTo>
                  <a:pt x="8457914" y="0"/>
                </a:lnTo>
                <a:lnTo>
                  <a:pt x="10585637" y="6858000"/>
                </a:lnTo>
                <a:lnTo>
                  <a:pt x="2134498" y="6858000"/>
                </a:lnTo>
                <a:lnTo>
                  <a:pt x="0" y="14700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endParaRPr lang="en-US" dirty="0"/>
          </a:p>
        </p:txBody>
      </p:sp>
      <p:sp>
        <p:nvSpPr>
          <p:cNvPr id="32" name="Title 31">
            <a:extLst>
              <a:ext uri="{FF2B5EF4-FFF2-40B4-BE49-F238E27FC236}">
                <a16:creationId xmlns:a16="http://schemas.microsoft.com/office/drawing/2014/main" id="{793E3242-AD58-8F66-E664-E86E45BAD8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8764" y="2612978"/>
            <a:ext cx="11222181" cy="1632044"/>
          </a:xfrm>
          <a:custGeom>
            <a:avLst/>
            <a:gdLst>
              <a:gd name="connsiteX0" fmla="*/ 0 w 11222181"/>
              <a:gd name="connsiteY0" fmla="*/ 0 h 1632044"/>
              <a:gd name="connsiteX1" fmla="*/ 10725289 w 11222181"/>
              <a:gd name="connsiteY1" fmla="*/ 0 h 1632044"/>
              <a:gd name="connsiteX2" fmla="*/ 11222181 w 11222181"/>
              <a:gd name="connsiteY2" fmla="*/ 1632044 h 1632044"/>
              <a:gd name="connsiteX3" fmla="*/ 496892 w 11222181"/>
              <a:gd name="connsiteY3" fmla="*/ 1632044 h 16320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222181" h="1632044">
                <a:moveTo>
                  <a:pt x="0" y="0"/>
                </a:moveTo>
                <a:lnTo>
                  <a:pt x="10725289" y="0"/>
                </a:lnTo>
                <a:lnTo>
                  <a:pt x="11222181" y="1632044"/>
                </a:lnTo>
                <a:lnTo>
                  <a:pt x="496892" y="1632044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anchor="ctr">
            <a:noAutofit/>
          </a:bodyPr>
          <a:lstStyle>
            <a:lvl1pPr algn="ctr">
              <a:defRPr sz="3200" cap="all" spc="3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F365414-3CF9-C6C5-6C64-6DDC6F29EC44}"/>
              </a:ext>
            </a:extLst>
          </p:cNvPr>
          <p:cNvCxnSpPr>
            <a:cxnSpLocks/>
          </p:cNvCxnSpPr>
          <p:nvPr/>
        </p:nvCxnSpPr>
        <p:spPr>
          <a:xfrm flipH="1" flipV="1">
            <a:off x="791417" y="1533236"/>
            <a:ext cx="1644074" cy="535621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7A5C2F26-E104-EC3D-9D33-3663DD824926}"/>
              </a:ext>
            </a:extLst>
          </p:cNvPr>
          <p:cNvCxnSpPr>
            <a:cxnSpLocks/>
          </p:cNvCxnSpPr>
          <p:nvPr/>
        </p:nvCxnSpPr>
        <p:spPr>
          <a:xfrm rot="10800000" flipH="1" flipV="1">
            <a:off x="9747272" y="-36946"/>
            <a:ext cx="1644074" cy="5384805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424580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 with subtitle and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BAFFA9AF-B92E-6FB6-2C75-96A5AFEB1E04}"/>
              </a:ext>
            </a:extLst>
          </p:cNvPr>
          <p:cNvCxnSpPr>
            <a:cxnSpLocks/>
          </p:cNvCxnSpPr>
          <p:nvPr/>
        </p:nvCxnSpPr>
        <p:spPr>
          <a:xfrm>
            <a:off x="9033794" y="-19737"/>
            <a:ext cx="1608697" cy="5990769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B469568F-F17C-4C3C-9A6F-ED292B601115}"/>
              </a:ext>
            </a:extLst>
          </p:cNvPr>
          <p:cNvSpPr/>
          <p:nvPr userDrawn="1"/>
        </p:nvSpPr>
        <p:spPr>
          <a:xfrm>
            <a:off x="2043953" y="2205318"/>
            <a:ext cx="8104094" cy="231289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0355631C-448A-3364-05F2-D4C7F9CA6CAA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0266980" cy="6858000"/>
          </a:xfrm>
          <a:custGeom>
            <a:avLst/>
            <a:gdLst>
              <a:gd name="connsiteX0" fmla="*/ 0 w 10266980"/>
              <a:gd name="connsiteY0" fmla="*/ 0 h 6858000"/>
              <a:gd name="connsiteX1" fmla="*/ 8414327 w 10266980"/>
              <a:gd name="connsiteY1" fmla="*/ 0 h 6858000"/>
              <a:gd name="connsiteX2" fmla="*/ 10266980 w 10266980"/>
              <a:gd name="connsiteY2" fmla="*/ 6858000 h 6858000"/>
              <a:gd name="connsiteX3" fmla="*/ 0 w 1026698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266980" h="6858000">
                <a:moveTo>
                  <a:pt x="0" y="0"/>
                </a:moveTo>
                <a:lnTo>
                  <a:pt x="8414327" y="0"/>
                </a:lnTo>
                <a:lnTo>
                  <a:pt x="10266980" y="6858000"/>
                </a:lnTo>
                <a:lnTo>
                  <a:pt x="0" y="6858000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endParaRPr lang="en-US" dirty="0"/>
          </a:p>
        </p:txBody>
      </p:sp>
      <p:sp>
        <p:nvSpPr>
          <p:cNvPr id="16" name="Title 15">
            <a:extLst>
              <a:ext uri="{FF2B5EF4-FFF2-40B4-BE49-F238E27FC236}">
                <a16:creationId xmlns:a16="http://schemas.microsoft.com/office/drawing/2014/main" id="{DBAD2210-AFD2-BF88-9107-E2A5FFD077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2084831"/>
            <a:ext cx="11099173" cy="2852929"/>
          </a:xfrm>
          <a:custGeom>
            <a:avLst/>
            <a:gdLst>
              <a:gd name="connsiteX0" fmla="*/ 0 w 11099173"/>
              <a:gd name="connsiteY0" fmla="*/ 0 h 2852929"/>
              <a:gd name="connsiteX1" fmla="*/ 8926491 w 11099173"/>
              <a:gd name="connsiteY1" fmla="*/ 0 h 2852929"/>
              <a:gd name="connsiteX2" fmla="*/ 8926491 w 11099173"/>
              <a:gd name="connsiteY2" fmla="*/ 2 h 2852929"/>
              <a:gd name="connsiteX3" fmla="*/ 10398992 w 11099173"/>
              <a:gd name="connsiteY3" fmla="*/ 2 h 2852929"/>
              <a:gd name="connsiteX4" fmla="*/ 11099173 w 11099173"/>
              <a:gd name="connsiteY4" fmla="*/ 2852929 h 2852929"/>
              <a:gd name="connsiteX5" fmla="*/ 8298450 w 11099173"/>
              <a:gd name="connsiteY5" fmla="*/ 2852929 h 2852929"/>
              <a:gd name="connsiteX6" fmla="*/ 8298450 w 11099173"/>
              <a:gd name="connsiteY6" fmla="*/ 2852927 h 2852929"/>
              <a:gd name="connsiteX7" fmla="*/ 0 w 11099173"/>
              <a:gd name="connsiteY7" fmla="*/ 2852927 h 2852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099173" h="2852929">
                <a:moveTo>
                  <a:pt x="0" y="0"/>
                </a:moveTo>
                <a:lnTo>
                  <a:pt x="8926491" y="0"/>
                </a:lnTo>
                <a:lnTo>
                  <a:pt x="8926491" y="2"/>
                </a:lnTo>
                <a:lnTo>
                  <a:pt x="10398992" y="2"/>
                </a:lnTo>
                <a:lnTo>
                  <a:pt x="11099173" y="2852929"/>
                </a:lnTo>
                <a:lnTo>
                  <a:pt x="8298450" y="2852929"/>
                </a:lnTo>
                <a:lnTo>
                  <a:pt x="8298450" y="2852927"/>
                </a:lnTo>
                <a:lnTo>
                  <a:pt x="0" y="2852927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lIns="914400" bIns="1371600" anchor="b">
            <a:noAutofit/>
          </a:bodyPr>
          <a:lstStyle>
            <a:lvl1pPr algn="l">
              <a:defRPr sz="3600" cap="all" spc="3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50392" y="3666744"/>
            <a:ext cx="9079992" cy="1051560"/>
          </a:xfrm>
        </p:spPr>
        <p:txBody>
          <a:bodyPr tIns="91440">
            <a:normAutofit/>
          </a:bodyPr>
          <a:lstStyle>
            <a:lvl1pPr marL="0" indent="0" algn="l">
              <a:buNone/>
              <a:defRPr sz="2400" spc="30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085456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, and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21">
            <a:extLst>
              <a:ext uri="{FF2B5EF4-FFF2-40B4-BE49-F238E27FC236}">
                <a16:creationId xmlns:a16="http://schemas.microsoft.com/office/drawing/2014/main" id="{3A7F7468-D0CF-4B30-965A-D9066D6C288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824686"/>
            <a:ext cx="7242048" cy="1632045"/>
          </a:xfrm>
          <a:custGeom>
            <a:avLst/>
            <a:gdLst>
              <a:gd name="connsiteX0" fmla="*/ 408011 w 7242048"/>
              <a:gd name="connsiteY0" fmla="*/ 0 h 1632045"/>
              <a:gd name="connsiteX1" fmla="*/ 7242048 w 7242048"/>
              <a:gd name="connsiteY1" fmla="*/ 0 h 1632045"/>
              <a:gd name="connsiteX2" fmla="*/ 6834037 w 7242048"/>
              <a:gd name="connsiteY2" fmla="*/ 1632044 h 1632045"/>
              <a:gd name="connsiteX3" fmla="*/ 826338 w 7242048"/>
              <a:gd name="connsiteY3" fmla="*/ 1632044 h 1632045"/>
              <a:gd name="connsiteX4" fmla="*/ 826338 w 7242048"/>
              <a:gd name="connsiteY4" fmla="*/ 1632045 h 1632045"/>
              <a:gd name="connsiteX5" fmla="*/ 0 w 7242048"/>
              <a:gd name="connsiteY5" fmla="*/ 1632045 h 1632045"/>
              <a:gd name="connsiteX6" fmla="*/ 0 w 7242048"/>
              <a:gd name="connsiteY6" fmla="*/ 1632044 h 1632045"/>
              <a:gd name="connsiteX7" fmla="*/ 0 w 7242048"/>
              <a:gd name="connsiteY7" fmla="*/ 1 h 1632045"/>
              <a:gd name="connsiteX8" fmla="*/ 408011 w 7242048"/>
              <a:gd name="connsiteY8" fmla="*/ 1 h 1632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42048" h="1632045">
                <a:moveTo>
                  <a:pt x="408011" y="0"/>
                </a:moveTo>
                <a:lnTo>
                  <a:pt x="7242048" y="0"/>
                </a:lnTo>
                <a:lnTo>
                  <a:pt x="6834037" y="1632044"/>
                </a:lnTo>
                <a:lnTo>
                  <a:pt x="826338" y="1632044"/>
                </a:lnTo>
                <a:lnTo>
                  <a:pt x="826338" y="1632045"/>
                </a:lnTo>
                <a:lnTo>
                  <a:pt x="0" y="1632045"/>
                </a:lnTo>
                <a:lnTo>
                  <a:pt x="0" y="1632044"/>
                </a:lnTo>
                <a:lnTo>
                  <a:pt x="0" y="1"/>
                </a:lnTo>
                <a:lnTo>
                  <a:pt x="408011" y="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lIns="914400" anchor="ctr">
            <a:noAutofit/>
          </a:bodyPr>
          <a:lstStyle>
            <a:lvl1pPr algn="l">
              <a:lnSpc>
                <a:spcPct val="100000"/>
              </a:lnSpc>
              <a:defRPr sz="3200" cap="all" spc="3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9" name="Content Placeholder 27">
            <a:extLst>
              <a:ext uri="{FF2B5EF4-FFF2-40B4-BE49-F238E27FC236}">
                <a16:creationId xmlns:a16="http://schemas.microsoft.com/office/drawing/2014/main" id="{2050A67D-B2BA-336A-36B8-35D283DEAD5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915988" y="2761488"/>
            <a:ext cx="5430837" cy="3300984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1800" b="1"/>
            </a:lvl1pPr>
            <a:lvl2pPr marL="283464" indent="-283464">
              <a:lnSpc>
                <a:spcPct val="100000"/>
              </a:lnSpc>
              <a:spcBef>
                <a:spcPts val="1000"/>
              </a:spcBef>
              <a:defRPr sz="1800"/>
            </a:lvl2pPr>
            <a:lvl3pPr marL="548640" indent="-283464">
              <a:lnSpc>
                <a:spcPct val="100000"/>
              </a:lnSpc>
              <a:defRPr sz="1600"/>
            </a:lvl3pPr>
            <a:lvl4pPr marL="822960" indent="-283464">
              <a:lnSpc>
                <a:spcPct val="100000"/>
              </a:lnSpc>
              <a:defRPr sz="1600"/>
            </a:lvl4pPr>
            <a:lvl5pPr marL="1097280" indent="-283464">
              <a:lnSpc>
                <a:spcPct val="100000"/>
              </a:lnSpc>
              <a:defRPr sz="16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7" name="Picture Placeholder 26">
            <a:extLst>
              <a:ext uri="{FF2B5EF4-FFF2-40B4-BE49-F238E27FC236}">
                <a16:creationId xmlns:a16="http://schemas.microsoft.com/office/drawing/2014/main" id="{0DA38E85-9448-450D-A4ED-FFA79C7100D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862918" y="0"/>
            <a:ext cx="5329082" cy="6858000"/>
          </a:xfrm>
          <a:custGeom>
            <a:avLst/>
            <a:gdLst>
              <a:gd name="connsiteX0" fmla="*/ 1688746 w 5730658"/>
              <a:gd name="connsiteY0" fmla="*/ 0 h 6858000"/>
              <a:gd name="connsiteX1" fmla="*/ 5730658 w 5730658"/>
              <a:gd name="connsiteY1" fmla="*/ 0 h 6858000"/>
              <a:gd name="connsiteX2" fmla="*/ 5730658 w 5730658"/>
              <a:gd name="connsiteY2" fmla="*/ 6858000 h 6858000"/>
              <a:gd name="connsiteX3" fmla="*/ 31751 w 5730658"/>
              <a:gd name="connsiteY3" fmla="*/ 6858000 h 6858000"/>
              <a:gd name="connsiteX4" fmla="*/ 31751 w 5730658"/>
              <a:gd name="connsiteY4" fmla="*/ 6857688 h 6858000"/>
              <a:gd name="connsiteX5" fmla="*/ 0 w 5730658"/>
              <a:gd name="connsiteY5" fmla="*/ 6857932 h 6858000"/>
              <a:gd name="connsiteX6" fmla="*/ 31751 w 5730658"/>
              <a:gd name="connsiteY6" fmla="*/ 6729501 h 6858000"/>
              <a:gd name="connsiteX7" fmla="*/ 31751 w 5730658"/>
              <a:gd name="connsiteY7" fmla="*/ 6681788 h 6858000"/>
              <a:gd name="connsiteX8" fmla="*/ 43547 w 5730658"/>
              <a:gd name="connsiteY8" fmla="*/ 6681788 h 6858000"/>
              <a:gd name="connsiteX9" fmla="*/ 1688746 w 5730658"/>
              <a:gd name="connsiteY9" fmla="*/ 2705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730658" h="6858000">
                <a:moveTo>
                  <a:pt x="1688746" y="0"/>
                </a:moveTo>
                <a:lnTo>
                  <a:pt x="5730658" y="0"/>
                </a:lnTo>
                <a:lnTo>
                  <a:pt x="5730658" y="6858000"/>
                </a:lnTo>
                <a:lnTo>
                  <a:pt x="31751" y="6858000"/>
                </a:lnTo>
                <a:lnTo>
                  <a:pt x="31751" y="6857688"/>
                </a:lnTo>
                <a:lnTo>
                  <a:pt x="0" y="6857932"/>
                </a:lnTo>
                <a:lnTo>
                  <a:pt x="31751" y="6729501"/>
                </a:lnTo>
                <a:lnTo>
                  <a:pt x="31751" y="6681788"/>
                </a:lnTo>
                <a:lnTo>
                  <a:pt x="43547" y="6681788"/>
                </a:lnTo>
                <a:lnTo>
                  <a:pt x="1688746" y="27053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7322EF1F-9171-ABED-A2E4-337828259D8E}"/>
              </a:ext>
            </a:extLst>
          </p:cNvPr>
          <p:cNvCxnSpPr>
            <a:cxnSpLocks/>
          </p:cNvCxnSpPr>
          <p:nvPr userDrawn="1"/>
        </p:nvCxnSpPr>
        <p:spPr>
          <a:xfrm flipV="1">
            <a:off x="6547104" y="0"/>
            <a:ext cx="1375201" cy="6091084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Date Placeholder 29">
            <a:extLst>
              <a:ext uri="{FF2B5EF4-FFF2-40B4-BE49-F238E27FC236}">
                <a16:creationId xmlns:a16="http://schemas.microsoft.com/office/drawing/2014/main" id="{FC5A20C1-8893-A2F6-4C6B-F69046802503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31" name="Footer Placeholder 30">
            <a:extLst>
              <a:ext uri="{FF2B5EF4-FFF2-40B4-BE49-F238E27FC236}">
                <a16:creationId xmlns:a16="http://schemas.microsoft.com/office/drawing/2014/main" id="{D32CEF04-5959-D52F-CB9C-8B1CE0EF9641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32" name="Slide Number Placeholder 31">
            <a:extLst>
              <a:ext uri="{FF2B5EF4-FFF2-40B4-BE49-F238E27FC236}">
                <a16:creationId xmlns:a16="http://schemas.microsoft.com/office/drawing/2014/main" id="{C7E0A1F8-599A-4E42-C71C-F5631D7CC72E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90611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 with subtitl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4A390FB6-CC60-7326-1AB7-5E994D8B88A2}"/>
              </a:ext>
            </a:extLst>
          </p:cNvPr>
          <p:cNvSpPr/>
          <p:nvPr/>
        </p:nvSpPr>
        <p:spPr>
          <a:xfrm>
            <a:off x="-9235" y="-1"/>
            <a:ext cx="2939737" cy="6858001"/>
          </a:xfrm>
          <a:custGeom>
            <a:avLst/>
            <a:gdLst>
              <a:gd name="connsiteX0" fmla="*/ 800654 w 2939737"/>
              <a:gd name="connsiteY0" fmla="*/ 1 h 6858001"/>
              <a:gd name="connsiteX1" fmla="*/ 2939737 w 2939737"/>
              <a:gd name="connsiteY1" fmla="*/ 6858001 h 6858001"/>
              <a:gd name="connsiteX2" fmla="*/ 800654 w 2939737"/>
              <a:gd name="connsiteY2" fmla="*/ 6858001 h 6858001"/>
              <a:gd name="connsiteX3" fmla="*/ 0 w 2939737"/>
              <a:gd name="connsiteY3" fmla="*/ 0 h 6858001"/>
              <a:gd name="connsiteX4" fmla="*/ 800653 w 2939737"/>
              <a:gd name="connsiteY4" fmla="*/ 0 h 6858001"/>
              <a:gd name="connsiteX5" fmla="*/ 800653 w 2939737"/>
              <a:gd name="connsiteY5" fmla="*/ 6858001 h 6858001"/>
              <a:gd name="connsiteX6" fmla="*/ 0 w 2939737"/>
              <a:gd name="connsiteY6" fmla="*/ 685800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39737" h="6858001">
                <a:moveTo>
                  <a:pt x="800654" y="1"/>
                </a:moveTo>
                <a:lnTo>
                  <a:pt x="2939737" y="6858001"/>
                </a:lnTo>
                <a:lnTo>
                  <a:pt x="800654" y="6858001"/>
                </a:lnTo>
                <a:close/>
                <a:moveTo>
                  <a:pt x="0" y="0"/>
                </a:moveTo>
                <a:lnTo>
                  <a:pt x="800653" y="0"/>
                </a:lnTo>
                <a:lnTo>
                  <a:pt x="800653" y="6858001"/>
                </a:lnTo>
                <a:lnTo>
                  <a:pt x="0" y="685800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C2DD0CB1-E555-18FF-AE10-4DB46E71C9AB}"/>
              </a:ext>
            </a:extLst>
          </p:cNvPr>
          <p:cNvCxnSpPr>
            <a:cxnSpLocks/>
          </p:cNvCxnSpPr>
          <p:nvPr/>
        </p:nvCxnSpPr>
        <p:spPr>
          <a:xfrm flipH="1" flipV="1">
            <a:off x="791417" y="1533236"/>
            <a:ext cx="1644074" cy="535621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F16E01A3-9A40-A2AF-E9CC-DA05A857AF7A}"/>
              </a:ext>
            </a:extLst>
          </p:cNvPr>
          <p:cNvSpPr/>
          <p:nvPr userDrawn="1"/>
        </p:nvSpPr>
        <p:spPr>
          <a:xfrm rot="10800000">
            <a:off x="9242505" y="0"/>
            <a:ext cx="2949493" cy="6856549"/>
          </a:xfrm>
          <a:custGeom>
            <a:avLst/>
            <a:gdLst>
              <a:gd name="connsiteX0" fmla="*/ 2949493 w 2949493"/>
              <a:gd name="connsiteY0" fmla="*/ 6856549 h 6856549"/>
              <a:gd name="connsiteX1" fmla="*/ 800653 w 2949493"/>
              <a:gd name="connsiteY1" fmla="*/ 6856549 h 6856549"/>
              <a:gd name="connsiteX2" fmla="*/ 0 w 2949493"/>
              <a:gd name="connsiteY2" fmla="*/ 6856549 h 6856549"/>
              <a:gd name="connsiteX3" fmla="*/ 0 w 2949493"/>
              <a:gd name="connsiteY3" fmla="*/ 0 h 6856549"/>
              <a:gd name="connsiteX4" fmla="*/ 801107 w 2949493"/>
              <a:gd name="connsiteY4" fmla="*/ 0 h 68565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949493" h="6856549">
                <a:moveTo>
                  <a:pt x="2949493" y="6856549"/>
                </a:moveTo>
                <a:lnTo>
                  <a:pt x="800653" y="6856549"/>
                </a:lnTo>
                <a:lnTo>
                  <a:pt x="0" y="6856549"/>
                </a:lnTo>
                <a:lnTo>
                  <a:pt x="0" y="0"/>
                </a:lnTo>
                <a:lnTo>
                  <a:pt x="801107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C90C38C9-1782-B768-078E-73091483A95A}"/>
              </a:ext>
            </a:extLst>
          </p:cNvPr>
          <p:cNvCxnSpPr>
            <a:cxnSpLocks/>
          </p:cNvCxnSpPr>
          <p:nvPr/>
        </p:nvCxnSpPr>
        <p:spPr>
          <a:xfrm rot="10800000" flipH="1" flipV="1">
            <a:off x="9747272" y="-36946"/>
            <a:ext cx="1644074" cy="5384805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itle 1">
            <a:extLst>
              <a:ext uri="{FF2B5EF4-FFF2-40B4-BE49-F238E27FC236}">
                <a16:creationId xmlns:a16="http://schemas.microsoft.com/office/drawing/2014/main" id="{5942173C-2B01-804E-85FB-4D68140D4E1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920240" y="2039112"/>
            <a:ext cx="7982712" cy="1581912"/>
          </a:xfrm>
        </p:spPr>
        <p:txBody>
          <a:bodyPr anchor="b">
            <a:noAutofit/>
          </a:bodyPr>
          <a:lstStyle>
            <a:lvl1pPr algn="ctr">
              <a:defRPr sz="3200" cap="all" spc="3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B641A16B-3688-D842-92F4-5D2C2811539F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2111829" y="3584448"/>
            <a:ext cx="7791123" cy="612648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0" indent="0" algn="ctr">
              <a:lnSpc>
                <a:spcPct val="125000"/>
              </a:lnSpc>
              <a:buNone/>
              <a:defRPr sz="2400" spc="140" baseline="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7586999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dar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B2FD45A-B915-6AEF-5B45-09567508BB39}"/>
              </a:ext>
            </a:extLst>
          </p:cNvPr>
          <p:cNvSpPr/>
          <p:nvPr userDrawn="1"/>
        </p:nvSpPr>
        <p:spPr>
          <a:xfrm>
            <a:off x="0" y="2266855"/>
            <a:ext cx="12192000" cy="459114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Title 19">
            <a:extLst>
              <a:ext uri="{FF2B5EF4-FFF2-40B4-BE49-F238E27FC236}">
                <a16:creationId xmlns:a16="http://schemas.microsoft.com/office/drawing/2014/main" id="{028065BE-52F2-4F89-82A3-E5DA80527B9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2960" y="347472"/>
            <a:ext cx="11082528" cy="1563624"/>
          </a:xfrm>
          <a:prstGeom prst="rect">
            <a:avLst/>
          </a:prstGeom>
          <a:noFill/>
        </p:spPr>
        <p:txBody>
          <a:bodyPr wrap="square" anchor="b">
            <a:noAutofit/>
          </a:bodyPr>
          <a:lstStyle>
            <a:lvl1pPr algn="l">
              <a:defRPr sz="3200" cap="all" spc="300" baseline="0">
                <a:solidFill>
                  <a:schemeClr val="accent2"/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5CB3A6A7-DCEF-8F0D-2339-F3B3458EB6A2}"/>
              </a:ext>
            </a:extLst>
          </p:cNvPr>
          <p:cNvGrpSpPr/>
          <p:nvPr userDrawn="1"/>
        </p:nvGrpSpPr>
        <p:grpSpPr>
          <a:xfrm>
            <a:off x="10135198" y="0"/>
            <a:ext cx="2056802" cy="6858000"/>
            <a:chOff x="10064227" y="0"/>
            <a:chExt cx="2127773" cy="685800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E6E553B2-71B5-E210-0451-CB8F60281212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10793564" y="2223749"/>
              <a:ext cx="1398436" cy="4634251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C76B097F-E5A4-EB73-3751-C880247D6FCC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10064227" y="0"/>
              <a:ext cx="729337" cy="2266855"/>
            </a:xfrm>
            <a:prstGeom prst="line">
              <a:avLst/>
            </a:prstGeom>
            <a:ln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3CB7E4E-E392-ACEB-1431-A8DA68A52EE1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0" y="3406587"/>
            <a:ext cx="1006763" cy="3451413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Content Placeholder 27">
            <a:extLst>
              <a:ext uri="{FF2B5EF4-FFF2-40B4-BE49-F238E27FC236}">
                <a16:creationId xmlns:a16="http://schemas.microsoft.com/office/drawing/2014/main" id="{4029C93B-5794-90B2-3E4E-BDE0F550768E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822960" y="2843784"/>
            <a:ext cx="5724144" cy="3191256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1800" b="1" cap="all" spc="100" baseline="0">
                <a:solidFill>
                  <a:schemeClr val="bg1"/>
                </a:solidFill>
              </a:defRPr>
            </a:lvl1pPr>
            <a:lvl2pPr marL="0" indent="0">
              <a:lnSpc>
                <a:spcPct val="100000"/>
              </a:lnSpc>
              <a:spcBef>
                <a:spcPts val="1000"/>
              </a:spcBef>
              <a:buNone/>
              <a:defRPr sz="1800" spc="100">
                <a:solidFill>
                  <a:schemeClr val="bg1"/>
                </a:solidFill>
              </a:defRPr>
            </a:lvl2pPr>
            <a:lvl3pPr marL="283464" indent="-283464">
              <a:lnSpc>
                <a:spcPct val="100000"/>
              </a:lnSpc>
              <a:spcBef>
                <a:spcPts val="1000"/>
              </a:spcBef>
              <a:defRPr sz="1800" spc="100">
                <a:solidFill>
                  <a:schemeClr val="bg1"/>
                </a:solidFill>
              </a:defRPr>
            </a:lvl3pPr>
            <a:lvl4pPr marL="822960" indent="-283464">
              <a:lnSpc>
                <a:spcPct val="100000"/>
              </a:lnSpc>
              <a:defRPr sz="1600" spc="100">
                <a:solidFill>
                  <a:schemeClr val="bg1"/>
                </a:solidFill>
              </a:defRPr>
            </a:lvl4pPr>
            <a:lvl5pPr marL="1097280" indent="-283464">
              <a:lnSpc>
                <a:spcPct val="100000"/>
              </a:lnSpc>
              <a:defRPr sz="1600" spc="1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2" name="Content Placeholder 27">
            <a:extLst>
              <a:ext uri="{FF2B5EF4-FFF2-40B4-BE49-F238E27FC236}">
                <a16:creationId xmlns:a16="http://schemas.microsoft.com/office/drawing/2014/main" id="{BC942EEA-C86E-05B1-BF5C-6F13A52F5BDB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7068312" y="2843784"/>
            <a:ext cx="3364992" cy="3191256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1800" b="1" cap="all" spc="100" baseline="0">
                <a:solidFill>
                  <a:schemeClr val="bg1"/>
                </a:solidFill>
              </a:defRPr>
            </a:lvl1pPr>
            <a:lvl2pPr marL="0" indent="0">
              <a:lnSpc>
                <a:spcPct val="100000"/>
              </a:lnSpc>
              <a:spcBef>
                <a:spcPts val="1000"/>
              </a:spcBef>
              <a:buNone/>
              <a:defRPr sz="1800" spc="100">
                <a:solidFill>
                  <a:schemeClr val="bg1"/>
                </a:solidFill>
              </a:defRPr>
            </a:lvl2pPr>
            <a:lvl3pPr marL="283464" indent="-283464">
              <a:lnSpc>
                <a:spcPct val="100000"/>
              </a:lnSpc>
              <a:spcBef>
                <a:spcPts val="1000"/>
              </a:spcBef>
              <a:defRPr sz="1800" spc="100">
                <a:solidFill>
                  <a:schemeClr val="bg1"/>
                </a:solidFill>
              </a:defRPr>
            </a:lvl3pPr>
            <a:lvl4pPr marL="822960" indent="-283464">
              <a:lnSpc>
                <a:spcPct val="100000"/>
              </a:lnSpc>
              <a:defRPr sz="1600" spc="100">
                <a:solidFill>
                  <a:schemeClr val="bg1"/>
                </a:solidFill>
              </a:defRPr>
            </a:lvl4pPr>
            <a:lvl5pPr marL="1097280" indent="-283464">
              <a:lnSpc>
                <a:spcPct val="100000"/>
              </a:lnSpc>
              <a:defRPr sz="1600" spc="1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CF5E1EDF-E8F4-90C4-4EE9-5CCF1E17F35F}"/>
              </a:ext>
            </a:extLst>
          </p:cNvPr>
          <p:cNvSpPr>
            <a:spLocks noGrp="1"/>
          </p:cNvSpPr>
          <p:nvPr>
            <p:ph type="dt" sz="half" idx="17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16" name="Footer Placeholder 15">
            <a:extLst>
              <a:ext uri="{FF2B5EF4-FFF2-40B4-BE49-F238E27FC236}">
                <a16:creationId xmlns:a16="http://schemas.microsoft.com/office/drawing/2014/main" id="{992726FB-FFEB-ADB3-0C67-FE72F4DCBA5E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7A3CEA78-CDB0-CB26-B433-4C868965D31C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35478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whi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itle 23">
            <a:extLst>
              <a:ext uri="{FF2B5EF4-FFF2-40B4-BE49-F238E27FC236}">
                <a16:creationId xmlns:a16="http://schemas.microsoft.com/office/drawing/2014/main" id="{858662D7-CF46-F937-6492-FE3D6164B0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824687"/>
            <a:ext cx="10191549" cy="1639937"/>
          </a:xfrm>
          <a:custGeom>
            <a:avLst/>
            <a:gdLst>
              <a:gd name="connsiteX0" fmla="*/ 0 w 10191549"/>
              <a:gd name="connsiteY0" fmla="*/ 0 h 1639937"/>
              <a:gd name="connsiteX1" fmla="*/ 135109 w 10191549"/>
              <a:gd name="connsiteY1" fmla="*/ 0 h 1639937"/>
              <a:gd name="connsiteX2" fmla="*/ 826338 w 10191549"/>
              <a:gd name="connsiteY2" fmla="*/ 0 h 1639937"/>
              <a:gd name="connsiteX3" fmla="*/ 9743633 w 10191549"/>
              <a:gd name="connsiteY3" fmla="*/ 0 h 1639937"/>
              <a:gd name="connsiteX4" fmla="*/ 10191549 w 10191549"/>
              <a:gd name="connsiteY4" fmla="*/ 1639937 h 1639937"/>
              <a:gd name="connsiteX5" fmla="*/ 826338 w 10191549"/>
              <a:gd name="connsiteY5" fmla="*/ 1639937 h 1639937"/>
              <a:gd name="connsiteX6" fmla="*/ 583025 w 10191549"/>
              <a:gd name="connsiteY6" fmla="*/ 1639937 h 1639937"/>
              <a:gd name="connsiteX7" fmla="*/ 0 w 10191549"/>
              <a:gd name="connsiteY7" fmla="*/ 1639937 h 16399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191549" h="1639937">
                <a:moveTo>
                  <a:pt x="0" y="0"/>
                </a:moveTo>
                <a:lnTo>
                  <a:pt x="135109" y="0"/>
                </a:lnTo>
                <a:lnTo>
                  <a:pt x="826338" y="0"/>
                </a:lnTo>
                <a:lnTo>
                  <a:pt x="9743633" y="0"/>
                </a:lnTo>
                <a:lnTo>
                  <a:pt x="10191549" y="1639937"/>
                </a:lnTo>
                <a:lnTo>
                  <a:pt x="826338" y="1639937"/>
                </a:lnTo>
                <a:lnTo>
                  <a:pt x="583025" y="1639937"/>
                </a:lnTo>
                <a:lnTo>
                  <a:pt x="0" y="1639937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lIns="914400" rIns="182880" anchor="ctr">
            <a:noAutofit/>
          </a:bodyPr>
          <a:lstStyle>
            <a:lvl1pPr algn="l">
              <a:defRPr sz="3200" cap="all" spc="300" baseline="0">
                <a:solidFill>
                  <a:schemeClr val="bg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11" name="Content Placeholder 27">
            <a:extLst>
              <a:ext uri="{FF2B5EF4-FFF2-40B4-BE49-F238E27FC236}">
                <a16:creationId xmlns:a16="http://schemas.microsoft.com/office/drawing/2014/main" id="{4029C93B-5794-90B2-3E4E-BDE0F550768E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822960" y="2843784"/>
            <a:ext cx="3739896" cy="3191256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1800" b="1" cap="all" spc="100" baseline="0">
                <a:solidFill>
                  <a:schemeClr val="tx1"/>
                </a:solidFill>
              </a:defRPr>
            </a:lvl1pPr>
            <a:lvl2pPr marL="342900" indent="-342900">
              <a:lnSpc>
                <a:spcPct val="100000"/>
              </a:lnSpc>
              <a:spcBef>
                <a:spcPts val="1000"/>
              </a:spcBef>
              <a:buFont typeface="+mj-lt"/>
              <a:buAutoNum type="arabicPeriod"/>
              <a:defRPr sz="1800" spc="100">
                <a:solidFill>
                  <a:schemeClr val="tx1"/>
                </a:solidFill>
              </a:defRPr>
            </a:lvl2pPr>
            <a:lvl3pPr marL="731520" indent="-347472">
              <a:lnSpc>
                <a:spcPct val="100000"/>
              </a:lnSpc>
              <a:spcBef>
                <a:spcPts val="1000"/>
              </a:spcBef>
              <a:buFont typeface="+mj-lt"/>
              <a:buAutoNum type="alphaLcPeriod"/>
              <a:defRPr sz="1800" spc="100">
                <a:solidFill>
                  <a:schemeClr val="tx1"/>
                </a:solidFill>
              </a:defRPr>
            </a:lvl3pPr>
            <a:lvl4pPr marL="1097280" indent="-347472">
              <a:lnSpc>
                <a:spcPct val="100000"/>
              </a:lnSpc>
              <a:buFont typeface="+mj-lt"/>
              <a:buAutoNum type="arabicParenR"/>
              <a:defRPr sz="1600" spc="100">
                <a:solidFill>
                  <a:schemeClr val="tx1"/>
                </a:solidFill>
              </a:defRPr>
            </a:lvl4pPr>
            <a:lvl5pPr marL="1463040" indent="-347472">
              <a:lnSpc>
                <a:spcPct val="100000"/>
              </a:lnSpc>
              <a:buFont typeface="+mj-lt"/>
              <a:buAutoNum type="alphaLcParenR"/>
              <a:defRPr sz="1600" spc="1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2" name="Content Placeholder 27">
            <a:extLst>
              <a:ext uri="{FF2B5EF4-FFF2-40B4-BE49-F238E27FC236}">
                <a16:creationId xmlns:a16="http://schemas.microsoft.com/office/drawing/2014/main" id="{BC942EEA-C86E-05B1-BF5C-6F13A52F5BDB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5074920" y="2843784"/>
            <a:ext cx="5824728" cy="3191256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1800" b="1" cap="all" spc="100" baseline="0">
                <a:solidFill>
                  <a:schemeClr val="tx1"/>
                </a:solidFill>
              </a:defRPr>
            </a:lvl1pPr>
            <a:lvl2pPr marL="0" indent="0">
              <a:lnSpc>
                <a:spcPct val="100000"/>
              </a:lnSpc>
              <a:spcBef>
                <a:spcPts val="1000"/>
              </a:spcBef>
              <a:buNone/>
              <a:defRPr sz="1800" spc="100">
                <a:solidFill>
                  <a:schemeClr val="tx1"/>
                </a:solidFill>
              </a:defRPr>
            </a:lvl2pPr>
            <a:lvl3pPr marL="283464" indent="-283464">
              <a:lnSpc>
                <a:spcPct val="100000"/>
              </a:lnSpc>
              <a:spcBef>
                <a:spcPts val="1000"/>
              </a:spcBef>
              <a:defRPr sz="1800" spc="100">
                <a:solidFill>
                  <a:schemeClr val="tx1"/>
                </a:solidFill>
              </a:defRPr>
            </a:lvl3pPr>
            <a:lvl4pPr marL="548640" indent="-283464">
              <a:lnSpc>
                <a:spcPct val="100000"/>
              </a:lnSpc>
              <a:defRPr sz="1600" spc="100">
                <a:solidFill>
                  <a:schemeClr val="tx1"/>
                </a:solidFill>
              </a:defRPr>
            </a:lvl4pPr>
            <a:lvl5pPr marL="822960" indent="-283464">
              <a:lnSpc>
                <a:spcPct val="100000"/>
              </a:lnSpc>
              <a:defRPr sz="1600" spc="1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FF4D7FE7-14AE-6C8F-B799-1BD57470E8FA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10191549" y="0"/>
            <a:ext cx="2000451" cy="6858000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9E45BFC1-4E9D-0F01-ED91-44F27D54EE88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0" y="3406587"/>
            <a:ext cx="1006763" cy="3451413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Date Placeholder 25">
            <a:extLst>
              <a:ext uri="{FF2B5EF4-FFF2-40B4-BE49-F238E27FC236}">
                <a16:creationId xmlns:a16="http://schemas.microsoft.com/office/drawing/2014/main" id="{1508553F-E814-00F0-D6A7-5573C7951142}"/>
              </a:ext>
            </a:extLst>
          </p:cNvPr>
          <p:cNvSpPr>
            <a:spLocks noGrp="1"/>
          </p:cNvSpPr>
          <p:nvPr>
            <p:ph type="dt" sz="half" idx="17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27" name="Footer Placeholder 26">
            <a:extLst>
              <a:ext uri="{FF2B5EF4-FFF2-40B4-BE49-F238E27FC236}">
                <a16:creationId xmlns:a16="http://schemas.microsoft.com/office/drawing/2014/main" id="{1449FFC7-A582-FD77-53A9-CF0B7F2D1B7A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28" name="Slide Number Placeholder 27">
            <a:extLst>
              <a:ext uri="{FF2B5EF4-FFF2-40B4-BE49-F238E27FC236}">
                <a16:creationId xmlns:a16="http://schemas.microsoft.com/office/drawing/2014/main" id="{3E86B4DA-B745-BBB9-6AFB-CC6723232CEE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60718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2DEE9C88-4838-9CF6-7CCD-6C2CE88647B0}"/>
              </a:ext>
            </a:extLst>
          </p:cNvPr>
          <p:cNvSpPr/>
          <p:nvPr userDrawn="1"/>
        </p:nvSpPr>
        <p:spPr>
          <a:xfrm rot="10800000" flipV="1">
            <a:off x="-5" y="-2"/>
            <a:ext cx="12191999" cy="226685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8BBC4DA-F0D6-02FA-41AA-101A0D1340F5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10191550" y="-110490"/>
            <a:ext cx="970586" cy="3419878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11F74A9-AFD5-044F-DB07-4FF2F699A910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691816" y="2266854"/>
            <a:ext cx="1165768" cy="3824230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168E97A-1CFD-3AF6-5FF5-E49A2943A1F6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10858500" y="2266854"/>
            <a:ext cx="1327650" cy="4591146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itle 19">
            <a:extLst>
              <a:ext uri="{FF2B5EF4-FFF2-40B4-BE49-F238E27FC236}">
                <a16:creationId xmlns:a16="http://schemas.microsoft.com/office/drawing/2014/main" id="{028065BE-52F2-4F89-82A3-E5DA80527B9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91640" y="740664"/>
            <a:ext cx="8503920" cy="1197864"/>
          </a:xfrm>
          <a:prstGeom prst="rect">
            <a:avLst/>
          </a:prstGeom>
          <a:noFill/>
        </p:spPr>
        <p:txBody>
          <a:bodyPr wrap="square" anchor="b">
            <a:noAutofit/>
          </a:bodyPr>
          <a:lstStyle>
            <a:lvl1pPr algn="ctr">
              <a:defRPr sz="3200" cap="all" spc="3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Content Placeholder 27">
            <a:extLst>
              <a:ext uri="{FF2B5EF4-FFF2-40B4-BE49-F238E27FC236}">
                <a16:creationId xmlns:a16="http://schemas.microsoft.com/office/drawing/2014/main" id="{4029C93B-5794-90B2-3E4E-BDE0F550768E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828800" y="2679192"/>
            <a:ext cx="8531352" cy="3191256"/>
          </a:xfrm>
        </p:spPr>
        <p:txBody>
          <a:bodyPr/>
          <a:lstStyle>
            <a:lvl1pPr marL="0" indent="0" algn="ctr">
              <a:lnSpc>
                <a:spcPct val="100000"/>
              </a:lnSpc>
              <a:spcAft>
                <a:spcPts val="1000"/>
              </a:spcAft>
              <a:buNone/>
              <a:defRPr sz="2400" b="0" i="0" cap="none" spc="140" baseline="0">
                <a:solidFill>
                  <a:schemeClr val="tx1"/>
                </a:solidFill>
              </a:defRPr>
            </a:lvl1pPr>
            <a:lvl2pPr marL="0" indent="0" algn="ctr">
              <a:lnSpc>
                <a:spcPct val="100000"/>
              </a:lnSpc>
              <a:spcBef>
                <a:spcPts val="1000"/>
              </a:spcBef>
              <a:buNone/>
              <a:defRPr sz="1800" spc="100">
                <a:solidFill>
                  <a:schemeClr val="tx1"/>
                </a:solidFill>
              </a:defRPr>
            </a:lvl2pPr>
            <a:lvl3pPr marL="283464" indent="-283464">
              <a:lnSpc>
                <a:spcPct val="100000"/>
              </a:lnSpc>
              <a:spcBef>
                <a:spcPts val="1000"/>
              </a:spcBef>
              <a:defRPr sz="1800" spc="100">
                <a:solidFill>
                  <a:schemeClr val="tx1"/>
                </a:solidFill>
              </a:defRPr>
            </a:lvl3pPr>
            <a:lvl4pPr marL="548640" indent="-283464">
              <a:lnSpc>
                <a:spcPct val="100000"/>
              </a:lnSpc>
              <a:defRPr sz="1600" spc="100">
                <a:solidFill>
                  <a:schemeClr val="tx1"/>
                </a:solidFill>
              </a:defRPr>
            </a:lvl4pPr>
            <a:lvl5pPr marL="1097280" indent="-283464">
              <a:lnSpc>
                <a:spcPct val="100000"/>
              </a:lnSpc>
              <a:defRPr sz="1600" spc="1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F4C3CA-7962-4B8E-8004-FBD88F0EFA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7B5E76-E101-4994-92F5-1F540EB16A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49F242-2699-411D-B3F7-3D6D480E49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000">
                <a:solidFill>
                  <a:schemeClr val="tx1"/>
                </a:solidFill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4070FA0-EB95-7750-D21A-933827C6388C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-29785" y="-110490"/>
            <a:ext cx="1031941" cy="341988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726417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,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8772D93E-C550-4461-E6B7-EBCA7CAEC8DF}"/>
              </a:ext>
            </a:extLst>
          </p:cNvPr>
          <p:cNvCxnSpPr>
            <a:cxnSpLocks/>
          </p:cNvCxnSpPr>
          <p:nvPr userDrawn="1"/>
        </p:nvCxnSpPr>
        <p:spPr>
          <a:xfrm rot="10800000" flipV="1">
            <a:off x="0" y="0"/>
            <a:ext cx="1006763" cy="3451413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itle 21">
            <a:extLst>
              <a:ext uri="{FF2B5EF4-FFF2-40B4-BE49-F238E27FC236}">
                <a16:creationId xmlns:a16="http://schemas.microsoft.com/office/drawing/2014/main" id="{3A7F7468-D0CF-4B30-965A-D9066D6C288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10" y="824686"/>
            <a:ext cx="7154158" cy="1632045"/>
          </a:xfrm>
          <a:custGeom>
            <a:avLst/>
            <a:gdLst>
              <a:gd name="connsiteX0" fmla="*/ 408011 w 7242048"/>
              <a:gd name="connsiteY0" fmla="*/ 0 h 1632045"/>
              <a:gd name="connsiteX1" fmla="*/ 7242048 w 7242048"/>
              <a:gd name="connsiteY1" fmla="*/ 0 h 1632045"/>
              <a:gd name="connsiteX2" fmla="*/ 6834037 w 7242048"/>
              <a:gd name="connsiteY2" fmla="*/ 1632044 h 1632045"/>
              <a:gd name="connsiteX3" fmla="*/ 826338 w 7242048"/>
              <a:gd name="connsiteY3" fmla="*/ 1632044 h 1632045"/>
              <a:gd name="connsiteX4" fmla="*/ 826338 w 7242048"/>
              <a:gd name="connsiteY4" fmla="*/ 1632045 h 1632045"/>
              <a:gd name="connsiteX5" fmla="*/ 0 w 7242048"/>
              <a:gd name="connsiteY5" fmla="*/ 1632045 h 1632045"/>
              <a:gd name="connsiteX6" fmla="*/ 0 w 7242048"/>
              <a:gd name="connsiteY6" fmla="*/ 1632044 h 1632045"/>
              <a:gd name="connsiteX7" fmla="*/ 0 w 7242048"/>
              <a:gd name="connsiteY7" fmla="*/ 1 h 1632045"/>
              <a:gd name="connsiteX8" fmla="*/ 408011 w 7242048"/>
              <a:gd name="connsiteY8" fmla="*/ 1 h 1632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42048" h="1632045">
                <a:moveTo>
                  <a:pt x="408011" y="0"/>
                </a:moveTo>
                <a:lnTo>
                  <a:pt x="7242048" y="0"/>
                </a:lnTo>
                <a:lnTo>
                  <a:pt x="6834037" y="1632044"/>
                </a:lnTo>
                <a:lnTo>
                  <a:pt x="826338" y="1632044"/>
                </a:lnTo>
                <a:lnTo>
                  <a:pt x="826338" y="1632045"/>
                </a:lnTo>
                <a:lnTo>
                  <a:pt x="0" y="1632045"/>
                </a:lnTo>
                <a:lnTo>
                  <a:pt x="0" y="1632044"/>
                </a:lnTo>
                <a:lnTo>
                  <a:pt x="0" y="1"/>
                </a:lnTo>
                <a:lnTo>
                  <a:pt x="408011" y="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lIns="914400" rIns="0" anchor="ctr">
            <a:noAutofit/>
          </a:bodyPr>
          <a:lstStyle>
            <a:lvl1pPr algn="l">
              <a:lnSpc>
                <a:spcPct val="100000"/>
              </a:lnSpc>
              <a:defRPr sz="3200" cap="all" spc="300" baseline="0">
                <a:solidFill>
                  <a:schemeClr val="bg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8" name="Content Placeholder 27">
            <a:extLst>
              <a:ext uri="{FF2B5EF4-FFF2-40B4-BE49-F238E27FC236}">
                <a16:creationId xmlns:a16="http://schemas.microsoft.com/office/drawing/2014/main" id="{F44119C9-6F5C-7546-AD19-0BF20ADDC75A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7955280" y="822960"/>
            <a:ext cx="3447288" cy="1636776"/>
          </a:xfrm>
        </p:spPr>
        <p:txBody>
          <a:bodyPr/>
          <a:lstStyle>
            <a:lvl1pPr marL="0" indent="0" algn="l">
              <a:lnSpc>
                <a:spcPct val="90000"/>
              </a:lnSpc>
              <a:buNone/>
              <a:defRPr sz="1800" b="0" i="0" cap="none" spc="100" baseline="0">
                <a:solidFill>
                  <a:schemeClr val="tx1"/>
                </a:solidFill>
              </a:defRPr>
            </a:lvl1pPr>
            <a:lvl2pPr marL="0" indent="0" algn="l">
              <a:lnSpc>
                <a:spcPct val="90000"/>
              </a:lnSpc>
              <a:spcBef>
                <a:spcPts val="1000"/>
              </a:spcBef>
              <a:buNone/>
              <a:defRPr sz="1800" spc="100">
                <a:solidFill>
                  <a:schemeClr val="tx1"/>
                </a:solidFill>
              </a:defRPr>
            </a:lvl2pPr>
            <a:lvl3pPr marL="283464" indent="-283464" algn="l">
              <a:lnSpc>
                <a:spcPct val="90000"/>
              </a:lnSpc>
              <a:spcBef>
                <a:spcPts val="1000"/>
              </a:spcBef>
              <a:defRPr sz="1800" spc="100">
                <a:solidFill>
                  <a:schemeClr val="tx1"/>
                </a:solidFill>
              </a:defRPr>
            </a:lvl3pPr>
            <a:lvl4pPr marL="1097280" indent="-347472" algn="l">
              <a:lnSpc>
                <a:spcPct val="100000"/>
              </a:lnSpc>
              <a:defRPr sz="1600">
                <a:solidFill>
                  <a:schemeClr val="tx1"/>
                </a:solidFill>
              </a:defRPr>
            </a:lvl4pPr>
            <a:lvl5pPr marL="1463040" indent="-347472" algn="l">
              <a:lnSpc>
                <a:spcPct val="100000"/>
              </a:lnSpc>
              <a:defRPr sz="16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29" name="Content Placeholder 27">
            <a:extLst>
              <a:ext uri="{FF2B5EF4-FFF2-40B4-BE49-F238E27FC236}">
                <a16:creationId xmlns:a16="http://schemas.microsoft.com/office/drawing/2014/main" id="{2050A67D-B2BA-336A-36B8-35D283DEAD5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40080" y="2834640"/>
            <a:ext cx="10963656" cy="3364992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1800" b="1"/>
            </a:lvl1pPr>
            <a:lvl2pPr marL="283464" indent="-283464">
              <a:lnSpc>
                <a:spcPct val="100000"/>
              </a:lnSpc>
              <a:spcBef>
                <a:spcPts val="1000"/>
              </a:spcBef>
              <a:defRPr sz="1800"/>
            </a:lvl2pPr>
            <a:lvl3pPr marL="548640" indent="-283464">
              <a:lnSpc>
                <a:spcPct val="100000"/>
              </a:lnSpc>
              <a:defRPr sz="1600"/>
            </a:lvl3pPr>
            <a:lvl4pPr marL="822960" indent="-283464">
              <a:lnSpc>
                <a:spcPct val="100000"/>
              </a:lnSpc>
              <a:defRPr sz="1600"/>
            </a:lvl4pPr>
            <a:lvl5pPr marL="1097280" indent="-283464">
              <a:lnSpc>
                <a:spcPct val="100000"/>
              </a:lnSpc>
              <a:defRPr sz="16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C383A65A-D347-71C9-F4A2-8F5D4497FD4D}"/>
              </a:ext>
            </a:extLst>
          </p:cNvPr>
          <p:cNvCxnSpPr>
            <a:cxnSpLocks/>
          </p:cNvCxnSpPr>
          <p:nvPr userDrawn="1"/>
        </p:nvCxnSpPr>
        <p:spPr>
          <a:xfrm flipH="1">
            <a:off x="10402380" y="745435"/>
            <a:ext cx="1783010" cy="6112565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4A08CD67-7152-A02B-8A2F-B44E9CCAD7F9}"/>
              </a:ext>
            </a:extLst>
          </p:cNvPr>
          <p:cNvSpPr>
            <a:spLocks noGrp="1"/>
          </p:cNvSpPr>
          <p:nvPr>
            <p:ph type="dt" sz="half" idx="17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341E31B1-712C-1978-83E4-9E3ECD078436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9D591037-E4B7-3E09-BA80-2781FA313B2B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0176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05DB38D4-7FDC-CF1E-11BB-77F17318EA0F}"/>
              </a:ext>
            </a:extLst>
          </p:cNvPr>
          <p:cNvCxnSpPr>
            <a:cxnSpLocks/>
          </p:cNvCxnSpPr>
          <p:nvPr userDrawn="1"/>
        </p:nvCxnSpPr>
        <p:spPr>
          <a:xfrm>
            <a:off x="11358643" y="-1"/>
            <a:ext cx="815945" cy="2658258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itle 24">
            <a:extLst>
              <a:ext uri="{FF2B5EF4-FFF2-40B4-BE49-F238E27FC236}">
                <a16:creationId xmlns:a16="http://schemas.microsoft.com/office/drawing/2014/main" id="{DD9C70C7-DFF6-E2A2-DE7B-BC92ABB791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824684"/>
            <a:ext cx="11605600" cy="1639937"/>
          </a:xfrm>
          <a:custGeom>
            <a:avLst/>
            <a:gdLst>
              <a:gd name="connsiteX0" fmla="*/ 0 w 11605600"/>
              <a:gd name="connsiteY0" fmla="*/ 0 h 1639937"/>
              <a:gd name="connsiteX1" fmla="*/ 11094087 w 11605600"/>
              <a:gd name="connsiteY1" fmla="*/ 0 h 1639937"/>
              <a:gd name="connsiteX2" fmla="*/ 11605600 w 11605600"/>
              <a:gd name="connsiteY2" fmla="*/ 1639937 h 1639937"/>
              <a:gd name="connsiteX3" fmla="*/ 0 w 11605600"/>
              <a:gd name="connsiteY3" fmla="*/ 1639937 h 16399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05600" h="1639937">
                <a:moveTo>
                  <a:pt x="0" y="0"/>
                </a:moveTo>
                <a:lnTo>
                  <a:pt x="11094087" y="0"/>
                </a:lnTo>
                <a:lnTo>
                  <a:pt x="11605600" y="1639937"/>
                </a:lnTo>
                <a:lnTo>
                  <a:pt x="0" y="1639937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lIns="914400">
            <a:noAutofit/>
          </a:bodyPr>
          <a:lstStyle>
            <a:lvl1pPr>
              <a:defRPr sz="3200" cap="all" spc="3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9" name="Content Placeholder 27">
            <a:extLst>
              <a:ext uri="{FF2B5EF4-FFF2-40B4-BE49-F238E27FC236}">
                <a16:creationId xmlns:a16="http://schemas.microsoft.com/office/drawing/2014/main" id="{2050A67D-B2BA-336A-36B8-35D283DEAD5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40080" y="2834640"/>
            <a:ext cx="10963656" cy="3364992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1800" b="1"/>
            </a:lvl1pPr>
            <a:lvl2pPr marL="283464" indent="-283464">
              <a:lnSpc>
                <a:spcPct val="100000"/>
              </a:lnSpc>
              <a:spcBef>
                <a:spcPts val="1000"/>
              </a:spcBef>
              <a:defRPr sz="1800"/>
            </a:lvl2pPr>
            <a:lvl3pPr marL="548640" indent="-283464">
              <a:lnSpc>
                <a:spcPct val="100000"/>
              </a:lnSpc>
              <a:defRPr sz="1600"/>
            </a:lvl3pPr>
            <a:lvl4pPr marL="822960" indent="-283464">
              <a:lnSpc>
                <a:spcPct val="100000"/>
              </a:lnSpc>
              <a:defRPr sz="1600"/>
            </a:lvl4pPr>
            <a:lvl5pPr marL="1097280" indent="-283464">
              <a:lnSpc>
                <a:spcPct val="100000"/>
              </a:lnSpc>
              <a:defRPr sz="16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7" name="Date Placeholder 26">
            <a:extLst>
              <a:ext uri="{FF2B5EF4-FFF2-40B4-BE49-F238E27FC236}">
                <a16:creationId xmlns:a16="http://schemas.microsoft.com/office/drawing/2014/main" id="{DA7886EF-42A0-8181-94BD-571DD643FAE5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28" name="Footer Placeholder 27">
            <a:extLst>
              <a:ext uri="{FF2B5EF4-FFF2-40B4-BE49-F238E27FC236}">
                <a16:creationId xmlns:a16="http://schemas.microsoft.com/office/drawing/2014/main" id="{F0088F06-F129-FC4D-62B9-F84E6E9D71FD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30" name="Slide Number Placeholder 29">
            <a:extLst>
              <a:ext uri="{FF2B5EF4-FFF2-40B4-BE49-F238E27FC236}">
                <a16:creationId xmlns:a16="http://schemas.microsoft.com/office/drawing/2014/main" id="{FD5AF822-23A2-2003-F247-1F8A8971B638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70958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dark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itle 23">
            <a:extLst>
              <a:ext uri="{FF2B5EF4-FFF2-40B4-BE49-F238E27FC236}">
                <a16:creationId xmlns:a16="http://schemas.microsoft.com/office/drawing/2014/main" id="{858662D7-CF46-F937-6492-FE3D6164B0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864409"/>
            <a:ext cx="10308779" cy="1639937"/>
          </a:xfrm>
          <a:custGeom>
            <a:avLst/>
            <a:gdLst>
              <a:gd name="connsiteX0" fmla="*/ 0 w 10191549"/>
              <a:gd name="connsiteY0" fmla="*/ 0 h 1639937"/>
              <a:gd name="connsiteX1" fmla="*/ 135109 w 10191549"/>
              <a:gd name="connsiteY1" fmla="*/ 0 h 1639937"/>
              <a:gd name="connsiteX2" fmla="*/ 826338 w 10191549"/>
              <a:gd name="connsiteY2" fmla="*/ 0 h 1639937"/>
              <a:gd name="connsiteX3" fmla="*/ 9743633 w 10191549"/>
              <a:gd name="connsiteY3" fmla="*/ 0 h 1639937"/>
              <a:gd name="connsiteX4" fmla="*/ 10191549 w 10191549"/>
              <a:gd name="connsiteY4" fmla="*/ 1639937 h 1639937"/>
              <a:gd name="connsiteX5" fmla="*/ 826338 w 10191549"/>
              <a:gd name="connsiteY5" fmla="*/ 1639937 h 1639937"/>
              <a:gd name="connsiteX6" fmla="*/ 583025 w 10191549"/>
              <a:gd name="connsiteY6" fmla="*/ 1639937 h 1639937"/>
              <a:gd name="connsiteX7" fmla="*/ 0 w 10191549"/>
              <a:gd name="connsiteY7" fmla="*/ 1639937 h 16399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191549" h="1639937">
                <a:moveTo>
                  <a:pt x="0" y="0"/>
                </a:moveTo>
                <a:lnTo>
                  <a:pt x="135109" y="0"/>
                </a:lnTo>
                <a:lnTo>
                  <a:pt x="826338" y="0"/>
                </a:lnTo>
                <a:lnTo>
                  <a:pt x="9743633" y="0"/>
                </a:lnTo>
                <a:lnTo>
                  <a:pt x="10191549" y="1639937"/>
                </a:lnTo>
                <a:lnTo>
                  <a:pt x="826338" y="1639937"/>
                </a:lnTo>
                <a:lnTo>
                  <a:pt x="583025" y="1639937"/>
                </a:lnTo>
                <a:lnTo>
                  <a:pt x="0" y="1639937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 lIns="914400" rIns="274320" anchor="ctr">
            <a:noAutofit/>
          </a:bodyPr>
          <a:lstStyle>
            <a:lvl1pPr algn="l">
              <a:defRPr sz="3200" cap="all" spc="300" baseline="0">
                <a:solidFill>
                  <a:schemeClr val="accent2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11" name="Content Placeholder 27">
            <a:extLst>
              <a:ext uri="{FF2B5EF4-FFF2-40B4-BE49-F238E27FC236}">
                <a16:creationId xmlns:a16="http://schemas.microsoft.com/office/drawing/2014/main" id="{4029C93B-5794-90B2-3E4E-BDE0F550768E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822960" y="2807208"/>
            <a:ext cx="2962656" cy="3191256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1800" b="1" cap="all" spc="100" baseline="0">
                <a:solidFill>
                  <a:schemeClr val="bg1"/>
                </a:solidFill>
              </a:defRPr>
            </a:lvl1pPr>
            <a:lvl2pPr marL="0" indent="0">
              <a:lnSpc>
                <a:spcPct val="100000"/>
              </a:lnSpc>
              <a:spcBef>
                <a:spcPts val="1000"/>
              </a:spcBef>
              <a:buFont typeface="+mj-lt"/>
              <a:buNone/>
              <a:defRPr sz="1800" spc="100">
                <a:solidFill>
                  <a:schemeClr val="bg1"/>
                </a:solidFill>
              </a:defRPr>
            </a:lvl2pPr>
            <a:lvl3pPr marL="283464" indent="-283464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spc="100">
                <a:solidFill>
                  <a:schemeClr val="bg1"/>
                </a:solidFill>
              </a:defRPr>
            </a:lvl3pPr>
            <a:lvl4pPr marL="548640" indent="-283464">
              <a:lnSpc>
                <a:spcPct val="100000"/>
              </a:lnSpc>
              <a:buFont typeface="Arial" panose="020B0604020202020204" pitchFamily="34" charset="0"/>
              <a:buChar char="•"/>
              <a:defRPr sz="1600" spc="100">
                <a:solidFill>
                  <a:schemeClr val="bg1"/>
                </a:solidFill>
              </a:defRPr>
            </a:lvl4pPr>
            <a:lvl5pPr marL="825246" indent="-285750">
              <a:lnSpc>
                <a:spcPct val="100000"/>
              </a:lnSpc>
              <a:buFont typeface="Arial" panose="020B0604020202020204" pitchFamily="34" charset="0"/>
              <a:buChar char="•"/>
              <a:defRPr sz="1600" spc="1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2" name="Content Placeholder 27">
            <a:extLst>
              <a:ext uri="{FF2B5EF4-FFF2-40B4-BE49-F238E27FC236}">
                <a16:creationId xmlns:a16="http://schemas.microsoft.com/office/drawing/2014/main" id="{BC942EEA-C86E-05B1-BF5C-6F13A52F5BDB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4526280" y="2807208"/>
            <a:ext cx="5870448" cy="3776472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1800" b="1" cap="all" spc="100" baseline="0">
                <a:solidFill>
                  <a:schemeClr val="bg1"/>
                </a:solidFill>
              </a:defRPr>
            </a:lvl1pPr>
            <a:lvl2pPr marL="0" indent="0">
              <a:lnSpc>
                <a:spcPct val="100000"/>
              </a:lnSpc>
              <a:spcBef>
                <a:spcPts val="1000"/>
              </a:spcBef>
              <a:buNone/>
              <a:defRPr sz="1800" spc="100">
                <a:solidFill>
                  <a:schemeClr val="bg1"/>
                </a:solidFill>
              </a:defRPr>
            </a:lvl2pPr>
            <a:lvl3pPr marL="283464" indent="-283464">
              <a:lnSpc>
                <a:spcPct val="100000"/>
              </a:lnSpc>
              <a:spcBef>
                <a:spcPts val="1000"/>
              </a:spcBef>
              <a:defRPr sz="1800" spc="100">
                <a:solidFill>
                  <a:schemeClr val="bg1"/>
                </a:solidFill>
              </a:defRPr>
            </a:lvl3pPr>
            <a:lvl4pPr marL="548640" indent="-283464">
              <a:lnSpc>
                <a:spcPct val="100000"/>
              </a:lnSpc>
              <a:defRPr sz="1600" spc="100">
                <a:solidFill>
                  <a:schemeClr val="bg1"/>
                </a:solidFill>
              </a:defRPr>
            </a:lvl4pPr>
            <a:lvl5pPr marL="822960" indent="-283464">
              <a:lnSpc>
                <a:spcPct val="100000"/>
              </a:lnSpc>
              <a:defRPr sz="1600" spc="1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27B84AAD-AEFA-72DF-A9D3-B05DB73AA347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10390909" y="0"/>
            <a:ext cx="1801091" cy="5637847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25647ABC-651C-24EE-FF93-479691A878C2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0" y="3641100"/>
            <a:ext cx="1269089" cy="321690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24174A-AF61-B3ED-D2D3-D4907E76EFD6}"/>
              </a:ext>
            </a:extLst>
          </p:cNvPr>
          <p:cNvSpPr>
            <a:spLocks noGrp="1"/>
          </p:cNvSpPr>
          <p:nvPr>
            <p:ph type="dt" sz="half" idx="17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D7635B1-52DB-F4F3-C150-16E791979B6B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3BE7E41-6985-1806-6624-980D9A9DCBF4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850923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D2AF3450-104B-47D0-B01B-DC08566F9D2C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686175" y="0"/>
            <a:ext cx="8505825" cy="6858000"/>
          </a:xfrm>
          <a:custGeom>
            <a:avLst/>
            <a:gdLst>
              <a:gd name="connsiteX0" fmla="*/ 1701752 w 8505825"/>
              <a:gd name="connsiteY0" fmla="*/ 0 h 6858000"/>
              <a:gd name="connsiteX1" fmla="*/ 8505825 w 8505825"/>
              <a:gd name="connsiteY1" fmla="*/ 0 h 6858000"/>
              <a:gd name="connsiteX2" fmla="*/ 8505825 w 8505825"/>
              <a:gd name="connsiteY2" fmla="*/ 6858000 h 6858000"/>
              <a:gd name="connsiteX3" fmla="*/ 0 w 8505825"/>
              <a:gd name="connsiteY3" fmla="*/ 6858000 h 6858000"/>
              <a:gd name="connsiteX4" fmla="*/ 0 w 8505825"/>
              <a:gd name="connsiteY4" fmla="*/ 683739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505825" h="6858000">
                <a:moveTo>
                  <a:pt x="1701752" y="0"/>
                </a:moveTo>
                <a:lnTo>
                  <a:pt x="8505825" y="0"/>
                </a:lnTo>
                <a:lnTo>
                  <a:pt x="8505825" y="6858000"/>
                </a:lnTo>
                <a:lnTo>
                  <a:pt x="0" y="6858000"/>
                </a:lnTo>
                <a:lnTo>
                  <a:pt x="0" y="6837396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endParaRPr lang="en-US" dirty="0"/>
          </a:p>
        </p:txBody>
      </p:sp>
      <p:sp>
        <p:nvSpPr>
          <p:cNvPr id="16" name="Title 15">
            <a:extLst>
              <a:ext uri="{FF2B5EF4-FFF2-40B4-BE49-F238E27FC236}">
                <a16:creationId xmlns:a16="http://schemas.microsoft.com/office/drawing/2014/main" id="{48883C19-EC0B-F5B5-3520-45CB80393E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879635"/>
            <a:ext cx="8261729" cy="1639938"/>
          </a:xfrm>
          <a:custGeom>
            <a:avLst/>
            <a:gdLst>
              <a:gd name="connsiteX0" fmla="*/ 0 w 8353169"/>
              <a:gd name="connsiteY0" fmla="*/ 0 h 1639938"/>
              <a:gd name="connsiteX1" fmla="*/ 693683 w 8353169"/>
              <a:gd name="connsiteY1" fmla="*/ 0 h 1639938"/>
              <a:gd name="connsiteX2" fmla="*/ 826338 w 8353169"/>
              <a:gd name="connsiteY2" fmla="*/ 0 h 1639938"/>
              <a:gd name="connsiteX3" fmla="*/ 8353169 w 8353169"/>
              <a:gd name="connsiteY3" fmla="*/ 0 h 1639938"/>
              <a:gd name="connsiteX4" fmla="*/ 8049138 w 8353169"/>
              <a:gd name="connsiteY4" fmla="*/ 1639938 h 1639938"/>
              <a:gd name="connsiteX5" fmla="*/ 826338 w 8353169"/>
              <a:gd name="connsiteY5" fmla="*/ 1639938 h 1639938"/>
              <a:gd name="connsiteX6" fmla="*/ 693683 w 8353169"/>
              <a:gd name="connsiteY6" fmla="*/ 1639938 h 1639938"/>
              <a:gd name="connsiteX7" fmla="*/ 0 w 8353169"/>
              <a:gd name="connsiteY7" fmla="*/ 1639938 h 16399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353169" h="1639938">
                <a:moveTo>
                  <a:pt x="0" y="0"/>
                </a:moveTo>
                <a:lnTo>
                  <a:pt x="693683" y="0"/>
                </a:lnTo>
                <a:lnTo>
                  <a:pt x="826338" y="0"/>
                </a:lnTo>
                <a:lnTo>
                  <a:pt x="8353169" y="0"/>
                </a:lnTo>
                <a:lnTo>
                  <a:pt x="8049138" y="1639938"/>
                </a:lnTo>
                <a:lnTo>
                  <a:pt x="826338" y="1639938"/>
                </a:lnTo>
                <a:lnTo>
                  <a:pt x="693683" y="1639938"/>
                </a:lnTo>
                <a:lnTo>
                  <a:pt x="0" y="1639938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lIns="914400">
            <a:noAutofit/>
          </a:bodyPr>
          <a:lstStyle>
            <a:lvl1pPr>
              <a:defRPr sz="3600" cap="all" spc="3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3816" y="2907792"/>
            <a:ext cx="2952599" cy="1781642"/>
          </a:xfrm>
        </p:spPr>
        <p:txBody>
          <a:bodyPr>
            <a:normAutofit/>
          </a:bodyPr>
          <a:lstStyle>
            <a:lvl1pPr marL="0" indent="0" algn="l">
              <a:buNone/>
              <a:defRPr sz="1800" spc="100" baseline="0">
                <a:solidFill>
                  <a:schemeClr val="tx2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45B022C-E8CF-07D5-65AC-D3D3D5CC77A3}"/>
              </a:ext>
            </a:extLst>
          </p:cNvPr>
          <p:cNvCxnSpPr>
            <a:cxnSpLocks/>
          </p:cNvCxnSpPr>
          <p:nvPr userDrawn="1"/>
        </p:nvCxnSpPr>
        <p:spPr>
          <a:xfrm flipH="1">
            <a:off x="3868615" y="0"/>
            <a:ext cx="1000226" cy="4036291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910451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1000" y="1825625"/>
            <a:ext cx="114300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77A09-15C2-4E47-948E-AACAFCA47D4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3082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</a:defRPr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567522-C3B6-46EB-A361-BEC2510B0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 spc="50" baseline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57CF0-034F-450D-937C-718D5AF1A0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271342" y="6356350"/>
            <a:ext cx="153965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50" r:id="rId2"/>
    <p:sldLayoutId id="2147483674" r:id="rId3"/>
    <p:sldLayoutId id="2147483675" r:id="rId4"/>
    <p:sldLayoutId id="2147483676" r:id="rId5"/>
    <p:sldLayoutId id="2147483659" r:id="rId6"/>
    <p:sldLayoutId id="2147483677" r:id="rId7"/>
    <p:sldLayoutId id="2147483678" r:id="rId8"/>
    <p:sldLayoutId id="2147483679" r:id="rId9"/>
    <p:sldLayoutId id="2147483680" r:id="rId10"/>
    <p:sldLayoutId id="2147483681" r:id="rId11"/>
    <p:sldLayoutId id="2147483682" r:id="rId12"/>
    <p:sldLayoutId id="2147483683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240" userDrawn="1">
          <p15:clr>
            <a:srgbClr val="547EBF"/>
          </p15:clr>
        </p15:guide>
        <p15:guide id="4" orient="horz" pos="240" userDrawn="1">
          <p15:clr>
            <a:srgbClr val="547EBF"/>
          </p15:clr>
        </p15:guide>
        <p15:guide id="5" pos="7440" userDrawn="1">
          <p15:clr>
            <a:srgbClr val="547EBF"/>
          </p15:clr>
        </p15:guide>
        <p15:guide id="6" orient="horz" pos="4080" userDrawn="1">
          <p15:clr>
            <a:srgbClr val="547EBF"/>
          </p15:clr>
        </p15:guide>
        <p15:guide id="7" pos="3960" userDrawn="1">
          <p15:clr>
            <a:srgbClr val="547EBF"/>
          </p15:clr>
        </p15:guide>
        <p15:guide id="8" pos="3720" userDrawn="1">
          <p15:clr>
            <a:srgbClr val="547EBF"/>
          </p15:clr>
        </p15:guide>
        <p15:guide id="9" pos="2112" userDrawn="1">
          <p15:clr>
            <a:srgbClr val="547EBF"/>
          </p15:clr>
        </p15:guide>
        <p15:guide id="10" pos="1848" userDrawn="1">
          <p15:clr>
            <a:srgbClr val="547EBF"/>
          </p15:clr>
        </p15:guide>
        <p15:guide id="11" pos="5568" userDrawn="1">
          <p15:clr>
            <a:srgbClr val="547EBF"/>
          </p15:clr>
        </p15:guide>
        <p15:guide id="12" pos="5832" userDrawn="1">
          <p15:clr>
            <a:srgbClr val="547EBF"/>
          </p15:clr>
        </p15:guide>
        <p15:guide id="13" pos="4968" userDrawn="1">
          <p15:clr>
            <a:srgbClr val="9FCC3B"/>
          </p15:clr>
        </p15:guide>
        <p15:guide id="14" pos="5208" userDrawn="1">
          <p15:clr>
            <a:srgbClr val="9FCC3B"/>
          </p15:clr>
        </p15:guide>
        <p15:guide id="15" pos="2712" userDrawn="1">
          <p15:clr>
            <a:srgbClr val="9FCC3B"/>
          </p15:clr>
        </p15:guide>
        <p15:guide id="16" pos="2472" userDrawn="1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Police_in_Glasgow.jpg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asnimnews.com/en/news/2023/07/26/2931943/uk-government-backs-reduction-in-police-response-to-mental-health-incidents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ngall.com/caution-tape-png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asnimnews.com/en/news/2017/06/05/1427949/uk-police-detain-a-number-of-people-over-london-bridge-attack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v.uk" TargetMode="External"/><Relationship Id="rId3" Type="http://schemas.openxmlformats.org/officeDocument/2006/relationships/hyperlink" Target="https://www.btp.police.uk/news/btp/news/england/btps-response-to-the-manchester-arena-inquiry-report---volume-two/" TargetMode="External"/><Relationship Id="rId7" Type="http://schemas.openxmlformats.org/officeDocument/2006/relationships/hyperlink" Target="https://www.england.nhs.uk/long-read/ten-second-triage-tool/" TargetMode="External"/><Relationship Id="rId2" Type="http://schemas.openxmlformats.org/officeDocument/2006/relationships/hyperlink" Target="https://www.bbc.co.uk/news/uk-england-manchester-54071621" TargetMode="External"/><Relationship Id="rId1" Type="http://schemas.openxmlformats.org/officeDocument/2006/relationships/slideLayout" Target="../slideLayouts/slideLayout12.xml"/><Relationship Id="rId6" Type="http://schemas.openxmlformats.org/officeDocument/2006/relationships/hyperlink" Target="http://www.england.nhs.uk" TargetMode="External"/><Relationship Id="rId5" Type="http://schemas.openxmlformats.org/officeDocument/2006/relationships/hyperlink" Target="https://lordslibrary.parliament.uk/grenfell-tower-inquiry-house-of-lords-debate/" TargetMode="External"/><Relationship Id="rId4" Type="http://schemas.openxmlformats.org/officeDocument/2006/relationships/hyperlink" Target="https://www.fbu.org.uk/blog/grenfell-tower-disaster-should-never-have-happened" TargetMode="External"/><Relationship Id="rId9" Type="http://schemas.openxmlformats.org/officeDocument/2006/relationships/hyperlink" Target="https://www.gov.uk/guidance/leading-for-safety/5-communication-and-teamwork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Day_341_-_West_Midlands_Police_-_Dog_handlers_receive_awards_(8251729393).jpg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7" name="Picture Placeholder 86" descr="Rise in number of police officers taking sick leave due to 'stressful ...">
            <a:extLst>
              <a:ext uri="{FF2B5EF4-FFF2-40B4-BE49-F238E27FC236}">
                <a16:creationId xmlns:a16="http://schemas.microsoft.com/office/drawing/2014/main" id="{1A67CB3B-F50E-0C67-E369-D749D8F7961D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2"/>
          <a:srcRect/>
          <a:stretch/>
        </p:blipFill>
        <p:spPr>
          <a:xfrm flipH="1">
            <a:off x="0" y="990253"/>
            <a:ext cx="7024688" cy="4877493"/>
          </a:xfr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509B40FD-8703-8858-9649-FEBB48F536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78706" y="2456733"/>
            <a:ext cx="8124873" cy="1639939"/>
          </a:xfrm>
          <a:solidFill>
            <a:srgbClr val="0070C0"/>
          </a:solidFill>
        </p:spPr>
        <p:txBody>
          <a:bodyPr/>
          <a:lstStyle/>
          <a:p>
            <a:r>
              <a:rPr lang="en-US" dirty="0"/>
              <a:t>Professional Policing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AD56742-F4E2-870E-6E2F-14BE52F19AB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088705" y="4398264"/>
            <a:ext cx="7368727" cy="207698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Collaboration in action: The critical role of teamwork in achieving success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7554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9BD24E5D-1B1B-589D-5E61-13DB4FE927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0392" y="2770632"/>
            <a:ext cx="3383280" cy="3539265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dirty="0"/>
              <a:t>Introduction</a:t>
            </a:r>
          </a:p>
          <a:p>
            <a:pPr marL="285750" indent="-285750">
              <a:buFont typeface="Wingdings" panose="020B0604020202020204" pitchFamily="34" charset="0"/>
              <a:buChar char="v"/>
            </a:pPr>
            <a:r>
              <a:rPr lang="en-US" dirty="0"/>
              <a:t>Fundamental principles of teamwork and Collaboration.</a:t>
            </a:r>
          </a:p>
          <a:p>
            <a:pPr marL="285750" indent="-285750">
              <a:buFont typeface="Wingdings" panose="020B0604020202020204" pitchFamily="34" charset="0"/>
              <a:buChar char="v"/>
            </a:pPr>
            <a:r>
              <a:rPr lang="en-US" dirty="0"/>
              <a:t>What happens when teamwork goes wrong? How does it affect the public?</a:t>
            </a:r>
          </a:p>
          <a:p>
            <a:pPr marL="285750" indent="-285750">
              <a:buFont typeface="Wingdings" panose="020B0604020202020204" pitchFamily="34" charset="0"/>
              <a:buChar char="v"/>
            </a:pPr>
            <a:r>
              <a:rPr lang="en-US" dirty="0"/>
              <a:t>How effective teamwork contributes towards shared goals.</a:t>
            </a:r>
          </a:p>
          <a:p>
            <a:pPr marL="285750" indent="-285750">
              <a:buFont typeface="Wingdings" panose="020B0604020202020204" pitchFamily="34" charset="0"/>
              <a:buChar char="v"/>
            </a:pPr>
            <a:r>
              <a:rPr lang="en-US" dirty="0"/>
              <a:t>Case Studies. </a:t>
            </a:r>
          </a:p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893673-B52A-9C62-22E6-2E885DA1615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0271342" y="6356350"/>
            <a:ext cx="1539658" cy="365125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2</a:t>
            </a:fld>
            <a:endParaRPr lang="en-US" dirty="0"/>
          </a:p>
        </p:txBody>
      </p:sp>
      <p:pic>
        <p:nvPicPr>
          <p:cNvPr id="12" name="Picture Placeholder 11" descr="Police car on the street">
            <a:extLst>
              <a:ext uri="{FF2B5EF4-FFF2-40B4-BE49-F238E27FC236}">
                <a16:creationId xmlns:a16="http://schemas.microsoft.com/office/drawing/2014/main" id="{F9C729C8-1701-B745-7408-A3C01925EC6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/>
          <a:stretch/>
        </p:blipFill>
        <p:spPr>
          <a:xfrm>
            <a:off x="4315032" y="595530"/>
            <a:ext cx="7876033" cy="5249406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CC317C2-DB72-9044-85F5-8145812F25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803810"/>
            <a:ext cx="7346432" cy="1652921"/>
          </a:xfrm>
          <a:solidFill>
            <a:srgbClr val="0070C0"/>
          </a:solidFill>
        </p:spPr>
        <p:txBody>
          <a:bodyPr/>
          <a:lstStyle/>
          <a:p>
            <a:r>
              <a:rPr lang="en-US" dirty="0"/>
              <a:t>Agenda</a:t>
            </a:r>
          </a:p>
        </p:txBody>
      </p:sp>
    </p:spTree>
    <p:extLst>
      <p:ext uri="{BB962C8B-B14F-4D97-AF65-F5344CB8AC3E}">
        <p14:creationId xmlns:p14="http://schemas.microsoft.com/office/powerpoint/2010/main" val="962252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 descr="A group of police officers in matching uniforms&#10;&#10;Description automatically generated">
            <a:extLst>
              <a:ext uri="{FF2B5EF4-FFF2-40B4-BE49-F238E27FC236}">
                <a16:creationId xmlns:a16="http://schemas.microsoft.com/office/drawing/2014/main" id="{D0F41D1F-A4A5-6155-4028-C841AB499600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/>
        </p:blipFill>
        <p:spPr>
          <a:xfrm>
            <a:off x="852350" y="0"/>
            <a:ext cx="10472945" cy="6858000"/>
          </a:xfr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6F184A0C-9BEC-C286-0D96-CDD0FA89DB13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70C0"/>
          </a:solidFill>
        </p:spPr>
        <p:txBody>
          <a:bodyPr/>
          <a:lstStyle/>
          <a:p>
            <a:r>
              <a:rPr lang="en-US" dirty="0"/>
              <a:t>Introduction </a:t>
            </a:r>
            <a:br>
              <a:rPr lang="en-US" dirty="0"/>
            </a:br>
            <a:r>
              <a:rPr lang="en-US" dirty="0"/>
              <a:t>THE</a:t>
            </a:r>
            <a:r>
              <a:rPr lang="en-US" sz="3200" dirty="0"/>
              <a:t> POWER OF COMMUNICATION</a:t>
            </a:r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8A58697-01A8-92C6-0BB2-93301AF579B3}"/>
              </a:ext>
            </a:extLst>
          </p:cNvPr>
          <p:cNvSpPr txBox="1"/>
          <p:nvPr/>
        </p:nvSpPr>
        <p:spPr>
          <a:xfrm>
            <a:off x="852488" y="6858000"/>
            <a:ext cx="10472737" cy="317500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1848613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0BAD1-3F66-A863-73E8-7DB5DDDA7D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824684"/>
            <a:ext cx="19025" cy="1639937"/>
          </a:xfrm>
        </p:spPr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557A6B-D52C-26FA-657A-7150E1C16E5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3340" y="5846"/>
            <a:ext cx="12174505" cy="6851402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 sz="3200" u="sng" dirty="0">
                <a:latin typeface="Bookman Old Style"/>
              </a:rPr>
              <a:t>Introductory 101</a:t>
            </a:r>
            <a:endParaRPr lang="en-US" dirty="0"/>
          </a:p>
          <a:p>
            <a:r>
              <a:rPr lang="en-US" sz="2000" b="0" dirty="0">
                <a:latin typeface="Bell MT"/>
                <a:ea typeface="Calibri"/>
                <a:cs typeface="Calibri"/>
              </a:rPr>
              <a:t>What is Teamwork and Communication?</a:t>
            </a:r>
          </a:p>
          <a:p>
            <a:r>
              <a:rPr lang="en-US" sz="2000" b="0" dirty="0">
                <a:latin typeface="Times New Roman"/>
                <a:ea typeface="Calibri"/>
                <a:cs typeface="Times New Roman"/>
              </a:rPr>
              <a:t>(www.gov.uk, 2023) shows us that communication and teamwork </a:t>
            </a:r>
            <a:r>
              <a:rPr lang="en-US" sz="2000" b="0" dirty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works by utilizing four key parts to ensure that the workplace environment is positive and effective. These four fundamental aspects are:</a:t>
            </a:r>
            <a:endParaRPr lang="en-US" b="0" dirty="0">
              <a:solidFill>
                <a:srgbClr val="0B0C0C"/>
              </a:solidFill>
              <a:ea typeface="+mn-lt"/>
              <a:cs typeface="+mn-lt"/>
            </a:endParaRPr>
          </a:p>
          <a:p>
            <a:endParaRPr lang="en-US" sz="2000" b="0" dirty="0">
              <a:solidFill>
                <a:srgbClr val="000000"/>
              </a:solidFill>
              <a:latin typeface="Times New Roman"/>
              <a:ea typeface="Calibri"/>
              <a:cs typeface="Times New Roman"/>
            </a:endParaRPr>
          </a:p>
          <a:p>
            <a:pPr marL="342900" indent="-342900">
              <a:buFont typeface="Wingdings" panose="020B0604020202020204" pitchFamily="34" charset="0"/>
              <a:buChar char="v"/>
            </a:pPr>
            <a:r>
              <a:rPr lang="en-US" sz="2000" b="0" dirty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Communication – Both communicating with your team effectively and actively listening to specific details. </a:t>
            </a:r>
          </a:p>
          <a:p>
            <a:endParaRPr lang="en-US" sz="2000" b="0" dirty="0">
              <a:solidFill>
                <a:srgbClr val="000000"/>
              </a:solidFill>
              <a:latin typeface="Times New Roman"/>
              <a:ea typeface="Calibri"/>
              <a:cs typeface="Times New Roman"/>
            </a:endParaRPr>
          </a:p>
          <a:p>
            <a:pPr marL="342900" indent="-342900">
              <a:buFont typeface="Wingdings" panose="020B0604020202020204" pitchFamily="34" charset="0"/>
              <a:buChar char="v"/>
            </a:pPr>
            <a:r>
              <a:rPr lang="en-US" sz="2000" b="0" dirty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Teamwork – Collaborating with different partners and agencies as a team and work towards the same goal.</a:t>
            </a:r>
          </a:p>
          <a:p>
            <a:endParaRPr lang="en-US" sz="2000" b="0" dirty="0">
              <a:solidFill>
                <a:srgbClr val="000000"/>
              </a:solidFill>
              <a:latin typeface="Times New Roman"/>
              <a:ea typeface="Calibri"/>
              <a:cs typeface="Times New Roman"/>
            </a:endParaRPr>
          </a:p>
          <a:p>
            <a:pPr marL="342900" indent="-342900">
              <a:buFont typeface="Wingdings" panose="020B0604020202020204" pitchFamily="34" charset="0"/>
              <a:buChar char="v"/>
            </a:pPr>
            <a:r>
              <a:rPr lang="en-US" sz="2000" b="0" dirty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Briefings and </a:t>
            </a:r>
            <a:r>
              <a:rPr lang="en-US" sz="2000" b="0" dirty="0" err="1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Debreifings</a:t>
            </a:r>
            <a:r>
              <a:rPr lang="en-US" sz="2000" b="0" dirty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 – Engagement tactics to aim towards a goal and how the outcomes of the work made an impact, was collaboration and teamwork met? Was there any problems? How can they improve in the future?</a:t>
            </a:r>
          </a:p>
          <a:p>
            <a:endParaRPr lang="en-US" sz="2000" b="0" dirty="0">
              <a:solidFill>
                <a:srgbClr val="000000"/>
              </a:solidFill>
              <a:latin typeface="Times New Roman"/>
              <a:ea typeface="Calibri"/>
              <a:cs typeface="Times New Roman"/>
            </a:endParaRPr>
          </a:p>
          <a:p>
            <a:pPr marL="342900" indent="-342900">
              <a:buFont typeface="Wingdings" panose="020B0604020202020204" pitchFamily="34" charset="0"/>
              <a:buChar char="v"/>
            </a:pPr>
            <a:r>
              <a:rPr lang="en-US" sz="2000" b="0" dirty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Team Bias – Biases towards colleagues and </a:t>
            </a:r>
            <a:r>
              <a:rPr lang="en-US" sz="2000" b="0" err="1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organisations</a:t>
            </a:r>
            <a:r>
              <a:rPr lang="en-US" sz="2000" b="0" dirty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 in work and out of work.</a:t>
            </a:r>
          </a:p>
          <a:p>
            <a:pPr algn="ctr">
              <a:spcAft>
                <a:spcPts val="1000"/>
              </a:spcAft>
            </a:pPr>
            <a:r>
              <a:rPr lang="en-US" sz="2400" dirty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Your ability to communicate effectively will leave </a:t>
            </a:r>
            <a:br>
              <a:rPr lang="en-US" sz="2400" dirty="0">
                <a:latin typeface="Times New Roman"/>
                <a:ea typeface="Calibri"/>
                <a:cs typeface="Times New Roman"/>
              </a:rPr>
            </a:br>
            <a:r>
              <a:rPr lang="en-US" sz="240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a lasting impact on your audience </a:t>
            </a:r>
            <a:endParaRPr lang="en-US"/>
          </a:p>
          <a:p>
            <a:pPr algn="ctr">
              <a:spcAft>
                <a:spcPts val="1000"/>
              </a:spcAft>
            </a:pPr>
            <a:r>
              <a:rPr lang="en-US" sz="2400" dirty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Effectively communicating involves not only delivering </a:t>
            </a:r>
            <a:br>
              <a:rPr lang="en-US" sz="2400" dirty="0">
                <a:latin typeface="Times New Roman"/>
                <a:ea typeface="Calibri"/>
                <a:cs typeface="Times New Roman"/>
              </a:rPr>
            </a:br>
            <a:r>
              <a:rPr lang="en-US" sz="2400" dirty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a message but also resonating with the experiences, values, and emotions of those listening </a:t>
            </a:r>
            <a:endParaRPr lang="en-US"/>
          </a:p>
          <a:p>
            <a:endParaRPr lang="en-US" sz="2000" dirty="0">
              <a:solidFill>
                <a:srgbClr val="000000"/>
              </a:solidFill>
              <a:latin typeface="Times New Roman"/>
              <a:ea typeface="Calibri"/>
              <a:cs typeface="Times New Roman"/>
            </a:endParaRPr>
          </a:p>
          <a:p>
            <a:endParaRPr lang="en-US" sz="2000" b="0" dirty="0">
              <a:latin typeface="Times New Roman"/>
              <a:ea typeface="Calibri"/>
              <a:cs typeface="Times New Roman"/>
            </a:endParaRPr>
          </a:p>
          <a:p>
            <a:endParaRPr lang="en-US" sz="2000" b="0" dirty="0">
              <a:latin typeface="Bell MT"/>
              <a:ea typeface="Calibri"/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B8F3AF-5D61-F4D1-FD42-66C66F8DACAF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7979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7AB888-044C-471C-631D-A840EF19E7C1}"/>
              </a:ext>
            </a:extLst>
          </p:cNvPr>
          <p:cNvSpPr>
            <a:spLocks noGrp="1"/>
          </p:cNvSpPr>
          <p:nvPr>
            <p:ph type="ctrTitle"/>
          </p:nvPr>
        </p:nvSpPr>
        <p:spPr>
          <a:solidFill>
            <a:srgbClr val="0070C0"/>
          </a:solidFill>
        </p:spPr>
        <p:txBody>
          <a:bodyPr/>
          <a:lstStyle/>
          <a:p>
            <a:r>
              <a:rPr lang="en-US" dirty="0"/>
              <a:t>Briefing and debriefing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269BA4-BB93-7DC3-3D1F-4DA4CF5FC2A6}"/>
              </a:ext>
            </a:extLst>
          </p:cNvPr>
          <p:cNvSpPr>
            <a:spLocks noGrp="1"/>
          </p:cNvSpPr>
          <p:nvPr>
            <p:ph sz="quarter" idx="15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Brief</a:t>
            </a:r>
          </a:p>
          <a:p>
            <a:pPr lvl="1"/>
            <a:r>
              <a:rPr lang="en-US" dirty="0"/>
              <a:t>Know your material in advance</a:t>
            </a:r>
          </a:p>
          <a:p>
            <a:pPr lvl="1"/>
            <a:r>
              <a:rPr lang="en-US" dirty="0"/>
              <a:t>Assemble any questions</a:t>
            </a:r>
          </a:p>
          <a:p>
            <a:pPr lvl="1"/>
            <a:r>
              <a:rPr lang="en-US" dirty="0"/>
              <a:t>Discuss any concerns</a:t>
            </a:r>
          </a:p>
          <a:p>
            <a:pPr marL="0" lvl="1" indent="0">
              <a:buNone/>
            </a:pPr>
            <a:endParaRPr lang="en-US" dirty="0"/>
          </a:p>
          <a:p>
            <a:pPr lvl="1">
              <a:buFont typeface="Bahnschrift"/>
              <a:buAutoNum type="arabicPeriod"/>
            </a:pPr>
            <a:endParaRPr lang="en-US" dirty="0"/>
          </a:p>
          <a:p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33AA15-477D-3A60-F1C0-6FC4F35F2422}"/>
              </a:ext>
            </a:extLst>
          </p:cNvPr>
          <p:cNvSpPr>
            <a:spLocks noGrp="1"/>
          </p:cNvSpPr>
          <p:nvPr>
            <p:ph sz="quarter" idx="16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Debrief</a:t>
            </a:r>
          </a:p>
          <a:p>
            <a:pPr marL="283210" lvl="2" indent="-283210"/>
            <a:r>
              <a:rPr lang="en-US" dirty="0"/>
              <a:t>Stay calm</a:t>
            </a:r>
          </a:p>
          <a:p>
            <a:pPr marL="283210" lvl="2" indent="-283210"/>
            <a:r>
              <a:rPr lang="en-US" dirty="0"/>
              <a:t>Actively listen</a:t>
            </a:r>
          </a:p>
          <a:p>
            <a:pPr marL="283210" lvl="2" indent="-283210"/>
            <a:r>
              <a:rPr lang="en-US" dirty="0"/>
              <a:t>Pause and reflect</a:t>
            </a:r>
          </a:p>
          <a:p>
            <a:pPr marL="283210" lvl="2" indent="-283210"/>
            <a:r>
              <a:rPr lang="en-US" dirty="0"/>
              <a:t>Maintain eye contact</a:t>
            </a:r>
          </a:p>
          <a:p>
            <a:pPr marL="283210" lvl="2" indent="-283210"/>
            <a:r>
              <a:rPr lang="en-US" dirty="0"/>
              <a:t>Talk about concerns</a:t>
            </a:r>
          </a:p>
          <a:p>
            <a:pPr marL="283210" lvl="2" indent="-283210"/>
            <a:r>
              <a:rPr lang="en-US" dirty="0"/>
              <a:t>Help </a:t>
            </a:r>
            <a:r>
              <a:rPr lang="en-US" dirty="0" err="1"/>
              <a:t>eachother</a:t>
            </a:r>
          </a:p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ABA5A5-6AFB-AB74-5763-67CD0C206F20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52440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1FDC51BF-AA30-B054-C232-5803F7B5925C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2028" b="2028"/>
          <a:stretch/>
        </p:blipFill>
        <p:spPr>
          <a:xfrm>
            <a:off x="0" y="0"/>
            <a:ext cx="10266363" cy="6858000"/>
          </a:xfrm>
        </p:spPr>
      </p:pic>
      <p:sp>
        <p:nvSpPr>
          <p:cNvPr id="7" name="Title 6">
            <a:extLst>
              <a:ext uri="{FF2B5EF4-FFF2-40B4-BE49-F238E27FC236}">
                <a16:creationId xmlns:a16="http://schemas.microsoft.com/office/drawing/2014/main" id="{4F9EF13D-AA0D-44CD-DB0F-81D3B7A5AADD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70C0"/>
          </a:solidFill>
        </p:spPr>
        <p:txBody>
          <a:bodyPr/>
          <a:lstStyle/>
          <a:p>
            <a:r>
              <a:rPr lang="en-US" dirty="0"/>
              <a:t>What happens when teamwork goes wrong?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78BBA72F-BB9D-3A5F-ED17-5C3D1C612E6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vert="horz" lIns="91440" tIns="91440" rIns="91440" bIns="45720" rtlCol="0" anchor="t">
            <a:normAutofit/>
          </a:bodyPr>
          <a:lstStyle/>
          <a:p>
            <a:r>
              <a:rPr lang="en-US" spc="100" dirty="0"/>
              <a:t>How does this affect the public? </a:t>
            </a:r>
            <a:endParaRPr lang="en-US" sz="2400" spc="1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0F3F0B6-BB34-478C-EC55-4257E8208FFB}"/>
              </a:ext>
            </a:extLst>
          </p:cNvPr>
          <p:cNvSpPr txBox="1"/>
          <p:nvPr/>
        </p:nvSpPr>
        <p:spPr>
          <a:xfrm>
            <a:off x="0" y="6858000"/>
            <a:ext cx="10266363" cy="317500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6578815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065E584-E9D5-D9AE-675E-04B2896C8B0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824686"/>
            <a:ext cx="7242048" cy="1632045"/>
          </a:xfrm>
          <a:solidFill>
            <a:srgbClr val="0070C0"/>
          </a:solidFill>
        </p:spPr>
        <p:txBody>
          <a:bodyPr/>
          <a:lstStyle/>
          <a:p>
            <a:r>
              <a:rPr lang="en-US" dirty="0"/>
              <a:t>When teamwork goes wrong -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C40C425-91E4-471C-9E11-0A85D2B74510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915988" y="2761488"/>
            <a:ext cx="5430837" cy="330098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/>
              <a:t>Impacts</a:t>
            </a:r>
          </a:p>
          <a:p>
            <a:pPr marL="283210" lvl="1" indent="-283210"/>
            <a:r>
              <a:rPr lang="en-US" sz="2400" dirty="0"/>
              <a:t>Public distrust</a:t>
            </a:r>
          </a:p>
          <a:p>
            <a:pPr marL="283210" lvl="1" indent="-283210"/>
            <a:r>
              <a:rPr lang="en-US" sz="2400" dirty="0"/>
              <a:t>Team Respect</a:t>
            </a:r>
          </a:p>
          <a:p>
            <a:pPr marL="283210" lvl="1" indent="-283210"/>
            <a:r>
              <a:rPr lang="en-US" sz="2400" dirty="0"/>
              <a:t>Reflect badly on work</a:t>
            </a:r>
          </a:p>
          <a:p>
            <a:pPr marL="283210" lvl="1" indent="-283210"/>
            <a:endParaRPr lang="en-US" sz="2400" dirty="0"/>
          </a:p>
          <a:p>
            <a:pPr marL="0" lvl="1" indent="0">
              <a:buNone/>
            </a:pPr>
            <a:endParaRPr lang="en-US" sz="2400" dirty="0"/>
          </a:p>
        </p:txBody>
      </p:sp>
      <p:pic>
        <p:nvPicPr>
          <p:cNvPr id="7" name="Picture Placeholder 6" descr="A yellow and black caution tape&#10;&#10;Description automatically generated">
            <a:extLst>
              <a:ext uri="{FF2B5EF4-FFF2-40B4-BE49-F238E27FC236}">
                <a16:creationId xmlns:a16="http://schemas.microsoft.com/office/drawing/2014/main" id="{1D0F9AEB-F3F4-5B2C-B397-13D56615EF98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/>
        </p:blipFill>
        <p:spPr>
          <a:xfrm>
            <a:off x="7002621" y="137255"/>
            <a:ext cx="4971235" cy="6706754"/>
          </a:xfr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01B8E33-942D-3D11-FCA8-2D54102B3C2F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10271342" y="6356350"/>
            <a:ext cx="1539658" cy="365125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76328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group of police officers in matching uniforms&#10;&#10;Description automatically generated">
            <a:extLst>
              <a:ext uri="{FF2B5EF4-FFF2-40B4-BE49-F238E27FC236}">
                <a16:creationId xmlns:a16="http://schemas.microsoft.com/office/drawing/2014/main" id="{74CE6F9E-76DD-2B30-A8F1-5998F9B3BD7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3490" r="2" b="2"/>
          <a:stretch/>
        </p:blipFill>
        <p:spPr>
          <a:xfrm>
            <a:off x="3686175" y="10"/>
            <a:ext cx="8505825" cy="6857990"/>
          </a:xfrm>
          <a:custGeom>
            <a:avLst/>
            <a:gdLst>
              <a:gd name="connsiteX0" fmla="*/ 1701752 w 8505825"/>
              <a:gd name="connsiteY0" fmla="*/ 0 h 6858000"/>
              <a:gd name="connsiteX1" fmla="*/ 8505825 w 8505825"/>
              <a:gd name="connsiteY1" fmla="*/ 0 h 6858000"/>
              <a:gd name="connsiteX2" fmla="*/ 8505825 w 8505825"/>
              <a:gd name="connsiteY2" fmla="*/ 6858000 h 6858000"/>
              <a:gd name="connsiteX3" fmla="*/ 0 w 8505825"/>
              <a:gd name="connsiteY3" fmla="*/ 6858000 h 6858000"/>
              <a:gd name="connsiteX4" fmla="*/ 0 w 8505825"/>
              <a:gd name="connsiteY4" fmla="*/ 683739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505825" h="6858000">
                <a:moveTo>
                  <a:pt x="1701752" y="0"/>
                </a:moveTo>
                <a:lnTo>
                  <a:pt x="8505825" y="0"/>
                </a:lnTo>
                <a:lnTo>
                  <a:pt x="8505825" y="6858000"/>
                </a:lnTo>
                <a:lnTo>
                  <a:pt x="0" y="6858000"/>
                </a:lnTo>
                <a:lnTo>
                  <a:pt x="0" y="6837396"/>
                </a:lnTo>
                <a:close/>
              </a:path>
            </a:pathLst>
          </a:custGeo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935A121-24F8-A629-2A69-324FD8F05A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879635"/>
            <a:ext cx="8261729" cy="1639938"/>
          </a:xfrm>
          <a:solidFill>
            <a:srgbClr val="0070C0"/>
          </a:solidFill>
        </p:spPr>
        <p:txBody>
          <a:bodyPr wrap="square" anchor="ctr">
            <a:normAutofit/>
          </a:bodyPr>
          <a:lstStyle/>
          <a:p>
            <a:r>
              <a:rPr lang="en-US"/>
              <a:t>How effective teamwork contributes towards shared goals</a:t>
            </a:r>
            <a:endParaRPr lang="en-US" dirty="0"/>
          </a:p>
        </p:txBody>
      </p:sp>
      <p:sp>
        <p:nvSpPr>
          <p:cNvPr id="17" name="Subtitle 3">
            <a:extLst>
              <a:ext uri="{FF2B5EF4-FFF2-40B4-BE49-F238E27FC236}">
                <a16:creationId xmlns:a16="http://schemas.microsoft.com/office/drawing/2014/main" id="{0FD9D5D4-FC2E-75EC-1529-005F6353EA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3816" y="2907792"/>
            <a:ext cx="2952599" cy="1781642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74344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CD8B506-191E-1832-13DD-A83B44C7065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2960" y="347472"/>
            <a:ext cx="11082528" cy="1563624"/>
          </a:xfrm>
        </p:spPr>
        <p:txBody>
          <a:bodyPr/>
          <a:lstStyle/>
          <a:p>
            <a:r>
              <a:rPr lang="en-US" sz="3600" dirty="0">
                <a:solidFill>
                  <a:srgbClr val="00B0F0"/>
                </a:solidFill>
                <a:ea typeface="+mj-lt"/>
                <a:cs typeface="+mj-lt"/>
              </a:rPr>
              <a:t>How effective teamwork contributes towards shared goals</a:t>
            </a:r>
            <a:endParaRPr lang="en-US" dirty="0">
              <a:solidFill>
                <a:srgbClr val="00B0F0"/>
              </a:solidFill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BC7C28A-A45F-7BB2-D694-7808E32E9DED}"/>
              </a:ext>
            </a:extLst>
          </p:cNvPr>
          <p:cNvSpPr>
            <a:spLocks noGrp="1"/>
          </p:cNvSpPr>
          <p:nvPr>
            <p:ph sz="quarter" idx="15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US" dirty="0"/>
          </a:p>
          <a:p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B91F137D-40EF-84F0-61EB-11434C0CC2EC}"/>
              </a:ext>
            </a:extLst>
          </p:cNvPr>
          <p:cNvSpPr>
            <a:spLocks noGrp="1"/>
          </p:cNvSpPr>
          <p:nvPr>
            <p:ph sz="quarter" idx="16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4DD166F-774B-18A7-EF80-332246375F77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>
          <a:xfrm>
            <a:off x="6754" y="2277410"/>
            <a:ext cx="12185246" cy="4567329"/>
          </a:xfrm>
          <a:solidFill>
            <a:srgbClr val="00B0F0"/>
          </a:solidFill>
        </p:spPr>
        <p:txBody>
          <a:bodyPr/>
          <a:lstStyle/>
          <a:p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62CA001-D8B5-434B-7880-360C2FED3914}"/>
              </a:ext>
            </a:extLst>
          </p:cNvPr>
          <p:cNvSpPr txBox="1"/>
          <p:nvPr/>
        </p:nvSpPr>
        <p:spPr>
          <a:xfrm>
            <a:off x="504033" y="2632172"/>
            <a:ext cx="11200732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/>
              <a:t>Effective teamwork will allow your team to gain trust which is valuable in the world of policing. </a:t>
            </a:r>
          </a:p>
          <a:p>
            <a:endParaRPr lang="en-US" sz="2400" dirty="0"/>
          </a:p>
          <a:p>
            <a:r>
              <a:rPr lang="en-US" sz="2400" dirty="0"/>
              <a:t>Allows the police to gain a better rapport with the public.</a:t>
            </a:r>
          </a:p>
          <a:p>
            <a:endParaRPr lang="en-US" sz="2400" dirty="0"/>
          </a:p>
          <a:p>
            <a:r>
              <a:rPr lang="en-US" sz="2400" dirty="0"/>
              <a:t>Allows the police to complete their jobs efficiently and effectively</a:t>
            </a:r>
          </a:p>
        </p:txBody>
      </p:sp>
    </p:spTree>
    <p:extLst>
      <p:ext uri="{BB962C8B-B14F-4D97-AF65-F5344CB8AC3E}">
        <p14:creationId xmlns:p14="http://schemas.microsoft.com/office/powerpoint/2010/main" val="21294521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46E262C-D929-15C4-BBD2-6BBFB706F64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91640" y="740664"/>
            <a:ext cx="8503920" cy="1197864"/>
          </a:xfrm>
        </p:spPr>
        <p:txBody>
          <a:bodyPr/>
          <a:lstStyle/>
          <a:p>
            <a:r>
              <a:rPr lang="en-US" dirty="0"/>
              <a:t>Case studies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A986459-0C4D-D72D-7E80-642179490407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828800" y="2679192"/>
            <a:ext cx="8531352" cy="319125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Manchester Terrorist Attack - </a:t>
            </a:r>
            <a:r>
              <a:rPr lang="en-US" sz="1600" dirty="0">
                <a:latin typeface="Times New Roman"/>
                <a:cs typeface="Times New Roman"/>
              </a:rPr>
              <a:t>(Craigie, 2018)</a:t>
            </a:r>
            <a:endParaRPr lang="en-US" dirty="0"/>
          </a:p>
          <a:p>
            <a:r>
              <a:rPr lang="en-US" dirty="0"/>
              <a:t>Grenfell tower - </a:t>
            </a:r>
            <a:r>
              <a:rPr lang="en-US" sz="1600" dirty="0">
                <a:latin typeface="Times New Roman"/>
                <a:cs typeface="Times New Roman"/>
              </a:rPr>
              <a:t>(Fire Brigades Union, 2021)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852689E-AE00-35CC-F96B-C768FB8E23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71342" y="6356350"/>
            <a:ext cx="1539658" cy="365125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42109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8DF208-FD2D-D43F-55D5-12E4087871B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Manchester Bombing 2017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626937-7F89-4D54-B895-1BF6425ECCEF}"/>
              </a:ext>
            </a:extLst>
          </p:cNvPr>
          <p:cNvSpPr>
            <a:spLocks noGrp="1"/>
          </p:cNvSpPr>
          <p:nvPr>
            <p:ph sz="quarter" idx="15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 algn="l"/>
            <a:r>
              <a:rPr lang="en-US" sz="1800" dirty="0">
                <a:latin typeface="Times New Roman"/>
                <a:cs typeface="Times New Roman"/>
              </a:rPr>
              <a:t>(Craigie, 2018) states that since the </a:t>
            </a:r>
            <a:r>
              <a:rPr lang="en-US" sz="1800" dirty="0" err="1">
                <a:latin typeface="Times New Roman"/>
                <a:cs typeface="Times New Roman"/>
              </a:rPr>
              <a:t>manchester</a:t>
            </a:r>
            <a:r>
              <a:rPr lang="en-US" sz="1800" dirty="0">
                <a:latin typeface="Times New Roman"/>
                <a:cs typeface="Times New Roman"/>
              </a:rPr>
              <a:t> bombing, 22 deaths and 1017 injured occurred. </a:t>
            </a:r>
            <a:endParaRPr lang="en-US" sz="1800">
              <a:latin typeface="Tw Cen MT"/>
              <a:cs typeface="Times New Roman"/>
            </a:endParaRPr>
          </a:p>
          <a:p>
            <a:pPr algn="l"/>
            <a:r>
              <a:rPr lang="en-US" sz="1600" dirty="0">
                <a:latin typeface="Times New Roman"/>
                <a:cs typeface="Times New Roman"/>
              </a:rPr>
              <a:t>(British Transport Police, 2022)</a:t>
            </a:r>
            <a:r>
              <a:rPr lang="en-US" sz="1200" dirty="0">
                <a:latin typeface="Times New Roman"/>
                <a:cs typeface="Times New Roman"/>
              </a:rPr>
              <a:t> </a:t>
            </a:r>
            <a:r>
              <a:rPr lang="en-US" sz="1800" dirty="0">
                <a:latin typeface="Times New Roman"/>
                <a:cs typeface="Times New Roman"/>
              </a:rPr>
              <a:t>BTP were the initial response team at the incident, no sign of </a:t>
            </a:r>
            <a:r>
              <a:rPr lang="en-US" sz="1800" err="1">
                <a:latin typeface="Times New Roman"/>
                <a:cs typeface="Times New Roman"/>
              </a:rPr>
              <a:t>manchester</a:t>
            </a:r>
            <a:r>
              <a:rPr lang="en-US" sz="1800" dirty="0">
                <a:latin typeface="Times New Roman"/>
                <a:cs typeface="Times New Roman"/>
              </a:rPr>
              <a:t> police force, should have been a plan in place. </a:t>
            </a:r>
            <a:endParaRPr lang="en-US" sz="1200">
              <a:latin typeface="Times New Roman"/>
              <a:cs typeface="Times New Roman"/>
            </a:endParaRPr>
          </a:p>
          <a:p>
            <a:pPr algn="l"/>
            <a:r>
              <a:rPr lang="en-US" sz="1800" dirty="0">
                <a:latin typeface="Times New Roman"/>
                <a:cs typeface="Times New Roman"/>
              </a:rPr>
              <a:t>Security teams, could have potentially been avoided</a:t>
            </a:r>
          </a:p>
          <a:p>
            <a:pPr algn="l"/>
            <a:r>
              <a:rPr lang="en-US" sz="1800" dirty="0">
                <a:latin typeface="Times New Roman"/>
                <a:cs typeface="Times New Roman"/>
              </a:rPr>
              <a:t>Risk assessment disaster, lack of communication between emergency services.</a:t>
            </a:r>
          </a:p>
          <a:p>
            <a:pPr algn="l"/>
            <a:r>
              <a:rPr lang="en-US" sz="1800" dirty="0">
                <a:latin typeface="Times New Roman"/>
                <a:cs typeface="Times New Roman"/>
              </a:rPr>
              <a:t>Since the incident – Joint risk assessment, police attending events, first aiders present, more strict security measures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485F9A-B10E-C9F3-32BB-99D7DB2E16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11</a:t>
            </a:fld>
            <a:endParaRPr lang="en-US" dirty="0"/>
          </a:p>
        </p:txBody>
      </p:sp>
      <p:pic>
        <p:nvPicPr>
          <p:cNvPr id="5" name="Picture 4" descr="A diagram of a patient injury&#10;&#10;Description automatically generated">
            <a:extLst>
              <a:ext uri="{FF2B5EF4-FFF2-40B4-BE49-F238E27FC236}">
                <a16:creationId xmlns:a16="http://schemas.microsoft.com/office/drawing/2014/main" id="{953F4E22-B62A-99C7-C5F4-D8BC4EC60D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86670" y="3658721"/>
            <a:ext cx="2307851" cy="32104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91629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CA9170-FA40-C8E9-9824-353C8466F96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Grenfell tower 2017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064B1C-70EA-D26D-7AF1-713F61E63A51}"/>
              </a:ext>
            </a:extLst>
          </p:cNvPr>
          <p:cNvSpPr>
            <a:spLocks noGrp="1"/>
          </p:cNvSpPr>
          <p:nvPr>
            <p:ph sz="quarter" idx="15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342900" indent="-342900" algn="l">
              <a:buFont typeface="Wingdings" panose="020B0604020202020204" pitchFamily="34" charset="0"/>
              <a:buChar char="v"/>
            </a:pPr>
            <a:r>
              <a:rPr lang="en-US"/>
              <a:t>Electrical fault which resulted in a fire</a:t>
            </a:r>
            <a:endParaRPr lang="en-US" dirty="0"/>
          </a:p>
          <a:p>
            <a:pPr marL="342900" indent="-342900" algn="l">
              <a:buFont typeface="Wingdings" panose="020B0604020202020204" pitchFamily="34" charset="0"/>
              <a:buChar char="v"/>
            </a:pPr>
            <a:r>
              <a:rPr lang="en-US" dirty="0"/>
              <a:t>Resulted in 72 deaths</a:t>
            </a:r>
          </a:p>
          <a:p>
            <a:pPr marL="342900" indent="-342900" algn="l">
              <a:buFont typeface="Wingdings" panose="020B0604020202020204" pitchFamily="34" charset="0"/>
              <a:buChar char="v"/>
            </a:pPr>
            <a:r>
              <a:rPr lang="en-US" dirty="0"/>
              <a:t>Over 200 Firefighters and Emergency service </a:t>
            </a:r>
            <a:r>
              <a:rPr lang="en-US" err="1"/>
              <a:t>attendended</a:t>
            </a:r>
            <a:r>
              <a:rPr lang="en-US"/>
              <a:t> the incident. </a:t>
            </a:r>
            <a:endParaRPr lang="en-US" dirty="0"/>
          </a:p>
          <a:p>
            <a:pPr marL="342900" indent="-342900" algn="l">
              <a:buFont typeface="Wingdings" panose="020B0604020202020204" pitchFamily="34" charset="0"/>
              <a:buChar char="v"/>
            </a:pPr>
            <a:r>
              <a:rPr lang="en-US" dirty="0"/>
              <a:t>Worked collaboratively and helped each other out.</a:t>
            </a:r>
          </a:p>
          <a:p>
            <a:pPr algn="l"/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E08786E-FC07-E1F7-D2BD-6A7C4B5B02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76570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C880AA61-7128-BE64-05B8-FBE7B97C47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4551"/>
            <a:ext cx="6383659" cy="1639937"/>
          </a:xfrm>
        </p:spPr>
        <p:txBody>
          <a:bodyPr/>
          <a:lstStyle/>
          <a:p>
            <a:r>
              <a:rPr lang="en-US" dirty="0"/>
              <a:t>Research timeline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98DA3B-4EB2-F2F4-2F9B-8877E3C9A5F8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10271342" y="6356350"/>
            <a:ext cx="1539658" cy="365125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13</a:t>
            </a:fld>
            <a:endParaRPr lang="en-US" dirty="0"/>
          </a:p>
        </p:txBody>
      </p:sp>
      <p:graphicFrame>
        <p:nvGraphicFramePr>
          <p:cNvPr id="13" name="Table 4">
            <a:extLst>
              <a:ext uri="{FF2B5EF4-FFF2-40B4-BE49-F238E27FC236}">
                <a16:creationId xmlns:a16="http://schemas.microsoft.com/office/drawing/2014/main" id="{58EDBDBD-DFA8-EBB8-FEF3-DE8D29E74368}"/>
              </a:ext>
            </a:extLst>
          </p:cNvPr>
          <p:cNvGraphicFramePr>
            <a:graphicFrameLocks noGrp="1"/>
          </p:cNvGraphicFramePr>
          <p:nvPr>
            <p:ph sz="quarter" idx="15"/>
            <p:extLst>
              <p:ext uri="{D42A27DB-BD31-4B8C-83A1-F6EECF244321}">
                <p14:modId xmlns:p14="http://schemas.microsoft.com/office/powerpoint/2010/main" val="3649564471"/>
              </p:ext>
            </p:extLst>
          </p:nvPr>
        </p:nvGraphicFramePr>
        <p:xfrm>
          <a:off x="1028" y="1031128"/>
          <a:ext cx="12081762" cy="5640796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4531638">
                  <a:extLst>
                    <a:ext uri="{9D8B030D-6E8A-4147-A177-3AD203B41FA5}">
                      <a16:colId xmlns:a16="http://schemas.microsoft.com/office/drawing/2014/main" val="1689330750"/>
                    </a:ext>
                  </a:extLst>
                </a:gridCol>
                <a:gridCol w="4531638">
                  <a:extLst>
                    <a:ext uri="{9D8B030D-6E8A-4147-A177-3AD203B41FA5}">
                      <a16:colId xmlns:a16="http://schemas.microsoft.com/office/drawing/2014/main" val="2660631934"/>
                    </a:ext>
                  </a:extLst>
                </a:gridCol>
                <a:gridCol w="3018486">
                  <a:extLst>
                    <a:ext uri="{9D8B030D-6E8A-4147-A177-3AD203B41FA5}">
                      <a16:colId xmlns:a16="http://schemas.microsoft.com/office/drawing/2014/main" val="3909717689"/>
                    </a:ext>
                  </a:extLst>
                </a:gridCol>
              </a:tblGrid>
              <a:tr h="550321"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latin typeface="+mj-lt"/>
                        </a:rPr>
                        <a:t>Background reading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latin typeface="+mj-lt"/>
                        </a:rPr>
                        <a:t>Planning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latin typeface="+mj-lt"/>
                        </a:rPr>
                        <a:t>Reflection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79928716"/>
                  </a:ext>
                </a:extLst>
              </a:tr>
              <a:tr h="550321">
                <a:tc>
                  <a:txBody>
                    <a:bodyPr/>
                    <a:lstStyle/>
                    <a:p>
                      <a:pPr algn="ctr"/>
                      <a:r>
                        <a:rPr lang="en-US" spc="100" baseline="0" dirty="0"/>
                        <a:t>Online Websites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pc="100" baseline="0" dirty="0"/>
                        <a:t>First Look at case studies where teamwork was applied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pc="100" baseline="0" dirty="0"/>
                        <a:t>Time management (Use more time to look at sources and take more time to write a better presentation)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60208656"/>
                  </a:ext>
                </a:extLst>
              </a:tr>
              <a:tr h="550321">
                <a:tc>
                  <a:txBody>
                    <a:bodyPr/>
                    <a:lstStyle/>
                    <a:p>
                      <a:pPr algn="ctr"/>
                      <a:r>
                        <a:rPr lang="en-US" spc="100" baseline="0" dirty="0"/>
                        <a:t>Journal Articles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pc="100" baseline="0" dirty="0"/>
                        <a:t>Create a </a:t>
                      </a:r>
                      <a:r>
                        <a:rPr lang="en-US" spc="100" baseline="0" err="1"/>
                        <a:t>powerpoint</a:t>
                      </a:r>
                      <a:r>
                        <a:rPr lang="en-US" spc="100" baseline="0" dirty="0"/>
                        <a:t> and discuss impacts and challenges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pc="100" baseline="0" dirty="0"/>
                        <a:t>I tend to get overwhelmed quickly, so take time to look back and rethink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634243071"/>
                  </a:ext>
                </a:extLst>
              </a:tr>
              <a:tr h="550321">
                <a:tc>
                  <a:txBody>
                    <a:bodyPr/>
                    <a:lstStyle/>
                    <a:p>
                      <a:pPr algn="ctr"/>
                      <a:r>
                        <a:rPr lang="en-US" spc="100" baseline="0" dirty="0"/>
                        <a:t>Books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pc="100" baseline="0" dirty="0"/>
                        <a:t>Search for aftermath and improvement methods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pc="100" baseline="0" dirty="0"/>
                        <a:t>Trouble with finding what I wanted to do, so search for best sources which hit the brief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15808797"/>
                  </a:ext>
                </a:extLst>
              </a:tr>
              <a:tr h="550321">
                <a:tc>
                  <a:txBody>
                    <a:bodyPr/>
                    <a:lstStyle/>
                    <a:p>
                      <a:pPr algn="ctr"/>
                      <a:r>
                        <a:rPr lang="en-US" spc="100" baseline="0" dirty="0"/>
                        <a:t>Face to Face interaction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pc="100" baseline="0" dirty="0"/>
                        <a:t>Positives of effective teamwork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pc="100" baseline="0" dirty="0"/>
                        <a:t>I have had fun creating this presentation, it gave me more freedom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80950325"/>
                  </a:ext>
                </a:extLst>
              </a:tr>
              <a:tr h="609915">
                <a:tc>
                  <a:txBody>
                    <a:bodyPr/>
                    <a:lstStyle/>
                    <a:p>
                      <a:pPr algn="ctr"/>
                      <a:r>
                        <a:rPr lang="en-US" spc="100" baseline="0" dirty="0"/>
                        <a:t>Bloggs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pc="100" baseline="0" dirty="0"/>
                        <a:t>Practice speaking at home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US" spc="100" baseline="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59328907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3618271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116FD7-D06A-1ED6-AE3E-ED51914F67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33618" y="1556"/>
            <a:ext cx="10308779" cy="1639937"/>
          </a:xfrm>
        </p:spPr>
        <p:txBody>
          <a:bodyPr/>
          <a:lstStyle/>
          <a:p>
            <a:r>
              <a:rPr lang="en-US" dirty="0"/>
              <a:t>Reference List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C47A2F46-CF06-E88E-9AFE-E1363F3949B1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822960" y="2807208"/>
            <a:ext cx="2962656" cy="3191256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dirty="0"/>
          </a:p>
          <a:p>
            <a:endParaRPr lang="en-US" sz="1200" b="0" dirty="0">
              <a:latin typeface="Times New Roman"/>
              <a:cs typeface="Times New Roman"/>
            </a:endParaRPr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37C1F62B-D2CC-A382-3650-EDA7B5A547CE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4526280" y="2807208"/>
            <a:ext cx="5870448" cy="3776472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dirty="0"/>
          </a:p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4CE20E-036C-9032-6F92-19214C09F4DD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>
          <a:xfrm>
            <a:off x="10271342" y="6356350"/>
            <a:ext cx="1539658" cy="365125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14</a:t>
            </a:fld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4933F12-E345-D7D8-6567-CB1FF0606380}"/>
              </a:ext>
            </a:extLst>
          </p:cNvPr>
          <p:cNvSpPr txBox="1"/>
          <p:nvPr/>
        </p:nvSpPr>
        <p:spPr>
          <a:xfrm>
            <a:off x="-30977" y="1040834"/>
            <a:ext cx="12088610" cy="627864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v"/>
            </a:pPr>
            <a:r>
              <a:rPr lang="en-US" sz="1600" dirty="0">
                <a:solidFill>
                  <a:schemeClr val="bg1"/>
                </a:solidFill>
                <a:latin typeface="Times New Roman"/>
                <a:cs typeface="Times New Roman"/>
              </a:rPr>
              <a:t>BBC (2020). Manchester Arena Inquiry: One paramedic at scene for 40 minutes after blast. </a:t>
            </a:r>
            <a:r>
              <a:rPr lang="en-US" sz="1600" i="1" dirty="0">
                <a:solidFill>
                  <a:schemeClr val="bg1"/>
                </a:solidFill>
                <a:latin typeface="Times New Roman"/>
                <a:cs typeface="Times New Roman"/>
              </a:rPr>
              <a:t>BBC News</a:t>
            </a:r>
            <a:r>
              <a:rPr lang="en-US" sz="1600" dirty="0">
                <a:solidFill>
                  <a:schemeClr val="bg1"/>
                </a:solidFill>
                <a:latin typeface="Times New Roman"/>
                <a:cs typeface="Times New Roman"/>
              </a:rPr>
              <a:t>. [online] 8 Sep. Available at: </a:t>
            </a:r>
            <a:r>
              <a:rPr lang="en-US" sz="1600" dirty="0">
                <a:solidFill>
                  <a:schemeClr val="bg1"/>
                </a:solidFill>
                <a:latin typeface="Times New Roman"/>
                <a:cs typeface="Times New Roman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https://www.bbc.co.uk/news/uk-england-manchester-54071621</a:t>
            </a:r>
            <a:r>
              <a:rPr lang="en-US" sz="1600" dirty="0">
                <a:solidFill>
                  <a:schemeClr val="bg1"/>
                </a:solidFill>
                <a:latin typeface="Times New Roman"/>
                <a:cs typeface="Times New Roman"/>
              </a:rPr>
              <a:t> [Accessed 22 Nov. 2024].</a:t>
            </a:r>
          </a:p>
          <a:p>
            <a:endParaRPr lang="en-US" sz="1600" dirty="0">
              <a:solidFill>
                <a:schemeClr val="bg1"/>
              </a:solidFill>
              <a:latin typeface="Times New Roman"/>
              <a:cs typeface="Times New Roman"/>
            </a:endParaRPr>
          </a:p>
          <a:p>
            <a:pPr marL="285750" indent="-285750">
              <a:buFont typeface="Wingdings"/>
              <a:buChar char="v"/>
            </a:pPr>
            <a:r>
              <a:rPr lang="en-US" sz="1600" dirty="0">
                <a:solidFill>
                  <a:schemeClr val="bg1"/>
                </a:solidFill>
                <a:latin typeface="Times New Roman"/>
                <a:cs typeface="Times New Roman"/>
              </a:rPr>
              <a:t>British Transport Police (2022). </a:t>
            </a:r>
            <a:r>
              <a:rPr lang="en-US" sz="1600" i="1" dirty="0">
                <a:solidFill>
                  <a:schemeClr val="bg1"/>
                </a:solidFill>
                <a:latin typeface="Times New Roman"/>
                <a:cs typeface="Times New Roman"/>
              </a:rPr>
              <a:t>BTP’s response to the Manchester bombing inquiry report</a:t>
            </a:r>
            <a:r>
              <a:rPr lang="en-US" sz="1600" dirty="0">
                <a:solidFill>
                  <a:schemeClr val="bg1"/>
                </a:solidFill>
                <a:latin typeface="Times New Roman"/>
                <a:cs typeface="Times New Roman"/>
              </a:rPr>
              <a:t>. [online] Available at: </a:t>
            </a:r>
            <a:r>
              <a:rPr lang="en-US" sz="1600" dirty="0">
                <a:solidFill>
                  <a:schemeClr val="bg1"/>
                </a:solidFill>
                <a:latin typeface="Times New Roman"/>
                <a:cs typeface="Times New Roman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https://www.btp.police.uk/news/btp/news/england/btps-response-to-the-manchester-arena-inquiry-report---volume-two/</a:t>
            </a:r>
            <a:r>
              <a:rPr lang="en-US" sz="1600" dirty="0">
                <a:solidFill>
                  <a:schemeClr val="bg1"/>
                </a:solidFill>
                <a:latin typeface="Times New Roman"/>
                <a:cs typeface="Times New Roman"/>
              </a:rPr>
              <a:t> [Accessed 2 Dec. 2024].</a:t>
            </a:r>
          </a:p>
          <a:p>
            <a:endParaRPr lang="en-US" sz="1600" dirty="0">
              <a:solidFill>
                <a:schemeClr val="bg1"/>
              </a:solidFill>
              <a:latin typeface="Times New Roman"/>
              <a:cs typeface="Times New Roman"/>
            </a:endParaRPr>
          </a:p>
          <a:p>
            <a:pPr marL="285750" indent="-285750">
              <a:buFont typeface="Wingdings"/>
              <a:buChar char="v"/>
            </a:pPr>
            <a:r>
              <a:rPr lang="en-US" sz="1600" dirty="0">
                <a:solidFill>
                  <a:schemeClr val="bg1"/>
                </a:solidFill>
                <a:latin typeface="Times New Roman"/>
                <a:cs typeface="Times New Roman"/>
              </a:rPr>
              <a:t>Craigie, R.J. (2018). Manchester Arena bombing: Lessons Learnt from a Mass Casualty Incident. </a:t>
            </a:r>
            <a:r>
              <a:rPr lang="en-US" sz="1600" i="1" dirty="0">
                <a:solidFill>
                  <a:schemeClr val="bg1"/>
                </a:solidFill>
                <a:latin typeface="Times New Roman"/>
                <a:cs typeface="Times New Roman"/>
              </a:rPr>
              <a:t>Journal of the Royal Army Medical Corps</a:t>
            </a:r>
            <a:r>
              <a:rPr lang="en-US" sz="1600" dirty="0">
                <a:solidFill>
                  <a:schemeClr val="bg1"/>
                </a:solidFill>
                <a:latin typeface="Times New Roman"/>
                <a:cs typeface="Times New Roman"/>
              </a:rPr>
              <a:t>, [online] 166(2), p.72. </a:t>
            </a:r>
            <a:r>
              <a:rPr lang="en-US" sz="1600" err="1">
                <a:solidFill>
                  <a:schemeClr val="bg1"/>
                </a:solidFill>
                <a:latin typeface="Times New Roman"/>
                <a:cs typeface="Times New Roman"/>
              </a:rPr>
              <a:t>doi:https</a:t>
            </a:r>
            <a:r>
              <a:rPr lang="en-US" sz="1600" dirty="0">
                <a:solidFill>
                  <a:schemeClr val="bg1"/>
                </a:solidFill>
                <a:latin typeface="Times New Roman"/>
                <a:cs typeface="Times New Roman"/>
              </a:rPr>
              <a:t>://doi.org/10.1136/jramc-2018-000930.</a:t>
            </a:r>
          </a:p>
          <a:p>
            <a:pPr marL="285750" indent="-285750">
              <a:buFont typeface="Wingdings"/>
              <a:buChar char="v"/>
            </a:pPr>
            <a:endParaRPr lang="en-US" sz="1600" dirty="0">
              <a:solidFill>
                <a:schemeClr val="bg1"/>
              </a:solidFill>
              <a:latin typeface="Times New Roman"/>
              <a:cs typeface="Times New Roman"/>
            </a:endParaRPr>
          </a:p>
          <a:p>
            <a:pPr>
              <a:buFont typeface="Arial"/>
              <a:buChar char="•"/>
            </a:pPr>
            <a:r>
              <a:rPr lang="en-US" sz="1600" dirty="0">
                <a:solidFill>
                  <a:schemeClr val="bg1"/>
                </a:solidFill>
                <a:latin typeface="Times New Roman"/>
                <a:cs typeface="Times New Roman"/>
              </a:rPr>
              <a:t> Fire Brigades Union. (2021). </a:t>
            </a:r>
            <a:r>
              <a:rPr lang="en-US" sz="1600" i="1" dirty="0">
                <a:solidFill>
                  <a:schemeClr val="bg1"/>
                </a:solidFill>
                <a:latin typeface="Times New Roman"/>
                <a:cs typeface="Times New Roman"/>
              </a:rPr>
              <a:t>Grenfell Tower: A disaster that should never have happened</a:t>
            </a:r>
            <a:r>
              <a:rPr lang="en-US" sz="1600" dirty="0">
                <a:solidFill>
                  <a:schemeClr val="bg1"/>
                </a:solidFill>
                <a:latin typeface="Times New Roman"/>
                <a:cs typeface="Times New Roman"/>
              </a:rPr>
              <a:t>. [online] Available at: </a:t>
            </a:r>
            <a:r>
              <a:rPr lang="en-US" sz="1600" dirty="0">
                <a:solidFill>
                  <a:schemeClr val="bg1"/>
                </a:solidFill>
                <a:latin typeface="Times New Roman"/>
                <a:cs typeface="Times New Roman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https://www.fbu.org.uk/blog/grenfell-tower-disaster-should-never-have-happened</a:t>
            </a:r>
            <a:r>
              <a:rPr lang="en-US" sz="1600" dirty="0">
                <a:solidFill>
                  <a:schemeClr val="bg1"/>
                </a:solidFill>
                <a:latin typeface="Times New Roman"/>
                <a:cs typeface="Times New Roman"/>
              </a:rPr>
              <a:t> [Accessed 27 Nov. 2024].</a:t>
            </a:r>
          </a:p>
          <a:p>
            <a:pPr>
              <a:buFont typeface="Arial"/>
              <a:buChar char="•"/>
            </a:pPr>
            <a:endParaRPr lang="en-US" sz="1600" dirty="0">
              <a:solidFill>
                <a:schemeClr val="bg1"/>
              </a:solidFill>
              <a:latin typeface="Times New Roman"/>
              <a:cs typeface="Times New Roman"/>
            </a:endParaRPr>
          </a:p>
          <a:p>
            <a:pPr>
              <a:buFont typeface="Arial"/>
              <a:buChar char="•"/>
            </a:pPr>
            <a:r>
              <a:rPr lang="en-US" sz="1600" dirty="0">
                <a:solidFill>
                  <a:schemeClr val="bg1"/>
                </a:solidFill>
                <a:latin typeface="Times New Roman"/>
                <a:cs typeface="Times New Roman"/>
              </a:rPr>
              <a:t> Newson, N. (2024). </a:t>
            </a:r>
            <a:r>
              <a:rPr lang="en-US" sz="1600" i="1" dirty="0">
                <a:solidFill>
                  <a:schemeClr val="bg1"/>
                </a:solidFill>
                <a:latin typeface="Times New Roman"/>
                <a:cs typeface="Times New Roman"/>
              </a:rPr>
              <a:t>Grenfell Tower Inquiry: House of Lords debate</a:t>
            </a:r>
            <a:r>
              <a:rPr lang="en-US" sz="1600" dirty="0">
                <a:solidFill>
                  <a:schemeClr val="bg1"/>
                </a:solidFill>
                <a:latin typeface="Times New Roman"/>
                <a:cs typeface="Times New Roman"/>
              </a:rPr>
              <a:t>. [online] House of Lords Library. Available at: </a:t>
            </a:r>
            <a:r>
              <a:rPr lang="en-US" sz="1600" dirty="0">
                <a:solidFill>
                  <a:schemeClr val="bg1"/>
                </a:solidFill>
                <a:latin typeface="Times New Roman"/>
                <a:cs typeface="Times New Roman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https://lordslibrary.parliament.uk/grenfell-tower-inquiry-house-of-lords-debate/</a:t>
            </a:r>
            <a:r>
              <a:rPr lang="en-US" sz="1600" dirty="0">
                <a:solidFill>
                  <a:schemeClr val="bg1"/>
                </a:solidFill>
                <a:latin typeface="Times New Roman"/>
                <a:cs typeface="Times New Roman"/>
              </a:rPr>
              <a:t> [Accessed 27 Nov. 2024].</a:t>
            </a:r>
            <a:endParaRPr lang="en-US" sz="1600" dirty="0">
              <a:solidFill>
                <a:schemeClr val="bg1"/>
              </a:solidFill>
            </a:endParaRPr>
          </a:p>
          <a:p>
            <a:pPr marL="285750" indent="-285750">
              <a:buFont typeface="Wingdings"/>
              <a:buChar char="v"/>
            </a:pPr>
            <a:endParaRPr lang="en-US" sz="1600" dirty="0">
              <a:solidFill>
                <a:schemeClr val="bg1"/>
              </a:solidFill>
              <a:latin typeface="Times New Roman"/>
              <a:cs typeface="Times New Roman"/>
            </a:endParaRPr>
          </a:p>
          <a:p>
            <a:endParaRPr lang="en-US" sz="1600" dirty="0">
              <a:solidFill>
                <a:schemeClr val="bg1"/>
              </a:solidFill>
              <a:latin typeface="Times New Roman"/>
              <a:cs typeface="Times New Roman"/>
            </a:endParaRPr>
          </a:p>
          <a:p>
            <a:pPr marL="285750" indent="-285750">
              <a:buFont typeface="Wingdings"/>
              <a:buChar char="v"/>
            </a:pPr>
            <a:r>
              <a:rPr lang="en-US" sz="1600" dirty="0">
                <a:solidFill>
                  <a:schemeClr val="bg1"/>
                </a:solidFill>
                <a:latin typeface="Times New Roman"/>
                <a:cs typeface="Times New Roman"/>
              </a:rPr>
              <a:t>NHS England (2023). </a:t>
            </a:r>
            <a:r>
              <a:rPr lang="en-US" sz="1600" i="1" dirty="0">
                <a:solidFill>
                  <a:schemeClr val="bg1"/>
                </a:solidFill>
                <a:latin typeface="Times New Roman"/>
                <a:cs typeface="Times New Roman"/>
              </a:rPr>
              <a:t>NHS England» Ten Second Triage Tool</a:t>
            </a:r>
            <a:r>
              <a:rPr lang="en-US" sz="1600" dirty="0">
                <a:solidFill>
                  <a:schemeClr val="bg1"/>
                </a:solidFill>
                <a:latin typeface="Times New Roman"/>
                <a:cs typeface="Times New Roman"/>
              </a:rPr>
              <a:t>. [online] </a:t>
            </a:r>
            <a:r>
              <a:rPr lang="en-US" sz="1600" dirty="0">
                <a:solidFill>
                  <a:schemeClr val="bg1"/>
                </a:solidFill>
                <a:latin typeface="Times New Roman"/>
                <a:cs typeface="Times New Roman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www.england.nhs.uk</a:t>
            </a:r>
            <a:r>
              <a:rPr lang="en-US" sz="1600" dirty="0">
                <a:solidFill>
                  <a:schemeClr val="bg1"/>
                </a:solidFill>
                <a:latin typeface="Times New Roman"/>
                <a:cs typeface="Times New Roman"/>
              </a:rPr>
              <a:t>. Available at: </a:t>
            </a:r>
            <a:r>
              <a:rPr lang="en-US" sz="1600" dirty="0">
                <a:solidFill>
                  <a:schemeClr val="bg1"/>
                </a:solidFill>
                <a:latin typeface="Times New Roman"/>
                <a:cs typeface="Times New Roman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https://www.england.nhs.uk/long-read/ten-second-triage-tool/</a:t>
            </a:r>
            <a:r>
              <a:rPr lang="en-US" sz="1600" dirty="0">
                <a:solidFill>
                  <a:schemeClr val="bg1"/>
                </a:solidFill>
                <a:latin typeface="Times New Roman"/>
                <a:cs typeface="Times New Roman"/>
              </a:rPr>
              <a:t> [Accessed 2 Dec. 2024].</a:t>
            </a:r>
            <a:endParaRPr lang="en-US" sz="1600">
              <a:solidFill>
                <a:schemeClr val="bg1"/>
              </a:solidFill>
            </a:endParaRPr>
          </a:p>
          <a:p>
            <a:r>
              <a:rPr lang="en-US" sz="1600" dirty="0">
                <a:solidFill>
                  <a:schemeClr val="bg1"/>
                </a:solidFill>
                <a:latin typeface="Times New Roman"/>
                <a:cs typeface="Times New Roman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www.gov.uk</a:t>
            </a:r>
            <a:r>
              <a:rPr lang="en-US" sz="1600" dirty="0">
                <a:solidFill>
                  <a:schemeClr val="bg1"/>
                </a:solidFill>
                <a:latin typeface="Times New Roman"/>
                <a:cs typeface="Times New Roman"/>
              </a:rPr>
              <a:t>. (2023). </a:t>
            </a:r>
          </a:p>
          <a:p>
            <a:endParaRPr lang="en-US" sz="1600" dirty="0">
              <a:solidFill>
                <a:schemeClr val="bg1"/>
              </a:solidFill>
              <a:latin typeface="Times New Roman"/>
              <a:cs typeface="Times New Roman"/>
            </a:endParaRPr>
          </a:p>
          <a:p>
            <a:endParaRPr lang="en-US" sz="1600" dirty="0">
              <a:solidFill>
                <a:schemeClr val="bg1"/>
              </a:solidFill>
              <a:latin typeface="Times New Roman"/>
              <a:cs typeface="Times New Roman"/>
            </a:endParaRPr>
          </a:p>
          <a:p>
            <a:pPr marL="285750" indent="-285750">
              <a:buFont typeface="Wingdings"/>
              <a:buChar char="v"/>
            </a:pPr>
            <a:r>
              <a:rPr lang="en-US" sz="1600" dirty="0">
                <a:solidFill>
                  <a:schemeClr val="bg1"/>
                </a:solidFill>
                <a:latin typeface="Times New Roman"/>
                <a:cs typeface="Times New Roman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www.gov.uk</a:t>
            </a:r>
            <a:r>
              <a:rPr lang="en-US" sz="1600" dirty="0">
                <a:solidFill>
                  <a:schemeClr val="bg1"/>
                </a:solidFill>
                <a:latin typeface="Times New Roman"/>
                <a:cs typeface="Times New Roman"/>
              </a:rPr>
              <a:t>. (2023). </a:t>
            </a:r>
            <a:r>
              <a:rPr lang="en-US" sz="1600" i="1" dirty="0">
                <a:solidFill>
                  <a:schemeClr val="bg1"/>
                </a:solidFill>
                <a:latin typeface="Times New Roman"/>
                <a:cs typeface="Times New Roman"/>
              </a:rPr>
              <a:t>Leading for safety - 5. Communication and teamwork - Guidance - GOV.UK</a:t>
            </a:r>
            <a:r>
              <a:rPr lang="en-US" sz="1600" dirty="0">
                <a:solidFill>
                  <a:schemeClr val="bg1"/>
                </a:solidFill>
                <a:latin typeface="Times New Roman"/>
                <a:cs typeface="Times New Roman"/>
              </a:rPr>
              <a:t>. [online] Available at: </a:t>
            </a:r>
            <a:r>
              <a:rPr lang="en-US" sz="1600" dirty="0">
                <a:solidFill>
                  <a:schemeClr val="bg1"/>
                </a:solidFill>
                <a:latin typeface="Times New Roman"/>
                <a:cs typeface="Times New Roman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https://www.gov.uk/guidance/leading-for-safety/5-communication-and-teamwork</a:t>
            </a:r>
            <a:r>
              <a:rPr lang="en-US" sz="1600" dirty="0">
                <a:solidFill>
                  <a:schemeClr val="bg1"/>
                </a:solidFill>
                <a:latin typeface="Times New Roman"/>
                <a:cs typeface="Times New Roman"/>
              </a:rPr>
              <a:t> [Accessed 1 Dec. 2024].</a:t>
            </a:r>
          </a:p>
          <a:p>
            <a:pPr marL="285750" indent="-285750">
              <a:buFont typeface="Wingdings"/>
              <a:buChar char="v"/>
            </a:pPr>
            <a:endParaRPr lang="en-US" dirty="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20150456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Placeholder 22" descr="A group of police officers with dogs&#10;&#10;Description automatically generated">
            <a:extLst>
              <a:ext uri="{FF2B5EF4-FFF2-40B4-BE49-F238E27FC236}">
                <a16:creationId xmlns:a16="http://schemas.microsoft.com/office/drawing/2014/main" id="{1BFA8449-61BE-6A34-3690-BAEEC5A5A54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/>
        </p:blipFill>
        <p:spPr>
          <a:xfrm>
            <a:off x="3686175" y="239316"/>
            <a:ext cx="8505825" cy="6379368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8CABFD3A-42D8-AD08-B28B-24BAACB1BA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879635"/>
            <a:ext cx="8261729" cy="1639938"/>
          </a:xfrm>
          <a:solidFill>
            <a:srgbClr val="00B0F0"/>
          </a:solidFill>
        </p:spPr>
        <p:txBody>
          <a:bodyPr/>
          <a:lstStyle/>
          <a:p>
            <a:r>
              <a:rPr lang="en-US" dirty="0"/>
              <a:t>Thank you!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010AE0F3-4D02-12DE-AE66-D0E7EEB761E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3816" y="2907792"/>
            <a:ext cx="2952599" cy="178164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b="1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Any Questions? </a:t>
            </a:r>
          </a:p>
          <a:p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D43637B-66DC-F628-8B5F-51E8866AD3D2}"/>
              </a:ext>
            </a:extLst>
          </p:cNvPr>
          <p:cNvSpPr txBox="1"/>
          <p:nvPr/>
        </p:nvSpPr>
        <p:spPr>
          <a:xfrm>
            <a:off x="3686175" y="6618288"/>
            <a:ext cx="8505825" cy="317500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242677307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B67606-BA55-C888-681C-0A6712DB0F37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>
          <a:xfrm>
            <a:off x="10271342" y="6356350"/>
            <a:ext cx="1539658" cy="365125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16</a:t>
            </a:fld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6132F7F-45A4-A15E-7A92-C93333D57BCB}"/>
              </a:ext>
            </a:extLst>
          </p:cNvPr>
          <p:cNvSpPr>
            <a:spLocks noGrp="1"/>
          </p:cNvSpPr>
          <p:nvPr>
            <p:ph sz="quarter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C628810-0C31-4EE6-D481-D80D0B4D0080}"/>
              </a:ext>
            </a:extLst>
          </p:cNvPr>
          <p:cNvSpPr>
            <a:spLocks noGrp="1"/>
          </p:cNvSpPr>
          <p:nvPr>
            <p:ph sz="quarter" idx="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D5FA4A7D-09A5-2E25-6436-32E9D362102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2555836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Creative Red 1">
      <a:dk1>
        <a:srgbClr val="000000"/>
      </a:dk1>
      <a:lt1>
        <a:srgbClr val="FFFFFF"/>
      </a:lt1>
      <a:dk2>
        <a:srgbClr val="3A3A3A"/>
      </a:dk2>
      <a:lt2>
        <a:srgbClr val="E7E6E6"/>
      </a:lt2>
      <a:accent1>
        <a:srgbClr val="632423"/>
      </a:accent1>
      <a:accent2>
        <a:srgbClr val="B51200"/>
      </a:accent2>
      <a:accent3>
        <a:srgbClr val="FD1B17"/>
      </a:accent3>
      <a:accent4>
        <a:srgbClr val="F9EBE5"/>
      </a:accent4>
      <a:accent5>
        <a:srgbClr val="03C9C6"/>
      </a:accent5>
      <a:accent6>
        <a:srgbClr val="01B9D1"/>
      </a:accent6>
      <a:hlink>
        <a:srgbClr val="0563C1"/>
      </a:hlink>
      <a:folHlink>
        <a:srgbClr val="954F72"/>
      </a:folHlink>
    </a:clrScheme>
    <a:fontScheme name="Custom 76">
      <a:majorFont>
        <a:latin typeface="Bahnschrift"/>
        <a:ea typeface=""/>
        <a:cs typeface=""/>
      </a:majorFont>
      <a:minorFont>
        <a:latin typeface="Tw Cen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11580736_win32_kb_v3" id="{D7A3E551-3D61-4CA5-934F-4DAFCF7401BD}" vid="{D7B46FAE-2643-4A5F-85EB-71F421ADCF2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  <Background xmlns="71af3243-3dd4-4a8d-8c0d-dd76da1f02a5">false</Background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ED012FD6-30D8-4E7C-9A54-1D40EC16B1C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6A49627-BF3F-409F-AD52-1B30DD7AB3C6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31AE3212-FDDD-4F52-95D5-3CE5C732A69F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72f988bf-86f1-41af-91ab-2d7cd011db47}" enabled="0" method="" siteId="{72f988bf-86f1-41af-91ab-2d7cd011db47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424</Words>
  <Application>Microsoft Office PowerPoint</Application>
  <PresentationFormat>Widescreen</PresentationFormat>
  <Paragraphs>124</Paragraphs>
  <Slides>16</Slides>
  <Notes>0</Notes>
  <HiddenSlides>1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Custom</vt:lpstr>
      <vt:lpstr>Professional Policing</vt:lpstr>
      <vt:lpstr>Agenda</vt:lpstr>
      <vt:lpstr>Introduction  THE POWER OF COMMUNICATION</vt:lpstr>
      <vt:lpstr>PowerPoint Presentation</vt:lpstr>
      <vt:lpstr>Briefing and debriefing</vt:lpstr>
      <vt:lpstr>What happens when teamwork goes wrong?</vt:lpstr>
      <vt:lpstr>When teamwork goes wrong -</vt:lpstr>
      <vt:lpstr>How effective teamwork contributes towards shared goals</vt:lpstr>
      <vt:lpstr>How effective teamwork contributes towards shared goals</vt:lpstr>
      <vt:lpstr>Case studies</vt:lpstr>
      <vt:lpstr>Manchester Bombing 2017</vt:lpstr>
      <vt:lpstr>Grenfell tower 2017</vt:lpstr>
      <vt:lpstr>Research timeline</vt:lpstr>
      <vt:lpstr>Reference List</vt:lpstr>
      <vt:lpstr>Thank you!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611</cp:revision>
  <dcterms:created xsi:type="dcterms:W3CDTF">2024-12-09T05:05:08Z</dcterms:created>
  <dcterms:modified xsi:type="dcterms:W3CDTF">2024-12-09T08:45:27Z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SIP_Label_f42aa342-8706-4288-bd11-ebb85995028c_Enabled">
    <vt:lpwstr>true</vt:lpwstr>
  </property>
  <property fmtid="{D5CDD505-2E9C-101B-9397-08002B2CF9AE}" pid="4" name="MSIP_Label_f42aa342-8706-4288-bd11-ebb85995028c_SetDate">
    <vt:lpwstr>2022-05-03T19:17:58Z</vt:lpwstr>
  </property>
  <property fmtid="{D5CDD505-2E9C-101B-9397-08002B2CF9AE}" pid="5" name="MSIP_Label_f42aa342-8706-4288-bd11-ebb85995028c_Method">
    <vt:lpwstr>Standard</vt:lpwstr>
  </property>
  <property fmtid="{D5CDD505-2E9C-101B-9397-08002B2CF9AE}" pid="6" name="MSIP_Label_f42aa342-8706-4288-bd11-ebb85995028c_Name">
    <vt:lpwstr>Internal</vt:lpwstr>
  </property>
  <property fmtid="{D5CDD505-2E9C-101B-9397-08002B2CF9AE}" pid="7" name="MSIP_Label_f42aa342-8706-4288-bd11-ebb85995028c_SiteId">
    <vt:lpwstr>72f988bf-86f1-41af-91ab-2d7cd011db47</vt:lpwstr>
  </property>
  <property fmtid="{D5CDD505-2E9C-101B-9397-08002B2CF9AE}" pid="8" name="MSIP_Label_f42aa342-8706-4288-bd11-ebb85995028c_ActionId">
    <vt:lpwstr>25d63fd1-0370-4d03-a1c2-b2f22483dbaf</vt:lpwstr>
  </property>
  <property fmtid="{D5CDD505-2E9C-101B-9397-08002B2CF9AE}" pid="9" name="MSIP_Label_f42aa342-8706-4288-bd11-ebb85995028c_ContentBits">
    <vt:lpwstr>0</vt:lpwstr>
  </property>
  <property fmtid="{D5CDD505-2E9C-101B-9397-08002B2CF9AE}" pid="10" name="MediaServiceImageTags">
    <vt:lpwstr/>
  </property>
</Properties>
</file>