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3"/>
  </p:sldMasterIdLst>
  <p:notesMasterIdLst>
    <p:notesMasterId r:id="rId15"/>
  </p:notesMasterIdLst>
  <p:handoutMasterIdLst>
    <p:handoutMasterId r:id="rId16"/>
  </p:handoutMasterIdLst>
  <p:sldIdLst>
    <p:sldId id="320" r:id="rId4"/>
    <p:sldId id="287" r:id="rId5"/>
    <p:sldId id="288" r:id="rId6"/>
    <p:sldId id="290" r:id="rId7"/>
    <p:sldId id="319" r:id="rId8"/>
    <p:sldId id="289" r:id="rId9"/>
    <p:sldId id="291" r:id="rId10"/>
    <p:sldId id="292" r:id="rId11"/>
    <p:sldId id="293" r:id="rId12"/>
    <p:sldId id="308" r:id="rId13"/>
    <p:sldId id="317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>
        <p:scale>
          <a:sx n="75" d="100"/>
          <a:sy n="75" d="100"/>
        </p:scale>
        <p:origin x="-1248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32" Type="http://schemas.microsoft.com/office/2016/11/relationships/changesInfo" Target="changesInfos/changesInfo1.xml"/><Relationship Id="rId5" Type="http://schemas.openxmlformats.org/officeDocument/2006/relationships/slide" Target="slides/slide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ohan Mendis" userId="c590b05b-806f-48e0-8880-74553b9cb7e4" providerId="ADAL" clId="{20C83F8F-1AAD-4189-BDDF-9E0942B761A9}"/>
    <pc:docChg chg="undo custSel addSld delSld modSld sldOrd">
      <pc:chgData name="Yohan Mendis" userId="c590b05b-806f-48e0-8880-74553b9cb7e4" providerId="ADAL" clId="{20C83F8F-1AAD-4189-BDDF-9E0942B761A9}" dt="2018-05-23T14:52:45.079" v="1121"/>
      <pc:docMkLst>
        <pc:docMk/>
      </pc:docMkLst>
      <pc:sldChg chg="addSp modSp modAnim">
        <pc:chgData name="Yohan Mendis" userId="c590b05b-806f-48e0-8880-74553b9cb7e4" providerId="ADAL" clId="{20C83F8F-1AAD-4189-BDDF-9E0942B761A9}" dt="2018-05-23T14:52:45.079" v="1121"/>
        <pc:sldMkLst>
          <pc:docMk/>
          <pc:sldMk cId="2011787625" sldId="275"/>
        </pc:sldMkLst>
        <pc:spChg chg="mod">
          <ac:chgData name="Yohan Mendis" userId="c590b05b-806f-48e0-8880-74553b9cb7e4" providerId="ADAL" clId="{20C83F8F-1AAD-4189-BDDF-9E0942B761A9}" dt="2018-05-23T14:16:38.975" v="587" actId="20577"/>
          <ac:spMkLst>
            <pc:docMk/>
            <pc:sldMk cId="2011787625" sldId="275"/>
            <ac:spMk id="3" creationId="{28025432-1175-4309-B3A0-1AF07FEF42AE}"/>
          </ac:spMkLst>
        </pc:spChg>
        <pc:picChg chg="add mod">
          <ac:chgData name="Yohan Mendis" userId="c590b05b-806f-48e0-8880-74553b9cb7e4" providerId="ADAL" clId="{20C83F8F-1AAD-4189-BDDF-9E0942B761A9}" dt="2018-05-23T14:17:38.655" v="591" actId="1076"/>
          <ac:picMkLst>
            <pc:docMk/>
            <pc:sldMk cId="2011787625" sldId="275"/>
            <ac:picMk id="4" creationId="{5C2FF307-FE3D-4D9A-A069-E9E8EBD14A04}"/>
          </ac:picMkLst>
        </pc:picChg>
      </pc:sldChg>
      <pc:sldChg chg="modSp modAnim">
        <pc:chgData name="Yohan Mendis" userId="c590b05b-806f-48e0-8880-74553b9cb7e4" providerId="ADAL" clId="{20C83F8F-1AAD-4189-BDDF-9E0942B761A9}" dt="2018-05-23T14:46:34.790" v="1081" actId="20577"/>
        <pc:sldMkLst>
          <pc:docMk/>
          <pc:sldMk cId="1150337488" sldId="276"/>
        </pc:sldMkLst>
        <pc:spChg chg="mod">
          <ac:chgData name="Yohan Mendis" userId="c590b05b-806f-48e0-8880-74553b9cb7e4" providerId="ADAL" clId="{20C83F8F-1AAD-4189-BDDF-9E0942B761A9}" dt="2018-05-23T14:46:34.790" v="1081" actId="20577"/>
          <ac:spMkLst>
            <pc:docMk/>
            <pc:sldMk cId="1150337488" sldId="276"/>
            <ac:spMk id="3" creationId="{6233C08C-50F9-48FD-B7E3-FB4756F4B2AD}"/>
          </ac:spMkLst>
        </pc:spChg>
      </pc:sldChg>
      <pc:sldChg chg="modSp modAnim">
        <pc:chgData name="Yohan Mendis" userId="c590b05b-806f-48e0-8880-74553b9cb7e4" providerId="ADAL" clId="{20C83F8F-1AAD-4189-BDDF-9E0942B761A9}" dt="2018-05-23T10:27:42.441" v="112" actId="27636"/>
        <pc:sldMkLst>
          <pc:docMk/>
          <pc:sldMk cId="673045607" sldId="283"/>
        </pc:sldMkLst>
        <pc:spChg chg="mod">
          <ac:chgData name="Yohan Mendis" userId="c590b05b-806f-48e0-8880-74553b9cb7e4" providerId="ADAL" clId="{20C83F8F-1AAD-4189-BDDF-9E0942B761A9}" dt="2018-05-23T10:27:42.441" v="112" actId="27636"/>
          <ac:spMkLst>
            <pc:docMk/>
            <pc:sldMk cId="673045607" sldId="283"/>
            <ac:spMk id="3" creationId="{16E94382-DACE-4E00-9EDA-0779A57F51D8}"/>
          </ac:spMkLst>
        </pc:spChg>
      </pc:sldChg>
      <pc:sldChg chg="del">
        <pc:chgData name="Yohan Mendis" userId="c590b05b-806f-48e0-8880-74553b9cb7e4" providerId="ADAL" clId="{20C83F8F-1AAD-4189-BDDF-9E0942B761A9}" dt="2018-05-23T10:32:58.267" v="166" actId="2696"/>
        <pc:sldMkLst>
          <pc:docMk/>
          <pc:sldMk cId="3155882856" sldId="291"/>
        </pc:sldMkLst>
      </pc:sldChg>
      <pc:sldChg chg="addSp delSp modSp add modAnim">
        <pc:chgData name="Yohan Mendis" userId="c590b05b-806f-48e0-8880-74553b9cb7e4" providerId="ADAL" clId="{20C83F8F-1AAD-4189-BDDF-9E0942B761A9}" dt="2018-05-23T13:32:48.691" v="410"/>
        <pc:sldMkLst>
          <pc:docMk/>
          <pc:sldMk cId="3811712682" sldId="292"/>
        </pc:sldMkLst>
        <pc:spChg chg="mod">
          <ac:chgData name="Yohan Mendis" userId="c590b05b-806f-48e0-8880-74553b9cb7e4" providerId="ADAL" clId="{20C83F8F-1AAD-4189-BDDF-9E0942B761A9}" dt="2018-05-23T10:30:23.197" v="136" actId="108"/>
          <ac:spMkLst>
            <pc:docMk/>
            <pc:sldMk cId="3811712682" sldId="292"/>
            <ac:spMk id="2" creationId="{AD54C5B9-699F-4FC0-9ABC-BF21A7461760}"/>
          </ac:spMkLst>
        </pc:spChg>
        <pc:spChg chg="mod">
          <ac:chgData name="Yohan Mendis" userId="c590b05b-806f-48e0-8880-74553b9cb7e4" providerId="ADAL" clId="{20C83F8F-1AAD-4189-BDDF-9E0942B761A9}" dt="2018-05-23T13:24:43.954" v="331" actId="27636"/>
          <ac:spMkLst>
            <pc:docMk/>
            <pc:sldMk cId="3811712682" sldId="292"/>
            <ac:spMk id="3" creationId="{0E1EE251-F0D1-4125-8B1E-6273E39C58FB}"/>
          </ac:spMkLst>
        </pc:spChg>
        <pc:spChg chg="add del mod">
          <ac:chgData name="Yohan Mendis" userId="c590b05b-806f-48e0-8880-74553b9cb7e4" providerId="ADAL" clId="{20C83F8F-1AAD-4189-BDDF-9E0942B761A9}" dt="2018-05-23T13:28:13.948" v="362" actId="478"/>
          <ac:spMkLst>
            <pc:docMk/>
            <pc:sldMk cId="3811712682" sldId="292"/>
            <ac:spMk id="4" creationId="{7951C762-138A-4C81-AA09-FF8C07EE1B18}"/>
          </ac:spMkLst>
        </pc:spChg>
        <pc:spChg chg="add mod">
          <ac:chgData name="Yohan Mendis" userId="c590b05b-806f-48e0-8880-74553b9cb7e4" providerId="ADAL" clId="{20C83F8F-1AAD-4189-BDDF-9E0942B761A9}" dt="2018-05-23T13:31:28.873" v="403" actId="164"/>
          <ac:spMkLst>
            <pc:docMk/>
            <pc:sldMk cId="3811712682" sldId="292"/>
            <ac:spMk id="5" creationId="{7B939127-758F-4D7A-AC6E-23B1E359D67C}"/>
          </ac:spMkLst>
        </pc:spChg>
        <pc:spChg chg="add mod">
          <ac:chgData name="Yohan Mendis" userId="c590b05b-806f-48e0-8880-74553b9cb7e4" providerId="ADAL" clId="{20C83F8F-1AAD-4189-BDDF-9E0942B761A9}" dt="2018-05-23T13:31:28.873" v="403" actId="164"/>
          <ac:spMkLst>
            <pc:docMk/>
            <pc:sldMk cId="3811712682" sldId="292"/>
            <ac:spMk id="6" creationId="{71DAE2CD-F550-45AB-8754-690590589263}"/>
          </ac:spMkLst>
        </pc:spChg>
        <pc:spChg chg="add mod">
          <ac:chgData name="Yohan Mendis" userId="c590b05b-806f-48e0-8880-74553b9cb7e4" providerId="ADAL" clId="{20C83F8F-1AAD-4189-BDDF-9E0942B761A9}" dt="2018-05-23T13:30:41.700" v="402" actId="1076"/>
          <ac:spMkLst>
            <pc:docMk/>
            <pc:sldMk cId="3811712682" sldId="292"/>
            <ac:spMk id="7" creationId="{07BC0822-38BB-4DA3-B8D3-F4A8D52AF7B5}"/>
          </ac:spMkLst>
        </pc:spChg>
        <pc:grpChg chg="add mod">
          <ac:chgData name="Yohan Mendis" userId="c590b05b-806f-48e0-8880-74553b9cb7e4" providerId="ADAL" clId="{20C83F8F-1AAD-4189-BDDF-9E0942B761A9}" dt="2018-05-23T13:31:28.873" v="403" actId="164"/>
          <ac:grpSpMkLst>
            <pc:docMk/>
            <pc:sldMk cId="3811712682" sldId="292"/>
            <ac:grpSpMk id="8" creationId="{C293EAA2-9B70-4F06-900E-905FD2744963}"/>
          </ac:grpSpMkLst>
        </pc:grpChg>
        <pc:picChg chg="add mod">
          <ac:chgData name="Yohan Mendis" userId="c590b05b-806f-48e0-8880-74553b9cb7e4" providerId="ADAL" clId="{20C83F8F-1AAD-4189-BDDF-9E0942B761A9}" dt="2018-05-23T13:31:28.873" v="403" actId="164"/>
          <ac:picMkLst>
            <pc:docMk/>
            <pc:sldMk cId="3811712682" sldId="292"/>
            <ac:picMk id="1026" creationId="{7D794D7A-D2CB-4D63-9114-FE28244C4035}"/>
          </ac:picMkLst>
        </pc:picChg>
      </pc:sldChg>
      <pc:sldChg chg="addSp modSp add modAnim">
        <pc:chgData name="Yohan Mendis" userId="c590b05b-806f-48e0-8880-74553b9cb7e4" providerId="ADAL" clId="{20C83F8F-1AAD-4189-BDDF-9E0942B761A9}" dt="2018-05-23T14:48:24.147" v="1085"/>
        <pc:sldMkLst>
          <pc:docMk/>
          <pc:sldMk cId="4096877293" sldId="293"/>
        </pc:sldMkLst>
        <pc:spChg chg="mod">
          <ac:chgData name="Yohan Mendis" userId="c590b05b-806f-48e0-8880-74553b9cb7e4" providerId="ADAL" clId="{20C83F8F-1AAD-4189-BDDF-9E0942B761A9}" dt="2018-05-23T10:30:37.359" v="139" actId="20577"/>
          <ac:spMkLst>
            <pc:docMk/>
            <pc:sldMk cId="4096877293" sldId="293"/>
            <ac:spMk id="2" creationId="{60F3CDCF-C0B6-4287-AFA3-77CFA9C0342E}"/>
          </ac:spMkLst>
        </pc:spChg>
        <pc:spChg chg="mod">
          <ac:chgData name="Yohan Mendis" userId="c590b05b-806f-48e0-8880-74553b9cb7e4" providerId="ADAL" clId="{20C83F8F-1AAD-4189-BDDF-9E0942B761A9}" dt="2018-05-23T13:47:02.815" v="415" actId="27636"/>
          <ac:spMkLst>
            <pc:docMk/>
            <pc:sldMk cId="4096877293" sldId="293"/>
            <ac:spMk id="3" creationId="{E541C397-AA9B-4381-9EB9-23B88EACDD87}"/>
          </ac:spMkLst>
        </pc:spChg>
        <pc:picChg chg="add mod">
          <ac:chgData name="Yohan Mendis" userId="c590b05b-806f-48e0-8880-74553b9cb7e4" providerId="ADAL" clId="{20C83F8F-1AAD-4189-BDDF-9E0942B761A9}" dt="2018-05-23T13:47:07.917" v="417" actId="1076"/>
          <ac:picMkLst>
            <pc:docMk/>
            <pc:sldMk cId="4096877293" sldId="293"/>
            <ac:picMk id="4" creationId="{7DEB72A9-CC4B-476B-B3B4-31CC85E2FFF1}"/>
          </ac:picMkLst>
        </pc:picChg>
      </pc:sldChg>
      <pc:sldChg chg="addSp delSp modSp add modAnim">
        <pc:chgData name="Yohan Mendis" userId="c590b05b-806f-48e0-8880-74553b9cb7e4" providerId="ADAL" clId="{20C83F8F-1AAD-4189-BDDF-9E0942B761A9}" dt="2018-05-23T14:49:02.740" v="1089"/>
        <pc:sldMkLst>
          <pc:docMk/>
          <pc:sldMk cId="4282288229" sldId="294"/>
        </pc:sldMkLst>
        <pc:spChg chg="mod">
          <ac:chgData name="Yohan Mendis" userId="c590b05b-806f-48e0-8880-74553b9cb7e4" providerId="ADAL" clId="{20C83F8F-1AAD-4189-BDDF-9E0942B761A9}" dt="2018-05-23T10:32:07.102" v="142" actId="20577"/>
          <ac:spMkLst>
            <pc:docMk/>
            <pc:sldMk cId="4282288229" sldId="294"/>
            <ac:spMk id="2" creationId="{CBB635A1-B557-47DD-B198-D38E200F6260}"/>
          </ac:spMkLst>
        </pc:spChg>
        <pc:spChg chg="mod">
          <ac:chgData name="Yohan Mendis" userId="c590b05b-806f-48e0-8880-74553b9cb7e4" providerId="ADAL" clId="{20C83F8F-1AAD-4189-BDDF-9E0942B761A9}" dt="2018-05-23T13:49:50.006" v="428" actId="14100"/>
          <ac:spMkLst>
            <pc:docMk/>
            <pc:sldMk cId="4282288229" sldId="294"/>
            <ac:spMk id="3" creationId="{276B9DE0-C12B-4B1C-BADF-7D5CEEDF9838}"/>
          </ac:spMkLst>
        </pc:spChg>
        <pc:picChg chg="add del mod">
          <ac:chgData name="Yohan Mendis" userId="c590b05b-806f-48e0-8880-74553b9cb7e4" providerId="ADAL" clId="{20C83F8F-1AAD-4189-BDDF-9E0942B761A9}" dt="2018-05-23T13:49:19.928" v="421" actId="478"/>
          <ac:picMkLst>
            <pc:docMk/>
            <pc:sldMk cId="4282288229" sldId="294"/>
            <ac:picMk id="4" creationId="{97329ADD-1127-4CB0-888C-D636AF37C95B}"/>
          </ac:picMkLst>
        </pc:picChg>
        <pc:picChg chg="add mod ord">
          <ac:chgData name="Yohan Mendis" userId="c590b05b-806f-48e0-8880-74553b9cb7e4" providerId="ADAL" clId="{20C83F8F-1AAD-4189-BDDF-9E0942B761A9}" dt="2018-05-23T13:49:53.708" v="429" actId="14100"/>
          <ac:picMkLst>
            <pc:docMk/>
            <pc:sldMk cId="4282288229" sldId="294"/>
            <ac:picMk id="2050" creationId="{F19F8435-2D97-460C-BB5C-9250399F9AF6}"/>
          </ac:picMkLst>
        </pc:picChg>
      </pc:sldChg>
      <pc:sldChg chg="addSp modSp add modAnim">
        <pc:chgData name="Yohan Mendis" userId="c590b05b-806f-48e0-8880-74553b9cb7e4" providerId="ADAL" clId="{20C83F8F-1AAD-4189-BDDF-9E0942B761A9}" dt="2018-05-23T14:49:31.622" v="1093"/>
        <pc:sldMkLst>
          <pc:docMk/>
          <pc:sldMk cId="2930118278" sldId="295"/>
        </pc:sldMkLst>
        <pc:spChg chg="mod">
          <ac:chgData name="Yohan Mendis" userId="c590b05b-806f-48e0-8880-74553b9cb7e4" providerId="ADAL" clId="{20C83F8F-1AAD-4189-BDDF-9E0942B761A9}" dt="2018-05-23T10:32:14.663" v="145" actId="20577"/>
          <ac:spMkLst>
            <pc:docMk/>
            <pc:sldMk cId="2930118278" sldId="295"/>
            <ac:spMk id="2" creationId="{04FDC9F0-D095-49AF-A6D3-5396BE922F00}"/>
          </ac:spMkLst>
        </pc:spChg>
        <pc:spChg chg="mod">
          <ac:chgData name="Yohan Mendis" userId="c590b05b-806f-48e0-8880-74553b9cb7e4" providerId="ADAL" clId="{20C83F8F-1AAD-4189-BDDF-9E0942B761A9}" dt="2018-05-23T13:51:58.180" v="433" actId="14100"/>
          <ac:spMkLst>
            <pc:docMk/>
            <pc:sldMk cId="2930118278" sldId="295"/>
            <ac:spMk id="3" creationId="{C3BF8FC0-4DB3-4D9D-8791-E0C12F232CEB}"/>
          </ac:spMkLst>
        </pc:spChg>
        <pc:picChg chg="add mod ord">
          <ac:chgData name="Yohan Mendis" userId="c590b05b-806f-48e0-8880-74553b9cb7e4" providerId="ADAL" clId="{20C83F8F-1AAD-4189-BDDF-9E0942B761A9}" dt="2018-05-23T13:52:31.259" v="440" actId="1076"/>
          <ac:picMkLst>
            <pc:docMk/>
            <pc:sldMk cId="2930118278" sldId="295"/>
            <ac:picMk id="4" creationId="{78197EB5-3A1D-4501-983A-610F62FDA361}"/>
          </ac:picMkLst>
        </pc:picChg>
      </pc:sldChg>
      <pc:sldChg chg="addSp modSp add modAnim">
        <pc:chgData name="Yohan Mendis" userId="c590b05b-806f-48e0-8880-74553b9cb7e4" providerId="ADAL" clId="{20C83F8F-1AAD-4189-BDDF-9E0942B761A9}" dt="2018-05-23T14:50:09.872" v="1097"/>
        <pc:sldMkLst>
          <pc:docMk/>
          <pc:sldMk cId="1389016526" sldId="296"/>
        </pc:sldMkLst>
        <pc:spChg chg="mod">
          <ac:chgData name="Yohan Mendis" userId="c590b05b-806f-48e0-8880-74553b9cb7e4" providerId="ADAL" clId="{20C83F8F-1AAD-4189-BDDF-9E0942B761A9}" dt="2018-05-23T10:32:24.030" v="150" actId="20577"/>
          <ac:spMkLst>
            <pc:docMk/>
            <pc:sldMk cId="1389016526" sldId="296"/>
            <ac:spMk id="2" creationId="{FDF2CB30-6F0B-479E-BDAC-73DC5B8C0148}"/>
          </ac:spMkLst>
        </pc:spChg>
        <pc:spChg chg="mod">
          <ac:chgData name="Yohan Mendis" userId="c590b05b-806f-48e0-8880-74553b9cb7e4" providerId="ADAL" clId="{20C83F8F-1AAD-4189-BDDF-9E0942B761A9}" dt="2018-05-23T14:00:40.710" v="461" actId="404"/>
          <ac:spMkLst>
            <pc:docMk/>
            <pc:sldMk cId="1389016526" sldId="296"/>
            <ac:spMk id="3" creationId="{F0E16ACF-EAFA-47CA-BA65-1F12755C5DC8}"/>
          </ac:spMkLst>
        </pc:spChg>
        <pc:spChg chg="add mod">
          <ac:chgData name="Yohan Mendis" userId="c590b05b-806f-48e0-8880-74553b9cb7e4" providerId="ADAL" clId="{20C83F8F-1AAD-4189-BDDF-9E0942B761A9}" dt="2018-05-23T14:00:44.534" v="462" actId="1076"/>
          <ac:spMkLst>
            <pc:docMk/>
            <pc:sldMk cId="1389016526" sldId="296"/>
            <ac:spMk id="4" creationId="{FE8C8709-9D8D-4C8D-8D10-24DA84F6517A}"/>
          </ac:spMkLst>
        </pc:spChg>
        <pc:picChg chg="add mod ord">
          <ac:chgData name="Yohan Mendis" userId="c590b05b-806f-48e0-8880-74553b9cb7e4" providerId="ADAL" clId="{20C83F8F-1AAD-4189-BDDF-9E0942B761A9}" dt="2018-05-23T14:00:54.653" v="463" actId="14100"/>
          <ac:picMkLst>
            <pc:docMk/>
            <pc:sldMk cId="1389016526" sldId="296"/>
            <ac:picMk id="3074" creationId="{8ACE46AE-C45C-416C-A054-F5FC17373A96}"/>
          </ac:picMkLst>
        </pc:picChg>
      </pc:sldChg>
      <pc:sldChg chg="addSp delSp modSp add modAnim">
        <pc:chgData name="Yohan Mendis" userId="c590b05b-806f-48e0-8880-74553b9cb7e4" providerId="ADAL" clId="{20C83F8F-1AAD-4189-BDDF-9E0942B761A9}" dt="2018-05-23T14:50:39.595" v="1101"/>
        <pc:sldMkLst>
          <pc:docMk/>
          <pc:sldMk cId="3019948561" sldId="297"/>
        </pc:sldMkLst>
        <pc:spChg chg="mod">
          <ac:chgData name="Yohan Mendis" userId="c590b05b-806f-48e0-8880-74553b9cb7e4" providerId="ADAL" clId="{20C83F8F-1AAD-4189-BDDF-9E0942B761A9}" dt="2018-05-23T10:32:30.333" v="153" actId="20577"/>
          <ac:spMkLst>
            <pc:docMk/>
            <pc:sldMk cId="3019948561" sldId="297"/>
            <ac:spMk id="2" creationId="{54C1B76C-04E3-42AD-8AC3-2A711CB38990}"/>
          </ac:spMkLst>
        </pc:spChg>
        <pc:spChg chg="mod">
          <ac:chgData name="Yohan Mendis" userId="c590b05b-806f-48e0-8880-74553b9cb7e4" providerId="ADAL" clId="{20C83F8F-1AAD-4189-BDDF-9E0942B761A9}" dt="2018-05-23T14:03:41.787" v="490" actId="207"/>
          <ac:spMkLst>
            <pc:docMk/>
            <pc:sldMk cId="3019948561" sldId="297"/>
            <ac:spMk id="3" creationId="{D17076B2-47F1-4985-B024-B70CE0545C65}"/>
          </ac:spMkLst>
        </pc:spChg>
        <pc:spChg chg="add del">
          <ac:chgData name="Yohan Mendis" userId="c590b05b-806f-48e0-8880-74553b9cb7e4" providerId="ADAL" clId="{20C83F8F-1AAD-4189-BDDF-9E0942B761A9}" dt="2018-05-23T14:02:11.442" v="471"/>
          <ac:spMkLst>
            <pc:docMk/>
            <pc:sldMk cId="3019948561" sldId="297"/>
            <ac:spMk id="4" creationId="{114471AA-DF16-4CBD-AEA3-E970577080A3}"/>
          </ac:spMkLst>
        </pc:spChg>
        <pc:spChg chg="add del">
          <ac:chgData name="Yohan Mendis" userId="c590b05b-806f-48e0-8880-74553b9cb7e4" providerId="ADAL" clId="{20C83F8F-1AAD-4189-BDDF-9E0942B761A9}" dt="2018-05-23T14:02:17.754" v="473"/>
          <ac:spMkLst>
            <pc:docMk/>
            <pc:sldMk cId="3019948561" sldId="297"/>
            <ac:spMk id="5" creationId="{36042830-1537-4A63-8D48-D46DB895350B}"/>
          </ac:spMkLst>
        </pc:spChg>
        <pc:spChg chg="add del">
          <ac:chgData name="Yohan Mendis" userId="c590b05b-806f-48e0-8880-74553b9cb7e4" providerId="ADAL" clId="{20C83F8F-1AAD-4189-BDDF-9E0942B761A9}" dt="2018-05-23T14:02:29.878" v="475"/>
          <ac:spMkLst>
            <pc:docMk/>
            <pc:sldMk cId="3019948561" sldId="297"/>
            <ac:spMk id="6" creationId="{C0DD7422-57C6-4C62-86EB-EEB27F3D2473}"/>
          </ac:spMkLst>
        </pc:spChg>
        <pc:picChg chg="add mod ord">
          <ac:chgData name="Yohan Mendis" userId="c590b05b-806f-48e0-8880-74553b9cb7e4" providerId="ADAL" clId="{20C83F8F-1AAD-4189-BDDF-9E0942B761A9}" dt="2018-05-23T14:04:24.130" v="494" actId="14100"/>
          <ac:picMkLst>
            <pc:docMk/>
            <pc:sldMk cId="3019948561" sldId="297"/>
            <ac:picMk id="7" creationId="{D126AD95-7830-493B-A9BE-51A58E76D16C}"/>
          </ac:picMkLst>
        </pc:picChg>
      </pc:sldChg>
      <pc:sldChg chg="addSp modSp add modAnim">
        <pc:chgData name="Yohan Mendis" userId="c590b05b-806f-48e0-8880-74553b9cb7e4" providerId="ADAL" clId="{20C83F8F-1AAD-4189-BDDF-9E0942B761A9}" dt="2018-05-23T14:51:00.804" v="1105"/>
        <pc:sldMkLst>
          <pc:docMk/>
          <pc:sldMk cId="927475187" sldId="298"/>
        </pc:sldMkLst>
        <pc:spChg chg="mod">
          <ac:chgData name="Yohan Mendis" userId="c590b05b-806f-48e0-8880-74553b9cb7e4" providerId="ADAL" clId="{20C83F8F-1AAD-4189-BDDF-9E0942B761A9}" dt="2018-05-23T10:32:38.350" v="158" actId="20577"/>
          <ac:spMkLst>
            <pc:docMk/>
            <pc:sldMk cId="927475187" sldId="298"/>
            <ac:spMk id="2" creationId="{2E515D5E-95E7-40EA-9624-C6D6326DB778}"/>
          </ac:spMkLst>
        </pc:spChg>
        <pc:spChg chg="mod">
          <ac:chgData name="Yohan Mendis" userId="c590b05b-806f-48e0-8880-74553b9cb7e4" providerId="ADAL" clId="{20C83F8F-1AAD-4189-BDDF-9E0942B761A9}" dt="2018-05-23T14:06:55.634" v="498" actId="27636"/>
          <ac:spMkLst>
            <pc:docMk/>
            <pc:sldMk cId="927475187" sldId="298"/>
            <ac:spMk id="3" creationId="{B4D2C134-716C-4A3E-A00A-22DE7A47C7BF}"/>
          </ac:spMkLst>
        </pc:spChg>
        <pc:picChg chg="add mod">
          <ac:chgData name="Yohan Mendis" userId="c590b05b-806f-48e0-8880-74553b9cb7e4" providerId="ADAL" clId="{20C83F8F-1AAD-4189-BDDF-9E0942B761A9}" dt="2018-05-23T14:07:25.604" v="504" actId="14100"/>
          <ac:picMkLst>
            <pc:docMk/>
            <pc:sldMk cId="927475187" sldId="298"/>
            <ac:picMk id="4" creationId="{C4DD7093-92DC-4337-B3D8-5FC2AE245D5D}"/>
          </ac:picMkLst>
        </pc:picChg>
      </pc:sldChg>
      <pc:sldChg chg="modSp add modAnim">
        <pc:chgData name="Yohan Mendis" userId="c590b05b-806f-48e0-8880-74553b9cb7e4" providerId="ADAL" clId="{20C83F8F-1AAD-4189-BDDF-9E0942B761A9}" dt="2018-05-23T14:51:49.040" v="1112"/>
        <pc:sldMkLst>
          <pc:docMk/>
          <pc:sldMk cId="3488685919" sldId="299"/>
        </pc:sldMkLst>
        <pc:spChg chg="mod">
          <ac:chgData name="Yohan Mendis" userId="c590b05b-806f-48e0-8880-74553b9cb7e4" providerId="ADAL" clId="{20C83F8F-1AAD-4189-BDDF-9E0942B761A9}" dt="2018-05-23T10:32:44.894" v="161" actId="20577"/>
          <ac:spMkLst>
            <pc:docMk/>
            <pc:sldMk cId="3488685919" sldId="299"/>
            <ac:spMk id="2" creationId="{D54BFED4-8CBE-4206-9C0A-32F8267C701E}"/>
          </ac:spMkLst>
        </pc:spChg>
        <pc:spChg chg="mod">
          <ac:chgData name="Yohan Mendis" userId="c590b05b-806f-48e0-8880-74553b9cb7e4" providerId="ADAL" clId="{20C83F8F-1AAD-4189-BDDF-9E0942B761A9}" dt="2018-05-23T14:10:42.359" v="510" actId="20577"/>
          <ac:spMkLst>
            <pc:docMk/>
            <pc:sldMk cId="3488685919" sldId="299"/>
            <ac:spMk id="3" creationId="{3A4DAFAA-C3A0-4125-B06A-C38F592C55A1}"/>
          </ac:spMkLst>
        </pc:spChg>
      </pc:sldChg>
      <pc:sldChg chg="addSp delSp modSp add modAnim">
        <pc:chgData name="Yohan Mendis" userId="c590b05b-806f-48e0-8880-74553b9cb7e4" providerId="ADAL" clId="{20C83F8F-1AAD-4189-BDDF-9E0942B761A9}" dt="2018-05-23T14:52:15.119" v="1117"/>
        <pc:sldMkLst>
          <pc:docMk/>
          <pc:sldMk cId="2510779443" sldId="300"/>
        </pc:sldMkLst>
        <pc:spChg chg="mod">
          <ac:chgData name="Yohan Mendis" userId="c590b05b-806f-48e0-8880-74553b9cb7e4" providerId="ADAL" clId="{20C83F8F-1AAD-4189-BDDF-9E0942B761A9}" dt="2018-05-23T14:14:43.547" v="540" actId="14100"/>
          <ac:spMkLst>
            <pc:docMk/>
            <pc:sldMk cId="2510779443" sldId="300"/>
            <ac:spMk id="2" creationId="{F5071D09-4693-4808-9F9D-244E3F15FB56}"/>
          </ac:spMkLst>
        </pc:spChg>
        <pc:spChg chg="mod">
          <ac:chgData name="Yohan Mendis" userId="c590b05b-806f-48e0-8880-74553b9cb7e4" providerId="ADAL" clId="{20C83F8F-1AAD-4189-BDDF-9E0942B761A9}" dt="2018-05-23T14:14:37.298" v="538" actId="14100"/>
          <ac:spMkLst>
            <pc:docMk/>
            <pc:sldMk cId="2510779443" sldId="300"/>
            <ac:spMk id="3" creationId="{7A7DA198-3DD9-4CBE-B7BB-30A31375A535}"/>
          </ac:spMkLst>
        </pc:spChg>
        <pc:picChg chg="add del mod">
          <ac:chgData name="Yohan Mendis" userId="c590b05b-806f-48e0-8880-74553b9cb7e4" providerId="ADAL" clId="{20C83F8F-1AAD-4189-BDDF-9E0942B761A9}" dt="2018-05-23T14:15:42.009" v="547" actId="478"/>
          <ac:picMkLst>
            <pc:docMk/>
            <pc:sldMk cId="2510779443" sldId="300"/>
            <ac:picMk id="4" creationId="{A1CA5473-8D1E-4B8E-9B42-6BC7F2013E38}"/>
          </ac:picMkLst>
        </pc:picChg>
        <pc:picChg chg="add del mod">
          <ac:chgData name="Yohan Mendis" userId="c590b05b-806f-48e0-8880-74553b9cb7e4" providerId="ADAL" clId="{20C83F8F-1AAD-4189-BDDF-9E0942B761A9}" dt="2018-05-23T14:14:45.322" v="541" actId="478"/>
          <ac:picMkLst>
            <pc:docMk/>
            <pc:sldMk cId="2510779443" sldId="300"/>
            <ac:picMk id="5122" creationId="{611DFFE6-F3FE-4D69-855E-60A1ABD9EB65}"/>
          </ac:picMkLst>
        </pc:picChg>
        <pc:picChg chg="add mod">
          <ac:chgData name="Yohan Mendis" userId="c590b05b-806f-48e0-8880-74553b9cb7e4" providerId="ADAL" clId="{20C83F8F-1AAD-4189-BDDF-9E0942B761A9}" dt="2018-05-23T14:16:18.089" v="552" actId="1076"/>
          <ac:picMkLst>
            <pc:docMk/>
            <pc:sldMk cId="2510779443" sldId="300"/>
            <ac:picMk id="5124" creationId="{E300A834-0F1D-4003-842D-927EB90B1BE8}"/>
          </ac:picMkLst>
        </pc:picChg>
      </pc:sldChg>
      <pc:sldChg chg="addSp modSp add modAnim">
        <pc:chgData name="Yohan Mendis" userId="c590b05b-806f-48e0-8880-74553b9cb7e4" providerId="ADAL" clId="{20C83F8F-1AAD-4189-BDDF-9E0942B761A9}" dt="2018-05-23T13:19:27.601" v="318"/>
        <pc:sldMkLst>
          <pc:docMk/>
          <pc:sldMk cId="1396724793" sldId="301"/>
        </pc:sldMkLst>
        <pc:spChg chg="mod">
          <ac:chgData name="Yohan Mendis" userId="c590b05b-806f-48e0-8880-74553b9cb7e4" providerId="ADAL" clId="{20C83F8F-1AAD-4189-BDDF-9E0942B761A9}" dt="2018-05-23T13:17:38.531" v="306" actId="20577"/>
          <ac:spMkLst>
            <pc:docMk/>
            <pc:sldMk cId="1396724793" sldId="301"/>
            <ac:spMk id="2" creationId="{1231C76D-9147-4605-BA65-684A810B013A}"/>
          </ac:spMkLst>
        </pc:spChg>
        <pc:spChg chg="mod">
          <ac:chgData name="Yohan Mendis" userId="c590b05b-806f-48e0-8880-74553b9cb7e4" providerId="ADAL" clId="{20C83F8F-1AAD-4189-BDDF-9E0942B761A9}" dt="2018-05-23T13:15:59.944" v="286" actId="1076"/>
          <ac:spMkLst>
            <pc:docMk/>
            <pc:sldMk cId="1396724793" sldId="301"/>
            <ac:spMk id="3" creationId="{7BA7FF88-68E4-4588-97B2-FEB97CD19227}"/>
          </ac:spMkLst>
        </pc:spChg>
        <pc:spChg chg="add mod">
          <ac:chgData name="Yohan Mendis" userId="c590b05b-806f-48e0-8880-74553b9cb7e4" providerId="ADAL" clId="{20C83F8F-1AAD-4189-BDDF-9E0942B761A9}" dt="2018-05-23T13:18:18.662" v="310" actId="1076"/>
          <ac:spMkLst>
            <pc:docMk/>
            <pc:sldMk cId="1396724793" sldId="301"/>
            <ac:spMk id="6" creationId="{CFD7C29F-BC6E-4A30-BDEE-EEC3FD346E57}"/>
          </ac:spMkLst>
        </pc:spChg>
        <pc:picChg chg="add mod">
          <ac:chgData name="Yohan Mendis" userId="c590b05b-806f-48e0-8880-74553b9cb7e4" providerId="ADAL" clId="{20C83F8F-1AAD-4189-BDDF-9E0942B761A9}" dt="2018-05-23T13:16:32.240" v="293" actId="14100"/>
          <ac:picMkLst>
            <pc:docMk/>
            <pc:sldMk cId="1396724793" sldId="301"/>
            <ac:picMk id="4" creationId="{8F60A776-7F05-46B0-986D-443A457826F6}"/>
          </ac:picMkLst>
        </pc:picChg>
        <pc:picChg chg="add mod">
          <ac:chgData name="Yohan Mendis" userId="c590b05b-806f-48e0-8880-74553b9cb7e4" providerId="ADAL" clId="{20C83F8F-1AAD-4189-BDDF-9E0942B761A9}" dt="2018-05-23T13:16:20.311" v="292" actId="14100"/>
          <ac:picMkLst>
            <pc:docMk/>
            <pc:sldMk cId="1396724793" sldId="301"/>
            <ac:picMk id="5" creationId="{5EDB30FD-4C19-486E-9C83-E2925EFD5F52}"/>
          </ac:picMkLst>
        </pc:picChg>
      </pc:sldChg>
      <pc:sldChg chg="add del">
        <pc:chgData name="Yohan Mendis" userId="c590b05b-806f-48e0-8880-74553b9cb7e4" providerId="ADAL" clId="{20C83F8F-1AAD-4189-BDDF-9E0942B761A9}" dt="2018-05-23T11:57:21.471" v="260" actId="2696"/>
        <pc:sldMkLst>
          <pc:docMk/>
          <pc:sldMk cId="843791144" sldId="302"/>
        </pc:sldMkLst>
      </pc:sldChg>
      <pc:sldChg chg="modSp add ord">
        <pc:chgData name="Yohan Mendis" userId="c590b05b-806f-48e0-8880-74553b9cb7e4" providerId="ADAL" clId="{20C83F8F-1AAD-4189-BDDF-9E0942B761A9}" dt="2018-05-23T14:26:24.251" v="1079" actId="20577"/>
        <pc:sldMkLst>
          <pc:docMk/>
          <pc:sldMk cId="3037983128" sldId="302"/>
        </pc:sldMkLst>
        <pc:spChg chg="mod">
          <ac:chgData name="Yohan Mendis" userId="c590b05b-806f-48e0-8880-74553b9cb7e4" providerId="ADAL" clId="{20C83F8F-1AAD-4189-BDDF-9E0942B761A9}" dt="2018-05-23T14:18:22.210" v="623" actId="20577"/>
          <ac:spMkLst>
            <pc:docMk/>
            <pc:sldMk cId="3037983128" sldId="302"/>
            <ac:spMk id="2" creationId="{EE8FECB0-BD71-4A6D-9AED-43423CFCE828}"/>
          </ac:spMkLst>
        </pc:spChg>
        <pc:spChg chg="mod">
          <ac:chgData name="Yohan Mendis" userId="c590b05b-806f-48e0-8880-74553b9cb7e4" providerId="ADAL" clId="{20C83F8F-1AAD-4189-BDDF-9E0942B761A9}" dt="2018-05-23T14:26:24.251" v="1079" actId="20577"/>
          <ac:spMkLst>
            <pc:docMk/>
            <pc:sldMk cId="3037983128" sldId="302"/>
            <ac:spMk id="3" creationId="{0F4832C9-F866-461B-9A04-EAD0A6A2BEC4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12/05/2019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5/12/2019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94865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Discuss about</a:t>
            </a:r>
            <a:r>
              <a:rPr lang="en-GB" baseline="0" dirty="0" smtClean="0"/>
              <a:t> the various stakeholders of an organisation.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95659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12/05/2019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12/05/2019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12/05/2019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12/05/2019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12/05/2019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12/05/2019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12/05/2019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12/05/2019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12/05/2019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12/05/2019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12/05/2019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12/05/2019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Program Files (x86)\Microsoft Office\MEDIA\CAGCAT10\j0195812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16632"/>
            <a:ext cx="1872208" cy="1925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23528" y="548680"/>
            <a:ext cx="62646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Effective Team Working and Communications </a:t>
            </a:r>
          </a:p>
          <a:p>
            <a:r>
              <a:rPr lang="en-GB" dirty="0" smtClean="0"/>
              <a:t>(BMSK4002_BIRM)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23528" y="1196752"/>
            <a:ext cx="475252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Students:</a:t>
            </a:r>
          </a:p>
          <a:p>
            <a:r>
              <a:rPr lang="en-GB" dirty="0" smtClean="0"/>
              <a:t>Nazmul Hoque – 1715931</a:t>
            </a:r>
          </a:p>
          <a:p>
            <a:r>
              <a:rPr lang="en-GB" dirty="0" smtClean="0"/>
              <a:t>Jodi-Ann Davis – 1808524</a:t>
            </a:r>
          </a:p>
          <a:p>
            <a:r>
              <a:rPr lang="en-GB" dirty="0" smtClean="0"/>
              <a:t>Khalid </a:t>
            </a:r>
            <a:r>
              <a:rPr lang="en-GB" dirty="0" err="1" smtClean="0"/>
              <a:t>Mahmood</a:t>
            </a:r>
            <a:r>
              <a:rPr lang="en-GB" dirty="0" smtClean="0"/>
              <a:t>- 1810591</a:t>
            </a:r>
          </a:p>
          <a:p>
            <a:r>
              <a:rPr lang="en-GB" dirty="0" err="1" smtClean="0"/>
              <a:t>Mehrun</a:t>
            </a:r>
            <a:r>
              <a:rPr lang="en-GB" dirty="0" smtClean="0"/>
              <a:t> Ahmed -	</a:t>
            </a:r>
            <a:r>
              <a:rPr lang="en-GB" dirty="0" smtClean="0"/>
              <a:t>1809623</a:t>
            </a:r>
          </a:p>
          <a:p>
            <a:r>
              <a:rPr lang="en-GB" dirty="0" err="1" smtClean="0"/>
              <a:t>zayn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323528" y="2420888"/>
            <a:ext cx="33843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Tutor- Dr Eric </a:t>
            </a:r>
            <a:r>
              <a:rPr lang="en-GB" dirty="0" err="1" smtClean="0"/>
              <a:t>Osei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395536" y="3068960"/>
            <a:ext cx="33843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 smtClean="0"/>
          </a:p>
          <a:p>
            <a:endParaRPr lang="en-GB" sz="2400" dirty="0"/>
          </a:p>
          <a:p>
            <a:endParaRPr lang="en-GB" sz="2400" dirty="0" smtClean="0"/>
          </a:p>
          <a:p>
            <a:r>
              <a:rPr lang="en-GB" sz="2400" dirty="0" smtClean="0"/>
              <a:t>Group Presentation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639441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xmlns="" id="{5AB81160-987C-4630-B0AA-26E1BED48B54}"/>
              </a:ext>
            </a:extLst>
          </p:cNvPr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5400" cap="all" dirty="0">
              <a:blipFill>
                <a:blip r:embed="rId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  <a:latin typeface="Rockwell Condensed" panose="02060603050405020104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331640" y="629206"/>
            <a:ext cx="63367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Introduction </a:t>
            </a:r>
            <a:endParaRPr lang="en-GB" sz="2400" dirty="0"/>
          </a:p>
        </p:txBody>
      </p:sp>
      <p:sp>
        <p:nvSpPr>
          <p:cNvPr id="8" name="TextBox 7"/>
          <p:cNvSpPr txBox="1"/>
          <p:nvPr/>
        </p:nvSpPr>
        <p:spPr>
          <a:xfrm>
            <a:off x="611560" y="1570038"/>
            <a:ext cx="8066856" cy="26776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We are Aspire Consultation Services. </a:t>
            </a:r>
          </a:p>
          <a:p>
            <a:endParaRPr lang="en-GB" sz="2400" dirty="0">
              <a:latin typeface="Arial" pitchFamily="34" charset="0"/>
              <a:cs typeface="Arial" pitchFamily="34" charset="0"/>
            </a:endParaRPr>
          </a:p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This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presentation will be consulting the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Senior managers today .it  will be to discus and address the appropriate and necessary team work  that is required in order to achieve maximum effectiveness, in delivering and excelling as a team.. </a:t>
            </a:r>
            <a:endParaRPr lang="en-GB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6806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cap="all" dirty="0" smtClean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Arial" pitchFamily="34" charset="0"/>
                <a:cs typeface="Arial" pitchFamily="34" charset="0"/>
              </a:rPr>
              <a:t>The definition of a team </a:t>
            </a:r>
            <a:endParaRPr lang="en-GB" sz="2800" cap="all" dirty="0">
              <a:blipFill>
                <a:blip r:embed="rId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val 3"/>
          <p:cNvSpPr/>
          <p:nvPr/>
        </p:nvSpPr>
        <p:spPr>
          <a:xfrm>
            <a:off x="755576" y="1268760"/>
            <a:ext cx="7704856" cy="4358332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Team</a:t>
            </a:r>
          </a:p>
          <a:p>
            <a:pPr algn="ctr"/>
            <a:r>
              <a:rPr lang="en-GB" sz="2400" dirty="0" smtClean="0"/>
              <a:t>A team consists of members who participate and work towards a common goal and drive for the same team results. The team will discuss a problem, then decide the way of solving it and finally do it collectively. A team members performance can affect the whole teams outcome. A team can consist of more than 1 leader</a:t>
            </a:r>
            <a:r>
              <a:rPr lang="en-GB" dirty="0" smtClean="0"/>
              <a:t>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5436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8" name="Title 3">
            <a:extLst>
              <a:ext uri="{FF2B5EF4-FFF2-40B4-BE49-F238E27FC236}">
                <a16:creationId xmlns:a16="http://schemas.microsoft.com/office/drawing/2014/main" xmlns="" id="{51576DBF-D453-41F5-9F8A-D17B7A900A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3200" cap="all" dirty="0" smtClean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Arial" pitchFamily="34" charset="0"/>
                <a:cs typeface="Arial" pitchFamily="34" charset="0"/>
              </a:rPr>
              <a:t>benefits of team work </a:t>
            </a:r>
            <a:endParaRPr lang="en-GB" altLang="en-US" sz="3200" cap="all" dirty="0">
              <a:blipFill>
                <a:blip r:embed="rId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251520" y="1412776"/>
            <a:ext cx="871296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Although there are many to discuss, I will highlight 5 key attributes which may result in productive teamwork in an any organisation, teamwork:</a:t>
            </a:r>
          </a:p>
          <a:p>
            <a:endParaRPr lang="en-GB" dirty="0"/>
          </a:p>
          <a:p>
            <a:r>
              <a:rPr lang="en-GB" dirty="0"/>
              <a:t>1</a:t>
            </a:r>
            <a:r>
              <a:rPr lang="en-GB" dirty="0" smtClean="0"/>
              <a:t>:  </a:t>
            </a:r>
            <a:r>
              <a:rPr lang="en-GB" dirty="0"/>
              <a:t>C</a:t>
            </a:r>
            <a:r>
              <a:rPr lang="en-GB" dirty="0" smtClean="0"/>
              <a:t>reates a Smoother structure</a:t>
            </a:r>
          </a:p>
          <a:p>
            <a:r>
              <a:rPr lang="en-GB" dirty="0" smtClean="0"/>
              <a:t>2:  </a:t>
            </a:r>
            <a:r>
              <a:rPr lang="en-GB" dirty="0"/>
              <a:t>E</a:t>
            </a:r>
            <a:r>
              <a:rPr lang="en-GB" dirty="0" smtClean="0"/>
              <a:t>ncourages flexibility</a:t>
            </a:r>
          </a:p>
          <a:p>
            <a:r>
              <a:rPr lang="en-GB" dirty="0" smtClean="0"/>
              <a:t>3:  </a:t>
            </a:r>
            <a:r>
              <a:rPr lang="en-GB" dirty="0"/>
              <a:t>E</a:t>
            </a:r>
            <a:r>
              <a:rPr lang="en-GB" dirty="0" smtClean="0"/>
              <a:t>nhances Problem Solving </a:t>
            </a:r>
          </a:p>
          <a:p>
            <a:r>
              <a:rPr lang="en-GB" dirty="0" smtClean="0"/>
              <a:t>4:  </a:t>
            </a:r>
            <a:r>
              <a:rPr lang="en-GB" dirty="0"/>
              <a:t>I</a:t>
            </a:r>
            <a:r>
              <a:rPr lang="en-GB" dirty="0" smtClean="0"/>
              <a:t>mproved Productivity </a:t>
            </a:r>
          </a:p>
          <a:p>
            <a:r>
              <a:rPr lang="en-GB" dirty="0" smtClean="0"/>
              <a:t>5:  Motivates that workforce </a:t>
            </a:r>
          </a:p>
        </p:txBody>
      </p:sp>
      <p:sp>
        <p:nvSpPr>
          <p:cNvPr id="3" name="Rectangle 2"/>
          <p:cNvSpPr/>
          <p:nvPr/>
        </p:nvSpPr>
        <p:spPr>
          <a:xfrm>
            <a:off x="107504" y="4581128"/>
            <a:ext cx="856895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Productive work is </a:t>
            </a:r>
            <a:r>
              <a:rPr lang="en-GB" dirty="0"/>
              <a:t>a very important aspect in a workforce as colleagues spend more time with each other than their friends, So creating an environment that </a:t>
            </a:r>
            <a:r>
              <a:rPr lang="en-GB" dirty="0" smtClean="0"/>
              <a:t>the team </a:t>
            </a:r>
            <a:r>
              <a:rPr lang="en-GB" dirty="0"/>
              <a:t>thrives in an organisation or a company is </a:t>
            </a:r>
            <a:r>
              <a:rPr lang="en-GB" dirty="0" smtClean="0"/>
              <a:t>an </a:t>
            </a:r>
            <a:r>
              <a:rPr lang="en-GB" dirty="0"/>
              <a:t>imperative factor to be able to prosper. </a:t>
            </a:r>
          </a:p>
        </p:txBody>
      </p:sp>
    </p:spTree>
    <p:extLst>
      <p:ext uri="{BB962C8B-B14F-4D97-AF65-F5344CB8AC3E}">
        <p14:creationId xmlns:p14="http://schemas.microsoft.com/office/powerpoint/2010/main" val="4290636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Bruce </a:t>
            </a:r>
            <a:r>
              <a:rPr lang="en-GB" dirty="0" err="1"/>
              <a:t>Tuckman's</a:t>
            </a:r>
            <a:r>
              <a:rPr lang="en-GB" dirty="0"/>
              <a:t> 1965 Team-Development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model was published by Bruce </a:t>
            </a:r>
            <a:r>
              <a:rPr lang="en-GB" dirty="0" err="1"/>
              <a:t>T</a:t>
            </a:r>
            <a:r>
              <a:rPr lang="en-GB" dirty="0" err="1" smtClean="0"/>
              <a:t>uckman</a:t>
            </a:r>
            <a:r>
              <a:rPr lang="en-GB" dirty="0" smtClean="0"/>
              <a:t> in 1965 , this model explains effectively the constructive model of forming a team, the stages it goes through before the implementation of a team and the evolvement of the characteristics of it.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6435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4" name="Title 3">
            <a:extLst>
              <a:ext uri="{FF2B5EF4-FFF2-40B4-BE49-F238E27FC236}">
                <a16:creationId xmlns:a16="http://schemas.microsoft.com/office/drawing/2014/main" xmlns="" id="{9D0899AC-185E-4F0F-B095-7672310272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altLang="en-US" sz="4900" cap="all" dirty="0" smtClean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Stages of team development </a:t>
            </a:r>
            <a:endParaRPr lang="en-GB" altLang="en-US" sz="4900" cap="all" dirty="0">
              <a:blipFill>
                <a:blip r:embed="rId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  <a:latin typeface="Rockwell Condensed" panose="02060603050405020104"/>
            </a:endParaRPr>
          </a:p>
        </p:txBody>
      </p:sp>
      <p:sp>
        <p:nvSpPr>
          <p:cNvPr id="3" name="Oval 2"/>
          <p:cNvSpPr/>
          <p:nvPr/>
        </p:nvSpPr>
        <p:spPr>
          <a:xfrm>
            <a:off x="323528" y="1196752"/>
            <a:ext cx="3384376" cy="1440160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 smtClean="0"/>
              <a:t>Forming</a:t>
            </a:r>
            <a:r>
              <a:rPr lang="en-GB" dirty="0" smtClean="0"/>
              <a:t>: </a:t>
            </a:r>
          </a:p>
          <a:p>
            <a:pPr algn="ctr"/>
            <a:r>
              <a:rPr lang="en-GB" dirty="0" smtClean="0"/>
              <a:t>Assembling, assessing situation, testing the ground, defining goals</a:t>
            </a:r>
            <a:endParaRPr lang="en-GB" dirty="0"/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3959932" y="1916832"/>
            <a:ext cx="7715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val 7"/>
          <p:cNvSpPr/>
          <p:nvPr/>
        </p:nvSpPr>
        <p:spPr>
          <a:xfrm>
            <a:off x="1115616" y="2742456"/>
            <a:ext cx="3615816" cy="176666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b="1" dirty="0" smtClean="0"/>
          </a:p>
          <a:p>
            <a:pPr algn="ctr"/>
            <a:r>
              <a:rPr lang="en-GB" b="1" dirty="0" smtClean="0"/>
              <a:t>Performing: </a:t>
            </a:r>
          </a:p>
          <a:p>
            <a:pPr algn="ctr"/>
            <a:r>
              <a:rPr lang="en-GB" dirty="0" smtClean="0"/>
              <a:t>Flexible task addressed, openness, helpfulness, acceptance</a:t>
            </a:r>
          </a:p>
          <a:p>
            <a:pPr algn="ctr"/>
            <a:endParaRPr lang="en-GB" b="1" dirty="0" smtClean="0"/>
          </a:p>
          <a:p>
            <a:pPr algn="ctr"/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6876256" y="2708920"/>
            <a:ext cx="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al 10"/>
          <p:cNvSpPr/>
          <p:nvPr/>
        </p:nvSpPr>
        <p:spPr>
          <a:xfrm>
            <a:off x="4824028" y="1196752"/>
            <a:ext cx="3384376" cy="1512168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 smtClean="0"/>
              <a:t>Storming: </a:t>
            </a:r>
          </a:p>
          <a:p>
            <a:pPr algn="ctr"/>
            <a:r>
              <a:rPr lang="en-GB" dirty="0" smtClean="0"/>
              <a:t>Disagreements over priorities, Tension, struggle for leadership, conflict</a:t>
            </a:r>
            <a:endParaRPr lang="en-GB" dirty="0"/>
          </a:p>
        </p:txBody>
      </p:sp>
      <p:cxnSp>
        <p:nvCxnSpPr>
          <p:cNvPr id="12" name="Straight Arrow Connector 11"/>
          <p:cNvCxnSpPr/>
          <p:nvPr/>
        </p:nvCxnSpPr>
        <p:spPr>
          <a:xfrm flipH="1">
            <a:off x="4824028" y="3645024"/>
            <a:ext cx="612068" cy="647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val 14"/>
          <p:cNvSpPr/>
          <p:nvPr/>
        </p:nvSpPr>
        <p:spPr>
          <a:xfrm>
            <a:off x="5367486" y="3221732"/>
            <a:ext cx="3384376" cy="1440160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 smtClean="0"/>
              <a:t>Norming:</a:t>
            </a:r>
          </a:p>
          <a:p>
            <a:pPr algn="ctr"/>
            <a:r>
              <a:rPr lang="en-GB" dirty="0" smtClean="0"/>
              <a:t>Trust established, Leadership accepted, standards set</a:t>
            </a:r>
            <a:endParaRPr lang="en-GB" dirty="0"/>
          </a:p>
        </p:txBody>
      </p:sp>
      <p:cxnSp>
        <p:nvCxnSpPr>
          <p:cNvPr id="16" name="Straight Arrow Connector 15"/>
          <p:cNvCxnSpPr/>
          <p:nvPr/>
        </p:nvCxnSpPr>
        <p:spPr>
          <a:xfrm>
            <a:off x="3959932" y="4351114"/>
            <a:ext cx="195985" cy="5180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val 18"/>
          <p:cNvSpPr/>
          <p:nvPr/>
        </p:nvSpPr>
        <p:spPr>
          <a:xfrm>
            <a:off x="2977294" y="4869160"/>
            <a:ext cx="3712486" cy="1596380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 smtClean="0"/>
              <a:t>Adjourning:</a:t>
            </a:r>
          </a:p>
          <a:p>
            <a:pPr algn="ctr"/>
            <a:r>
              <a:rPr lang="en-GB" dirty="0" smtClean="0"/>
              <a:t>Separation , positive feeling, sadness, self evaluation, achievement of outcome.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088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8" grpId="0" animBg="1"/>
      <p:bldP spid="11" grpId="0" animBg="1"/>
      <p:bldP spid="15" grpId="0" animBg="1"/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2" name="Title 3">
            <a:extLst>
              <a:ext uri="{FF2B5EF4-FFF2-40B4-BE49-F238E27FC236}">
                <a16:creationId xmlns:a16="http://schemas.microsoft.com/office/drawing/2014/main" xmlns="" id="{8A30A485-6989-4916-AFF0-230FBB287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/>
          </a:bodyPr>
          <a:lstStyle/>
          <a:p>
            <a:r>
              <a:rPr lang="en-GB" altLang="en-US" sz="4900" cap="all" dirty="0" smtClean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Team Roles</a:t>
            </a:r>
            <a:endParaRPr lang="en-GB" altLang="en-US" sz="4900" cap="all" dirty="0">
              <a:blipFill>
                <a:blip r:embed="rId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  <a:latin typeface="Rockwell Condensed" panose="02060603050405020104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endParaRPr lang="en-GB" dirty="0" smtClean="0"/>
          </a:p>
          <a:p>
            <a:r>
              <a:rPr lang="en-GB" dirty="0" smtClean="0"/>
              <a:t>Every individual in a team will have his/her certain strength and weaknesses. </a:t>
            </a:r>
          </a:p>
          <a:p>
            <a:r>
              <a:rPr lang="en-GB" dirty="0" smtClean="0"/>
              <a:t>One of these could be problematic for forming a new team </a:t>
            </a:r>
            <a:r>
              <a:rPr lang="en-GB" dirty="0"/>
              <a:t>initially be able to recognise </a:t>
            </a:r>
            <a:r>
              <a:rPr lang="en-GB" dirty="0" smtClean="0"/>
              <a:t>each </a:t>
            </a:r>
            <a:r>
              <a:rPr lang="en-GB" dirty="0"/>
              <a:t>members behavioural </a:t>
            </a:r>
            <a:r>
              <a:rPr lang="en-GB" dirty="0" smtClean="0"/>
              <a:t>pattern for </a:t>
            </a:r>
            <a:r>
              <a:rPr lang="en-GB" dirty="0"/>
              <a:t>each </a:t>
            </a:r>
            <a:r>
              <a:rPr lang="en-GB" dirty="0" smtClean="0"/>
              <a:t>role.</a:t>
            </a:r>
          </a:p>
          <a:p>
            <a:r>
              <a:rPr lang="en-GB" dirty="0"/>
              <a:t>This can be problematic for an organisation who has not yet correlated team working in an organisation as work </a:t>
            </a:r>
            <a:r>
              <a:rPr lang="en-GB" dirty="0" smtClean="0"/>
              <a:t>practice</a:t>
            </a:r>
          </a:p>
          <a:p>
            <a:r>
              <a:rPr lang="en-GB" dirty="0" smtClean="0"/>
              <a:t>For a team </a:t>
            </a:r>
            <a:r>
              <a:rPr lang="en-GB" dirty="0"/>
              <a:t>that will be able to achieve the given task or deadline with their personal expertise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2734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6" name="Title 3">
            <a:extLst>
              <a:ext uri="{FF2B5EF4-FFF2-40B4-BE49-F238E27FC236}">
                <a16:creationId xmlns:a16="http://schemas.microsoft.com/office/drawing/2014/main" xmlns="" id="{D48A3BAC-D3E9-4D13-A6E8-CB814DFCA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4900" cap="all" dirty="0" err="1" smtClean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Belbins</a:t>
            </a:r>
            <a:r>
              <a:rPr lang="en-GB" altLang="en-US" sz="4900" cap="all" dirty="0" smtClean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 Theory on team dynamics</a:t>
            </a:r>
            <a:endParaRPr lang="en-GB" altLang="en-US" sz="4900" cap="all" dirty="0">
              <a:blipFill>
                <a:blip r:embed="rId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  <a:latin typeface="Rockwell Condensed" panose="020606030504050201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67544" y="1268760"/>
            <a:ext cx="806489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‘</a:t>
            </a:r>
            <a:r>
              <a:rPr lang="en-GB" sz="2000" dirty="0" smtClean="0"/>
              <a:t>’Each </a:t>
            </a:r>
            <a:r>
              <a:rPr lang="en-GB" sz="2000" dirty="0"/>
              <a:t>of us possesses a pattern of behaviour that characterises one person's behaviour in relationship to another in facilitating the progress of a </a:t>
            </a:r>
            <a:r>
              <a:rPr lang="en-GB" sz="2000" dirty="0" smtClean="0"/>
              <a:t>team’’ (</a:t>
            </a:r>
            <a:r>
              <a:rPr lang="en-GB" sz="2000" dirty="0" err="1"/>
              <a:t>Belbin</a:t>
            </a:r>
            <a:r>
              <a:rPr lang="en-GB" sz="2000" dirty="0"/>
              <a:t> </a:t>
            </a:r>
            <a:r>
              <a:rPr lang="en-GB" sz="2000" dirty="0" smtClean="0"/>
              <a:t>1981)</a:t>
            </a:r>
          </a:p>
          <a:p>
            <a:endParaRPr lang="en-GB" sz="2000" dirty="0" smtClean="0"/>
          </a:p>
          <a:p>
            <a:endParaRPr lang="en-GB" sz="2000" dirty="0"/>
          </a:p>
          <a:p>
            <a:endParaRPr lang="en-GB" sz="2000" dirty="0" smtClean="0"/>
          </a:p>
        </p:txBody>
      </p:sp>
      <p:pic>
        <p:nvPicPr>
          <p:cNvPr id="4" name="Picture 2" descr="C:\Users\Home\Desktop\IC-Belbins-Team-Role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267600"/>
            <a:ext cx="6768752" cy="3437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7031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5EB875C-6B4B-466F-9194-9D5B1CC44A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900" cap="all" dirty="0" smtClean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Successful Team Development</a:t>
            </a:r>
            <a:endParaRPr lang="en-GB" sz="4900" cap="all" dirty="0">
              <a:blipFill>
                <a:blip r:embed="rId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  <a:latin typeface="Rockwell Condensed" panose="020606030504050201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11560" y="1484784"/>
            <a:ext cx="813690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In order for a team to be successful and able to drive results is a positive manner and in a comfortable time frame the requirements are</a:t>
            </a:r>
          </a:p>
          <a:p>
            <a:endParaRPr lang="en-GB" dirty="0"/>
          </a:p>
          <a:p>
            <a:pPr marL="285750" indent="-285750">
              <a:buFont typeface="Arial" pitchFamily="34" charset="0"/>
              <a:buChar char="•"/>
            </a:pPr>
            <a:r>
              <a:rPr lang="en-GB" dirty="0" smtClean="0"/>
              <a:t>Clear Sense of direction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dirty="0" smtClean="0"/>
              <a:t>Talented members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dirty="0" smtClean="0"/>
              <a:t>Clear on responsibilities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dirty="0" smtClean="0"/>
              <a:t>Comfortable internal communication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dirty="0" smtClean="0"/>
              <a:t>Equal Contribution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dirty="0" smtClean="0"/>
              <a:t>Diverse team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dirty="0" smtClean="0"/>
              <a:t>Trust between team members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dirty="0" smtClean="0"/>
              <a:t>Interacting socially ( Have Fun )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dirty="0" smtClean="0"/>
              <a:t>Good Leadership  </a:t>
            </a:r>
          </a:p>
          <a:p>
            <a:pPr marL="285750" indent="-285750">
              <a:buFont typeface="Arial" pitchFamily="34" charset="0"/>
              <a:buChar char="•"/>
            </a:pPr>
            <a:endParaRPr lang="en-GB" dirty="0"/>
          </a:p>
          <a:p>
            <a:pPr marL="285750" indent="-285750">
              <a:buFont typeface="Arial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itchFamily="34" charset="0"/>
              <a:buChar char="•"/>
            </a:pPr>
            <a:endParaRPr lang="en-GB" dirty="0"/>
          </a:p>
          <a:p>
            <a:pPr marL="285750" indent="-285750">
              <a:buFont typeface="Arial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7655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Managing Conflicts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755576" y="1484784"/>
            <a:ext cx="63367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Conflict is unavoidable And it should be addressed as soon as possible in a mature and constructive manner. A few ways to dissolve possible conflicts that may arise </a:t>
            </a:r>
          </a:p>
          <a:p>
            <a:pPr marL="285750" indent="-285750">
              <a:buFont typeface="Arial" pitchFamily="34" charset="0"/>
              <a:buChar char="•"/>
            </a:pP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755576" y="2685113"/>
            <a:ext cx="720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GB" dirty="0" smtClean="0"/>
              <a:t>Establish rules to re-enforce respect for everyone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808708" y="3083889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GB" dirty="0" smtClean="0"/>
              <a:t>Accommodating is a way in which one party gives in to the wish of other 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808708" y="3730220"/>
            <a:ext cx="7560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GB" dirty="0" smtClean="0"/>
              <a:t>Encourage Members not to group think 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819672" y="4099552"/>
            <a:ext cx="7560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GB" dirty="0" smtClean="0"/>
              <a:t>Always listen to both sides 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826320" y="4492073"/>
            <a:ext cx="7560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GB" dirty="0" smtClean="0"/>
              <a:t>Learn to detect before it happens or before its too late.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5161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0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4" name="Title 3">
            <a:extLst>
              <a:ext uri="{FF2B5EF4-FFF2-40B4-BE49-F238E27FC236}">
                <a16:creationId xmlns:a16="http://schemas.microsoft.com/office/drawing/2014/main" xmlns="" id="{0F2AE425-5464-4161-80B8-0159C829EC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88" y="255792"/>
            <a:ext cx="8229600" cy="1143000"/>
          </a:xfrm>
        </p:spPr>
        <p:txBody>
          <a:bodyPr>
            <a:normAutofit/>
          </a:bodyPr>
          <a:lstStyle/>
          <a:p>
            <a:r>
              <a:rPr lang="en-GB" altLang="en-US" sz="4900" cap="all" dirty="0" smtClean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To summarise</a:t>
            </a:r>
            <a:endParaRPr lang="en-GB" altLang="en-US" sz="4900" cap="all" dirty="0">
              <a:blipFill>
                <a:blip r:embed="rId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  <a:latin typeface="Rockwell Condensed" panose="02060603050405020104"/>
            </a:endParaRPr>
          </a:p>
        </p:txBody>
      </p:sp>
      <p:sp>
        <p:nvSpPr>
          <p:cNvPr id="15367" name="Rectangle 1">
            <a:extLst>
              <a:ext uri="{FF2B5EF4-FFF2-40B4-BE49-F238E27FC236}">
                <a16:creationId xmlns:a16="http://schemas.microsoft.com/office/drawing/2014/main" xmlns="" id="{A14CF415-341E-4596-80B2-36355F78A34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29300" y="6348413"/>
            <a:ext cx="265588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800" dirty="0">
                <a:latin typeface="Arial" panose="020B0604020202020204" pitchFamily="34" charset="0"/>
              </a:rPr>
              <a:t>Source: Taylor. S (1996)</a:t>
            </a:r>
          </a:p>
        </p:txBody>
      </p:sp>
      <p:sp>
        <p:nvSpPr>
          <p:cNvPr id="2" name="Rectangle 1"/>
          <p:cNvSpPr/>
          <p:nvPr/>
        </p:nvSpPr>
        <p:spPr>
          <a:xfrm>
            <a:off x="136688" y="1484784"/>
            <a:ext cx="4680520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According to the previous illustrations we have demonstrated that teamwork can be effective with the right tools and team member who apply themselves.</a:t>
            </a:r>
          </a:p>
          <a:p>
            <a:r>
              <a:rPr lang="en-GB" dirty="0" smtClean="0"/>
              <a:t>Even a small organisation has the possibility to improve thrive and eventually increase productivity and individual performance within the team.</a:t>
            </a:r>
          </a:p>
          <a:p>
            <a:endParaRPr lang="en-GB" dirty="0"/>
          </a:p>
          <a:p>
            <a:r>
              <a:rPr lang="en-GB" dirty="0" smtClean="0"/>
              <a:t>Sometime negativity that arise from conflict can result in positive outcome.</a:t>
            </a:r>
            <a:endParaRPr lang="en-GB" dirty="0"/>
          </a:p>
          <a:p>
            <a:r>
              <a:rPr lang="en-GB" dirty="0" smtClean="0"/>
              <a:t>.</a:t>
            </a:r>
          </a:p>
          <a:p>
            <a:r>
              <a:rPr lang="en-GB" dirty="0" smtClean="0"/>
              <a:t>Depending on the size of this organisation we would recommend a minimum of 5 members within the team</a:t>
            </a:r>
            <a:endParaRPr lang="en-GB" dirty="0"/>
          </a:p>
        </p:txBody>
      </p:sp>
      <p:pic>
        <p:nvPicPr>
          <p:cNvPr id="6" name="Picture 5" descr="Image result for group size clipart">
            <a:extLst>
              <a:ext uri="{FF2B5EF4-FFF2-40B4-BE49-F238E27FC236}">
                <a16:creationId xmlns="" xmlns:a16="http://schemas.microsoft.com/office/drawing/2014/main" xmlns:lc="http://schemas.openxmlformats.org/drawingml/2006/lockedCanvas" id="{F19F8435-2D97-460C-BB5C-9250399F9A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137456"/>
            <a:ext cx="3923928" cy="3096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1107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3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7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45080</TotalTime>
  <Words>702</Words>
  <Application>Microsoft Office PowerPoint</Application>
  <PresentationFormat>On-screen Show (4:3)</PresentationFormat>
  <Paragraphs>87</Paragraphs>
  <Slides>11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20140311PresentationUWTSDTemplate</vt:lpstr>
      <vt:lpstr>PowerPoint Presentation</vt:lpstr>
      <vt:lpstr>PowerPoint Presentation</vt:lpstr>
      <vt:lpstr>The definition of a team </vt:lpstr>
      <vt:lpstr>benefits of team work </vt:lpstr>
      <vt:lpstr>Bruce Tuckman's 1965 Team-Development Model</vt:lpstr>
      <vt:lpstr>Stages of team development </vt:lpstr>
      <vt:lpstr>Team Roles</vt:lpstr>
      <vt:lpstr>Belbins Theory on team dynamics</vt:lpstr>
      <vt:lpstr>Successful Team Development</vt:lpstr>
      <vt:lpstr>Managing Conflicts</vt:lpstr>
      <vt:lpstr>To summarise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Home</cp:lastModifiedBy>
  <cp:revision>182</cp:revision>
  <dcterms:created xsi:type="dcterms:W3CDTF">2015-04-14T15:21:28Z</dcterms:created>
  <dcterms:modified xsi:type="dcterms:W3CDTF">2019-05-12T00:51:51Z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