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284" r:id="rId1"/>
  </p:sldMasterIdLst>
  <p:sldIdLst>
    <p:sldId id="258" r:id="rId2"/>
    <p:sldId id="266" r:id="rId3"/>
    <p:sldId id="259" r:id="rId4"/>
    <p:sldId id="261" r:id="rId5"/>
    <p:sldId id="263" r:id="rId6"/>
    <p:sldId id="264" r:id="rId7"/>
    <p:sldId id="26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1EE042-6668-4651-B593-46BFF76927A6}" v="110" dt="2026-09-29T21:49:52.417"/>
    <p1510:client id="{8375E183-D68F-BDB9-2470-93DE87E22279}" v="168" dt="2026-10-01T20:26:34.331"/>
    <p1510:client id="{CAAB85A0-1D37-ED0B-C564-F5BDD1D9DAB6}" v="59" dt="2026-10-01T12:06:41.5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3B0A18-4EB9-4D64-996A-85CFC90BE2C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3DA7B82-8824-4199-8980-E19BA9EF6683}">
      <dgm:prSet/>
      <dgm:spPr/>
      <dgm:t>
        <a:bodyPr/>
        <a:lstStyle/>
        <a:p>
          <a:r>
            <a:rPr lang="en-GB"/>
            <a:t>Meetings call 1to 1 or in a team</a:t>
          </a:r>
          <a:endParaRPr lang="en-US"/>
        </a:p>
      </dgm:t>
    </dgm:pt>
    <dgm:pt modelId="{41BD68FC-7F7F-4238-AEED-C50401D12F10}" type="parTrans" cxnId="{1A579BD5-FC5A-422D-A547-679C63ED7C75}">
      <dgm:prSet/>
      <dgm:spPr/>
      <dgm:t>
        <a:bodyPr/>
        <a:lstStyle/>
        <a:p>
          <a:endParaRPr lang="en-US"/>
        </a:p>
      </dgm:t>
    </dgm:pt>
    <dgm:pt modelId="{4AE5E948-204C-4A9F-ABB1-E070B8186C7C}" type="sibTrans" cxnId="{1A579BD5-FC5A-422D-A547-679C63ED7C75}">
      <dgm:prSet/>
      <dgm:spPr/>
      <dgm:t>
        <a:bodyPr/>
        <a:lstStyle/>
        <a:p>
          <a:endParaRPr lang="en-US"/>
        </a:p>
      </dgm:t>
    </dgm:pt>
    <dgm:pt modelId="{85CE82FB-B4F1-419F-94D8-F621F126BD05}">
      <dgm:prSet/>
      <dgm:spPr/>
      <dgm:t>
        <a:bodyPr/>
        <a:lstStyle/>
        <a:p>
          <a:r>
            <a:rPr lang="en-GB"/>
            <a:t>Real team chat</a:t>
          </a:r>
          <a:endParaRPr lang="en-US"/>
        </a:p>
      </dgm:t>
    </dgm:pt>
    <dgm:pt modelId="{81B1ABEB-D518-4AA4-8282-021AFDDBEA5D}" type="parTrans" cxnId="{8739896D-4860-40B2-9298-408AECCD2140}">
      <dgm:prSet/>
      <dgm:spPr/>
      <dgm:t>
        <a:bodyPr/>
        <a:lstStyle/>
        <a:p>
          <a:endParaRPr lang="en-US"/>
        </a:p>
      </dgm:t>
    </dgm:pt>
    <dgm:pt modelId="{1E5535CF-49B0-4A22-AC5E-83C67861454A}" type="sibTrans" cxnId="{8739896D-4860-40B2-9298-408AECCD2140}">
      <dgm:prSet/>
      <dgm:spPr/>
      <dgm:t>
        <a:bodyPr/>
        <a:lstStyle/>
        <a:p>
          <a:endParaRPr lang="en-US"/>
        </a:p>
      </dgm:t>
    </dgm:pt>
    <dgm:pt modelId="{7A478D12-44D8-4F5B-BF74-248CA6F8626F}">
      <dgm:prSet/>
      <dgm:spPr/>
      <dgm:t>
        <a:bodyPr/>
        <a:lstStyle/>
        <a:p>
          <a:r>
            <a:rPr lang="en-GB"/>
            <a:t>Shared documents directly in conversation</a:t>
          </a:r>
          <a:endParaRPr lang="en-US"/>
        </a:p>
      </dgm:t>
    </dgm:pt>
    <dgm:pt modelId="{DDAFCBC6-AE6C-4843-9FBC-1EED7E4C3661}" type="parTrans" cxnId="{6030A2A6-4581-4DD6-A34E-1066B068FD86}">
      <dgm:prSet/>
      <dgm:spPr/>
      <dgm:t>
        <a:bodyPr/>
        <a:lstStyle/>
        <a:p>
          <a:endParaRPr lang="en-US"/>
        </a:p>
      </dgm:t>
    </dgm:pt>
    <dgm:pt modelId="{92124386-C45C-497D-BF81-6052E512419C}" type="sibTrans" cxnId="{6030A2A6-4581-4DD6-A34E-1066B068FD86}">
      <dgm:prSet/>
      <dgm:spPr/>
      <dgm:t>
        <a:bodyPr/>
        <a:lstStyle/>
        <a:p>
          <a:endParaRPr lang="en-US"/>
        </a:p>
      </dgm:t>
    </dgm:pt>
    <dgm:pt modelId="{70A7D1CF-5B97-40A5-9A40-43CFBFF3F0A2}">
      <dgm:prSet/>
      <dgm:spPr/>
      <dgm:t>
        <a:bodyPr/>
        <a:lstStyle/>
        <a:p>
          <a:r>
            <a:rPr lang="en-GB"/>
            <a:t>Access on mobiles</a:t>
          </a:r>
          <a:endParaRPr lang="en-US"/>
        </a:p>
      </dgm:t>
    </dgm:pt>
    <dgm:pt modelId="{36D252AD-CE02-46BE-9B00-CD0155770D3B}" type="parTrans" cxnId="{8C9B30D5-0036-4A84-A39F-91090D2A3FF1}">
      <dgm:prSet/>
      <dgm:spPr/>
      <dgm:t>
        <a:bodyPr/>
        <a:lstStyle/>
        <a:p>
          <a:endParaRPr lang="en-US"/>
        </a:p>
      </dgm:t>
    </dgm:pt>
    <dgm:pt modelId="{698104CB-6A00-4F38-B484-906BBDC701E0}" type="sibTrans" cxnId="{8C9B30D5-0036-4A84-A39F-91090D2A3FF1}">
      <dgm:prSet/>
      <dgm:spPr/>
      <dgm:t>
        <a:bodyPr/>
        <a:lstStyle/>
        <a:p>
          <a:endParaRPr lang="en-US"/>
        </a:p>
      </dgm:t>
    </dgm:pt>
    <dgm:pt modelId="{E121FBF8-E92E-4DB5-B2F4-738BEE0193B3}">
      <dgm:prSet/>
      <dgm:spPr/>
      <dgm:t>
        <a:bodyPr/>
        <a:lstStyle/>
        <a:p>
          <a:r>
            <a:rPr lang="en-GB"/>
            <a:t>File sharing</a:t>
          </a:r>
          <a:endParaRPr lang="en-US"/>
        </a:p>
      </dgm:t>
    </dgm:pt>
    <dgm:pt modelId="{E9EAA02A-9A90-45EC-B24B-99AA1C430439}" type="parTrans" cxnId="{464AD6B0-3B24-4F29-9CA9-4BC91A701632}">
      <dgm:prSet/>
      <dgm:spPr/>
      <dgm:t>
        <a:bodyPr/>
        <a:lstStyle/>
        <a:p>
          <a:endParaRPr lang="en-US"/>
        </a:p>
      </dgm:t>
    </dgm:pt>
    <dgm:pt modelId="{1D725C2D-7935-4683-A2A7-FC81DCC58D64}" type="sibTrans" cxnId="{464AD6B0-3B24-4F29-9CA9-4BC91A701632}">
      <dgm:prSet/>
      <dgm:spPr/>
      <dgm:t>
        <a:bodyPr/>
        <a:lstStyle/>
        <a:p>
          <a:endParaRPr lang="en-US"/>
        </a:p>
      </dgm:t>
    </dgm:pt>
    <dgm:pt modelId="{88E396A9-4CC3-4FE6-880F-98A885D62B9A}">
      <dgm:prSet/>
      <dgm:spPr/>
      <dgm:t>
        <a:bodyPr/>
        <a:lstStyle/>
        <a:p>
          <a:r>
            <a:rPr lang="en-GB"/>
            <a:t>Video calls</a:t>
          </a:r>
          <a:endParaRPr lang="en-US"/>
        </a:p>
      </dgm:t>
    </dgm:pt>
    <dgm:pt modelId="{98D15A6E-F669-49E1-94E8-4D3D43DF1070}" type="parTrans" cxnId="{5D4A77D0-89AC-456B-874B-E552BDFAEDC6}">
      <dgm:prSet/>
      <dgm:spPr/>
      <dgm:t>
        <a:bodyPr/>
        <a:lstStyle/>
        <a:p>
          <a:endParaRPr lang="en-US"/>
        </a:p>
      </dgm:t>
    </dgm:pt>
    <dgm:pt modelId="{923EC534-E114-427B-8C0B-A771C99FB334}" type="sibTrans" cxnId="{5D4A77D0-89AC-456B-874B-E552BDFAEDC6}">
      <dgm:prSet/>
      <dgm:spPr/>
      <dgm:t>
        <a:bodyPr/>
        <a:lstStyle/>
        <a:p>
          <a:endParaRPr lang="en-US"/>
        </a:p>
      </dgm:t>
    </dgm:pt>
    <dgm:pt modelId="{AC69E06A-A436-4631-B48B-BDBBF5E7EB2C}">
      <dgm:prSet/>
      <dgm:spPr/>
      <dgm:t>
        <a:bodyPr/>
        <a:lstStyle/>
        <a:p>
          <a:r>
            <a:rPr lang="en-GB"/>
            <a:t>Good understanding and team work</a:t>
          </a:r>
          <a:endParaRPr lang="en-US"/>
        </a:p>
      </dgm:t>
    </dgm:pt>
    <dgm:pt modelId="{06CC337C-58DE-4778-8B62-5059305E82BC}" type="parTrans" cxnId="{17CC21A9-5E46-4E3D-9706-B5BD16DBCFA1}">
      <dgm:prSet/>
      <dgm:spPr/>
      <dgm:t>
        <a:bodyPr/>
        <a:lstStyle/>
        <a:p>
          <a:endParaRPr lang="en-US"/>
        </a:p>
      </dgm:t>
    </dgm:pt>
    <dgm:pt modelId="{DE164807-CB96-41A3-A8F9-577E11F005AC}" type="sibTrans" cxnId="{17CC21A9-5E46-4E3D-9706-B5BD16DBCFA1}">
      <dgm:prSet/>
      <dgm:spPr/>
      <dgm:t>
        <a:bodyPr/>
        <a:lstStyle/>
        <a:p>
          <a:endParaRPr lang="en-US"/>
        </a:p>
      </dgm:t>
    </dgm:pt>
    <dgm:pt modelId="{B10B3F4A-A698-48E1-9F5F-D56FB73027AE}">
      <dgm:prSet/>
      <dgm:spPr/>
      <dgm:t>
        <a:bodyPr/>
        <a:lstStyle/>
        <a:p>
          <a:r>
            <a:rPr lang="en-GB"/>
            <a:t>Better care given to servies users</a:t>
          </a:r>
          <a:endParaRPr lang="en-US"/>
        </a:p>
      </dgm:t>
    </dgm:pt>
    <dgm:pt modelId="{9C641DB8-F0F3-4836-9FAF-9F908889C8BE}" type="parTrans" cxnId="{0A15CAD1-DFC7-423C-9C56-4F6306528D7F}">
      <dgm:prSet/>
      <dgm:spPr/>
      <dgm:t>
        <a:bodyPr/>
        <a:lstStyle/>
        <a:p>
          <a:endParaRPr lang="en-US"/>
        </a:p>
      </dgm:t>
    </dgm:pt>
    <dgm:pt modelId="{235619A1-38C4-4673-97E1-08C47C030766}" type="sibTrans" cxnId="{0A15CAD1-DFC7-423C-9C56-4F6306528D7F}">
      <dgm:prSet/>
      <dgm:spPr/>
      <dgm:t>
        <a:bodyPr/>
        <a:lstStyle/>
        <a:p>
          <a:endParaRPr lang="en-US"/>
        </a:p>
      </dgm:t>
    </dgm:pt>
    <dgm:pt modelId="{13C30E58-1D4A-4E3A-B2FE-2DE7D9DC0A1A}">
      <dgm:prSet/>
      <dgm:spPr/>
      <dgm:t>
        <a:bodyPr/>
        <a:lstStyle/>
        <a:p>
          <a:r>
            <a:rPr lang="en-GB"/>
            <a:t>Instant updates</a:t>
          </a:r>
          <a:endParaRPr lang="en-US"/>
        </a:p>
      </dgm:t>
    </dgm:pt>
    <dgm:pt modelId="{FA8D8C28-FC5F-4526-8637-D13AF66679A1}" type="parTrans" cxnId="{7FA2937A-4672-4188-92F1-66ABCA441E71}">
      <dgm:prSet/>
      <dgm:spPr/>
      <dgm:t>
        <a:bodyPr/>
        <a:lstStyle/>
        <a:p>
          <a:endParaRPr lang="en-US"/>
        </a:p>
      </dgm:t>
    </dgm:pt>
    <dgm:pt modelId="{C30118B3-8F94-4ED9-83D5-397484017944}" type="sibTrans" cxnId="{7FA2937A-4672-4188-92F1-66ABCA441E71}">
      <dgm:prSet/>
      <dgm:spPr/>
      <dgm:t>
        <a:bodyPr/>
        <a:lstStyle/>
        <a:p>
          <a:endParaRPr lang="en-US"/>
        </a:p>
      </dgm:t>
    </dgm:pt>
    <dgm:pt modelId="{0D20E6AF-D7F0-42C0-BFB0-59D04E929E0C}" type="pres">
      <dgm:prSet presAssocID="{B93B0A18-4EB9-4D64-996A-85CFC90BE2C6}" presName="diagram" presStyleCnt="0">
        <dgm:presLayoutVars>
          <dgm:dir/>
          <dgm:resizeHandles val="exact"/>
        </dgm:presLayoutVars>
      </dgm:prSet>
      <dgm:spPr/>
    </dgm:pt>
    <dgm:pt modelId="{9DF992BF-B37C-4FB1-8E19-3FD086CCDE38}" type="pres">
      <dgm:prSet presAssocID="{23DA7B82-8824-4199-8980-E19BA9EF6683}" presName="node" presStyleLbl="node1" presStyleIdx="0" presStyleCnt="9">
        <dgm:presLayoutVars>
          <dgm:bulletEnabled val="1"/>
        </dgm:presLayoutVars>
      </dgm:prSet>
      <dgm:spPr/>
    </dgm:pt>
    <dgm:pt modelId="{7621B65C-6C8C-42F9-B312-4FB6F69608C1}" type="pres">
      <dgm:prSet presAssocID="{4AE5E948-204C-4A9F-ABB1-E070B8186C7C}" presName="sibTrans" presStyleCnt="0"/>
      <dgm:spPr/>
    </dgm:pt>
    <dgm:pt modelId="{D08F7C78-5CED-41B0-AF34-B1EEA634C810}" type="pres">
      <dgm:prSet presAssocID="{85CE82FB-B4F1-419F-94D8-F621F126BD05}" presName="node" presStyleLbl="node1" presStyleIdx="1" presStyleCnt="9">
        <dgm:presLayoutVars>
          <dgm:bulletEnabled val="1"/>
        </dgm:presLayoutVars>
      </dgm:prSet>
      <dgm:spPr/>
    </dgm:pt>
    <dgm:pt modelId="{8B28FF98-7E8F-4DA7-A869-D069D0E17C27}" type="pres">
      <dgm:prSet presAssocID="{1E5535CF-49B0-4A22-AC5E-83C67861454A}" presName="sibTrans" presStyleCnt="0"/>
      <dgm:spPr/>
    </dgm:pt>
    <dgm:pt modelId="{90CC78F6-CBF5-4DFF-B3A1-D7D62047AF7A}" type="pres">
      <dgm:prSet presAssocID="{7A478D12-44D8-4F5B-BF74-248CA6F8626F}" presName="node" presStyleLbl="node1" presStyleIdx="2" presStyleCnt="9">
        <dgm:presLayoutVars>
          <dgm:bulletEnabled val="1"/>
        </dgm:presLayoutVars>
      </dgm:prSet>
      <dgm:spPr/>
    </dgm:pt>
    <dgm:pt modelId="{C5D2611F-BC37-405C-9850-11B64B52B5AD}" type="pres">
      <dgm:prSet presAssocID="{92124386-C45C-497D-BF81-6052E512419C}" presName="sibTrans" presStyleCnt="0"/>
      <dgm:spPr/>
    </dgm:pt>
    <dgm:pt modelId="{75381FF5-278D-4B1F-A33F-30BAF9A13ADF}" type="pres">
      <dgm:prSet presAssocID="{70A7D1CF-5B97-40A5-9A40-43CFBFF3F0A2}" presName="node" presStyleLbl="node1" presStyleIdx="3" presStyleCnt="9">
        <dgm:presLayoutVars>
          <dgm:bulletEnabled val="1"/>
        </dgm:presLayoutVars>
      </dgm:prSet>
      <dgm:spPr/>
    </dgm:pt>
    <dgm:pt modelId="{23FB4A88-259E-4C8C-AD70-0BFDB1C27FAE}" type="pres">
      <dgm:prSet presAssocID="{698104CB-6A00-4F38-B484-906BBDC701E0}" presName="sibTrans" presStyleCnt="0"/>
      <dgm:spPr/>
    </dgm:pt>
    <dgm:pt modelId="{2D200BD2-524B-400E-8579-25A2BB2C0890}" type="pres">
      <dgm:prSet presAssocID="{E121FBF8-E92E-4DB5-B2F4-738BEE0193B3}" presName="node" presStyleLbl="node1" presStyleIdx="4" presStyleCnt="9">
        <dgm:presLayoutVars>
          <dgm:bulletEnabled val="1"/>
        </dgm:presLayoutVars>
      </dgm:prSet>
      <dgm:spPr/>
    </dgm:pt>
    <dgm:pt modelId="{4FC6D46B-0324-4297-9059-1D9E76093A48}" type="pres">
      <dgm:prSet presAssocID="{1D725C2D-7935-4683-A2A7-FC81DCC58D64}" presName="sibTrans" presStyleCnt="0"/>
      <dgm:spPr/>
    </dgm:pt>
    <dgm:pt modelId="{9CA1B4BD-D393-402A-B66F-22008558F423}" type="pres">
      <dgm:prSet presAssocID="{88E396A9-4CC3-4FE6-880F-98A885D62B9A}" presName="node" presStyleLbl="node1" presStyleIdx="5" presStyleCnt="9">
        <dgm:presLayoutVars>
          <dgm:bulletEnabled val="1"/>
        </dgm:presLayoutVars>
      </dgm:prSet>
      <dgm:spPr/>
    </dgm:pt>
    <dgm:pt modelId="{D75AFF74-3B16-4611-8B05-BDC0A0C408F5}" type="pres">
      <dgm:prSet presAssocID="{923EC534-E114-427B-8C0B-A771C99FB334}" presName="sibTrans" presStyleCnt="0"/>
      <dgm:spPr/>
    </dgm:pt>
    <dgm:pt modelId="{652EA9DE-674D-4AE7-AFA2-69C5392E3F2A}" type="pres">
      <dgm:prSet presAssocID="{AC69E06A-A436-4631-B48B-BDBBF5E7EB2C}" presName="node" presStyleLbl="node1" presStyleIdx="6" presStyleCnt="9">
        <dgm:presLayoutVars>
          <dgm:bulletEnabled val="1"/>
        </dgm:presLayoutVars>
      </dgm:prSet>
      <dgm:spPr/>
    </dgm:pt>
    <dgm:pt modelId="{F38AA571-6819-47F5-9EA8-475F1C70F4A7}" type="pres">
      <dgm:prSet presAssocID="{DE164807-CB96-41A3-A8F9-577E11F005AC}" presName="sibTrans" presStyleCnt="0"/>
      <dgm:spPr/>
    </dgm:pt>
    <dgm:pt modelId="{6552062F-65EE-4CA3-B0BC-2E43236733DE}" type="pres">
      <dgm:prSet presAssocID="{B10B3F4A-A698-48E1-9F5F-D56FB73027AE}" presName="node" presStyleLbl="node1" presStyleIdx="7" presStyleCnt="9">
        <dgm:presLayoutVars>
          <dgm:bulletEnabled val="1"/>
        </dgm:presLayoutVars>
      </dgm:prSet>
      <dgm:spPr/>
    </dgm:pt>
    <dgm:pt modelId="{EAC2A080-38B0-48B4-B279-D1FCD7C45DB9}" type="pres">
      <dgm:prSet presAssocID="{235619A1-38C4-4673-97E1-08C47C030766}" presName="sibTrans" presStyleCnt="0"/>
      <dgm:spPr/>
    </dgm:pt>
    <dgm:pt modelId="{73E6315B-55A3-4EBC-8161-880CC5DD8BA4}" type="pres">
      <dgm:prSet presAssocID="{13C30E58-1D4A-4E3A-B2FE-2DE7D9DC0A1A}" presName="node" presStyleLbl="node1" presStyleIdx="8" presStyleCnt="9">
        <dgm:presLayoutVars>
          <dgm:bulletEnabled val="1"/>
        </dgm:presLayoutVars>
      </dgm:prSet>
      <dgm:spPr/>
    </dgm:pt>
  </dgm:ptLst>
  <dgm:cxnLst>
    <dgm:cxn modelId="{B4454805-34B1-42D9-82E9-FA4944BBF3D4}" type="presOf" srcId="{70A7D1CF-5B97-40A5-9A40-43CFBFF3F0A2}" destId="{75381FF5-278D-4B1F-A33F-30BAF9A13ADF}" srcOrd="0" destOrd="0" presId="urn:microsoft.com/office/officeart/2005/8/layout/default"/>
    <dgm:cxn modelId="{6FCBF311-F8D3-4C5D-91B1-60291ADCA53C}" type="presOf" srcId="{23DA7B82-8824-4199-8980-E19BA9EF6683}" destId="{9DF992BF-B37C-4FB1-8E19-3FD086CCDE38}" srcOrd="0" destOrd="0" presId="urn:microsoft.com/office/officeart/2005/8/layout/default"/>
    <dgm:cxn modelId="{63D90C22-8E18-4B17-B23E-D3594A0453FC}" type="presOf" srcId="{7A478D12-44D8-4F5B-BF74-248CA6F8626F}" destId="{90CC78F6-CBF5-4DFF-B3A1-D7D62047AF7A}" srcOrd="0" destOrd="0" presId="urn:microsoft.com/office/officeart/2005/8/layout/default"/>
    <dgm:cxn modelId="{8739896D-4860-40B2-9298-408AECCD2140}" srcId="{B93B0A18-4EB9-4D64-996A-85CFC90BE2C6}" destId="{85CE82FB-B4F1-419F-94D8-F621F126BD05}" srcOrd="1" destOrd="0" parTransId="{81B1ABEB-D518-4AA4-8282-021AFDDBEA5D}" sibTransId="{1E5535CF-49B0-4A22-AC5E-83C67861454A}"/>
    <dgm:cxn modelId="{A3EDCA6E-F390-415C-88D8-DB44B626B8D6}" type="presOf" srcId="{88E396A9-4CC3-4FE6-880F-98A885D62B9A}" destId="{9CA1B4BD-D393-402A-B66F-22008558F423}" srcOrd="0" destOrd="0" presId="urn:microsoft.com/office/officeart/2005/8/layout/default"/>
    <dgm:cxn modelId="{B3718958-D00F-4EAC-AD64-F00F53C31FEE}" type="presOf" srcId="{B93B0A18-4EB9-4D64-996A-85CFC90BE2C6}" destId="{0D20E6AF-D7F0-42C0-BFB0-59D04E929E0C}" srcOrd="0" destOrd="0" presId="urn:microsoft.com/office/officeart/2005/8/layout/default"/>
    <dgm:cxn modelId="{7FA2937A-4672-4188-92F1-66ABCA441E71}" srcId="{B93B0A18-4EB9-4D64-996A-85CFC90BE2C6}" destId="{13C30E58-1D4A-4E3A-B2FE-2DE7D9DC0A1A}" srcOrd="8" destOrd="0" parTransId="{FA8D8C28-FC5F-4526-8637-D13AF66679A1}" sibTransId="{C30118B3-8F94-4ED9-83D5-397484017944}"/>
    <dgm:cxn modelId="{DF67C67D-ED3E-4F42-AE3D-0DF9D85CA8B4}" type="presOf" srcId="{E121FBF8-E92E-4DB5-B2F4-738BEE0193B3}" destId="{2D200BD2-524B-400E-8579-25A2BB2C0890}" srcOrd="0" destOrd="0" presId="urn:microsoft.com/office/officeart/2005/8/layout/default"/>
    <dgm:cxn modelId="{05212F92-6086-458A-916A-1F1FF60C7867}" type="presOf" srcId="{13C30E58-1D4A-4E3A-B2FE-2DE7D9DC0A1A}" destId="{73E6315B-55A3-4EBC-8161-880CC5DD8BA4}" srcOrd="0" destOrd="0" presId="urn:microsoft.com/office/officeart/2005/8/layout/default"/>
    <dgm:cxn modelId="{6030A2A6-4581-4DD6-A34E-1066B068FD86}" srcId="{B93B0A18-4EB9-4D64-996A-85CFC90BE2C6}" destId="{7A478D12-44D8-4F5B-BF74-248CA6F8626F}" srcOrd="2" destOrd="0" parTransId="{DDAFCBC6-AE6C-4843-9FBC-1EED7E4C3661}" sibTransId="{92124386-C45C-497D-BF81-6052E512419C}"/>
    <dgm:cxn modelId="{17CC21A9-5E46-4E3D-9706-B5BD16DBCFA1}" srcId="{B93B0A18-4EB9-4D64-996A-85CFC90BE2C6}" destId="{AC69E06A-A436-4631-B48B-BDBBF5E7EB2C}" srcOrd="6" destOrd="0" parTransId="{06CC337C-58DE-4778-8B62-5059305E82BC}" sibTransId="{DE164807-CB96-41A3-A8F9-577E11F005AC}"/>
    <dgm:cxn modelId="{24E1D4AD-365F-4C8A-9813-C8FE49302654}" type="presOf" srcId="{AC69E06A-A436-4631-B48B-BDBBF5E7EB2C}" destId="{652EA9DE-674D-4AE7-AFA2-69C5392E3F2A}" srcOrd="0" destOrd="0" presId="urn:microsoft.com/office/officeart/2005/8/layout/default"/>
    <dgm:cxn modelId="{464AD6B0-3B24-4F29-9CA9-4BC91A701632}" srcId="{B93B0A18-4EB9-4D64-996A-85CFC90BE2C6}" destId="{E121FBF8-E92E-4DB5-B2F4-738BEE0193B3}" srcOrd="4" destOrd="0" parTransId="{E9EAA02A-9A90-45EC-B24B-99AA1C430439}" sibTransId="{1D725C2D-7935-4683-A2A7-FC81DCC58D64}"/>
    <dgm:cxn modelId="{5D4A77D0-89AC-456B-874B-E552BDFAEDC6}" srcId="{B93B0A18-4EB9-4D64-996A-85CFC90BE2C6}" destId="{88E396A9-4CC3-4FE6-880F-98A885D62B9A}" srcOrd="5" destOrd="0" parTransId="{98D15A6E-F669-49E1-94E8-4D3D43DF1070}" sibTransId="{923EC534-E114-427B-8C0B-A771C99FB334}"/>
    <dgm:cxn modelId="{0A15CAD1-DFC7-423C-9C56-4F6306528D7F}" srcId="{B93B0A18-4EB9-4D64-996A-85CFC90BE2C6}" destId="{B10B3F4A-A698-48E1-9F5F-D56FB73027AE}" srcOrd="7" destOrd="0" parTransId="{9C641DB8-F0F3-4836-9FAF-9F908889C8BE}" sibTransId="{235619A1-38C4-4673-97E1-08C47C030766}"/>
    <dgm:cxn modelId="{8C9B30D5-0036-4A84-A39F-91090D2A3FF1}" srcId="{B93B0A18-4EB9-4D64-996A-85CFC90BE2C6}" destId="{70A7D1CF-5B97-40A5-9A40-43CFBFF3F0A2}" srcOrd="3" destOrd="0" parTransId="{36D252AD-CE02-46BE-9B00-CD0155770D3B}" sibTransId="{698104CB-6A00-4F38-B484-906BBDC701E0}"/>
    <dgm:cxn modelId="{1A579BD5-FC5A-422D-A547-679C63ED7C75}" srcId="{B93B0A18-4EB9-4D64-996A-85CFC90BE2C6}" destId="{23DA7B82-8824-4199-8980-E19BA9EF6683}" srcOrd="0" destOrd="0" parTransId="{41BD68FC-7F7F-4238-AEED-C50401D12F10}" sibTransId="{4AE5E948-204C-4A9F-ABB1-E070B8186C7C}"/>
    <dgm:cxn modelId="{CB9BA0DB-ED8E-4E4B-85F6-5A2518E94D66}" type="presOf" srcId="{85CE82FB-B4F1-419F-94D8-F621F126BD05}" destId="{D08F7C78-5CED-41B0-AF34-B1EEA634C810}" srcOrd="0" destOrd="0" presId="urn:microsoft.com/office/officeart/2005/8/layout/default"/>
    <dgm:cxn modelId="{2BBDA5E4-AF7A-440F-9CBA-96E29FA23731}" type="presOf" srcId="{B10B3F4A-A698-48E1-9F5F-D56FB73027AE}" destId="{6552062F-65EE-4CA3-B0BC-2E43236733DE}" srcOrd="0" destOrd="0" presId="urn:microsoft.com/office/officeart/2005/8/layout/default"/>
    <dgm:cxn modelId="{0237631E-D529-4B42-B4EE-AF39DCB4AEB4}" type="presParOf" srcId="{0D20E6AF-D7F0-42C0-BFB0-59D04E929E0C}" destId="{9DF992BF-B37C-4FB1-8E19-3FD086CCDE38}" srcOrd="0" destOrd="0" presId="urn:microsoft.com/office/officeart/2005/8/layout/default"/>
    <dgm:cxn modelId="{8CE2BBF7-80F7-405F-A4E2-F9FC74C11437}" type="presParOf" srcId="{0D20E6AF-D7F0-42C0-BFB0-59D04E929E0C}" destId="{7621B65C-6C8C-42F9-B312-4FB6F69608C1}" srcOrd="1" destOrd="0" presId="urn:microsoft.com/office/officeart/2005/8/layout/default"/>
    <dgm:cxn modelId="{4EF48E26-7481-4507-8C9D-FC7D98C76C42}" type="presParOf" srcId="{0D20E6AF-D7F0-42C0-BFB0-59D04E929E0C}" destId="{D08F7C78-5CED-41B0-AF34-B1EEA634C810}" srcOrd="2" destOrd="0" presId="urn:microsoft.com/office/officeart/2005/8/layout/default"/>
    <dgm:cxn modelId="{6BCBB603-D56A-4F83-928C-4F926FF501BD}" type="presParOf" srcId="{0D20E6AF-D7F0-42C0-BFB0-59D04E929E0C}" destId="{8B28FF98-7E8F-4DA7-A869-D069D0E17C27}" srcOrd="3" destOrd="0" presId="urn:microsoft.com/office/officeart/2005/8/layout/default"/>
    <dgm:cxn modelId="{D2163792-6286-48D1-A532-914C6C708935}" type="presParOf" srcId="{0D20E6AF-D7F0-42C0-BFB0-59D04E929E0C}" destId="{90CC78F6-CBF5-4DFF-B3A1-D7D62047AF7A}" srcOrd="4" destOrd="0" presId="urn:microsoft.com/office/officeart/2005/8/layout/default"/>
    <dgm:cxn modelId="{731366A8-737F-4B45-954C-78FB5AAA44E3}" type="presParOf" srcId="{0D20E6AF-D7F0-42C0-BFB0-59D04E929E0C}" destId="{C5D2611F-BC37-405C-9850-11B64B52B5AD}" srcOrd="5" destOrd="0" presId="urn:microsoft.com/office/officeart/2005/8/layout/default"/>
    <dgm:cxn modelId="{0E0E058A-8306-4BB7-BBDD-C7D1DF600C7A}" type="presParOf" srcId="{0D20E6AF-D7F0-42C0-BFB0-59D04E929E0C}" destId="{75381FF5-278D-4B1F-A33F-30BAF9A13ADF}" srcOrd="6" destOrd="0" presId="urn:microsoft.com/office/officeart/2005/8/layout/default"/>
    <dgm:cxn modelId="{D6CF4E5C-A853-4D06-8884-0A039A52033F}" type="presParOf" srcId="{0D20E6AF-D7F0-42C0-BFB0-59D04E929E0C}" destId="{23FB4A88-259E-4C8C-AD70-0BFDB1C27FAE}" srcOrd="7" destOrd="0" presId="urn:microsoft.com/office/officeart/2005/8/layout/default"/>
    <dgm:cxn modelId="{720D3932-812E-4AAA-9F31-BE54F5495C26}" type="presParOf" srcId="{0D20E6AF-D7F0-42C0-BFB0-59D04E929E0C}" destId="{2D200BD2-524B-400E-8579-25A2BB2C0890}" srcOrd="8" destOrd="0" presId="urn:microsoft.com/office/officeart/2005/8/layout/default"/>
    <dgm:cxn modelId="{BF01632C-1C40-46AC-A90B-75822529491D}" type="presParOf" srcId="{0D20E6AF-D7F0-42C0-BFB0-59D04E929E0C}" destId="{4FC6D46B-0324-4297-9059-1D9E76093A48}" srcOrd="9" destOrd="0" presId="urn:microsoft.com/office/officeart/2005/8/layout/default"/>
    <dgm:cxn modelId="{5C5A84C9-6BA2-4039-ABBE-C2F8435E93EE}" type="presParOf" srcId="{0D20E6AF-D7F0-42C0-BFB0-59D04E929E0C}" destId="{9CA1B4BD-D393-402A-B66F-22008558F423}" srcOrd="10" destOrd="0" presId="urn:microsoft.com/office/officeart/2005/8/layout/default"/>
    <dgm:cxn modelId="{7AC387DC-55EC-4220-B401-7F88DCA09BBE}" type="presParOf" srcId="{0D20E6AF-D7F0-42C0-BFB0-59D04E929E0C}" destId="{D75AFF74-3B16-4611-8B05-BDC0A0C408F5}" srcOrd="11" destOrd="0" presId="urn:microsoft.com/office/officeart/2005/8/layout/default"/>
    <dgm:cxn modelId="{14599C33-594B-4228-8D12-9ABDC0DC0436}" type="presParOf" srcId="{0D20E6AF-D7F0-42C0-BFB0-59D04E929E0C}" destId="{652EA9DE-674D-4AE7-AFA2-69C5392E3F2A}" srcOrd="12" destOrd="0" presId="urn:microsoft.com/office/officeart/2005/8/layout/default"/>
    <dgm:cxn modelId="{FE868EB5-21E4-4458-9215-95432D8F7D9F}" type="presParOf" srcId="{0D20E6AF-D7F0-42C0-BFB0-59D04E929E0C}" destId="{F38AA571-6819-47F5-9EA8-475F1C70F4A7}" srcOrd="13" destOrd="0" presId="urn:microsoft.com/office/officeart/2005/8/layout/default"/>
    <dgm:cxn modelId="{FA69232D-A5A3-430B-9B18-C16E2765EE42}" type="presParOf" srcId="{0D20E6AF-D7F0-42C0-BFB0-59D04E929E0C}" destId="{6552062F-65EE-4CA3-B0BC-2E43236733DE}" srcOrd="14" destOrd="0" presId="urn:microsoft.com/office/officeart/2005/8/layout/default"/>
    <dgm:cxn modelId="{4B19815E-8F7A-4ABF-92AF-91DBFE94B6BE}" type="presParOf" srcId="{0D20E6AF-D7F0-42C0-BFB0-59D04E929E0C}" destId="{EAC2A080-38B0-48B4-B279-D1FCD7C45DB9}" srcOrd="15" destOrd="0" presId="urn:microsoft.com/office/officeart/2005/8/layout/default"/>
    <dgm:cxn modelId="{C7105C2C-7C87-4B06-BD4A-67CF6CCE725B}" type="presParOf" srcId="{0D20E6AF-D7F0-42C0-BFB0-59D04E929E0C}" destId="{73E6315B-55A3-4EBC-8161-880CC5DD8BA4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FD388D-362F-47FF-8510-4BFB5335356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B434C2-5A5A-42DA-B301-824B226715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Can be accessed on mobile and laptop</a:t>
          </a:r>
          <a:r>
            <a:rPr lang="en-US"/>
            <a:t>​</a:t>
          </a:r>
        </a:p>
      </dgm:t>
    </dgm:pt>
    <dgm:pt modelId="{D047B1AA-21C4-4DBE-AB8D-D0F00B306F37}" type="parTrans" cxnId="{62682D92-AD30-4A17-8392-77DD9AC7DFA3}">
      <dgm:prSet/>
      <dgm:spPr/>
      <dgm:t>
        <a:bodyPr/>
        <a:lstStyle/>
        <a:p>
          <a:endParaRPr lang="en-US"/>
        </a:p>
      </dgm:t>
    </dgm:pt>
    <dgm:pt modelId="{F352B995-5246-4E90-96EC-EE4614572CF3}" type="sibTrans" cxnId="{62682D92-AD30-4A17-8392-77DD9AC7DFA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BD30E51-ED00-455D-B0B0-A2A497834C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Channels can be private or public</a:t>
          </a:r>
          <a:r>
            <a:rPr lang="en-US"/>
            <a:t>​</a:t>
          </a:r>
        </a:p>
      </dgm:t>
    </dgm:pt>
    <dgm:pt modelId="{0723A5D3-F558-4BC1-84C9-7D61B5CA3995}" type="parTrans" cxnId="{9580DF80-9544-4E38-805D-047ED2646328}">
      <dgm:prSet/>
      <dgm:spPr/>
      <dgm:t>
        <a:bodyPr/>
        <a:lstStyle/>
        <a:p>
          <a:endParaRPr lang="en-US"/>
        </a:p>
      </dgm:t>
    </dgm:pt>
    <dgm:pt modelId="{B9C7A807-0240-499C-9C25-65CDF206031E}" type="sibTrans" cxnId="{9580DF80-9544-4E38-805D-047ED264632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4E16A9F-6C81-40DD-A383-02EA90DDF8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Documents can be shared and altered within app</a:t>
          </a:r>
          <a:r>
            <a:rPr lang="en-US"/>
            <a:t>​</a:t>
          </a:r>
        </a:p>
      </dgm:t>
    </dgm:pt>
    <dgm:pt modelId="{900094E6-8CA5-4E27-8851-FAD29F489C00}" type="parTrans" cxnId="{E62252F5-1384-4D00-B370-15F376546B6E}">
      <dgm:prSet/>
      <dgm:spPr/>
      <dgm:t>
        <a:bodyPr/>
        <a:lstStyle/>
        <a:p>
          <a:endParaRPr lang="en-US"/>
        </a:p>
      </dgm:t>
    </dgm:pt>
    <dgm:pt modelId="{49564619-8F72-4839-8B9E-A70A78A7E755}" type="sibTrans" cxnId="{E62252F5-1384-4D00-B370-15F376546B6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1CC373B-FADA-4FA2-9010-422C03827D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Multiple Channels for different Objectives in one place</a:t>
          </a:r>
          <a:r>
            <a:rPr lang="en-US"/>
            <a:t>​</a:t>
          </a:r>
        </a:p>
      </dgm:t>
    </dgm:pt>
    <dgm:pt modelId="{6828A7B2-8894-4A32-AF1E-655D10B77A36}" type="parTrans" cxnId="{1521466F-5C27-4A68-B68B-108B80F2418D}">
      <dgm:prSet/>
      <dgm:spPr/>
      <dgm:t>
        <a:bodyPr/>
        <a:lstStyle/>
        <a:p>
          <a:endParaRPr lang="en-US"/>
        </a:p>
      </dgm:t>
    </dgm:pt>
    <dgm:pt modelId="{C95DC768-7E19-4BB8-9979-0F836B0A28B0}" type="sibTrans" cxnId="{1521466F-5C27-4A68-B68B-108B80F241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BF38CA-2051-4D42-875D-74F719C779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Changes shared to channels update instantly</a:t>
          </a:r>
          <a:r>
            <a:rPr lang="en-US"/>
            <a:t>​</a:t>
          </a:r>
        </a:p>
      </dgm:t>
    </dgm:pt>
    <dgm:pt modelId="{DDB5B981-9519-4186-AC60-4A3CB6FDAC95}" type="parTrans" cxnId="{10DC649B-F4A7-460F-9D8D-F1035324F149}">
      <dgm:prSet/>
      <dgm:spPr/>
      <dgm:t>
        <a:bodyPr/>
        <a:lstStyle/>
        <a:p>
          <a:endParaRPr lang="en-US"/>
        </a:p>
      </dgm:t>
    </dgm:pt>
    <dgm:pt modelId="{3054207B-DCDC-401B-9AB6-B7AEF67FD00B}" type="sibTrans" cxnId="{10DC649B-F4A7-460F-9D8D-F1035324F149}">
      <dgm:prSet/>
      <dgm:spPr/>
      <dgm:t>
        <a:bodyPr/>
        <a:lstStyle/>
        <a:p>
          <a:endParaRPr lang="en-US"/>
        </a:p>
      </dgm:t>
    </dgm:pt>
    <dgm:pt modelId="{5F0E4995-5616-4690-A496-9180093F8D12}" type="pres">
      <dgm:prSet presAssocID="{B2FD388D-362F-47FF-8510-4BFB5335356F}" presName="root" presStyleCnt="0">
        <dgm:presLayoutVars>
          <dgm:dir/>
          <dgm:resizeHandles val="exact"/>
        </dgm:presLayoutVars>
      </dgm:prSet>
      <dgm:spPr/>
    </dgm:pt>
    <dgm:pt modelId="{EF64339A-9892-4248-8B12-0E0B40B4F779}" type="pres">
      <dgm:prSet presAssocID="{B2FD388D-362F-47FF-8510-4BFB5335356F}" presName="container" presStyleCnt="0">
        <dgm:presLayoutVars>
          <dgm:dir/>
          <dgm:resizeHandles val="exact"/>
        </dgm:presLayoutVars>
      </dgm:prSet>
      <dgm:spPr/>
    </dgm:pt>
    <dgm:pt modelId="{35231A98-32C6-4ECE-A02F-16D56AD54F70}" type="pres">
      <dgm:prSet presAssocID="{BBB434C2-5A5A-42DA-B301-824B2267155D}" presName="compNode" presStyleCnt="0"/>
      <dgm:spPr/>
    </dgm:pt>
    <dgm:pt modelId="{D82339A3-6BAA-4A1B-9D11-BF7D7FBF6EAF}" type="pres">
      <dgm:prSet presAssocID="{BBB434C2-5A5A-42DA-B301-824B2267155D}" presName="iconBgRect" presStyleLbl="bgShp" presStyleIdx="0" presStyleCnt="5"/>
      <dgm:spPr/>
    </dgm:pt>
    <dgm:pt modelId="{86972507-D6E8-4A4D-ACF7-C69ADD16E9D8}" type="pres">
      <dgm:prSet presAssocID="{BBB434C2-5A5A-42DA-B301-824B2267155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F24395F4-4377-4DD2-AA9F-254F1744D6AB}" type="pres">
      <dgm:prSet presAssocID="{BBB434C2-5A5A-42DA-B301-824B2267155D}" presName="spaceRect" presStyleCnt="0"/>
      <dgm:spPr/>
    </dgm:pt>
    <dgm:pt modelId="{3DD1C366-E560-4CBC-B79F-73153A42769C}" type="pres">
      <dgm:prSet presAssocID="{BBB434C2-5A5A-42DA-B301-824B2267155D}" presName="textRect" presStyleLbl="revTx" presStyleIdx="0" presStyleCnt="5">
        <dgm:presLayoutVars>
          <dgm:chMax val="1"/>
          <dgm:chPref val="1"/>
        </dgm:presLayoutVars>
      </dgm:prSet>
      <dgm:spPr/>
    </dgm:pt>
    <dgm:pt modelId="{A7CCCEBB-3817-4959-992A-288AD721818B}" type="pres">
      <dgm:prSet presAssocID="{F352B995-5246-4E90-96EC-EE4614572CF3}" presName="sibTrans" presStyleLbl="sibTrans2D1" presStyleIdx="0" presStyleCnt="0"/>
      <dgm:spPr/>
    </dgm:pt>
    <dgm:pt modelId="{BF868268-B915-4FF5-80FE-E1B0B8F725E7}" type="pres">
      <dgm:prSet presAssocID="{6BD30E51-ED00-455D-B0B0-A2A497834C7E}" presName="compNode" presStyleCnt="0"/>
      <dgm:spPr/>
    </dgm:pt>
    <dgm:pt modelId="{0F9AD924-F29B-404F-B37D-E5C35968CF92}" type="pres">
      <dgm:prSet presAssocID="{6BD30E51-ED00-455D-B0B0-A2A497834C7E}" presName="iconBgRect" presStyleLbl="bgShp" presStyleIdx="1" presStyleCnt="5"/>
      <dgm:spPr/>
    </dgm:pt>
    <dgm:pt modelId="{204515E1-2B77-4401-93D8-0378B0BAF776}" type="pres">
      <dgm:prSet presAssocID="{6BD30E51-ED00-455D-B0B0-A2A497834C7E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CBB3CCC0-F4B1-4407-B9EF-3E8CDAF7149D}" type="pres">
      <dgm:prSet presAssocID="{6BD30E51-ED00-455D-B0B0-A2A497834C7E}" presName="spaceRect" presStyleCnt="0"/>
      <dgm:spPr/>
    </dgm:pt>
    <dgm:pt modelId="{72E2D669-978C-4381-A327-5B4A59149CA2}" type="pres">
      <dgm:prSet presAssocID="{6BD30E51-ED00-455D-B0B0-A2A497834C7E}" presName="textRect" presStyleLbl="revTx" presStyleIdx="1" presStyleCnt="5">
        <dgm:presLayoutVars>
          <dgm:chMax val="1"/>
          <dgm:chPref val="1"/>
        </dgm:presLayoutVars>
      </dgm:prSet>
      <dgm:spPr/>
    </dgm:pt>
    <dgm:pt modelId="{2EB430E1-97FF-4B9B-BD9D-0E14857496C4}" type="pres">
      <dgm:prSet presAssocID="{B9C7A807-0240-499C-9C25-65CDF206031E}" presName="sibTrans" presStyleLbl="sibTrans2D1" presStyleIdx="0" presStyleCnt="0"/>
      <dgm:spPr/>
    </dgm:pt>
    <dgm:pt modelId="{C460E220-C28D-4CC2-9B29-D5247C4CC1F9}" type="pres">
      <dgm:prSet presAssocID="{A4E16A9F-6C81-40DD-A383-02EA90DDF816}" presName="compNode" presStyleCnt="0"/>
      <dgm:spPr/>
    </dgm:pt>
    <dgm:pt modelId="{012164C2-67BC-4B40-836A-BF7191775F10}" type="pres">
      <dgm:prSet presAssocID="{A4E16A9F-6C81-40DD-A383-02EA90DDF816}" presName="iconBgRect" presStyleLbl="bgShp" presStyleIdx="2" presStyleCnt="5"/>
      <dgm:spPr/>
    </dgm:pt>
    <dgm:pt modelId="{74B33EDD-473C-4021-971B-021E8EFD3BCE}" type="pres">
      <dgm:prSet presAssocID="{A4E16A9F-6C81-40DD-A383-02EA90DDF81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2F26D2A-0CC3-4D47-AB19-96BA6BD9DB95}" type="pres">
      <dgm:prSet presAssocID="{A4E16A9F-6C81-40DD-A383-02EA90DDF816}" presName="spaceRect" presStyleCnt="0"/>
      <dgm:spPr/>
    </dgm:pt>
    <dgm:pt modelId="{5236702F-87D7-44BF-9B48-3061E0AB563D}" type="pres">
      <dgm:prSet presAssocID="{A4E16A9F-6C81-40DD-A383-02EA90DDF816}" presName="textRect" presStyleLbl="revTx" presStyleIdx="2" presStyleCnt="5">
        <dgm:presLayoutVars>
          <dgm:chMax val="1"/>
          <dgm:chPref val="1"/>
        </dgm:presLayoutVars>
      </dgm:prSet>
      <dgm:spPr/>
    </dgm:pt>
    <dgm:pt modelId="{EF9F94B4-1C49-4734-9823-B540B980EC82}" type="pres">
      <dgm:prSet presAssocID="{49564619-8F72-4839-8B9E-A70A78A7E755}" presName="sibTrans" presStyleLbl="sibTrans2D1" presStyleIdx="0" presStyleCnt="0"/>
      <dgm:spPr/>
    </dgm:pt>
    <dgm:pt modelId="{E6E10C34-7556-40E4-B6E9-C476E6359446}" type="pres">
      <dgm:prSet presAssocID="{F1CC373B-FADA-4FA2-9010-422C03827DB2}" presName="compNode" presStyleCnt="0"/>
      <dgm:spPr/>
    </dgm:pt>
    <dgm:pt modelId="{A61949C2-2528-4953-B0C2-F4D1CEE8B9E2}" type="pres">
      <dgm:prSet presAssocID="{F1CC373B-FADA-4FA2-9010-422C03827DB2}" presName="iconBgRect" presStyleLbl="bgShp" presStyleIdx="3" presStyleCnt="5"/>
      <dgm:spPr/>
    </dgm:pt>
    <dgm:pt modelId="{9209FB86-7EAD-4AC4-899D-90124BF2BA07}" type="pres">
      <dgm:prSet presAssocID="{F1CC373B-FADA-4FA2-9010-422C03827DB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98FDB47-4602-4141-AB6F-B4806681E83B}" type="pres">
      <dgm:prSet presAssocID="{F1CC373B-FADA-4FA2-9010-422C03827DB2}" presName="spaceRect" presStyleCnt="0"/>
      <dgm:spPr/>
    </dgm:pt>
    <dgm:pt modelId="{C391B3A6-6E57-4D3D-81DC-99B0DB6D56FF}" type="pres">
      <dgm:prSet presAssocID="{F1CC373B-FADA-4FA2-9010-422C03827DB2}" presName="textRect" presStyleLbl="revTx" presStyleIdx="3" presStyleCnt="5">
        <dgm:presLayoutVars>
          <dgm:chMax val="1"/>
          <dgm:chPref val="1"/>
        </dgm:presLayoutVars>
      </dgm:prSet>
      <dgm:spPr/>
    </dgm:pt>
    <dgm:pt modelId="{BAC55C77-1A0E-473D-93C5-4CD14A34F398}" type="pres">
      <dgm:prSet presAssocID="{C95DC768-7E19-4BB8-9979-0F836B0A28B0}" presName="sibTrans" presStyleLbl="sibTrans2D1" presStyleIdx="0" presStyleCnt="0"/>
      <dgm:spPr/>
    </dgm:pt>
    <dgm:pt modelId="{CDCCC5DE-8821-4E20-B4D3-96FFCEABF5B9}" type="pres">
      <dgm:prSet presAssocID="{34BF38CA-2051-4D42-875D-74F719C77963}" presName="compNode" presStyleCnt="0"/>
      <dgm:spPr/>
    </dgm:pt>
    <dgm:pt modelId="{2F0E1448-B6BE-4967-941B-66ECE4122A36}" type="pres">
      <dgm:prSet presAssocID="{34BF38CA-2051-4D42-875D-74F719C77963}" presName="iconBgRect" presStyleLbl="bgShp" presStyleIdx="4" presStyleCnt="5"/>
      <dgm:spPr/>
    </dgm:pt>
    <dgm:pt modelId="{DBF7ACF6-3521-4912-8974-8AA9D56FAABE}" type="pres">
      <dgm:prSet presAssocID="{34BF38CA-2051-4D42-875D-74F719C7796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B6509D13-EEB7-4EE5-BA7D-798147701EE7}" type="pres">
      <dgm:prSet presAssocID="{34BF38CA-2051-4D42-875D-74F719C77963}" presName="spaceRect" presStyleCnt="0"/>
      <dgm:spPr/>
    </dgm:pt>
    <dgm:pt modelId="{A729E31A-2BDA-4DD9-B764-DD4A755D1EA8}" type="pres">
      <dgm:prSet presAssocID="{34BF38CA-2051-4D42-875D-74F719C7796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807E707-1934-4682-949F-BADA21F16EEB}" type="presOf" srcId="{B9C7A807-0240-499C-9C25-65CDF206031E}" destId="{2EB430E1-97FF-4B9B-BD9D-0E14857496C4}" srcOrd="0" destOrd="0" presId="urn:microsoft.com/office/officeart/2018/2/layout/IconCircleList"/>
    <dgm:cxn modelId="{4BA58209-4559-4C3B-AC70-CD828C303E4E}" type="presOf" srcId="{F352B995-5246-4E90-96EC-EE4614572CF3}" destId="{A7CCCEBB-3817-4959-992A-288AD721818B}" srcOrd="0" destOrd="0" presId="urn:microsoft.com/office/officeart/2018/2/layout/IconCircleList"/>
    <dgm:cxn modelId="{080C2F3C-6132-404F-8FA3-90920B0FA5BB}" type="presOf" srcId="{6BD30E51-ED00-455D-B0B0-A2A497834C7E}" destId="{72E2D669-978C-4381-A327-5B4A59149CA2}" srcOrd="0" destOrd="0" presId="urn:microsoft.com/office/officeart/2018/2/layout/IconCircleList"/>
    <dgm:cxn modelId="{1521466F-5C27-4A68-B68B-108B80F2418D}" srcId="{B2FD388D-362F-47FF-8510-4BFB5335356F}" destId="{F1CC373B-FADA-4FA2-9010-422C03827DB2}" srcOrd="3" destOrd="0" parTransId="{6828A7B2-8894-4A32-AF1E-655D10B77A36}" sibTransId="{C95DC768-7E19-4BB8-9979-0F836B0A28B0}"/>
    <dgm:cxn modelId="{19D67273-2A7B-4AA9-AB09-FAD23651CD33}" type="presOf" srcId="{C95DC768-7E19-4BB8-9979-0F836B0A28B0}" destId="{BAC55C77-1A0E-473D-93C5-4CD14A34F398}" srcOrd="0" destOrd="0" presId="urn:microsoft.com/office/officeart/2018/2/layout/IconCircleList"/>
    <dgm:cxn modelId="{4D511856-3B06-40E8-8D9C-25FF9DE9A329}" type="presOf" srcId="{BBB434C2-5A5A-42DA-B301-824B2267155D}" destId="{3DD1C366-E560-4CBC-B79F-73153A42769C}" srcOrd="0" destOrd="0" presId="urn:microsoft.com/office/officeart/2018/2/layout/IconCircleList"/>
    <dgm:cxn modelId="{9580DF80-9544-4E38-805D-047ED2646328}" srcId="{B2FD388D-362F-47FF-8510-4BFB5335356F}" destId="{6BD30E51-ED00-455D-B0B0-A2A497834C7E}" srcOrd="1" destOrd="0" parTransId="{0723A5D3-F558-4BC1-84C9-7D61B5CA3995}" sibTransId="{B9C7A807-0240-499C-9C25-65CDF206031E}"/>
    <dgm:cxn modelId="{62682D92-AD30-4A17-8392-77DD9AC7DFA3}" srcId="{B2FD388D-362F-47FF-8510-4BFB5335356F}" destId="{BBB434C2-5A5A-42DA-B301-824B2267155D}" srcOrd="0" destOrd="0" parTransId="{D047B1AA-21C4-4DBE-AB8D-D0F00B306F37}" sibTransId="{F352B995-5246-4E90-96EC-EE4614572CF3}"/>
    <dgm:cxn modelId="{10DC649B-F4A7-460F-9D8D-F1035324F149}" srcId="{B2FD388D-362F-47FF-8510-4BFB5335356F}" destId="{34BF38CA-2051-4D42-875D-74F719C77963}" srcOrd="4" destOrd="0" parTransId="{DDB5B981-9519-4186-AC60-4A3CB6FDAC95}" sibTransId="{3054207B-DCDC-401B-9AB6-B7AEF67FD00B}"/>
    <dgm:cxn modelId="{40F1C4A0-C52E-4090-819B-CC71016CA72B}" type="presOf" srcId="{34BF38CA-2051-4D42-875D-74F719C77963}" destId="{A729E31A-2BDA-4DD9-B764-DD4A755D1EA8}" srcOrd="0" destOrd="0" presId="urn:microsoft.com/office/officeart/2018/2/layout/IconCircleList"/>
    <dgm:cxn modelId="{97B6D8C3-7E06-4622-8AF0-3B0FF44C27AD}" type="presOf" srcId="{49564619-8F72-4839-8B9E-A70A78A7E755}" destId="{EF9F94B4-1C49-4734-9823-B540B980EC82}" srcOrd="0" destOrd="0" presId="urn:microsoft.com/office/officeart/2018/2/layout/IconCircleList"/>
    <dgm:cxn modelId="{34C280CF-FB8A-45DA-A52A-20397CE94191}" type="presOf" srcId="{A4E16A9F-6C81-40DD-A383-02EA90DDF816}" destId="{5236702F-87D7-44BF-9B48-3061E0AB563D}" srcOrd="0" destOrd="0" presId="urn:microsoft.com/office/officeart/2018/2/layout/IconCircleList"/>
    <dgm:cxn modelId="{62B33BD5-783E-4558-B631-F0CF34331A99}" type="presOf" srcId="{B2FD388D-362F-47FF-8510-4BFB5335356F}" destId="{5F0E4995-5616-4690-A496-9180093F8D12}" srcOrd="0" destOrd="0" presId="urn:microsoft.com/office/officeart/2018/2/layout/IconCircleList"/>
    <dgm:cxn modelId="{0251C3DA-B4B9-4E32-B72E-10F77499F65B}" type="presOf" srcId="{F1CC373B-FADA-4FA2-9010-422C03827DB2}" destId="{C391B3A6-6E57-4D3D-81DC-99B0DB6D56FF}" srcOrd="0" destOrd="0" presId="urn:microsoft.com/office/officeart/2018/2/layout/IconCircleList"/>
    <dgm:cxn modelId="{E62252F5-1384-4D00-B370-15F376546B6E}" srcId="{B2FD388D-362F-47FF-8510-4BFB5335356F}" destId="{A4E16A9F-6C81-40DD-A383-02EA90DDF816}" srcOrd="2" destOrd="0" parTransId="{900094E6-8CA5-4E27-8851-FAD29F489C00}" sibTransId="{49564619-8F72-4839-8B9E-A70A78A7E755}"/>
    <dgm:cxn modelId="{8F268423-351B-4AF0-8D41-0BB48F7F8700}" type="presParOf" srcId="{5F0E4995-5616-4690-A496-9180093F8D12}" destId="{EF64339A-9892-4248-8B12-0E0B40B4F779}" srcOrd="0" destOrd="0" presId="urn:microsoft.com/office/officeart/2018/2/layout/IconCircleList"/>
    <dgm:cxn modelId="{27B9AD60-87F5-4CF8-95FB-35A486DCA917}" type="presParOf" srcId="{EF64339A-9892-4248-8B12-0E0B40B4F779}" destId="{35231A98-32C6-4ECE-A02F-16D56AD54F70}" srcOrd="0" destOrd="0" presId="urn:microsoft.com/office/officeart/2018/2/layout/IconCircleList"/>
    <dgm:cxn modelId="{64401C8B-5B8F-47EA-9757-55460D725177}" type="presParOf" srcId="{35231A98-32C6-4ECE-A02F-16D56AD54F70}" destId="{D82339A3-6BAA-4A1B-9D11-BF7D7FBF6EAF}" srcOrd="0" destOrd="0" presId="urn:microsoft.com/office/officeart/2018/2/layout/IconCircleList"/>
    <dgm:cxn modelId="{C75DCED4-CA79-40F3-A5A9-52574E296E41}" type="presParOf" srcId="{35231A98-32C6-4ECE-A02F-16D56AD54F70}" destId="{86972507-D6E8-4A4D-ACF7-C69ADD16E9D8}" srcOrd="1" destOrd="0" presId="urn:microsoft.com/office/officeart/2018/2/layout/IconCircleList"/>
    <dgm:cxn modelId="{ADFDF632-C3F9-42F4-B160-93C0585FAEF5}" type="presParOf" srcId="{35231A98-32C6-4ECE-A02F-16D56AD54F70}" destId="{F24395F4-4377-4DD2-AA9F-254F1744D6AB}" srcOrd="2" destOrd="0" presId="urn:microsoft.com/office/officeart/2018/2/layout/IconCircleList"/>
    <dgm:cxn modelId="{755D40F6-D149-4562-8C21-36AF5C404A95}" type="presParOf" srcId="{35231A98-32C6-4ECE-A02F-16D56AD54F70}" destId="{3DD1C366-E560-4CBC-B79F-73153A42769C}" srcOrd="3" destOrd="0" presId="urn:microsoft.com/office/officeart/2018/2/layout/IconCircleList"/>
    <dgm:cxn modelId="{39DF1D33-A8DF-4A67-BC0C-67A979B82D66}" type="presParOf" srcId="{EF64339A-9892-4248-8B12-0E0B40B4F779}" destId="{A7CCCEBB-3817-4959-992A-288AD721818B}" srcOrd="1" destOrd="0" presId="urn:microsoft.com/office/officeart/2018/2/layout/IconCircleList"/>
    <dgm:cxn modelId="{BC7E178A-7BB1-489B-AC3F-89DB72CE7004}" type="presParOf" srcId="{EF64339A-9892-4248-8B12-0E0B40B4F779}" destId="{BF868268-B915-4FF5-80FE-E1B0B8F725E7}" srcOrd="2" destOrd="0" presId="urn:microsoft.com/office/officeart/2018/2/layout/IconCircleList"/>
    <dgm:cxn modelId="{63A02D87-99C1-453D-A0A3-EE521A433CFE}" type="presParOf" srcId="{BF868268-B915-4FF5-80FE-E1B0B8F725E7}" destId="{0F9AD924-F29B-404F-B37D-E5C35968CF92}" srcOrd="0" destOrd="0" presId="urn:microsoft.com/office/officeart/2018/2/layout/IconCircleList"/>
    <dgm:cxn modelId="{8D47737F-D20D-4239-BB33-BA4F01F84E35}" type="presParOf" srcId="{BF868268-B915-4FF5-80FE-E1B0B8F725E7}" destId="{204515E1-2B77-4401-93D8-0378B0BAF776}" srcOrd="1" destOrd="0" presId="urn:microsoft.com/office/officeart/2018/2/layout/IconCircleList"/>
    <dgm:cxn modelId="{7810D698-8472-4E6D-BDA9-73FAD2400707}" type="presParOf" srcId="{BF868268-B915-4FF5-80FE-E1B0B8F725E7}" destId="{CBB3CCC0-F4B1-4407-B9EF-3E8CDAF7149D}" srcOrd="2" destOrd="0" presId="urn:microsoft.com/office/officeart/2018/2/layout/IconCircleList"/>
    <dgm:cxn modelId="{129013EA-00C4-4258-80BF-B4CB4A5CCD63}" type="presParOf" srcId="{BF868268-B915-4FF5-80FE-E1B0B8F725E7}" destId="{72E2D669-978C-4381-A327-5B4A59149CA2}" srcOrd="3" destOrd="0" presId="urn:microsoft.com/office/officeart/2018/2/layout/IconCircleList"/>
    <dgm:cxn modelId="{E42079E7-C7DC-4378-8F99-68498FE4CC50}" type="presParOf" srcId="{EF64339A-9892-4248-8B12-0E0B40B4F779}" destId="{2EB430E1-97FF-4B9B-BD9D-0E14857496C4}" srcOrd="3" destOrd="0" presId="urn:microsoft.com/office/officeart/2018/2/layout/IconCircleList"/>
    <dgm:cxn modelId="{D0419F51-5D8B-4425-91E2-5E40D76C68F9}" type="presParOf" srcId="{EF64339A-9892-4248-8B12-0E0B40B4F779}" destId="{C460E220-C28D-4CC2-9B29-D5247C4CC1F9}" srcOrd="4" destOrd="0" presId="urn:microsoft.com/office/officeart/2018/2/layout/IconCircleList"/>
    <dgm:cxn modelId="{8038D0BC-A010-4F11-9CDC-100FEADFA5C2}" type="presParOf" srcId="{C460E220-C28D-4CC2-9B29-D5247C4CC1F9}" destId="{012164C2-67BC-4B40-836A-BF7191775F10}" srcOrd="0" destOrd="0" presId="urn:microsoft.com/office/officeart/2018/2/layout/IconCircleList"/>
    <dgm:cxn modelId="{30001AE5-0630-453D-9487-8E7DEEB130DB}" type="presParOf" srcId="{C460E220-C28D-4CC2-9B29-D5247C4CC1F9}" destId="{74B33EDD-473C-4021-971B-021E8EFD3BCE}" srcOrd="1" destOrd="0" presId="urn:microsoft.com/office/officeart/2018/2/layout/IconCircleList"/>
    <dgm:cxn modelId="{E5ED3859-6011-41F0-8C75-A2E171D04F26}" type="presParOf" srcId="{C460E220-C28D-4CC2-9B29-D5247C4CC1F9}" destId="{62F26D2A-0CC3-4D47-AB19-96BA6BD9DB95}" srcOrd="2" destOrd="0" presId="urn:microsoft.com/office/officeart/2018/2/layout/IconCircleList"/>
    <dgm:cxn modelId="{7EAF8585-FC45-480C-94B5-5FDAFF9B23A4}" type="presParOf" srcId="{C460E220-C28D-4CC2-9B29-D5247C4CC1F9}" destId="{5236702F-87D7-44BF-9B48-3061E0AB563D}" srcOrd="3" destOrd="0" presId="urn:microsoft.com/office/officeart/2018/2/layout/IconCircleList"/>
    <dgm:cxn modelId="{6B309BE0-D7D4-42E3-9B92-878F61458D62}" type="presParOf" srcId="{EF64339A-9892-4248-8B12-0E0B40B4F779}" destId="{EF9F94B4-1C49-4734-9823-B540B980EC82}" srcOrd="5" destOrd="0" presId="urn:microsoft.com/office/officeart/2018/2/layout/IconCircleList"/>
    <dgm:cxn modelId="{5971CE6B-34C6-498C-831F-BC74D7256B14}" type="presParOf" srcId="{EF64339A-9892-4248-8B12-0E0B40B4F779}" destId="{E6E10C34-7556-40E4-B6E9-C476E6359446}" srcOrd="6" destOrd="0" presId="urn:microsoft.com/office/officeart/2018/2/layout/IconCircleList"/>
    <dgm:cxn modelId="{E44FEF74-47F8-4091-A923-EBE9E9A14883}" type="presParOf" srcId="{E6E10C34-7556-40E4-B6E9-C476E6359446}" destId="{A61949C2-2528-4953-B0C2-F4D1CEE8B9E2}" srcOrd="0" destOrd="0" presId="urn:microsoft.com/office/officeart/2018/2/layout/IconCircleList"/>
    <dgm:cxn modelId="{ED5A85A3-F4A0-470A-8AB3-3D26B348F81F}" type="presParOf" srcId="{E6E10C34-7556-40E4-B6E9-C476E6359446}" destId="{9209FB86-7EAD-4AC4-899D-90124BF2BA07}" srcOrd="1" destOrd="0" presId="urn:microsoft.com/office/officeart/2018/2/layout/IconCircleList"/>
    <dgm:cxn modelId="{6EEF1D95-B446-4074-B634-0C8FD0E01EFF}" type="presParOf" srcId="{E6E10C34-7556-40E4-B6E9-C476E6359446}" destId="{C98FDB47-4602-4141-AB6F-B4806681E83B}" srcOrd="2" destOrd="0" presId="urn:microsoft.com/office/officeart/2018/2/layout/IconCircleList"/>
    <dgm:cxn modelId="{C0C3FB38-EADC-4A29-A350-36BF84D9B345}" type="presParOf" srcId="{E6E10C34-7556-40E4-B6E9-C476E6359446}" destId="{C391B3A6-6E57-4D3D-81DC-99B0DB6D56FF}" srcOrd="3" destOrd="0" presId="urn:microsoft.com/office/officeart/2018/2/layout/IconCircleList"/>
    <dgm:cxn modelId="{FAFCFBCE-0749-4E44-84F7-1B3A49E66463}" type="presParOf" srcId="{EF64339A-9892-4248-8B12-0E0B40B4F779}" destId="{BAC55C77-1A0E-473D-93C5-4CD14A34F398}" srcOrd="7" destOrd="0" presId="urn:microsoft.com/office/officeart/2018/2/layout/IconCircleList"/>
    <dgm:cxn modelId="{7D2C71F0-2E8F-4DAE-A2BC-4086A3D64C85}" type="presParOf" srcId="{EF64339A-9892-4248-8B12-0E0B40B4F779}" destId="{CDCCC5DE-8821-4E20-B4D3-96FFCEABF5B9}" srcOrd="8" destOrd="0" presId="urn:microsoft.com/office/officeart/2018/2/layout/IconCircleList"/>
    <dgm:cxn modelId="{45776C5D-C1D4-4859-8AA6-8963AFAE620B}" type="presParOf" srcId="{CDCCC5DE-8821-4E20-B4D3-96FFCEABF5B9}" destId="{2F0E1448-B6BE-4967-941B-66ECE4122A36}" srcOrd="0" destOrd="0" presId="urn:microsoft.com/office/officeart/2018/2/layout/IconCircleList"/>
    <dgm:cxn modelId="{70D7DB24-1E56-475E-A4F5-2B9DB69EF0C9}" type="presParOf" srcId="{CDCCC5DE-8821-4E20-B4D3-96FFCEABF5B9}" destId="{DBF7ACF6-3521-4912-8974-8AA9D56FAABE}" srcOrd="1" destOrd="0" presId="urn:microsoft.com/office/officeart/2018/2/layout/IconCircleList"/>
    <dgm:cxn modelId="{29631D44-CD2C-43E7-ADBE-C93C2DA2E241}" type="presParOf" srcId="{CDCCC5DE-8821-4E20-B4D3-96FFCEABF5B9}" destId="{B6509D13-EEB7-4EE5-BA7D-798147701EE7}" srcOrd="2" destOrd="0" presId="urn:microsoft.com/office/officeart/2018/2/layout/IconCircleList"/>
    <dgm:cxn modelId="{FFFC5D9E-88C4-4E53-B3C0-F8F4F9F6DC49}" type="presParOf" srcId="{CDCCC5DE-8821-4E20-B4D3-96FFCEABF5B9}" destId="{A729E31A-2BDA-4DD9-B764-DD4A755D1EA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F992BF-B37C-4FB1-8E19-3FD086CCDE38}">
      <dsp:nvSpPr>
        <dsp:cNvPr id="0" name=""/>
        <dsp:cNvSpPr/>
      </dsp:nvSpPr>
      <dsp:spPr>
        <a:xfrm>
          <a:off x="0" y="26415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Meetings call 1to 1 or in a team</a:t>
          </a:r>
          <a:endParaRPr lang="en-US" sz="1400" kern="1200"/>
        </a:p>
      </dsp:txBody>
      <dsp:txXfrm>
        <a:off x="0" y="264151"/>
        <a:ext cx="1555493" cy="933295"/>
      </dsp:txXfrm>
    </dsp:sp>
    <dsp:sp modelId="{D08F7C78-5CED-41B0-AF34-B1EEA634C810}">
      <dsp:nvSpPr>
        <dsp:cNvPr id="0" name=""/>
        <dsp:cNvSpPr/>
      </dsp:nvSpPr>
      <dsp:spPr>
        <a:xfrm>
          <a:off x="1711042" y="26415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Real team chat</a:t>
          </a:r>
          <a:endParaRPr lang="en-US" sz="1400" kern="1200"/>
        </a:p>
      </dsp:txBody>
      <dsp:txXfrm>
        <a:off x="1711042" y="264151"/>
        <a:ext cx="1555493" cy="933295"/>
      </dsp:txXfrm>
    </dsp:sp>
    <dsp:sp modelId="{90CC78F6-CBF5-4DFF-B3A1-D7D62047AF7A}">
      <dsp:nvSpPr>
        <dsp:cNvPr id="0" name=""/>
        <dsp:cNvSpPr/>
      </dsp:nvSpPr>
      <dsp:spPr>
        <a:xfrm>
          <a:off x="3422084" y="26415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Shared documents directly in conversation</a:t>
          </a:r>
          <a:endParaRPr lang="en-US" sz="1400" kern="1200"/>
        </a:p>
      </dsp:txBody>
      <dsp:txXfrm>
        <a:off x="3422084" y="264151"/>
        <a:ext cx="1555493" cy="933295"/>
      </dsp:txXfrm>
    </dsp:sp>
    <dsp:sp modelId="{75381FF5-278D-4B1F-A33F-30BAF9A13ADF}">
      <dsp:nvSpPr>
        <dsp:cNvPr id="0" name=""/>
        <dsp:cNvSpPr/>
      </dsp:nvSpPr>
      <dsp:spPr>
        <a:xfrm>
          <a:off x="0" y="1352996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Access on mobiles</a:t>
          </a:r>
          <a:endParaRPr lang="en-US" sz="1400" kern="1200"/>
        </a:p>
      </dsp:txBody>
      <dsp:txXfrm>
        <a:off x="0" y="1352996"/>
        <a:ext cx="1555493" cy="933295"/>
      </dsp:txXfrm>
    </dsp:sp>
    <dsp:sp modelId="{2D200BD2-524B-400E-8579-25A2BB2C0890}">
      <dsp:nvSpPr>
        <dsp:cNvPr id="0" name=""/>
        <dsp:cNvSpPr/>
      </dsp:nvSpPr>
      <dsp:spPr>
        <a:xfrm>
          <a:off x="1711042" y="1352996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File sharing</a:t>
          </a:r>
          <a:endParaRPr lang="en-US" sz="1400" kern="1200"/>
        </a:p>
      </dsp:txBody>
      <dsp:txXfrm>
        <a:off x="1711042" y="1352996"/>
        <a:ext cx="1555493" cy="933295"/>
      </dsp:txXfrm>
    </dsp:sp>
    <dsp:sp modelId="{9CA1B4BD-D393-402A-B66F-22008558F423}">
      <dsp:nvSpPr>
        <dsp:cNvPr id="0" name=""/>
        <dsp:cNvSpPr/>
      </dsp:nvSpPr>
      <dsp:spPr>
        <a:xfrm>
          <a:off x="3422084" y="1352996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Video calls</a:t>
          </a:r>
          <a:endParaRPr lang="en-US" sz="1400" kern="1200"/>
        </a:p>
      </dsp:txBody>
      <dsp:txXfrm>
        <a:off x="3422084" y="1352996"/>
        <a:ext cx="1555493" cy="933295"/>
      </dsp:txXfrm>
    </dsp:sp>
    <dsp:sp modelId="{652EA9DE-674D-4AE7-AFA2-69C5392E3F2A}">
      <dsp:nvSpPr>
        <dsp:cNvPr id="0" name=""/>
        <dsp:cNvSpPr/>
      </dsp:nvSpPr>
      <dsp:spPr>
        <a:xfrm>
          <a:off x="0" y="244184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Good understanding and team work</a:t>
          </a:r>
          <a:endParaRPr lang="en-US" sz="1400" kern="1200"/>
        </a:p>
      </dsp:txBody>
      <dsp:txXfrm>
        <a:off x="0" y="2441841"/>
        <a:ext cx="1555493" cy="933295"/>
      </dsp:txXfrm>
    </dsp:sp>
    <dsp:sp modelId="{6552062F-65EE-4CA3-B0BC-2E43236733DE}">
      <dsp:nvSpPr>
        <dsp:cNvPr id="0" name=""/>
        <dsp:cNvSpPr/>
      </dsp:nvSpPr>
      <dsp:spPr>
        <a:xfrm>
          <a:off x="1711042" y="244184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Better care given to servies users</a:t>
          </a:r>
          <a:endParaRPr lang="en-US" sz="1400" kern="1200"/>
        </a:p>
      </dsp:txBody>
      <dsp:txXfrm>
        <a:off x="1711042" y="2441841"/>
        <a:ext cx="1555493" cy="933295"/>
      </dsp:txXfrm>
    </dsp:sp>
    <dsp:sp modelId="{73E6315B-55A3-4EBC-8161-880CC5DD8BA4}">
      <dsp:nvSpPr>
        <dsp:cNvPr id="0" name=""/>
        <dsp:cNvSpPr/>
      </dsp:nvSpPr>
      <dsp:spPr>
        <a:xfrm>
          <a:off x="3422084" y="244184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Instant updates</a:t>
          </a:r>
          <a:endParaRPr lang="en-US" sz="1400" kern="1200"/>
        </a:p>
      </dsp:txBody>
      <dsp:txXfrm>
        <a:off x="3422084" y="2441841"/>
        <a:ext cx="1555493" cy="9332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339A3-6BAA-4A1B-9D11-BF7D7FBF6EAF}">
      <dsp:nvSpPr>
        <dsp:cNvPr id="0" name=""/>
        <dsp:cNvSpPr/>
      </dsp:nvSpPr>
      <dsp:spPr>
        <a:xfrm>
          <a:off x="96558" y="230022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972507-D6E8-4A4D-ACF7-C69ADD16E9D8}">
      <dsp:nvSpPr>
        <dsp:cNvPr id="0" name=""/>
        <dsp:cNvSpPr/>
      </dsp:nvSpPr>
      <dsp:spPr>
        <a:xfrm>
          <a:off x="234583" y="368046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D1C366-E560-4CBC-B79F-73153A42769C}">
      <dsp:nvSpPr>
        <dsp:cNvPr id="0" name=""/>
        <dsp:cNvSpPr/>
      </dsp:nvSpPr>
      <dsp:spPr>
        <a:xfrm>
          <a:off x="894661" y="230022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Can be accessed on mobile and laptop</a:t>
          </a:r>
          <a:r>
            <a:rPr lang="en-US" sz="1200" kern="1200"/>
            <a:t>​</a:t>
          </a:r>
        </a:p>
      </dsp:txBody>
      <dsp:txXfrm>
        <a:off x="894661" y="230022"/>
        <a:ext cx="1549258" cy="657261"/>
      </dsp:txXfrm>
    </dsp:sp>
    <dsp:sp modelId="{0F9AD924-F29B-404F-B37D-E5C35968CF92}">
      <dsp:nvSpPr>
        <dsp:cNvPr id="0" name=""/>
        <dsp:cNvSpPr/>
      </dsp:nvSpPr>
      <dsp:spPr>
        <a:xfrm>
          <a:off x="2713866" y="230022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4515E1-2B77-4401-93D8-0378B0BAF776}">
      <dsp:nvSpPr>
        <dsp:cNvPr id="0" name=""/>
        <dsp:cNvSpPr/>
      </dsp:nvSpPr>
      <dsp:spPr>
        <a:xfrm>
          <a:off x="2851891" y="368046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E2D669-978C-4381-A327-5B4A59149CA2}">
      <dsp:nvSpPr>
        <dsp:cNvPr id="0" name=""/>
        <dsp:cNvSpPr/>
      </dsp:nvSpPr>
      <dsp:spPr>
        <a:xfrm>
          <a:off x="3511969" y="230022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Channels can be private or public</a:t>
          </a:r>
          <a:r>
            <a:rPr lang="en-US" sz="1200" kern="1200"/>
            <a:t>​</a:t>
          </a:r>
        </a:p>
      </dsp:txBody>
      <dsp:txXfrm>
        <a:off x="3511969" y="230022"/>
        <a:ext cx="1549258" cy="657261"/>
      </dsp:txXfrm>
    </dsp:sp>
    <dsp:sp modelId="{012164C2-67BC-4B40-836A-BF7191775F10}">
      <dsp:nvSpPr>
        <dsp:cNvPr id="0" name=""/>
        <dsp:cNvSpPr/>
      </dsp:nvSpPr>
      <dsp:spPr>
        <a:xfrm>
          <a:off x="96558" y="1513663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B33EDD-473C-4021-971B-021E8EFD3BCE}">
      <dsp:nvSpPr>
        <dsp:cNvPr id="0" name=""/>
        <dsp:cNvSpPr/>
      </dsp:nvSpPr>
      <dsp:spPr>
        <a:xfrm>
          <a:off x="234583" y="1651688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6702F-87D7-44BF-9B48-3061E0AB563D}">
      <dsp:nvSpPr>
        <dsp:cNvPr id="0" name=""/>
        <dsp:cNvSpPr/>
      </dsp:nvSpPr>
      <dsp:spPr>
        <a:xfrm>
          <a:off x="894661" y="1513663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Documents can be shared and altered within app</a:t>
          </a:r>
          <a:r>
            <a:rPr lang="en-US" sz="1200" kern="1200"/>
            <a:t>​</a:t>
          </a:r>
        </a:p>
      </dsp:txBody>
      <dsp:txXfrm>
        <a:off x="894661" y="1513663"/>
        <a:ext cx="1549258" cy="657261"/>
      </dsp:txXfrm>
    </dsp:sp>
    <dsp:sp modelId="{A61949C2-2528-4953-B0C2-F4D1CEE8B9E2}">
      <dsp:nvSpPr>
        <dsp:cNvPr id="0" name=""/>
        <dsp:cNvSpPr/>
      </dsp:nvSpPr>
      <dsp:spPr>
        <a:xfrm>
          <a:off x="2713866" y="1513663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09FB86-7EAD-4AC4-899D-90124BF2BA07}">
      <dsp:nvSpPr>
        <dsp:cNvPr id="0" name=""/>
        <dsp:cNvSpPr/>
      </dsp:nvSpPr>
      <dsp:spPr>
        <a:xfrm>
          <a:off x="2851891" y="1651688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91B3A6-6E57-4D3D-81DC-99B0DB6D56FF}">
      <dsp:nvSpPr>
        <dsp:cNvPr id="0" name=""/>
        <dsp:cNvSpPr/>
      </dsp:nvSpPr>
      <dsp:spPr>
        <a:xfrm>
          <a:off x="3511969" y="1513663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Multiple Channels for different Objectives in one place</a:t>
          </a:r>
          <a:r>
            <a:rPr lang="en-US" sz="1200" kern="1200"/>
            <a:t>​</a:t>
          </a:r>
        </a:p>
      </dsp:txBody>
      <dsp:txXfrm>
        <a:off x="3511969" y="1513663"/>
        <a:ext cx="1549258" cy="657261"/>
      </dsp:txXfrm>
    </dsp:sp>
    <dsp:sp modelId="{2F0E1448-B6BE-4967-941B-66ECE4122A36}">
      <dsp:nvSpPr>
        <dsp:cNvPr id="0" name=""/>
        <dsp:cNvSpPr/>
      </dsp:nvSpPr>
      <dsp:spPr>
        <a:xfrm>
          <a:off x="96558" y="2797304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F7ACF6-3521-4912-8974-8AA9D56FAABE}">
      <dsp:nvSpPr>
        <dsp:cNvPr id="0" name=""/>
        <dsp:cNvSpPr/>
      </dsp:nvSpPr>
      <dsp:spPr>
        <a:xfrm>
          <a:off x="234583" y="2935329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9E31A-2BDA-4DD9-B764-DD4A755D1EA8}">
      <dsp:nvSpPr>
        <dsp:cNvPr id="0" name=""/>
        <dsp:cNvSpPr/>
      </dsp:nvSpPr>
      <dsp:spPr>
        <a:xfrm>
          <a:off x="894661" y="2797304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Changes shared to channels update instantly</a:t>
          </a:r>
          <a:r>
            <a:rPr lang="en-US" sz="1200" kern="1200"/>
            <a:t>​</a:t>
          </a:r>
        </a:p>
      </dsp:txBody>
      <dsp:txXfrm>
        <a:off x="894661" y="2797304"/>
        <a:ext cx="1549258" cy="6572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BEFB4-175B-9C8B-082A-1449B16AA7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DFCD6F-B853-DC9D-916D-5590F419E9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7F0983-17CC-2C63-800B-8BF38E819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B0A168-CACD-8FFD-113B-2190E27A8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21C8E5-8C32-FE52-BACF-BB27DAB04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231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6E30F-A9C8-BB86-7B82-D80E7D3AB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9FB7E-7F72-1EFF-BC81-2A4AFCF505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E974A-1BC5-DB59-1189-1FF32E4A4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B524C-D3BE-15AC-E6B6-DC8744309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F7017-F4F0-37ED-0631-9D574C036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164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90F5E-26F6-4DD5-EFEB-C9B09167A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0B97EF-0825-F945-B2E6-E55357D1D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2C59C-B212-C4F0-9C86-86AACFB93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4085A-BBD9-2D7B-EBF1-04489F029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5A1AD1-EA8F-87A1-5F32-62F549F7C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64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A9FBD-9A65-A290-AEDC-28BD8377F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9CC33-06E7-01CF-4036-E43DECCC90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5229BC-3230-8E78-6F83-8D2946EBB8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12187F-DBFB-92F8-BE66-78F4A7EC8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AA63D5-B96C-5D7D-E7D5-9E1E8094C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3585F3-77F7-383E-9022-199E7029E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381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3696B-99FF-9DAB-0617-C644A0BCA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034F21-36B7-6162-E7B1-5A43432E96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3273FB-5A4D-58EC-1080-2EA4B7A77E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412D65-0D6F-0D81-0D0B-15D9E668D9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7AD5A5-5357-F247-CD83-1A43395BD6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22DBE8-61A7-90C4-1964-2E60CB777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3B6062-A56F-51FB-71FB-ADCF52581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BB6690-49C1-A4BB-3F69-5A33874BA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274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4A13C-A0EC-9F67-CF6A-35F1E0D63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B868EF-D823-DFF9-99EB-553B6B103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6C5204-5F33-716A-94AD-89E69447B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E8919E-B138-E67B-61CB-3B9FEC381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415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3AC10E-C4D2-318E-C542-FEB354DD3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AAE863-F556-A031-AACC-29079D8CE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97993B-FFCB-94A3-BE42-4903C4662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60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B4818-FDED-D118-7B2A-CE520A867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581CB-FFFE-6452-14D4-CB578F7A6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F45400-5696-5FE9-D9E7-3F79FF4468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E96738-4CFB-0303-5573-E69F1C3FF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72954E-27E9-4725-8964-D0E602567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327A42-DBC0-237E-206D-04ABBA9B8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91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5954E-D1F2-D2B0-2B3E-703CA61C6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5F0F3E-F1DD-B8E2-CD9E-D2E2A64F9A1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CA4283-0BFA-6C8C-65A4-544F9F2C06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939D21-BC32-2BCB-5237-3EDDB88CB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5A202E-9A36-C628-39FA-69E8B3722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1A6E4F-7367-D0C8-3B3F-FBD3CD20F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481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EEFA6-2A48-D73B-77F2-17E6F00B0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477E9D-6958-F982-854F-521F317FDC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B6942E-5338-C3F4-355F-0730E5E7F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07527-2C5C-069A-3C39-E3082D0DB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91C0EF-F608-E24B-3EDF-1EAEE6A18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284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F3DAE5-71AC-B021-B317-2FA14D9F3D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507FE1-A0F6-AAF0-75DE-04B79681A4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D6EAC-6704-640C-2A72-74AB326B2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888AD3-D821-F530-0766-DC5EC72C0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3E42E-26D8-791B-233A-39A6A7E85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7759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Empt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E9D82C-4607-0C9D-F241-D35DBEFEF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DCFCC5-7F8E-F549-57BA-7303E9F17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BEB6A-C028-DA7D-C516-2F1316F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0625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9ED1AE-B285-1041-D1DC-082DAE84F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010373-A9B6-AC59-AEA0-594461164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5B1161-3D8B-0040-9337-2D76A546A0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E95F1A-8311-44C0-BC4F-F7AE90E7D40E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C07399-386F-4015-C946-F0D8098855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405FD-2D84-233F-BABF-45003DB9EE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288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285" r:id="rId1"/>
    <p:sldLayoutId id="2147485286" r:id="rId2"/>
    <p:sldLayoutId id="2147485287" r:id="rId3"/>
    <p:sldLayoutId id="2147485288" r:id="rId4"/>
    <p:sldLayoutId id="2147485289" r:id="rId5"/>
    <p:sldLayoutId id="2147485290" r:id="rId6"/>
    <p:sldLayoutId id="2147485291" r:id="rId7"/>
    <p:sldLayoutId id="2147485292" r:id="rId8"/>
    <p:sldLayoutId id="2147485293" r:id="rId9"/>
    <p:sldLayoutId id="2147485294" r:id="rId10"/>
    <p:sldLayoutId id="2147485295" r:id="rId11"/>
    <p:sldLayoutId id="214748529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sv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2073-431X/11/12/175" TargetMode="External"/><Relationship Id="rId7" Type="http://schemas.openxmlformats.org/officeDocument/2006/relationships/image" Target="../media/image10.jpeg"/><Relationship Id="rId2" Type="http://schemas.openxmlformats.org/officeDocument/2006/relationships/hyperlink" Target="https://ris.utwente.nl/ws/files/5356093/Ashiful_EH_2012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penurl.ebsco.com/EPDB%3Agcd%3A11%3A17058203/detailv2?sid=ebsco%3Aplink%3Acrawler-gcd&amp;id=ebsco%3Agcd%3A194211611&amp;crl=c&amp;jrnl=0190535X&amp;link_origin=www.google.com" TargetMode="External"/><Relationship Id="rId5" Type="http://schemas.openxmlformats.org/officeDocument/2006/relationships/hyperlink" Target="https://www.sciencedirect.com/science/article/pii/S2514664524007069" TargetMode="External"/><Relationship Id="rId4" Type="http://schemas.openxmlformats.org/officeDocument/2006/relationships/hyperlink" Target="https://www.tandfonline.com/doi/full/10.2147/JMDH.S726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C4370-2B36-A09F-3CC5-9C4BD5F70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3887" y="609600"/>
            <a:ext cx="6564574" cy="13305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Group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2E1FA-1018-F6E3-5F0B-B34DC612A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3887" y="2193779"/>
            <a:ext cx="6564573" cy="390890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Nazmeen, Rabia,Farat and khalida</a:t>
            </a:r>
          </a:p>
          <a:p>
            <a:r>
              <a:rPr lang="en-US" sz="2000"/>
              <a:t>LCH4007</a:t>
            </a:r>
          </a:p>
          <a:p>
            <a:r>
              <a:rPr lang="en-US" sz="2000"/>
              <a:t>Reza</a:t>
            </a:r>
          </a:p>
          <a:p>
            <a:r>
              <a:rPr lang="en-US" sz="2000"/>
              <a:t>Ashford Community Care Service</a:t>
            </a:r>
          </a:p>
          <a:p>
            <a:r>
              <a:rPr lang="en-US" sz="2000"/>
              <a:t>Microsoft Teams</a:t>
            </a:r>
          </a:p>
          <a:p>
            <a:r>
              <a:rPr lang="en-US" sz="2000"/>
              <a:t>Staff communication and daily updates</a:t>
            </a:r>
          </a:p>
          <a:p>
            <a:pPr marL="0"/>
            <a:endParaRPr lang="en-US" sz="2000"/>
          </a:p>
          <a:p>
            <a:endParaRPr lang="en-US" sz="2000"/>
          </a:p>
          <a:p>
            <a:endParaRPr lang="en-US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59043C-8D86-CF77-C70D-C7A5927871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2" r="5573" b="2"/>
          <a:stretch>
            <a:fillRect/>
          </a:stretch>
        </p:blipFill>
        <p:spPr>
          <a:xfrm>
            <a:off x="-8" y="3429008"/>
            <a:ext cx="4038600" cy="3428999"/>
          </a:xfrm>
          <a:custGeom>
            <a:avLst/>
            <a:gdLst/>
            <a:ahLst/>
            <a:cxnLst/>
            <a:rect l="l" t="t" r="r" b="b"/>
            <a:pathLst>
              <a:path w="4038600" h="3428999">
                <a:moveTo>
                  <a:pt x="0" y="0"/>
                </a:moveTo>
                <a:lnTo>
                  <a:pt x="3832764" y="0"/>
                </a:lnTo>
                <a:lnTo>
                  <a:pt x="3833410" y="4411"/>
                </a:lnTo>
                <a:cubicBezTo>
                  <a:pt x="3834310" y="12542"/>
                  <a:pt x="3834933" y="20617"/>
                  <a:pt x="3835321" y="28434"/>
                </a:cubicBezTo>
                <a:cubicBezTo>
                  <a:pt x="3843020" y="30350"/>
                  <a:pt x="3840588" y="61692"/>
                  <a:pt x="3852266" y="50998"/>
                </a:cubicBezTo>
                <a:cubicBezTo>
                  <a:pt x="3853153" y="61314"/>
                  <a:pt x="3849223" y="70391"/>
                  <a:pt x="3856614" y="62023"/>
                </a:cubicBezTo>
                <a:cubicBezTo>
                  <a:pt x="3857136" y="65272"/>
                  <a:pt x="3858208" y="66796"/>
                  <a:pt x="3859557" y="67517"/>
                </a:cubicBezTo>
                <a:lnTo>
                  <a:pt x="3860141" y="67604"/>
                </a:lnTo>
                <a:lnTo>
                  <a:pt x="3861913" y="90672"/>
                </a:lnTo>
                <a:lnTo>
                  <a:pt x="3863084" y="93141"/>
                </a:lnTo>
                <a:cubicBezTo>
                  <a:pt x="3863070" y="98407"/>
                  <a:pt x="3863057" y="103672"/>
                  <a:pt x="3863043" y="108938"/>
                </a:cubicBezTo>
                <a:lnTo>
                  <a:pt x="3863660" y="116693"/>
                </a:lnTo>
                <a:lnTo>
                  <a:pt x="3862518" y="119721"/>
                </a:lnTo>
                <a:cubicBezTo>
                  <a:pt x="3862017" y="122528"/>
                  <a:pt x="3862239" y="125949"/>
                  <a:pt x="3864097" y="130743"/>
                </a:cubicBezTo>
                <a:lnTo>
                  <a:pt x="3864775" y="131693"/>
                </a:lnTo>
                <a:lnTo>
                  <a:pt x="3864231" y="141960"/>
                </a:lnTo>
                <a:cubicBezTo>
                  <a:pt x="3863734" y="145469"/>
                  <a:pt x="3862886" y="148837"/>
                  <a:pt x="3861543" y="151981"/>
                </a:cubicBezTo>
                <a:cubicBezTo>
                  <a:pt x="3876816" y="176028"/>
                  <a:pt x="3873891" y="209754"/>
                  <a:pt x="3881956" y="241275"/>
                </a:cubicBezTo>
                <a:cubicBezTo>
                  <a:pt x="3880805" y="282291"/>
                  <a:pt x="3871108" y="290637"/>
                  <a:pt x="3883245" y="317540"/>
                </a:cubicBezTo>
                <a:cubicBezTo>
                  <a:pt x="3887431" y="330343"/>
                  <a:pt x="3884915" y="349601"/>
                  <a:pt x="3894824" y="382132"/>
                </a:cubicBezTo>
                <a:cubicBezTo>
                  <a:pt x="3902184" y="412768"/>
                  <a:pt x="3905028" y="440981"/>
                  <a:pt x="3912029" y="468465"/>
                </a:cubicBezTo>
                <a:cubicBezTo>
                  <a:pt x="3918870" y="501219"/>
                  <a:pt x="3919171" y="493504"/>
                  <a:pt x="3923563" y="512872"/>
                </a:cubicBezTo>
                <a:cubicBezTo>
                  <a:pt x="3925161" y="516259"/>
                  <a:pt x="3933257" y="548851"/>
                  <a:pt x="3935302" y="551780"/>
                </a:cubicBezTo>
                <a:cubicBezTo>
                  <a:pt x="3940193" y="569420"/>
                  <a:pt x="3948108" y="591435"/>
                  <a:pt x="3952908" y="618713"/>
                </a:cubicBezTo>
                <a:cubicBezTo>
                  <a:pt x="3949597" y="640336"/>
                  <a:pt x="3968857" y="662091"/>
                  <a:pt x="3964097" y="689135"/>
                </a:cubicBezTo>
                <a:cubicBezTo>
                  <a:pt x="3963409" y="698730"/>
                  <a:pt x="3967777" y="726290"/>
                  <a:pt x="3972561" y="730194"/>
                </a:cubicBezTo>
                <a:cubicBezTo>
                  <a:pt x="3974287" y="735671"/>
                  <a:pt x="3973869" y="742863"/>
                  <a:pt x="3978553" y="744105"/>
                </a:cubicBezTo>
                <a:cubicBezTo>
                  <a:pt x="3984369" y="746793"/>
                  <a:pt x="3979392" y="769550"/>
                  <a:pt x="3985056" y="764665"/>
                </a:cubicBezTo>
                <a:cubicBezTo>
                  <a:pt x="3981721" y="780759"/>
                  <a:pt x="3994221" y="788526"/>
                  <a:pt x="3998681" y="799644"/>
                </a:cubicBezTo>
                <a:cubicBezTo>
                  <a:pt x="3996807" y="806167"/>
                  <a:pt x="3999133" y="812044"/>
                  <a:pt x="4002586" y="819512"/>
                </a:cubicBezTo>
                <a:lnTo>
                  <a:pt x="4007152" y="829775"/>
                </a:lnTo>
                <a:cubicBezTo>
                  <a:pt x="4007290" y="831346"/>
                  <a:pt x="4007429" y="832918"/>
                  <a:pt x="4007568" y="834489"/>
                </a:cubicBezTo>
                <a:cubicBezTo>
                  <a:pt x="4008582" y="842878"/>
                  <a:pt x="4012501" y="870527"/>
                  <a:pt x="4013238" y="880111"/>
                </a:cubicBezTo>
                <a:lnTo>
                  <a:pt x="4011990" y="891990"/>
                </a:lnTo>
                <a:cubicBezTo>
                  <a:pt x="4012878" y="895711"/>
                  <a:pt x="4017741" y="899277"/>
                  <a:pt x="4018561" y="902435"/>
                </a:cubicBezTo>
                <a:lnTo>
                  <a:pt x="4016914" y="910937"/>
                </a:lnTo>
                <a:cubicBezTo>
                  <a:pt x="4021666" y="910045"/>
                  <a:pt x="4017754" y="920062"/>
                  <a:pt x="4017630" y="927631"/>
                </a:cubicBezTo>
                <a:cubicBezTo>
                  <a:pt x="4017765" y="943134"/>
                  <a:pt x="4017899" y="958638"/>
                  <a:pt x="4018033" y="974141"/>
                </a:cubicBezTo>
                <a:lnTo>
                  <a:pt x="4020844" y="1002853"/>
                </a:lnTo>
                <a:lnTo>
                  <a:pt x="4019159" y="1011649"/>
                </a:lnTo>
                <a:cubicBezTo>
                  <a:pt x="4018755" y="1030805"/>
                  <a:pt x="4025427" y="1051984"/>
                  <a:pt x="4019983" y="1065586"/>
                </a:cubicBezTo>
                <a:cubicBezTo>
                  <a:pt x="4019342" y="1071115"/>
                  <a:pt x="4019489" y="1076118"/>
                  <a:pt x="4020124" y="1080768"/>
                </a:cubicBezTo>
                <a:lnTo>
                  <a:pt x="4023046" y="1093182"/>
                </a:lnTo>
                <a:lnTo>
                  <a:pt x="4030993" y="1117768"/>
                </a:lnTo>
                <a:cubicBezTo>
                  <a:pt x="4017255" y="1119010"/>
                  <a:pt x="4036257" y="1175819"/>
                  <a:pt x="4024084" y="1169607"/>
                </a:cubicBezTo>
                <a:cubicBezTo>
                  <a:pt x="4026558" y="1192318"/>
                  <a:pt x="4002019" y="1213340"/>
                  <a:pt x="4015242" y="1235237"/>
                </a:cubicBezTo>
                <a:cubicBezTo>
                  <a:pt x="4014162" y="1269305"/>
                  <a:pt x="4018570" y="1317827"/>
                  <a:pt x="4017602" y="1350990"/>
                </a:cubicBezTo>
                <a:cubicBezTo>
                  <a:pt x="4023169" y="1344874"/>
                  <a:pt x="4021893" y="1374627"/>
                  <a:pt x="4021736" y="1378298"/>
                </a:cubicBezTo>
                <a:cubicBezTo>
                  <a:pt x="4018952" y="1400570"/>
                  <a:pt x="4019832" y="1419813"/>
                  <a:pt x="4016278" y="1458310"/>
                </a:cubicBezTo>
                <a:cubicBezTo>
                  <a:pt x="4018014" y="1492373"/>
                  <a:pt x="4008830" y="1521984"/>
                  <a:pt x="4018868" y="1553366"/>
                </a:cubicBezTo>
                <a:cubicBezTo>
                  <a:pt x="4016990" y="1555494"/>
                  <a:pt x="4015540" y="1558122"/>
                  <a:pt x="4014402" y="1561090"/>
                </a:cubicBezTo>
                <a:lnTo>
                  <a:pt x="4011936" y="1570307"/>
                </a:lnTo>
                <a:lnTo>
                  <a:pt x="4012405" y="1571592"/>
                </a:lnTo>
                <a:cubicBezTo>
                  <a:pt x="4013272" y="1577147"/>
                  <a:pt x="4012836" y="1580457"/>
                  <a:pt x="4011825" y="1582767"/>
                </a:cubicBezTo>
                <a:lnTo>
                  <a:pt x="4010160" y="1584906"/>
                </a:lnTo>
                <a:lnTo>
                  <a:pt x="4009282" y="1592480"/>
                </a:lnTo>
                <a:lnTo>
                  <a:pt x="4004224" y="1632608"/>
                </a:lnTo>
                <a:lnTo>
                  <a:pt x="4004766" y="1633033"/>
                </a:lnTo>
                <a:cubicBezTo>
                  <a:pt x="4005917" y="1634501"/>
                  <a:pt x="4006652" y="1636551"/>
                  <a:pt x="4006536" y="1639879"/>
                </a:cubicBezTo>
                <a:cubicBezTo>
                  <a:pt x="4015184" y="1636475"/>
                  <a:pt x="4009709" y="1642588"/>
                  <a:pt x="4008603" y="1652696"/>
                </a:cubicBezTo>
                <a:cubicBezTo>
                  <a:pt x="4021787" y="1649666"/>
                  <a:pt x="4013526" y="1677353"/>
                  <a:pt x="4020520" y="1683689"/>
                </a:cubicBezTo>
                <a:cubicBezTo>
                  <a:pt x="4019410" y="1691182"/>
                  <a:pt x="4018476" y="1699055"/>
                  <a:pt x="4017793" y="1707144"/>
                </a:cubicBezTo>
                <a:cubicBezTo>
                  <a:pt x="4017716" y="1708742"/>
                  <a:pt x="4017637" y="1710339"/>
                  <a:pt x="4017559" y="1711937"/>
                </a:cubicBezTo>
                <a:lnTo>
                  <a:pt x="4017686" y="1712065"/>
                </a:lnTo>
                <a:cubicBezTo>
                  <a:pt x="4017911" y="1713173"/>
                  <a:pt x="4017938" y="1714774"/>
                  <a:pt x="4017696" y="1717183"/>
                </a:cubicBezTo>
                <a:lnTo>
                  <a:pt x="4017133" y="1720681"/>
                </a:lnTo>
                <a:lnTo>
                  <a:pt x="4016678" y="1729981"/>
                </a:lnTo>
                <a:lnTo>
                  <a:pt x="4017384" y="1733388"/>
                </a:lnTo>
                <a:lnTo>
                  <a:pt x="4018907" y="1735034"/>
                </a:lnTo>
                <a:cubicBezTo>
                  <a:pt x="4018834" y="1735303"/>
                  <a:pt x="4018762" y="1735573"/>
                  <a:pt x="4018689" y="1735842"/>
                </a:cubicBezTo>
                <a:cubicBezTo>
                  <a:pt x="4015637" y="1741502"/>
                  <a:pt x="4011570" y="1742214"/>
                  <a:pt x="4022227" y="1754258"/>
                </a:cubicBezTo>
                <a:cubicBezTo>
                  <a:pt x="4017088" y="1767842"/>
                  <a:pt x="4023675" y="1773031"/>
                  <a:pt x="4025215" y="1794468"/>
                </a:cubicBezTo>
                <a:cubicBezTo>
                  <a:pt x="4020602" y="1801685"/>
                  <a:pt x="4021846" y="1809129"/>
                  <a:pt x="4024929" y="1817026"/>
                </a:cubicBezTo>
                <a:cubicBezTo>
                  <a:pt x="4022135" y="1836468"/>
                  <a:pt x="4026097" y="1856359"/>
                  <a:pt x="4026330" y="1879330"/>
                </a:cubicBezTo>
                <a:lnTo>
                  <a:pt x="4036998" y="1941432"/>
                </a:lnTo>
                <a:lnTo>
                  <a:pt x="4036084" y="2000732"/>
                </a:lnTo>
                <a:cubicBezTo>
                  <a:pt x="4034263" y="2008113"/>
                  <a:pt x="4032229" y="2015157"/>
                  <a:pt x="4030076" y="2021755"/>
                </a:cubicBezTo>
                <a:cubicBezTo>
                  <a:pt x="4035967" y="2031320"/>
                  <a:pt x="4023973" y="2053600"/>
                  <a:pt x="4037221" y="2057342"/>
                </a:cubicBezTo>
                <a:cubicBezTo>
                  <a:pt x="4034697" y="2066435"/>
                  <a:pt x="4028501" y="2069516"/>
                  <a:pt x="4037394" y="2070619"/>
                </a:cubicBezTo>
                <a:cubicBezTo>
                  <a:pt x="4036804" y="2073734"/>
                  <a:pt x="4037226" y="2076065"/>
                  <a:pt x="4038135" y="2078045"/>
                </a:cubicBezTo>
                <a:lnTo>
                  <a:pt x="4038600" y="2078724"/>
                </a:lnTo>
                <a:lnTo>
                  <a:pt x="4032779" y="2098845"/>
                </a:lnTo>
                <a:lnTo>
                  <a:pt x="4032983" y="2102024"/>
                </a:lnTo>
                <a:lnTo>
                  <a:pt x="4027939" y="2114492"/>
                </a:lnTo>
                <a:lnTo>
                  <a:pt x="4018466" y="2141885"/>
                </a:lnTo>
                <a:cubicBezTo>
                  <a:pt x="4016935" y="2144144"/>
                  <a:pt x="4008999" y="2172239"/>
                  <a:pt x="4006867" y="2173326"/>
                </a:cubicBezTo>
                <a:cubicBezTo>
                  <a:pt x="4012131" y="2208338"/>
                  <a:pt x="3995887" y="2179358"/>
                  <a:pt x="3992697" y="2212754"/>
                </a:cubicBezTo>
                <a:cubicBezTo>
                  <a:pt x="4005768" y="2234675"/>
                  <a:pt x="3987982" y="2231911"/>
                  <a:pt x="3984358" y="2281700"/>
                </a:cubicBezTo>
                <a:cubicBezTo>
                  <a:pt x="3976909" y="2307292"/>
                  <a:pt x="3981397" y="2321058"/>
                  <a:pt x="3966554" y="2358247"/>
                </a:cubicBezTo>
                <a:cubicBezTo>
                  <a:pt x="3960999" y="2394590"/>
                  <a:pt x="3953833" y="2470676"/>
                  <a:pt x="3951025" y="2499761"/>
                </a:cubicBezTo>
                <a:cubicBezTo>
                  <a:pt x="3960739" y="2527319"/>
                  <a:pt x="3950548" y="2509832"/>
                  <a:pt x="3949702" y="2532758"/>
                </a:cubicBezTo>
                <a:cubicBezTo>
                  <a:pt x="3938760" y="2520705"/>
                  <a:pt x="3952389" y="2562520"/>
                  <a:pt x="3938861" y="2556795"/>
                </a:cubicBezTo>
                <a:cubicBezTo>
                  <a:pt x="3939134" y="2561148"/>
                  <a:pt x="3939827" y="2565547"/>
                  <a:pt x="3940623" y="2570003"/>
                </a:cubicBezTo>
                <a:cubicBezTo>
                  <a:pt x="3940759" y="2570781"/>
                  <a:pt x="3940897" y="2571558"/>
                  <a:pt x="3941033" y="2572336"/>
                </a:cubicBezTo>
                <a:lnTo>
                  <a:pt x="3940366" y="2580478"/>
                </a:lnTo>
                <a:lnTo>
                  <a:pt x="3943063" y="2584265"/>
                </a:lnTo>
                <a:lnTo>
                  <a:pt x="3944125" y="2597587"/>
                </a:lnTo>
                <a:cubicBezTo>
                  <a:pt x="3944077" y="2602348"/>
                  <a:pt x="3943504" y="2607198"/>
                  <a:pt x="3942089" y="2612155"/>
                </a:cubicBezTo>
                <a:cubicBezTo>
                  <a:pt x="3932438" y="2625816"/>
                  <a:pt x="3941792" y="2663179"/>
                  <a:pt x="3929196" y="2679622"/>
                </a:cubicBezTo>
                <a:cubicBezTo>
                  <a:pt x="3925571" y="2686502"/>
                  <a:pt x="3920517" y="2712894"/>
                  <a:pt x="3923315" y="2720986"/>
                </a:cubicBezTo>
                <a:cubicBezTo>
                  <a:pt x="3923036" y="2727128"/>
                  <a:pt x="3920401" y="2732389"/>
                  <a:pt x="3923961" y="2738269"/>
                </a:cubicBezTo>
                <a:cubicBezTo>
                  <a:pt x="3928018" y="2746479"/>
                  <a:pt x="3916599" y="2759296"/>
                  <a:pt x="3922927" y="2761348"/>
                </a:cubicBezTo>
                <a:cubicBezTo>
                  <a:pt x="3919813" y="2786694"/>
                  <a:pt x="3907933" y="2868089"/>
                  <a:pt x="3905273" y="2890343"/>
                </a:cubicBezTo>
                <a:cubicBezTo>
                  <a:pt x="3905945" y="2891698"/>
                  <a:pt x="3906516" y="2893225"/>
                  <a:pt x="3906968" y="2894872"/>
                </a:cubicBezTo>
                <a:cubicBezTo>
                  <a:pt x="3909594" y="2904456"/>
                  <a:pt x="3907729" y="2916058"/>
                  <a:pt x="3902804" y="2920783"/>
                </a:cubicBezTo>
                <a:cubicBezTo>
                  <a:pt x="3885416" y="2946524"/>
                  <a:pt x="3880691" y="2976695"/>
                  <a:pt x="3873409" y="3003309"/>
                </a:cubicBezTo>
                <a:cubicBezTo>
                  <a:pt x="3866483" y="3034202"/>
                  <a:pt x="3883685" y="3021162"/>
                  <a:pt x="3865677" y="3054172"/>
                </a:cubicBezTo>
                <a:cubicBezTo>
                  <a:pt x="3869656" y="3061216"/>
                  <a:pt x="3869021" y="3066386"/>
                  <a:pt x="3865322" y="3073552"/>
                </a:cubicBezTo>
                <a:cubicBezTo>
                  <a:pt x="3862309" y="3088769"/>
                  <a:pt x="3874353" y="3094511"/>
                  <a:pt x="3864576" y="3105939"/>
                </a:cubicBezTo>
                <a:cubicBezTo>
                  <a:pt x="3871414" y="3106866"/>
                  <a:pt x="3862070" y="3136685"/>
                  <a:pt x="3869897" y="3133416"/>
                </a:cubicBezTo>
                <a:cubicBezTo>
                  <a:pt x="3873987" y="3146871"/>
                  <a:pt x="3863598" y="3146263"/>
                  <a:pt x="3866944" y="3159200"/>
                </a:cubicBezTo>
                <a:cubicBezTo>
                  <a:pt x="3866209" y="3171160"/>
                  <a:pt x="3861238" y="3148758"/>
                  <a:pt x="3858655" y="3160960"/>
                </a:cubicBezTo>
                <a:cubicBezTo>
                  <a:pt x="3856672" y="3176428"/>
                  <a:pt x="3845007" y="3169580"/>
                  <a:pt x="3857964" y="3189916"/>
                </a:cubicBezTo>
                <a:cubicBezTo>
                  <a:pt x="3851730" y="3203678"/>
                  <a:pt x="3857918" y="3210651"/>
                  <a:pt x="3857749" y="3234304"/>
                </a:cubicBezTo>
                <a:lnTo>
                  <a:pt x="3855596" y="3240571"/>
                </a:lnTo>
                <a:lnTo>
                  <a:pt x="3861634" y="3248569"/>
                </a:lnTo>
                <a:cubicBezTo>
                  <a:pt x="3864052" y="3253014"/>
                  <a:pt x="3865516" y="3258342"/>
                  <a:pt x="3864663" y="3265444"/>
                </a:cubicBezTo>
                <a:cubicBezTo>
                  <a:pt x="3848300" y="3307894"/>
                  <a:pt x="3875588" y="3268090"/>
                  <a:pt x="3865146" y="3338829"/>
                </a:cubicBezTo>
                <a:cubicBezTo>
                  <a:pt x="3862730" y="3342195"/>
                  <a:pt x="3864130" y="3351680"/>
                  <a:pt x="3867052" y="3351725"/>
                </a:cubicBezTo>
                <a:cubicBezTo>
                  <a:pt x="3865794" y="3356006"/>
                  <a:pt x="3859439" y="3365106"/>
                  <a:pt x="3863912" y="3367707"/>
                </a:cubicBezTo>
                <a:cubicBezTo>
                  <a:pt x="3863241" y="3379301"/>
                  <a:pt x="3861774" y="3390600"/>
                  <a:pt x="3859561" y="3401335"/>
                </a:cubicBezTo>
                <a:lnTo>
                  <a:pt x="3853212" y="3423129"/>
                </a:lnTo>
                <a:lnTo>
                  <a:pt x="3856572" y="3428759"/>
                </a:lnTo>
                <a:lnTo>
                  <a:pt x="3856601" y="3428999"/>
                </a:lnTo>
                <a:lnTo>
                  <a:pt x="0" y="3428999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3BC1F5D-277F-AC81-EAC1-BFE9E615AD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0" r="-2" b="-2"/>
          <a:stretch>
            <a:fillRect/>
          </a:stretch>
        </p:blipFill>
        <p:spPr>
          <a:xfrm>
            <a:off x="9" y="-7"/>
            <a:ext cx="3832765" cy="3493830"/>
          </a:xfrm>
          <a:custGeom>
            <a:avLst/>
            <a:gdLst/>
            <a:ahLst/>
            <a:cxnLst/>
            <a:rect l="l" t="t" r="r" b="b"/>
            <a:pathLst>
              <a:path w="3832765" h="3429000">
                <a:moveTo>
                  <a:pt x="0" y="0"/>
                </a:moveTo>
                <a:lnTo>
                  <a:pt x="3647227" y="0"/>
                </a:lnTo>
                <a:lnTo>
                  <a:pt x="3639550" y="38855"/>
                </a:lnTo>
                <a:cubicBezTo>
                  <a:pt x="3636650" y="54773"/>
                  <a:pt x="3634345" y="68219"/>
                  <a:pt x="3632595" y="77266"/>
                </a:cubicBezTo>
                <a:cubicBezTo>
                  <a:pt x="3626536" y="79781"/>
                  <a:pt x="3626501" y="84794"/>
                  <a:pt x="3629067" y="94172"/>
                </a:cubicBezTo>
                <a:cubicBezTo>
                  <a:pt x="3627578" y="163765"/>
                  <a:pt x="3557526" y="242917"/>
                  <a:pt x="3584106" y="259179"/>
                </a:cubicBezTo>
                <a:cubicBezTo>
                  <a:pt x="3583700" y="275569"/>
                  <a:pt x="3606846" y="331307"/>
                  <a:pt x="3599938" y="369872"/>
                </a:cubicBezTo>
                <a:cubicBezTo>
                  <a:pt x="3585388" y="383902"/>
                  <a:pt x="3596928" y="466732"/>
                  <a:pt x="3595032" y="485807"/>
                </a:cubicBezTo>
                <a:cubicBezTo>
                  <a:pt x="3585943" y="488250"/>
                  <a:pt x="3592517" y="521115"/>
                  <a:pt x="3579338" y="516547"/>
                </a:cubicBezTo>
                <a:cubicBezTo>
                  <a:pt x="3573622" y="519766"/>
                  <a:pt x="3573367" y="529229"/>
                  <a:pt x="3578241" y="534293"/>
                </a:cubicBezTo>
                <a:cubicBezTo>
                  <a:pt x="3576722" y="545474"/>
                  <a:pt x="3569890" y="551581"/>
                  <a:pt x="3577790" y="563888"/>
                </a:cubicBezTo>
                <a:cubicBezTo>
                  <a:pt x="3576008" y="579306"/>
                  <a:pt x="3555937" y="592508"/>
                  <a:pt x="3568362" y="606614"/>
                </a:cubicBezTo>
                <a:cubicBezTo>
                  <a:pt x="3548060" y="617296"/>
                  <a:pt x="3566748" y="665721"/>
                  <a:pt x="3562360" y="696544"/>
                </a:cubicBezTo>
                <a:cubicBezTo>
                  <a:pt x="3540870" y="749643"/>
                  <a:pt x="3563552" y="814684"/>
                  <a:pt x="3525923" y="839698"/>
                </a:cubicBezTo>
                <a:cubicBezTo>
                  <a:pt x="3535181" y="895191"/>
                  <a:pt x="3521523" y="937628"/>
                  <a:pt x="3518879" y="980382"/>
                </a:cubicBezTo>
                <a:cubicBezTo>
                  <a:pt x="3513995" y="999599"/>
                  <a:pt x="3527321" y="1012505"/>
                  <a:pt x="3515302" y="1028426"/>
                </a:cubicBezTo>
                <a:cubicBezTo>
                  <a:pt x="3518279" y="1066840"/>
                  <a:pt x="3496325" y="1148092"/>
                  <a:pt x="3536738" y="1210870"/>
                </a:cubicBezTo>
                <a:lnTo>
                  <a:pt x="3591526" y="1380154"/>
                </a:lnTo>
                <a:cubicBezTo>
                  <a:pt x="3610626" y="1430030"/>
                  <a:pt x="3618402" y="1446676"/>
                  <a:pt x="3627364" y="1475232"/>
                </a:cubicBezTo>
                <a:cubicBezTo>
                  <a:pt x="3630584" y="1500131"/>
                  <a:pt x="3621205" y="1517302"/>
                  <a:pt x="3629315" y="1551492"/>
                </a:cubicBezTo>
                <a:cubicBezTo>
                  <a:pt x="3627771" y="1569255"/>
                  <a:pt x="3642142" y="1604305"/>
                  <a:pt x="3642065" y="1616703"/>
                </a:cubicBezTo>
                <a:cubicBezTo>
                  <a:pt x="3644190" y="1615867"/>
                  <a:pt x="3646228" y="1622618"/>
                  <a:pt x="3644837" y="1625880"/>
                </a:cubicBezTo>
                <a:cubicBezTo>
                  <a:pt x="3644873" y="1682450"/>
                  <a:pt x="3660396" y="1644242"/>
                  <a:pt x="3653089" y="1681195"/>
                </a:cubicBezTo>
                <a:cubicBezTo>
                  <a:pt x="3653672" y="1703685"/>
                  <a:pt x="3678100" y="1693642"/>
                  <a:pt x="3669268" y="1720463"/>
                </a:cubicBezTo>
                <a:cubicBezTo>
                  <a:pt x="3672709" y="1747068"/>
                  <a:pt x="3683894" y="1760489"/>
                  <a:pt x="3680555" y="1787683"/>
                </a:cubicBezTo>
                <a:cubicBezTo>
                  <a:pt x="3683815" y="1812577"/>
                  <a:pt x="3690283" y="1832624"/>
                  <a:pt x="3690144" y="1854892"/>
                </a:cubicBezTo>
                <a:cubicBezTo>
                  <a:pt x="3694176" y="1862246"/>
                  <a:pt x="3696364" y="1869845"/>
                  <a:pt x="3692847" y="1879545"/>
                </a:cubicBezTo>
                <a:lnTo>
                  <a:pt x="3705899" y="1950159"/>
                </a:lnTo>
                <a:cubicBezTo>
                  <a:pt x="3705811" y="1963349"/>
                  <a:pt x="3696947" y="1944883"/>
                  <a:pt x="3698529" y="1956744"/>
                </a:cubicBezTo>
                <a:cubicBezTo>
                  <a:pt x="3704089" y="1967128"/>
                  <a:pt x="3694319" y="1972691"/>
                  <a:pt x="3700670" y="1983128"/>
                </a:cubicBezTo>
                <a:cubicBezTo>
                  <a:pt x="3707325" y="1975376"/>
                  <a:pt x="3704290" y="2019261"/>
                  <a:pt x="3710819" y="2016104"/>
                </a:cubicBezTo>
                <a:cubicBezTo>
                  <a:pt x="3703899" y="2032806"/>
                  <a:pt x="3716180" y="2041037"/>
                  <a:pt x="3716263" y="2057358"/>
                </a:cubicBezTo>
                <a:cubicBezTo>
                  <a:pt x="3714181" y="2066395"/>
                  <a:pt x="3708419" y="2088153"/>
                  <a:pt x="3713451" y="2092532"/>
                </a:cubicBezTo>
                <a:cubicBezTo>
                  <a:pt x="3702969" y="2134723"/>
                  <a:pt x="3713408" y="2112089"/>
                  <a:pt x="3712825" y="2145702"/>
                </a:cubicBezTo>
                <a:cubicBezTo>
                  <a:pt x="3711099" y="2175441"/>
                  <a:pt x="3721651" y="2170882"/>
                  <a:pt x="3710370" y="2205762"/>
                </a:cubicBezTo>
                <a:cubicBezTo>
                  <a:pt x="3706686" y="2213193"/>
                  <a:pt x="3707151" y="2225380"/>
                  <a:pt x="3711407" y="2232983"/>
                </a:cubicBezTo>
                <a:cubicBezTo>
                  <a:pt x="3712139" y="2234292"/>
                  <a:pt x="3712959" y="2235411"/>
                  <a:pt x="3713840" y="2236309"/>
                </a:cubicBezTo>
                <a:cubicBezTo>
                  <a:pt x="3705311" y="2258197"/>
                  <a:pt x="3712810" y="2264929"/>
                  <a:pt x="3706371" y="2276362"/>
                </a:cubicBezTo>
                <a:cubicBezTo>
                  <a:pt x="3707813" y="2303313"/>
                  <a:pt x="3719116" y="2319717"/>
                  <a:pt x="3713548" y="2330164"/>
                </a:cubicBezTo>
                <a:cubicBezTo>
                  <a:pt x="3716700" y="2349548"/>
                  <a:pt x="3722681" y="2379563"/>
                  <a:pt x="3725281" y="2392669"/>
                </a:cubicBezTo>
                <a:cubicBezTo>
                  <a:pt x="3729704" y="2396182"/>
                  <a:pt x="3728251" y="2402767"/>
                  <a:pt x="3729156" y="2408800"/>
                </a:cubicBezTo>
                <a:cubicBezTo>
                  <a:pt x="3733288" y="2414878"/>
                  <a:pt x="3733591" y="2443086"/>
                  <a:pt x="3731527" y="2451803"/>
                </a:cubicBezTo>
                <a:lnTo>
                  <a:pt x="3736702" y="2478754"/>
                </a:lnTo>
                <a:cubicBezTo>
                  <a:pt x="3728550" y="2525478"/>
                  <a:pt x="3760386" y="2545889"/>
                  <a:pt x="3730701" y="2582746"/>
                </a:cubicBezTo>
                <a:cubicBezTo>
                  <a:pt x="3730821" y="2599785"/>
                  <a:pt x="3740171" y="2587220"/>
                  <a:pt x="3740291" y="2604259"/>
                </a:cubicBezTo>
                <a:cubicBezTo>
                  <a:pt x="3743848" y="2626667"/>
                  <a:pt x="3731064" y="2615985"/>
                  <a:pt x="3745312" y="2636571"/>
                </a:cubicBezTo>
                <a:cubicBezTo>
                  <a:pt x="3741774" y="2677126"/>
                  <a:pt x="3756230" y="2698390"/>
                  <a:pt x="3745913" y="2734956"/>
                </a:cubicBezTo>
                <a:cubicBezTo>
                  <a:pt x="3751211" y="2727858"/>
                  <a:pt x="3750682" y="2814031"/>
                  <a:pt x="3749695" y="2825841"/>
                </a:cubicBezTo>
                <a:cubicBezTo>
                  <a:pt x="3749942" y="2850991"/>
                  <a:pt x="3747920" y="2877551"/>
                  <a:pt x="3747393" y="2915771"/>
                </a:cubicBezTo>
                <a:cubicBezTo>
                  <a:pt x="3750755" y="2949567"/>
                  <a:pt x="3739923" y="2933903"/>
                  <a:pt x="3751447" y="2964244"/>
                </a:cubicBezTo>
                <a:cubicBezTo>
                  <a:pt x="3751616" y="2982921"/>
                  <a:pt x="3749341" y="3024704"/>
                  <a:pt x="3748411" y="3027834"/>
                </a:cubicBezTo>
                <a:lnTo>
                  <a:pt x="3748938" y="3029071"/>
                </a:lnTo>
                <a:cubicBezTo>
                  <a:pt x="3750070" y="3034527"/>
                  <a:pt x="3749794" y="3037871"/>
                  <a:pt x="3748894" y="3040270"/>
                </a:cubicBezTo>
                <a:lnTo>
                  <a:pt x="3747334" y="3042558"/>
                </a:lnTo>
                <a:cubicBezTo>
                  <a:pt x="3747162" y="3045102"/>
                  <a:pt x="3746989" y="3047646"/>
                  <a:pt x="3746817" y="3050190"/>
                </a:cubicBezTo>
                <a:lnTo>
                  <a:pt x="3744491" y="3065086"/>
                </a:lnTo>
                <a:lnTo>
                  <a:pt x="3745283" y="3068003"/>
                </a:lnTo>
                <a:lnTo>
                  <a:pt x="3743686" y="3090671"/>
                </a:lnTo>
                <a:lnTo>
                  <a:pt x="3744246" y="3091046"/>
                </a:lnTo>
                <a:cubicBezTo>
                  <a:pt x="3745467" y="3092400"/>
                  <a:pt x="3746300" y="3094375"/>
                  <a:pt x="3746343" y="3097703"/>
                </a:cubicBezTo>
                <a:cubicBezTo>
                  <a:pt x="3754816" y="3093496"/>
                  <a:pt x="3749641" y="3100105"/>
                  <a:pt x="3749018" y="3110287"/>
                </a:cubicBezTo>
                <a:cubicBezTo>
                  <a:pt x="3762039" y="3106026"/>
                  <a:pt x="3755113" y="3134407"/>
                  <a:pt x="3762400" y="3140063"/>
                </a:cubicBezTo>
                <a:cubicBezTo>
                  <a:pt x="3761648" y="3147641"/>
                  <a:pt x="3761093" y="3155576"/>
                  <a:pt x="3760798" y="3163705"/>
                </a:cubicBezTo>
                <a:cubicBezTo>
                  <a:pt x="3760796" y="3165306"/>
                  <a:pt x="3760795" y="3166906"/>
                  <a:pt x="3760793" y="3168507"/>
                </a:cubicBezTo>
                <a:lnTo>
                  <a:pt x="3760925" y="3168621"/>
                </a:lnTo>
                <a:cubicBezTo>
                  <a:pt x="3761203" y="3169703"/>
                  <a:pt x="3761307" y="3171298"/>
                  <a:pt x="3761180" y="3173722"/>
                </a:cubicBezTo>
                <a:lnTo>
                  <a:pt x="3760784" y="3177263"/>
                </a:lnTo>
                <a:lnTo>
                  <a:pt x="3760776" y="3186578"/>
                </a:lnTo>
                <a:lnTo>
                  <a:pt x="3761644" y="3189908"/>
                </a:lnTo>
                <a:cubicBezTo>
                  <a:pt x="3767239" y="3200999"/>
                  <a:pt x="3784386" y="3192521"/>
                  <a:pt x="3778090" y="3215620"/>
                </a:cubicBezTo>
                <a:cubicBezTo>
                  <a:pt x="3782929" y="3238942"/>
                  <a:pt x="3794645" y="3248487"/>
                  <a:pt x="3792860" y="3273934"/>
                </a:cubicBezTo>
                <a:cubicBezTo>
                  <a:pt x="3797428" y="3295746"/>
                  <a:pt x="3804878" y="3312408"/>
                  <a:pt x="3805965" y="3332638"/>
                </a:cubicBezTo>
                <a:cubicBezTo>
                  <a:pt x="3810325" y="3338359"/>
                  <a:pt x="3812891" y="3344736"/>
                  <a:pt x="3809972" y="3354360"/>
                </a:cubicBezTo>
                <a:cubicBezTo>
                  <a:pt x="3815463" y="3373933"/>
                  <a:pt x="3822569" y="3374995"/>
                  <a:pt x="3820366" y="3391014"/>
                </a:cubicBezTo>
                <a:cubicBezTo>
                  <a:pt x="3832550" y="3396219"/>
                  <a:pt x="3828906" y="3399305"/>
                  <a:pt x="3827143" y="3406519"/>
                </a:cubicBezTo>
                <a:cubicBezTo>
                  <a:pt x="3827126" y="3406819"/>
                  <a:pt x="3827110" y="3407118"/>
                  <a:pt x="3827093" y="3407418"/>
                </a:cubicBezTo>
                <a:lnTo>
                  <a:pt x="3828820" y="3408091"/>
                </a:lnTo>
                <a:lnTo>
                  <a:pt x="3830121" y="3410929"/>
                </a:lnTo>
                <a:lnTo>
                  <a:pt x="3831461" y="3420084"/>
                </a:lnTo>
                <a:cubicBezTo>
                  <a:pt x="3831507" y="3421309"/>
                  <a:pt x="3831554" y="3422534"/>
                  <a:pt x="3831600" y="3423759"/>
                </a:cubicBezTo>
                <a:cubicBezTo>
                  <a:pt x="3831831" y="3426205"/>
                  <a:pt x="3832160" y="3427719"/>
                  <a:pt x="3832580" y="3428642"/>
                </a:cubicBezTo>
                <a:cubicBezTo>
                  <a:pt x="3832626" y="3428658"/>
                  <a:pt x="3832672" y="3428675"/>
                  <a:pt x="3832719" y="3428690"/>
                </a:cubicBezTo>
                <a:lnTo>
                  <a:pt x="3832765" y="3429000"/>
                </a:lnTo>
                <a:lnTo>
                  <a:pt x="0" y="3429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87804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1" name="Rectangle 100">
            <a:extLst>
              <a:ext uri="{FF2B5EF4-FFF2-40B4-BE49-F238E27FC236}">
                <a16:creationId xmlns:a16="http://schemas.microsoft.com/office/drawing/2014/main" id="{63F5877B-98C7-49DD-83AB-0F6F57CB6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9407D0F-3A13-3940-2A21-DA91DEBE08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351" r="16920" b="1"/>
          <a:stretch>
            <a:fillRect/>
          </a:stretch>
        </p:blipFill>
        <p:spPr>
          <a:xfrm>
            <a:off x="7364078" y="-18"/>
            <a:ext cx="4827922" cy="685799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B7B58C4-1533-8114-A849-B7EC953225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709" r="20952" b="-2"/>
          <a:stretch>
            <a:fillRect/>
          </a:stretch>
        </p:blipFill>
        <p:spPr>
          <a:xfrm>
            <a:off x="3119360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102" name="Freeform: Shape 16">
            <a:extLst>
              <a:ext uri="{FF2B5EF4-FFF2-40B4-BE49-F238E27FC236}">
                <a16:creationId xmlns:a16="http://schemas.microsoft.com/office/drawing/2014/main" id="{4EA91930-66BC-4C41-B4F5-C31EB216F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3" name="Freeform: Shape 18">
            <a:extLst>
              <a:ext uri="{FF2B5EF4-FFF2-40B4-BE49-F238E27FC236}">
                <a16:creationId xmlns:a16="http://schemas.microsoft.com/office/drawing/2014/main" id="{6313CF8F-B436-401E-9575-DE0F8E8B5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99DFFA-BC4F-00F5-4A34-E6FA20992455}"/>
              </a:ext>
            </a:extLst>
          </p:cNvPr>
          <p:cNvSpPr txBox="1"/>
          <p:nvPr/>
        </p:nvSpPr>
        <p:spPr>
          <a:xfrm>
            <a:off x="448056" y="681038"/>
            <a:ext cx="2804504" cy="132556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u="sng" kern="1200" dirty="0">
                <a:latin typeface="+mj-lt"/>
                <a:ea typeface="+mj-ea"/>
                <a:cs typeface="+mj-cs"/>
              </a:rPr>
              <a:t>Content</a:t>
            </a:r>
            <a:endParaRPr lang="en-US" sz="2800" u="sng" kern="12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4" name="Rectangle 103">
            <a:extLst>
              <a:ext uri="{FF2B5EF4-FFF2-40B4-BE49-F238E27FC236}">
                <a16:creationId xmlns:a16="http://schemas.microsoft.com/office/drawing/2014/main" id="{2A38CFE9-C30A-4551-ACCB-D5808FBC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5" name="Rectangle 104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6" name="TextBox 105">
            <a:extLst>
              <a:ext uri="{FF2B5EF4-FFF2-40B4-BE49-F238E27FC236}">
                <a16:creationId xmlns:a16="http://schemas.microsoft.com/office/drawing/2014/main" id="{F4F20CB3-62D3-DEC5-8C7A-9A6066F728E0}"/>
              </a:ext>
            </a:extLst>
          </p:cNvPr>
          <p:cNvSpPr txBox="1"/>
          <p:nvPr/>
        </p:nvSpPr>
        <p:spPr>
          <a:xfrm>
            <a:off x="448056" y="2258171"/>
            <a:ext cx="2804504" cy="39187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baseline="0" dirty="0"/>
              <a:t>The work place task</a:t>
            </a:r>
            <a:r>
              <a:rPr lang="en-US" b="1" dirty="0"/>
              <a:t>,</a:t>
            </a:r>
            <a:r>
              <a:rPr lang="en-US" b="1" baseline="0" dirty="0"/>
              <a:t> staff communication and daily updates</a:t>
            </a:r>
            <a:endParaRPr lang="en-US" b="1" dirty="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How implementing Teams improves efficiency and Communication?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Why Microsoft teams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Conclusion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 dirty="0"/>
              <a:t>References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u="sng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94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652E6DA-FA13-5ADC-A61C-CDA7FA13234B}"/>
              </a:ext>
            </a:extLst>
          </p:cNvPr>
          <p:cNvSpPr txBox="1"/>
          <p:nvPr/>
        </p:nvSpPr>
        <p:spPr>
          <a:xfrm>
            <a:off x="2066544" y="965478"/>
            <a:ext cx="9546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work place task ( staff communication and daily updates)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FF3C88-699B-BFF0-154B-F7BD8B801FEB}"/>
              </a:ext>
            </a:extLst>
          </p:cNvPr>
          <p:cNvSpPr txBox="1"/>
          <p:nvPr/>
        </p:nvSpPr>
        <p:spPr>
          <a:xfrm>
            <a:off x="1289304" y="1669780"/>
            <a:ext cx="35935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Task involved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8E3218-E3A2-BDB8-999E-E5E5D9C69D33}"/>
              </a:ext>
            </a:extLst>
          </p:cNvPr>
          <p:cNvSpPr txBox="1"/>
          <p:nvPr/>
        </p:nvSpPr>
        <p:spPr>
          <a:xfrm>
            <a:off x="5010912" y="1767578"/>
            <a:ext cx="1691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Problems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0A2744B-F5C9-D8A7-D449-17BB05C1D0C8}"/>
              </a:ext>
            </a:extLst>
          </p:cNvPr>
          <p:cNvSpPr txBox="1"/>
          <p:nvPr/>
        </p:nvSpPr>
        <p:spPr>
          <a:xfrm>
            <a:off x="996696" y="2688336"/>
            <a:ext cx="37307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24/7 care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Medication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Reminder appointments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Wellbeing checks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Handover notes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Changes to care given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Important messages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 communications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937BEC-58EA-DE61-AE2C-BFF49AB49032}"/>
              </a:ext>
            </a:extLst>
          </p:cNvPr>
          <p:cNvSpPr txBox="1"/>
          <p:nvPr/>
        </p:nvSpPr>
        <p:spPr>
          <a:xfrm>
            <a:off x="4882896" y="2870192"/>
            <a:ext cx="43891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Missed updates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Duplicate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Unclear rota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Inconsistant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Inefficient way of working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922944-6EFE-2B33-CC3A-4DD200EED64B}"/>
              </a:ext>
            </a:extLst>
          </p:cNvPr>
          <p:cNvSpPr txBox="1"/>
          <p:nvPr/>
        </p:nvSpPr>
        <p:spPr>
          <a:xfrm>
            <a:off x="996696" y="5769864"/>
            <a:ext cx="9317736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lvl="0" fontAlgn="base"/>
            <a:r>
              <a:rPr lang="en-GB" dirty="0"/>
              <a:t>"daily routine and physical training plan are some other examples of common problems faced by elderly" (Alam, Eslami, </a:t>
            </a:r>
            <a:r>
              <a:rPr lang="en-GB" dirty="0" err="1"/>
              <a:t>Sikkel</a:t>
            </a:r>
            <a:r>
              <a:rPr lang="en-GB" dirty="0"/>
              <a:t> , 2012, p. 212​)</a:t>
            </a:r>
          </a:p>
        </p:txBody>
      </p:sp>
      <p:pic>
        <p:nvPicPr>
          <p:cNvPr id="14" name="Picture 13" descr="People looking at the screen">
            <a:extLst>
              <a:ext uri="{FF2B5EF4-FFF2-40B4-BE49-F238E27FC236}">
                <a16:creationId xmlns:a16="http://schemas.microsoft.com/office/drawing/2014/main" id="{93AA390A-0F83-4354-B992-27BBAC5D3C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6196" y="2227444"/>
            <a:ext cx="3470148" cy="3542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531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6DB7C-905D-3088-6A44-8569444BD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300" b="1">
                <a:solidFill>
                  <a:schemeClr val="tx2"/>
                </a:solidFill>
              </a:rPr>
              <a:t>How implementing Teams improves efficiency and Communication?</a:t>
            </a:r>
            <a:r>
              <a:rPr lang="en-GB" sz="3300">
                <a:solidFill>
                  <a:schemeClr val="tx2"/>
                </a:solidFill>
              </a:rPr>
              <a:t>​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A3403A3-BDB7-2D55-78C1-09B1FA1ECA0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04672" y="2421682"/>
          <a:ext cx="4977578" cy="3639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9C16643A-B8A2-02AF-4DDB-22475A48670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CAFFEB-A9D4-7A1C-7FD1-0F54D4AC06E3}"/>
              </a:ext>
            </a:extLst>
          </p:cNvPr>
          <p:cNvSpPr txBox="1"/>
          <p:nvPr/>
        </p:nvSpPr>
        <p:spPr>
          <a:xfrm>
            <a:off x="557784" y="6060971"/>
            <a:ext cx="1012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"ease access on desktops and mobile devices, Microsoft Teams is more effective communication" (Shelby, 2026)</a:t>
            </a:r>
            <a:r>
              <a:rPr lang="en-GB"/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599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81B52-ED9A-3BCD-8D2A-C236B5BEE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Microsoft teams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78A921-E9C8-D545-56B6-D4A92EBAF0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Advantages</a:t>
            </a:r>
          </a:p>
          <a:p>
            <a:endParaRPr lang="en-GB" dirty="0"/>
          </a:p>
        </p:txBody>
      </p:sp>
      <p:graphicFrame>
        <p:nvGraphicFramePr>
          <p:cNvPr id="13" name="Content Placeholder 3">
            <a:extLst>
              <a:ext uri="{FF2B5EF4-FFF2-40B4-BE49-F238E27FC236}">
                <a16:creationId xmlns:a16="http://schemas.microsoft.com/office/drawing/2014/main" id="{E6257A34-B139-1EC2-DC39-59032A0A85F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14175812"/>
              </p:ext>
            </p:extLst>
          </p:nvPr>
        </p:nvGraphicFramePr>
        <p:xfrm>
          <a:off x="839788" y="2099961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66D33A-2DD4-9A45-8BBC-1ABA2911F0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Limitation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C446F6-ABA3-FA37-33A3-A3895A06D0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099961"/>
            <a:ext cx="5183188" cy="3684588"/>
          </a:xfrm>
        </p:spPr>
        <p:txBody>
          <a:bodyPr>
            <a:normAutofit fontScale="92500"/>
          </a:bodyPr>
          <a:lstStyle/>
          <a:p>
            <a:pPr lvl="0" fontAlgn="base"/>
            <a:r>
              <a:rPr lang="en-GB" b="1" dirty="0"/>
              <a:t>Steep learning curve for staff to adapt to new technology</a:t>
            </a:r>
            <a:r>
              <a:rPr lang="en-US" dirty="0"/>
              <a:t>​</a:t>
            </a:r>
          </a:p>
          <a:p>
            <a:pPr lvl="0" fontAlgn="base"/>
            <a:r>
              <a:rPr lang="en-GB" b="1" dirty="0"/>
              <a:t>Depends on other things such as Wi-Fi and laptops or phones </a:t>
            </a:r>
            <a:r>
              <a:rPr lang="en-US" dirty="0"/>
              <a:t>​</a:t>
            </a:r>
          </a:p>
          <a:p>
            <a:pPr lvl="0" fontAlgn="base"/>
            <a:r>
              <a:rPr lang="en-GB" b="1" dirty="0"/>
              <a:t>Staff might forget to check channels and miss important information</a:t>
            </a:r>
            <a:r>
              <a:rPr lang="en-US" dirty="0"/>
              <a:t>​</a:t>
            </a:r>
          </a:p>
          <a:p>
            <a:pPr lvl="0" fontAlgn="base"/>
            <a:r>
              <a:rPr lang="en-GB" b="1" dirty="0"/>
              <a:t>Updating on mobile might seem unprofessional</a:t>
            </a:r>
            <a:r>
              <a:rPr lang="en-US" dirty="0"/>
              <a:t>​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A54F74-F462-AA22-2C9E-0BD9AF99A454}"/>
              </a:ext>
            </a:extLst>
          </p:cNvPr>
          <p:cNvSpPr txBox="1"/>
          <p:nvPr/>
        </p:nvSpPr>
        <p:spPr>
          <a:xfrm>
            <a:off x="714396" y="6085274"/>
            <a:ext cx="10910252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fontAlgn="base"/>
            <a:r>
              <a:rPr lang="en-GB" dirty="0"/>
              <a:t>"These online applications have gained popularity because they offer an opportunity to connect with people anywhere, at any time. " (</a:t>
            </a:r>
            <a:r>
              <a:rPr lang="en-GB" dirty="0" err="1"/>
              <a:t>Keerio</a:t>
            </a:r>
            <a:r>
              <a:rPr lang="en-GB" dirty="0"/>
              <a:t>, Bajwa,  Mugheri,  Memon, </a:t>
            </a:r>
            <a:r>
              <a:rPr lang="en-GB" dirty="0" err="1"/>
              <a:t>Bhayo</a:t>
            </a:r>
            <a:r>
              <a:rPr lang="en-GB" dirty="0"/>
              <a:t>, and Samo,  2022.)​</a:t>
            </a:r>
          </a:p>
        </p:txBody>
      </p:sp>
    </p:spTree>
    <p:extLst>
      <p:ext uri="{BB962C8B-B14F-4D97-AF65-F5344CB8AC3E}">
        <p14:creationId xmlns:p14="http://schemas.microsoft.com/office/powerpoint/2010/main" val="3370480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6446A12-BCC9-D083-EA4D-75FC23096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u="sng">
                <a:solidFill>
                  <a:schemeClr val="tx2"/>
                </a:solidFill>
              </a:rPr>
              <a:t>Conclusion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CEF2E0B-9FA4-8F89-EEE9-FD80CC30C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 marL="0" indent="0" fontAlgn="base">
              <a:buNone/>
            </a:pPr>
            <a:r>
              <a:rPr lang="en-GB" sz="1800" b="1" dirty="0">
                <a:solidFill>
                  <a:schemeClr val="tx2"/>
                </a:solidFill>
              </a:rPr>
              <a:t> Staff need training </a:t>
            </a:r>
            <a:endParaRPr lang="en-US" sz="1800" dirty="0">
              <a:solidFill>
                <a:schemeClr val="tx2"/>
              </a:solidFill>
            </a:endParaRP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Training on using shared channels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Accessing rotas and spreadsheets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Editing remotely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How to update charts concisely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Any new language required to update charts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4" name="Freeform: Shape 15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6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3E3D5090-84B7-1AD1-2C79-A7B73EA826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8392" y="1986421"/>
            <a:ext cx="4142232" cy="38087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8F4811-CE2B-4C81-5647-48DF593C92F2}"/>
              </a:ext>
            </a:extLst>
          </p:cNvPr>
          <p:cNvSpPr txBox="1"/>
          <p:nvPr/>
        </p:nvSpPr>
        <p:spPr>
          <a:xfrm>
            <a:off x="612648" y="5795122"/>
            <a:ext cx="8677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/>
            <a:r>
              <a:rPr lang="en-GB"/>
              <a:t>​</a:t>
            </a:r>
          </a:p>
          <a:p>
            <a:pPr lvl="0" fontAlgn="base"/>
            <a:r>
              <a:rPr lang="en-GB" b="1"/>
              <a:t>"Teams benefits include use of healthcare services, enhanced communication and professional diversity" (Mickan, 2005)</a:t>
            </a:r>
            <a:r>
              <a:rPr lang="en-US"/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2899609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8D08F-A2B0-CAB8-A68F-1EB931613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7765"/>
            <a:ext cx="4766330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References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202AF-3A2D-DB46-F3CF-96825EB4A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0773" y="1293151"/>
            <a:ext cx="4765949" cy="3353476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Alam, Eslami, </a:t>
            </a:r>
            <a:r>
              <a:rPr lang="en-US" sz="1200" dirty="0" err="1">
                <a:solidFill>
                  <a:schemeClr val="tx2"/>
                </a:solidFill>
              </a:rPr>
              <a:t>Sikkel</a:t>
            </a:r>
            <a:r>
              <a:rPr lang="en-US" sz="1200" dirty="0">
                <a:solidFill>
                  <a:schemeClr val="tx2"/>
                </a:solidFill>
              </a:rPr>
              <a:t> , 2012, p. 212 , ELDERLY AND HOMECARE TASKS: A LITERATUE REVIEW ON PROBLEMS, available at </a:t>
            </a:r>
            <a:r>
              <a:rPr lang="en-US" sz="1200" u="sng" dirty="0">
                <a:solidFill>
                  <a:schemeClr val="tx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https://ris.utwente.nl/ws/files/5356093/Ashiful_EH_2012.pdf</a:t>
            </a:r>
            <a:r>
              <a:rPr lang="en-US" sz="12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Al-Qora'n, Salem , Gordon, 2022, Heuristic Evaluation of Microsoft Teams as an Online Teaching Platform: An Educators’ Perspective, available at </a:t>
            </a:r>
            <a:r>
              <a:rPr lang="en-US" sz="1200" u="sng" dirty="0">
                <a:solidFill>
                  <a:schemeClr val="tx2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https://www.mdpi.com/2073-431X/11/12/175</a:t>
            </a:r>
            <a:r>
              <a:rPr lang="en-US" sz="1200" dirty="0">
                <a:solidFill>
                  <a:schemeClr val="tx2"/>
                </a:solidFill>
              </a:rPr>
              <a:t> 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Gausvik, 2015, p. 33-7 ,Journal of Multidisciplinary Healthcare , available at </a:t>
            </a:r>
            <a:r>
              <a:rPr lang="en-US" sz="1200" u="sng" dirty="0">
                <a:solidFill>
                  <a:schemeClr val="tx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https://www.tandfonline.com/doi/full/10.2147/JMDH.S72623</a:t>
            </a:r>
            <a:r>
              <a:rPr lang="en-US" sz="1200" dirty="0">
                <a:solidFill>
                  <a:schemeClr val="tx2"/>
                </a:solidFill>
              </a:rPr>
              <a:t> 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(M. U. Keerio, M. S. B. Bajwa, N. H. Mugheri, R. H. Memon, M. A. Bhayo, and K. A. Samo, “Evaluating Students’ Perceptions of Microsoft Teams for Online Academics Improvement”, PakJET, vol. 5, no. 1, pp. 56–67, Mar. 2022. Available at https://www.researchgate.net/publication/366362594_Evaluating_Students'_Perceptions_of_Microsoft_Teams_for_Online_Academics_Improvement 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Mickan, 2005, Evaluating the effectiveness of health care teams, Available at https://pubmed.ncbi.nlm.nih.gov/15865572/ 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Shah, 2020, Future Healthcare Journal, available at </a:t>
            </a:r>
            <a:r>
              <a:rPr lang="en-US" sz="1200" u="sng" dirty="0">
                <a:solidFill>
                  <a:schemeClr val="tx2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https://www.sciencedirect.com/science/article/pii/S2514664524007069</a:t>
            </a:r>
            <a:r>
              <a:rPr lang="en-US" sz="12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1200" dirty="0">
                <a:solidFill>
                  <a:schemeClr val="tx2"/>
                </a:solidFill>
              </a:rPr>
              <a:t>Shelby, 2026, DIGITAL COMMUNICATION METHODS WITH HEALTH CARE PROVIDERS AND DIRECT CORRELATION TO PATIENT RESPONSE TIMES IN A REMOTE TRIAGE SETTING. Available at </a:t>
            </a:r>
            <a:r>
              <a:rPr lang="en-US" sz="1200" u="sng" dirty="0">
                <a:solidFill>
                  <a:schemeClr val="tx2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https://openurl.ebsco.com/EPDB%3Agcd%3A11%3A17058203/detailv2?sid=ebsco%3Aplink%3Acrawler-gcd&amp;id=ebsco%3Agcd%3A194211611&amp;crl=c&amp;jrnl=0190535X&amp;link_origin=www.google.com</a:t>
            </a:r>
            <a:endParaRPr lang="en-US" sz="1200" dirty="0">
              <a:solidFill>
                <a:schemeClr val="tx2"/>
              </a:solidFill>
            </a:endParaRPr>
          </a:p>
          <a:p>
            <a:endParaRPr lang="en-GB" sz="1200" dirty="0">
              <a:solidFill>
                <a:schemeClr val="tx2"/>
              </a:solidFill>
            </a:endParaRP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Woman studying book in library">
            <a:extLst>
              <a:ext uri="{FF2B5EF4-FFF2-40B4-BE49-F238E27FC236}">
                <a16:creationId xmlns:a16="http://schemas.microsoft.com/office/drawing/2014/main" id="{DF81FC96-70AC-1C3A-73A4-3CE8CC0AE9B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8392" y="2508302"/>
            <a:ext cx="4142232" cy="2764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773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</TotalTime>
  <Words>733</Words>
  <Application>Microsoft Office PowerPoint</Application>
  <PresentationFormat>Widescreen</PresentationFormat>
  <Paragraphs>74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Group Presentation</vt:lpstr>
      <vt:lpstr>PowerPoint Presentation</vt:lpstr>
      <vt:lpstr>PowerPoint Presentation</vt:lpstr>
      <vt:lpstr>How implementing Teams improves efficiency and Communication?​</vt:lpstr>
      <vt:lpstr>Why Microsoft teams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 khatoon</dc:creator>
  <cp:lastModifiedBy>naz khatoon</cp:lastModifiedBy>
  <cp:revision>118</cp:revision>
  <dcterms:created xsi:type="dcterms:W3CDTF">2026-09-29T20:05:15Z</dcterms:created>
  <dcterms:modified xsi:type="dcterms:W3CDTF">2026-10-06T08:34:37Z</dcterms:modified>
</cp:coreProperties>
</file>