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4"/>
  </p:sldMasterIdLst>
  <p:notesMasterIdLst>
    <p:notesMasterId r:id="rId14"/>
  </p:notesMasterIdLst>
  <p:sldIdLst>
    <p:sldId id="264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DDCB42-B094-4979-9E50-4825D0B93FC8}" v="131" dt="2026-04-20T22:00:01.7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16453320-monochrome-anxiety-with-women-illustration" TargetMode="External"/><Relationship Id="rId2" Type="http://schemas.openxmlformats.org/officeDocument/2006/relationships/hyperlink" Target="https://www.freepik.com/free-vector/four-persons-suffering-phobias_40648429.htm" TargetMode="External"/><Relationship Id="rId1" Type="http://schemas.openxmlformats.org/officeDocument/2006/relationships/hyperlink" Target="https://www.dreamstime.com/childhood-psychological-trauma-emotional-impact-traumatic-events-adult-teenager-mental-health-depression-anxiety-image288677533" TargetMode="External"/><Relationship Id="rId5" Type="http://schemas.openxmlformats.org/officeDocument/2006/relationships/hyperlink" Target="https://www.vecteezy.com/vector-art/35879250-tired-and-exasperated-office-worker-is-grabbed-his-head-among-piles-of-papers-and-documents-stress-in-the-office-rush-work-vector-illustration-in-flat-style" TargetMode="External"/><Relationship Id="rId4" Type="http://schemas.openxmlformats.org/officeDocument/2006/relationships/hyperlink" Target="https://www.vecteezy.com/vector-art/27568892-suffering-from-ptsd-depression-mental-disorder-female-flat-character" TargetMode="External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16453320-monochrome-anxiety-with-women-illustration" TargetMode="External"/><Relationship Id="rId2" Type="http://schemas.openxmlformats.org/officeDocument/2006/relationships/hyperlink" Target="https://www.freepik.com/free-vector/four-persons-suffering-phobias_40648429.htm" TargetMode="External"/><Relationship Id="rId1" Type="http://schemas.openxmlformats.org/officeDocument/2006/relationships/hyperlink" Target="https://www.dreamstime.com/childhood-psychological-trauma-emotional-impact-traumatic-events-adult-teenager-mental-health-depression-anxiety-image288677533" TargetMode="External"/><Relationship Id="rId5" Type="http://schemas.openxmlformats.org/officeDocument/2006/relationships/hyperlink" Target="https://www.vecteezy.com/vector-art/35879250-tired-and-exasperated-office-worker-is-grabbed-his-head-among-piles-of-papers-and-documents-stress-in-the-office-rush-work-vector-illustration-in-flat-style" TargetMode="External"/><Relationship Id="rId4" Type="http://schemas.openxmlformats.org/officeDocument/2006/relationships/hyperlink" Target="https://www.vecteezy.com/vector-art/27568892-suffering-from-ptsd-depression-mental-disorder-female-flat-character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1FD777-4D6C-4952-9620-35A6673660E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3D35CF-E327-4BCB-931A-204A0FA350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Natural response to stress, but can become a disorder</a:t>
          </a:r>
          <a:endParaRPr lang="en-US" dirty="0"/>
        </a:p>
      </dgm:t>
    </dgm:pt>
    <dgm:pt modelId="{AF7AAC68-8B0C-4263-91ED-8DB1376695DB}" type="parTrans" cxnId="{96264608-5A0B-404D-8295-6540D521F51D}">
      <dgm:prSet/>
      <dgm:spPr/>
      <dgm:t>
        <a:bodyPr/>
        <a:lstStyle/>
        <a:p>
          <a:endParaRPr lang="en-US"/>
        </a:p>
      </dgm:t>
    </dgm:pt>
    <dgm:pt modelId="{AA8FA393-0191-4B8A-9EB4-F7B8D388A0A2}" type="sibTrans" cxnId="{96264608-5A0B-404D-8295-6540D521F51D}">
      <dgm:prSet/>
      <dgm:spPr/>
      <dgm:t>
        <a:bodyPr/>
        <a:lstStyle/>
        <a:p>
          <a:endParaRPr lang="en-US"/>
        </a:p>
      </dgm:t>
    </dgm:pt>
    <dgm:pt modelId="{CD6FF329-E64B-4A99-945E-CCF6A8D43D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It’s the bodies fight-or-flight response</a:t>
          </a:r>
          <a:endParaRPr lang="en-US"/>
        </a:p>
      </dgm:t>
    </dgm:pt>
    <dgm:pt modelId="{B3E1AB1B-5668-476B-B244-2EACBD1EB09D}" type="parTrans" cxnId="{DAAC4C66-7B93-4C50-BFCE-9CB909E60D60}">
      <dgm:prSet/>
      <dgm:spPr/>
      <dgm:t>
        <a:bodyPr/>
        <a:lstStyle/>
        <a:p>
          <a:endParaRPr lang="en-US"/>
        </a:p>
      </dgm:t>
    </dgm:pt>
    <dgm:pt modelId="{C4F4B72F-C718-4407-AF81-78126E9487CC}" type="sibTrans" cxnId="{DAAC4C66-7B93-4C50-BFCE-9CB909E60D60}">
      <dgm:prSet/>
      <dgm:spPr/>
      <dgm:t>
        <a:bodyPr/>
        <a:lstStyle/>
        <a:p>
          <a:endParaRPr lang="en-US"/>
        </a:p>
      </dgm:t>
    </dgm:pt>
    <dgm:pt modelId="{AAB076A3-1A34-4556-9195-02BE3FC2EE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becomes a concern when it is is chronic or disproportionate to the threat</a:t>
          </a:r>
          <a:endParaRPr lang="en-US"/>
        </a:p>
      </dgm:t>
    </dgm:pt>
    <dgm:pt modelId="{B45FF7A5-4A3C-496F-A507-4C2FBF5D8692}" type="parTrans" cxnId="{A5D0FBF3-8980-44F3-A887-C835E3928B66}">
      <dgm:prSet/>
      <dgm:spPr/>
      <dgm:t>
        <a:bodyPr/>
        <a:lstStyle/>
        <a:p>
          <a:endParaRPr lang="en-US"/>
        </a:p>
      </dgm:t>
    </dgm:pt>
    <dgm:pt modelId="{77783517-3718-4AEF-8A51-70E11E7F5039}" type="sibTrans" cxnId="{A5D0FBF3-8980-44F3-A887-C835E3928B66}">
      <dgm:prSet/>
      <dgm:spPr/>
      <dgm:t>
        <a:bodyPr/>
        <a:lstStyle/>
        <a:p>
          <a:endParaRPr lang="en-US"/>
        </a:p>
      </dgm:t>
    </dgm:pt>
    <dgm:pt modelId="{1AA16CF2-ACAD-480A-A788-7A8E26E11A4C}" type="pres">
      <dgm:prSet presAssocID="{161FD777-4D6C-4952-9620-35A6673660EF}" presName="vert0" presStyleCnt="0">
        <dgm:presLayoutVars>
          <dgm:dir/>
          <dgm:animOne val="branch"/>
          <dgm:animLvl val="lvl"/>
        </dgm:presLayoutVars>
      </dgm:prSet>
      <dgm:spPr/>
    </dgm:pt>
    <dgm:pt modelId="{2EB1577F-92E2-425C-8626-ABABA944B6BB}" type="pres">
      <dgm:prSet presAssocID="{1C3D35CF-E327-4BCB-931A-204A0FA35097}" presName="thickLine" presStyleLbl="alignNode1" presStyleIdx="0" presStyleCnt="3"/>
      <dgm:spPr/>
    </dgm:pt>
    <dgm:pt modelId="{B0CB570C-C682-4A4B-B352-434BD7DBD8B8}" type="pres">
      <dgm:prSet presAssocID="{1C3D35CF-E327-4BCB-931A-204A0FA35097}" presName="horz1" presStyleCnt="0"/>
      <dgm:spPr/>
    </dgm:pt>
    <dgm:pt modelId="{F6186B56-B0CA-4EDC-97B7-8B8F5D8734C2}" type="pres">
      <dgm:prSet presAssocID="{1C3D35CF-E327-4BCB-931A-204A0FA35097}" presName="tx1" presStyleLbl="revTx" presStyleIdx="0" presStyleCnt="3"/>
      <dgm:spPr/>
    </dgm:pt>
    <dgm:pt modelId="{3A401EBC-7199-4D38-8235-7FBFF3783BEA}" type="pres">
      <dgm:prSet presAssocID="{1C3D35CF-E327-4BCB-931A-204A0FA35097}" presName="vert1" presStyleCnt="0"/>
      <dgm:spPr/>
    </dgm:pt>
    <dgm:pt modelId="{52B0A0F0-9481-40E9-93D9-04023CFE835C}" type="pres">
      <dgm:prSet presAssocID="{CD6FF329-E64B-4A99-945E-CCF6A8D43D67}" presName="thickLine" presStyleLbl="alignNode1" presStyleIdx="1" presStyleCnt="3"/>
      <dgm:spPr/>
    </dgm:pt>
    <dgm:pt modelId="{75F79519-6879-4FEC-BE3A-D94766AE6B8D}" type="pres">
      <dgm:prSet presAssocID="{CD6FF329-E64B-4A99-945E-CCF6A8D43D67}" presName="horz1" presStyleCnt="0"/>
      <dgm:spPr/>
    </dgm:pt>
    <dgm:pt modelId="{ACB49FAD-59D4-4B71-89A9-97EC02AB2501}" type="pres">
      <dgm:prSet presAssocID="{CD6FF329-E64B-4A99-945E-CCF6A8D43D67}" presName="tx1" presStyleLbl="revTx" presStyleIdx="1" presStyleCnt="3"/>
      <dgm:spPr/>
    </dgm:pt>
    <dgm:pt modelId="{00DC4906-CD2B-4E42-B454-99BA241F1AB9}" type="pres">
      <dgm:prSet presAssocID="{CD6FF329-E64B-4A99-945E-CCF6A8D43D67}" presName="vert1" presStyleCnt="0"/>
      <dgm:spPr/>
    </dgm:pt>
    <dgm:pt modelId="{F36A9D3D-4EA2-4912-860B-58902D33A654}" type="pres">
      <dgm:prSet presAssocID="{AAB076A3-1A34-4556-9195-02BE3FC2EEB0}" presName="thickLine" presStyleLbl="alignNode1" presStyleIdx="2" presStyleCnt="3"/>
      <dgm:spPr/>
    </dgm:pt>
    <dgm:pt modelId="{38BDBA19-748D-4FBF-AEE9-C0579D0D97AA}" type="pres">
      <dgm:prSet presAssocID="{AAB076A3-1A34-4556-9195-02BE3FC2EEB0}" presName="horz1" presStyleCnt="0"/>
      <dgm:spPr/>
    </dgm:pt>
    <dgm:pt modelId="{7FD70813-55E7-41C3-978B-900A72A2EC1F}" type="pres">
      <dgm:prSet presAssocID="{AAB076A3-1A34-4556-9195-02BE3FC2EEB0}" presName="tx1" presStyleLbl="revTx" presStyleIdx="2" presStyleCnt="3"/>
      <dgm:spPr/>
    </dgm:pt>
    <dgm:pt modelId="{9C7EA077-7F93-4410-834C-8FAC957B0820}" type="pres">
      <dgm:prSet presAssocID="{AAB076A3-1A34-4556-9195-02BE3FC2EEB0}" presName="vert1" presStyleCnt="0"/>
      <dgm:spPr/>
    </dgm:pt>
  </dgm:ptLst>
  <dgm:cxnLst>
    <dgm:cxn modelId="{3C97AD04-26B8-4AF6-AFFA-0D90F5C5D55A}" type="presOf" srcId="{161FD777-4D6C-4952-9620-35A6673660EF}" destId="{1AA16CF2-ACAD-480A-A788-7A8E26E11A4C}" srcOrd="0" destOrd="0" presId="urn:microsoft.com/office/officeart/2008/layout/LinedList"/>
    <dgm:cxn modelId="{96264608-5A0B-404D-8295-6540D521F51D}" srcId="{161FD777-4D6C-4952-9620-35A6673660EF}" destId="{1C3D35CF-E327-4BCB-931A-204A0FA35097}" srcOrd="0" destOrd="0" parTransId="{AF7AAC68-8B0C-4263-91ED-8DB1376695DB}" sibTransId="{AA8FA393-0191-4B8A-9EB4-F7B8D388A0A2}"/>
    <dgm:cxn modelId="{DAAC4C66-7B93-4C50-BFCE-9CB909E60D60}" srcId="{161FD777-4D6C-4952-9620-35A6673660EF}" destId="{CD6FF329-E64B-4A99-945E-CCF6A8D43D67}" srcOrd="1" destOrd="0" parTransId="{B3E1AB1B-5668-476B-B244-2EACBD1EB09D}" sibTransId="{C4F4B72F-C718-4407-AF81-78126E9487CC}"/>
    <dgm:cxn modelId="{0201116A-4425-4EEE-82B4-2454CAC039A9}" type="presOf" srcId="{AAB076A3-1A34-4556-9195-02BE3FC2EEB0}" destId="{7FD70813-55E7-41C3-978B-900A72A2EC1F}" srcOrd="0" destOrd="0" presId="urn:microsoft.com/office/officeart/2008/layout/LinedList"/>
    <dgm:cxn modelId="{CB85A774-2F30-4C9E-8C79-D73EE10ED7C1}" type="presOf" srcId="{1C3D35CF-E327-4BCB-931A-204A0FA35097}" destId="{F6186B56-B0CA-4EDC-97B7-8B8F5D8734C2}" srcOrd="0" destOrd="0" presId="urn:microsoft.com/office/officeart/2008/layout/LinedList"/>
    <dgm:cxn modelId="{089788ED-8092-4CE8-A922-B7B360933DE5}" type="presOf" srcId="{CD6FF329-E64B-4A99-945E-CCF6A8D43D67}" destId="{ACB49FAD-59D4-4B71-89A9-97EC02AB2501}" srcOrd="0" destOrd="0" presId="urn:microsoft.com/office/officeart/2008/layout/LinedList"/>
    <dgm:cxn modelId="{A5D0FBF3-8980-44F3-A887-C835E3928B66}" srcId="{161FD777-4D6C-4952-9620-35A6673660EF}" destId="{AAB076A3-1A34-4556-9195-02BE3FC2EEB0}" srcOrd="2" destOrd="0" parTransId="{B45FF7A5-4A3C-496F-A507-4C2FBF5D8692}" sibTransId="{77783517-3718-4AEF-8A51-70E11E7F5039}"/>
    <dgm:cxn modelId="{5E071772-A90D-418E-ACB5-B88485E3259B}" type="presParOf" srcId="{1AA16CF2-ACAD-480A-A788-7A8E26E11A4C}" destId="{2EB1577F-92E2-425C-8626-ABABA944B6BB}" srcOrd="0" destOrd="0" presId="urn:microsoft.com/office/officeart/2008/layout/LinedList"/>
    <dgm:cxn modelId="{4DD677E0-7382-4BAC-BE49-9AF5831D7642}" type="presParOf" srcId="{1AA16CF2-ACAD-480A-A788-7A8E26E11A4C}" destId="{B0CB570C-C682-4A4B-B352-434BD7DBD8B8}" srcOrd="1" destOrd="0" presId="urn:microsoft.com/office/officeart/2008/layout/LinedList"/>
    <dgm:cxn modelId="{09D144D7-3AD0-4F39-AF31-4AF46F8E3E4A}" type="presParOf" srcId="{B0CB570C-C682-4A4B-B352-434BD7DBD8B8}" destId="{F6186B56-B0CA-4EDC-97B7-8B8F5D8734C2}" srcOrd="0" destOrd="0" presId="urn:microsoft.com/office/officeart/2008/layout/LinedList"/>
    <dgm:cxn modelId="{AFF4C026-452C-4F58-8A00-3648FD26D466}" type="presParOf" srcId="{B0CB570C-C682-4A4B-B352-434BD7DBD8B8}" destId="{3A401EBC-7199-4D38-8235-7FBFF3783BEA}" srcOrd="1" destOrd="0" presId="urn:microsoft.com/office/officeart/2008/layout/LinedList"/>
    <dgm:cxn modelId="{5498635E-2FF7-4C6C-9FDF-62D589CBDE5C}" type="presParOf" srcId="{1AA16CF2-ACAD-480A-A788-7A8E26E11A4C}" destId="{52B0A0F0-9481-40E9-93D9-04023CFE835C}" srcOrd="2" destOrd="0" presId="urn:microsoft.com/office/officeart/2008/layout/LinedList"/>
    <dgm:cxn modelId="{01B99D3E-F581-4B7D-8A09-07BBE010EE6C}" type="presParOf" srcId="{1AA16CF2-ACAD-480A-A788-7A8E26E11A4C}" destId="{75F79519-6879-4FEC-BE3A-D94766AE6B8D}" srcOrd="3" destOrd="0" presId="urn:microsoft.com/office/officeart/2008/layout/LinedList"/>
    <dgm:cxn modelId="{5EA33DC6-0EA5-45F0-BB41-EC195EAD2DE6}" type="presParOf" srcId="{75F79519-6879-4FEC-BE3A-D94766AE6B8D}" destId="{ACB49FAD-59D4-4B71-89A9-97EC02AB2501}" srcOrd="0" destOrd="0" presId="urn:microsoft.com/office/officeart/2008/layout/LinedList"/>
    <dgm:cxn modelId="{17CEED85-777A-4A18-A752-15452FFA31D7}" type="presParOf" srcId="{75F79519-6879-4FEC-BE3A-D94766AE6B8D}" destId="{00DC4906-CD2B-4E42-B454-99BA241F1AB9}" srcOrd="1" destOrd="0" presId="urn:microsoft.com/office/officeart/2008/layout/LinedList"/>
    <dgm:cxn modelId="{2988BB58-F286-4CAD-8155-05FE07A93C51}" type="presParOf" srcId="{1AA16CF2-ACAD-480A-A788-7A8E26E11A4C}" destId="{F36A9D3D-4EA2-4912-860B-58902D33A654}" srcOrd="4" destOrd="0" presId="urn:microsoft.com/office/officeart/2008/layout/LinedList"/>
    <dgm:cxn modelId="{2921EBB2-3CD7-4F13-A83F-594FDAF34170}" type="presParOf" srcId="{1AA16CF2-ACAD-480A-A788-7A8E26E11A4C}" destId="{38BDBA19-748D-4FBF-AEE9-C0579D0D97AA}" srcOrd="5" destOrd="0" presId="urn:microsoft.com/office/officeart/2008/layout/LinedList"/>
    <dgm:cxn modelId="{B7F89531-A0AA-4B68-A216-CE637A7AD8C6}" type="presParOf" srcId="{38BDBA19-748D-4FBF-AEE9-C0579D0D97AA}" destId="{7FD70813-55E7-41C3-978B-900A72A2EC1F}" srcOrd="0" destOrd="0" presId="urn:microsoft.com/office/officeart/2008/layout/LinedList"/>
    <dgm:cxn modelId="{698F5FA6-9E76-4F3D-A828-75ED79FEF299}" type="presParOf" srcId="{38BDBA19-748D-4FBF-AEE9-C0579D0D97AA}" destId="{9C7EA077-7F93-4410-834C-8FAC957B0820}" srcOrd="1" destOrd="0" presId="urn:microsoft.com/office/officeart/2008/layout/LinedList"/>
  </dgm:cxnLst>
  <dgm:bg>
    <a:solidFill>
      <a:schemeClr val="bg2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183ED7-A19E-42CA-ACED-27EC80308373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9573D2-F799-4141-A94C-4224BAD7CCF4}">
      <dgm:prSet/>
      <dgm:spPr/>
      <dgm:t>
        <a:bodyPr/>
        <a:lstStyle/>
        <a:p>
          <a:r>
            <a:rPr lang="en-GB"/>
            <a:t>Generalised anxiety disorder (GAD)</a:t>
          </a:r>
          <a:endParaRPr lang="en-US"/>
        </a:p>
      </dgm:t>
    </dgm:pt>
    <dgm:pt modelId="{2FDB3428-41F0-47E0-8946-C9F19F92336A}" type="parTrans" cxnId="{9D0AB11A-FE76-411E-97FB-4871007E7550}">
      <dgm:prSet/>
      <dgm:spPr/>
      <dgm:t>
        <a:bodyPr/>
        <a:lstStyle/>
        <a:p>
          <a:endParaRPr lang="en-US"/>
        </a:p>
      </dgm:t>
    </dgm:pt>
    <dgm:pt modelId="{3DE36DBF-932B-48E0-894A-207E29E11636}" type="sibTrans" cxnId="{9D0AB11A-FE76-411E-97FB-4871007E7550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0CB3698D-0627-4F44-8BB4-AB602833F957}">
      <dgm:prSet/>
      <dgm:spPr/>
      <dgm:t>
        <a:bodyPr/>
        <a:lstStyle/>
        <a:p>
          <a:r>
            <a:rPr lang="en-GB"/>
            <a:t>Social anxiety</a:t>
          </a:r>
          <a:endParaRPr lang="en-US"/>
        </a:p>
      </dgm:t>
    </dgm:pt>
    <dgm:pt modelId="{600CDC6A-293A-45C6-9F07-F2E97662FF28}" type="parTrans" cxnId="{7C634F7A-FBE8-4D34-8D2E-D55726D7E3BB}">
      <dgm:prSet/>
      <dgm:spPr/>
      <dgm:t>
        <a:bodyPr/>
        <a:lstStyle/>
        <a:p>
          <a:endParaRPr lang="en-US"/>
        </a:p>
      </dgm:t>
    </dgm:pt>
    <dgm:pt modelId="{535A4083-90FA-4FA9-9C53-74A0973F0393}" type="sibTrans" cxnId="{7C634F7A-FBE8-4D34-8D2E-D55726D7E3BB}">
      <dgm:prSet/>
      <dgm:spPr>
        <a:solidFill>
          <a:schemeClr val="bg2"/>
        </a:solidFill>
      </dgm:spPr>
      <dgm:t>
        <a:bodyPr/>
        <a:lstStyle/>
        <a:p>
          <a:endParaRPr lang="en-US"/>
        </a:p>
      </dgm:t>
    </dgm:pt>
    <dgm:pt modelId="{CF818007-0E7D-494F-99AD-AD266C10A5B7}">
      <dgm:prSet/>
      <dgm:spPr/>
      <dgm:t>
        <a:bodyPr/>
        <a:lstStyle/>
        <a:p>
          <a:r>
            <a:rPr lang="en-GB"/>
            <a:t>Panic disorder</a:t>
          </a:r>
          <a:endParaRPr lang="en-US"/>
        </a:p>
      </dgm:t>
    </dgm:pt>
    <dgm:pt modelId="{0D503752-DF58-43B0-A312-CA653F760E59}" type="parTrans" cxnId="{686140F0-5C0C-4F6B-A21B-0FEF019F7EB2}">
      <dgm:prSet/>
      <dgm:spPr/>
      <dgm:t>
        <a:bodyPr/>
        <a:lstStyle/>
        <a:p>
          <a:endParaRPr lang="en-US"/>
        </a:p>
      </dgm:t>
    </dgm:pt>
    <dgm:pt modelId="{1CBADC4D-3E32-47B1-A59E-961AF95542A9}" type="sibTrans" cxnId="{686140F0-5C0C-4F6B-A21B-0FEF019F7EB2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22564712-BE05-4F1D-926F-A764621918F7}">
      <dgm:prSet/>
      <dgm:spPr/>
      <dgm:t>
        <a:bodyPr/>
        <a:lstStyle/>
        <a:p>
          <a:r>
            <a:rPr lang="en-GB"/>
            <a:t>Specific phobias</a:t>
          </a:r>
          <a:endParaRPr lang="en-US"/>
        </a:p>
      </dgm:t>
    </dgm:pt>
    <dgm:pt modelId="{E80D1091-B8BB-496B-95E1-BBB1293E0066}" type="parTrans" cxnId="{ECA94198-055F-40AA-BE80-E555FC37CC06}">
      <dgm:prSet/>
      <dgm:spPr/>
      <dgm:t>
        <a:bodyPr/>
        <a:lstStyle/>
        <a:p>
          <a:endParaRPr lang="en-US"/>
        </a:p>
      </dgm:t>
    </dgm:pt>
    <dgm:pt modelId="{1F2C1149-86B5-4AC8-BD58-01267184F58F}" type="sibTrans" cxnId="{ECA94198-055F-40AA-BE80-E555FC37CC06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3488FB87-51BB-48B2-9BAC-FD34C57896FE}">
      <dgm:prSet/>
      <dgm:spPr/>
      <dgm:t>
        <a:bodyPr/>
        <a:lstStyle/>
        <a:p>
          <a:r>
            <a:rPr lang="en-GB"/>
            <a:t>Health anxiety</a:t>
          </a:r>
          <a:endParaRPr lang="en-US"/>
        </a:p>
      </dgm:t>
    </dgm:pt>
    <dgm:pt modelId="{F674FEA3-D7CA-4965-BDCD-3BC6777A0954}" type="parTrans" cxnId="{A0C34A34-56A8-4471-9E91-A65E7227070A}">
      <dgm:prSet/>
      <dgm:spPr/>
      <dgm:t>
        <a:bodyPr/>
        <a:lstStyle/>
        <a:p>
          <a:endParaRPr lang="en-US"/>
        </a:p>
      </dgm:t>
    </dgm:pt>
    <dgm:pt modelId="{88BA69BC-29EF-4669-B2E8-95917777E606}" type="sibTrans" cxnId="{A0C34A34-56A8-4471-9E91-A65E7227070A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92C1D3C6-01C0-4C1E-97B1-042890273FF5}">
      <dgm:prSet/>
      <dgm:spPr/>
      <dgm:t>
        <a:bodyPr/>
        <a:lstStyle/>
        <a:p>
          <a:r>
            <a:rPr lang="en-GB"/>
            <a:t>OCD</a:t>
          </a:r>
          <a:endParaRPr lang="en-US"/>
        </a:p>
      </dgm:t>
    </dgm:pt>
    <dgm:pt modelId="{4365C580-BDB7-4AC3-B4A7-8C3F560F92EE}" type="parTrans" cxnId="{92183331-32AF-4676-8F1A-E78AFB4B5DAC}">
      <dgm:prSet/>
      <dgm:spPr/>
      <dgm:t>
        <a:bodyPr/>
        <a:lstStyle/>
        <a:p>
          <a:endParaRPr lang="en-US"/>
        </a:p>
      </dgm:t>
    </dgm:pt>
    <dgm:pt modelId="{A744928B-F1C9-43F4-AB3D-517B9E68447C}" type="sibTrans" cxnId="{92183331-32AF-4676-8F1A-E78AFB4B5DAC}">
      <dgm:prSet/>
      <dgm:spPr>
        <a:solidFill>
          <a:schemeClr val="bg2">
            <a:lumMod val="75000"/>
          </a:schemeClr>
        </a:solidFill>
      </dgm:spPr>
      <dgm:t>
        <a:bodyPr/>
        <a:lstStyle/>
        <a:p>
          <a:endParaRPr lang="en-US"/>
        </a:p>
      </dgm:t>
    </dgm:pt>
    <dgm:pt modelId="{5AF57AAF-5981-4A15-857D-EB039AD21A2C}">
      <dgm:prSet/>
      <dgm:spPr/>
      <dgm:t>
        <a:bodyPr/>
        <a:lstStyle/>
        <a:p>
          <a:r>
            <a:rPr lang="en-GB"/>
            <a:t>PTSD</a:t>
          </a:r>
          <a:endParaRPr lang="en-US"/>
        </a:p>
      </dgm:t>
    </dgm:pt>
    <dgm:pt modelId="{ECF94806-91D6-417D-92BB-FED69B82ADC8}" type="parTrans" cxnId="{500499D2-123E-4E19-A4E3-6A2327F940DF}">
      <dgm:prSet/>
      <dgm:spPr/>
      <dgm:t>
        <a:bodyPr/>
        <a:lstStyle/>
        <a:p>
          <a:endParaRPr lang="en-US"/>
        </a:p>
      </dgm:t>
    </dgm:pt>
    <dgm:pt modelId="{DF5BDB17-EF97-43DD-B10E-41D62A4690A9}" type="sibTrans" cxnId="{500499D2-123E-4E19-A4E3-6A2327F940DF}">
      <dgm:prSet/>
      <dgm:spPr>
        <a:solidFill>
          <a:schemeClr val="bg2"/>
        </a:solidFill>
      </dgm:spPr>
      <dgm:t>
        <a:bodyPr/>
        <a:lstStyle/>
        <a:p>
          <a:endParaRPr lang="en-US"/>
        </a:p>
      </dgm:t>
    </dgm:pt>
    <dgm:pt modelId="{253B6148-270D-449F-9CE6-F7D22EAAA442}" type="pres">
      <dgm:prSet presAssocID="{B9183ED7-A19E-42CA-ACED-27EC80308373}" presName="cycle" presStyleCnt="0">
        <dgm:presLayoutVars>
          <dgm:dir/>
          <dgm:resizeHandles val="exact"/>
        </dgm:presLayoutVars>
      </dgm:prSet>
      <dgm:spPr/>
    </dgm:pt>
    <dgm:pt modelId="{5DD2A097-7F52-442C-A5A0-BDE0EE0095AD}" type="pres">
      <dgm:prSet presAssocID="{339573D2-F799-4141-A94C-4224BAD7CCF4}" presName="dummy" presStyleCnt="0"/>
      <dgm:spPr/>
    </dgm:pt>
    <dgm:pt modelId="{03D9A916-A30D-491A-A82C-14EFD0C3B6B9}" type="pres">
      <dgm:prSet presAssocID="{339573D2-F799-4141-A94C-4224BAD7CCF4}" presName="node" presStyleLbl="revTx" presStyleIdx="0" presStyleCnt="7">
        <dgm:presLayoutVars>
          <dgm:bulletEnabled val="1"/>
        </dgm:presLayoutVars>
      </dgm:prSet>
      <dgm:spPr/>
    </dgm:pt>
    <dgm:pt modelId="{B4B9B956-78C7-4435-A3CE-35A2F243D9C3}" type="pres">
      <dgm:prSet presAssocID="{3DE36DBF-932B-48E0-894A-207E29E11636}" presName="sibTrans" presStyleLbl="node1" presStyleIdx="0" presStyleCnt="7"/>
      <dgm:spPr/>
    </dgm:pt>
    <dgm:pt modelId="{88686B03-3EC9-4944-969D-664D835FAAE8}" type="pres">
      <dgm:prSet presAssocID="{0CB3698D-0627-4F44-8BB4-AB602833F957}" presName="dummy" presStyleCnt="0"/>
      <dgm:spPr/>
    </dgm:pt>
    <dgm:pt modelId="{A3E79C8D-E878-48A2-9932-89C6BA0104B3}" type="pres">
      <dgm:prSet presAssocID="{0CB3698D-0627-4F44-8BB4-AB602833F957}" presName="node" presStyleLbl="revTx" presStyleIdx="1" presStyleCnt="7">
        <dgm:presLayoutVars>
          <dgm:bulletEnabled val="1"/>
        </dgm:presLayoutVars>
      </dgm:prSet>
      <dgm:spPr/>
    </dgm:pt>
    <dgm:pt modelId="{B0BC4CDA-BA77-4F4B-ADBF-F7323C5933EB}" type="pres">
      <dgm:prSet presAssocID="{535A4083-90FA-4FA9-9C53-74A0973F0393}" presName="sibTrans" presStyleLbl="node1" presStyleIdx="1" presStyleCnt="7"/>
      <dgm:spPr/>
    </dgm:pt>
    <dgm:pt modelId="{25E1F090-C88E-49E3-BEB8-F4C8CEF67968}" type="pres">
      <dgm:prSet presAssocID="{CF818007-0E7D-494F-99AD-AD266C10A5B7}" presName="dummy" presStyleCnt="0"/>
      <dgm:spPr/>
    </dgm:pt>
    <dgm:pt modelId="{62F79121-AFF3-416C-958D-87D21E2702D8}" type="pres">
      <dgm:prSet presAssocID="{CF818007-0E7D-494F-99AD-AD266C10A5B7}" presName="node" presStyleLbl="revTx" presStyleIdx="2" presStyleCnt="7">
        <dgm:presLayoutVars>
          <dgm:bulletEnabled val="1"/>
        </dgm:presLayoutVars>
      </dgm:prSet>
      <dgm:spPr/>
    </dgm:pt>
    <dgm:pt modelId="{25874492-5521-4D62-8619-324B90EB250C}" type="pres">
      <dgm:prSet presAssocID="{1CBADC4D-3E32-47B1-A59E-961AF95542A9}" presName="sibTrans" presStyleLbl="node1" presStyleIdx="2" presStyleCnt="7"/>
      <dgm:spPr/>
    </dgm:pt>
    <dgm:pt modelId="{6A5964EB-3F86-455B-8FB8-27BB92277127}" type="pres">
      <dgm:prSet presAssocID="{22564712-BE05-4F1D-926F-A764621918F7}" presName="dummy" presStyleCnt="0"/>
      <dgm:spPr/>
    </dgm:pt>
    <dgm:pt modelId="{B2780499-948E-4CB6-AC23-DCF8D66986FF}" type="pres">
      <dgm:prSet presAssocID="{22564712-BE05-4F1D-926F-A764621918F7}" presName="node" presStyleLbl="revTx" presStyleIdx="3" presStyleCnt="7">
        <dgm:presLayoutVars>
          <dgm:bulletEnabled val="1"/>
        </dgm:presLayoutVars>
      </dgm:prSet>
      <dgm:spPr/>
    </dgm:pt>
    <dgm:pt modelId="{89C9CB5A-1987-44FF-BE05-5A4927F8B5D6}" type="pres">
      <dgm:prSet presAssocID="{1F2C1149-86B5-4AC8-BD58-01267184F58F}" presName="sibTrans" presStyleLbl="node1" presStyleIdx="3" presStyleCnt="7"/>
      <dgm:spPr/>
    </dgm:pt>
    <dgm:pt modelId="{6C7789BC-BB33-4B0E-BA82-2E18548A25D1}" type="pres">
      <dgm:prSet presAssocID="{3488FB87-51BB-48B2-9BAC-FD34C57896FE}" presName="dummy" presStyleCnt="0"/>
      <dgm:spPr/>
    </dgm:pt>
    <dgm:pt modelId="{77AEC6D7-A8AF-4B46-8FAA-8B2BBF4CFD14}" type="pres">
      <dgm:prSet presAssocID="{3488FB87-51BB-48B2-9BAC-FD34C57896FE}" presName="node" presStyleLbl="revTx" presStyleIdx="4" presStyleCnt="7">
        <dgm:presLayoutVars>
          <dgm:bulletEnabled val="1"/>
        </dgm:presLayoutVars>
      </dgm:prSet>
      <dgm:spPr/>
    </dgm:pt>
    <dgm:pt modelId="{558EB741-2AF0-4983-B958-5E07D89A6998}" type="pres">
      <dgm:prSet presAssocID="{88BA69BC-29EF-4669-B2E8-95917777E606}" presName="sibTrans" presStyleLbl="node1" presStyleIdx="4" presStyleCnt="7"/>
      <dgm:spPr/>
    </dgm:pt>
    <dgm:pt modelId="{71232056-12D0-4A59-9A6E-0BEB90FF2E12}" type="pres">
      <dgm:prSet presAssocID="{92C1D3C6-01C0-4C1E-97B1-042890273FF5}" presName="dummy" presStyleCnt="0"/>
      <dgm:spPr/>
    </dgm:pt>
    <dgm:pt modelId="{0FCFEDD5-2C38-4430-B239-63929DFD4EF8}" type="pres">
      <dgm:prSet presAssocID="{92C1D3C6-01C0-4C1E-97B1-042890273FF5}" presName="node" presStyleLbl="revTx" presStyleIdx="5" presStyleCnt="7">
        <dgm:presLayoutVars>
          <dgm:bulletEnabled val="1"/>
        </dgm:presLayoutVars>
      </dgm:prSet>
      <dgm:spPr/>
    </dgm:pt>
    <dgm:pt modelId="{AAF8A165-CA2C-49B1-A5B8-5D10B423E670}" type="pres">
      <dgm:prSet presAssocID="{A744928B-F1C9-43F4-AB3D-517B9E68447C}" presName="sibTrans" presStyleLbl="node1" presStyleIdx="5" presStyleCnt="7"/>
      <dgm:spPr/>
    </dgm:pt>
    <dgm:pt modelId="{7E338D11-C9D9-44CC-AD2B-7A9E58F0F4AD}" type="pres">
      <dgm:prSet presAssocID="{5AF57AAF-5981-4A15-857D-EB039AD21A2C}" presName="dummy" presStyleCnt="0"/>
      <dgm:spPr/>
    </dgm:pt>
    <dgm:pt modelId="{BDF8C5E8-CB29-40A5-B241-DEB56DB6F153}" type="pres">
      <dgm:prSet presAssocID="{5AF57AAF-5981-4A15-857D-EB039AD21A2C}" presName="node" presStyleLbl="revTx" presStyleIdx="6" presStyleCnt="7">
        <dgm:presLayoutVars>
          <dgm:bulletEnabled val="1"/>
        </dgm:presLayoutVars>
      </dgm:prSet>
      <dgm:spPr/>
    </dgm:pt>
    <dgm:pt modelId="{CB2097C6-3DC3-4156-A1CC-593C9D3308FA}" type="pres">
      <dgm:prSet presAssocID="{DF5BDB17-EF97-43DD-B10E-41D62A4690A9}" presName="sibTrans" presStyleLbl="node1" presStyleIdx="6" presStyleCnt="7"/>
      <dgm:spPr/>
    </dgm:pt>
  </dgm:ptLst>
  <dgm:cxnLst>
    <dgm:cxn modelId="{BA0A8010-034F-46F2-9806-13B4EBA9D908}" type="presOf" srcId="{3488FB87-51BB-48B2-9BAC-FD34C57896FE}" destId="{77AEC6D7-A8AF-4B46-8FAA-8B2BBF4CFD14}" srcOrd="0" destOrd="0" presId="urn:microsoft.com/office/officeart/2005/8/layout/cycle1"/>
    <dgm:cxn modelId="{C96CD211-29EC-428C-B441-EE2DC5900979}" type="presOf" srcId="{0CB3698D-0627-4F44-8BB4-AB602833F957}" destId="{A3E79C8D-E878-48A2-9932-89C6BA0104B3}" srcOrd="0" destOrd="0" presId="urn:microsoft.com/office/officeart/2005/8/layout/cycle1"/>
    <dgm:cxn modelId="{9D0AB11A-FE76-411E-97FB-4871007E7550}" srcId="{B9183ED7-A19E-42CA-ACED-27EC80308373}" destId="{339573D2-F799-4141-A94C-4224BAD7CCF4}" srcOrd="0" destOrd="0" parTransId="{2FDB3428-41F0-47E0-8946-C9F19F92336A}" sibTransId="{3DE36DBF-932B-48E0-894A-207E29E11636}"/>
    <dgm:cxn modelId="{1220801B-FD29-435C-A0FF-452550B7A26F}" type="presOf" srcId="{22564712-BE05-4F1D-926F-A764621918F7}" destId="{B2780499-948E-4CB6-AC23-DCF8D66986FF}" srcOrd="0" destOrd="0" presId="urn:microsoft.com/office/officeart/2005/8/layout/cycle1"/>
    <dgm:cxn modelId="{83FEC022-D1C3-4B16-A627-A3FFED7999B2}" type="presOf" srcId="{CF818007-0E7D-494F-99AD-AD266C10A5B7}" destId="{62F79121-AFF3-416C-958D-87D21E2702D8}" srcOrd="0" destOrd="0" presId="urn:microsoft.com/office/officeart/2005/8/layout/cycle1"/>
    <dgm:cxn modelId="{B754AA29-C1F1-41A7-B4C3-79B0B0977750}" type="presOf" srcId="{535A4083-90FA-4FA9-9C53-74A0973F0393}" destId="{B0BC4CDA-BA77-4F4B-ADBF-F7323C5933EB}" srcOrd="0" destOrd="0" presId="urn:microsoft.com/office/officeart/2005/8/layout/cycle1"/>
    <dgm:cxn modelId="{92183331-32AF-4676-8F1A-E78AFB4B5DAC}" srcId="{B9183ED7-A19E-42CA-ACED-27EC80308373}" destId="{92C1D3C6-01C0-4C1E-97B1-042890273FF5}" srcOrd="5" destOrd="0" parTransId="{4365C580-BDB7-4AC3-B4A7-8C3F560F92EE}" sibTransId="{A744928B-F1C9-43F4-AB3D-517B9E68447C}"/>
    <dgm:cxn modelId="{A0C34A34-56A8-4471-9E91-A65E7227070A}" srcId="{B9183ED7-A19E-42CA-ACED-27EC80308373}" destId="{3488FB87-51BB-48B2-9BAC-FD34C57896FE}" srcOrd="4" destOrd="0" parTransId="{F674FEA3-D7CA-4965-BDCD-3BC6777A0954}" sibTransId="{88BA69BC-29EF-4669-B2E8-95917777E606}"/>
    <dgm:cxn modelId="{A1636A43-E380-4186-B0B7-2A0C6F8A0094}" type="presOf" srcId="{A744928B-F1C9-43F4-AB3D-517B9E68447C}" destId="{AAF8A165-CA2C-49B1-A5B8-5D10B423E670}" srcOrd="0" destOrd="0" presId="urn:microsoft.com/office/officeart/2005/8/layout/cycle1"/>
    <dgm:cxn modelId="{6B22C043-5140-417F-B639-8E65AC0C617F}" type="presOf" srcId="{1F2C1149-86B5-4AC8-BD58-01267184F58F}" destId="{89C9CB5A-1987-44FF-BE05-5A4927F8B5D6}" srcOrd="0" destOrd="0" presId="urn:microsoft.com/office/officeart/2005/8/layout/cycle1"/>
    <dgm:cxn modelId="{DF40AA48-B91E-4641-B142-7C29681A583E}" type="presOf" srcId="{3DE36DBF-932B-48E0-894A-207E29E11636}" destId="{B4B9B956-78C7-4435-A3CE-35A2F243D9C3}" srcOrd="0" destOrd="0" presId="urn:microsoft.com/office/officeart/2005/8/layout/cycle1"/>
    <dgm:cxn modelId="{C485BE53-3B25-41E1-903B-B49744572704}" type="presOf" srcId="{1CBADC4D-3E32-47B1-A59E-961AF95542A9}" destId="{25874492-5521-4D62-8619-324B90EB250C}" srcOrd="0" destOrd="0" presId="urn:microsoft.com/office/officeart/2005/8/layout/cycle1"/>
    <dgm:cxn modelId="{1B42DA79-E583-43D2-B3EF-EAA7CF5209B4}" type="presOf" srcId="{5AF57AAF-5981-4A15-857D-EB039AD21A2C}" destId="{BDF8C5E8-CB29-40A5-B241-DEB56DB6F153}" srcOrd="0" destOrd="0" presId="urn:microsoft.com/office/officeart/2005/8/layout/cycle1"/>
    <dgm:cxn modelId="{7C634F7A-FBE8-4D34-8D2E-D55726D7E3BB}" srcId="{B9183ED7-A19E-42CA-ACED-27EC80308373}" destId="{0CB3698D-0627-4F44-8BB4-AB602833F957}" srcOrd="1" destOrd="0" parTransId="{600CDC6A-293A-45C6-9F07-F2E97662FF28}" sibTransId="{535A4083-90FA-4FA9-9C53-74A0973F0393}"/>
    <dgm:cxn modelId="{ECA94198-055F-40AA-BE80-E555FC37CC06}" srcId="{B9183ED7-A19E-42CA-ACED-27EC80308373}" destId="{22564712-BE05-4F1D-926F-A764621918F7}" srcOrd="3" destOrd="0" parTransId="{E80D1091-B8BB-496B-95E1-BBB1293E0066}" sibTransId="{1F2C1149-86B5-4AC8-BD58-01267184F58F}"/>
    <dgm:cxn modelId="{3396EEB4-5F36-4FBA-9DEA-81B9ECB2C3D3}" type="presOf" srcId="{339573D2-F799-4141-A94C-4224BAD7CCF4}" destId="{03D9A916-A30D-491A-A82C-14EFD0C3B6B9}" srcOrd="0" destOrd="0" presId="urn:microsoft.com/office/officeart/2005/8/layout/cycle1"/>
    <dgm:cxn modelId="{5D69C4B9-4399-4F55-AE01-6482FBCEA9A2}" type="presOf" srcId="{B9183ED7-A19E-42CA-ACED-27EC80308373}" destId="{253B6148-270D-449F-9CE6-F7D22EAAA442}" srcOrd="0" destOrd="0" presId="urn:microsoft.com/office/officeart/2005/8/layout/cycle1"/>
    <dgm:cxn modelId="{500499D2-123E-4E19-A4E3-6A2327F940DF}" srcId="{B9183ED7-A19E-42CA-ACED-27EC80308373}" destId="{5AF57AAF-5981-4A15-857D-EB039AD21A2C}" srcOrd="6" destOrd="0" parTransId="{ECF94806-91D6-417D-92BB-FED69B82ADC8}" sibTransId="{DF5BDB17-EF97-43DD-B10E-41D62A4690A9}"/>
    <dgm:cxn modelId="{ECC68EDB-F27E-4664-AF93-A6D16D30DBF9}" type="presOf" srcId="{DF5BDB17-EF97-43DD-B10E-41D62A4690A9}" destId="{CB2097C6-3DC3-4156-A1CC-593C9D3308FA}" srcOrd="0" destOrd="0" presId="urn:microsoft.com/office/officeart/2005/8/layout/cycle1"/>
    <dgm:cxn modelId="{DCDC7DDF-8CAF-447B-9B22-3E7B7FC8035F}" type="presOf" srcId="{92C1D3C6-01C0-4C1E-97B1-042890273FF5}" destId="{0FCFEDD5-2C38-4430-B239-63929DFD4EF8}" srcOrd="0" destOrd="0" presId="urn:microsoft.com/office/officeart/2005/8/layout/cycle1"/>
    <dgm:cxn modelId="{2AEF8AEE-D422-4D98-9262-570E438978B8}" type="presOf" srcId="{88BA69BC-29EF-4669-B2E8-95917777E606}" destId="{558EB741-2AF0-4983-B958-5E07D89A6998}" srcOrd="0" destOrd="0" presId="urn:microsoft.com/office/officeart/2005/8/layout/cycle1"/>
    <dgm:cxn modelId="{686140F0-5C0C-4F6B-A21B-0FEF019F7EB2}" srcId="{B9183ED7-A19E-42CA-ACED-27EC80308373}" destId="{CF818007-0E7D-494F-99AD-AD266C10A5B7}" srcOrd="2" destOrd="0" parTransId="{0D503752-DF58-43B0-A312-CA653F760E59}" sibTransId="{1CBADC4D-3E32-47B1-A59E-961AF95542A9}"/>
    <dgm:cxn modelId="{B93494E9-FCC7-4325-9481-B56AEEE7E712}" type="presParOf" srcId="{253B6148-270D-449F-9CE6-F7D22EAAA442}" destId="{5DD2A097-7F52-442C-A5A0-BDE0EE0095AD}" srcOrd="0" destOrd="0" presId="urn:microsoft.com/office/officeart/2005/8/layout/cycle1"/>
    <dgm:cxn modelId="{2C624CAC-ADEF-4C44-9CAA-F585152AB258}" type="presParOf" srcId="{253B6148-270D-449F-9CE6-F7D22EAAA442}" destId="{03D9A916-A30D-491A-A82C-14EFD0C3B6B9}" srcOrd="1" destOrd="0" presId="urn:microsoft.com/office/officeart/2005/8/layout/cycle1"/>
    <dgm:cxn modelId="{F9E4A55F-D7A8-4A77-A12A-BD00E9693C5A}" type="presParOf" srcId="{253B6148-270D-449F-9CE6-F7D22EAAA442}" destId="{B4B9B956-78C7-4435-A3CE-35A2F243D9C3}" srcOrd="2" destOrd="0" presId="urn:microsoft.com/office/officeart/2005/8/layout/cycle1"/>
    <dgm:cxn modelId="{1EA0FE01-8FCE-445C-9739-B4A9FB55ED68}" type="presParOf" srcId="{253B6148-270D-449F-9CE6-F7D22EAAA442}" destId="{88686B03-3EC9-4944-969D-664D835FAAE8}" srcOrd="3" destOrd="0" presId="urn:microsoft.com/office/officeart/2005/8/layout/cycle1"/>
    <dgm:cxn modelId="{BBD23FD6-3955-494B-93D3-A22C1C2B0137}" type="presParOf" srcId="{253B6148-270D-449F-9CE6-F7D22EAAA442}" destId="{A3E79C8D-E878-48A2-9932-89C6BA0104B3}" srcOrd="4" destOrd="0" presId="urn:microsoft.com/office/officeart/2005/8/layout/cycle1"/>
    <dgm:cxn modelId="{680C9998-9268-48E5-B70A-E0CC30471926}" type="presParOf" srcId="{253B6148-270D-449F-9CE6-F7D22EAAA442}" destId="{B0BC4CDA-BA77-4F4B-ADBF-F7323C5933EB}" srcOrd="5" destOrd="0" presId="urn:microsoft.com/office/officeart/2005/8/layout/cycle1"/>
    <dgm:cxn modelId="{35FDD271-EB2E-4025-BC82-D52FE0EE649C}" type="presParOf" srcId="{253B6148-270D-449F-9CE6-F7D22EAAA442}" destId="{25E1F090-C88E-49E3-BEB8-F4C8CEF67968}" srcOrd="6" destOrd="0" presId="urn:microsoft.com/office/officeart/2005/8/layout/cycle1"/>
    <dgm:cxn modelId="{281955A4-D69B-42B3-A5C0-E7DB7736CCE2}" type="presParOf" srcId="{253B6148-270D-449F-9CE6-F7D22EAAA442}" destId="{62F79121-AFF3-416C-958D-87D21E2702D8}" srcOrd="7" destOrd="0" presId="urn:microsoft.com/office/officeart/2005/8/layout/cycle1"/>
    <dgm:cxn modelId="{A3DBA022-F7E0-4F2A-B5DF-39AFD108D5BF}" type="presParOf" srcId="{253B6148-270D-449F-9CE6-F7D22EAAA442}" destId="{25874492-5521-4D62-8619-324B90EB250C}" srcOrd="8" destOrd="0" presId="urn:microsoft.com/office/officeart/2005/8/layout/cycle1"/>
    <dgm:cxn modelId="{7BE1CCDC-5B0C-41C4-A04D-84F3C031AB57}" type="presParOf" srcId="{253B6148-270D-449F-9CE6-F7D22EAAA442}" destId="{6A5964EB-3F86-455B-8FB8-27BB92277127}" srcOrd="9" destOrd="0" presId="urn:microsoft.com/office/officeart/2005/8/layout/cycle1"/>
    <dgm:cxn modelId="{1D0365AD-5899-495A-AA3F-A68970A50337}" type="presParOf" srcId="{253B6148-270D-449F-9CE6-F7D22EAAA442}" destId="{B2780499-948E-4CB6-AC23-DCF8D66986FF}" srcOrd="10" destOrd="0" presId="urn:microsoft.com/office/officeart/2005/8/layout/cycle1"/>
    <dgm:cxn modelId="{DB555728-7B54-4BA0-903A-0AFD841B2939}" type="presParOf" srcId="{253B6148-270D-449F-9CE6-F7D22EAAA442}" destId="{89C9CB5A-1987-44FF-BE05-5A4927F8B5D6}" srcOrd="11" destOrd="0" presId="urn:microsoft.com/office/officeart/2005/8/layout/cycle1"/>
    <dgm:cxn modelId="{DDBDBEAA-6730-4CB9-A2AB-2B82787FD935}" type="presParOf" srcId="{253B6148-270D-449F-9CE6-F7D22EAAA442}" destId="{6C7789BC-BB33-4B0E-BA82-2E18548A25D1}" srcOrd="12" destOrd="0" presId="urn:microsoft.com/office/officeart/2005/8/layout/cycle1"/>
    <dgm:cxn modelId="{7FAF7075-9C6B-45EA-A5E2-11C7544EFD1E}" type="presParOf" srcId="{253B6148-270D-449F-9CE6-F7D22EAAA442}" destId="{77AEC6D7-A8AF-4B46-8FAA-8B2BBF4CFD14}" srcOrd="13" destOrd="0" presId="urn:microsoft.com/office/officeart/2005/8/layout/cycle1"/>
    <dgm:cxn modelId="{953F9365-741E-40EC-B782-80FE85F322D0}" type="presParOf" srcId="{253B6148-270D-449F-9CE6-F7D22EAAA442}" destId="{558EB741-2AF0-4983-B958-5E07D89A6998}" srcOrd="14" destOrd="0" presId="urn:microsoft.com/office/officeart/2005/8/layout/cycle1"/>
    <dgm:cxn modelId="{6A553DAF-25B0-468B-9BD3-6F62477CB7FD}" type="presParOf" srcId="{253B6148-270D-449F-9CE6-F7D22EAAA442}" destId="{71232056-12D0-4A59-9A6E-0BEB90FF2E12}" srcOrd="15" destOrd="0" presId="urn:microsoft.com/office/officeart/2005/8/layout/cycle1"/>
    <dgm:cxn modelId="{DD4011C0-8509-4F1A-8BF8-960F9D36858C}" type="presParOf" srcId="{253B6148-270D-449F-9CE6-F7D22EAAA442}" destId="{0FCFEDD5-2C38-4430-B239-63929DFD4EF8}" srcOrd="16" destOrd="0" presId="urn:microsoft.com/office/officeart/2005/8/layout/cycle1"/>
    <dgm:cxn modelId="{6082ACD0-6269-42AD-9ED6-075B15C73138}" type="presParOf" srcId="{253B6148-270D-449F-9CE6-F7D22EAAA442}" destId="{AAF8A165-CA2C-49B1-A5B8-5D10B423E670}" srcOrd="17" destOrd="0" presId="urn:microsoft.com/office/officeart/2005/8/layout/cycle1"/>
    <dgm:cxn modelId="{A376BB26-E788-4E97-892F-16E37A9834D7}" type="presParOf" srcId="{253B6148-270D-449F-9CE6-F7D22EAAA442}" destId="{7E338D11-C9D9-44CC-AD2B-7A9E58F0F4AD}" srcOrd="18" destOrd="0" presId="urn:microsoft.com/office/officeart/2005/8/layout/cycle1"/>
    <dgm:cxn modelId="{768C383B-D1B6-47A4-9C77-EDD67784F670}" type="presParOf" srcId="{253B6148-270D-449F-9CE6-F7D22EAAA442}" destId="{BDF8C5E8-CB29-40A5-B241-DEB56DB6F153}" srcOrd="19" destOrd="0" presId="urn:microsoft.com/office/officeart/2005/8/layout/cycle1"/>
    <dgm:cxn modelId="{66BB6EA7-C3CB-4468-A123-483B3C83E5FB}" type="presParOf" srcId="{253B6148-270D-449F-9CE6-F7D22EAAA442}" destId="{CB2097C6-3DC3-4156-A1CC-593C9D3308FA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915634-6899-4E26-9BAF-C32C534B81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E09676F-1DDA-432C-8700-287E85437404}" type="pres">
      <dgm:prSet presAssocID="{2B915634-6899-4E26-9BAF-C32C534B8181}" presName="root" presStyleCnt="0">
        <dgm:presLayoutVars>
          <dgm:dir/>
          <dgm:resizeHandles val="exact"/>
        </dgm:presLayoutVars>
      </dgm:prSet>
      <dgm:spPr/>
    </dgm:pt>
  </dgm:ptLst>
  <dgm:cxnLst>
    <dgm:cxn modelId="{3F2EA3B1-46DB-4D21-9905-C723598BDCCD}" type="presOf" srcId="{2B915634-6899-4E26-9BAF-C32C534B8181}" destId="{AE09676F-1DDA-432C-8700-287E85437404}" srcOrd="0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E88D70-EA0F-43BB-9439-1DEAC5EC72C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7AE1AB-68AA-4083-B761-E19F5695B8DA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Childhood- bullying, social rejection, inconsistent care, school performance</a:t>
          </a:r>
          <a:endParaRPr lang="en-US" dirty="0">
            <a:solidFill>
              <a:schemeClr val="bg1"/>
            </a:solidFill>
          </a:endParaRPr>
        </a:p>
      </dgm:t>
    </dgm:pt>
    <dgm:pt modelId="{D78B2942-52BE-43C3-BF9D-C378F254EB0B}" type="parTrans" cxnId="{9F8512F8-E46B-4838-9071-AB9BE1BA9CA1}">
      <dgm:prSet/>
      <dgm:spPr/>
      <dgm:t>
        <a:bodyPr/>
        <a:lstStyle/>
        <a:p>
          <a:endParaRPr lang="en-US"/>
        </a:p>
      </dgm:t>
    </dgm:pt>
    <dgm:pt modelId="{AAB6824B-0887-464B-9635-34CFE1EE1289}" type="sibTrans" cxnId="{9F8512F8-E46B-4838-9071-AB9BE1BA9CA1}">
      <dgm:prSet/>
      <dgm:spPr/>
      <dgm:t>
        <a:bodyPr/>
        <a:lstStyle/>
        <a:p>
          <a:endParaRPr lang="en-US"/>
        </a:p>
      </dgm:t>
    </dgm:pt>
    <dgm:pt modelId="{D8F4510F-10B5-4754-A484-49767C3F74DC}">
      <dgm:prSet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Adolescents- hormonal changes, social pressures, identity formation</a:t>
          </a:r>
          <a:endParaRPr lang="en-US" dirty="0">
            <a:solidFill>
              <a:schemeClr val="bg1"/>
            </a:solidFill>
          </a:endParaRPr>
        </a:p>
      </dgm:t>
    </dgm:pt>
    <dgm:pt modelId="{21DAF198-E7A6-47F0-939B-6F1A5E7304EC}" type="parTrans" cxnId="{4CCA9982-45C5-4079-8E60-9A896E3D2CD8}">
      <dgm:prSet/>
      <dgm:spPr/>
      <dgm:t>
        <a:bodyPr/>
        <a:lstStyle/>
        <a:p>
          <a:endParaRPr lang="en-US"/>
        </a:p>
      </dgm:t>
    </dgm:pt>
    <dgm:pt modelId="{98166A7D-B48F-4E72-8B01-8DB1583AB729}" type="sibTrans" cxnId="{4CCA9982-45C5-4079-8E60-9A896E3D2CD8}">
      <dgm:prSet/>
      <dgm:spPr/>
      <dgm:t>
        <a:bodyPr/>
        <a:lstStyle/>
        <a:p>
          <a:endParaRPr lang="en-US"/>
        </a:p>
      </dgm:t>
    </dgm:pt>
    <dgm:pt modelId="{D14B38C3-CA78-4C6A-9818-3275BDEBCAFC}">
      <dgm:prSet/>
      <dgm:spPr>
        <a:solidFill>
          <a:schemeClr val="bg2"/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Adulthood- work, finances, relationships, health, struggle balancing commitments</a:t>
          </a:r>
          <a:endParaRPr lang="en-US" dirty="0">
            <a:solidFill>
              <a:schemeClr val="bg1"/>
            </a:solidFill>
          </a:endParaRPr>
        </a:p>
      </dgm:t>
    </dgm:pt>
    <dgm:pt modelId="{AA5EB55A-18D1-4CF1-9830-79A09A140F4C}" type="parTrans" cxnId="{F4C47EB2-4B2D-48F2-A618-2B4BDFD5E4F4}">
      <dgm:prSet/>
      <dgm:spPr/>
      <dgm:t>
        <a:bodyPr/>
        <a:lstStyle/>
        <a:p>
          <a:endParaRPr lang="en-US"/>
        </a:p>
      </dgm:t>
    </dgm:pt>
    <dgm:pt modelId="{0D5FB25F-6825-4B0B-948B-CE789B0BAAEF}" type="sibTrans" cxnId="{F4C47EB2-4B2D-48F2-A618-2B4BDFD5E4F4}">
      <dgm:prSet/>
      <dgm:spPr/>
      <dgm:t>
        <a:bodyPr/>
        <a:lstStyle/>
        <a:p>
          <a:endParaRPr lang="en-US"/>
        </a:p>
      </dgm:t>
    </dgm:pt>
    <dgm:pt modelId="{C9B67757-D3AC-4C2C-9BF6-865DBABB3057}">
      <dgm:prSet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Older adults- ageing, loss, physical decline</a:t>
          </a:r>
          <a:endParaRPr lang="en-US" dirty="0">
            <a:solidFill>
              <a:schemeClr val="bg1"/>
            </a:solidFill>
          </a:endParaRPr>
        </a:p>
      </dgm:t>
    </dgm:pt>
    <dgm:pt modelId="{7196988E-E468-41E7-99EA-AB72792CFD89}" type="parTrans" cxnId="{4807F3D5-9309-4DED-9192-4E1BAEBF548F}">
      <dgm:prSet/>
      <dgm:spPr/>
      <dgm:t>
        <a:bodyPr/>
        <a:lstStyle/>
        <a:p>
          <a:endParaRPr lang="en-US"/>
        </a:p>
      </dgm:t>
    </dgm:pt>
    <dgm:pt modelId="{9D503883-768D-4718-9A0A-D2AE71EE7845}" type="sibTrans" cxnId="{4807F3D5-9309-4DED-9192-4E1BAEBF548F}">
      <dgm:prSet/>
      <dgm:spPr/>
      <dgm:t>
        <a:bodyPr/>
        <a:lstStyle/>
        <a:p>
          <a:endParaRPr lang="en-US"/>
        </a:p>
      </dgm:t>
    </dgm:pt>
    <dgm:pt modelId="{A1FB40C5-4208-443F-B904-58ADED0A3DA1}" type="pres">
      <dgm:prSet presAssocID="{87E88D70-EA0F-43BB-9439-1DEAC5EC72C7}" presName="diagram" presStyleCnt="0">
        <dgm:presLayoutVars>
          <dgm:dir/>
          <dgm:resizeHandles val="exact"/>
        </dgm:presLayoutVars>
      </dgm:prSet>
      <dgm:spPr/>
    </dgm:pt>
    <dgm:pt modelId="{A991F9A5-31B9-4CC7-992F-0FC7AD844168}" type="pres">
      <dgm:prSet presAssocID="{2D7AE1AB-68AA-4083-B761-E19F5695B8DA}" presName="arrow" presStyleLbl="node1" presStyleIdx="0" presStyleCnt="4">
        <dgm:presLayoutVars>
          <dgm:bulletEnabled val="1"/>
        </dgm:presLayoutVars>
      </dgm:prSet>
      <dgm:spPr/>
    </dgm:pt>
    <dgm:pt modelId="{6A3CFCA2-8781-42F4-8E21-FFBE9D5E910C}" type="pres">
      <dgm:prSet presAssocID="{D8F4510F-10B5-4754-A484-49767C3F74DC}" presName="arrow" presStyleLbl="node1" presStyleIdx="1" presStyleCnt="4" custRadScaleRad="136672" custRadScaleInc="-887">
        <dgm:presLayoutVars>
          <dgm:bulletEnabled val="1"/>
        </dgm:presLayoutVars>
      </dgm:prSet>
      <dgm:spPr/>
    </dgm:pt>
    <dgm:pt modelId="{5B3204E3-D130-4BB2-939B-9FC8DB744B24}" type="pres">
      <dgm:prSet presAssocID="{D14B38C3-CA78-4C6A-9818-3275BDEBCAFC}" presName="arrow" presStyleLbl="node1" presStyleIdx="2" presStyleCnt="4">
        <dgm:presLayoutVars>
          <dgm:bulletEnabled val="1"/>
        </dgm:presLayoutVars>
      </dgm:prSet>
      <dgm:spPr/>
    </dgm:pt>
    <dgm:pt modelId="{45C9F74B-DECE-4349-8851-E4255820C0A7}" type="pres">
      <dgm:prSet presAssocID="{C9B67757-D3AC-4C2C-9BF6-865DBABB3057}" presName="arrow" presStyleLbl="node1" presStyleIdx="3" presStyleCnt="4" custRadScaleRad="284761" custRadScaleInc="803">
        <dgm:presLayoutVars>
          <dgm:bulletEnabled val="1"/>
        </dgm:presLayoutVars>
      </dgm:prSet>
      <dgm:spPr/>
    </dgm:pt>
  </dgm:ptLst>
  <dgm:cxnLst>
    <dgm:cxn modelId="{43ACCA12-C804-408C-BE4D-0FE9F50DE442}" type="presOf" srcId="{2D7AE1AB-68AA-4083-B761-E19F5695B8DA}" destId="{A991F9A5-31B9-4CC7-992F-0FC7AD844168}" srcOrd="0" destOrd="0" presId="urn:microsoft.com/office/officeart/2005/8/layout/arrow5"/>
    <dgm:cxn modelId="{0A959C21-683B-44BE-B817-8048B097159E}" type="presOf" srcId="{C9B67757-D3AC-4C2C-9BF6-865DBABB3057}" destId="{45C9F74B-DECE-4349-8851-E4255820C0A7}" srcOrd="0" destOrd="0" presId="urn:microsoft.com/office/officeart/2005/8/layout/arrow5"/>
    <dgm:cxn modelId="{44CDAF41-2AF7-4230-843D-8A1DDC55202A}" type="presOf" srcId="{D14B38C3-CA78-4C6A-9818-3275BDEBCAFC}" destId="{5B3204E3-D130-4BB2-939B-9FC8DB744B24}" srcOrd="0" destOrd="0" presId="urn:microsoft.com/office/officeart/2005/8/layout/arrow5"/>
    <dgm:cxn modelId="{4CCA9982-45C5-4079-8E60-9A896E3D2CD8}" srcId="{87E88D70-EA0F-43BB-9439-1DEAC5EC72C7}" destId="{D8F4510F-10B5-4754-A484-49767C3F74DC}" srcOrd="1" destOrd="0" parTransId="{21DAF198-E7A6-47F0-939B-6F1A5E7304EC}" sibTransId="{98166A7D-B48F-4E72-8B01-8DB1583AB729}"/>
    <dgm:cxn modelId="{F4C47EB2-4B2D-48F2-A618-2B4BDFD5E4F4}" srcId="{87E88D70-EA0F-43BB-9439-1DEAC5EC72C7}" destId="{D14B38C3-CA78-4C6A-9818-3275BDEBCAFC}" srcOrd="2" destOrd="0" parTransId="{AA5EB55A-18D1-4CF1-9830-79A09A140F4C}" sibTransId="{0D5FB25F-6825-4B0B-948B-CE789B0BAAEF}"/>
    <dgm:cxn modelId="{119A46C2-A700-4A58-BFDE-CF0A84F596F5}" type="presOf" srcId="{D8F4510F-10B5-4754-A484-49767C3F74DC}" destId="{6A3CFCA2-8781-42F4-8E21-FFBE9D5E910C}" srcOrd="0" destOrd="0" presId="urn:microsoft.com/office/officeart/2005/8/layout/arrow5"/>
    <dgm:cxn modelId="{4807F3D5-9309-4DED-9192-4E1BAEBF548F}" srcId="{87E88D70-EA0F-43BB-9439-1DEAC5EC72C7}" destId="{C9B67757-D3AC-4C2C-9BF6-865DBABB3057}" srcOrd="3" destOrd="0" parTransId="{7196988E-E468-41E7-99EA-AB72792CFD89}" sibTransId="{9D503883-768D-4718-9A0A-D2AE71EE7845}"/>
    <dgm:cxn modelId="{FF89BAD7-689C-4F5A-B6F4-9EA2C6C78E19}" type="presOf" srcId="{87E88D70-EA0F-43BB-9439-1DEAC5EC72C7}" destId="{A1FB40C5-4208-443F-B904-58ADED0A3DA1}" srcOrd="0" destOrd="0" presId="urn:microsoft.com/office/officeart/2005/8/layout/arrow5"/>
    <dgm:cxn modelId="{9F8512F8-E46B-4838-9071-AB9BE1BA9CA1}" srcId="{87E88D70-EA0F-43BB-9439-1DEAC5EC72C7}" destId="{2D7AE1AB-68AA-4083-B761-E19F5695B8DA}" srcOrd="0" destOrd="0" parTransId="{D78B2942-52BE-43C3-BF9D-C378F254EB0B}" sibTransId="{AAB6824B-0887-464B-9635-34CFE1EE1289}"/>
    <dgm:cxn modelId="{FED20370-141F-42E9-B01B-9C80A1303063}" type="presParOf" srcId="{A1FB40C5-4208-443F-B904-58ADED0A3DA1}" destId="{A991F9A5-31B9-4CC7-992F-0FC7AD844168}" srcOrd="0" destOrd="0" presId="urn:microsoft.com/office/officeart/2005/8/layout/arrow5"/>
    <dgm:cxn modelId="{43E5A7EA-834E-4555-9E50-E9EB7C7E86FD}" type="presParOf" srcId="{A1FB40C5-4208-443F-B904-58ADED0A3DA1}" destId="{6A3CFCA2-8781-42F4-8E21-FFBE9D5E910C}" srcOrd="1" destOrd="0" presId="urn:microsoft.com/office/officeart/2005/8/layout/arrow5"/>
    <dgm:cxn modelId="{8156983B-CC44-4E22-BEA8-0544FD1D9E2C}" type="presParOf" srcId="{A1FB40C5-4208-443F-B904-58ADED0A3DA1}" destId="{5B3204E3-D130-4BB2-939B-9FC8DB744B24}" srcOrd="2" destOrd="0" presId="urn:microsoft.com/office/officeart/2005/8/layout/arrow5"/>
    <dgm:cxn modelId="{D7BEDC36-FE85-44B1-A829-A0D635A21196}" type="presParOf" srcId="{A1FB40C5-4208-443F-B904-58ADED0A3DA1}" destId="{45C9F74B-DECE-4349-8851-E4255820C0A7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F5FEF8-A146-4664-92D3-7946991862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DACBB2-DBF9-4ECD-A8B4-0FC6129B8A5B}">
      <dgm:prSet/>
      <dgm:spPr/>
      <dgm:t>
        <a:bodyPr/>
        <a:lstStyle/>
        <a:p>
          <a:r>
            <a:rPr lang="en-GB" dirty="0" err="1"/>
            <a:t>Dreamstime</a:t>
          </a:r>
          <a:r>
            <a:rPr lang="en-GB" dirty="0"/>
            <a:t> (2021). Anxiety Disorder of woman. (Image).https://www.dreamstime.com/anxiety-disorder-woman-psychological-illustration-restless-insomnia-vector-trauma-worries-image211713775</a:t>
          </a:r>
          <a:endParaRPr lang="en-US" dirty="0"/>
        </a:p>
      </dgm:t>
    </dgm:pt>
    <dgm:pt modelId="{21385EB3-FC4A-4B48-879D-8B9FD7D696C8}" type="parTrans" cxnId="{35202F34-C141-4A9C-8742-B8E95C818E5C}">
      <dgm:prSet/>
      <dgm:spPr/>
      <dgm:t>
        <a:bodyPr/>
        <a:lstStyle/>
        <a:p>
          <a:endParaRPr lang="en-US"/>
        </a:p>
      </dgm:t>
    </dgm:pt>
    <dgm:pt modelId="{33ED9C67-CD80-4AB5-BA7E-F1C4E4508302}" type="sibTrans" cxnId="{35202F34-C141-4A9C-8742-B8E95C818E5C}">
      <dgm:prSet/>
      <dgm:spPr/>
      <dgm:t>
        <a:bodyPr/>
        <a:lstStyle/>
        <a:p>
          <a:endParaRPr lang="en-US"/>
        </a:p>
      </dgm:t>
    </dgm:pt>
    <dgm:pt modelId="{9601762D-209B-4834-87FA-E0454230B27E}">
      <dgm:prSet/>
      <dgm:spPr/>
      <dgm:t>
        <a:bodyPr/>
        <a:lstStyle/>
        <a:p>
          <a:r>
            <a:rPr lang="en-GB" dirty="0" err="1"/>
            <a:t>Dreamstime</a:t>
          </a:r>
          <a:r>
            <a:rPr lang="en-GB" dirty="0"/>
            <a:t>, (2024). Childhood trauma (Image). </a:t>
          </a:r>
          <a:r>
            <a:rPr lang="en-GB" dirty="0">
              <a:hlinkClick xmlns:r="http://schemas.openxmlformats.org/officeDocument/2006/relationships" r:id="rId1"/>
            </a:rPr>
            <a:t>https://www.dreamstime.com/childhood-psychological-trauma-emotional-impact-traumatic-events-adult-teenager-mental-health-depression-anxiety-image288677533</a:t>
          </a:r>
          <a:endParaRPr lang="en-US" dirty="0"/>
        </a:p>
      </dgm:t>
    </dgm:pt>
    <dgm:pt modelId="{4EA4A029-16BF-4A14-A87F-1CBE70AB92C8}" type="parTrans" cxnId="{995CBD08-6C1E-42B9-B502-80CA304C6856}">
      <dgm:prSet/>
      <dgm:spPr/>
      <dgm:t>
        <a:bodyPr/>
        <a:lstStyle/>
        <a:p>
          <a:endParaRPr lang="en-US"/>
        </a:p>
      </dgm:t>
    </dgm:pt>
    <dgm:pt modelId="{B02510C1-AEED-4517-B0FC-6FEE7B1D3590}" type="sibTrans" cxnId="{995CBD08-6C1E-42B9-B502-80CA304C6856}">
      <dgm:prSet/>
      <dgm:spPr/>
      <dgm:t>
        <a:bodyPr/>
        <a:lstStyle/>
        <a:p>
          <a:endParaRPr lang="en-US"/>
        </a:p>
      </dgm:t>
    </dgm:pt>
    <dgm:pt modelId="{20C5FA42-FE77-4DEF-8242-FD0A129B51C2}">
      <dgm:prSet/>
      <dgm:spPr/>
      <dgm:t>
        <a:bodyPr/>
        <a:lstStyle/>
        <a:p>
          <a:r>
            <a:rPr lang="en-GB"/>
            <a:t>Envato, (2023). Social pressure (Image). https://elements.envato.com/social-pressure-with-pointing-fingers-illustration-T3BQGKB</a:t>
          </a:r>
          <a:endParaRPr lang="en-US"/>
        </a:p>
      </dgm:t>
    </dgm:pt>
    <dgm:pt modelId="{F3586C91-CBDD-4984-A232-5C2AF463B5C8}" type="parTrans" cxnId="{7AA19D2C-F135-4EC3-8D3E-06F41E21CA64}">
      <dgm:prSet/>
      <dgm:spPr/>
      <dgm:t>
        <a:bodyPr/>
        <a:lstStyle/>
        <a:p>
          <a:endParaRPr lang="en-US"/>
        </a:p>
      </dgm:t>
    </dgm:pt>
    <dgm:pt modelId="{2F916964-158A-4F13-987C-737C6024B5E0}" type="sibTrans" cxnId="{7AA19D2C-F135-4EC3-8D3E-06F41E21CA64}">
      <dgm:prSet/>
      <dgm:spPr/>
      <dgm:t>
        <a:bodyPr/>
        <a:lstStyle/>
        <a:p>
          <a:endParaRPr lang="en-US"/>
        </a:p>
      </dgm:t>
    </dgm:pt>
    <dgm:pt modelId="{05458DB8-EA51-4D50-AEED-077A3ACB119E}">
      <dgm:prSet/>
      <dgm:spPr/>
      <dgm:t>
        <a:bodyPr/>
        <a:lstStyle/>
        <a:p>
          <a:r>
            <a:rPr lang="en-GB"/>
            <a:t>Freepik (2023). Specific Phobias (Image). </a:t>
          </a:r>
          <a:r>
            <a:rPr lang="en-GB">
              <a:hlinkClick xmlns:r="http://schemas.openxmlformats.org/officeDocument/2006/relationships" r:id="rId2"/>
            </a:rPr>
            <a:t>https://www.freepik.com/free-vector/four-persons-suffering-phobias_40648429.htm</a:t>
          </a:r>
          <a:endParaRPr lang="en-US"/>
        </a:p>
      </dgm:t>
    </dgm:pt>
    <dgm:pt modelId="{6D874B49-A82C-47E9-A79F-251A2CCC83A3}" type="parTrans" cxnId="{0EBCB2ED-0BAA-4F7D-8561-A17809CD1640}">
      <dgm:prSet/>
      <dgm:spPr/>
      <dgm:t>
        <a:bodyPr/>
        <a:lstStyle/>
        <a:p>
          <a:endParaRPr lang="en-US"/>
        </a:p>
      </dgm:t>
    </dgm:pt>
    <dgm:pt modelId="{F412F441-9014-4789-8A3D-60BE63C994EE}" type="sibTrans" cxnId="{0EBCB2ED-0BAA-4F7D-8561-A17809CD1640}">
      <dgm:prSet/>
      <dgm:spPr/>
      <dgm:t>
        <a:bodyPr/>
        <a:lstStyle/>
        <a:p>
          <a:endParaRPr lang="en-US"/>
        </a:p>
      </dgm:t>
    </dgm:pt>
    <dgm:pt modelId="{A0BFA806-E1D3-4417-A953-1BD2AA290841}">
      <dgm:prSet/>
      <dgm:spPr/>
      <dgm:t>
        <a:bodyPr/>
        <a:lstStyle/>
        <a:p>
          <a:r>
            <a:rPr lang="en-GB" dirty="0" err="1"/>
            <a:t>Freepik</a:t>
          </a:r>
          <a:r>
            <a:rPr lang="en-GB" dirty="0"/>
            <a:t>, (2025). Hand drawn anxiety. https://www.freepik.com/premium-vector/hand-drawn-anxiety-illustration_208399369.htm</a:t>
          </a:r>
          <a:endParaRPr lang="en-US" dirty="0"/>
        </a:p>
      </dgm:t>
    </dgm:pt>
    <dgm:pt modelId="{4B31959F-93F9-42FE-A054-BBEB70545BF9}" type="parTrans" cxnId="{816A3D5B-FA18-4D93-9896-C9824FCB5B7E}">
      <dgm:prSet/>
      <dgm:spPr/>
      <dgm:t>
        <a:bodyPr/>
        <a:lstStyle/>
        <a:p>
          <a:endParaRPr lang="en-US"/>
        </a:p>
      </dgm:t>
    </dgm:pt>
    <dgm:pt modelId="{5DB0F238-0E7A-457A-80DE-4173B895E458}" type="sibTrans" cxnId="{816A3D5B-FA18-4D93-9896-C9824FCB5B7E}">
      <dgm:prSet/>
      <dgm:spPr/>
      <dgm:t>
        <a:bodyPr/>
        <a:lstStyle/>
        <a:p>
          <a:endParaRPr lang="en-US"/>
        </a:p>
      </dgm:t>
    </dgm:pt>
    <dgm:pt modelId="{850A3482-8CD6-4557-A3C1-99B0D800EBBD}">
      <dgm:prSet/>
      <dgm:spPr/>
      <dgm:t>
        <a:bodyPr/>
        <a:lstStyle/>
        <a:p>
          <a:r>
            <a:rPr lang="en-GB" dirty="0" err="1"/>
            <a:t>Vecteezy</a:t>
          </a:r>
          <a:r>
            <a:rPr lang="en-GB" dirty="0"/>
            <a:t>, (ND). Illustration of anxiety disorder (Image). https://www.vecteezy.com/vector-art/36422801-illustration-of-anxiety-disorder-anxiety-disorder-concept-vector-illustration</a:t>
          </a:r>
          <a:endParaRPr lang="en-US" dirty="0"/>
        </a:p>
      </dgm:t>
    </dgm:pt>
    <dgm:pt modelId="{2B1C9588-B2C1-4D07-836D-41C28C425BF9}" type="parTrans" cxnId="{126A82E3-2453-46EB-837E-794890583E2F}">
      <dgm:prSet/>
      <dgm:spPr/>
      <dgm:t>
        <a:bodyPr/>
        <a:lstStyle/>
        <a:p>
          <a:endParaRPr lang="en-US"/>
        </a:p>
      </dgm:t>
    </dgm:pt>
    <dgm:pt modelId="{62F85EA9-301B-4ABE-8C31-1DC2C8D13C5A}" type="sibTrans" cxnId="{126A82E3-2453-46EB-837E-794890583E2F}">
      <dgm:prSet/>
      <dgm:spPr/>
      <dgm:t>
        <a:bodyPr/>
        <a:lstStyle/>
        <a:p>
          <a:endParaRPr lang="en-US"/>
        </a:p>
      </dgm:t>
    </dgm:pt>
    <dgm:pt modelId="{0CE93914-76C2-441F-8263-54AFCF900DCA}">
      <dgm:prSet/>
      <dgm:spPr/>
      <dgm:t>
        <a:bodyPr/>
        <a:lstStyle/>
        <a:p>
          <a:r>
            <a:rPr lang="en-GB"/>
            <a:t>Vecteezy (2023) Image of women and anxiety. </a:t>
          </a:r>
          <a:r>
            <a:rPr lang="en-GB">
              <a:hlinkClick xmlns:r="http://schemas.openxmlformats.org/officeDocument/2006/relationships" r:id="rId3"/>
            </a:rPr>
            <a:t>https://www.vecteezy.com/vector-art/16453320-monochrome-anxiety-with-women-illustration</a:t>
          </a:r>
          <a:endParaRPr lang="en-US"/>
        </a:p>
      </dgm:t>
    </dgm:pt>
    <dgm:pt modelId="{35A4AAFE-0655-4BCB-8BA9-82355936A1A5}" type="parTrans" cxnId="{F9E8F904-531E-4B18-8634-2F2F2BBC0EB1}">
      <dgm:prSet/>
      <dgm:spPr/>
      <dgm:t>
        <a:bodyPr/>
        <a:lstStyle/>
        <a:p>
          <a:endParaRPr lang="en-US"/>
        </a:p>
      </dgm:t>
    </dgm:pt>
    <dgm:pt modelId="{B334C626-BFF3-4232-9FF8-65F357FFBBB1}" type="sibTrans" cxnId="{F9E8F904-531E-4B18-8634-2F2F2BBC0EB1}">
      <dgm:prSet/>
      <dgm:spPr/>
      <dgm:t>
        <a:bodyPr/>
        <a:lstStyle/>
        <a:p>
          <a:endParaRPr lang="en-US"/>
        </a:p>
      </dgm:t>
    </dgm:pt>
    <dgm:pt modelId="{6EDCAE71-8AA6-4909-9DD6-6F8F4DAF8ACA}">
      <dgm:prSet/>
      <dgm:spPr/>
      <dgm:t>
        <a:bodyPr/>
        <a:lstStyle/>
        <a:p>
          <a:r>
            <a:rPr lang="en-GB"/>
            <a:t>Vectezy, (2023) PTSD (Image). </a:t>
          </a:r>
          <a:r>
            <a:rPr lang="en-GB">
              <a:hlinkClick xmlns:r="http://schemas.openxmlformats.org/officeDocument/2006/relationships" r:id="rId4"/>
            </a:rPr>
            <a:t>https://www.vecteezy.com/vector-art/27568892-suffering-from-ptsd-depression-mental-disorder-female-flat-character</a:t>
          </a:r>
          <a:endParaRPr lang="en-US"/>
        </a:p>
      </dgm:t>
    </dgm:pt>
    <dgm:pt modelId="{01C4D666-5ED5-48F0-95EA-EB49B9AF0D83}" type="parTrans" cxnId="{D83F61ED-F0EE-4E35-9872-474BB79C21FA}">
      <dgm:prSet/>
      <dgm:spPr/>
      <dgm:t>
        <a:bodyPr/>
        <a:lstStyle/>
        <a:p>
          <a:endParaRPr lang="en-US"/>
        </a:p>
      </dgm:t>
    </dgm:pt>
    <dgm:pt modelId="{9AD88004-DF59-4AFA-B268-CF95F72A30D8}" type="sibTrans" cxnId="{D83F61ED-F0EE-4E35-9872-474BB79C21FA}">
      <dgm:prSet/>
      <dgm:spPr/>
      <dgm:t>
        <a:bodyPr/>
        <a:lstStyle/>
        <a:p>
          <a:endParaRPr lang="en-US"/>
        </a:p>
      </dgm:t>
    </dgm:pt>
    <dgm:pt modelId="{1E1CD00C-A84C-4A38-BC1F-2F39C7AAFBCA}">
      <dgm:prSet/>
      <dgm:spPr/>
      <dgm:t>
        <a:bodyPr/>
        <a:lstStyle/>
        <a:p>
          <a:r>
            <a:rPr lang="en-GB"/>
            <a:t>Vecteezy, (2024). Tired woman at work (Image). </a:t>
          </a:r>
          <a:r>
            <a:rPr lang="en-GB">
              <a:hlinkClick xmlns:r="http://schemas.openxmlformats.org/officeDocument/2006/relationships" r:id="rId5"/>
            </a:rPr>
            <a:t>https://www.vecteezy.com/vector-art/35879250-tired-and-exasperated-office-worker-is-grabbed-his-head-among-piles-of-papers-and-documents-stress-in-the-office-rush-work-vector-illustration-in-flat-style</a:t>
          </a:r>
          <a:endParaRPr lang="en-US"/>
        </a:p>
      </dgm:t>
    </dgm:pt>
    <dgm:pt modelId="{B7157B95-1722-491D-9151-35A3C9386DDB}" type="parTrans" cxnId="{AC473633-04F5-4EAC-9F24-6E87061D7BCF}">
      <dgm:prSet/>
      <dgm:spPr/>
      <dgm:t>
        <a:bodyPr/>
        <a:lstStyle/>
        <a:p>
          <a:endParaRPr lang="en-US"/>
        </a:p>
      </dgm:t>
    </dgm:pt>
    <dgm:pt modelId="{E3AFDC1A-E151-4EA5-B08F-CA6DE50D90E8}" type="sibTrans" cxnId="{AC473633-04F5-4EAC-9F24-6E87061D7BCF}">
      <dgm:prSet/>
      <dgm:spPr/>
      <dgm:t>
        <a:bodyPr/>
        <a:lstStyle/>
        <a:p>
          <a:endParaRPr lang="en-US"/>
        </a:p>
      </dgm:t>
    </dgm:pt>
    <dgm:pt modelId="{129DEA55-1321-458A-9842-66952B43175D}">
      <dgm:prSet/>
      <dgm:spPr/>
      <dgm:t>
        <a:bodyPr/>
        <a:lstStyle/>
        <a:p>
          <a:r>
            <a:rPr lang="en-GB"/>
            <a:t>Vecteezy, (2024). Exposure Response Therapy (Image). https://www.vecteezy.com/vector-art/11761472-exposure-therapy-blue-gradient-concept-icon-change-and-manage-fear-reaction-anxiety-disorder-treatment-abstract-idea-thin-line-illustration-isolated-outline-drawing</a:t>
          </a:r>
          <a:endParaRPr lang="en-US"/>
        </a:p>
      </dgm:t>
    </dgm:pt>
    <dgm:pt modelId="{071AB135-57C2-4BC1-81AE-E021C6960150}" type="parTrans" cxnId="{DBF5B5B2-9B90-4572-83FC-3D8C26FCF3B9}">
      <dgm:prSet/>
      <dgm:spPr/>
      <dgm:t>
        <a:bodyPr/>
        <a:lstStyle/>
        <a:p>
          <a:endParaRPr lang="en-US"/>
        </a:p>
      </dgm:t>
    </dgm:pt>
    <dgm:pt modelId="{CCD549DA-1F41-4DCC-8D38-89791C54D583}" type="sibTrans" cxnId="{DBF5B5B2-9B90-4572-83FC-3D8C26FCF3B9}">
      <dgm:prSet/>
      <dgm:spPr/>
      <dgm:t>
        <a:bodyPr/>
        <a:lstStyle/>
        <a:p>
          <a:endParaRPr lang="en-US"/>
        </a:p>
      </dgm:t>
    </dgm:pt>
    <dgm:pt modelId="{F3E0321C-FD76-4FA9-A134-6FE5059ED777}">
      <dgm:prSet/>
      <dgm:spPr/>
      <dgm:t>
        <a:bodyPr/>
        <a:lstStyle/>
        <a:p>
          <a:endParaRPr lang="en-GB"/>
        </a:p>
      </dgm:t>
    </dgm:pt>
    <dgm:pt modelId="{5DD754DF-5DA0-4CDC-86D8-2FB2D3363E9E}" type="parTrans" cxnId="{3584BB58-8786-4445-81D0-8F7C496AFA36}">
      <dgm:prSet/>
      <dgm:spPr/>
      <dgm:t>
        <a:bodyPr/>
        <a:lstStyle/>
        <a:p>
          <a:endParaRPr lang="en-GB"/>
        </a:p>
      </dgm:t>
    </dgm:pt>
    <dgm:pt modelId="{D521219A-55C7-4A20-A807-077CE5F9781C}" type="sibTrans" cxnId="{3584BB58-8786-4445-81D0-8F7C496AFA36}">
      <dgm:prSet/>
      <dgm:spPr/>
      <dgm:t>
        <a:bodyPr/>
        <a:lstStyle/>
        <a:p>
          <a:endParaRPr lang="en-GB"/>
        </a:p>
      </dgm:t>
    </dgm:pt>
    <dgm:pt modelId="{391FA67A-2C23-447B-9ED3-06DABA5FC05C}">
      <dgm:prSet/>
      <dgm:spPr/>
      <dgm:t>
        <a:bodyPr/>
        <a:lstStyle/>
        <a:p>
          <a:endParaRPr lang="en-GB"/>
        </a:p>
      </dgm:t>
    </dgm:pt>
    <dgm:pt modelId="{FB45E51E-90A0-4805-B1F4-E7D19C4C215D}" type="parTrans" cxnId="{666D50C8-4F49-4551-A3FB-59F88816432B}">
      <dgm:prSet/>
      <dgm:spPr/>
      <dgm:t>
        <a:bodyPr/>
        <a:lstStyle/>
        <a:p>
          <a:endParaRPr lang="en-GB"/>
        </a:p>
      </dgm:t>
    </dgm:pt>
    <dgm:pt modelId="{2086A6E4-4FFF-4E6C-9552-F3E3639FFF09}" type="sibTrans" cxnId="{666D50C8-4F49-4551-A3FB-59F88816432B}">
      <dgm:prSet/>
      <dgm:spPr/>
      <dgm:t>
        <a:bodyPr/>
        <a:lstStyle/>
        <a:p>
          <a:endParaRPr lang="en-GB"/>
        </a:p>
      </dgm:t>
    </dgm:pt>
    <dgm:pt modelId="{D11078C5-FFBE-4C86-9B8E-ADE0760A3071}">
      <dgm:prSet/>
      <dgm:spPr/>
      <dgm:t>
        <a:bodyPr/>
        <a:lstStyle/>
        <a:p>
          <a:r>
            <a:rPr lang="en-GB" dirty="0"/>
            <a:t>Crocq, M (2015). A history of anxiety. </a:t>
          </a:r>
          <a:r>
            <a:rPr lang="en-GB" i="1" dirty="0"/>
            <a:t>PubMed Centralhttps://pmc.ncbi.nlm.nih.gov/articles/PMC4610616/  </a:t>
          </a:r>
        </a:p>
      </dgm:t>
    </dgm:pt>
    <dgm:pt modelId="{F2CC5732-80DD-4133-8416-ACD9747D177A}" type="parTrans" cxnId="{8AF6FC96-323E-4D2C-9E7E-F51DCC413AE0}">
      <dgm:prSet/>
      <dgm:spPr/>
      <dgm:t>
        <a:bodyPr/>
        <a:lstStyle/>
        <a:p>
          <a:endParaRPr lang="en-GB"/>
        </a:p>
      </dgm:t>
    </dgm:pt>
    <dgm:pt modelId="{F4D4A176-BF4C-4D58-A2C5-23258E1E7024}" type="sibTrans" cxnId="{8AF6FC96-323E-4D2C-9E7E-F51DCC413AE0}">
      <dgm:prSet/>
      <dgm:spPr/>
      <dgm:t>
        <a:bodyPr/>
        <a:lstStyle/>
        <a:p>
          <a:endParaRPr lang="en-GB"/>
        </a:p>
      </dgm:t>
    </dgm:pt>
    <dgm:pt modelId="{4C4A962E-50BF-451E-AC07-0116B7E49F34}" type="pres">
      <dgm:prSet presAssocID="{A1F5FEF8-A146-4664-92D3-79469918627C}" presName="vert0" presStyleCnt="0">
        <dgm:presLayoutVars>
          <dgm:dir/>
          <dgm:animOne val="branch"/>
          <dgm:animLvl val="lvl"/>
        </dgm:presLayoutVars>
      </dgm:prSet>
      <dgm:spPr/>
    </dgm:pt>
    <dgm:pt modelId="{08FA63D5-321A-4506-8484-5B7ACDECEB6D}" type="pres">
      <dgm:prSet presAssocID="{D11078C5-FFBE-4C86-9B8E-ADE0760A3071}" presName="thickLine" presStyleLbl="alignNode1" presStyleIdx="0" presStyleCnt="13"/>
      <dgm:spPr/>
    </dgm:pt>
    <dgm:pt modelId="{6FB878A0-1EF5-4AC6-B2E4-ADFC11243F68}" type="pres">
      <dgm:prSet presAssocID="{D11078C5-FFBE-4C86-9B8E-ADE0760A3071}" presName="horz1" presStyleCnt="0"/>
      <dgm:spPr/>
    </dgm:pt>
    <dgm:pt modelId="{90C8B709-1EC8-40A6-9687-CF6F7AF3F0DC}" type="pres">
      <dgm:prSet presAssocID="{D11078C5-FFBE-4C86-9B8E-ADE0760A3071}" presName="tx1" presStyleLbl="revTx" presStyleIdx="0" presStyleCnt="13"/>
      <dgm:spPr/>
    </dgm:pt>
    <dgm:pt modelId="{40F92AFF-4A88-491F-887D-CE09B3CC7AA1}" type="pres">
      <dgm:prSet presAssocID="{D11078C5-FFBE-4C86-9B8E-ADE0760A3071}" presName="vert1" presStyleCnt="0"/>
      <dgm:spPr/>
    </dgm:pt>
    <dgm:pt modelId="{F7388BBA-5BBE-4012-A720-3B59A5AD993D}" type="pres">
      <dgm:prSet presAssocID="{F8DACBB2-DBF9-4ECD-A8B4-0FC6129B8A5B}" presName="thickLine" presStyleLbl="alignNode1" presStyleIdx="1" presStyleCnt="13"/>
      <dgm:spPr/>
    </dgm:pt>
    <dgm:pt modelId="{146F3B18-6C69-4783-8F8E-82D3599CAF1A}" type="pres">
      <dgm:prSet presAssocID="{F8DACBB2-DBF9-4ECD-A8B4-0FC6129B8A5B}" presName="horz1" presStyleCnt="0"/>
      <dgm:spPr/>
    </dgm:pt>
    <dgm:pt modelId="{4983FC3F-591B-43F3-89D3-1E6685161AFE}" type="pres">
      <dgm:prSet presAssocID="{F8DACBB2-DBF9-4ECD-A8B4-0FC6129B8A5B}" presName="tx1" presStyleLbl="revTx" presStyleIdx="1" presStyleCnt="13"/>
      <dgm:spPr/>
    </dgm:pt>
    <dgm:pt modelId="{DDCD81DB-3E87-4CFA-B613-0517C6EEC09A}" type="pres">
      <dgm:prSet presAssocID="{F8DACBB2-DBF9-4ECD-A8B4-0FC6129B8A5B}" presName="vert1" presStyleCnt="0"/>
      <dgm:spPr/>
    </dgm:pt>
    <dgm:pt modelId="{618B6E12-88E7-4AC3-85AC-B55BC8D4E2EC}" type="pres">
      <dgm:prSet presAssocID="{9601762D-209B-4834-87FA-E0454230B27E}" presName="thickLine" presStyleLbl="alignNode1" presStyleIdx="2" presStyleCnt="13"/>
      <dgm:spPr/>
    </dgm:pt>
    <dgm:pt modelId="{82ADC5C1-9C93-44E8-8AEC-17C7A73BFC13}" type="pres">
      <dgm:prSet presAssocID="{9601762D-209B-4834-87FA-E0454230B27E}" presName="horz1" presStyleCnt="0"/>
      <dgm:spPr/>
    </dgm:pt>
    <dgm:pt modelId="{4E40A23F-3625-4684-816F-2908DAB46E13}" type="pres">
      <dgm:prSet presAssocID="{9601762D-209B-4834-87FA-E0454230B27E}" presName="tx1" presStyleLbl="revTx" presStyleIdx="2" presStyleCnt="13"/>
      <dgm:spPr/>
    </dgm:pt>
    <dgm:pt modelId="{7F7D44DF-7EBD-496F-96E3-75C406699A4F}" type="pres">
      <dgm:prSet presAssocID="{9601762D-209B-4834-87FA-E0454230B27E}" presName="vert1" presStyleCnt="0"/>
      <dgm:spPr/>
    </dgm:pt>
    <dgm:pt modelId="{5B162D82-8CFC-4DFC-A7C0-B78A13B114F3}" type="pres">
      <dgm:prSet presAssocID="{20C5FA42-FE77-4DEF-8242-FD0A129B51C2}" presName="thickLine" presStyleLbl="alignNode1" presStyleIdx="3" presStyleCnt="13"/>
      <dgm:spPr/>
    </dgm:pt>
    <dgm:pt modelId="{0C488889-DFB1-4BC8-ADC6-BA203ABFABBC}" type="pres">
      <dgm:prSet presAssocID="{20C5FA42-FE77-4DEF-8242-FD0A129B51C2}" presName="horz1" presStyleCnt="0"/>
      <dgm:spPr/>
    </dgm:pt>
    <dgm:pt modelId="{68363E84-0DC4-4A35-8044-1A86CDA0C449}" type="pres">
      <dgm:prSet presAssocID="{20C5FA42-FE77-4DEF-8242-FD0A129B51C2}" presName="tx1" presStyleLbl="revTx" presStyleIdx="3" presStyleCnt="13"/>
      <dgm:spPr/>
    </dgm:pt>
    <dgm:pt modelId="{C7B9A293-9827-4DE2-86DC-E6EEA9EF416C}" type="pres">
      <dgm:prSet presAssocID="{20C5FA42-FE77-4DEF-8242-FD0A129B51C2}" presName="vert1" presStyleCnt="0"/>
      <dgm:spPr/>
    </dgm:pt>
    <dgm:pt modelId="{EC9E59B0-6B0D-4FE9-9BFD-125BA8761C24}" type="pres">
      <dgm:prSet presAssocID="{05458DB8-EA51-4D50-AEED-077A3ACB119E}" presName="thickLine" presStyleLbl="alignNode1" presStyleIdx="4" presStyleCnt="13"/>
      <dgm:spPr/>
    </dgm:pt>
    <dgm:pt modelId="{6F5CDACF-B82F-40DA-AA70-063652394086}" type="pres">
      <dgm:prSet presAssocID="{05458DB8-EA51-4D50-AEED-077A3ACB119E}" presName="horz1" presStyleCnt="0"/>
      <dgm:spPr/>
    </dgm:pt>
    <dgm:pt modelId="{5C16FA80-ED09-4E99-B357-8810E828CF9F}" type="pres">
      <dgm:prSet presAssocID="{05458DB8-EA51-4D50-AEED-077A3ACB119E}" presName="tx1" presStyleLbl="revTx" presStyleIdx="4" presStyleCnt="13"/>
      <dgm:spPr/>
    </dgm:pt>
    <dgm:pt modelId="{62B0713E-65A8-4FA2-82B1-B7CD848BA980}" type="pres">
      <dgm:prSet presAssocID="{05458DB8-EA51-4D50-AEED-077A3ACB119E}" presName="vert1" presStyleCnt="0"/>
      <dgm:spPr/>
    </dgm:pt>
    <dgm:pt modelId="{74ADDA74-B6AF-46C7-8CCD-8545046B75B8}" type="pres">
      <dgm:prSet presAssocID="{A0BFA806-E1D3-4417-A953-1BD2AA290841}" presName="thickLine" presStyleLbl="alignNode1" presStyleIdx="5" presStyleCnt="13"/>
      <dgm:spPr/>
    </dgm:pt>
    <dgm:pt modelId="{576D05BC-9FF9-49D9-8845-7AD0F69A9BC7}" type="pres">
      <dgm:prSet presAssocID="{A0BFA806-E1D3-4417-A953-1BD2AA290841}" presName="horz1" presStyleCnt="0"/>
      <dgm:spPr/>
    </dgm:pt>
    <dgm:pt modelId="{C229259A-9A86-44CF-BF36-51D404199E24}" type="pres">
      <dgm:prSet presAssocID="{A0BFA806-E1D3-4417-A953-1BD2AA290841}" presName="tx1" presStyleLbl="revTx" presStyleIdx="5" presStyleCnt="13"/>
      <dgm:spPr/>
    </dgm:pt>
    <dgm:pt modelId="{B394BDB7-8A45-4D09-BF68-F26D885ACE66}" type="pres">
      <dgm:prSet presAssocID="{A0BFA806-E1D3-4417-A953-1BD2AA290841}" presName="vert1" presStyleCnt="0"/>
      <dgm:spPr/>
    </dgm:pt>
    <dgm:pt modelId="{3152C340-548F-42AF-8683-728417E5088F}" type="pres">
      <dgm:prSet presAssocID="{F3E0321C-FD76-4FA9-A134-6FE5059ED777}" presName="thickLine" presStyleLbl="alignNode1" presStyleIdx="6" presStyleCnt="13"/>
      <dgm:spPr/>
    </dgm:pt>
    <dgm:pt modelId="{880A2087-9AFD-4904-9C12-6A7DD071EB1B}" type="pres">
      <dgm:prSet presAssocID="{F3E0321C-FD76-4FA9-A134-6FE5059ED777}" presName="horz1" presStyleCnt="0"/>
      <dgm:spPr/>
    </dgm:pt>
    <dgm:pt modelId="{4A99C1BB-AEA7-4812-A873-B11426CBD28D}" type="pres">
      <dgm:prSet presAssocID="{F3E0321C-FD76-4FA9-A134-6FE5059ED777}" presName="tx1" presStyleLbl="revTx" presStyleIdx="6" presStyleCnt="13"/>
      <dgm:spPr/>
    </dgm:pt>
    <dgm:pt modelId="{278907F5-787A-4E66-97C5-476C73804D89}" type="pres">
      <dgm:prSet presAssocID="{F3E0321C-FD76-4FA9-A134-6FE5059ED777}" presName="vert1" presStyleCnt="0"/>
      <dgm:spPr/>
    </dgm:pt>
    <dgm:pt modelId="{9933AA96-26DB-4166-9914-1A6EEB44C5F9}" type="pres">
      <dgm:prSet presAssocID="{391FA67A-2C23-447B-9ED3-06DABA5FC05C}" presName="thickLine" presStyleLbl="alignNode1" presStyleIdx="7" presStyleCnt="13"/>
      <dgm:spPr/>
    </dgm:pt>
    <dgm:pt modelId="{F341E077-D0FE-4E20-AEB7-E9B6A05EA569}" type="pres">
      <dgm:prSet presAssocID="{391FA67A-2C23-447B-9ED3-06DABA5FC05C}" presName="horz1" presStyleCnt="0"/>
      <dgm:spPr/>
    </dgm:pt>
    <dgm:pt modelId="{67ABC2A6-0211-482E-8B14-5C2581163AD2}" type="pres">
      <dgm:prSet presAssocID="{391FA67A-2C23-447B-9ED3-06DABA5FC05C}" presName="tx1" presStyleLbl="revTx" presStyleIdx="7" presStyleCnt="13"/>
      <dgm:spPr/>
    </dgm:pt>
    <dgm:pt modelId="{ED305DF8-63BA-4F61-B241-5E00C08E867B}" type="pres">
      <dgm:prSet presAssocID="{391FA67A-2C23-447B-9ED3-06DABA5FC05C}" presName="vert1" presStyleCnt="0"/>
      <dgm:spPr/>
    </dgm:pt>
    <dgm:pt modelId="{F6D1257A-7716-4506-BD2C-9A2F5ED595E1}" type="pres">
      <dgm:prSet presAssocID="{850A3482-8CD6-4557-A3C1-99B0D800EBBD}" presName="thickLine" presStyleLbl="alignNode1" presStyleIdx="8" presStyleCnt="13"/>
      <dgm:spPr/>
    </dgm:pt>
    <dgm:pt modelId="{C5E19FD3-ECC9-4C70-92A7-C97DF170DA2E}" type="pres">
      <dgm:prSet presAssocID="{850A3482-8CD6-4557-A3C1-99B0D800EBBD}" presName="horz1" presStyleCnt="0"/>
      <dgm:spPr/>
    </dgm:pt>
    <dgm:pt modelId="{F84A6004-68DA-47D7-A019-CB7E5714F0A3}" type="pres">
      <dgm:prSet presAssocID="{850A3482-8CD6-4557-A3C1-99B0D800EBBD}" presName="tx1" presStyleLbl="revTx" presStyleIdx="8" presStyleCnt="13"/>
      <dgm:spPr/>
    </dgm:pt>
    <dgm:pt modelId="{2013EEA6-1D12-46B7-B23D-87FF95C2E580}" type="pres">
      <dgm:prSet presAssocID="{850A3482-8CD6-4557-A3C1-99B0D800EBBD}" presName="vert1" presStyleCnt="0"/>
      <dgm:spPr/>
    </dgm:pt>
    <dgm:pt modelId="{FF8CF88F-4127-4BFF-9D5F-8C9478FA8E84}" type="pres">
      <dgm:prSet presAssocID="{0CE93914-76C2-441F-8263-54AFCF900DCA}" presName="thickLine" presStyleLbl="alignNode1" presStyleIdx="9" presStyleCnt="13"/>
      <dgm:spPr/>
    </dgm:pt>
    <dgm:pt modelId="{0FF03322-D51A-453F-8E47-680560E37996}" type="pres">
      <dgm:prSet presAssocID="{0CE93914-76C2-441F-8263-54AFCF900DCA}" presName="horz1" presStyleCnt="0"/>
      <dgm:spPr/>
    </dgm:pt>
    <dgm:pt modelId="{9CF7A32C-50B5-48DA-A35B-FDD0068499FA}" type="pres">
      <dgm:prSet presAssocID="{0CE93914-76C2-441F-8263-54AFCF900DCA}" presName="tx1" presStyleLbl="revTx" presStyleIdx="9" presStyleCnt="13"/>
      <dgm:spPr/>
    </dgm:pt>
    <dgm:pt modelId="{CFDE2C04-15E6-4B15-A451-099D2ED08E60}" type="pres">
      <dgm:prSet presAssocID="{0CE93914-76C2-441F-8263-54AFCF900DCA}" presName="vert1" presStyleCnt="0"/>
      <dgm:spPr/>
    </dgm:pt>
    <dgm:pt modelId="{5414811A-23C6-4A12-A8F8-1D9EC023CABA}" type="pres">
      <dgm:prSet presAssocID="{6EDCAE71-8AA6-4909-9DD6-6F8F4DAF8ACA}" presName="thickLine" presStyleLbl="alignNode1" presStyleIdx="10" presStyleCnt="13"/>
      <dgm:spPr/>
    </dgm:pt>
    <dgm:pt modelId="{01EB25AF-9E09-4AE0-AEC2-1065F5E3734F}" type="pres">
      <dgm:prSet presAssocID="{6EDCAE71-8AA6-4909-9DD6-6F8F4DAF8ACA}" presName="horz1" presStyleCnt="0"/>
      <dgm:spPr/>
    </dgm:pt>
    <dgm:pt modelId="{D1B3F146-AD7C-45E4-8162-4778F5D32C68}" type="pres">
      <dgm:prSet presAssocID="{6EDCAE71-8AA6-4909-9DD6-6F8F4DAF8ACA}" presName="tx1" presStyleLbl="revTx" presStyleIdx="10" presStyleCnt="13"/>
      <dgm:spPr/>
    </dgm:pt>
    <dgm:pt modelId="{CD88C79D-AC20-4FA3-8E4F-88B449DDE5B1}" type="pres">
      <dgm:prSet presAssocID="{6EDCAE71-8AA6-4909-9DD6-6F8F4DAF8ACA}" presName="vert1" presStyleCnt="0"/>
      <dgm:spPr/>
    </dgm:pt>
    <dgm:pt modelId="{505ECB65-908D-4297-ACFF-DE80D238FAB2}" type="pres">
      <dgm:prSet presAssocID="{1E1CD00C-A84C-4A38-BC1F-2F39C7AAFBCA}" presName="thickLine" presStyleLbl="alignNode1" presStyleIdx="11" presStyleCnt="13"/>
      <dgm:spPr/>
    </dgm:pt>
    <dgm:pt modelId="{79AB12CF-005E-491C-80F6-2DB9C67770AC}" type="pres">
      <dgm:prSet presAssocID="{1E1CD00C-A84C-4A38-BC1F-2F39C7AAFBCA}" presName="horz1" presStyleCnt="0"/>
      <dgm:spPr/>
    </dgm:pt>
    <dgm:pt modelId="{36B5B320-EDBC-4876-97CD-5903B481AC58}" type="pres">
      <dgm:prSet presAssocID="{1E1CD00C-A84C-4A38-BC1F-2F39C7AAFBCA}" presName="tx1" presStyleLbl="revTx" presStyleIdx="11" presStyleCnt="13"/>
      <dgm:spPr/>
    </dgm:pt>
    <dgm:pt modelId="{3DE0CBD1-4CAD-4AB7-8893-8C308E3E246F}" type="pres">
      <dgm:prSet presAssocID="{1E1CD00C-A84C-4A38-BC1F-2F39C7AAFBCA}" presName="vert1" presStyleCnt="0"/>
      <dgm:spPr/>
    </dgm:pt>
    <dgm:pt modelId="{0AA9983C-E9E0-42E3-9F42-3BD5BBFB0181}" type="pres">
      <dgm:prSet presAssocID="{129DEA55-1321-458A-9842-66952B43175D}" presName="thickLine" presStyleLbl="alignNode1" presStyleIdx="12" presStyleCnt="13"/>
      <dgm:spPr/>
    </dgm:pt>
    <dgm:pt modelId="{B71452FD-96D1-4830-B1A9-B3CB414637B5}" type="pres">
      <dgm:prSet presAssocID="{129DEA55-1321-458A-9842-66952B43175D}" presName="horz1" presStyleCnt="0"/>
      <dgm:spPr/>
    </dgm:pt>
    <dgm:pt modelId="{333B25E2-3EF8-488D-9276-E2E26C46197C}" type="pres">
      <dgm:prSet presAssocID="{129DEA55-1321-458A-9842-66952B43175D}" presName="tx1" presStyleLbl="revTx" presStyleIdx="12" presStyleCnt="13"/>
      <dgm:spPr/>
    </dgm:pt>
    <dgm:pt modelId="{98DD1CA3-E869-4D01-973D-289AD73B9B9A}" type="pres">
      <dgm:prSet presAssocID="{129DEA55-1321-458A-9842-66952B43175D}" presName="vert1" presStyleCnt="0"/>
      <dgm:spPr/>
    </dgm:pt>
  </dgm:ptLst>
  <dgm:cxnLst>
    <dgm:cxn modelId="{F9E8F904-531E-4B18-8634-2F2F2BBC0EB1}" srcId="{A1F5FEF8-A146-4664-92D3-79469918627C}" destId="{0CE93914-76C2-441F-8263-54AFCF900DCA}" srcOrd="9" destOrd="0" parTransId="{35A4AAFE-0655-4BCB-8BA9-82355936A1A5}" sibTransId="{B334C626-BFF3-4232-9FF8-65F357FFBBB1}"/>
    <dgm:cxn modelId="{995CBD08-6C1E-42B9-B502-80CA304C6856}" srcId="{A1F5FEF8-A146-4664-92D3-79469918627C}" destId="{9601762D-209B-4834-87FA-E0454230B27E}" srcOrd="2" destOrd="0" parTransId="{4EA4A029-16BF-4A14-A87F-1CBE70AB92C8}" sibTransId="{B02510C1-AEED-4517-B0FC-6FEE7B1D3590}"/>
    <dgm:cxn modelId="{7AA19D2C-F135-4EC3-8D3E-06F41E21CA64}" srcId="{A1F5FEF8-A146-4664-92D3-79469918627C}" destId="{20C5FA42-FE77-4DEF-8242-FD0A129B51C2}" srcOrd="3" destOrd="0" parTransId="{F3586C91-CBDD-4984-A232-5C2AF463B5C8}" sibTransId="{2F916964-158A-4F13-987C-737C6024B5E0}"/>
    <dgm:cxn modelId="{BB1F362E-0F2C-48D9-A943-80BC5106866A}" type="presOf" srcId="{1E1CD00C-A84C-4A38-BC1F-2F39C7AAFBCA}" destId="{36B5B320-EDBC-4876-97CD-5903B481AC58}" srcOrd="0" destOrd="0" presId="urn:microsoft.com/office/officeart/2008/layout/LinedList"/>
    <dgm:cxn modelId="{AC473633-04F5-4EAC-9F24-6E87061D7BCF}" srcId="{A1F5FEF8-A146-4664-92D3-79469918627C}" destId="{1E1CD00C-A84C-4A38-BC1F-2F39C7AAFBCA}" srcOrd="11" destOrd="0" parTransId="{B7157B95-1722-491D-9151-35A3C9386DDB}" sibTransId="{E3AFDC1A-E151-4EA5-B08F-CA6DE50D90E8}"/>
    <dgm:cxn modelId="{D12A6A33-C627-4A9A-978E-78A3E36D1A3B}" type="presOf" srcId="{D11078C5-FFBE-4C86-9B8E-ADE0760A3071}" destId="{90C8B709-1EC8-40A6-9687-CF6F7AF3F0DC}" srcOrd="0" destOrd="0" presId="urn:microsoft.com/office/officeart/2008/layout/LinedList"/>
    <dgm:cxn modelId="{35202F34-C141-4A9C-8742-B8E95C818E5C}" srcId="{A1F5FEF8-A146-4664-92D3-79469918627C}" destId="{F8DACBB2-DBF9-4ECD-A8B4-0FC6129B8A5B}" srcOrd="1" destOrd="0" parTransId="{21385EB3-FC4A-4B48-879D-8B9FD7D696C8}" sibTransId="{33ED9C67-CD80-4AB5-BA7E-F1C4E4508302}"/>
    <dgm:cxn modelId="{816A3D5B-FA18-4D93-9896-C9824FCB5B7E}" srcId="{A1F5FEF8-A146-4664-92D3-79469918627C}" destId="{A0BFA806-E1D3-4417-A953-1BD2AA290841}" srcOrd="5" destOrd="0" parTransId="{4B31959F-93F9-42FE-A054-BBEB70545BF9}" sibTransId="{5DB0F238-0E7A-457A-80DE-4173B895E458}"/>
    <dgm:cxn modelId="{C77F8F5C-012A-4923-8F03-85006FDE0AAC}" type="presOf" srcId="{A0BFA806-E1D3-4417-A953-1BD2AA290841}" destId="{C229259A-9A86-44CF-BF36-51D404199E24}" srcOrd="0" destOrd="0" presId="urn:microsoft.com/office/officeart/2008/layout/LinedList"/>
    <dgm:cxn modelId="{23CBAD6C-41F0-485D-A72E-9969724179F1}" type="presOf" srcId="{A1F5FEF8-A146-4664-92D3-79469918627C}" destId="{4C4A962E-50BF-451E-AC07-0116B7E49F34}" srcOrd="0" destOrd="0" presId="urn:microsoft.com/office/officeart/2008/layout/LinedList"/>
    <dgm:cxn modelId="{3584BB58-8786-4445-81D0-8F7C496AFA36}" srcId="{A1F5FEF8-A146-4664-92D3-79469918627C}" destId="{F3E0321C-FD76-4FA9-A134-6FE5059ED777}" srcOrd="6" destOrd="0" parTransId="{5DD754DF-5DA0-4CDC-86D8-2FB2D3363E9E}" sibTransId="{D521219A-55C7-4A20-A807-077CE5F9781C}"/>
    <dgm:cxn modelId="{0C665259-25D1-439E-85F2-936CD43B8EDB}" type="presOf" srcId="{F8DACBB2-DBF9-4ECD-A8B4-0FC6129B8A5B}" destId="{4983FC3F-591B-43F3-89D3-1E6685161AFE}" srcOrd="0" destOrd="0" presId="urn:microsoft.com/office/officeart/2008/layout/LinedList"/>
    <dgm:cxn modelId="{CFF9427A-23FD-44DD-9C7F-BC125FAD4799}" type="presOf" srcId="{0CE93914-76C2-441F-8263-54AFCF900DCA}" destId="{9CF7A32C-50B5-48DA-A35B-FDD0068499FA}" srcOrd="0" destOrd="0" presId="urn:microsoft.com/office/officeart/2008/layout/LinedList"/>
    <dgm:cxn modelId="{E450F97D-D65F-4EAD-969B-4BC919AE702D}" type="presOf" srcId="{9601762D-209B-4834-87FA-E0454230B27E}" destId="{4E40A23F-3625-4684-816F-2908DAB46E13}" srcOrd="0" destOrd="0" presId="urn:microsoft.com/office/officeart/2008/layout/LinedList"/>
    <dgm:cxn modelId="{E8332384-D249-4A90-89A4-5E4FAEF11F45}" type="presOf" srcId="{6EDCAE71-8AA6-4909-9DD6-6F8F4DAF8ACA}" destId="{D1B3F146-AD7C-45E4-8162-4778F5D32C68}" srcOrd="0" destOrd="0" presId="urn:microsoft.com/office/officeart/2008/layout/LinedList"/>
    <dgm:cxn modelId="{E9D05F89-6BBF-4322-B0E2-0D37AF7DE166}" type="presOf" srcId="{20C5FA42-FE77-4DEF-8242-FD0A129B51C2}" destId="{68363E84-0DC4-4A35-8044-1A86CDA0C449}" srcOrd="0" destOrd="0" presId="urn:microsoft.com/office/officeart/2008/layout/LinedList"/>
    <dgm:cxn modelId="{8AF6FC96-323E-4D2C-9E7E-F51DCC413AE0}" srcId="{A1F5FEF8-A146-4664-92D3-79469918627C}" destId="{D11078C5-FFBE-4C86-9B8E-ADE0760A3071}" srcOrd="0" destOrd="0" parTransId="{F2CC5732-80DD-4133-8416-ACD9747D177A}" sibTransId="{F4D4A176-BF4C-4D58-A2C5-23258E1E7024}"/>
    <dgm:cxn modelId="{954FCF9C-C2C2-46EC-9DA3-CD85E802A0C8}" type="presOf" srcId="{850A3482-8CD6-4557-A3C1-99B0D800EBBD}" destId="{F84A6004-68DA-47D7-A019-CB7E5714F0A3}" srcOrd="0" destOrd="0" presId="urn:microsoft.com/office/officeart/2008/layout/LinedList"/>
    <dgm:cxn modelId="{BA09E5A6-3BF4-444C-AA4E-99BB6CA724C6}" type="presOf" srcId="{391FA67A-2C23-447B-9ED3-06DABA5FC05C}" destId="{67ABC2A6-0211-482E-8B14-5C2581163AD2}" srcOrd="0" destOrd="0" presId="urn:microsoft.com/office/officeart/2008/layout/LinedList"/>
    <dgm:cxn modelId="{DBF5B5B2-9B90-4572-83FC-3D8C26FCF3B9}" srcId="{A1F5FEF8-A146-4664-92D3-79469918627C}" destId="{129DEA55-1321-458A-9842-66952B43175D}" srcOrd="12" destOrd="0" parTransId="{071AB135-57C2-4BC1-81AE-E021C6960150}" sibTransId="{CCD549DA-1F41-4DCC-8D38-89791C54D583}"/>
    <dgm:cxn modelId="{FA210AB7-FC0F-40C6-8B12-40AE62D8254D}" type="presOf" srcId="{129DEA55-1321-458A-9842-66952B43175D}" destId="{333B25E2-3EF8-488D-9276-E2E26C46197C}" srcOrd="0" destOrd="0" presId="urn:microsoft.com/office/officeart/2008/layout/LinedList"/>
    <dgm:cxn modelId="{666D50C8-4F49-4551-A3FB-59F88816432B}" srcId="{A1F5FEF8-A146-4664-92D3-79469918627C}" destId="{391FA67A-2C23-447B-9ED3-06DABA5FC05C}" srcOrd="7" destOrd="0" parTransId="{FB45E51E-90A0-4805-B1F4-E7D19C4C215D}" sibTransId="{2086A6E4-4FFF-4E6C-9552-F3E3639FFF09}"/>
    <dgm:cxn modelId="{923571D6-0095-4319-8896-194D377079A5}" type="presOf" srcId="{F3E0321C-FD76-4FA9-A134-6FE5059ED777}" destId="{4A99C1BB-AEA7-4812-A873-B11426CBD28D}" srcOrd="0" destOrd="0" presId="urn:microsoft.com/office/officeart/2008/layout/LinedList"/>
    <dgm:cxn modelId="{B3643EE1-A3F1-4D9A-AA47-A20128FEBA37}" type="presOf" srcId="{05458DB8-EA51-4D50-AEED-077A3ACB119E}" destId="{5C16FA80-ED09-4E99-B357-8810E828CF9F}" srcOrd="0" destOrd="0" presId="urn:microsoft.com/office/officeart/2008/layout/LinedList"/>
    <dgm:cxn modelId="{126A82E3-2453-46EB-837E-794890583E2F}" srcId="{A1F5FEF8-A146-4664-92D3-79469918627C}" destId="{850A3482-8CD6-4557-A3C1-99B0D800EBBD}" srcOrd="8" destOrd="0" parTransId="{2B1C9588-B2C1-4D07-836D-41C28C425BF9}" sibTransId="{62F85EA9-301B-4ABE-8C31-1DC2C8D13C5A}"/>
    <dgm:cxn modelId="{D83F61ED-F0EE-4E35-9872-474BB79C21FA}" srcId="{A1F5FEF8-A146-4664-92D3-79469918627C}" destId="{6EDCAE71-8AA6-4909-9DD6-6F8F4DAF8ACA}" srcOrd="10" destOrd="0" parTransId="{01C4D666-5ED5-48F0-95EA-EB49B9AF0D83}" sibTransId="{9AD88004-DF59-4AFA-B268-CF95F72A30D8}"/>
    <dgm:cxn modelId="{0EBCB2ED-0BAA-4F7D-8561-A17809CD1640}" srcId="{A1F5FEF8-A146-4664-92D3-79469918627C}" destId="{05458DB8-EA51-4D50-AEED-077A3ACB119E}" srcOrd="4" destOrd="0" parTransId="{6D874B49-A82C-47E9-A79F-251A2CCC83A3}" sibTransId="{F412F441-9014-4789-8A3D-60BE63C994EE}"/>
    <dgm:cxn modelId="{004E02BE-70D0-4443-AA29-68164885490F}" type="presParOf" srcId="{4C4A962E-50BF-451E-AC07-0116B7E49F34}" destId="{08FA63D5-321A-4506-8484-5B7ACDECEB6D}" srcOrd="0" destOrd="0" presId="urn:microsoft.com/office/officeart/2008/layout/LinedList"/>
    <dgm:cxn modelId="{99CC4F73-EAC3-4D84-B51C-C9A083DD32F4}" type="presParOf" srcId="{4C4A962E-50BF-451E-AC07-0116B7E49F34}" destId="{6FB878A0-1EF5-4AC6-B2E4-ADFC11243F68}" srcOrd="1" destOrd="0" presId="urn:microsoft.com/office/officeart/2008/layout/LinedList"/>
    <dgm:cxn modelId="{03AE479E-FF59-4892-9C34-C0DC91531D54}" type="presParOf" srcId="{6FB878A0-1EF5-4AC6-B2E4-ADFC11243F68}" destId="{90C8B709-1EC8-40A6-9687-CF6F7AF3F0DC}" srcOrd="0" destOrd="0" presId="urn:microsoft.com/office/officeart/2008/layout/LinedList"/>
    <dgm:cxn modelId="{96DFB931-8534-4537-8A52-9D388120D031}" type="presParOf" srcId="{6FB878A0-1EF5-4AC6-B2E4-ADFC11243F68}" destId="{40F92AFF-4A88-491F-887D-CE09B3CC7AA1}" srcOrd="1" destOrd="0" presId="urn:microsoft.com/office/officeart/2008/layout/LinedList"/>
    <dgm:cxn modelId="{EC331AFC-DDCE-4010-B2B6-F64A32492919}" type="presParOf" srcId="{4C4A962E-50BF-451E-AC07-0116B7E49F34}" destId="{F7388BBA-5BBE-4012-A720-3B59A5AD993D}" srcOrd="2" destOrd="0" presId="urn:microsoft.com/office/officeart/2008/layout/LinedList"/>
    <dgm:cxn modelId="{705B76B5-F521-4E5A-92ED-BE0769CBAA13}" type="presParOf" srcId="{4C4A962E-50BF-451E-AC07-0116B7E49F34}" destId="{146F3B18-6C69-4783-8F8E-82D3599CAF1A}" srcOrd="3" destOrd="0" presId="urn:microsoft.com/office/officeart/2008/layout/LinedList"/>
    <dgm:cxn modelId="{16D90808-43F4-407A-A7D3-DF4CB8512466}" type="presParOf" srcId="{146F3B18-6C69-4783-8F8E-82D3599CAF1A}" destId="{4983FC3F-591B-43F3-89D3-1E6685161AFE}" srcOrd="0" destOrd="0" presId="urn:microsoft.com/office/officeart/2008/layout/LinedList"/>
    <dgm:cxn modelId="{5C78FFD2-5557-48A3-A5CB-C3AE198BBFEF}" type="presParOf" srcId="{146F3B18-6C69-4783-8F8E-82D3599CAF1A}" destId="{DDCD81DB-3E87-4CFA-B613-0517C6EEC09A}" srcOrd="1" destOrd="0" presId="urn:microsoft.com/office/officeart/2008/layout/LinedList"/>
    <dgm:cxn modelId="{B3D66EE0-D61A-477C-92DD-F6EC7EEA7516}" type="presParOf" srcId="{4C4A962E-50BF-451E-AC07-0116B7E49F34}" destId="{618B6E12-88E7-4AC3-85AC-B55BC8D4E2EC}" srcOrd="4" destOrd="0" presId="urn:microsoft.com/office/officeart/2008/layout/LinedList"/>
    <dgm:cxn modelId="{8DEE1EFC-070E-4C93-8005-4727A26D0F02}" type="presParOf" srcId="{4C4A962E-50BF-451E-AC07-0116B7E49F34}" destId="{82ADC5C1-9C93-44E8-8AEC-17C7A73BFC13}" srcOrd="5" destOrd="0" presId="urn:microsoft.com/office/officeart/2008/layout/LinedList"/>
    <dgm:cxn modelId="{00FF621B-5496-4737-BDAE-EC3480A3523E}" type="presParOf" srcId="{82ADC5C1-9C93-44E8-8AEC-17C7A73BFC13}" destId="{4E40A23F-3625-4684-816F-2908DAB46E13}" srcOrd="0" destOrd="0" presId="urn:microsoft.com/office/officeart/2008/layout/LinedList"/>
    <dgm:cxn modelId="{DF71838E-E37E-42F1-8FD1-DA29CE0AB93B}" type="presParOf" srcId="{82ADC5C1-9C93-44E8-8AEC-17C7A73BFC13}" destId="{7F7D44DF-7EBD-496F-96E3-75C406699A4F}" srcOrd="1" destOrd="0" presId="urn:microsoft.com/office/officeart/2008/layout/LinedList"/>
    <dgm:cxn modelId="{78686FD9-8993-4AFB-8D49-3B3D7C72889C}" type="presParOf" srcId="{4C4A962E-50BF-451E-AC07-0116B7E49F34}" destId="{5B162D82-8CFC-4DFC-A7C0-B78A13B114F3}" srcOrd="6" destOrd="0" presId="urn:microsoft.com/office/officeart/2008/layout/LinedList"/>
    <dgm:cxn modelId="{BE09FBF7-D8B6-47A1-BE5D-07BF50551096}" type="presParOf" srcId="{4C4A962E-50BF-451E-AC07-0116B7E49F34}" destId="{0C488889-DFB1-4BC8-ADC6-BA203ABFABBC}" srcOrd="7" destOrd="0" presId="urn:microsoft.com/office/officeart/2008/layout/LinedList"/>
    <dgm:cxn modelId="{86435DC3-9B66-4F85-BB91-3A42885A3B39}" type="presParOf" srcId="{0C488889-DFB1-4BC8-ADC6-BA203ABFABBC}" destId="{68363E84-0DC4-4A35-8044-1A86CDA0C449}" srcOrd="0" destOrd="0" presId="urn:microsoft.com/office/officeart/2008/layout/LinedList"/>
    <dgm:cxn modelId="{4EE7014F-9198-46BA-B0FE-ECC088BF3FC7}" type="presParOf" srcId="{0C488889-DFB1-4BC8-ADC6-BA203ABFABBC}" destId="{C7B9A293-9827-4DE2-86DC-E6EEA9EF416C}" srcOrd="1" destOrd="0" presId="urn:microsoft.com/office/officeart/2008/layout/LinedList"/>
    <dgm:cxn modelId="{559D299B-6051-4189-A187-5F81B7B4F491}" type="presParOf" srcId="{4C4A962E-50BF-451E-AC07-0116B7E49F34}" destId="{EC9E59B0-6B0D-4FE9-9BFD-125BA8761C24}" srcOrd="8" destOrd="0" presId="urn:microsoft.com/office/officeart/2008/layout/LinedList"/>
    <dgm:cxn modelId="{63B85B32-3EB9-4550-B3D7-2F0A97CB4CA3}" type="presParOf" srcId="{4C4A962E-50BF-451E-AC07-0116B7E49F34}" destId="{6F5CDACF-B82F-40DA-AA70-063652394086}" srcOrd="9" destOrd="0" presId="urn:microsoft.com/office/officeart/2008/layout/LinedList"/>
    <dgm:cxn modelId="{F44BA732-7901-4DD7-B816-CA70208618A4}" type="presParOf" srcId="{6F5CDACF-B82F-40DA-AA70-063652394086}" destId="{5C16FA80-ED09-4E99-B357-8810E828CF9F}" srcOrd="0" destOrd="0" presId="urn:microsoft.com/office/officeart/2008/layout/LinedList"/>
    <dgm:cxn modelId="{F1B5AEF6-FBE5-49E2-9986-9BD976A956C2}" type="presParOf" srcId="{6F5CDACF-B82F-40DA-AA70-063652394086}" destId="{62B0713E-65A8-4FA2-82B1-B7CD848BA980}" srcOrd="1" destOrd="0" presId="urn:microsoft.com/office/officeart/2008/layout/LinedList"/>
    <dgm:cxn modelId="{F44DED64-FBED-4FD8-8500-01B5EC01820A}" type="presParOf" srcId="{4C4A962E-50BF-451E-AC07-0116B7E49F34}" destId="{74ADDA74-B6AF-46C7-8CCD-8545046B75B8}" srcOrd="10" destOrd="0" presId="urn:microsoft.com/office/officeart/2008/layout/LinedList"/>
    <dgm:cxn modelId="{FCD1ABC0-9980-4C90-852A-46AC2F5AFF76}" type="presParOf" srcId="{4C4A962E-50BF-451E-AC07-0116B7E49F34}" destId="{576D05BC-9FF9-49D9-8845-7AD0F69A9BC7}" srcOrd="11" destOrd="0" presId="urn:microsoft.com/office/officeart/2008/layout/LinedList"/>
    <dgm:cxn modelId="{3BF86F78-CF06-46D8-945A-C7DEC8D308C5}" type="presParOf" srcId="{576D05BC-9FF9-49D9-8845-7AD0F69A9BC7}" destId="{C229259A-9A86-44CF-BF36-51D404199E24}" srcOrd="0" destOrd="0" presId="urn:microsoft.com/office/officeart/2008/layout/LinedList"/>
    <dgm:cxn modelId="{183DC94F-1868-476A-BA09-9F300395EF32}" type="presParOf" srcId="{576D05BC-9FF9-49D9-8845-7AD0F69A9BC7}" destId="{B394BDB7-8A45-4D09-BF68-F26D885ACE66}" srcOrd="1" destOrd="0" presId="urn:microsoft.com/office/officeart/2008/layout/LinedList"/>
    <dgm:cxn modelId="{1133729F-8E49-4A87-904A-9108E3052C9E}" type="presParOf" srcId="{4C4A962E-50BF-451E-AC07-0116B7E49F34}" destId="{3152C340-548F-42AF-8683-728417E5088F}" srcOrd="12" destOrd="0" presId="urn:microsoft.com/office/officeart/2008/layout/LinedList"/>
    <dgm:cxn modelId="{328CD9AF-73E0-4A06-9238-6D98855041E9}" type="presParOf" srcId="{4C4A962E-50BF-451E-AC07-0116B7E49F34}" destId="{880A2087-9AFD-4904-9C12-6A7DD071EB1B}" srcOrd="13" destOrd="0" presId="urn:microsoft.com/office/officeart/2008/layout/LinedList"/>
    <dgm:cxn modelId="{F34F3B56-47F1-47F0-A809-E2F7DA9C2477}" type="presParOf" srcId="{880A2087-9AFD-4904-9C12-6A7DD071EB1B}" destId="{4A99C1BB-AEA7-4812-A873-B11426CBD28D}" srcOrd="0" destOrd="0" presId="urn:microsoft.com/office/officeart/2008/layout/LinedList"/>
    <dgm:cxn modelId="{D848A098-458B-42E3-AB18-4802F57B785E}" type="presParOf" srcId="{880A2087-9AFD-4904-9C12-6A7DD071EB1B}" destId="{278907F5-787A-4E66-97C5-476C73804D89}" srcOrd="1" destOrd="0" presId="urn:microsoft.com/office/officeart/2008/layout/LinedList"/>
    <dgm:cxn modelId="{0A7F1C11-A9B3-4B56-B549-08A9EF9B1A69}" type="presParOf" srcId="{4C4A962E-50BF-451E-AC07-0116B7E49F34}" destId="{9933AA96-26DB-4166-9914-1A6EEB44C5F9}" srcOrd="14" destOrd="0" presId="urn:microsoft.com/office/officeart/2008/layout/LinedList"/>
    <dgm:cxn modelId="{4A8B75CB-19F4-445C-8644-464168164A00}" type="presParOf" srcId="{4C4A962E-50BF-451E-AC07-0116B7E49F34}" destId="{F341E077-D0FE-4E20-AEB7-E9B6A05EA569}" srcOrd="15" destOrd="0" presId="urn:microsoft.com/office/officeart/2008/layout/LinedList"/>
    <dgm:cxn modelId="{38D89B6E-F959-4329-A49F-2627CBE814D1}" type="presParOf" srcId="{F341E077-D0FE-4E20-AEB7-E9B6A05EA569}" destId="{67ABC2A6-0211-482E-8B14-5C2581163AD2}" srcOrd="0" destOrd="0" presId="urn:microsoft.com/office/officeart/2008/layout/LinedList"/>
    <dgm:cxn modelId="{18E13963-D370-49FC-86BC-299760D59143}" type="presParOf" srcId="{F341E077-D0FE-4E20-AEB7-E9B6A05EA569}" destId="{ED305DF8-63BA-4F61-B241-5E00C08E867B}" srcOrd="1" destOrd="0" presId="urn:microsoft.com/office/officeart/2008/layout/LinedList"/>
    <dgm:cxn modelId="{039AAF92-D215-4506-B556-DDB539A7D265}" type="presParOf" srcId="{4C4A962E-50BF-451E-AC07-0116B7E49F34}" destId="{F6D1257A-7716-4506-BD2C-9A2F5ED595E1}" srcOrd="16" destOrd="0" presId="urn:microsoft.com/office/officeart/2008/layout/LinedList"/>
    <dgm:cxn modelId="{C6B34EA6-9CCE-40DC-B2C3-81B9E4F39E5E}" type="presParOf" srcId="{4C4A962E-50BF-451E-AC07-0116B7E49F34}" destId="{C5E19FD3-ECC9-4C70-92A7-C97DF170DA2E}" srcOrd="17" destOrd="0" presId="urn:microsoft.com/office/officeart/2008/layout/LinedList"/>
    <dgm:cxn modelId="{85ECFC29-F44E-4080-A2AC-6ED065BF70A5}" type="presParOf" srcId="{C5E19FD3-ECC9-4C70-92A7-C97DF170DA2E}" destId="{F84A6004-68DA-47D7-A019-CB7E5714F0A3}" srcOrd="0" destOrd="0" presId="urn:microsoft.com/office/officeart/2008/layout/LinedList"/>
    <dgm:cxn modelId="{61E9E37D-6564-48DA-86D9-FFDD8116A8E5}" type="presParOf" srcId="{C5E19FD3-ECC9-4C70-92A7-C97DF170DA2E}" destId="{2013EEA6-1D12-46B7-B23D-87FF95C2E580}" srcOrd="1" destOrd="0" presId="urn:microsoft.com/office/officeart/2008/layout/LinedList"/>
    <dgm:cxn modelId="{5E1A8BB2-2090-461C-B43A-1B94FA7D400D}" type="presParOf" srcId="{4C4A962E-50BF-451E-AC07-0116B7E49F34}" destId="{FF8CF88F-4127-4BFF-9D5F-8C9478FA8E84}" srcOrd="18" destOrd="0" presId="urn:microsoft.com/office/officeart/2008/layout/LinedList"/>
    <dgm:cxn modelId="{9B305B3B-A7F8-43CB-906D-6FEF603C4FB2}" type="presParOf" srcId="{4C4A962E-50BF-451E-AC07-0116B7E49F34}" destId="{0FF03322-D51A-453F-8E47-680560E37996}" srcOrd="19" destOrd="0" presId="urn:microsoft.com/office/officeart/2008/layout/LinedList"/>
    <dgm:cxn modelId="{84EAC310-C5F5-4885-A85B-964FCC7F694D}" type="presParOf" srcId="{0FF03322-D51A-453F-8E47-680560E37996}" destId="{9CF7A32C-50B5-48DA-A35B-FDD0068499FA}" srcOrd="0" destOrd="0" presId="urn:microsoft.com/office/officeart/2008/layout/LinedList"/>
    <dgm:cxn modelId="{8CB652CA-3E63-4641-BA63-1F25268CB1B3}" type="presParOf" srcId="{0FF03322-D51A-453F-8E47-680560E37996}" destId="{CFDE2C04-15E6-4B15-A451-099D2ED08E60}" srcOrd="1" destOrd="0" presId="urn:microsoft.com/office/officeart/2008/layout/LinedList"/>
    <dgm:cxn modelId="{41076163-D7CF-4221-821A-05C86A4A6E19}" type="presParOf" srcId="{4C4A962E-50BF-451E-AC07-0116B7E49F34}" destId="{5414811A-23C6-4A12-A8F8-1D9EC023CABA}" srcOrd="20" destOrd="0" presId="urn:microsoft.com/office/officeart/2008/layout/LinedList"/>
    <dgm:cxn modelId="{F87E8CE2-2034-438E-AC5D-629A2EFC1E38}" type="presParOf" srcId="{4C4A962E-50BF-451E-AC07-0116B7E49F34}" destId="{01EB25AF-9E09-4AE0-AEC2-1065F5E3734F}" srcOrd="21" destOrd="0" presId="urn:microsoft.com/office/officeart/2008/layout/LinedList"/>
    <dgm:cxn modelId="{FE7B131B-236A-484C-87D3-929F38402500}" type="presParOf" srcId="{01EB25AF-9E09-4AE0-AEC2-1065F5E3734F}" destId="{D1B3F146-AD7C-45E4-8162-4778F5D32C68}" srcOrd="0" destOrd="0" presId="urn:microsoft.com/office/officeart/2008/layout/LinedList"/>
    <dgm:cxn modelId="{8B7CEE99-56F1-43F8-AB1B-3C24C53747B0}" type="presParOf" srcId="{01EB25AF-9E09-4AE0-AEC2-1065F5E3734F}" destId="{CD88C79D-AC20-4FA3-8E4F-88B449DDE5B1}" srcOrd="1" destOrd="0" presId="urn:microsoft.com/office/officeart/2008/layout/LinedList"/>
    <dgm:cxn modelId="{6187A5C4-9159-4677-923E-648B719D7B0B}" type="presParOf" srcId="{4C4A962E-50BF-451E-AC07-0116B7E49F34}" destId="{505ECB65-908D-4297-ACFF-DE80D238FAB2}" srcOrd="22" destOrd="0" presId="urn:microsoft.com/office/officeart/2008/layout/LinedList"/>
    <dgm:cxn modelId="{CD63B04C-0C4B-4071-A7E2-FF27DB5CC85B}" type="presParOf" srcId="{4C4A962E-50BF-451E-AC07-0116B7E49F34}" destId="{79AB12CF-005E-491C-80F6-2DB9C67770AC}" srcOrd="23" destOrd="0" presId="urn:microsoft.com/office/officeart/2008/layout/LinedList"/>
    <dgm:cxn modelId="{D56ABDED-45A8-4CB2-A172-9B120B30E871}" type="presParOf" srcId="{79AB12CF-005E-491C-80F6-2DB9C67770AC}" destId="{36B5B320-EDBC-4876-97CD-5903B481AC58}" srcOrd="0" destOrd="0" presId="urn:microsoft.com/office/officeart/2008/layout/LinedList"/>
    <dgm:cxn modelId="{98CB2B13-0A20-4D67-86BA-A5623593B597}" type="presParOf" srcId="{79AB12CF-005E-491C-80F6-2DB9C67770AC}" destId="{3DE0CBD1-4CAD-4AB7-8893-8C308E3E246F}" srcOrd="1" destOrd="0" presId="urn:microsoft.com/office/officeart/2008/layout/LinedList"/>
    <dgm:cxn modelId="{C2624C55-96D8-4F2C-BCD4-C6781A698A5A}" type="presParOf" srcId="{4C4A962E-50BF-451E-AC07-0116B7E49F34}" destId="{0AA9983C-E9E0-42E3-9F42-3BD5BBFB0181}" srcOrd="24" destOrd="0" presId="urn:microsoft.com/office/officeart/2008/layout/LinedList"/>
    <dgm:cxn modelId="{434F2E1F-0C09-4284-87B9-FEC4B238EA93}" type="presParOf" srcId="{4C4A962E-50BF-451E-AC07-0116B7E49F34}" destId="{B71452FD-96D1-4830-B1A9-B3CB414637B5}" srcOrd="25" destOrd="0" presId="urn:microsoft.com/office/officeart/2008/layout/LinedList"/>
    <dgm:cxn modelId="{F1D63AD8-4CD1-4376-83EB-CDC71609F68E}" type="presParOf" srcId="{B71452FD-96D1-4830-B1A9-B3CB414637B5}" destId="{333B25E2-3EF8-488D-9276-E2E26C46197C}" srcOrd="0" destOrd="0" presId="urn:microsoft.com/office/officeart/2008/layout/LinedList"/>
    <dgm:cxn modelId="{7D6EA811-298D-4379-87D6-291EFECF1D53}" type="presParOf" srcId="{B71452FD-96D1-4830-B1A9-B3CB414637B5}" destId="{98DD1CA3-E869-4D01-973D-289AD73B9B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B1577F-92E2-425C-8626-ABABA944B6BB}">
      <dsp:nvSpPr>
        <dsp:cNvPr id="0" name=""/>
        <dsp:cNvSpPr/>
      </dsp:nvSpPr>
      <dsp:spPr>
        <a:xfrm>
          <a:off x="0" y="2439"/>
          <a:ext cx="62520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186B56-B0CA-4EDC-97B7-8B8F5D8734C2}">
      <dsp:nvSpPr>
        <dsp:cNvPr id="0" name=""/>
        <dsp:cNvSpPr/>
      </dsp:nvSpPr>
      <dsp:spPr>
        <a:xfrm>
          <a:off x="0" y="2439"/>
          <a:ext cx="6252012" cy="1663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Natural response to stress, but can become a disorder</a:t>
          </a:r>
          <a:endParaRPr lang="en-US" sz="3000" kern="1200" dirty="0"/>
        </a:p>
      </dsp:txBody>
      <dsp:txXfrm>
        <a:off x="0" y="2439"/>
        <a:ext cx="6252012" cy="1663800"/>
      </dsp:txXfrm>
    </dsp:sp>
    <dsp:sp modelId="{52B0A0F0-9481-40E9-93D9-04023CFE835C}">
      <dsp:nvSpPr>
        <dsp:cNvPr id="0" name=""/>
        <dsp:cNvSpPr/>
      </dsp:nvSpPr>
      <dsp:spPr>
        <a:xfrm>
          <a:off x="0" y="1666240"/>
          <a:ext cx="62520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49FAD-59D4-4B71-89A9-97EC02AB2501}">
      <dsp:nvSpPr>
        <dsp:cNvPr id="0" name=""/>
        <dsp:cNvSpPr/>
      </dsp:nvSpPr>
      <dsp:spPr>
        <a:xfrm>
          <a:off x="0" y="1666240"/>
          <a:ext cx="6252012" cy="1663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It’s the bodies fight-or-flight response</a:t>
          </a:r>
          <a:endParaRPr lang="en-US" sz="3000" kern="1200"/>
        </a:p>
      </dsp:txBody>
      <dsp:txXfrm>
        <a:off x="0" y="1666240"/>
        <a:ext cx="6252012" cy="1663800"/>
      </dsp:txXfrm>
    </dsp:sp>
    <dsp:sp modelId="{F36A9D3D-4EA2-4912-860B-58902D33A654}">
      <dsp:nvSpPr>
        <dsp:cNvPr id="0" name=""/>
        <dsp:cNvSpPr/>
      </dsp:nvSpPr>
      <dsp:spPr>
        <a:xfrm>
          <a:off x="0" y="3330040"/>
          <a:ext cx="62520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70813-55E7-41C3-978B-900A72A2EC1F}">
      <dsp:nvSpPr>
        <dsp:cNvPr id="0" name=""/>
        <dsp:cNvSpPr/>
      </dsp:nvSpPr>
      <dsp:spPr>
        <a:xfrm>
          <a:off x="0" y="3330040"/>
          <a:ext cx="6252012" cy="1663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 becomes a concern when it is is chronic or disproportionate to the threat</a:t>
          </a:r>
          <a:endParaRPr lang="en-US" sz="3000" kern="1200"/>
        </a:p>
      </dsp:txBody>
      <dsp:txXfrm>
        <a:off x="0" y="3330040"/>
        <a:ext cx="6252012" cy="1663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9A916-A30D-491A-A82C-14EFD0C3B6B9}">
      <dsp:nvSpPr>
        <dsp:cNvPr id="0" name=""/>
        <dsp:cNvSpPr/>
      </dsp:nvSpPr>
      <dsp:spPr>
        <a:xfrm>
          <a:off x="3531479" y="545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Generalised anxiety disorder (GAD)</a:t>
          </a:r>
          <a:endParaRPr lang="en-US" sz="1100" kern="1200"/>
        </a:p>
      </dsp:txBody>
      <dsp:txXfrm>
        <a:off x="3531479" y="545"/>
        <a:ext cx="905409" cy="905409"/>
      </dsp:txXfrm>
    </dsp:sp>
    <dsp:sp modelId="{B4B9B956-78C7-4435-A3CE-35A2F243D9C3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19826609"/>
            <a:gd name="adj4" fmla="val 18605888"/>
            <a:gd name="adj5" fmla="val 4392"/>
          </a:avLst>
        </a:prstGeom>
        <a:solidFill>
          <a:schemeClr val="bg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79C8D-E878-48A2-9932-89C6BA0104B3}">
      <dsp:nvSpPr>
        <dsp:cNvPr id="0" name=""/>
        <dsp:cNvSpPr/>
      </dsp:nvSpPr>
      <dsp:spPr>
        <a:xfrm>
          <a:off x="4696636" y="1461605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Social anxiety</a:t>
          </a:r>
          <a:endParaRPr lang="en-US" sz="1100" kern="1200"/>
        </a:p>
      </dsp:txBody>
      <dsp:txXfrm>
        <a:off x="4696636" y="1461605"/>
        <a:ext cx="905409" cy="905409"/>
      </dsp:txXfrm>
    </dsp:sp>
    <dsp:sp modelId="{B0BC4CDA-BA77-4F4B-ADBF-F7323C5933EB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1229732"/>
            <a:gd name="adj4" fmla="val 21557694"/>
            <a:gd name="adj5" fmla="val 4392"/>
          </a:avLst>
        </a:prstGeom>
        <a:solidFill>
          <a:schemeClr val="bg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79121-AFF3-416C-958D-87D21E2702D8}">
      <dsp:nvSpPr>
        <dsp:cNvPr id="0" name=""/>
        <dsp:cNvSpPr/>
      </dsp:nvSpPr>
      <dsp:spPr>
        <a:xfrm>
          <a:off x="4280796" y="3283518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Panic disorder</a:t>
          </a:r>
          <a:endParaRPr lang="en-US" sz="1100" kern="1200"/>
        </a:p>
      </dsp:txBody>
      <dsp:txXfrm>
        <a:off x="4280796" y="3283518"/>
        <a:ext cx="905409" cy="905409"/>
      </dsp:txXfrm>
    </dsp:sp>
    <dsp:sp modelId="{25874492-5521-4D62-8619-324B90EB250C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4436991"/>
            <a:gd name="adj4" fmla="val 3308218"/>
            <a:gd name="adj5" fmla="val 4392"/>
          </a:avLst>
        </a:prstGeom>
        <a:solidFill>
          <a:schemeClr val="bg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80499-948E-4CB6-AC23-DCF8D66986FF}">
      <dsp:nvSpPr>
        <dsp:cNvPr id="0" name=""/>
        <dsp:cNvSpPr/>
      </dsp:nvSpPr>
      <dsp:spPr>
        <a:xfrm>
          <a:off x="2597096" y="4094345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Specific phobias</a:t>
          </a:r>
          <a:endParaRPr lang="en-US" sz="1100" kern="1200"/>
        </a:p>
      </dsp:txBody>
      <dsp:txXfrm>
        <a:off x="2597096" y="4094345"/>
        <a:ext cx="905409" cy="905409"/>
      </dsp:txXfrm>
    </dsp:sp>
    <dsp:sp modelId="{89C9CB5A-1987-44FF-BE05-5A4927F8B5D6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7256870"/>
            <a:gd name="adj4" fmla="val 6128097"/>
            <a:gd name="adj5" fmla="val 4392"/>
          </a:avLst>
        </a:prstGeom>
        <a:solidFill>
          <a:schemeClr val="bg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EC6D7-A8AF-4B46-8FAA-8B2BBF4CFD14}">
      <dsp:nvSpPr>
        <dsp:cNvPr id="0" name=""/>
        <dsp:cNvSpPr/>
      </dsp:nvSpPr>
      <dsp:spPr>
        <a:xfrm>
          <a:off x="913395" y="3283518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Health anxiety</a:t>
          </a:r>
          <a:endParaRPr lang="en-US" sz="1100" kern="1200"/>
        </a:p>
      </dsp:txBody>
      <dsp:txXfrm>
        <a:off x="913395" y="3283518"/>
        <a:ext cx="905409" cy="905409"/>
      </dsp:txXfrm>
    </dsp:sp>
    <dsp:sp modelId="{558EB741-2AF0-4983-B958-5E07D89A6998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10607394"/>
            <a:gd name="adj4" fmla="val 9335356"/>
            <a:gd name="adj5" fmla="val 4392"/>
          </a:avLst>
        </a:prstGeom>
        <a:solidFill>
          <a:schemeClr val="bg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FEDD5-2C38-4430-B239-63929DFD4EF8}">
      <dsp:nvSpPr>
        <dsp:cNvPr id="0" name=""/>
        <dsp:cNvSpPr/>
      </dsp:nvSpPr>
      <dsp:spPr>
        <a:xfrm>
          <a:off x="497556" y="1461605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OCD</a:t>
          </a:r>
          <a:endParaRPr lang="en-US" sz="1100" kern="1200"/>
        </a:p>
      </dsp:txBody>
      <dsp:txXfrm>
        <a:off x="497556" y="1461605"/>
        <a:ext cx="905409" cy="905409"/>
      </dsp:txXfrm>
    </dsp:sp>
    <dsp:sp modelId="{AAF8A165-CA2C-49B1-A5B8-5D10B423E670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13559200"/>
            <a:gd name="adj4" fmla="val 12338479"/>
            <a:gd name="adj5" fmla="val 4392"/>
          </a:avLst>
        </a:prstGeom>
        <a:solidFill>
          <a:schemeClr val="bg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8C5E8-CB29-40A5-B241-DEB56DB6F153}">
      <dsp:nvSpPr>
        <dsp:cNvPr id="0" name=""/>
        <dsp:cNvSpPr/>
      </dsp:nvSpPr>
      <dsp:spPr>
        <a:xfrm>
          <a:off x="1662712" y="545"/>
          <a:ext cx="905409" cy="905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PTSD</a:t>
          </a:r>
          <a:endParaRPr lang="en-US" sz="1100" kern="1200"/>
        </a:p>
      </dsp:txBody>
      <dsp:txXfrm>
        <a:off x="1662712" y="545"/>
        <a:ext cx="905409" cy="905409"/>
      </dsp:txXfrm>
    </dsp:sp>
    <dsp:sp modelId="{CB2097C6-3DC3-4156-A1CC-593C9D3308FA}">
      <dsp:nvSpPr>
        <dsp:cNvPr id="0" name=""/>
        <dsp:cNvSpPr/>
      </dsp:nvSpPr>
      <dsp:spPr>
        <a:xfrm>
          <a:off x="704999" y="48715"/>
          <a:ext cx="4689602" cy="4689602"/>
        </a:xfrm>
        <a:prstGeom prst="circularArrow">
          <a:avLst>
            <a:gd name="adj1" fmla="val 3765"/>
            <a:gd name="adj2" fmla="val 234912"/>
            <a:gd name="adj3" fmla="val 16740565"/>
            <a:gd name="adj4" fmla="val 15424523"/>
            <a:gd name="adj5" fmla="val 4392"/>
          </a:avLst>
        </a:prstGeom>
        <a:solidFill>
          <a:schemeClr val="bg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91F9A5-31B9-4CC7-992F-0FC7AD844168}">
      <dsp:nvSpPr>
        <dsp:cNvPr id="0" name=""/>
        <dsp:cNvSpPr/>
      </dsp:nvSpPr>
      <dsp:spPr>
        <a:xfrm>
          <a:off x="1562150" y="860"/>
          <a:ext cx="1816678" cy="1816678"/>
        </a:xfrm>
        <a:prstGeom prst="downArrow">
          <a:avLst>
            <a:gd name="adj1" fmla="val 50000"/>
            <a:gd name="adj2" fmla="val 35000"/>
          </a:avLst>
        </a:prstGeom>
        <a:solidFill>
          <a:schemeClr val="bg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bg1"/>
              </a:solidFill>
            </a:rPr>
            <a:t>Childhood- bullying, social rejection, inconsistent care, school performance</a:t>
          </a:r>
          <a:endParaRPr lang="en-US" sz="900" kern="1200" dirty="0">
            <a:solidFill>
              <a:schemeClr val="bg1"/>
            </a:solidFill>
          </a:endParaRPr>
        </a:p>
      </dsp:txBody>
      <dsp:txXfrm>
        <a:off x="2016320" y="860"/>
        <a:ext cx="908339" cy="1498759"/>
      </dsp:txXfrm>
    </dsp:sp>
    <dsp:sp modelId="{6A3CFCA2-8781-42F4-8E21-FFBE9D5E910C}">
      <dsp:nvSpPr>
        <dsp:cNvPr id="0" name=""/>
        <dsp:cNvSpPr/>
      </dsp:nvSpPr>
      <dsp:spPr>
        <a:xfrm rot="5400000">
          <a:off x="3124300" y="1342227"/>
          <a:ext cx="1816678" cy="1816678"/>
        </a:xfrm>
        <a:prstGeom prst="downArrow">
          <a:avLst>
            <a:gd name="adj1" fmla="val 50000"/>
            <a:gd name="adj2" fmla="val 3500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bg1"/>
              </a:solidFill>
            </a:rPr>
            <a:t>Adolescents- hormonal changes, social pressures, identity formation</a:t>
          </a:r>
          <a:endParaRPr lang="en-US" sz="900" kern="1200" dirty="0">
            <a:solidFill>
              <a:schemeClr val="bg1"/>
            </a:solidFill>
          </a:endParaRPr>
        </a:p>
      </dsp:txBody>
      <dsp:txXfrm rot="-5400000">
        <a:off x="3442219" y="1796397"/>
        <a:ext cx="1498759" cy="908339"/>
      </dsp:txXfrm>
    </dsp:sp>
    <dsp:sp modelId="{5B3204E3-D130-4BB2-939B-9FC8DB744B24}">
      <dsp:nvSpPr>
        <dsp:cNvPr id="0" name=""/>
        <dsp:cNvSpPr/>
      </dsp:nvSpPr>
      <dsp:spPr>
        <a:xfrm rot="10800000">
          <a:off x="1562150" y="2735671"/>
          <a:ext cx="1816678" cy="1816678"/>
        </a:xfrm>
        <a:prstGeom prst="downArrow">
          <a:avLst>
            <a:gd name="adj1" fmla="val 50000"/>
            <a:gd name="adj2" fmla="val 35000"/>
          </a:avLst>
        </a:prstGeom>
        <a:solidFill>
          <a:schemeClr val="bg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bg1"/>
              </a:solidFill>
            </a:rPr>
            <a:t>Adulthood- work, finances, relationships, health, struggle balancing commitments</a:t>
          </a:r>
          <a:endParaRPr lang="en-US" sz="900" kern="1200" dirty="0">
            <a:solidFill>
              <a:schemeClr val="bg1"/>
            </a:solidFill>
          </a:endParaRPr>
        </a:p>
      </dsp:txBody>
      <dsp:txXfrm rot="10800000">
        <a:off x="2016319" y="3053590"/>
        <a:ext cx="908339" cy="1498759"/>
      </dsp:txXfrm>
    </dsp:sp>
    <dsp:sp modelId="{45C9F74B-DECE-4349-8851-E4255820C0A7}">
      <dsp:nvSpPr>
        <dsp:cNvPr id="0" name=""/>
        <dsp:cNvSpPr/>
      </dsp:nvSpPr>
      <dsp:spPr>
        <a:xfrm rot="16200000">
          <a:off x="0" y="1319152"/>
          <a:ext cx="1816678" cy="1816678"/>
        </a:xfrm>
        <a:prstGeom prst="downArrow">
          <a:avLst>
            <a:gd name="adj1" fmla="val 50000"/>
            <a:gd name="adj2" fmla="val 35000"/>
          </a:avLst>
        </a:prstGeom>
        <a:solidFill>
          <a:schemeClr val="bg2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solidFill>
                <a:schemeClr val="bg1"/>
              </a:solidFill>
            </a:rPr>
            <a:t>Older adults- ageing, loss, physical decline</a:t>
          </a:r>
          <a:endParaRPr lang="en-US" sz="900" kern="1200" dirty="0">
            <a:solidFill>
              <a:schemeClr val="bg1"/>
            </a:solidFill>
          </a:endParaRPr>
        </a:p>
      </dsp:txBody>
      <dsp:txXfrm rot="5400000">
        <a:off x="0" y="1773321"/>
        <a:ext cx="1498759" cy="9083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FA63D5-321A-4506-8484-5B7ACDECEB6D}">
      <dsp:nvSpPr>
        <dsp:cNvPr id="0" name=""/>
        <dsp:cNvSpPr/>
      </dsp:nvSpPr>
      <dsp:spPr>
        <a:xfrm>
          <a:off x="0" y="729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8B709-1EC8-40A6-9687-CF6F7AF3F0DC}">
      <dsp:nvSpPr>
        <dsp:cNvPr id="0" name=""/>
        <dsp:cNvSpPr/>
      </dsp:nvSpPr>
      <dsp:spPr>
        <a:xfrm>
          <a:off x="0" y="729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Crocq, M (2015). A history of anxiety. </a:t>
          </a:r>
          <a:r>
            <a:rPr lang="en-GB" sz="1200" i="1" kern="1200" dirty="0"/>
            <a:t>PubMed Centralhttps://pmc.ncbi.nlm.nih.gov/articles/PMC4610616/  </a:t>
          </a:r>
        </a:p>
      </dsp:txBody>
      <dsp:txXfrm>
        <a:off x="0" y="729"/>
        <a:ext cx="11375921" cy="459356"/>
      </dsp:txXfrm>
    </dsp:sp>
    <dsp:sp modelId="{F7388BBA-5BBE-4012-A720-3B59A5AD993D}">
      <dsp:nvSpPr>
        <dsp:cNvPr id="0" name=""/>
        <dsp:cNvSpPr/>
      </dsp:nvSpPr>
      <dsp:spPr>
        <a:xfrm>
          <a:off x="0" y="460085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3FC3F-591B-43F3-89D3-1E6685161AFE}">
      <dsp:nvSpPr>
        <dsp:cNvPr id="0" name=""/>
        <dsp:cNvSpPr/>
      </dsp:nvSpPr>
      <dsp:spPr>
        <a:xfrm>
          <a:off x="0" y="460085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Dreamstime</a:t>
          </a:r>
          <a:r>
            <a:rPr lang="en-GB" sz="1200" kern="1200" dirty="0"/>
            <a:t> (2021). Anxiety Disorder of woman. (Image).https://www.dreamstime.com/anxiety-disorder-woman-psychological-illustration-restless-insomnia-vector-trauma-worries-image211713775</a:t>
          </a:r>
          <a:endParaRPr lang="en-US" sz="1200" kern="1200" dirty="0"/>
        </a:p>
      </dsp:txBody>
      <dsp:txXfrm>
        <a:off x="0" y="460085"/>
        <a:ext cx="11375921" cy="459356"/>
      </dsp:txXfrm>
    </dsp:sp>
    <dsp:sp modelId="{618B6E12-88E7-4AC3-85AC-B55BC8D4E2EC}">
      <dsp:nvSpPr>
        <dsp:cNvPr id="0" name=""/>
        <dsp:cNvSpPr/>
      </dsp:nvSpPr>
      <dsp:spPr>
        <a:xfrm>
          <a:off x="0" y="919442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0A23F-3625-4684-816F-2908DAB46E13}">
      <dsp:nvSpPr>
        <dsp:cNvPr id="0" name=""/>
        <dsp:cNvSpPr/>
      </dsp:nvSpPr>
      <dsp:spPr>
        <a:xfrm>
          <a:off x="0" y="919442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Dreamstime</a:t>
          </a:r>
          <a:r>
            <a:rPr lang="en-GB" sz="1200" kern="1200" dirty="0"/>
            <a:t>, (2024). Childhood trauma (Image). </a:t>
          </a:r>
          <a:r>
            <a:rPr lang="en-GB" sz="1200" kern="1200" dirty="0">
              <a:hlinkClick xmlns:r="http://schemas.openxmlformats.org/officeDocument/2006/relationships" r:id="rId1"/>
            </a:rPr>
            <a:t>https://www.dreamstime.com/childhood-psychological-trauma-emotional-impact-traumatic-events-adult-teenager-mental-health-depression-anxiety-image288677533</a:t>
          </a:r>
          <a:endParaRPr lang="en-US" sz="1200" kern="1200" dirty="0"/>
        </a:p>
      </dsp:txBody>
      <dsp:txXfrm>
        <a:off x="0" y="919442"/>
        <a:ext cx="11375921" cy="459356"/>
      </dsp:txXfrm>
    </dsp:sp>
    <dsp:sp modelId="{5B162D82-8CFC-4DFC-A7C0-B78A13B114F3}">
      <dsp:nvSpPr>
        <dsp:cNvPr id="0" name=""/>
        <dsp:cNvSpPr/>
      </dsp:nvSpPr>
      <dsp:spPr>
        <a:xfrm>
          <a:off x="0" y="1378799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63E84-0DC4-4A35-8044-1A86CDA0C449}">
      <dsp:nvSpPr>
        <dsp:cNvPr id="0" name=""/>
        <dsp:cNvSpPr/>
      </dsp:nvSpPr>
      <dsp:spPr>
        <a:xfrm>
          <a:off x="0" y="1378799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Envato, (2023). Social pressure (Image). https://elements.envato.com/social-pressure-with-pointing-fingers-illustration-T3BQGKB</a:t>
          </a:r>
          <a:endParaRPr lang="en-US" sz="1200" kern="1200"/>
        </a:p>
      </dsp:txBody>
      <dsp:txXfrm>
        <a:off x="0" y="1378799"/>
        <a:ext cx="11375921" cy="459356"/>
      </dsp:txXfrm>
    </dsp:sp>
    <dsp:sp modelId="{EC9E59B0-6B0D-4FE9-9BFD-125BA8761C24}">
      <dsp:nvSpPr>
        <dsp:cNvPr id="0" name=""/>
        <dsp:cNvSpPr/>
      </dsp:nvSpPr>
      <dsp:spPr>
        <a:xfrm>
          <a:off x="0" y="1838156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6FA80-ED09-4E99-B357-8810E828CF9F}">
      <dsp:nvSpPr>
        <dsp:cNvPr id="0" name=""/>
        <dsp:cNvSpPr/>
      </dsp:nvSpPr>
      <dsp:spPr>
        <a:xfrm>
          <a:off x="0" y="1838156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Freepik (2023). Specific Phobias (Image). </a:t>
          </a:r>
          <a:r>
            <a:rPr lang="en-GB" sz="1200" kern="1200">
              <a:hlinkClick xmlns:r="http://schemas.openxmlformats.org/officeDocument/2006/relationships" r:id="rId2"/>
            </a:rPr>
            <a:t>https://www.freepik.com/free-vector/four-persons-suffering-phobias_40648429.htm</a:t>
          </a:r>
          <a:endParaRPr lang="en-US" sz="1200" kern="1200"/>
        </a:p>
      </dsp:txBody>
      <dsp:txXfrm>
        <a:off x="0" y="1838156"/>
        <a:ext cx="11375921" cy="459356"/>
      </dsp:txXfrm>
    </dsp:sp>
    <dsp:sp modelId="{74ADDA74-B6AF-46C7-8CCD-8545046B75B8}">
      <dsp:nvSpPr>
        <dsp:cNvPr id="0" name=""/>
        <dsp:cNvSpPr/>
      </dsp:nvSpPr>
      <dsp:spPr>
        <a:xfrm>
          <a:off x="0" y="2297512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9259A-9A86-44CF-BF36-51D404199E24}">
      <dsp:nvSpPr>
        <dsp:cNvPr id="0" name=""/>
        <dsp:cNvSpPr/>
      </dsp:nvSpPr>
      <dsp:spPr>
        <a:xfrm>
          <a:off x="0" y="2297512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Freepik</a:t>
          </a:r>
          <a:r>
            <a:rPr lang="en-GB" sz="1200" kern="1200" dirty="0"/>
            <a:t>, (2025). Hand drawn anxiety. https://www.freepik.com/premium-vector/hand-drawn-anxiety-illustration_208399369.htm</a:t>
          </a:r>
          <a:endParaRPr lang="en-US" sz="1200" kern="1200" dirty="0"/>
        </a:p>
      </dsp:txBody>
      <dsp:txXfrm>
        <a:off x="0" y="2297512"/>
        <a:ext cx="11375921" cy="459356"/>
      </dsp:txXfrm>
    </dsp:sp>
    <dsp:sp modelId="{3152C340-548F-42AF-8683-728417E5088F}">
      <dsp:nvSpPr>
        <dsp:cNvPr id="0" name=""/>
        <dsp:cNvSpPr/>
      </dsp:nvSpPr>
      <dsp:spPr>
        <a:xfrm>
          <a:off x="0" y="2756869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9C1BB-AEA7-4812-A873-B11426CBD28D}">
      <dsp:nvSpPr>
        <dsp:cNvPr id="0" name=""/>
        <dsp:cNvSpPr/>
      </dsp:nvSpPr>
      <dsp:spPr>
        <a:xfrm>
          <a:off x="0" y="2756869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0" y="2756869"/>
        <a:ext cx="11375921" cy="459356"/>
      </dsp:txXfrm>
    </dsp:sp>
    <dsp:sp modelId="{9933AA96-26DB-4166-9914-1A6EEB44C5F9}">
      <dsp:nvSpPr>
        <dsp:cNvPr id="0" name=""/>
        <dsp:cNvSpPr/>
      </dsp:nvSpPr>
      <dsp:spPr>
        <a:xfrm>
          <a:off x="0" y="3216226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BC2A6-0211-482E-8B14-5C2581163AD2}">
      <dsp:nvSpPr>
        <dsp:cNvPr id="0" name=""/>
        <dsp:cNvSpPr/>
      </dsp:nvSpPr>
      <dsp:spPr>
        <a:xfrm>
          <a:off x="0" y="3216226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0" y="3216226"/>
        <a:ext cx="11375921" cy="459356"/>
      </dsp:txXfrm>
    </dsp:sp>
    <dsp:sp modelId="{F6D1257A-7716-4506-BD2C-9A2F5ED595E1}">
      <dsp:nvSpPr>
        <dsp:cNvPr id="0" name=""/>
        <dsp:cNvSpPr/>
      </dsp:nvSpPr>
      <dsp:spPr>
        <a:xfrm>
          <a:off x="0" y="3675583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A6004-68DA-47D7-A019-CB7E5714F0A3}">
      <dsp:nvSpPr>
        <dsp:cNvPr id="0" name=""/>
        <dsp:cNvSpPr/>
      </dsp:nvSpPr>
      <dsp:spPr>
        <a:xfrm>
          <a:off x="0" y="3675583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Vecteezy</a:t>
          </a:r>
          <a:r>
            <a:rPr lang="en-GB" sz="1200" kern="1200" dirty="0"/>
            <a:t>, (ND). Illustration of anxiety disorder (Image). https://www.vecteezy.com/vector-art/36422801-illustration-of-anxiety-disorder-anxiety-disorder-concept-vector-illustration</a:t>
          </a:r>
          <a:endParaRPr lang="en-US" sz="1200" kern="1200" dirty="0"/>
        </a:p>
      </dsp:txBody>
      <dsp:txXfrm>
        <a:off x="0" y="3675583"/>
        <a:ext cx="11375921" cy="459356"/>
      </dsp:txXfrm>
    </dsp:sp>
    <dsp:sp modelId="{FF8CF88F-4127-4BFF-9D5F-8C9478FA8E84}">
      <dsp:nvSpPr>
        <dsp:cNvPr id="0" name=""/>
        <dsp:cNvSpPr/>
      </dsp:nvSpPr>
      <dsp:spPr>
        <a:xfrm>
          <a:off x="0" y="4134939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F7A32C-50B5-48DA-A35B-FDD0068499FA}">
      <dsp:nvSpPr>
        <dsp:cNvPr id="0" name=""/>
        <dsp:cNvSpPr/>
      </dsp:nvSpPr>
      <dsp:spPr>
        <a:xfrm>
          <a:off x="0" y="4134939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Vecteezy (2023) Image of women and anxiety. </a:t>
          </a:r>
          <a:r>
            <a:rPr lang="en-GB" sz="1200" kern="1200">
              <a:hlinkClick xmlns:r="http://schemas.openxmlformats.org/officeDocument/2006/relationships" r:id="rId3"/>
            </a:rPr>
            <a:t>https://www.vecteezy.com/vector-art/16453320-monochrome-anxiety-with-women-illustration</a:t>
          </a:r>
          <a:endParaRPr lang="en-US" sz="1200" kern="1200"/>
        </a:p>
      </dsp:txBody>
      <dsp:txXfrm>
        <a:off x="0" y="4134939"/>
        <a:ext cx="11375921" cy="459356"/>
      </dsp:txXfrm>
    </dsp:sp>
    <dsp:sp modelId="{5414811A-23C6-4A12-A8F8-1D9EC023CABA}">
      <dsp:nvSpPr>
        <dsp:cNvPr id="0" name=""/>
        <dsp:cNvSpPr/>
      </dsp:nvSpPr>
      <dsp:spPr>
        <a:xfrm>
          <a:off x="0" y="4594296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3F146-AD7C-45E4-8162-4778F5D32C68}">
      <dsp:nvSpPr>
        <dsp:cNvPr id="0" name=""/>
        <dsp:cNvSpPr/>
      </dsp:nvSpPr>
      <dsp:spPr>
        <a:xfrm>
          <a:off x="0" y="4594296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Vectezy, (2023) PTSD (Image). </a:t>
          </a:r>
          <a:r>
            <a:rPr lang="en-GB" sz="1200" kern="1200">
              <a:hlinkClick xmlns:r="http://schemas.openxmlformats.org/officeDocument/2006/relationships" r:id="rId4"/>
            </a:rPr>
            <a:t>https://www.vecteezy.com/vector-art/27568892-suffering-from-ptsd-depression-mental-disorder-female-flat-character</a:t>
          </a:r>
          <a:endParaRPr lang="en-US" sz="1200" kern="1200"/>
        </a:p>
      </dsp:txBody>
      <dsp:txXfrm>
        <a:off x="0" y="4594296"/>
        <a:ext cx="11375921" cy="459356"/>
      </dsp:txXfrm>
    </dsp:sp>
    <dsp:sp modelId="{505ECB65-908D-4297-ACFF-DE80D238FAB2}">
      <dsp:nvSpPr>
        <dsp:cNvPr id="0" name=""/>
        <dsp:cNvSpPr/>
      </dsp:nvSpPr>
      <dsp:spPr>
        <a:xfrm>
          <a:off x="0" y="5053653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B5B320-EDBC-4876-97CD-5903B481AC58}">
      <dsp:nvSpPr>
        <dsp:cNvPr id="0" name=""/>
        <dsp:cNvSpPr/>
      </dsp:nvSpPr>
      <dsp:spPr>
        <a:xfrm>
          <a:off x="0" y="5053653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Vecteezy, (2024). Tired woman at work (Image). </a:t>
          </a:r>
          <a:r>
            <a:rPr lang="en-GB" sz="1200" kern="1200">
              <a:hlinkClick xmlns:r="http://schemas.openxmlformats.org/officeDocument/2006/relationships" r:id="rId5"/>
            </a:rPr>
            <a:t>https://www.vecteezy.com/vector-art/35879250-tired-and-exasperated-office-worker-is-grabbed-his-head-among-piles-of-papers-and-documents-stress-in-the-office-rush-work-vector-illustration-in-flat-style</a:t>
          </a:r>
          <a:endParaRPr lang="en-US" sz="1200" kern="1200"/>
        </a:p>
      </dsp:txBody>
      <dsp:txXfrm>
        <a:off x="0" y="5053653"/>
        <a:ext cx="11375921" cy="459356"/>
      </dsp:txXfrm>
    </dsp:sp>
    <dsp:sp modelId="{0AA9983C-E9E0-42E3-9F42-3BD5BBFB0181}">
      <dsp:nvSpPr>
        <dsp:cNvPr id="0" name=""/>
        <dsp:cNvSpPr/>
      </dsp:nvSpPr>
      <dsp:spPr>
        <a:xfrm>
          <a:off x="0" y="5513010"/>
          <a:ext cx="1137592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B25E2-3EF8-488D-9276-E2E26C46197C}">
      <dsp:nvSpPr>
        <dsp:cNvPr id="0" name=""/>
        <dsp:cNvSpPr/>
      </dsp:nvSpPr>
      <dsp:spPr>
        <a:xfrm>
          <a:off x="0" y="5513010"/>
          <a:ext cx="11375921" cy="45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Vecteezy, (2024). Exposure Response Therapy (Image). https://www.vecteezy.com/vector-art/11761472-exposure-therapy-blue-gradient-concept-icon-change-and-manage-fear-reaction-anxiety-disorder-treatment-abstract-idea-thin-line-illustration-isolated-outline-drawing</a:t>
          </a:r>
          <a:endParaRPr lang="en-US" sz="1200" kern="1200"/>
        </a:p>
      </dsp:txBody>
      <dsp:txXfrm>
        <a:off x="0" y="5513010"/>
        <a:ext cx="11375921" cy="459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3FBC9-0CB5-4213-A3F6-C5F08F3188F7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1485F6-79D0-42C0-AF33-B8A2689F9A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1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93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58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99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627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0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43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31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73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34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379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4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71067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0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793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616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569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905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D241A38-2854-404C-B658-30464CA31AD3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8C0BB1-0F43-46B8-A88C-6AACB8986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4406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  <p:sldLayoutId id="2147483942" r:id="rId12"/>
    <p:sldLayoutId id="2147483943" r:id="rId13"/>
    <p:sldLayoutId id="2147483944" r:id="rId14"/>
    <p:sldLayoutId id="2147483945" r:id="rId15"/>
    <p:sldLayoutId id="2147483946" r:id="rId16"/>
    <p:sldLayoutId id="214748394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13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18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12" Type="http://schemas.microsoft.com/office/2007/relationships/diagramDrawing" Target="../diagrams/drawing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diagramColors" Target="../diagrams/colors4.xml"/><Relationship Id="rId5" Type="http://schemas.openxmlformats.org/officeDocument/2006/relationships/diagramColors" Target="../diagrams/colors3.xml"/><Relationship Id="rId15" Type="http://schemas.openxmlformats.org/officeDocument/2006/relationships/image" Target="../media/image20.png"/><Relationship Id="rId10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3.xml"/><Relationship Id="rId9" Type="http://schemas.openxmlformats.org/officeDocument/2006/relationships/diagramLayout" Target="../diagrams/layout4.xml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tv/early-childhood-anxiety-guide/" TargetMode="External"/><Relationship Id="rId2" Type="http://schemas.openxmlformats.org/officeDocument/2006/relationships/hyperlink" Target="https://www.dreamstime.com/digital-illustration-anxiety-mental-health-concept-generative-ai-anxiety-concept-illustration-image27525981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ice.org.uk/guidance/cg113/evidence/a-full-guideline-for-common-mental-health-disorders-pdf-13425221197" TargetMode="External"/><Relationship Id="rId4" Type="http://schemas.openxmlformats.org/officeDocument/2006/relationships/hyperlink" Target="https://www.mind.org.uk/information-support/types-of-mental-health-problems/anxiety-problems/understanding-anxiet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505EAA-B486-DABD-838C-09CCA433B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031047"/>
            <a:ext cx="5449889" cy="4795903"/>
          </a:xfrm>
          <a:prstGeom prst="rect">
            <a:avLst/>
          </a:prstGeom>
          <a:effectLst/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A6BE09-255F-C6E6-1475-13C492C196FB}"/>
              </a:ext>
            </a:extLst>
          </p:cNvPr>
          <p:cNvSpPr txBox="1"/>
          <p:nvPr/>
        </p:nvSpPr>
        <p:spPr>
          <a:xfrm>
            <a:off x="2812026" y="5822037"/>
            <a:ext cx="2003414" cy="76557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Emma Brooks 2420229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History of Counselling.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01EAAF-CD80-DD7F-710A-444564178406}"/>
              </a:ext>
            </a:extLst>
          </p:cNvPr>
          <p:cNvSpPr txBox="1"/>
          <p:nvPr/>
        </p:nvSpPr>
        <p:spPr>
          <a:xfrm>
            <a:off x="898850" y="1646233"/>
            <a:ext cx="319632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Symptoms, causes, different </a:t>
            </a:r>
            <a:r>
              <a:rPr lang="en-GB" sz="3200" b="1" spc="5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latin typeface="Century Gothic" panose="020B0502020202020204"/>
              </a:rPr>
              <a:t>t</a:t>
            </a:r>
            <a:r>
              <a:rPr kumimoji="0" lang="en-GB" sz="3200" b="1" i="0" u="none" strike="noStrike" kern="1200" cap="none" spc="50" normalizeH="0" baseline="0" noProof="0" dirty="0" err="1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ypes</a:t>
            </a:r>
            <a:r>
              <a:rPr kumimoji="0" lang="en-GB" sz="32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,</a:t>
            </a:r>
            <a:r>
              <a:rPr lang="en-GB" sz="3200" b="1" spc="5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latin typeface="Century Gothic" panose="020B0502020202020204"/>
              </a:rPr>
              <a:t> and </a:t>
            </a:r>
            <a:r>
              <a:rPr kumimoji="0" lang="en-GB" sz="32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different life stages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58B5F7E-1E1F-BCCE-E529-20B86D89B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7150" y="205708"/>
            <a:ext cx="7236579" cy="731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7014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C7B14CF8-A9B9-0A5B-3ADC-CD603B4C7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0962556"/>
              </p:ext>
            </p:extLst>
          </p:nvPr>
        </p:nvGraphicFramePr>
        <p:xfrm>
          <a:off x="262611" y="1364326"/>
          <a:ext cx="6252012" cy="4996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BF49AC8-5B61-D63F-225B-0B07DDFBF157}"/>
              </a:ext>
            </a:extLst>
          </p:cNvPr>
          <p:cNvSpPr txBox="1"/>
          <p:nvPr/>
        </p:nvSpPr>
        <p:spPr>
          <a:xfrm>
            <a:off x="8505194" y="5714276"/>
            <a:ext cx="13866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Vecteezy</a:t>
            </a:r>
            <a:r>
              <a:rPr lang="en-GB" sz="1100" dirty="0"/>
              <a:t>, ND).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D33D8C3-F54A-B828-8F7C-1590A2EFD8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2415" y="2060512"/>
            <a:ext cx="5414768" cy="3748035"/>
          </a:xfrm>
          <a:prstGeom prst="rect">
            <a:avLst/>
          </a:prstGeom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C9AAEEF8-2C9F-2C60-1188-D1CA1A21FAEA}"/>
              </a:ext>
            </a:extLst>
          </p:cNvPr>
          <p:cNvSpPr/>
          <p:nvPr/>
        </p:nvSpPr>
        <p:spPr>
          <a:xfrm>
            <a:off x="9533138" y="61022"/>
            <a:ext cx="2480589" cy="2253674"/>
          </a:xfrm>
          <a:prstGeom prst="wedgeEllipseCallou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</a:rPr>
              <a:t>The World Health Organisation reports that over 300 million people globally experience anxiety disorders. (World Health Organisation, 2025).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414A0B-E31A-DE2B-AB0C-3F100E1CCBD7}"/>
              </a:ext>
            </a:extLst>
          </p:cNvPr>
          <p:cNvSpPr txBox="1"/>
          <p:nvPr/>
        </p:nvSpPr>
        <p:spPr>
          <a:xfrm>
            <a:off x="2551471" y="217174"/>
            <a:ext cx="62434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What is Anxiety?</a:t>
            </a:r>
          </a:p>
        </p:txBody>
      </p:sp>
    </p:spTree>
    <p:extLst>
      <p:ext uri="{BB962C8B-B14F-4D97-AF65-F5344CB8AC3E}">
        <p14:creationId xmlns:p14="http://schemas.microsoft.com/office/powerpoint/2010/main" val="3962868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D33645A-1D9D-B4F1-851F-73396EEB41BC}"/>
              </a:ext>
            </a:extLst>
          </p:cNvPr>
          <p:cNvSpPr/>
          <p:nvPr/>
        </p:nvSpPr>
        <p:spPr>
          <a:xfrm>
            <a:off x="6275938" y="1383796"/>
            <a:ext cx="4166510" cy="16223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2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j-lt"/>
                <a:ea typeface="+mj-ea"/>
                <a:cs typeface="+mj-cs"/>
              </a:rPr>
              <a:t>Physical and Emotional Symptoms.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A0194-66F7-B81D-7569-97C068C91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7996" y="2625213"/>
            <a:ext cx="4166509" cy="3785419"/>
          </a:xfrm>
          <a:noFill/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Racing heart/palpitations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Sweating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Can’t sleep 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Reduced appetite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Restlessness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Feeling weak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Upset stomach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Trouble concentrating</a:t>
            </a:r>
          </a:p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Hyperventilating</a:t>
            </a:r>
          </a:p>
        </p:txBody>
      </p:sp>
      <p:pic>
        <p:nvPicPr>
          <p:cNvPr id="2050" name="Picture 2" descr="Free Vector | Anxiety symptoms concept illustration">
            <a:extLst>
              <a:ext uri="{FF2B5EF4-FFF2-40B4-BE49-F238E27FC236}">
                <a16:creationId xmlns:a16="http://schemas.microsoft.com/office/drawing/2014/main" id="{3C20F1A5-5AE3-E9E2-E2A8-1A06093E7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704054"/>
            <a:ext cx="5449889" cy="544988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76E431-D23A-0535-98E7-D5178BD55CAE}"/>
              </a:ext>
            </a:extLst>
          </p:cNvPr>
          <p:cNvSpPr txBox="1"/>
          <p:nvPr/>
        </p:nvSpPr>
        <p:spPr>
          <a:xfrm>
            <a:off x="9485644" y="1825625"/>
            <a:ext cx="2100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Freepik</a:t>
            </a:r>
            <a:r>
              <a:rPr lang="en-GB" dirty="0"/>
              <a:t>, ND)</a:t>
            </a: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7C1F650-6FC3-6CDD-4337-67827CEEEB3E}"/>
              </a:ext>
            </a:extLst>
          </p:cNvPr>
          <p:cNvSpPr/>
          <p:nvPr/>
        </p:nvSpPr>
        <p:spPr>
          <a:xfrm>
            <a:off x="6003634" y="2967335"/>
            <a:ext cx="18473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264254-96B6-ABA3-8757-680D061966D3}"/>
              </a:ext>
            </a:extLst>
          </p:cNvPr>
          <p:cNvSpPr txBox="1"/>
          <p:nvPr/>
        </p:nvSpPr>
        <p:spPr>
          <a:xfrm>
            <a:off x="1317522" y="-85780"/>
            <a:ext cx="590718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Physical and Emotional Symptoms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A3FEC2-A07F-7788-51AF-9ED6F25B60BB}"/>
              </a:ext>
            </a:extLst>
          </p:cNvPr>
          <p:cNvSpPr txBox="1"/>
          <p:nvPr/>
        </p:nvSpPr>
        <p:spPr>
          <a:xfrm>
            <a:off x="6882581" y="5938684"/>
            <a:ext cx="2389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chemeClr val="bg1"/>
                </a:solidFill>
              </a:rPr>
              <a:t>Freepik</a:t>
            </a:r>
            <a:r>
              <a:rPr lang="en-GB" sz="1200" dirty="0">
                <a:solidFill>
                  <a:schemeClr val="bg1"/>
                </a:solidFill>
              </a:rPr>
              <a:t>, 2025.</a:t>
            </a:r>
          </a:p>
        </p:txBody>
      </p:sp>
    </p:spTree>
    <p:extLst>
      <p:ext uri="{BB962C8B-B14F-4D97-AF65-F5344CB8AC3E}">
        <p14:creationId xmlns:p14="http://schemas.microsoft.com/office/powerpoint/2010/main" val="2665541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80" name="Content Placeholder 2">
            <a:extLst>
              <a:ext uri="{FF2B5EF4-FFF2-40B4-BE49-F238E27FC236}">
                <a16:creationId xmlns:a16="http://schemas.microsoft.com/office/drawing/2014/main" id="{02E9EC3B-D283-0EDA-BEF4-CC6A7A38C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8471771"/>
              </p:ext>
            </p:extLst>
          </p:nvPr>
        </p:nvGraphicFramePr>
        <p:xfrm>
          <a:off x="3123298" y="1625486"/>
          <a:ext cx="6099602" cy="500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ABD26B1-3580-2D91-8929-A9A9F04223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4156" y="2994299"/>
            <a:ext cx="2558450" cy="1850079"/>
          </a:xfrm>
          <a:prstGeom prst="rect">
            <a:avLst/>
          </a:prstGeom>
        </p:spPr>
      </p:pic>
      <p:pic>
        <p:nvPicPr>
          <p:cNvPr id="3074" name="Picture 2" descr="Woman has symptoms obsessive compulsive disorder, intrusive thoughts ...">
            <a:extLst>
              <a:ext uri="{FF2B5EF4-FFF2-40B4-BE49-F238E27FC236}">
                <a16:creationId xmlns:a16="http://schemas.microsoft.com/office/drawing/2014/main" id="{95CD3972-74A2-06F4-9C0C-B9C0DD531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3464" y="3538854"/>
            <a:ext cx="2288648" cy="228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uffering from PTSD depression mental disorder female flat character ...">
            <a:extLst>
              <a:ext uri="{FF2B5EF4-FFF2-40B4-BE49-F238E27FC236}">
                <a16:creationId xmlns:a16="http://schemas.microsoft.com/office/drawing/2014/main" id="{8302E79A-0B4A-85DA-6F99-CE8501078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05" y="1467396"/>
            <a:ext cx="1872991" cy="187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127F91-D3D9-8346-D11E-AEEE79319DC3}"/>
              </a:ext>
            </a:extLst>
          </p:cNvPr>
          <p:cNvSpPr txBox="1"/>
          <p:nvPr/>
        </p:nvSpPr>
        <p:spPr>
          <a:xfrm>
            <a:off x="490630" y="1265116"/>
            <a:ext cx="26326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Vecteezy</a:t>
            </a:r>
            <a:r>
              <a:rPr lang="en-GB" sz="1100" dirty="0"/>
              <a:t>, 2023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E4F01B-04FD-53D8-A346-A9079F4FEC82}"/>
              </a:ext>
            </a:extLst>
          </p:cNvPr>
          <p:cNvSpPr txBox="1"/>
          <p:nvPr/>
        </p:nvSpPr>
        <p:spPr>
          <a:xfrm>
            <a:off x="4954156" y="4681528"/>
            <a:ext cx="15460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Dreamstime</a:t>
            </a:r>
            <a:r>
              <a:rPr lang="en-GB" sz="1100" dirty="0"/>
              <a:t>, ND</a:t>
            </a: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77DDF8A4-D912-5BBB-6391-0EA6E67FA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82" y="3672334"/>
            <a:ext cx="2775435" cy="240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201C6E-ADD8-2C69-6710-3B6AFA02A8C2}"/>
              </a:ext>
            </a:extLst>
          </p:cNvPr>
          <p:cNvSpPr txBox="1"/>
          <p:nvPr/>
        </p:nvSpPr>
        <p:spPr>
          <a:xfrm>
            <a:off x="685345" y="6056597"/>
            <a:ext cx="15793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Freepik</a:t>
            </a:r>
            <a:r>
              <a:rPr lang="en-GB" sz="1100" dirty="0"/>
              <a:t>, 2023).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707782C6-AF04-A3DD-9849-38CCDC58F358}"/>
              </a:ext>
            </a:extLst>
          </p:cNvPr>
          <p:cNvSpPr/>
          <p:nvPr/>
        </p:nvSpPr>
        <p:spPr>
          <a:xfrm rot="16200000">
            <a:off x="7783387" y="1562528"/>
            <a:ext cx="462116" cy="776748"/>
          </a:xfrm>
          <a:prstGeom prst="down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B7841D-51A3-35E4-C609-BFDF7738778E}"/>
              </a:ext>
            </a:extLst>
          </p:cNvPr>
          <p:cNvSpPr txBox="1"/>
          <p:nvPr/>
        </p:nvSpPr>
        <p:spPr>
          <a:xfrm>
            <a:off x="8402819" y="1796985"/>
            <a:ext cx="3628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GAD is estimated to affect between 4-7.9% of patients seen in primary care; however, GAD is often undiagnosed (NICE,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785FA5-05B3-45B3-0577-7B2FBCC9A2EB}"/>
              </a:ext>
            </a:extLst>
          </p:cNvPr>
          <p:cNvSpPr txBox="1"/>
          <p:nvPr/>
        </p:nvSpPr>
        <p:spPr>
          <a:xfrm>
            <a:off x="766149" y="154387"/>
            <a:ext cx="1065970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Different types of Anxiety.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023FF0-C808-4E56-72F0-8837FDE9EAB2}"/>
              </a:ext>
            </a:extLst>
          </p:cNvPr>
          <p:cNvSpPr txBox="1"/>
          <p:nvPr/>
        </p:nvSpPr>
        <p:spPr>
          <a:xfrm>
            <a:off x="9586452" y="5827502"/>
            <a:ext cx="20456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1">
                    <a:lumMod val="95000"/>
                  </a:schemeClr>
                </a:solidFill>
              </a:rPr>
              <a:t>Stock Adobe, 2023.</a:t>
            </a:r>
          </a:p>
        </p:txBody>
      </p:sp>
    </p:spTree>
    <p:extLst>
      <p:ext uri="{BB962C8B-B14F-4D97-AF65-F5344CB8AC3E}">
        <p14:creationId xmlns:p14="http://schemas.microsoft.com/office/powerpoint/2010/main" val="1593246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311346B-D6A0-858D-4F6C-A1BFF6983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200" y="647699"/>
            <a:ext cx="4893890" cy="3242202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93C3E-237A-9DAB-748F-E6E57FB7C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5254326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Trauma (Childhood/adulthood)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Family environment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Social pressure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Work-related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Poverty and inequality.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/>
              <a:t>Gender roles</a:t>
            </a:r>
          </a:p>
        </p:txBody>
      </p:sp>
      <p:pic>
        <p:nvPicPr>
          <p:cNvPr id="4098" name="Picture 2" descr="Childhood Psychological Trauma. Emotional Impact of Traumatic Events ...">
            <a:extLst>
              <a:ext uri="{FF2B5EF4-FFF2-40B4-BE49-F238E27FC236}">
                <a16:creationId xmlns:a16="http://schemas.microsoft.com/office/drawing/2014/main" id="{862D0189-A361-7C7E-1AF2-734736E2D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83773" y="4150658"/>
            <a:ext cx="2049022" cy="216255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75FFB2-D883-C597-95D0-9E9BAEAB57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6129" y="4293392"/>
            <a:ext cx="2627752" cy="1747455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F112A5-45D7-2D33-7BBB-EF3409E60824}"/>
              </a:ext>
            </a:extLst>
          </p:cNvPr>
          <p:cNvSpPr txBox="1"/>
          <p:nvPr/>
        </p:nvSpPr>
        <p:spPr>
          <a:xfrm>
            <a:off x="287773" y="102652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Causes of Anxiety.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225200-0D7E-DF85-707E-CBB688383BEF}"/>
              </a:ext>
            </a:extLst>
          </p:cNvPr>
          <p:cNvSpPr txBox="1"/>
          <p:nvPr/>
        </p:nvSpPr>
        <p:spPr>
          <a:xfrm>
            <a:off x="6383773" y="6079496"/>
            <a:ext cx="17370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Dreamstime</a:t>
            </a:r>
            <a:r>
              <a:rPr lang="en-GB" sz="1100" dirty="0">
                <a:solidFill>
                  <a:schemeClr val="bg1"/>
                </a:solidFill>
              </a:rPr>
              <a:t>, 2024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544B8F-32B2-FE1C-B6C5-FAA68689B0F7}"/>
              </a:ext>
            </a:extLst>
          </p:cNvPr>
          <p:cNvSpPr txBox="1"/>
          <p:nvPr/>
        </p:nvSpPr>
        <p:spPr>
          <a:xfrm>
            <a:off x="9030470" y="5798221"/>
            <a:ext cx="11995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Envato</a:t>
            </a:r>
            <a:r>
              <a:rPr lang="en-GB" sz="1100" dirty="0">
                <a:solidFill>
                  <a:schemeClr val="bg1"/>
                </a:solidFill>
              </a:rPr>
              <a:t>, 2023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19CCF1-90B2-7839-A0E7-A5A2E8611742}"/>
              </a:ext>
            </a:extLst>
          </p:cNvPr>
          <p:cNvSpPr txBox="1"/>
          <p:nvPr/>
        </p:nvSpPr>
        <p:spPr>
          <a:xfrm>
            <a:off x="6990735" y="3628103"/>
            <a:ext cx="22417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solidFill>
                  <a:schemeClr val="bg1"/>
                </a:solidFill>
              </a:rPr>
              <a:t>Vecteezy</a:t>
            </a:r>
            <a:r>
              <a:rPr lang="en-GB" sz="1100" dirty="0">
                <a:solidFill>
                  <a:schemeClr val="bg1"/>
                </a:solidFill>
              </a:rPr>
              <a:t>, 2024.</a:t>
            </a:r>
          </a:p>
        </p:txBody>
      </p:sp>
    </p:spTree>
    <p:extLst>
      <p:ext uri="{BB962C8B-B14F-4D97-AF65-F5344CB8AC3E}">
        <p14:creationId xmlns:p14="http://schemas.microsoft.com/office/powerpoint/2010/main" val="1224925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89F10ED-E2FD-87BA-BFE4-175A50D852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476560"/>
              </p:ext>
            </p:extLst>
          </p:nvPr>
        </p:nvGraphicFramePr>
        <p:xfrm>
          <a:off x="345697" y="1544978"/>
          <a:ext cx="7104344" cy="3548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FAC1B3DC-701A-EF62-641F-83A7401CEA09}"/>
              </a:ext>
            </a:extLst>
          </p:cNvPr>
          <p:cNvSpPr txBox="1"/>
          <p:nvPr/>
        </p:nvSpPr>
        <p:spPr>
          <a:xfrm>
            <a:off x="8864238" y="6291067"/>
            <a:ext cx="13514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Fity</a:t>
            </a:r>
            <a:r>
              <a:rPr lang="en-GB" sz="1100" dirty="0"/>
              <a:t>, 2025).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4EBFF2-3FBC-8171-7001-69134555C4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58095" y="5023493"/>
            <a:ext cx="2342793" cy="1267574"/>
          </a:xfrm>
          <a:prstGeom prst="rect">
            <a:avLst/>
          </a:prstGeom>
        </p:spPr>
      </p:pic>
      <p:graphicFrame>
        <p:nvGraphicFramePr>
          <p:cNvPr id="15" name="TextBox 12">
            <a:extLst>
              <a:ext uri="{FF2B5EF4-FFF2-40B4-BE49-F238E27FC236}">
                <a16:creationId xmlns:a16="http://schemas.microsoft.com/office/drawing/2014/main" id="{DB7F3FF7-6D39-2E27-BCA9-86E9656562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2650557"/>
              </p:ext>
            </p:extLst>
          </p:nvPr>
        </p:nvGraphicFramePr>
        <p:xfrm>
          <a:off x="3519949" y="1540333"/>
          <a:ext cx="4940979" cy="4553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E7414A5-30F8-F11C-D115-9902E0E02B5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04292" y="1109445"/>
            <a:ext cx="2263792" cy="19931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F5C17AD-0167-0AC6-4437-D1EBEF9E2A22}"/>
              </a:ext>
            </a:extLst>
          </p:cNvPr>
          <p:cNvSpPr txBox="1"/>
          <p:nvPr/>
        </p:nvSpPr>
        <p:spPr>
          <a:xfrm>
            <a:off x="2166478" y="3054806"/>
            <a:ext cx="94834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Early years, 2025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F933C93-BE8F-AAB2-D873-057AF302791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622288" y="1025398"/>
            <a:ext cx="2215351" cy="199310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7C3C4AA-B671-C67E-9D2B-51ADFC632D4F}"/>
              </a:ext>
            </a:extLst>
          </p:cNvPr>
          <p:cNvSpPr txBox="1"/>
          <p:nvPr/>
        </p:nvSpPr>
        <p:spPr>
          <a:xfrm>
            <a:off x="8976852" y="2985076"/>
            <a:ext cx="286945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Freepik</a:t>
            </a:r>
            <a:r>
              <a:rPr lang="en-GB" sz="1100" dirty="0"/>
              <a:t>, 2025.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8A3A7BB-9601-7670-7335-5AC4EF3C39F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740498" y="4896372"/>
            <a:ext cx="2263792" cy="139469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F57A186-778F-9364-DDB5-83687C515DAB}"/>
              </a:ext>
            </a:extLst>
          </p:cNvPr>
          <p:cNvSpPr txBox="1"/>
          <p:nvPr/>
        </p:nvSpPr>
        <p:spPr>
          <a:xfrm>
            <a:off x="1976284" y="6221035"/>
            <a:ext cx="308732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Dreamstime</a:t>
            </a:r>
            <a:r>
              <a:rPr lang="en-GB" sz="1100" dirty="0"/>
              <a:t>, 2023.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1B9C39F-E092-D084-1A4F-57824F8EC11D}"/>
              </a:ext>
            </a:extLst>
          </p:cNvPr>
          <p:cNvSpPr txBox="1"/>
          <p:nvPr/>
        </p:nvSpPr>
        <p:spPr>
          <a:xfrm>
            <a:off x="128604" y="56758"/>
            <a:ext cx="119347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Anxiety in Different Life Stages.</a:t>
            </a:r>
          </a:p>
        </p:txBody>
      </p:sp>
    </p:spTree>
    <p:extLst>
      <p:ext uri="{BB962C8B-B14F-4D97-AF65-F5344CB8AC3E}">
        <p14:creationId xmlns:p14="http://schemas.microsoft.com/office/powerpoint/2010/main" val="542247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3A26F01-B403-B266-BF35-B2639DE5B2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032564"/>
              </p:ext>
            </p:extLst>
          </p:nvPr>
        </p:nvGraphicFramePr>
        <p:xfrm>
          <a:off x="412955" y="884904"/>
          <a:ext cx="11375921" cy="597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D4DBE5F-0594-84C8-2FE1-76FCFBC1EB14}"/>
              </a:ext>
            </a:extLst>
          </p:cNvPr>
          <p:cNvSpPr txBox="1"/>
          <p:nvPr/>
        </p:nvSpPr>
        <p:spPr>
          <a:xfrm>
            <a:off x="3175818" y="0"/>
            <a:ext cx="656794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Reference List.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EA3506-00A9-5609-305F-D9604C422A20}"/>
              </a:ext>
            </a:extLst>
          </p:cNvPr>
          <p:cNvSpPr txBox="1"/>
          <p:nvPr/>
        </p:nvSpPr>
        <p:spPr>
          <a:xfrm>
            <a:off x="403124" y="3594453"/>
            <a:ext cx="10677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95000"/>
                  </a:schemeClr>
                </a:solidFill>
              </a:rPr>
              <a:t>Holland, K, (2025). Everything you need to know about anxiety. </a:t>
            </a:r>
            <a:r>
              <a:rPr lang="en-GB" sz="1200" i="1" dirty="0">
                <a:solidFill>
                  <a:schemeClr val="tx1">
                    <a:lumMod val="95000"/>
                  </a:schemeClr>
                </a:solidFill>
              </a:rPr>
              <a:t>Healthline UK. https://www.healthline.com/health/anxiety </a:t>
            </a:r>
            <a:endParaRPr lang="en-GB" sz="12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98A8CE-A249-5634-328E-BC556F18040E}"/>
              </a:ext>
            </a:extLst>
          </p:cNvPr>
          <p:cNvSpPr txBox="1"/>
          <p:nvPr/>
        </p:nvSpPr>
        <p:spPr>
          <a:xfrm>
            <a:off x="403125" y="4001729"/>
            <a:ext cx="11788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NHS, (ND). Managing anxiety. </a:t>
            </a:r>
            <a:r>
              <a:rPr lang="en-GB" sz="1200" i="1" dirty="0"/>
              <a:t>Better health. </a:t>
            </a:r>
            <a:r>
              <a:rPr lang="en-GB" sz="1200" dirty="0"/>
              <a:t>https://www.nhs.uk/every-mind-matters/mental-health-issues/anxiety/</a:t>
            </a:r>
          </a:p>
        </p:txBody>
      </p:sp>
    </p:spTree>
    <p:extLst>
      <p:ext uri="{BB962C8B-B14F-4D97-AF65-F5344CB8AC3E}">
        <p14:creationId xmlns:p14="http://schemas.microsoft.com/office/powerpoint/2010/main" val="1366008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6ED84-F697-2974-EC05-40F865DED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1847871" cy="685800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Dreamstime</a:t>
            </a:r>
            <a:r>
              <a:rPr lang="en-GB" dirty="0"/>
              <a:t>, (2023). Anxiety illustration (Image). </a:t>
            </a:r>
            <a:r>
              <a:rPr lang="en-GB" dirty="0">
                <a:hlinkClick r:id="rId2"/>
              </a:rPr>
              <a:t>https://www.dreamstime.com/digital-illustration-anxiety-mental-health-concept-generative-ai-anxiety-concept-illustration-image275259814</a:t>
            </a:r>
            <a:endParaRPr lang="en-GB" dirty="0"/>
          </a:p>
          <a:p>
            <a:r>
              <a:rPr lang="en-GB" dirty="0"/>
              <a:t>Dangi, N and Sharma, A (2025). Social and lifestyle impact on anxiety</a:t>
            </a:r>
            <a:r>
              <a:rPr lang="en-GB" i="1" dirty="0"/>
              <a:t>. EPRA International Journal of Research and Development (IJRD) https://eprajournals.com/pdf/fm/jpanel/upload/2025/January/202501-02-019652 </a:t>
            </a:r>
          </a:p>
          <a:p>
            <a:r>
              <a:rPr lang="en-GB" dirty="0"/>
              <a:t>Early years (2025) Childhood anxiety (Image). </a:t>
            </a:r>
            <a:r>
              <a:rPr lang="en-GB" dirty="0">
                <a:hlinkClick r:id="rId3"/>
              </a:rPr>
              <a:t>https://www.earlyyears.tv/early-childhood-anxiety-guide/</a:t>
            </a:r>
            <a:endParaRPr lang="en-GB" dirty="0"/>
          </a:p>
          <a:p>
            <a:r>
              <a:rPr lang="en-GB" dirty="0" err="1"/>
              <a:t>Freepik</a:t>
            </a:r>
            <a:r>
              <a:rPr lang="en-GB" dirty="0"/>
              <a:t>, (2025). Anxiety symptoms concept. ttps://www.freepik.com/premium-vector/anxiety-symptoms-concept-illustration_272424520.htm</a:t>
            </a:r>
          </a:p>
          <a:p>
            <a:r>
              <a:rPr lang="en-GB" dirty="0"/>
              <a:t>Mind, (2026). Understanding anxiety. </a:t>
            </a:r>
            <a:r>
              <a:rPr lang="en-GB" dirty="0">
                <a:hlinkClick r:id="rId4"/>
              </a:rPr>
              <a:t>https://www.mind.org.uk/information-support/types-of-mental-health-problems/anxiety-problems/understanding-anxiety/</a:t>
            </a:r>
            <a:endParaRPr lang="en-GB" dirty="0"/>
          </a:p>
          <a:p>
            <a:r>
              <a:rPr lang="en-GB" dirty="0"/>
              <a:t>NICE, (2024). Generalised anxiety disorder and panic disorder in adults. </a:t>
            </a:r>
            <a:r>
              <a:rPr lang="en-GB" dirty="0">
                <a:hlinkClick r:id="rId5"/>
              </a:rPr>
              <a:t>https://www.nice.org.uk/guidance/cg113/evidence/a-full-guideline-for-common-mental-health-disorders-pdf-13425221197</a:t>
            </a:r>
            <a:endParaRPr lang="en-GB" dirty="0"/>
          </a:p>
          <a:p>
            <a:r>
              <a:rPr lang="en-GB" dirty="0"/>
              <a:t>Roberts, D (ND). Anxiety across the lifespan. </a:t>
            </a:r>
            <a:r>
              <a:rPr lang="en-GB" i="1" dirty="0"/>
              <a:t>Read Medium. https://readmedium.com/anxiety-across-the-lifespan-manifestations-at-different-life-stages-bb1e6070d9c8</a:t>
            </a:r>
            <a:endParaRPr lang="en-GB" dirty="0"/>
          </a:p>
          <a:p>
            <a:r>
              <a:rPr lang="en-GB" dirty="0" err="1"/>
              <a:t>ScienceNewsToday</a:t>
            </a:r>
            <a:r>
              <a:rPr lang="en-GB" dirty="0"/>
              <a:t>, (2025). What happens to the brain during anxiety? https://www.sciencenewstoday.org/what-happens-to-the-brain-during-stress-and-anxiety </a:t>
            </a:r>
          </a:p>
          <a:p>
            <a:r>
              <a:rPr lang="en-GB" dirty="0"/>
              <a:t>Stock Adobe, (2023). Woman with OCD. https://stock.adobe.com/uk/images/woman-has-symptoms-obsessive-compulsive-disorder-intrusive-thoughts-wash-hands-fear-neurosis-and-panic-attack-vector-illustration-syndrome-ocd-of-human/527749546</a:t>
            </a:r>
          </a:p>
        </p:txBody>
      </p:sp>
    </p:spTree>
    <p:extLst>
      <p:ext uri="{BB962C8B-B14F-4D97-AF65-F5344CB8AC3E}">
        <p14:creationId xmlns:p14="http://schemas.microsoft.com/office/powerpoint/2010/main" val="3657329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9B29A-DD3D-5EB0-9552-A6A3A84E7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AI Acknowledgment.</a:t>
            </a:r>
            <a:br>
              <a:rPr kumimoji="0" lang="en-GB" sz="5400" b="1" i="0" u="none" strike="noStrike" kern="1200" cap="none" spc="50" normalizeH="0" baseline="0" noProof="0" dirty="0">
                <a:ln w="9525" cmpd="sng">
                  <a:solidFill>
                    <a:srgbClr val="B01513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rgbClr val="B01513">
                      <a:alpha val="40000"/>
                    </a:srgbClr>
                  </a:glo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FAB2-B4A3-CE24-32DD-C71FF6DB70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can confirm that I used AI software to help me structure my presentation. I used ChatGPT to structure my presentation. I also used </a:t>
            </a:r>
            <a:r>
              <a:rPr lang="en-GB" dirty="0" err="1"/>
              <a:t>TalkType</a:t>
            </a:r>
            <a:r>
              <a:rPr lang="en-GB" dirty="0"/>
              <a:t> to help with proofreading.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674041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0" ma:contentTypeDescription="Create a new document." ma:contentTypeScope="" ma:versionID="54183e6514c1da6cc8e8f28a911efaff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e8a2744a79d18cb7e4cf054ba7d4f2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39693A7B-2126-431E-B16E-B3E44C238CB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8D2086-B4A9-4DB3-B1FE-15E55770C6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6A84989-5075-4C3F-8791-3B09B7DE1B2D}">
  <ds:schemaRefs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microsoft.com/office/infopath/2007/PartnerControls"/>
    <ds:schemaRef ds:uri="bf244c3e-e0b4-4871-bb4e-fd032a14544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1072</TotalTime>
  <Words>841</Words>
  <Application>Microsoft Office PowerPoint</Application>
  <PresentationFormat>Widescreen</PresentationFormat>
  <Paragraphs>79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Century Gothic</vt:lpstr>
      <vt:lpstr>Courier New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AI Acknowledgment.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Brooks (2420229)</dc:creator>
  <cp:lastModifiedBy>Emma Brooks (2420229)</cp:lastModifiedBy>
  <cp:revision>3</cp:revision>
  <dcterms:created xsi:type="dcterms:W3CDTF">2026-04-19T21:54:26Z</dcterms:created>
  <dcterms:modified xsi:type="dcterms:W3CDTF">2026-04-20T23:02:02Z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