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notesMasterIdLst>
    <p:notesMasterId r:id="rId6"/>
  </p:notesMasterIdLst>
  <p:sldIdLst>
    <p:sldId id="256" r:id="rId2"/>
    <p:sldId id="262" r:id="rId3"/>
    <p:sldId id="257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8D4A03-3AE0-4A7E-B99E-26C1059F6DA2}" v="395" dt="2025-10-14T08:20:43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53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Ahmed (2314455)" userId="b8043710-d9c8-46e2-9f13-000da940e5ad" providerId="ADAL" clId="{02EEE158-A9ED-4EEC-908A-36928DF4670D}"/>
    <pc:docChg chg="undo redo custSel addSld delSld modSld sldOrd">
      <pc:chgData name="Sana Ahmed (2314455)" userId="b8043710-d9c8-46e2-9f13-000da940e5ad" providerId="ADAL" clId="{02EEE158-A9ED-4EEC-908A-36928DF4670D}" dt="2025-10-14T08:20:48.514" v="8830" actId="20577"/>
      <pc:docMkLst>
        <pc:docMk/>
      </pc:docMkLst>
      <pc:sldChg chg="addSp delSp modSp mod modAnim">
        <pc:chgData name="Sana Ahmed (2314455)" userId="b8043710-d9c8-46e2-9f13-000da940e5ad" providerId="ADAL" clId="{02EEE158-A9ED-4EEC-908A-36928DF4670D}" dt="2025-10-12T12:24:55.009" v="6206"/>
        <pc:sldMkLst>
          <pc:docMk/>
          <pc:sldMk cId="2795609965" sldId="256"/>
        </pc:sldMkLst>
        <pc:spChg chg="mod">
          <ac:chgData name="Sana Ahmed (2314455)" userId="b8043710-d9c8-46e2-9f13-000da940e5ad" providerId="ADAL" clId="{02EEE158-A9ED-4EEC-908A-36928DF4670D}" dt="2025-10-12T08:39:25.482" v="4270" actId="404"/>
          <ac:spMkLst>
            <pc:docMk/>
            <pc:sldMk cId="2795609965" sldId="256"/>
            <ac:spMk id="2" creationId="{9104E6DE-197F-F993-F865-1772FEF63878}"/>
          </ac:spMkLst>
        </pc:spChg>
        <pc:spChg chg="mod">
          <ac:chgData name="Sana Ahmed (2314455)" userId="b8043710-d9c8-46e2-9f13-000da940e5ad" providerId="ADAL" clId="{02EEE158-A9ED-4EEC-908A-36928DF4670D}" dt="2025-10-12T08:42:02.918" v="4273" actId="14100"/>
          <ac:spMkLst>
            <pc:docMk/>
            <pc:sldMk cId="2795609965" sldId="256"/>
            <ac:spMk id="3" creationId="{49C01B07-8C06-7686-F488-FC3A21FEA9BC}"/>
          </ac:spMkLst>
        </pc:spChg>
        <pc:spChg chg="add del mod">
          <ac:chgData name="Sana Ahmed (2314455)" userId="b8043710-d9c8-46e2-9f13-000da940e5ad" providerId="ADAL" clId="{02EEE158-A9ED-4EEC-908A-36928DF4670D}" dt="2025-10-12T08:39:33.425" v="4271" actId="1076"/>
          <ac:spMkLst>
            <pc:docMk/>
            <pc:sldMk cId="2795609965" sldId="256"/>
            <ac:spMk id="5" creationId="{DD90CF7E-C6BD-0791-EDCA-DDDF43AED3A0}"/>
          </ac:spMkLst>
        </pc:spChg>
        <pc:spChg chg="add mod ord">
          <ac:chgData name="Sana Ahmed (2314455)" userId="b8043710-d9c8-46e2-9f13-000da940e5ad" providerId="ADAL" clId="{02EEE158-A9ED-4EEC-908A-36928DF4670D}" dt="2025-10-05T09:00:42.485" v="189" actId="1076"/>
          <ac:spMkLst>
            <pc:docMk/>
            <pc:sldMk cId="2795609965" sldId="256"/>
            <ac:spMk id="8" creationId="{7DA5A293-A80F-EEF5-F656-97810D576993}"/>
          </ac:spMkLst>
        </pc:spChg>
        <pc:spChg chg="add">
          <ac:chgData name="Sana Ahmed (2314455)" userId="b8043710-d9c8-46e2-9f13-000da940e5ad" providerId="ADAL" clId="{02EEE158-A9ED-4EEC-908A-36928DF4670D}" dt="2025-10-05T08:58:00.941" v="171" actId="26606"/>
          <ac:spMkLst>
            <pc:docMk/>
            <pc:sldMk cId="2795609965" sldId="256"/>
            <ac:spMk id="1136" creationId="{42EC32AE-E4F8-4BC6-BEF2-B48BDD157D3F}"/>
          </ac:spMkLst>
        </pc:spChg>
        <pc:picChg chg="add mod">
          <ac:chgData name="Sana Ahmed (2314455)" userId="b8043710-d9c8-46e2-9f13-000da940e5ad" providerId="ADAL" clId="{02EEE158-A9ED-4EEC-908A-36928DF4670D}" dt="2025-10-05T08:58:00.941" v="171" actId="26606"/>
          <ac:picMkLst>
            <pc:docMk/>
            <pc:sldMk cId="2795609965" sldId="256"/>
            <ac:picMk id="14" creationId="{F48A15B3-972D-F34D-BA63-D6B903AB3DA3}"/>
          </ac:picMkLst>
        </pc:picChg>
        <pc:cxnChg chg="add">
          <ac:chgData name="Sana Ahmed (2314455)" userId="b8043710-d9c8-46e2-9f13-000da940e5ad" providerId="ADAL" clId="{02EEE158-A9ED-4EEC-908A-36928DF4670D}" dt="2025-10-05T08:58:00.941" v="171" actId="26606"/>
          <ac:cxnSpMkLst>
            <pc:docMk/>
            <pc:sldMk cId="2795609965" sldId="256"/>
            <ac:cxnSpMk id="1138" creationId="{5211C822-2379-4749-95C7-3CDA93294E14}"/>
          </ac:cxnSpMkLst>
        </pc:cxnChg>
      </pc:sldChg>
      <pc:sldChg chg="addSp delSp modSp mod">
        <pc:chgData name="Sana Ahmed (2314455)" userId="b8043710-d9c8-46e2-9f13-000da940e5ad" providerId="ADAL" clId="{02EEE158-A9ED-4EEC-908A-36928DF4670D}" dt="2025-10-14T07:53:44.070" v="8824" actId="1076"/>
        <pc:sldMkLst>
          <pc:docMk/>
          <pc:sldMk cId="541495858" sldId="257"/>
        </pc:sldMkLst>
        <pc:spChg chg="mod">
          <ac:chgData name="Sana Ahmed (2314455)" userId="b8043710-d9c8-46e2-9f13-000da940e5ad" providerId="ADAL" clId="{02EEE158-A9ED-4EEC-908A-36928DF4670D}" dt="2025-10-12T18:24:49.090" v="8268" actId="404"/>
          <ac:spMkLst>
            <pc:docMk/>
            <pc:sldMk cId="541495858" sldId="257"/>
            <ac:spMk id="2" creationId="{B4EB15E8-1DA8-1FEE-AC16-56567DC7D10B}"/>
          </ac:spMkLst>
        </pc:spChg>
        <pc:spChg chg="mod">
          <ac:chgData name="Sana Ahmed (2314455)" userId="b8043710-d9c8-46e2-9f13-000da940e5ad" providerId="ADAL" clId="{02EEE158-A9ED-4EEC-908A-36928DF4670D}" dt="2025-10-12T18:23:50.340" v="8251" actId="27636"/>
          <ac:spMkLst>
            <pc:docMk/>
            <pc:sldMk cId="541495858" sldId="257"/>
            <ac:spMk id="3" creationId="{7667F44A-0C22-220A-0542-684D2CDB16F3}"/>
          </ac:spMkLst>
        </pc:spChg>
        <pc:spChg chg="add mod">
          <ac:chgData name="Sana Ahmed (2314455)" userId="b8043710-d9c8-46e2-9f13-000da940e5ad" providerId="ADAL" clId="{02EEE158-A9ED-4EEC-908A-36928DF4670D}" dt="2025-10-14T07:53:44.070" v="8824" actId="1076"/>
          <ac:spMkLst>
            <pc:docMk/>
            <pc:sldMk cId="541495858" sldId="257"/>
            <ac:spMk id="6" creationId="{E1A72B5A-E706-8DDF-FA3D-CC61F07FD9BE}"/>
          </ac:spMkLst>
        </pc:spChg>
        <pc:spChg chg="add mod">
          <ac:chgData name="Sana Ahmed (2314455)" userId="b8043710-d9c8-46e2-9f13-000da940e5ad" providerId="ADAL" clId="{02EEE158-A9ED-4EEC-908A-36928DF4670D}" dt="2025-10-12T18:25:49.287" v="8272" actId="14100"/>
          <ac:spMkLst>
            <pc:docMk/>
            <pc:sldMk cId="541495858" sldId="257"/>
            <ac:spMk id="7" creationId="{2FD02FA2-BC15-D568-92A9-C5F2FCE907B5}"/>
          </ac:spMkLst>
        </pc:spChg>
        <pc:spChg chg="add mod">
          <ac:chgData name="Sana Ahmed (2314455)" userId="b8043710-d9c8-46e2-9f13-000da940e5ad" providerId="ADAL" clId="{02EEE158-A9ED-4EEC-908A-36928DF4670D}" dt="2025-10-14T07:53:34.887" v="8823" actId="20577"/>
          <ac:spMkLst>
            <pc:docMk/>
            <pc:sldMk cId="541495858" sldId="257"/>
            <ac:spMk id="8" creationId="{7806341F-6C9E-0F6D-20D5-CEDD7E15A22A}"/>
          </ac:spMkLst>
        </pc:spChg>
      </pc:sldChg>
      <pc:sldChg chg="addSp delSp modSp new add del mod ord setBg modAnim">
        <pc:chgData name="Sana Ahmed (2314455)" userId="b8043710-d9c8-46e2-9f13-000da940e5ad" providerId="ADAL" clId="{02EEE158-A9ED-4EEC-908A-36928DF4670D}" dt="2025-10-12T15:09:38.110" v="6871" actId="2696"/>
        <pc:sldMkLst>
          <pc:docMk/>
          <pc:sldMk cId="1820982121" sldId="258"/>
        </pc:sldMkLst>
      </pc:sldChg>
      <pc:sldChg chg="addSp delSp modSp new del mod setBg">
        <pc:chgData name="Sana Ahmed (2314455)" userId="b8043710-d9c8-46e2-9f13-000da940e5ad" providerId="ADAL" clId="{02EEE158-A9ED-4EEC-908A-36928DF4670D}" dt="2025-10-12T12:36:03.546" v="6348" actId="47"/>
        <pc:sldMkLst>
          <pc:docMk/>
          <pc:sldMk cId="441811406" sldId="259"/>
        </pc:sldMkLst>
      </pc:sldChg>
      <pc:sldChg chg="addSp delSp modSp new del mod">
        <pc:chgData name="Sana Ahmed (2314455)" userId="b8043710-d9c8-46e2-9f13-000da940e5ad" providerId="ADAL" clId="{02EEE158-A9ED-4EEC-908A-36928DF4670D}" dt="2025-10-14T07:41:58.494" v="8579" actId="2696"/>
        <pc:sldMkLst>
          <pc:docMk/>
          <pc:sldMk cId="1471060" sldId="260"/>
        </pc:sldMkLst>
      </pc:sldChg>
      <pc:sldChg chg="addSp delSp modSp new mod">
        <pc:chgData name="Sana Ahmed (2314455)" userId="b8043710-d9c8-46e2-9f13-000da940e5ad" providerId="ADAL" clId="{02EEE158-A9ED-4EEC-908A-36928DF4670D}" dt="2025-10-12T18:28:14.699" v="8290" actId="1076"/>
        <pc:sldMkLst>
          <pc:docMk/>
          <pc:sldMk cId="1363154255" sldId="261"/>
        </pc:sldMkLst>
        <pc:spChg chg="mod">
          <ac:chgData name="Sana Ahmed (2314455)" userId="b8043710-d9c8-46e2-9f13-000da940e5ad" providerId="ADAL" clId="{02EEE158-A9ED-4EEC-908A-36928DF4670D}" dt="2025-10-12T18:26:35.146" v="8278" actId="404"/>
          <ac:spMkLst>
            <pc:docMk/>
            <pc:sldMk cId="1363154255" sldId="261"/>
            <ac:spMk id="2" creationId="{37A53CFD-892C-2A8B-9400-D52AF1C726B0}"/>
          </ac:spMkLst>
        </pc:spChg>
        <pc:spChg chg="add mod">
          <ac:chgData name="Sana Ahmed (2314455)" userId="b8043710-d9c8-46e2-9f13-000da940e5ad" providerId="ADAL" clId="{02EEE158-A9ED-4EEC-908A-36928DF4670D}" dt="2025-10-12T18:28:14.699" v="8290" actId="1076"/>
          <ac:spMkLst>
            <pc:docMk/>
            <pc:sldMk cId="1363154255" sldId="261"/>
            <ac:spMk id="4" creationId="{262D53FB-E960-B09F-B0FE-BD04FEADF85B}"/>
          </ac:spMkLst>
        </pc:spChg>
      </pc:sldChg>
      <pc:sldChg chg="addSp delSp modSp new mod">
        <pc:chgData name="Sana Ahmed (2314455)" userId="b8043710-d9c8-46e2-9f13-000da940e5ad" providerId="ADAL" clId="{02EEE158-A9ED-4EEC-908A-36928DF4670D}" dt="2025-10-14T08:20:48.514" v="8830" actId="20577"/>
        <pc:sldMkLst>
          <pc:docMk/>
          <pc:sldMk cId="4055934020" sldId="262"/>
        </pc:sldMkLst>
        <pc:spChg chg="add mod">
          <ac:chgData name="Sana Ahmed (2314455)" userId="b8043710-d9c8-46e2-9f13-000da940e5ad" providerId="ADAL" clId="{02EEE158-A9ED-4EEC-908A-36928DF4670D}" dt="2025-10-14T07:24:59.973" v="8436" actId="1076"/>
          <ac:spMkLst>
            <pc:docMk/>
            <pc:sldMk cId="4055934020" sldId="262"/>
            <ac:spMk id="2" creationId="{2118CDB7-AA82-6769-8B26-F6839E9519B0}"/>
          </ac:spMkLst>
        </pc:spChg>
        <pc:spChg chg="add mod">
          <ac:chgData name="Sana Ahmed (2314455)" userId="b8043710-d9c8-46e2-9f13-000da940e5ad" providerId="ADAL" clId="{02EEE158-A9ED-4EEC-908A-36928DF4670D}" dt="2025-10-14T08:20:48.514" v="8830" actId="20577"/>
          <ac:spMkLst>
            <pc:docMk/>
            <pc:sldMk cId="4055934020" sldId="262"/>
            <ac:spMk id="3" creationId="{B6448BA8-6249-B67A-4FD7-751E82DD1E89}"/>
          </ac:spMkLst>
        </pc:spChg>
        <pc:spChg chg="add mod">
          <ac:chgData name="Sana Ahmed (2314455)" userId="b8043710-d9c8-46e2-9f13-000da940e5ad" providerId="ADAL" clId="{02EEE158-A9ED-4EEC-908A-36928DF4670D}" dt="2025-10-14T07:11:47.059" v="8331" actId="1076"/>
          <ac:spMkLst>
            <pc:docMk/>
            <pc:sldMk cId="4055934020" sldId="262"/>
            <ac:spMk id="4" creationId="{CBD7F80E-CAAC-A35B-054B-B722411E0A0F}"/>
          </ac:spMkLst>
        </pc:spChg>
        <pc:spChg chg="add mod">
          <ac:chgData name="Sana Ahmed (2314455)" userId="b8043710-d9c8-46e2-9f13-000da940e5ad" providerId="ADAL" clId="{02EEE158-A9ED-4EEC-908A-36928DF4670D}" dt="2025-10-14T07:24:25.407" v="8431" actId="1076"/>
          <ac:spMkLst>
            <pc:docMk/>
            <pc:sldMk cId="4055934020" sldId="262"/>
            <ac:spMk id="6" creationId="{69F5418D-FE21-440F-6CA1-C51B3926BF00}"/>
          </ac:spMkLst>
        </pc:spChg>
        <pc:spChg chg="add mod">
          <ac:chgData name="Sana Ahmed (2314455)" userId="b8043710-d9c8-46e2-9f13-000da940e5ad" providerId="ADAL" clId="{02EEE158-A9ED-4EEC-908A-36928DF4670D}" dt="2025-10-14T07:09:23.071" v="8314" actId="14100"/>
          <ac:spMkLst>
            <pc:docMk/>
            <pc:sldMk cId="4055934020" sldId="262"/>
            <ac:spMk id="7" creationId="{724C83DC-3371-544A-1F26-89A8ECC02067}"/>
          </ac:spMkLst>
        </pc:spChg>
        <pc:spChg chg="add mod">
          <ac:chgData name="Sana Ahmed (2314455)" userId="b8043710-d9c8-46e2-9f13-000da940e5ad" providerId="ADAL" clId="{02EEE158-A9ED-4EEC-908A-36928DF4670D}" dt="2025-10-14T07:24:41.365" v="8433" actId="1076"/>
          <ac:spMkLst>
            <pc:docMk/>
            <pc:sldMk cId="4055934020" sldId="262"/>
            <ac:spMk id="9" creationId="{04DAFBDE-9249-A132-3DFA-C24DFB190C10}"/>
          </ac:spMkLst>
        </pc:spChg>
        <pc:spChg chg="add mod">
          <ac:chgData name="Sana Ahmed (2314455)" userId="b8043710-d9c8-46e2-9f13-000da940e5ad" providerId="ADAL" clId="{02EEE158-A9ED-4EEC-908A-36928DF4670D}" dt="2025-10-14T07:17:19.790" v="8375" actId="14100"/>
          <ac:spMkLst>
            <pc:docMk/>
            <pc:sldMk cId="4055934020" sldId="262"/>
            <ac:spMk id="10" creationId="{B86B72DF-D531-E24A-8C6A-C40DD3EDB79F}"/>
          </ac:spMkLst>
        </pc:spChg>
        <pc:spChg chg="add mod">
          <ac:chgData name="Sana Ahmed (2314455)" userId="b8043710-d9c8-46e2-9f13-000da940e5ad" providerId="ADAL" clId="{02EEE158-A9ED-4EEC-908A-36928DF4670D}" dt="2025-10-14T07:25:17.731" v="8438" actId="1076"/>
          <ac:spMkLst>
            <pc:docMk/>
            <pc:sldMk cId="4055934020" sldId="262"/>
            <ac:spMk id="12" creationId="{F702DFEB-AEBA-B035-486F-F79DA73D8E53}"/>
          </ac:spMkLst>
        </pc:spChg>
        <pc:spChg chg="add mod">
          <ac:chgData name="Sana Ahmed (2314455)" userId="b8043710-d9c8-46e2-9f13-000da940e5ad" providerId="ADAL" clId="{02EEE158-A9ED-4EEC-908A-36928DF4670D}" dt="2025-10-14T07:15:04.889" v="8354" actId="1076"/>
          <ac:spMkLst>
            <pc:docMk/>
            <pc:sldMk cId="4055934020" sldId="262"/>
            <ac:spMk id="13" creationId="{B22FA30B-8CC6-0B52-6CE4-4DB61E173C37}"/>
          </ac:spMkLst>
        </pc:spChg>
        <pc:spChg chg="add mod">
          <ac:chgData name="Sana Ahmed (2314455)" userId="b8043710-d9c8-46e2-9f13-000da940e5ad" providerId="ADAL" clId="{02EEE158-A9ED-4EEC-908A-36928DF4670D}" dt="2025-10-14T07:28:31.168" v="8464" actId="1076"/>
          <ac:spMkLst>
            <pc:docMk/>
            <pc:sldMk cId="4055934020" sldId="262"/>
            <ac:spMk id="15" creationId="{7686D1F5-4C3A-FB2A-5F2A-D1DF3EE95873}"/>
          </ac:spMkLst>
        </pc:spChg>
        <pc:spChg chg="add mod">
          <ac:chgData name="Sana Ahmed (2314455)" userId="b8043710-d9c8-46e2-9f13-000da940e5ad" providerId="ADAL" clId="{02EEE158-A9ED-4EEC-908A-36928DF4670D}" dt="2025-10-14T07:18:20.196" v="8383" actId="14100"/>
          <ac:spMkLst>
            <pc:docMk/>
            <pc:sldMk cId="4055934020" sldId="262"/>
            <ac:spMk id="20" creationId="{403E337E-65AA-AE64-664A-F34011FAE61C}"/>
          </ac:spMkLst>
        </pc:spChg>
        <pc:spChg chg="add mod">
          <ac:chgData name="Sana Ahmed (2314455)" userId="b8043710-d9c8-46e2-9f13-000da940e5ad" providerId="ADAL" clId="{02EEE158-A9ED-4EEC-908A-36928DF4670D}" dt="2025-10-14T07:18:12.929" v="8382" actId="14100"/>
          <ac:spMkLst>
            <pc:docMk/>
            <pc:sldMk cId="4055934020" sldId="262"/>
            <ac:spMk id="21" creationId="{9CFC01F1-6C72-7BC6-B4C9-1C639DA618B0}"/>
          </ac:spMkLst>
        </pc:spChg>
        <pc:spChg chg="add mod">
          <ac:chgData name="Sana Ahmed (2314455)" userId="b8043710-d9c8-46e2-9f13-000da940e5ad" providerId="ADAL" clId="{02EEE158-A9ED-4EEC-908A-36928DF4670D}" dt="2025-10-14T07:19:04.790" v="8388" actId="14100"/>
          <ac:spMkLst>
            <pc:docMk/>
            <pc:sldMk cId="4055934020" sldId="262"/>
            <ac:spMk id="22" creationId="{36C0AA39-3D05-5055-0C15-7260B9819C98}"/>
          </ac:spMkLst>
        </pc:spChg>
        <pc:spChg chg="add mod">
          <ac:chgData name="Sana Ahmed (2314455)" userId="b8043710-d9c8-46e2-9f13-000da940e5ad" providerId="ADAL" clId="{02EEE158-A9ED-4EEC-908A-36928DF4670D}" dt="2025-10-14T07:19:47.470" v="8392" actId="14100"/>
          <ac:spMkLst>
            <pc:docMk/>
            <pc:sldMk cId="4055934020" sldId="262"/>
            <ac:spMk id="23" creationId="{824191ED-E037-B47B-0A17-F7136123C7D3}"/>
          </ac:spMkLst>
        </pc:spChg>
        <pc:spChg chg="add mod">
          <ac:chgData name="Sana Ahmed (2314455)" userId="b8043710-d9c8-46e2-9f13-000da940e5ad" providerId="ADAL" clId="{02EEE158-A9ED-4EEC-908A-36928DF4670D}" dt="2025-10-14T07:23:21.404" v="8424" actId="1076"/>
          <ac:spMkLst>
            <pc:docMk/>
            <pc:sldMk cId="4055934020" sldId="262"/>
            <ac:spMk id="26" creationId="{9D56582A-37DE-1EB6-5A90-EBA3A3B07339}"/>
          </ac:spMkLst>
        </pc:spChg>
        <pc:spChg chg="add mod">
          <ac:chgData name="Sana Ahmed (2314455)" userId="b8043710-d9c8-46e2-9f13-000da940e5ad" providerId="ADAL" clId="{02EEE158-A9ED-4EEC-908A-36928DF4670D}" dt="2025-10-14T07:23:27.140" v="8425" actId="1076"/>
          <ac:spMkLst>
            <pc:docMk/>
            <pc:sldMk cId="4055934020" sldId="262"/>
            <ac:spMk id="27" creationId="{1DFDBAA2-955F-77BD-95E0-455458C7C88C}"/>
          </ac:spMkLst>
        </pc:spChg>
        <pc:spChg chg="add mod">
          <ac:chgData name="Sana Ahmed (2314455)" userId="b8043710-d9c8-46e2-9f13-000da940e5ad" providerId="ADAL" clId="{02EEE158-A9ED-4EEC-908A-36928DF4670D}" dt="2025-10-14T07:23:35.506" v="8426" actId="1076"/>
          <ac:spMkLst>
            <pc:docMk/>
            <pc:sldMk cId="4055934020" sldId="262"/>
            <ac:spMk id="28" creationId="{3A995E9E-181F-0951-463E-875E040484CE}"/>
          </ac:spMkLst>
        </pc:spChg>
        <pc:spChg chg="add mod">
          <ac:chgData name="Sana Ahmed (2314455)" userId="b8043710-d9c8-46e2-9f13-000da940e5ad" providerId="ADAL" clId="{02EEE158-A9ED-4EEC-908A-36928DF4670D}" dt="2025-10-14T07:34:48.495" v="8518" actId="1076"/>
          <ac:spMkLst>
            <pc:docMk/>
            <pc:sldMk cId="4055934020" sldId="262"/>
            <ac:spMk id="30" creationId="{6A7DDF72-6DA0-DBCD-8A85-6E277074046B}"/>
          </ac:spMkLst>
        </pc:spChg>
        <pc:spChg chg="add mod">
          <ac:chgData name="Sana Ahmed (2314455)" userId="b8043710-d9c8-46e2-9f13-000da940e5ad" providerId="ADAL" clId="{02EEE158-A9ED-4EEC-908A-36928DF4670D}" dt="2025-10-14T07:35:05.754" v="8523" actId="1076"/>
          <ac:spMkLst>
            <pc:docMk/>
            <pc:sldMk cId="4055934020" sldId="262"/>
            <ac:spMk id="31" creationId="{2F3A049E-A54C-0DC2-4A53-59886B9C5609}"/>
          </ac:spMkLst>
        </pc:spChg>
        <pc:spChg chg="add mod">
          <ac:chgData name="Sana Ahmed (2314455)" userId="b8043710-d9c8-46e2-9f13-000da940e5ad" providerId="ADAL" clId="{02EEE158-A9ED-4EEC-908A-36928DF4670D}" dt="2025-10-14T07:35:10.342" v="8524" actId="1076"/>
          <ac:spMkLst>
            <pc:docMk/>
            <pc:sldMk cId="4055934020" sldId="262"/>
            <ac:spMk id="32" creationId="{5E37847D-8966-442D-FB1E-AF62BB47D72E}"/>
          </ac:spMkLst>
        </pc:spChg>
        <pc:spChg chg="add mod ord">
          <ac:chgData name="Sana Ahmed (2314455)" userId="b8043710-d9c8-46e2-9f13-000da940e5ad" providerId="ADAL" clId="{02EEE158-A9ED-4EEC-908A-36928DF4670D}" dt="2025-10-14T07:35:47.090" v="8530" actId="14100"/>
          <ac:spMkLst>
            <pc:docMk/>
            <pc:sldMk cId="4055934020" sldId="262"/>
            <ac:spMk id="34" creationId="{B95303BD-A4C9-36B3-5AE3-1B88C53A6AE4}"/>
          </ac:spMkLst>
        </pc:spChg>
        <pc:spChg chg="add mod">
          <ac:chgData name="Sana Ahmed (2314455)" userId="b8043710-d9c8-46e2-9f13-000da940e5ad" providerId="ADAL" clId="{02EEE158-A9ED-4EEC-908A-36928DF4670D}" dt="2025-10-14T07:30:22.278" v="8476" actId="207"/>
          <ac:spMkLst>
            <pc:docMk/>
            <pc:sldMk cId="4055934020" sldId="262"/>
            <ac:spMk id="35" creationId="{D700EC57-1539-F8F1-F913-B08E63A57392}"/>
          </ac:spMkLst>
        </pc:spChg>
        <pc:spChg chg="add mod">
          <ac:chgData name="Sana Ahmed (2314455)" userId="b8043710-d9c8-46e2-9f13-000da940e5ad" providerId="ADAL" clId="{02EEE158-A9ED-4EEC-908A-36928DF4670D}" dt="2025-10-14T07:31:36.442" v="8487" actId="14100"/>
          <ac:spMkLst>
            <pc:docMk/>
            <pc:sldMk cId="4055934020" sldId="262"/>
            <ac:spMk id="36" creationId="{45864FDC-BFDF-46A5-7730-F6D291195F9B}"/>
          </ac:spMkLst>
        </pc:spChg>
        <pc:spChg chg="add mod">
          <ac:chgData name="Sana Ahmed (2314455)" userId="b8043710-d9c8-46e2-9f13-000da940e5ad" providerId="ADAL" clId="{02EEE158-A9ED-4EEC-908A-36928DF4670D}" dt="2025-10-14T07:32:01.838" v="8489" actId="1076"/>
          <ac:spMkLst>
            <pc:docMk/>
            <pc:sldMk cId="4055934020" sldId="262"/>
            <ac:spMk id="37" creationId="{4341E82B-9FEE-6F8F-BAD5-D92E0FD47FDE}"/>
          </ac:spMkLst>
        </pc:spChg>
        <pc:spChg chg="add mod">
          <ac:chgData name="Sana Ahmed (2314455)" userId="b8043710-d9c8-46e2-9f13-000da940e5ad" providerId="ADAL" clId="{02EEE158-A9ED-4EEC-908A-36928DF4670D}" dt="2025-10-14T07:32:34.765" v="8491" actId="1076"/>
          <ac:spMkLst>
            <pc:docMk/>
            <pc:sldMk cId="4055934020" sldId="262"/>
            <ac:spMk id="38" creationId="{1CD7C7B6-CFBE-D39F-E448-522F0D372B14}"/>
          </ac:spMkLst>
        </pc:spChg>
        <pc:spChg chg="add mod">
          <ac:chgData name="Sana Ahmed (2314455)" userId="b8043710-d9c8-46e2-9f13-000da940e5ad" providerId="ADAL" clId="{02EEE158-A9ED-4EEC-908A-36928DF4670D}" dt="2025-10-14T07:32:51.528" v="8493" actId="1076"/>
          <ac:spMkLst>
            <pc:docMk/>
            <pc:sldMk cId="4055934020" sldId="262"/>
            <ac:spMk id="39" creationId="{186B4DA7-5A2D-6487-F049-7904C68A33DF}"/>
          </ac:spMkLst>
        </pc:spChg>
        <pc:spChg chg="add mod">
          <ac:chgData name="Sana Ahmed (2314455)" userId="b8043710-d9c8-46e2-9f13-000da940e5ad" providerId="ADAL" clId="{02EEE158-A9ED-4EEC-908A-36928DF4670D}" dt="2025-10-14T07:35:00.525" v="8522" actId="1076"/>
          <ac:spMkLst>
            <pc:docMk/>
            <pc:sldMk cId="4055934020" sldId="262"/>
            <ac:spMk id="40" creationId="{273A2674-414C-185E-626A-AEEFC2DAB2DF}"/>
          </ac:spMkLst>
        </pc:spChg>
        <pc:spChg chg="add mod">
          <ac:chgData name="Sana Ahmed (2314455)" userId="b8043710-d9c8-46e2-9f13-000da940e5ad" providerId="ADAL" clId="{02EEE158-A9ED-4EEC-908A-36928DF4670D}" dt="2025-10-14T07:36:31.148" v="8533" actId="1076"/>
          <ac:spMkLst>
            <pc:docMk/>
            <pc:sldMk cId="4055934020" sldId="262"/>
            <ac:spMk id="41" creationId="{3C85D724-35A2-70BD-7597-CFF0FA79806C}"/>
          </ac:spMkLst>
        </pc:spChg>
        <pc:spChg chg="add mod">
          <ac:chgData name="Sana Ahmed (2314455)" userId="b8043710-d9c8-46e2-9f13-000da940e5ad" providerId="ADAL" clId="{02EEE158-A9ED-4EEC-908A-36928DF4670D}" dt="2025-10-14T07:41:25.856" v="8578" actId="1076"/>
          <ac:spMkLst>
            <pc:docMk/>
            <pc:sldMk cId="4055934020" sldId="262"/>
            <ac:spMk id="42" creationId="{DC1F16E4-A270-98A5-C37F-B81C3E271C4B}"/>
          </ac:spMkLst>
        </pc:spChg>
        <pc:picChg chg="add mod ord">
          <ac:chgData name="Sana Ahmed (2314455)" userId="b8043710-d9c8-46e2-9f13-000da940e5ad" providerId="ADAL" clId="{02EEE158-A9ED-4EEC-908A-36928DF4670D}" dt="2025-10-14T07:13:49.139" v="8346" actId="14100"/>
          <ac:picMkLst>
            <pc:docMk/>
            <pc:sldMk cId="4055934020" sldId="262"/>
            <ac:picMk id="5" creationId="{A6443EF5-3DAD-C364-E07B-25BA655FA7AC}"/>
          </ac:picMkLst>
        </pc:picChg>
        <pc:picChg chg="add mod">
          <ac:chgData name="Sana Ahmed (2314455)" userId="b8043710-d9c8-46e2-9f13-000da940e5ad" providerId="ADAL" clId="{02EEE158-A9ED-4EEC-908A-36928DF4670D}" dt="2025-10-14T07:10:05.926" v="8317" actId="1076"/>
          <ac:picMkLst>
            <pc:docMk/>
            <pc:sldMk cId="4055934020" sldId="262"/>
            <ac:picMk id="8" creationId="{7ACA3EC4-40D9-3142-DBA7-7A4120F2EDAF}"/>
          </ac:picMkLst>
        </pc:picChg>
        <pc:picChg chg="add mod">
          <ac:chgData name="Sana Ahmed (2314455)" userId="b8043710-d9c8-46e2-9f13-000da940e5ad" providerId="ADAL" clId="{02EEE158-A9ED-4EEC-908A-36928DF4670D}" dt="2025-10-14T07:17:29.110" v="8376" actId="1076"/>
          <ac:picMkLst>
            <pc:docMk/>
            <pc:sldMk cId="4055934020" sldId="262"/>
            <ac:picMk id="11" creationId="{FE81CC89-3DFB-F4DA-7185-57987CE08D89}"/>
          </ac:picMkLst>
        </pc:picChg>
        <pc:picChg chg="add mod">
          <ac:chgData name="Sana Ahmed (2314455)" userId="b8043710-d9c8-46e2-9f13-000da940e5ad" providerId="ADAL" clId="{02EEE158-A9ED-4EEC-908A-36928DF4670D}" dt="2025-10-14T07:34:56.917" v="8521" actId="14100"/>
          <ac:picMkLst>
            <pc:docMk/>
            <pc:sldMk cId="4055934020" sldId="262"/>
            <ac:picMk id="14" creationId="{009A4023-3447-F853-E921-06D47BEFF56B}"/>
          </ac:picMkLst>
        </pc:picChg>
        <pc:picChg chg="add mod">
          <ac:chgData name="Sana Ahmed (2314455)" userId="b8043710-d9c8-46e2-9f13-000da940e5ad" providerId="ADAL" clId="{02EEE158-A9ED-4EEC-908A-36928DF4670D}" dt="2025-10-14T07:23:52.083" v="8429" actId="1076"/>
          <ac:picMkLst>
            <pc:docMk/>
            <pc:sldMk cId="4055934020" sldId="262"/>
            <ac:picMk id="29" creationId="{6E08AAB1-C7B3-6322-2EFD-B07C23FDF381}"/>
          </ac:picMkLst>
        </pc:picChg>
        <pc:picChg chg="add mod">
          <ac:chgData name="Sana Ahmed (2314455)" userId="b8043710-d9c8-46e2-9f13-000da940e5ad" providerId="ADAL" clId="{02EEE158-A9ED-4EEC-908A-36928DF4670D}" dt="2025-10-14T07:35:53.161" v="8531" actId="1076"/>
          <ac:picMkLst>
            <pc:docMk/>
            <pc:sldMk cId="4055934020" sldId="262"/>
            <ac:picMk id="33" creationId="{4396BC97-65F4-251A-577C-5644C1D86845}"/>
          </ac:picMkLst>
        </pc:picChg>
        <pc:picChg chg="add mod">
          <ac:chgData name="Sana Ahmed (2314455)" userId="b8043710-d9c8-46e2-9f13-000da940e5ad" providerId="ADAL" clId="{02EEE158-A9ED-4EEC-908A-36928DF4670D}" dt="2025-10-14T07:40:21.466" v="8541" actId="1076"/>
          <ac:picMkLst>
            <pc:docMk/>
            <pc:sldMk cId="4055934020" sldId="262"/>
            <ac:picMk id="1026" creationId="{7557861F-778A-3771-9EC1-2E97C1AEE1F3}"/>
          </ac:picMkLst>
        </pc:picChg>
        <pc:cxnChg chg="add del mod">
          <ac:chgData name="Sana Ahmed (2314455)" userId="b8043710-d9c8-46e2-9f13-000da940e5ad" providerId="ADAL" clId="{02EEE158-A9ED-4EEC-908A-36928DF4670D}" dt="2025-10-14T07:16:52.008" v="8369" actId="478"/>
          <ac:cxnSpMkLst>
            <pc:docMk/>
            <pc:sldMk cId="4055934020" sldId="262"/>
            <ac:cxnSpMk id="16" creationId="{53B6AA7E-15A3-EC62-6CAF-C1092EEB6A4C}"/>
          </ac:cxnSpMkLst>
        </pc:cxnChg>
        <pc:cxnChg chg="add mod">
          <ac:chgData name="Sana Ahmed (2314455)" userId="b8043710-d9c8-46e2-9f13-000da940e5ad" providerId="ADAL" clId="{02EEE158-A9ED-4EEC-908A-36928DF4670D}" dt="2025-10-14T07:20:06.114" v="8394" actId="17032"/>
          <ac:cxnSpMkLst>
            <pc:docMk/>
            <pc:sldMk cId="4055934020" sldId="262"/>
            <ac:cxnSpMk id="25" creationId="{E7B336D2-B62E-5AA9-BC34-9794FB93FD53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75941F-54D7-41CB-BA11-1D8879C74D3B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8CD9CE-8FB7-4997-AFDD-F9EEE50DE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040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8CD9CE-8FB7-4997-AFDD-F9EEE50DE4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6889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8CD9CE-8FB7-4997-AFDD-F9EEE50DE4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488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61502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76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9403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53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66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752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230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81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60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254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881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10/14/2025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975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796" r:id="rId6"/>
    <p:sldLayoutId id="2147483792" r:id="rId7"/>
    <p:sldLayoutId id="2147483793" r:id="rId8"/>
    <p:sldLayoutId id="2147483794" r:id="rId9"/>
    <p:sldLayoutId id="2147483795" r:id="rId10"/>
    <p:sldLayoutId id="214748379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eb.ptsdunited.org/post-traumatic-stress-disorder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barendspsychology.com/mental-disorders-causes-of-ptsd/" TargetMode="External"/><Relationship Id="rId13" Type="http://schemas.openxmlformats.org/officeDocument/2006/relationships/hyperlink" Target="https://traumadissociation.com/ptsd/history-of-post-traumatic-stress-disorder.html" TargetMode="External"/><Relationship Id="rId3" Type="http://schemas.openxmlformats.org/officeDocument/2006/relationships/hyperlink" Target="https://www.nationalarchives.gov.uk/education/resources/medicine-on-the-western-front-part-two/war-office-report-on-shell-shock/" TargetMode="External"/><Relationship Id="rId7" Type="http://schemas.openxmlformats.org/officeDocument/2006/relationships/hyperlink" Target="https://combatstress.org.uk/new-research-reveals-higher-rate-ptsd-among-veterans" TargetMode="External"/><Relationship Id="rId12" Type="http://schemas.openxmlformats.org/officeDocument/2006/relationships/hyperlink" Target="https://www.ptsduk.org/14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istory.blog.gov.uk/2023/07/13/the-founding-of-the-nhs-75-years-on/" TargetMode="External"/><Relationship Id="rId11" Type="http://schemas.openxmlformats.org/officeDocument/2006/relationships/hyperlink" Target="https://www.mind.org.uk/information-support/types-of-mental-health-problems/post-traumatic-stress-disorder-ptsd-and-complex-ptsd/about-ptsd/" TargetMode="External"/><Relationship Id="rId5" Type="http://schemas.openxmlformats.org/officeDocument/2006/relationships/hyperlink" Target="https://doi.org/10.1192/bja.2019.48" TargetMode="External"/><Relationship Id="rId15" Type="http://schemas.openxmlformats.org/officeDocument/2006/relationships/hyperlink" Target="https://uktraumacouncil.org/trauma/ptsd-and-complex-ptsd" TargetMode="External"/><Relationship Id="rId10" Type="http://schemas.openxmlformats.org/officeDocument/2006/relationships/hyperlink" Target="https://grandcanyonpsych.com/ptsd-post-traumatic-stress-disorder/" TargetMode="External"/><Relationship Id="rId4" Type="http://schemas.openxmlformats.org/officeDocument/2006/relationships/hyperlink" Target="https://www.birmingham.ac.uk/news/2025/ptsd-costs-the-uk-economy-40-billion-a-year-new-research-says" TargetMode="External"/><Relationship Id="rId9" Type="http://schemas.openxmlformats.org/officeDocument/2006/relationships/hyperlink" Target="https://www.verywellhealth.com/what-is-ptsd-5084527" TargetMode="External"/><Relationship Id="rId14" Type="http://schemas.openxmlformats.org/officeDocument/2006/relationships/hyperlink" Target="https://www.verywellmind.com/coping-with-ptsd-2797536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16" TargetMode="External"/><Relationship Id="rId13" Type="http://schemas.openxmlformats.org/officeDocument/2006/relationships/hyperlink" Target="https://www.ptsduk.org/what-is-ptsd/causes-of-ptsd/ptsd-in-emergency-service-workers/" TargetMode="External"/><Relationship Id="rId3" Type="http://schemas.openxmlformats.org/officeDocument/2006/relationships/hyperlink" Target="https://www.ptsd.va.gov/professional/treat/essentials/history_ptsd.asp" TargetMode="External"/><Relationship Id="rId7" Type="http://schemas.openxmlformats.org/officeDocument/2006/relationships/hyperlink" Target="https://www.nhs.uk/mental-health/conditions/post-traumatic-stress-disorder-ptsd/causes/" TargetMode="External"/><Relationship Id="rId12" Type="http://schemas.openxmlformats.org/officeDocument/2006/relationships/hyperlink" Target="https://indepth.nice.org.uk/mental-health-and-the-nhs/index.html" TargetMode="External"/><Relationship Id="rId2" Type="http://schemas.openxmlformats.org/officeDocument/2006/relationships/hyperlink" Target="https://combatstress.org.uk/trauma-focused-therapies" TargetMode="External"/><Relationship Id="rId16" Type="http://schemas.openxmlformats.org/officeDocument/2006/relationships/hyperlink" Target="https://icd.who.int/browse/2025-01/mms/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d.org.uk/information-support/types-of-mental-health-problems/post-traumatic-stress-disorder-ptsd-and-complex-ptsd/useful-contacts/" TargetMode="External"/><Relationship Id="rId11" Type="http://schemas.openxmlformats.org/officeDocument/2006/relationships/hyperlink" Target="https://www.england.nhs.uk/long-read/implementation-guidance-2024-psychological-therapies-for-severe-mental-health-problems/" TargetMode="External"/><Relationship Id="rId5" Type="http://schemas.openxmlformats.org/officeDocument/2006/relationships/hyperlink" Target="https://www.hra.nhs.uk/planning-and-improving-research/application-summaries/research-summaries/internet-treatment-for-ptsd-in-iapt-overcome-ptsd/" TargetMode="External"/><Relationship Id="rId15" Type="http://schemas.openxmlformats.org/officeDocument/2006/relationships/hyperlink" Target="https://doi.org/10.1016/s0020-1383(97)00131-9" TargetMode="External"/><Relationship Id="rId10" Type="http://schemas.openxmlformats.org/officeDocument/2006/relationships/hyperlink" Target="https://digital.nhs.uk/data-and-information/publications/statistical/adult-psychiatric-morbidity-survey/survey-of-mental-health-and-wellbeing-england-2023-24/posttraumatic-stress-disorder" TargetMode="External"/><Relationship Id="rId4" Type="http://schemas.openxmlformats.org/officeDocument/2006/relationships/hyperlink" Target="https://www.nice.org.uk/guidance/ng116/evidence/march-2005-full-guideline-pdf-6602623598" TargetMode="External"/><Relationship Id="rId9" Type="http://schemas.openxmlformats.org/officeDocument/2006/relationships/hyperlink" Target="https://www.nice.org.uk/guidance/ng116/chapter/Recommendations" TargetMode="External"/><Relationship Id="rId14" Type="http://schemas.openxmlformats.org/officeDocument/2006/relationships/hyperlink" Target="https://traumaticstress.nhs.wales/children-and-young-people/ptsd-cpts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6" name="Rectangle 1135">
            <a:extLst>
              <a:ext uri="{FF2B5EF4-FFF2-40B4-BE49-F238E27FC236}">
                <a16:creationId xmlns:a16="http://schemas.microsoft.com/office/drawing/2014/main" id="{42EC32AE-E4F8-4BC6-BEF2-B48BDD157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4E6DE-197F-F993-F865-1772FEF638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12014" y="-451610"/>
            <a:ext cx="4979966" cy="2297045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kern="1200" cap="none" spc="0" baseline="0" dirty="0">
                <a:latin typeface="+mj-lt"/>
                <a:ea typeface="+mj-ea"/>
                <a:cs typeface="+mj-cs"/>
              </a:rPr>
              <a:t>Psychological Classifications and Provisions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C01B07-8C06-7686-F488-FC3A21FEA9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13914" y="4430207"/>
            <a:ext cx="3592286" cy="212365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 dirty="0"/>
              <a:t>Student Name: Sana Ahmed</a:t>
            </a:r>
          </a:p>
          <a:p>
            <a:pPr indent="-2286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 dirty="0"/>
              <a:t>Student ID: 2314455</a:t>
            </a:r>
          </a:p>
          <a:p>
            <a:pPr indent="-2286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 dirty="0"/>
              <a:t>Module: BMHP6029</a:t>
            </a:r>
          </a:p>
          <a:p>
            <a:pPr indent="-2286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300" dirty="0"/>
              <a:t>Lecturer: Kennedy </a:t>
            </a:r>
            <a:r>
              <a:rPr lang="en-US" sz="1300" dirty="0" err="1"/>
              <a:t>Obohwemu</a:t>
            </a:r>
            <a:endParaRPr lang="en-US" sz="1300" dirty="0"/>
          </a:p>
        </p:txBody>
      </p:sp>
      <p:pic>
        <p:nvPicPr>
          <p:cNvPr id="14" name="Picture 13" descr="A brain with words in it&#10;&#10;AI-generated content may be incorrect.">
            <a:extLst>
              <a:ext uri="{FF2B5EF4-FFF2-40B4-BE49-F238E27FC236}">
                <a16:creationId xmlns:a16="http://schemas.microsoft.com/office/drawing/2014/main" id="{F48A15B3-972D-F34D-BA63-D6B903AB3D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285" r="9210"/>
          <a:stretch>
            <a:fillRect/>
          </a:stretch>
        </p:blipFill>
        <p:spPr>
          <a:xfrm>
            <a:off x="20" y="10"/>
            <a:ext cx="7211993" cy="6857990"/>
          </a:xfrm>
          <a:prstGeom prst="rect">
            <a:avLst/>
          </a:prstGeom>
        </p:spPr>
      </p:pic>
      <p:cxnSp>
        <p:nvCxnSpPr>
          <p:cNvPr id="1138" name="Straight Connector 1137">
            <a:extLst>
              <a:ext uri="{FF2B5EF4-FFF2-40B4-BE49-F238E27FC236}">
                <a16:creationId xmlns:a16="http://schemas.microsoft.com/office/drawing/2014/main" id="{5211C822-2379-4749-95C7-3CDA93294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2006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DA5A293-A80F-EEF5-F656-97810D576993}"/>
              </a:ext>
            </a:extLst>
          </p:cNvPr>
          <p:cNvSpPr txBox="1"/>
          <p:nvPr/>
        </p:nvSpPr>
        <p:spPr>
          <a:xfrm>
            <a:off x="0" y="5229138"/>
            <a:ext cx="60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1.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90CF7E-C6BD-0791-EDCA-DDDF43AED3A0}"/>
              </a:ext>
            </a:extLst>
          </p:cNvPr>
          <p:cNvSpPr/>
          <p:nvPr/>
        </p:nvSpPr>
        <p:spPr>
          <a:xfrm>
            <a:off x="7488335" y="2075992"/>
            <a:ext cx="4427321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Post Trauma Stress Disorder (PTSD)</a:t>
            </a:r>
            <a:endParaRPr lang="en-GB" sz="4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5609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18CDB7-AA82-6769-8B26-F6839E9519B0}"/>
              </a:ext>
            </a:extLst>
          </p:cNvPr>
          <p:cNvSpPr txBox="1"/>
          <p:nvPr/>
        </p:nvSpPr>
        <p:spPr>
          <a:xfrm>
            <a:off x="110622" y="84072"/>
            <a:ext cx="2992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</a:rPr>
              <a:t>1. What is PTSD</a:t>
            </a:r>
          </a:p>
          <a:p>
            <a:endParaRPr lang="en-GB" sz="20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6448BA8-6249-B67A-4FD7-751E82DD1E89}"/>
              </a:ext>
            </a:extLst>
          </p:cNvPr>
          <p:cNvSpPr/>
          <p:nvPr/>
        </p:nvSpPr>
        <p:spPr>
          <a:xfrm>
            <a:off x="0" y="502245"/>
            <a:ext cx="2577706" cy="971727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" panose="020B0504020202020204" pitchFamily="34" charset="0"/>
              </a:rPr>
              <a:t>Definition: </a:t>
            </a:r>
            <a:r>
              <a:rPr lang="en-GB" sz="1200"/>
              <a:t>PTSD can arise following exposure to one or more extremely distressing or traumatic events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(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WHO,2025).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BD7F80E-CAAC-A35B-054B-B722411E0A0F}"/>
              </a:ext>
            </a:extLst>
          </p:cNvPr>
          <p:cNvSpPr/>
          <p:nvPr/>
        </p:nvSpPr>
        <p:spPr>
          <a:xfrm>
            <a:off x="2457616" y="127331"/>
            <a:ext cx="2233780" cy="1144355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Classification: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</a:rPr>
              <a:t>Recognised in ICD-11under “Disorders Specifically Associated with Stress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Avenir Next LT Pro"/>
              </a:rPr>
              <a:t>(WHO,2025).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F5418D-FE21-440F-6CA1-C51B3926BF00}"/>
              </a:ext>
            </a:extLst>
          </p:cNvPr>
          <p:cNvSpPr txBox="1"/>
          <p:nvPr/>
        </p:nvSpPr>
        <p:spPr>
          <a:xfrm>
            <a:off x="34931" y="1524846"/>
            <a:ext cx="21136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2060"/>
                </a:solidFill>
              </a:rPr>
              <a:t>2. Causes of PTSD</a:t>
            </a:r>
          </a:p>
        </p:txBody>
      </p:sp>
      <p:sp>
        <p:nvSpPr>
          <p:cNvPr id="7" name="Rectangle: Diagonal Corners Rounded 6">
            <a:extLst>
              <a:ext uri="{FF2B5EF4-FFF2-40B4-BE49-F238E27FC236}">
                <a16:creationId xmlns:a16="http://schemas.microsoft.com/office/drawing/2014/main" id="{724C83DC-3371-544A-1F26-89A8ECC02067}"/>
              </a:ext>
            </a:extLst>
          </p:cNvPr>
          <p:cNvSpPr/>
          <p:nvPr/>
        </p:nvSpPr>
        <p:spPr>
          <a:xfrm>
            <a:off x="1" y="2198406"/>
            <a:ext cx="2351314" cy="1731337"/>
          </a:xfrm>
          <a:prstGeom prst="round2DiagRect">
            <a:avLst>
              <a:gd name="adj1" fmla="val 16667"/>
              <a:gd name="adj2" fmla="val 26397"/>
            </a:avLst>
          </a:prstGeom>
          <a:ln>
            <a:headEnd type="none" w="med" len="med"/>
            <a:tailEnd type="none" w="med" len="med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100" dirty="0"/>
              <a:t>Exposure to traumatic or life – threatening event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100" dirty="0"/>
              <a:t>Witnessing violence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100" dirty="0"/>
              <a:t>Experiencing prolonged or repeated trauma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100" dirty="0"/>
              <a:t>Serious injury or Medical trauma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100" dirty="0"/>
              <a:t>Loss or bereavement </a:t>
            </a:r>
          </a:p>
          <a:p>
            <a:r>
              <a:rPr lang="en-GB" sz="1100" dirty="0"/>
              <a:t>(NHS, 2021).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443EF5-3DAD-C364-E07B-25BA655F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8985"/>
          <a:stretch>
            <a:fillRect/>
          </a:stretch>
        </p:blipFill>
        <p:spPr>
          <a:xfrm>
            <a:off x="2113691" y="1186711"/>
            <a:ext cx="2577705" cy="12989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CA3EC4-40D9-3142-DBA7-7A4120F2ED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7554" y="2443830"/>
            <a:ext cx="1945270" cy="22220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DAFBDE-9249-A132-3DFA-C24DFB190C10}"/>
              </a:ext>
            </a:extLst>
          </p:cNvPr>
          <p:cNvSpPr txBox="1"/>
          <p:nvPr/>
        </p:nvSpPr>
        <p:spPr>
          <a:xfrm>
            <a:off x="100998" y="4005411"/>
            <a:ext cx="21785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</a:rPr>
              <a:t>3. Treatment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86B72DF-D531-E24A-8C6A-C40DD3EDB79F}"/>
              </a:ext>
            </a:extLst>
          </p:cNvPr>
          <p:cNvSpPr/>
          <p:nvPr/>
        </p:nvSpPr>
        <p:spPr>
          <a:xfrm>
            <a:off x="63863" y="4506485"/>
            <a:ext cx="1720135" cy="214468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Avenir Next LT Pro"/>
              </a:rPr>
              <a:t>First line of treatment TF-CBT and EMDR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Avenir Next LT Pro"/>
              </a:rPr>
              <a:t>Medication  (SSRIs)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Avenir Next LT Pro"/>
              </a:rPr>
              <a:t>Early intervention and Trauma – Informed Care  (NICE, 2018).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E81CC89-3DFB-F4DA-7185-57987CE08D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1070" y="4911302"/>
            <a:ext cx="2471754" cy="16448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702DFEB-AEBA-B035-486F-F79DA73D8E53}"/>
              </a:ext>
            </a:extLst>
          </p:cNvPr>
          <p:cNvSpPr txBox="1"/>
          <p:nvPr/>
        </p:nvSpPr>
        <p:spPr>
          <a:xfrm>
            <a:off x="4609351" y="12597"/>
            <a:ext cx="2539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2060"/>
                </a:solidFill>
              </a:rPr>
              <a:t>4. Statistics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2FA30B-8CC6-0B52-6CE4-4DB61E173C37}"/>
              </a:ext>
            </a:extLst>
          </p:cNvPr>
          <p:cNvSpPr/>
          <p:nvPr/>
        </p:nvSpPr>
        <p:spPr>
          <a:xfrm>
            <a:off x="4722194" y="355701"/>
            <a:ext cx="2778412" cy="19228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1 in 20 Adults screened positive for PTSD (NHS Digital, 2025).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1 in 4 develop PTSD by age of 18 years (Traumatic Stress Wales,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n.d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7.4% UK veterans suffers from PTSD (Combat Stress, 2018).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20% and 21% of PTSD identifies in emergency ambulance (PTSD, UK 2024).</a:t>
            </a:r>
          </a:p>
        </p:txBody>
      </p:sp>
      <p:pic>
        <p:nvPicPr>
          <p:cNvPr id="14" name="Picture 13" descr="A poster of a post traumatic stress disorder&#10;&#10;AI-generated content may be incorrect.">
            <a:extLst>
              <a:ext uri="{FF2B5EF4-FFF2-40B4-BE49-F238E27FC236}">
                <a16:creationId xmlns:a16="http://schemas.microsoft.com/office/drawing/2014/main" id="{009A4023-3447-F853-E921-06D47BEFF5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2826" y="145629"/>
            <a:ext cx="2247177" cy="2044240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686D1F5-4C3A-FB2A-5F2A-D1DF3EE95873}"/>
              </a:ext>
            </a:extLst>
          </p:cNvPr>
          <p:cNvSpPr txBox="1"/>
          <p:nvPr/>
        </p:nvSpPr>
        <p:spPr>
          <a:xfrm>
            <a:off x="4580394" y="2347281"/>
            <a:ext cx="29977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5.History of PTSD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03E337E-65AA-AE64-664A-F34011FAE61C}"/>
              </a:ext>
            </a:extLst>
          </p:cNvPr>
          <p:cNvSpPr/>
          <p:nvPr/>
        </p:nvSpPr>
        <p:spPr>
          <a:xfrm>
            <a:off x="4186687" y="2765703"/>
            <a:ext cx="1362446" cy="114435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/>
              <a:t>1915: </a:t>
            </a:r>
            <a:r>
              <a:rPr lang="en-GB" sz="1050" dirty="0"/>
              <a:t>“Shell Shock” identified  by medical officer Charles Myers (The National Archives, No Date).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CFC01F1-6C72-7BC6-B4C9-1C639DA618B0}"/>
              </a:ext>
            </a:extLst>
          </p:cNvPr>
          <p:cNvSpPr/>
          <p:nvPr/>
        </p:nvSpPr>
        <p:spPr>
          <a:xfrm>
            <a:off x="4186687" y="3987281"/>
            <a:ext cx="1362446" cy="6785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/>
              <a:t>1959: </a:t>
            </a:r>
            <a:r>
              <a:rPr lang="en-GB" sz="1050" dirty="0"/>
              <a:t>Parliament passed The Mental Health Act (NICE, 2018).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6C0AA39-3D05-5055-0C15-7260B9819C98}"/>
              </a:ext>
            </a:extLst>
          </p:cNvPr>
          <p:cNvSpPr/>
          <p:nvPr/>
        </p:nvSpPr>
        <p:spPr>
          <a:xfrm>
            <a:off x="4186687" y="4743102"/>
            <a:ext cx="1362446" cy="76507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/>
              <a:t>1992: </a:t>
            </a:r>
            <a:r>
              <a:rPr lang="en-GB" sz="1050" dirty="0"/>
              <a:t>PTSD made appearance in ICD-10 (Turnball, 1998).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24191ED-E037-B47B-0A17-F7136123C7D3}"/>
              </a:ext>
            </a:extLst>
          </p:cNvPr>
          <p:cNvSpPr/>
          <p:nvPr/>
        </p:nvSpPr>
        <p:spPr>
          <a:xfrm>
            <a:off x="4191896" y="5585396"/>
            <a:ext cx="1357237" cy="97074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/>
              <a:t>2018:  </a:t>
            </a:r>
            <a:r>
              <a:rPr lang="en-GB" sz="1050" dirty="0"/>
              <a:t>WHO issued ICD-11 contains major changes to PTSD and CPTSD (Brewin, 2019).  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7B336D2-B62E-5AA9-BC34-9794FB93FD53}"/>
              </a:ext>
            </a:extLst>
          </p:cNvPr>
          <p:cNvCxnSpPr/>
          <p:nvPr/>
        </p:nvCxnSpPr>
        <p:spPr>
          <a:xfrm>
            <a:off x="5758543" y="2765703"/>
            <a:ext cx="0" cy="3790439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9D56582A-37DE-1EB6-5A90-EBA3A3B07339}"/>
              </a:ext>
            </a:extLst>
          </p:cNvPr>
          <p:cNvSpPr/>
          <p:nvPr/>
        </p:nvSpPr>
        <p:spPr>
          <a:xfrm>
            <a:off x="5916653" y="2754986"/>
            <a:ext cx="1451822" cy="5779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/>
              <a:t>1948: </a:t>
            </a:r>
            <a:r>
              <a:rPr lang="en-GB" sz="1050" dirty="0"/>
              <a:t>The NHS was established (Clement, 2023).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DFDBAA2-955F-77BD-95E0-455458C7C88C}"/>
              </a:ext>
            </a:extLst>
          </p:cNvPr>
          <p:cNvSpPr/>
          <p:nvPr/>
        </p:nvSpPr>
        <p:spPr>
          <a:xfrm>
            <a:off x="5916655" y="3441405"/>
            <a:ext cx="1451820" cy="72365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/>
              <a:t>1980: </a:t>
            </a:r>
            <a:r>
              <a:rPr lang="en-GB" sz="1050" dirty="0"/>
              <a:t>APA added PTSD TO 3</a:t>
            </a:r>
            <a:r>
              <a:rPr lang="en-GB" sz="1050" baseline="30000" dirty="0"/>
              <a:t>rd</a:t>
            </a:r>
            <a:r>
              <a:rPr lang="en-GB" sz="1050" dirty="0"/>
              <a:t> edition to DSM-111 (Friedman, 2022).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A995E9E-181F-0951-463E-875E040484CE}"/>
              </a:ext>
            </a:extLst>
          </p:cNvPr>
          <p:cNvSpPr/>
          <p:nvPr/>
        </p:nvSpPr>
        <p:spPr>
          <a:xfrm>
            <a:off x="5916653" y="4273557"/>
            <a:ext cx="1451820" cy="8472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/>
              <a:t>2005: </a:t>
            </a:r>
            <a:r>
              <a:rPr lang="en-GB" sz="1050" dirty="0"/>
              <a:t>NICE PTSD Guidelines (CG26)    (Gaskell and the British Psychilogical Society, 2005).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E08AAB1-C7B3-6322-2EFD-B07C23FDF3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8559" y="5139119"/>
            <a:ext cx="1916670" cy="1428499"/>
          </a:xfrm>
          <a:prstGeom prst="rect">
            <a:avLst/>
          </a:prstGeom>
          <a:scene3d>
            <a:camera prst="perspectiveRight"/>
            <a:lightRig rig="threePt" dir="t"/>
          </a:scene3d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A7DDF72-6DA0-DBCD-8A85-6E277074046B}"/>
              </a:ext>
            </a:extLst>
          </p:cNvPr>
          <p:cNvSpPr txBox="1"/>
          <p:nvPr/>
        </p:nvSpPr>
        <p:spPr>
          <a:xfrm>
            <a:off x="7368473" y="2208181"/>
            <a:ext cx="27784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</a:rPr>
              <a:t>6. Current Policies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2F3A049E-A54C-0DC2-4A53-59886B9C5609}"/>
              </a:ext>
            </a:extLst>
          </p:cNvPr>
          <p:cNvSpPr/>
          <p:nvPr/>
        </p:nvSpPr>
        <p:spPr>
          <a:xfrm>
            <a:off x="7475898" y="2532973"/>
            <a:ext cx="2364615" cy="1611845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NICE Guideline NG116 (NICE, 2018).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Implementation Guidance 2024: Psychological Therapies for Severe Mental Health Problems (NHS England, 2024).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E37847D-8966-442D-FB1E-AF62BB47D72E}"/>
              </a:ext>
            </a:extLst>
          </p:cNvPr>
          <p:cNvSpPr txBox="1"/>
          <p:nvPr/>
        </p:nvSpPr>
        <p:spPr>
          <a:xfrm>
            <a:off x="7526582" y="4245154"/>
            <a:ext cx="26779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7. Support</a:t>
            </a:r>
            <a:r>
              <a:rPr lang="en-GB" sz="1600" b="1" dirty="0">
                <a:solidFill>
                  <a:srgbClr val="002060"/>
                </a:solidFill>
              </a:rPr>
              <a:t> </a:t>
            </a:r>
            <a:r>
              <a:rPr lang="en-GB" sz="2000" b="1" dirty="0">
                <a:solidFill>
                  <a:srgbClr val="002060"/>
                </a:solidFill>
              </a:rPr>
              <a:t>Services</a:t>
            </a:r>
            <a:endParaRPr lang="en-GB" sz="1600" b="1" dirty="0">
              <a:solidFill>
                <a:srgbClr val="002060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95303BD-A4C9-36B3-5AE3-1B88C53A6AE4}"/>
              </a:ext>
            </a:extLst>
          </p:cNvPr>
          <p:cNvSpPr/>
          <p:nvPr/>
        </p:nvSpPr>
        <p:spPr>
          <a:xfrm>
            <a:off x="7704417" y="4690652"/>
            <a:ext cx="3672722" cy="20198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 dirty="0"/>
              <a:t>Mind UK: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Offers helpline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Local support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Provide therapy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Peer Support  (Mind, 2021).</a:t>
            </a:r>
            <a:endParaRPr lang="en-GB" dirty="0"/>
          </a:p>
          <a:p>
            <a:r>
              <a:rPr lang="en-GB" sz="1400" b="1" dirty="0"/>
              <a:t>Combat Stress:</a:t>
            </a:r>
          </a:p>
          <a:p>
            <a:pPr marL="171450" indent="-171450">
              <a:buFontTx/>
              <a:buChar char="-"/>
            </a:pPr>
            <a:r>
              <a:rPr lang="en-GB" sz="1400" dirty="0"/>
              <a:t>Specialised Trauma – Focused Therapies</a:t>
            </a:r>
          </a:p>
          <a:p>
            <a:pPr marL="171450" indent="-171450">
              <a:buFontTx/>
              <a:buChar char="-"/>
            </a:pPr>
            <a:r>
              <a:rPr lang="en-GB" sz="1400" dirty="0"/>
              <a:t>Intensive Treatment Programmes </a:t>
            </a:r>
            <a:r>
              <a:rPr lang="en-GB" sz="1200" dirty="0"/>
              <a:t>(Combatstress, 2024).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396BC97-65F4-251A-577C-5644C1D868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40513" y="4144818"/>
            <a:ext cx="2626885" cy="179666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D700EC57-1539-F8F1-F913-B08E63A57392}"/>
              </a:ext>
            </a:extLst>
          </p:cNvPr>
          <p:cNvSpPr txBox="1"/>
          <p:nvPr/>
        </p:nvSpPr>
        <p:spPr>
          <a:xfrm>
            <a:off x="9626450" y="147524"/>
            <a:ext cx="27058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8. Recommendations 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45864FDC-BFDF-46A5-7730-F6D291195F9B}"/>
              </a:ext>
            </a:extLst>
          </p:cNvPr>
          <p:cNvSpPr/>
          <p:nvPr/>
        </p:nvSpPr>
        <p:spPr>
          <a:xfrm>
            <a:off x="9626451" y="493506"/>
            <a:ext cx="2495630" cy="154678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Expanding Access Through Online PTSD Treatment (Health Research Authority, 2020).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Reducing the Burden of PTSD in the UK (Birmingham, 2025).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341E82B-9FEE-6F8F-BAD5-D92E0FD47FDE}"/>
              </a:ext>
            </a:extLst>
          </p:cNvPr>
          <p:cNvSpPr txBox="1"/>
          <p:nvPr/>
        </p:nvSpPr>
        <p:spPr>
          <a:xfrm>
            <a:off x="3141387" y="2224170"/>
            <a:ext cx="20709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2. (Chiechi, 2022</a:t>
            </a:r>
            <a:r>
              <a:rPr lang="en-GB" sz="1000" dirty="0"/>
              <a:t>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CD7C7B6-CFBE-D39F-E448-522F0D372B14}"/>
              </a:ext>
            </a:extLst>
          </p:cNvPr>
          <p:cNvSpPr txBox="1"/>
          <p:nvPr/>
        </p:nvSpPr>
        <p:spPr>
          <a:xfrm>
            <a:off x="2162144" y="4619313"/>
            <a:ext cx="18406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3. (Barends Psychology Practice, 2017).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86B4DA7-5A2D-6487-F049-7904C68A33DF}"/>
              </a:ext>
            </a:extLst>
          </p:cNvPr>
          <p:cNvSpPr txBox="1"/>
          <p:nvPr/>
        </p:nvSpPr>
        <p:spPr>
          <a:xfrm>
            <a:off x="2689150" y="6556142"/>
            <a:ext cx="10821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4. (Tull, 2023).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73A2674-414C-185E-626A-AEEFC2DAB2DF}"/>
              </a:ext>
            </a:extLst>
          </p:cNvPr>
          <p:cNvSpPr txBox="1"/>
          <p:nvPr/>
        </p:nvSpPr>
        <p:spPr>
          <a:xfrm>
            <a:off x="7883169" y="1944086"/>
            <a:ext cx="11621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solidFill>
                  <a:schemeClr val="bg1"/>
                </a:solidFill>
              </a:rPr>
              <a:t>5. (PTSDUK, 2025).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C85D724-35A2-70BD-7597-CFF0FA79806C}"/>
              </a:ext>
            </a:extLst>
          </p:cNvPr>
          <p:cNvSpPr txBox="1"/>
          <p:nvPr/>
        </p:nvSpPr>
        <p:spPr>
          <a:xfrm>
            <a:off x="10712195" y="5530436"/>
            <a:ext cx="14098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7. (Mind, 2021</a:t>
            </a:r>
            <a:r>
              <a:rPr lang="en-GB" sz="900" dirty="0"/>
              <a:t>)</a:t>
            </a:r>
          </a:p>
        </p:txBody>
      </p:sp>
      <p:pic>
        <p:nvPicPr>
          <p:cNvPr id="1026" name="Picture 2" descr="Post-traumatic stress disorder (PTSD) and Complex PTSD - UK Trauma Council">
            <a:extLst>
              <a:ext uri="{FF2B5EF4-FFF2-40B4-BE49-F238E27FC236}">
                <a16:creationId xmlns:a16="http://schemas.microsoft.com/office/drawing/2014/main" id="{7557861F-778A-3771-9EC1-2E97C1AEE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6171" y="1973400"/>
            <a:ext cx="2314549" cy="212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C1F16E4-A270-98A5-C37F-B81C3E271C4B}"/>
              </a:ext>
            </a:extLst>
          </p:cNvPr>
          <p:cNvSpPr txBox="1"/>
          <p:nvPr/>
        </p:nvSpPr>
        <p:spPr>
          <a:xfrm>
            <a:off x="10263979" y="3974634"/>
            <a:ext cx="20718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8. UK Trauma Council, n.d)</a:t>
            </a:r>
          </a:p>
        </p:txBody>
      </p:sp>
    </p:spTree>
    <p:extLst>
      <p:ext uri="{BB962C8B-B14F-4D97-AF65-F5344CB8AC3E}">
        <p14:creationId xmlns:p14="http://schemas.microsoft.com/office/powerpoint/2010/main" val="4055934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15E8-1DA8-1FEE-AC16-56567DC7D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-503236"/>
            <a:ext cx="10213200" cy="1112836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Picture Reference: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7F44A-0C22-220A-0542-684D2CDB1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609600"/>
            <a:ext cx="11963400" cy="32893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‌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A72B5A-E706-8DDF-FA3D-CC61F07FD9BE}"/>
              </a:ext>
            </a:extLst>
          </p:cNvPr>
          <p:cNvSpPr txBox="1"/>
          <p:nvPr/>
        </p:nvSpPr>
        <p:spPr>
          <a:xfrm>
            <a:off x="114300" y="3742238"/>
            <a:ext cx="1778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D02FA2-BC15-D568-92A9-C5F2FCE907B5}"/>
              </a:ext>
            </a:extLst>
          </p:cNvPr>
          <p:cNvSpPr txBox="1"/>
          <p:nvPr/>
        </p:nvSpPr>
        <p:spPr>
          <a:xfrm>
            <a:off x="0" y="4124762"/>
            <a:ext cx="12077700" cy="2346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Archives, T.N. (No Date).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War Office Report on ‘Shell Shock’.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https://www.nationalarchives.gov.uk/education/resources/medicine-on-the-western-front-part-two/war-office-report-on-shell-shock/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Birmingham, U. of (2025). PTSD costs the UK economy £40 billion a year, new research says. [online] University of Birmingham.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https://www.birmingham.ac.uk/news/2025/ptsd-costs-the-uk-economy-40-billion-a-year-new-research-says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Brewin, C.R. (2019).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Complex post-traumatic stress disorder: a new diagnosis in ICD-11.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BJPsych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Advances, 26(3), pp.1–8. DOI: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https://doi.org/10.1192/bja.2019.48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Clement, M. (2023).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founding of the NHS: 75 years on - History of government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https://history.blog.gov.uk/2023/07/13/the-founding-of-the-nhs-75-years-on/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‌Combat Stress (2018).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New Research Reveals Higher Rate of PTSD among Veterans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Combat Stress.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https://combatstress.org.uk/new-research-reveals-higher-rate-ptsd-among-veterans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7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06341F-6C9E-0F6D-20D5-CEDD7E15A22A}"/>
              </a:ext>
            </a:extLst>
          </p:cNvPr>
          <p:cNvSpPr txBox="1"/>
          <p:nvPr/>
        </p:nvSpPr>
        <p:spPr>
          <a:xfrm>
            <a:off x="101600" y="590302"/>
            <a:ext cx="11874500" cy="3107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‌3. Barends Psychology Practice. (2017).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What are the causes of PTSD.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https://barendspsychology.com/mental-disorders-causes-of-ptsd/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2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October 2025).</a:t>
            </a: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2. ‌Chiechi, T.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What Is PTSD?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https://www.verywellhealth.com/what-is-ptsd-5084527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1. Grand Canyon Psychiatric Services.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PTSD (Post Traumatic Stress Disorder)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https://grandcanyonpsych.com/ptsd-post-traumatic-stress-disorder/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24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September 2025).</a:t>
            </a: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7. Mind (2021).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About PTSD.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https://www.mind.org.uk/information-support/types-of-mental-health-problems/post-traumatic-stress-disorder-ptsd-and-complex-ptsd/about-ptsd/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5. PTSDUK,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PTSD Statistics.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https://www.ptsduk.org/14/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10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6. Stress, P. (2016).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History of0 PTSD and Trauma Diagnoses - Shell shock to the DSM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https://traumadissociation.com/ptsd/history-of-post-traumatic-stress-disorder.html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4. Tull, M. (2023).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Coping With PTSD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https://www.verywellmind.com/coping-with-ptsd-2797536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 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8. UK Trauma Council, (No Date). Post – Traumatic stress disorder (PTSD) and Complex PTSD.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https://uktraumacouncil.org/trauma/ptsd-and-complex-ptsd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(Accessed:14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541495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53CFD-892C-2A8B-9400-D52AF1C72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56418"/>
            <a:ext cx="10213200" cy="111283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2D53FB-E960-B09F-B0FE-BD04FEADF85B}"/>
              </a:ext>
            </a:extLst>
          </p:cNvPr>
          <p:cNvSpPr txBox="1"/>
          <p:nvPr/>
        </p:nvSpPr>
        <p:spPr>
          <a:xfrm>
            <a:off x="123217" y="556418"/>
            <a:ext cx="1194556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‌Combatstress.org.uk. (2024). Trauma-focused Therapies | Combat Stress.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https://combatstress.org.uk/trauma-focused-therapies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9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Friedman, M. (2022).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PTSD History and Overview - PTSD: National Centre for PTSD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https://www.ptsd.va.gov/professional/treat/essentials/history_ptsd.asp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Gaskell and the British Psychological Society. (n.d.).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‌Post-traumatic stress disorder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https://www.nice.org.uk/guidance/ng116/evidence/march-2005-full-guideline-pdf-6602623598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 Research Authority. (2020).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Internet treatment for PTSD in IAPT (OVERCOME-PTSD).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https://www.hra.nhs.uk/planning-and-improving-research/application-summaries/research-summaries/internet-treatment-for-ptsd-in-iapt-overcome-ptsd/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‌Mind (2021).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Useful contacts - PTSD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https://www.mind.org.uk/information-support/types-of-mental-health-problems/post-traumatic-stress-disorder-ptsd-and-complex-ptsd/useful-contacts/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9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(2021).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Causes - post-traumatic stress disorder.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https://www.nhs.uk/mental-health/conditions/post-traumatic-stress-disorder-ptsd/causes/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st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Excellence. (2018).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Post-traumatic stress disorder.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https://www.nice.org.uk/guidance/ng116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‌National Institution for Health and Care Excellence. (2018).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Recommendations post-traumatic stress disorder.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https://www.nice.org.uk/guidance/ng116/chapter/Recommendations#care-for-people-with-ptsd-and-complex-needs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st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Digital.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Chapter 3: Posttraumatic stress disorder.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https://digital.nhs.uk/data-and-information/publications/statistical/adult-psychiatric-morbidity-survey/survey-of-mental-health-and-wellbeing-england-2023-24/posttraumatic-stress-disorder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7th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England Implementation guidance 2024 – psychological therapies for severe mental health problems.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https://www.england.nhs.uk/long-read/implementation-guidance-2024-psychological-therapies-for-severe-mental-health-problems/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NICE (2018).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the NHS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https://indepth.nice.org.uk/mental-health-and-the-nhs/index.html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‌PTSD UK (2024).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PTSD in Emergency Service Workers – PTSD 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https://www.ptsduk.org/what-is-ptsd/causes-of-ptsd/ptsd-in-emergency-service-workers/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7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Traumatic Stress Wales. (No Date).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PTSD/CPTSD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https://traumaticstress.nhs.wales/children-and-young-people/ptsd-cptsd/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7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Turnbull, G.J. (1998). A review of post-traumatic stress disorder.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Part I: Historical development and classification.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29(2), pp.87–91. DOI: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https://doi.org/10.1016/s0020-1383(97)00131-9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(2025). ICD-11 for Mortality and Morbidity Statistics.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https://icd.who.int/browse/2025-01/mms/en#2070699808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3154255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10135</TotalTime>
  <Words>1579</Words>
  <Application>Microsoft Office PowerPoint</Application>
  <PresentationFormat>Widescreen</PresentationFormat>
  <Paragraphs>94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Aptos</vt:lpstr>
      <vt:lpstr>Arial</vt:lpstr>
      <vt:lpstr>Arial Nova</vt:lpstr>
      <vt:lpstr>Avenir Next LT Pro</vt:lpstr>
      <vt:lpstr>Goudy Old Style</vt:lpstr>
      <vt:lpstr>Wingdings</vt:lpstr>
      <vt:lpstr>FrostyVTI</vt:lpstr>
      <vt:lpstr>Psychological Classifications and Provisions</vt:lpstr>
      <vt:lpstr>PowerPoint Presentation</vt:lpstr>
      <vt:lpstr>Picture Reference: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Sana Ahmed (2314455)</dc:creator>
  <cp:lastModifiedBy>Sana Ahmed (2314455)</cp:lastModifiedBy>
  <cp:revision>1</cp:revision>
  <dcterms:created xsi:type="dcterms:W3CDTF">2025-09-21T20:34:22Z</dcterms:created>
  <dcterms:modified xsi:type="dcterms:W3CDTF">2025-10-14T08:20:50Z</dcterms:modified>
</cp:coreProperties>
</file>