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 id="258" r:id="rId7"/>
    <p:sldId id="259" r:id="rId8"/>
    <p:sldId id="260"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FDB4245-B25F-45C9-8AC1-D2069389F9E0}" v="4" dt="2022-02-20T14:32:52.47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8302" autoAdjust="0"/>
    <p:restoredTop sz="94660"/>
  </p:normalViewPr>
  <p:slideViewPr>
    <p:cSldViewPr snapToGrid="0">
      <p:cViewPr>
        <p:scale>
          <a:sx n="66" d="100"/>
          <a:sy n="66" d="100"/>
        </p:scale>
        <p:origin x="1170" y="15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theme" Target="theme/theme1.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viewProps" Target="viewProps.xml"/><Relationship Id="rId5" Type="http://schemas.openxmlformats.org/officeDocument/2006/relationships/slide" Target="slides/slide1.xml"/><Relationship Id="rId10"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C15EFF-B10D-4E0C-B940-4F3D9495589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A2C1A21-6A5A-4F26-923E-BCB2F61C38C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E81FD19-C19E-47D2-827E-3671FD570272}"/>
              </a:ext>
            </a:extLst>
          </p:cNvPr>
          <p:cNvSpPr>
            <a:spLocks noGrp="1"/>
          </p:cNvSpPr>
          <p:nvPr>
            <p:ph type="dt" sz="half" idx="10"/>
          </p:nvPr>
        </p:nvSpPr>
        <p:spPr/>
        <p:txBody>
          <a:bodyPr/>
          <a:lstStyle/>
          <a:p>
            <a:fld id="{42FC6333-7FB8-40FF-875F-8FC775F12C13}" type="datetimeFigureOut">
              <a:rPr lang="en-GB" smtClean="0"/>
              <a:t>18/02/2022</a:t>
            </a:fld>
            <a:endParaRPr lang="en-GB"/>
          </a:p>
        </p:txBody>
      </p:sp>
      <p:sp>
        <p:nvSpPr>
          <p:cNvPr id="5" name="Footer Placeholder 4">
            <a:extLst>
              <a:ext uri="{FF2B5EF4-FFF2-40B4-BE49-F238E27FC236}">
                <a16:creationId xmlns:a16="http://schemas.microsoft.com/office/drawing/2014/main" id="{1370400D-BAE0-4B29-876F-88926C2CA8E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2C7408-DB94-492B-A600-712A92E13769}"/>
              </a:ext>
            </a:extLst>
          </p:cNvPr>
          <p:cNvSpPr>
            <a:spLocks noGrp="1"/>
          </p:cNvSpPr>
          <p:nvPr>
            <p:ph type="sldNum" sz="quarter" idx="12"/>
          </p:nvPr>
        </p:nvSpPr>
        <p:spPr/>
        <p:txBody>
          <a:bodyPr/>
          <a:lstStyle/>
          <a:p>
            <a:fld id="{54F4675B-7349-4ACB-8281-EE3E9D910436}" type="slidenum">
              <a:rPr lang="en-GB" smtClean="0"/>
              <a:t>‹#›</a:t>
            </a:fld>
            <a:endParaRPr lang="en-GB"/>
          </a:p>
        </p:txBody>
      </p:sp>
    </p:spTree>
    <p:extLst>
      <p:ext uri="{BB962C8B-B14F-4D97-AF65-F5344CB8AC3E}">
        <p14:creationId xmlns:p14="http://schemas.microsoft.com/office/powerpoint/2010/main" val="910858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FCFB3B-B601-4850-9E49-590225BC2E1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F0AEFE4-D16C-413A-9C74-CC390AAA3A3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9872780-5837-4872-931B-73B0C16D86E7}"/>
              </a:ext>
            </a:extLst>
          </p:cNvPr>
          <p:cNvSpPr>
            <a:spLocks noGrp="1"/>
          </p:cNvSpPr>
          <p:nvPr>
            <p:ph type="dt" sz="half" idx="10"/>
          </p:nvPr>
        </p:nvSpPr>
        <p:spPr/>
        <p:txBody>
          <a:bodyPr/>
          <a:lstStyle/>
          <a:p>
            <a:fld id="{42FC6333-7FB8-40FF-875F-8FC775F12C13}" type="datetimeFigureOut">
              <a:rPr lang="en-GB" smtClean="0"/>
              <a:t>18/02/2022</a:t>
            </a:fld>
            <a:endParaRPr lang="en-GB"/>
          </a:p>
        </p:txBody>
      </p:sp>
      <p:sp>
        <p:nvSpPr>
          <p:cNvPr id="5" name="Footer Placeholder 4">
            <a:extLst>
              <a:ext uri="{FF2B5EF4-FFF2-40B4-BE49-F238E27FC236}">
                <a16:creationId xmlns:a16="http://schemas.microsoft.com/office/drawing/2014/main" id="{E89F93BF-D5B5-44D9-A157-49784C154B5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B2794EF-76C2-48D7-8E9F-D59A0470ACC1}"/>
              </a:ext>
            </a:extLst>
          </p:cNvPr>
          <p:cNvSpPr>
            <a:spLocks noGrp="1"/>
          </p:cNvSpPr>
          <p:nvPr>
            <p:ph type="sldNum" sz="quarter" idx="12"/>
          </p:nvPr>
        </p:nvSpPr>
        <p:spPr/>
        <p:txBody>
          <a:bodyPr/>
          <a:lstStyle/>
          <a:p>
            <a:fld id="{54F4675B-7349-4ACB-8281-EE3E9D910436}" type="slidenum">
              <a:rPr lang="en-GB" smtClean="0"/>
              <a:t>‹#›</a:t>
            </a:fld>
            <a:endParaRPr lang="en-GB"/>
          </a:p>
        </p:txBody>
      </p:sp>
    </p:spTree>
    <p:extLst>
      <p:ext uri="{BB962C8B-B14F-4D97-AF65-F5344CB8AC3E}">
        <p14:creationId xmlns:p14="http://schemas.microsoft.com/office/powerpoint/2010/main" val="24595296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E08C49-1DEC-48F0-91EF-6EA4444A095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BB3D3EB-03D6-4F37-AB2C-A9EB1471736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59FBB8E-B99C-4D31-92FC-B1A1D0486E5E}"/>
              </a:ext>
            </a:extLst>
          </p:cNvPr>
          <p:cNvSpPr>
            <a:spLocks noGrp="1"/>
          </p:cNvSpPr>
          <p:nvPr>
            <p:ph type="dt" sz="half" idx="10"/>
          </p:nvPr>
        </p:nvSpPr>
        <p:spPr/>
        <p:txBody>
          <a:bodyPr/>
          <a:lstStyle/>
          <a:p>
            <a:fld id="{42FC6333-7FB8-40FF-875F-8FC775F12C13}" type="datetimeFigureOut">
              <a:rPr lang="en-GB" smtClean="0"/>
              <a:t>18/02/2022</a:t>
            </a:fld>
            <a:endParaRPr lang="en-GB"/>
          </a:p>
        </p:txBody>
      </p:sp>
      <p:sp>
        <p:nvSpPr>
          <p:cNvPr id="5" name="Footer Placeholder 4">
            <a:extLst>
              <a:ext uri="{FF2B5EF4-FFF2-40B4-BE49-F238E27FC236}">
                <a16:creationId xmlns:a16="http://schemas.microsoft.com/office/drawing/2014/main" id="{78382D60-6DE8-4F97-B266-34387AA95AB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CAF4B9-90AC-4C2D-B25B-607EE01FBBAC}"/>
              </a:ext>
            </a:extLst>
          </p:cNvPr>
          <p:cNvSpPr>
            <a:spLocks noGrp="1"/>
          </p:cNvSpPr>
          <p:nvPr>
            <p:ph type="sldNum" sz="quarter" idx="12"/>
          </p:nvPr>
        </p:nvSpPr>
        <p:spPr/>
        <p:txBody>
          <a:bodyPr/>
          <a:lstStyle/>
          <a:p>
            <a:fld id="{54F4675B-7349-4ACB-8281-EE3E9D910436}" type="slidenum">
              <a:rPr lang="en-GB" smtClean="0"/>
              <a:t>‹#›</a:t>
            </a:fld>
            <a:endParaRPr lang="en-GB"/>
          </a:p>
        </p:txBody>
      </p:sp>
    </p:spTree>
    <p:extLst>
      <p:ext uri="{BB962C8B-B14F-4D97-AF65-F5344CB8AC3E}">
        <p14:creationId xmlns:p14="http://schemas.microsoft.com/office/powerpoint/2010/main" val="41915569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89E2BF-D2AE-4999-BA5F-574E65DFC92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3DDC1A6-47E2-481A-BCF3-F030A2E77C3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6049F68-0FC3-4B75-921C-C143F2ECD91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96EF071-053B-4155-A4D3-93F8E7EEB116}"/>
              </a:ext>
            </a:extLst>
          </p:cNvPr>
          <p:cNvSpPr>
            <a:spLocks noGrp="1"/>
          </p:cNvSpPr>
          <p:nvPr>
            <p:ph type="dt" sz="half" idx="10"/>
          </p:nvPr>
        </p:nvSpPr>
        <p:spPr/>
        <p:txBody>
          <a:bodyPr/>
          <a:lstStyle/>
          <a:p>
            <a:fld id="{42FC6333-7FB8-40FF-875F-8FC775F12C13}" type="datetimeFigureOut">
              <a:rPr lang="en-GB" smtClean="0"/>
              <a:t>18/02/2022</a:t>
            </a:fld>
            <a:endParaRPr lang="en-GB"/>
          </a:p>
        </p:txBody>
      </p:sp>
      <p:sp>
        <p:nvSpPr>
          <p:cNvPr id="6" name="Footer Placeholder 5">
            <a:extLst>
              <a:ext uri="{FF2B5EF4-FFF2-40B4-BE49-F238E27FC236}">
                <a16:creationId xmlns:a16="http://schemas.microsoft.com/office/drawing/2014/main" id="{E66E5C61-6A08-4596-87B9-07652143846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002CC09-70CD-42A8-A690-0D388327B6C1}"/>
              </a:ext>
            </a:extLst>
          </p:cNvPr>
          <p:cNvSpPr>
            <a:spLocks noGrp="1"/>
          </p:cNvSpPr>
          <p:nvPr>
            <p:ph type="sldNum" sz="quarter" idx="12"/>
          </p:nvPr>
        </p:nvSpPr>
        <p:spPr/>
        <p:txBody>
          <a:bodyPr/>
          <a:lstStyle/>
          <a:p>
            <a:fld id="{54F4675B-7349-4ACB-8281-EE3E9D910436}" type="slidenum">
              <a:rPr lang="en-GB" smtClean="0"/>
              <a:t>‹#›</a:t>
            </a:fld>
            <a:endParaRPr lang="en-GB"/>
          </a:p>
        </p:txBody>
      </p:sp>
    </p:spTree>
    <p:extLst>
      <p:ext uri="{BB962C8B-B14F-4D97-AF65-F5344CB8AC3E}">
        <p14:creationId xmlns:p14="http://schemas.microsoft.com/office/powerpoint/2010/main" val="2909180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D85F1B-7F39-44B0-AEA5-CAA2201580A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92A5602-EC41-43CF-BB43-45BC9193A79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192F4C7-49B1-42B6-A645-1A19B92A54A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6DE5D86-664C-4D03-AD44-002A4A739C4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DA29C23-C36A-4904-ADA3-FE151628CB3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94428D8-19E8-4A99-9611-A186AD6F39A0}"/>
              </a:ext>
            </a:extLst>
          </p:cNvPr>
          <p:cNvSpPr>
            <a:spLocks noGrp="1"/>
          </p:cNvSpPr>
          <p:nvPr>
            <p:ph type="dt" sz="half" idx="10"/>
          </p:nvPr>
        </p:nvSpPr>
        <p:spPr/>
        <p:txBody>
          <a:bodyPr/>
          <a:lstStyle/>
          <a:p>
            <a:fld id="{42FC6333-7FB8-40FF-875F-8FC775F12C13}" type="datetimeFigureOut">
              <a:rPr lang="en-GB" smtClean="0"/>
              <a:t>18/02/2022</a:t>
            </a:fld>
            <a:endParaRPr lang="en-GB"/>
          </a:p>
        </p:txBody>
      </p:sp>
      <p:sp>
        <p:nvSpPr>
          <p:cNvPr id="8" name="Footer Placeholder 7">
            <a:extLst>
              <a:ext uri="{FF2B5EF4-FFF2-40B4-BE49-F238E27FC236}">
                <a16:creationId xmlns:a16="http://schemas.microsoft.com/office/drawing/2014/main" id="{192E80A0-7385-479C-A476-2CC70904A3A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7989DBD-12E6-4465-9E90-B269E654463E}"/>
              </a:ext>
            </a:extLst>
          </p:cNvPr>
          <p:cNvSpPr>
            <a:spLocks noGrp="1"/>
          </p:cNvSpPr>
          <p:nvPr>
            <p:ph type="sldNum" sz="quarter" idx="12"/>
          </p:nvPr>
        </p:nvSpPr>
        <p:spPr/>
        <p:txBody>
          <a:bodyPr/>
          <a:lstStyle/>
          <a:p>
            <a:fld id="{54F4675B-7349-4ACB-8281-EE3E9D910436}" type="slidenum">
              <a:rPr lang="en-GB" smtClean="0"/>
              <a:t>‹#›</a:t>
            </a:fld>
            <a:endParaRPr lang="en-GB"/>
          </a:p>
        </p:txBody>
      </p:sp>
    </p:spTree>
    <p:extLst>
      <p:ext uri="{BB962C8B-B14F-4D97-AF65-F5344CB8AC3E}">
        <p14:creationId xmlns:p14="http://schemas.microsoft.com/office/powerpoint/2010/main" val="37369889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7B09EC-3579-4F17-8DD1-381A33C58D1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9E9A068-71A2-47DB-91F1-E3C3694FD474}"/>
              </a:ext>
            </a:extLst>
          </p:cNvPr>
          <p:cNvSpPr>
            <a:spLocks noGrp="1"/>
          </p:cNvSpPr>
          <p:nvPr>
            <p:ph type="dt" sz="half" idx="10"/>
          </p:nvPr>
        </p:nvSpPr>
        <p:spPr/>
        <p:txBody>
          <a:bodyPr/>
          <a:lstStyle/>
          <a:p>
            <a:fld id="{42FC6333-7FB8-40FF-875F-8FC775F12C13}" type="datetimeFigureOut">
              <a:rPr lang="en-GB" smtClean="0"/>
              <a:t>18/02/2022</a:t>
            </a:fld>
            <a:endParaRPr lang="en-GB"/>
          </a:p>
        </p:txBody>
      </p:sp>
      <p:sp>
        <p:nvSpPr>
          <p:cNvPr id="4" name="Footer Placeholder 3">
            <a:extLst>
              <a:ext uri="{FF2B5EF4-FFF2-40B4-BE49-F238E27FC236}">
                <a16:creationId xmlns:a16="http://schemas.microsoft.com/office/drawing/2014/main" id="{D21DFDF0-620B-4640-8AC2-471A7A2C946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A8658FD-5535-4525-9F93-33E1C79C49E4}"/>
              </a:ext>
            </a:extLst>
          </p:cNvPr>
          <p:cNvSpPr>
            <a:spLocks noGrp="1"/>
          </p:cNvSpPr>
          <p:nvPr>
            <p:ph type="sldNum" sz="quarter" idx="12"/>
          </p:nvPr>
        </p:nvSpPr>
        <p:spPr/>
        <p:txBody>
          <a:bodyPr/>
          <a:lstStyle/>
          <a:p>
            <a:fld id="{54F4675B-7349-4ACB-8281-EE3E9D910436}" type="slidenum">
              <a:rPr lang="en-GB" smtClean="0"/>
              <a:t>‹#›</a:t>
            </a:fld>
            <a:endParaRPr lang="en-GB"/>
          </a:p>
        </p:txBody>
      </p:sp>
    </p:spTree>
    <p:extLst>
      <p:ext uri="{BB962C8B-B14F-4D97-AF65-F5344CB8AC3E}">
        <p14:creationId xmlns:p14="http://schemas.microsoft.com/office/powerpoint/2010/main" val="5173865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02EE679-5A6C-4F50-B146-CF9E66842CD1}"/>
              </a:ext>
            </a:extLst>
          </p:cNvPr>
          <p:cNvSpPr>
            <a:spLocks noGrp="1"/>
          </p:cNvSpPr>
          <p:nvPr>
            <p:ph type="dt" sz="half" idx="10"/>
          </p:nvPr>
        </p:nvSpPr>
        <p:spPr/>
        <p:txBody>
          <a:bodyPr/>
          <a:lstStyle/>
          <a:p>
            <a:fld id="{42FC6333-7FB8-40FF-875F-8FC775F12C13}" type="datetimeFigureOut">
              <a:rPr lang="en-GB" smtClean="0"/>
              <a:t>18/02/2022</a:t>
            </a:fld>
            <a:endParaRPr lang="en-GB"/>
          </a:p>
        </p:txBody>
      </p:sp>
      <p:sp>
        <p:nvSpPr>
          <p:cNvPr id="3" name="Footer Placeholder 2">
            <a:extLst>
              <a:ext uri="{FF2B5EF4-FFF2-40B4-BE49-F238E27FC236}">
                <a16:creationId xmlns:a16="http://schemas.microsoft.com/office/drawing/2014/main" id="{F53E433E-B57A-4283-A92D-0EB2C8B794D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CEC56F6-3D5C-4243-835A-D1B6A067684A}"/>
              </a:ext>
            </a:extLst>
          </p:cNvPr>
          <p:cNvSpPr>
            <a:spLocks noGrp="1"/>
          </p:cNvSpPr>
          <p:nvPr>
            <p:ph type="sldNum" sz="quarter" idx="12"/>
          </p:nvPr>
        </p:nvSpPr>
        <p:spPr/>
        <p:txBody>
          <a:bodyPr/>
          <a:lstStyle/>
          <a:p>
            <a:fld id="{54F4675B-7349-4ACB-8281-EE3E9D910436}" type="slidenum">
              <a:rPr lang="en-GB" smtClean="0"/>
              <a:t>‹#›</a:t>
            </a:fld>
            <a:endParaRPr lang="en-GB"/>
          </a:p>
        </p:txBody>
      </p:sp>
    </p:spTree>
    <p:extLst>
      <p:ext uri="{BB962C8B-B14F-4D97-AF65-F5344CB8AC3E}">
        <p14:creationId xmlns:p14="http://schemas.microsoft.com/office/powerpoint/2010/main" val="39955700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4F2C2B-421D-42E6-B331-57701DCACF1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AE89984-E982-4493-A65B-87F0D9F06B5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BC91F0A-A04E-4403-AAC7-9CBB4D00572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3B3F991-403E-4881-82C6-63EDF4144649}"/>
              </a:ext>
            </a:extLst>
          </p:cNvPr>
          <p:cNvSpPr>
            <a:spLocks noGrp="1"/>
          </p:cNvSpPr>
          <p:nvPr>
            <p:ph type="dt" sz="half" idx="10"/>
          </p:nvPr>
        </p:nvSpPr>
        <p:spPr/>
        <p:txBody>
          <a:bodyPr/>
          <a:lstStyle/>
          <a:p>
            <a:fld id="{42FC6333-7FB8-40FF-875F-8FC775F12C13}" type="datetimeFigureOut">
              <a:rPr lang="en-GB" smtClean="0"/>
              <a:t>18/02/2022</a:t>
            </a:fld>
            <a:endParaRPr lang="en-GB"/>
          </a:p>
        </p:txBody>
      </p:sp>
      <p:sp>
        <p:nvSpPr>
          <p:cNvPr id="6" name="Footer Placeholder 5">
            <a:extLst>
              <a:ext uri="{FF2B5EF4-FFF2-40B4-BE49-F238E27FC236}">
                <a16:creationId xmlns:a16="http://schemas.microsoft.com/office/drawing/2014/main" id="{29B17E76-2D7F-48C2-B26C-DAB6B4BC301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4EEAEAE-B629-4AD9-B54E-3AF4071AA6C9}"/>
              </a:ext>
            </a:extLst>
          </p:cNvPr>
          <p:cNvSpPr>
            <a:spLocks noGrp="1"/>
          </p:cNvSpPr>
          <p:nvPr>
            <p:ph type="sldNum" sz="quarter" idx="12"/>
          </p:nvPr>
        </p:nvSpPr>
        <p:spPr/>
        <p:txBody>
          <a:bodyPr/>
          <a:lstStyle/>
          <a:p>
            <a:fld id="{54F4675B-7349-4ACB-8281-EE3E9D910436}" type="slidenum">
              <a:rPr lang="en-GB" smtClean="0"/>
              <a:t>‹#›</a:t>
            </a:fld>
            <a:endParaRPr lang="en-GB"/>
          </a:p>
        </p:txBody>
      </p:sp>
    </p:spTree>
    <p:extLst>
      <p:ext uri="{BB962C8B-B14F-4D97-AF65-F5344CB8AC3E}">
        <p14:creationId xmlns:p14="http://schemas.microsoft.com/office/powerpoint/2010/main" val="23118219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C26120-2D43-4300-BB37-13FCD173DBE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E10193E-F738-4442-AF08-697F547625C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55858C2-B029-4B13-9B31-0D6CD8CB9A0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1682971-D49E-4914-AC5D-2848341C15A7}"/>
              </a:ext>
            </a:extLst>
          </p:cNvPr>
          <p:cNvSpPr>
            <a:spLocks noGrp="1"/>
          </p:cNvSpPr>
          <p:nvPr>
            <p:ph type="dt" sz="half" idx="10"/>
          </p:nvPr>
        </p:nvSpPr>
        <p:spPr/>
        <p:txBody>
          <a:bodyPr/>
          <a:lstStyle/>
          <a:p>
            <a:fld id="{42FC6333-7FB8-40FF-875F-8FC775F12C13}" type="datetimeFigureOut">
              <a:rPr lang="en-GB" smtClean="0"/>
              <a:t>18/02/2022</a:t>
            </a:fld>
            <a:endParaRPr lang="en-GB"/>
          </a:p>
        </p:txBody>
      </p:sp>
      <p:sp>
        <p:nvSpPr>
          <p:cNvPr id="6" name="Footer Placeholder 5">
            <a:extLst>
              <a:ext uri="{FF2B5EF4-FFF2-40B4-BE49-F238E27FC236}">
                <a16:creationId xmlns:a16="http://schemas.microsoft.com/office/drawing/2014/main" id="{2AB58DF7-2AD6-414D-AFF0-763025C0E80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858B287-140D-4F7D-BBEB-EE65DE3C2B15}"/>
              </a:ext>
            </a:extLst>
          </p:cNvPr>
          <p:cNvSpPr>
            <a:spLocks noGrp="1"/>
          </p:cNvSpPr>
          <p:nvPr>
            <p:ph type="sldNum" sz="quarter" idx="12"/>
          </p:nvPr>
        </p:nvSpPr>
        <p:spPr/>
        <p:txBody>
          <a:bodyPr/>
          <a:lstStyle/>
          <a:p>
            <a:fld id="{54F4675B-7349-4ACB-8281-EE3E9D910436}" type="slidenum">
              <a:rPr lang="en-GB" smtClean="0"/>
              <a:t>‹#›</a:t>
            </a:fld>
            <a:endParaRPr lang="en-GB"/>
          </a:p>
        </p:txBody>
      </p:sp>
    </p:spTree>
    <p:extLst>
      <p:ext uri="{BB962C8B-B14F-4D97-AF65-F5344CB8AC3E}">
        <p14:creationId xmlns:p14="http://schemas.microsoft.com/office/powerpoint/2010/main" val="26519046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514CB5-D49F-4906-B458-0C256887013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597EC46-76D8-43F1-BD26-373E05E8985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B94A64A-2FEB-4041-B79D-A41A1E644CCA}"/>
              </a:ext>
            </a:extLst>
          </p:cNvPr>
          <p:cNvSpPr>
            <a:spLocks noGrp="1"/>
          </p:cNvSpPr>
          <p:nvPr>
            <p:ph type="dt" sz="half" idx="10"/>
          </p:nvPr>
        </p:nvSpPr>
        <p:spPr/>
        <p:txBody>
          <a:bodyPr/>
          <a:lstStyle/>
          <a:p>
            <a:fld id="{42FC6333-7FB8-40FF-875F-8FC775F12C13}" type="datetimeFigureOut">
              <a:rPr lang="en-GB" smtClean="0"/>
              <a:t>18/02/2022</a:t>
            </a:fld>
            <a:endParaRPr lang="en-GB"/>
          </a:p>
        </p:txBody>
      </p:sp>
      <p:sp>
        <p:nvSpPr>
          <p:cNvPr id="5" name="Footer Placeholder 4">
            <a:extLst>
              <a:ext uri="{FF2B5EF4-FFF2-40B4-BE49-F238E27FC236}">
                <a16:creationId xmlns:a16="http://schemas.microsoft.com/office/drawing/2014/main" id="{47A6A728-E475-431F-BFAD-52A347EA3F5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51AC49D-FA49-44E6-A153-DE44E0C1B790}"/>
              </a:ext>
            </a:extLst>
          </p:cNvPr>
          <p:cNvSpPr>
            <a:spLocks noGrp="1"/>
          </p:cNvSpPr>
          <p:nvPr>
            <p:ph type="sldNum" sz="quarter" idx="12"/>
          </p:nvPr>
        </p:nvSpPr>
        <p:spPr/>
        <p:txBody>
          <a:bodyPr/>
          <a:lstStyle/>
          <a:p>
            <a:fld id="{54F4675B-7349-4ACB-8281-EE3E9D910436}" type="slidenum">
              <a:rPr lang="en-GB" smtClean="0"/>
              <a:t>‹#›</a:t>
            </a:fld>
            <a:endParaRPr lang="en-GB"/>
          </a:p>
        </p:txBody>
      </p:sp>
    </p:spTree>
    <p:extLst>
      <p:ext uri="{BB962C8B-B14F-4D97-AF65-F5344CB8AC3E}">
        <p14:creationId xmlns:p14="http://schemas.microsoft.com/office/powerpoint/2010/main" val="41428407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2D5DD46-7822-4FE3-8613-4C223DFE254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6F8057B-8F1C-4501-8B26-7C33DC44283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6C637DE-C520-4005-BC89-2652713DA951}"/>
              </a:ext>
            </a:extLst>
          </p:cNvPr>
          <p:cNvSpPr>
            <a:spLocks noGrp="1"/>
          </p:cNvSpPr>
          <p:nvPr>
            <p:ph type="dt" sz="half" idx="10"/>
          </p:nvPr>
        </p:nvSpPr>
        <p:spPr/>
        <p:txBody>
          <a:bodyPr/>
          <a:lstStyle/>
          <a:p>
            <a:fld id="{42FC6333-7FB8-40FF-875F-8FC775F12C13}" type="datetimeFigureOut">
              <a:rPr lang="en-GB" smtClean="0"/>
              <a:t>18/02/2022</a:t>
            </a:fld>
            <a:endParaRPr lang="en-GB"/>
          </a:p>
        </p:txBody>
      </p:sp>
      <p:sp>
        <p:nvSpPr>
          <p:cNvPr id="5" name="Footer Placeholder 4">
            <a:extLst>
              <a:ext uri="{FF2B5EF4-FFF2-40B4-BE49-F238E27FC236}">
                <a16:creationId xmlns:a16="http://schemas.microsoft.com/office/drawing/2014/main" id="{8D9629B7-A32B-4AB5-80BD-2FA6C8D8BF9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E66E9E7-6063-46D8-A606-8B02FAF728DE}"/>
              </a:ext>
            </a:extLst>
          </p:cNvPr>
          <p:cNvSpPr>
            <a:spLocks noGrp="1"/>
          </p:cNvSpPr>
          <p:nvPr>
            <p:ph type="sldNum" sz="quarter" idx="12"/>
          </p:nvPr>
        </p:nvSpPr>
        <p:spPr/>
        <p:txBody>
          <a:bodyPr/>
          <a:lstStyle/>
          <a:p>
            <a:fld id="{54F4675B-7349-4ACB-8281-EE3E9D910436}" type="slidenum">
              <a:rPr lang="en-GB" smtClean="0"/>
              <a:t>‹#›</a:t>
            </a:fld>
            <a:endParaRPr lang="en-GB"/>
          </a:p>
        </p:txBody>
      </p:sp>
    </p:spTree>
    <p:extLst>
      <p:ext uri="{BB962C8B-B14F-4D97-AF65-F5344CB8AC3E}">
        <p14:creationId xmlns:p14="http://schemas.microsoft.com/office/powerpoint/2010/main" val="28843421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F4C1CD2-191F-4F4A-B71C-2B7E62619E5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0526326-672B-4F05-A721-48C7FF64EA9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207180D-1EFF-4D6E-B75C-A08C77A0B96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2FC6333-7FB8-40FF-875F-8FC775F12C13}" type="datetimeFigureOut">
              <a:rPr lang="en-GB" smtClean="0"/>
              <a:t>18/02/2022</a:t>
            </a:fld>
            <a:endParaRPr lang="en-GB"/>
          </a:p>
        </p:txBody>
      </p:sp>
      <p:sp>
        <p:nvSpPr>
          <p:cNvPr id="5" name="Footer Placeholder 4">
            <a:extLst>
              <a:ext uri="{FF2B5EF4-FFF2-40B4-BE49-F238E27FC236}">
                <a16:creationId xmlns:a16="http://schemas.microsoft.com/office/drawing/2014/main" id="{5F8D8DF0-483C-46FB-A998-15149A595E3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9BD395B-EE22-44CD-8000-0F0CC7306E4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4F4675B-7349-4ACB-8281-EE3E9D910436}" type="slidenum">
              <a:rPr lang="en-GB" smtClean="0"/>
              <a:t>‹#›</a:t>
            </a:fld>
            <a:endParaRPr lang="en-GB"/>
          </a:p>
        </p:txBody>
      </p:sp>
    </p:spTree>
    <p:extLst>
      <p:ext uri="{BB962C8B-B14F-4D97-AF65-F5344CB8AC3E}">
        <p14:creationId xmlns:p14="http://schemas.microsoft.com/office/powerpoint/2010/main" val="359795628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youtube.com/watch?v=pxgp69xtV0I" TargetMode="External"/><Relationship Id="rId2" Type="http://schemas.openxmlformats.org/officeDocument/2006/relationships/slideLayout" Target="../slideLayouts/slideLayout2.xml"/><Relationship Id="rId1" Type="http://schemas.openxmlformats.org/officeDocument/2006/relationships/video" Target="https://www.youtube.com/embed/pxgp69xtV0I?feature=oembed" TargetMode="External"/><Relationship Id="rId4" Type="http://schemas.openxmlformats.org/officeDocument/2006/relationships/image" Target="../media/image2.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35F058-BE00-4045-803A-0D403E2D1493}"/>
              </a:ext>
            </a:extLst>
          </p:cNvPr>
          <p:cNvSpPr>
            <a:spLocks noGrp="1"/>
          </p:cNvSpPr>
          <p:nvPr>
            <p:ph type="ctrTitle"/>
          </p:nvPr>
        </p:nvSpPr>
        <p:spPr/>
        <p:txBody>
          <a:bodyPr>
            <a:normAutofit/>
          </a:bodyPr>
          <a:lstStyle/>
          <a:p>
            <a:r>
              <a:rPr lang="en-GB" sz="1600" dirty="0"/>
              <a:t>Gemma Newman</a:t>
            </a:r>
            <a:br>
              <a:rPr lang="en-GB" sz="1600" dirty="0"/>
            </a:br>
            <a:r>
              <a:rPr lang="en-GB" sz="1600" dirty="0"/>
              <a:t>Student ID:2025242</a:t>
            </a:r>
            <a:br>
              <a:rPr lang="en-GB" sz="1600" dirty="0"/>
            </a:br>
            <a:r>
              <a:rPr lang="en-GB" sz="1600" dirty="0"/>
              <a:t>Module: Psychology for Health and Social care </a:t>
            </a:r>
            <a:br>
              <a:rPr lang="en-GB" sz="1600" dirty="0"/>
            </a:br>
            <a:r>
              <a:rPr lang="en-GB" sz="1600" dirty="0"/>
              <a:t>Module code: BMHP400_BIRM</a:t>
            </a:r>
            <a:br>
              <a:rPr lang="en-GB" sz="1600" dirty="0"/>
            </a:br>
            <a:r>
              <a:rPr lang="en-GB" sz="1600" dirty="0"/>
              <a:t>Lecturer:  Rebecca Kavanagh</a:t>
            </a:r>
            <a:br>
              <a:rPr lang="en-GB" sz="1600" dirty="0"/>
            </a:br>
            <a:r>
              <a:rPr lang="en-GB" sz="1600" dirty="0"/>
              <a:t>Assignment title: Task 1 Presentation </a:t>
            </a:r>
            <a:br>
              <a:rPr lang="en-GB" sz="1600" dirty="0"/>
            </a:br>
            <a:r>
              <a:rPr lang="en-GB" sz="1600" dirty="0"/>
              <a:t>Why is psychology important when working as a Health care Assistant.</a:t>
            </a:r>
          </a:p>
        </p:txBody>
      </p:sp>
    </p:spTree>
    <p:extLst>
      <p:ext uri="{BB962C8B-B14F-4D97-AF65-F5344CB8AC3E}">
        <p14:creationId xmlns:p14="http://schemas.microsoft.com/office/powerpoint/2010/main" val="39739386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4003A0-F6D8-4C30-8801-DEFA67402447}"/>
              </a:ext>
            </a:extLst>
          </p:cNvPr>
          <p:cNvSpPr>
            <a:spLocks noGrp="1"/>
          </p:cNvSpPr>
          <p:nvPr>
            <p:ph type="title"/>
          </p:nvPr>
        </p:nvSpPr>
        <p:spPr/>
        <p:txBody>
          <a:bodyPr>
            <a:normAutofit/>
          </a:bodyPr>
          <a:lstStyle/>
          <a:p>
            <a:r>
              <a:rPr lang="en-GB" sz="2000" u="sng" dirty="0"/>
              <a:t>Why is psychology important when working as a Health care assistant working with older adults.</a:t>
            </a:r>
          </a:p>
        </p:txBody>
      </p:sp>
      <p:sp>
        <p:nvSpPr>
          <p:cNvPr id="3" name="Content Placeholder 2">
            <a:extLst>
              <a:ext uri="{FF2B5EF4-FFF2-40B4-BE49-F238E27FC236}">
                <a16:creationId xmlns:a16="http://schemas.microsoft.com/office/drawing/2014/main" id="{46600C5B-C2DB-46E6-97A3-F1B2D3A7F7DA}"/>
              </a:ext>
            </a:extLst>
          </p:cNvPr>
          <p:cNvSpPr>
            <a:spLocks noGrp="1"/>
          </p:cNvSpPr>
          <p:nvPr>
            <p:ph idx="1"/>
          </p:nvPr>
        </p:nvSpPr>
        <p:spPr/>
        <p:txBody>
          <a:bodyPr/>
          <a:lstStyle/>
          <a:p>
            <a:pPr marL="0" indent="0">
              <a:buNone/>
            </a:pPr>
            <a:r>
              <a:rPr lang="en-GB" dirty="0"/>
              <a:t>Psychology is important because it provides vital mental and behavioural health services in primary care, they identify and modify behaviours to promote the health and wellness of individuals across there lifespan. </a:t>
            </a:r>
          </a:p>
          <a:p>
            <a:pPr marL="0" indent="0">
              <a:buNone/>
            </a:pPr>
            <a:r>
              <a:rPr lang="en-GB" dirty="0"/>
              <a:t>Psychology is the understanding of the human mind and in particular focusing on the decision making, ideas, thoughts and emotions. Psychology is important in Health care and social care because the carer is required to interact with the clients and also promote good health and care at the same time.</a:t>
            </a:r>
          </a:p>
        </p:txBody>
      </p:sp>
    </p:spTree>
    <p:extLst>
      <p:ext uri="{BB962C8B-B14F-4D97-AF65-F5344CB8AC3E}">
        <p14:creationId xmlns:p14="http://schemas.microsoft.com/office/powerpoint/2010/main" val="28414860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262BEA-8140-447C-8304-352692A10CDB}"/>
              </a:ext>
            </a:extLst>
          </p:cNvPr>
          <p:cNvSpPr>
            <a:spLocks noGrp="1"/>
          </p:cNvSpPr>
          <p:nvPr>
            <p:ph type="title"/>
          </p:nvPr>
        </p:nvSpPr>
        <p:spPr/>
        <p:txBody>
          <a:bodyPr>
            <a:normAutofit/>
          </a:bodyPr>
          <a:lstStyle/>
          <a:p>
            <a:r>
              <a:rPr lang="en-GB" sz="2400" u="sng" dirty="0"/>
              <a:t>Here’s one relevant psychological theory of life span </a:t>
            </a:r>
          </a:p>
        </p:txBody>
      </p:sp>
      <p:sp>
        <p:nvSpPr>
          <p:cNvPr id="3" name="Content Placeholder 2">
            <a:extLst>
              <a:ext uri="{FF2B5EF4-FFF2-40B4-BE49-F238E27FC236}">
                <a16:creationId xmlns:a16="http://schemas.microsoft.com/office/drawing/2014/main" id="{A9227555-C25E-49A8-BE3B-054634D2098B}"/>
              </a:ext>
            </a:extLst>
          </p:cNvPr>
          <p:cNvSpPr>
            <a:spLocks noGrp="1"/>
          </p:cNvSpPr>
          <p:nvPr>
            <p:ph idx="1"/>
          </p:nvPr>
        </p:nvSpPr>
        <p:spPr>
          <a:xfrm>
            <a:off x="838200" y="1825625"/>
            <a:ext cx="4593609" cy="4351338"/>
          </a:xfrm>
        </p:spPr>
        <p:txBody>
          <a:bodyPr/>
          <a:lstStyle/>
          <a:p>
            <a:pPr marL="0" indent="0">
              <a:buNone/>
            </a:pPr>
            <a:r>
              <a:rPr lang="en-GB" dirty="0"/>
              <a:t>Erikson’s psychosocial development theory emphasizes the social nature of our development rather than its sexual nature. Freud believed that personality is shaped only in childhood. Erikson proposed that personality development takes place all through the lifespan.</a:t>
            </a:r>
          </a:p>
        </p:txBody>
      </p:sp>
      <p:pic>
        <p:nvPicPr>
          <p:cNvPr id="4" name="Picture 3">
            <a:extLst>
              <a:ext uri="{FF2B5EF4-FFF2-40B4-BE49-F238E27FC236}">
                <a16:creationId xmlns:a16="http://schemas.microsoft.com/office/drawing/2014/main" id="{CC2C197C-DBC6-4752-B22D-AF252A217BC0}"/>
              </a:ext>
            </a:extLst>
          </p:cNvPr>
          <p:cNvPicPr>
            <a:picLocks noChangeAspect="1"/>
          </p:cNvPicPr>
          <p:nvPr/>
        </p:nvPicPr>
        <p:blipFill>
          <a:blip r:embed="rId2"/>
          <a:stretch>
            <a:fillRect/>
          </a:stretch>
        </p:blipFill>
        <p:spPr>
          <a:xfrm>
            <a:off x="5431809" y="1352099"/>
            <a:ext cx="6639361" cy="3785959"/>
          </a:xfrm>
          <a:prstGeom prst="rect">
            <a:avLst/>
          </a:prstGeom>
        </p:spPr>
      </p:pic>
      <p:sp>
        <p:nvSpPr>
          <p:cNvPr id="5" name="TextBox 4">
            <a:extLst>
              <a:ext uri="{FF2B5EF4-FFF2-40B4-BE49-F238E27FC236}">
                <a16:creationId xmlns:a16="http://schemas.microsoft.com/office/drawing/2014/main" id="{CFD94B55-08E3-4F31-A7B5-A96AF083FAFA}"/>
              </a:ext>
            </a:extLst>
          </p:cNvPr>
          <p:cNvSpPr txBox="1"/>
          <p:nvPr/>
        </p:nvSpPr>
        <p:spPr>
          <a:xfrm>
            <a:off x="5646057" y="5505901"/>
            <a:ext cx="5707743" cy="369332"/>
          </a:xfrm>
          <a:prstGeom prst="rect">
            <a:avLst/>
          </a:prstGeom>
          <a:noFill/>
        </p:spPr>
        <p:txBody>
          <a:bodyPr wrap="square" rtlCol="0">
            <a:spAutoFit/>
          </a:bodyPr>
          <a:lstStyle/>
          <a:p>
            <a:r>
              <a:rPr lang="en-GB" dirty="0"/>
              <a:t>This is Erikson’s stage of Theory's from birth to death.</a:t>
            </a:r>
          </a:p>
        </p:txBody>
      </p:sp>
    </p:spTree>
    <p:extLst>
      <p:ext uri="{BB962C8B-B14F-4D97-AF65-F5344CB8AC3E}">
        <p14:creationId xmlns:p14="http://schemas.microsoft.com/office/powerpoint/2010/main" val="14384876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3FCCEC-AA7B-4015-9E43-4D74FB549195}"/>
              </a:ext>
            </a:extLst>
          </p:cNvPr>
          <p:cNvSpPr>
            <a:spLocks noGrp="1"/>
          </p:cNvSpPr>
          <p:nvPr>
            <p:ph type="title"/>
          </p:nvPr>
        </p:nvSpPr>
        <p:spPr/>
        <p:txBody>
          <a:bodyPr/>
          <a:lstStyle/>
          <a:p>
            <a:r>
              <a:rPr lang="en-GB" dirty="0">
                <a:hlinkClick r:id="rId3" tooltip="View original video: Erik Erikson &amp; Lifespan Development"/>
              </a:rPr>
              <a:t>Erik Erikson &amp; Lifespan Development</a:t>
            </a:r>
            <a:endParaRPr lang="en-GB" dirty="0"/>
          </a:p>
        </p:txBody>
      </p:sp>
      <p:pic>
        <p:nvPicPr>
          <p:cNvPr id="4" name="Online Media 3" title="Erik Erikson &amp; Lifespan Development">
            <a:hlinkClick r:id="" action="ppaction://media"/>
            <a:extLst>
              <a:ext uri="{FF2B5EF4-FFF2-40B4-BE49-F238E27FC236}">
                <a16:creationId xmlns:a16="http://schemas.microsoft.com/office/drawing/2014/main" id="{83C14CF2-0B43-4C37-9257-DC15E7B8F186}"/>
              </a:ext>
            </a:extLst>
          </p:cNvPr>
          <p:cNvPicPr>
            <a:picLocks noGrp="1" noRot="1" noChangeAspect="1"/>
          </p:cNvPicPr>
          <p:nvPr>
            <p:ph idx="1"/>
            <a:videoFile r:link="rId1"/>
          </p:nvPr>
        </p:nvPicPr>
        <p:blipFill>
          <a:blip r:embed="rId4"/>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12237241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ED733F-B5D3-418B-9F35-B33F789C4F75}"/>
              </a:ext>
            </a:extLst>
          </p:cNvPr>
          <p:cNvSpPr>
            <a:spLocks noGrp="1"/>
          </p:cNvSpPr>
          <p:nvPr>
            <p:ph type="title"/>
          </p:nvPr>
        </p:nvSpPr>
        <p:spPr/>
        <p:txBody>
          <a:bodyPr>
            <a:normAutofit/>
          </a:bodyPr>
          <a:lstStyle/>
          <a:p>
            <a:r>
              <a:rPr lang="en-GB" sz="2000" u="sng" dirty="0"/>
              <a:t>References</a:t>
            </a:r>
          </a:p>
        </p:txBody>
      </p:sp>
      <p:sp>
        <p:nvSpPr>
          <p:cNvPr id="3" name="Content Placeholder 2">
            <a:extLst>
              <a:ext uri="{FF2B5EF4-FFF2-40B4-BE49-F238E27FC236}">
                <a16:creationId xmlns:a16="http://schemas.microsoft.com/office/drawing/2014/main" id="{2AA771C1-B3A8-4C5C-86A0-85B6DD063AF5}"/>
              </a:ext>
            </a:extLst>
          </p:cNvPr>
          <p:cNvSpPr>
            <a:spLocks noGrp="1"/>
          </p:cNvSpPr>
          <p:nvPr>
            <p:ph idx="1"/>
          </p:nvPr>
        </p:nvSpPr>
        <p:spPr/>
        <p:txBody>
          <a:bodyPr/>
          <a:lstStyle/>
          <a:p>
            <a:pPr marL="0" indent="0">
              <a:buNone/>
            </a:pPr>
            <a:r>
              <a:rPr lang="en-GB" dirty="0"/>
              <a:t>(Health psychologist, 2022)</a:t>
            </a:r>
          </a:p>
          <a:p>
            <a:pPr marL="0" indent="0">
              <a:buNone/>
            </a:pPr>
            <a:r>
              <a:rPr lang="en-GB" dirty="0"/>
              <a:t>(Google Scholar, 2022)</a:t>
            </a:r>
          </a:p>
          <a:p>
            <a:pPr marL="0" indent="0">
              <a:buNone/>
            </a:pPr>
            <a:r>
              <a:rPr lang="en-GB" dirty="0"/>
              <a:t>(PSYCHOLOGY WITHIN HEALTH AND SOCIAL CARE, 2022)</a:t>
            </a:r>
          </a:p>
          <a:p>
            <a:pPr marL="0" indent="0">
              <a:buNone/>
            </a:pPr>
            <a:r>
              <a:rPr lang="en-GB" dirty="0"/>
              <a:t>(</a:t>
            </a:r>
            <a:r>
              <a:rPr lang="en-GB" dirty="0" err="1"/>
              <a:t>Wahass</a:t>
            </a:r>
            <a:r>
              <a:rPr lang="en-GB" dirty="0"/>
              <a:t>, 2022)</a:t>
            </a:r>
          </a:p>
          <a:p>
            <a:pPr marL="0" indent="0">
              <a:buNone/>
            </a:pPr>
            <a:r>
              <a:rPr lang="en-GB" dirty="0"/>
              <a:t>(Richardson, </a:t>
            </a:r>
            <a:r>
              <a:rPr lang="en-GB"/>
              <a:t>n.d.)</a:t>
            </a:r>
          </a:p>
          <a:p>
            <a:pPr marL="0" indent="0">
              <a:buNone/>
            </a:pPr>
            <a:endParaRPr lang="en-GB"/>
          </a:p>
        </p:txBody>
      </p:sp>
    </p:spTree>
    <p:extLst>
      <p:ext uri="{BB962C8B-B14F-4D97-AF65-F5344CB8AC3E}">
        <p14:creationId xmlns:p14="http://schemas.microsoft.com/office/powerpoint/2010/main" val="161503361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1587267BE17D5146800CABFC3FFB5AF9" ma:contentTypeVersion="10" ma:contentTypeDescription="Create a new document." ma:contentTypeScope="" ma:versionID="3c0edae877735fc20a35caf6cfff2f61">
  <xsd:schema xmlns:xsd="http://www.w3.org/2001/XMLSchema" xmlns:xs="http://www.w3.org/2001/XMLSchema" xmlns:p="http://schemas.microsoft.com/office/2006/metadata/properties" xmlns:ns3="0340dd18-0450-4afb-b5d1-97b484958e7b" xmlns:ns4="5861d064-84cb-4d90-8285-3b98c6fe9678" targetNamespace="http://schemas.microsoft.com/office/2006/metadata/properties" ma:root="true" ma:fieldsID="e7fd7af2073d5de8e59efc1cf41bd60e" ns3:_="" ns4:_="">
    <xsd:import namespace="0340dd18-0450-4afb-b5d1-97b484958e7b"/>
    <xsd:import namespace="5861d064-84cb-4d90-8285-3b98c6fe9678"/>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AutoTags"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340dd18-0450-4afb-b5d1-97b484958e7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861d064-84cb-4d90-8285-3b98c6fe9678"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C5BC0C4B-DB19-424F-8980-6A3E500B64D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340dd18-0450-4afb-b5d1-97b484958e7b"/>
    <ds:schemaRef ds:uri="5861d064-84cb-4d90-8285-3b98c6fe967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CD60043-066B-4254-AD6C-ABD82858F3AF}">
  <ds:schemaRefs>
    <ds:schemaRef ds:uri="http://schemas.microsoft.com/sharepoint/v3/contenttype/forms"/>
  </ds:schemaRefs>
</ds:datastoreItem>
</file>

<file path=customXml/itemProps3.xml><?xml version="1.0" encoding="utf-8"?>
<ds:datastoreItem xmlns:ds="http://schemas.openxmlformats.org/officeDocument/2006/customXml" ds:itemID="{0192190E-66AA-4C93-8101-371434FE8FEB}">
  <ds:schemaRefs>
    <ds:schemaRef ds:uri="http://schemas.microsoft.com/office/2006/documentManagement/types"/>
    <ds:schemaRef ds:uri="http://schemas.microsoft.com/office/infopath/2007/PartnerControls"/>
    <ds:schemaRef ds:uri="5861d064-84cb-4d90-8285-3b98c6fe9678"/>
    <ds:schemaRef ds:uri="http://purl.org/dc/elements/1.1/"/>
    <ds:schemaRef ds:uri="http://schemas.microsoft.com/office/2006/metadata/properties"/>
    <ds:schemaRef ds:uri="0340dd18-0450-4afb-b5d1-97b484958e7b"/>
    <ds:schemaRef ds:uri="http://purl.org/dc/terms/"/>
    <ds:schemaRef ds:uri="http://schemas.openxmlformats.org/package/2006/metadata/core-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3206</TotalTime>
  <Words>249</Words>
  <Application>Microsoft Office PowerPoint</Application>
  <PresentationFormat>Widescreen</PresentationFormat>
  <Paragraphs>14</Paragraphs>
  <Slides>5</Slides>
  <Notes>0</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vt:i4>
      </vt:variant>
    </vt:vector>
  </HeadingPairs>
  <TitlesOfParts>
    <vt:vector size="9" baseType="lpstr">
      <vt:lpstr>Arial</vt:lpstr>
      <vt:lpstr>Calibri</vt:lpstr>
      <vt:lpstr>Calibri Light</vt:lpstr>
      <vt:lpstr>Office Theme</vt:lpstr>
      <vt:lpstr>Gemma Newman Student ID:2025242 Module: Psychology for Health and Social care  Module code: BMHP400_BIRM Lecturer:  Rebecca Kavanagh Assignment title: Task 1 Presentation  Why is psychology important when working as a Health care Assistant.</vt:lpstr>
      <vt:lpstr>Why is psychology important when working as a Health care assistant working with older adults.</vt:lpstr>
      <vt:lpstr>Here’s one relevant psychological theory of life span </vt:lpstr>
      <vt:lpstr>Erik Erikson &amp; Lifespan Development</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Gemma Newman (2025242)</dc:creator>
  <cp:lastModifiedBy>Gemma Newman (2025242)</cp:lastModifiedBy>
  <cp:revision>2</cp:revision>
  <dcterms:created xsi:type="dcterms:W3CDTF">2022-02-18T09:34:10Z</dcterms:created>
  <dcterms:modified xsi:type="dcterms:W3CDTF">2022-02-20T15:01:04Z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0x0101001587267BE17D5146800CABFC3FFB5AF9</vt:lpwstr>
  </property>
</Properties>
</file>