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9" r:id="rId3"/>
    <p:sldId id="258" r:id="rId4"/>
    <p:sldId id="257" r:id="rId5"/>
    <p:sldId id="260" r:id="rId6"/>
    <p:sldId id="261" r:id="rId7"/>
    <p:sldId id="265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F149E4-0326-FE72-37F8-88E80E0ECA1F}" v="509" dt="2026-01-02T18:13:03.3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a Lewis (2306465)" userId="S::2306465@student.uwtsd.ac.uk::98c5ef38-d4dd-44af-a128-b210cfbe87cb" providerId="AD" clId="Web-{5A896D1C-EA36-EDC5-4EBE-ECF443ABAB17}"/>
    <pc:docChg chg="addSld modSld sldOrd">
      <pc:chgData name="Tia Lewis (2306465)" userId="S::2306465@student.uwtsd.ac.uk::98c5ef38-d4dd-44af-a128-b210cfbe87cb" providerId="AD" clId="Web-{5A896D1C-EA36-EDC5-4EBE-ECF443ABAB17}" dt="2025-12-30T17:04:34.151" v="138" actId="20577"/>
      <pc:docMkLst>
        <pc:docMk/>
      </pc:docMkLst>
      <pc:sldChg chg="modSp modNotes">
        <pc:chgData name="Tia Lewis (2306465)" userId="S::2306465@student.uwtsd.ac.uk::98c5ef38-d4dd-44af-a128-b210cfbe87cb" providerId="AD" clId="Web-{5A896D1C-EA36-EDC5-4EBE-ECF443ABAB17}" dt="2025-12-30T16:50:50.773" v="20"/>
        <pc:sldMkLst>
          <pc:docMk/>
          <pc:sldMk cId="109857222" sldId="256"/>
        </pc:sldMkLst>
        <pc:spChg chg="mod">
          <ac:chgData name="Tia Lewis (2306465)" userId="S::2306465@student.uwtsd.ac.uk::98c5ef38-d4dd-44af-a128-b210cfbe87cb" providerId="AD" clId="Web-{5A896D1C-EA36-EDC5-4EBE-ECF443ABAB17}" dt="2025-12-30T16:49:29.483" v="18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ia Lewis (2306465)" userId="S::2306465@student.uwtsd.ac.uk::98c5ef38-d4dd-44af-a128-b210cfbe87cb" providerId="AD" clId="Web-{5A896D1C-EA36-EDC5-4EBE-ECF443ABAB17}" dt="2025-12-30T16:49:08.514" v="1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Tia Lewis (2306465)" userId="S::2306465@student.uwtsd.ac.uk::98c5ef38-d4dd-44af-a128-b210cfbe87cb" providerId="AD" clId="Web-{5A896D1C-EA36-EDC5-4EBE-ECF443ABAB17}" dt="2025-12-30T16:53:48.566" v="70" actId="20577"/>
        <pc:sldMkLst>
          <pc:docMk/>
          <pc:sldMk cId="3300694078" sldId="257"/>
        </pc:sldMkLst>
        <pc:spChg chg="mod">
          <ac:chgData name="Tia Lewis (2306465)" userId="S::2306465@student.uwtsd.ac.uk::98c5ef38-d4dd-44af-a128-b210cfbe87cb" providerId="AD" clId="Web-{5A896D1C-EA36-EDC5-4EBE-ECF443ABAB17}" dt="2025-12-30T16:52:09.147" v="37" actId="20577"/>
          <ac:spMkLst>
            <pc:docMk/>
            <pc:sldMk cId="3300694078" sldId="257"/>
            <ac:spMk id="2" creationId="{5F929264-D440-2027-DC24-FD7F38978D3F}"/>
          </ac:spMkLst>
        </pc:spChg>
        <pc:spChg chg="mod">
          <ac:chgData name="Tia Lewis (2306465)" userId="S::2306465@student.uwtsd.ac.uk::98c5ef38-d4dd-44af-a128-b210cfbe87cb" providerId="AD" clId="Web-{5A896D1C-EA36-EDC5-4EBE-ECF443ABAB17}" dt="2025-12-30T16:53:48.566" v="70" actId="20577"/>
          <ac:spMkLst>
            <pc:docMk/>
            <pc:sldMk cId="3300694078" sldId="257"/>
            <ac:spMk id="3" creationId="{C1910072-0760-1EBF-795B-B3D26BDFB1AB}"/>
          </ac:spMkLst>
        </pc:spChg>
      </pc:sldChg>
      <pc:sldChg chg="modSp new">
        <pc:chgData name="Tia Lewis (2306465)" userId="S::2306465@student.uwtsd.ac.uk::98c5ef38-d4dd-44af-a128-b210cfbe87cb" providerId="AD" clId="Web-{5A896D1C-EA36-EDC5-4EBE-ECF443ABAB17}" dt="2025-12-30T16:52:37.807" v="44" actId="20577"/>
        <pc:sldMkLst>
          <pc:docMk/>
          <pc:sldMk cId="3080321266" sldId="258"/>
        </pc:sldMkLst>
        <pc:spChg chg="mod">
          <ac:chgData name="Tia Lewis (2306465)" userId="S::2306465@student.uwtsd.ac.uk::98c5ef38-d4dd-44af-a128-b210cfbe87cb" providerId="AD" clId="Web-{5A896D1C-EA36-EDC5-4EBE-ECF443ABAB17}" dt="2025-12-30T16:52:37.807" v="44" actId="20577"/>
          <ac:spMkLst>
            <pc:docMk/>
            <pc:sldMk cId="3080321266" sldId="258"/>
            <ac:spMk id="2" creationId="{6BEB5DC4-206F-CAF3-E38C-AD585F261D33}"/>
          </ac:spMkLst>
        </pc:spChg>
      </pc:sldChg>
      <pc:sldChg chg="modSp new ord">
        <pc:chgData name="Tia Lewis (2306465)" userId="S::2306465@student.uwtsd.ac.uk::98c5ef38-d4dd-44af-a128-b210cfbe87cb" providerId="AD" clId="Web-{5A896D1C-EA36-EDC5-4EBE-ECF443ABAB17}" dt="2025-12-30T17:04:34.151" v="138" actId="20577"/>
        <pc:sldMkLst>
          <pc:docMk/>
          <pc:sldMk cId="2023162329" sldId="259"/>
        </pc:sldMkLst>
        <pc:spChg chg="mod">
          <ac:chgData name="Tia Lewis (2306465)" userId="S::2306465@student.uwtsd.ac.uk::98c5ef38-d4dd-44af-a128-b210cfbe87cb" providerId="AD" clId="Web-{5A896D1C-EA36-EDC5-4EBE-ECF443ABAB17}" dt="2025-12-30T16:59:37.484" v="136" actId="20577"/>
          <ac:spMkLst>
            <pc:docMk/>
            <pc:sldMk cId="2023162329" sldId="259"/>
            <ac:spMk id="2" creationId="{FF31CFEB-1222-A53D-0E41-3DAE3EF74921}"/>
          </ac:spMkLst>
        </pc:spChg>
        <pc:spChg chg="mod">
          <ac:chgData name="Tia Lewis (2306465)" userId="S::2306465@student.uwtsd.ac.uk::98c5ef38-d4dd-44af-a128-b210cfbe87cb" providerId="AD" clId="Web-{5A896D1C-EA36-EDC5-4EBE-ECF443ABAB17}" dt="2025-12-30T17:04:34.151" v="138" actId="20577"/>
          <ac:spMkLst>
            <pc:docMk/>
            <pc:sldMk cId="2023162329" sldId="259"/>
            <ac:spMk id="3" creationId="{967E0DBA-F91C-83F9-D5AA-49E80C4F67DF}"/>
          </ac:spMkLst>
        </pc:spChg>
      </pc:sldChg>
      <pc:sldChg chg="modSp new">
        <pc:chgData name="Tia Lewis (2306465)" userId="S::2306465@student.uwtsd.ac.uk::98c5ef38-d4dd-44af-a128-b210cfbe87cb" providerId="AD" clId="Web-{5A896D1C-EA36-EDC5-4EBE-ECF443ABAB17}" dt="2025-12-30T16:53:45.535" v="68" actId="20577"/>
        <pc:sldMkLst>
          <pc:docMk/>
          <pc:sldMk cId="881967993" sldId="260"/>
        </pc:sldMkLst>
        <pc:spChg chg="mod">
          <ac:chgData name="Tia Lewis (2306465)" userId="S::2306465@student.uwtsd.ac.uk::98c5ef38-d4dd-44af-a128-b210cfbe87cb" providerId="AD" clId="Web-{5A896D1C-EA36-EDC5-4EBE-ECF443ABAB17}" dt="2025-12-30T16:53:34.299" v="64" actId="20577"/>
          <ac:spMkLst>
            <pc:docMk/>
            <pc:sldMk cId="881967993" sldId="260"/>
            <ac:spMk id="2" creationId="{E739BD48-D52B-9027-AB73-39154C32AA08}"/>
          </ac:spMkLst>
        </pc:spChg>
        <pc:spChg chg="mod">
          <ac:chgData name="Tia Lewis (2306465)" userId="S::2306465@student.uwtsd.ac.uk::98c5ef38-d4dd-44af-a128-b210cfbe87cb" providerId="AD" clId="Web-{5A896D1C-EA36-EDC5-4EBE-ECF443ABAB17}" dt="2025-12-30T16:53:45.535" v="68" actId="20577"/>
          <ac:spMkLst>
            <pc:docMk/>
            <pc:sldMk cId="881967993" sldId="260"/>
            <ac:spMk id="3" creationId="{665BF3C4-E66E-F277-7E17-2B3A5C6EE876}"/>
          </ac:spMkLst>
        </pc:spChg>
      </pc:sldChg>
      <pc:sldChg chg="modSp new">
        <pc:chgData name="Tia Lewis (2306465)" userId="S::2306465@student.uwtsd.ac.uk::98c5ef38-d4dd-44af-a128-b210cfbe87cb" providerId="AD" clId="Web-{5A896D1C-EA36-EDC5-4EBE-ECF443ABAB17}" dt="2025-12-30T16:54:52.214" v="87" actId="20577"/>
        <pc:sldMkLst>
          <pc:docMk/>
          <pc:sldMk cId="3197045203" sldId="261"/>
        </pc:sldMkLst>
        <pc:spChg chg="mod">
          <ac:chgData name="Tia Lewis (2306465)" userId="S::2306465@student.uwtsd.ac.uk::98c5ef38-d4dd-44af-a128-b210cfbe87cb" providerId="AD" clId="Web-{5A896D1C-EA36-EDC5-4EBE-ECF443ABAB17}" dt="2025-12-30T16:54:22.883" v="84" actId="20577"/>
          <ac:spMkLst>
            <pc:docMk/>
            <pc:sldMk cId="3197045203" sldId="261"/>
            <ac:spMk id="2" creationId="{A0BBDEB7-2549-25ED-54AF-FE8C41A7CF42}"/>
          </ac:spMkLst>
        </pc:spChg>
        <pc:spChg chg="mod">
          <ac:chgData name="Tia Lewis (2306465)" userId="S::2306465@student.uwtsd.ac.uk::98c5ef38-d4dd-44af-a128-b210cfbe87cb" providerId="AD" clId="Web-{5A896D1C-EA36-EDC5-4EBE-ECF443ABAB17}" dt="2025-12-30T16:54:52.214" v="87" actId="20577"/>
          <ac:spMkLst>
            <pc:docMk/>
            <pc:sldMk cId="3197045203" sldId="261"/>
            <ac:spMk id="3" creationId="{8C930734-3719-2AAD-BF81-8039FEFC9EBA}"/>
          </ac:spMkLst>
        </pc:spChg>
      </pc:sldChg>
      <pc:sldChg chg="modSp new">
        <pc:chgData name="Tia Lewis (2306465)" userId="S::2306465@student.uwtsd.ac.uk::98c5ef38-d4dd-44af-a128-b210cfbe87cb" providerId="AD" clId="Web-{5A896D1C-EA36-EDC5-4EBE-ECF443ABAB17}" dt="2025-12-30T16:56:36.973" v="106" actId="20577"/>
        <pc:sldMkLst>
          <pc:docMk/>
          <pc:sldMk cId="1056622377" sldId="262"/>
        </pc:sldMkLst>
        <pc:spChg chg="mod">
          <ac:chgData name="Tia Lewis (2306465)" userId="S::2306465@student.uwtsd.ac.uk::98c5ef38-d4dd-44af-a128-b210cfbe87cb" providerId="AD" clId="Web-{5A896D1C-EA36-EDC5-4EBE-ECF443ABAB17}" dt="2025-12-30T16:56:11.143" v="98" actId="20577"/>
          <ac:spMkLst>
            <pc:docMk/>
            <pc:sldMk cId="1056622377" sldId="262"/>
            <ac:spMk id="2" creationId="{2696BC34-8898-C178-1362-9FC0566E91B6}"/>
          </ac:spMkLst>
        </pc:spChg>
        <pc:spChg chg="mod">
          <ac:chgData name="Tia Lewis (2306465)" userId="S::2306465@student.uwtsd.ac.uk::98c5ef38-d4dd-44af-a128-b210cfbe87cb" providerId="AD" clId="Web-{5A896D1C-EA36-EDC5-4EBE-ECF443ABAB17}" dt="2025-12-30T16:56:36.973" v="106" actId="20577"/>
          <ac:spMkLst>
            <pc:docMk/>
            <pc:sldMk cId="1056622377" sldId="262"/>
            <ac:spMk id="3" creationId="{DBFA257F-3508-E048-56B8-5FC7199C34CB}"/>
          </ac:spMkLst>
        </pc:spChg>
      </pc:sldChg>
      <pc:sldChg chg="modSp new">
        <pc:chgData name="Tia Lewis (2306465)" userId="S::2306465@student.uwtsd.ac.uk::98c5ef38-d4dd-44af-a128-b210cfbe87cb" providerId="AD" clId="Web-{5A896D1C-EA36-EDC5-4EBE-ECF443ABAB17}" dt="2025-12-30T16:57:08.241" v="109" actId="20577"/>
        <pc:sldMkLst>
          <pc:docMk/>
          <pc:sldMk cId="205643895" sldId="263"/>
        </pc:sldMkLst>
        <pc:spChg chg="mod">
          <ac:chgData name="Tia Lewis (2306465)" userId="S::2306465@student.uwtsd.ac.uk::98c5ef38-d4dd-44af-a128-b210cfbe87cb" providerId="AD" clId="Web-{5A896D1C-EA36-EDC5-4EBE-ECF443ABAB17}" dt="2025-12-30T16:56:32.816" v="103" actId="20577"/>
          <ac:spMkLst>
            <pc:docMk/>
            <pc:sldMk cId="205643895" sldId="263"/>
            <ac:spMk id="2" creationId="{7845E464-9B54-E7BA-9FEB-377B2A90F4C7}"/>
          </ac:spMkLst>
        </pc:spChg>
        <pc:spChg chg="mod">
          <ac:chgData name="Tia Lewis (2306465)" userId="S::2306465@student.uwtsd.ac.uk::98c5ef38-d4dd-44af-a128-b210cfbe87cb" providerId="AD" clId="Web-{5A896D1C-EA36-EDC5-4EBE-ECF443ABAB17}" dt="2025-12-30T16:57:08.241" v="109" actId="20577"/>
          <ac:spMkLst>
            <pc:docMk/>
            <pc:sldMk cId="205643895" sldId="263"/>
            <ac:spMk id="3" creationId="{FDF86498-FEBE-17D6-DD0D-059BFB345046}"/>
          </ac:spMkLst>
        </pc:spChg>
      </pc:sldChg>
      <pc:sldChg chg="modSp new">
        <pc:chgData name="Tia Lewis (2306465)" userId="S::2306465@student.uwtsd.ac.uk::98c5ef38-d4dd-44af-a128-b210cfbe87cb" providerId="AD" clId="Web-{5A896D1C-EA36-EDC5-4EBE-ECF443ABAB17}" dt="2025-12-30T16:57:57.603" v="123" actId="20577"/>
        <pc:sldMkLst>
          <pc:docMk/>
          <pc:sldMk cId="2687385119" sldId="264"/>
        </pc:sldMkLst>
        <pc:spChg chg="mod">
          <ac:chgData name="Tia Lewis (2306465)" userId="S::2306465@student.uwtsd.ac.uk::98c5ef38-d4dd-44af-a128-b210cfbe87cb" providerId="AD" clId="Web-{5A896D1C-EA36-EDC5-4EBE-ECF443ABAB17}" dt="2025-12-30T16:57:57.603" v="123" actId="20577"/>
          <ac:spMkLst>
            <pc:docMk/>
            <pc:sldMk cId="2687385119" sldId="264"/>
            <ac:spMk id="2" creationId="{8A5E5725-C27B-A198-C8F4-B3079FEF49EB}"/>
          </ac:spMkLst>
        </pc:spChg>
      </pc:sldChg>
      <pc:sldChg chg="modSp new">
        <pc:chgData name="Tia Lewis (2306465)" userId="S::2306465@student.uwtsd.ac.uk::98c5ef38-d4dd-44af-a128-b210cfbe87cb" providerId="AD" clId="Web-{5A896D1C-EA36-EDC5-4EBE-ECF443ABAB17}" dt="2025-12-30T16:57:47.743" v="118" actId="20577"/>
        <pc:sldMkLst>
          <pc:docMk/>
          <pc:sldMk cId="409819640" sldId="265"/>
        </pc:sldMkLst>
        <pc:spChg chg="mod">
          <ac:chgData name="Tia Lewis (2306465)" userId="S::2306465@student.uwtsd.ac.uk::98c5ef38-d4dd-44af-a128-b210cfbe87cb" providerId="AD" clId="Web-{5A896D1C-EA36-EDC5-4EBE-ECF443ABAB17}" dt="2025-12-30T16:57:47.743" v="118" actId="20577"/>
          <ac:spMkLst>
            <pc:docMk/>
            <pc:sldMk cId="409819640" sldId="265"/>
            <ac:spMk id="2" creationId="{5EC18CE7-197B-AD3E-13AA-3F747E3ED40E}"/>
          </ac:spMkLst>
        </pc:spChg>
      </pc:sldChg>
      <pc:sldChg chg="modSp new">
        <pc:chgData name="Tia Lewis (2306465)" userId="S::2306465@student.uwtsd.ac.uk::98c5ef38-d4dd-44af-a128-b210cfbe87cb" providerId="AD" clId="Web-{5A896D1C-EA36-EDC5-4EBE-ECF443ABAB17}" dt="2025-12-30T16:58:18.792" v="130" actId="20577"/>
        <pc:sldMkLst>
          <pc:docMk/>
          <pc:sldMk cId="4195742694" sldId="266"/>
        </pc:sldMkLst>
        <pc:spChg chg="mod">
          <ac:chgData name="Tia Lewis (2306465)" userId="S::2306465@student.uwtsd.ac.uk::98c5ef38-d4dd-44af-a128-b210cfbe87cb" providerId="AD" clId="Web-{5A896D1C-EA36-EDC5-4EBE-ECF443ABAB17}" dt="2025-12-30T16:58:18.792" v="130" actId="20577"/>
          <ac:spMkLst>
            <pc:docMk/>
            <pc:sldMk cId="4195742694" sldId="266"/>
            <ac:spMk id="2" creationId="{2F28455C-8C03-E723-A71A-A412F5DE3CA8}"/>
          </ac:spMkLst>
        </pc:spChg>
      </pc:sldChg>
    </pc:docChg>
  </pc:docChgLst>
  <pc:docChgLst>
    <pc:chgData name="Tia Lewis (2306465)" userId="S::2306465@student.uwtsd.ac.uk::98c5ef38-d4dd-44af-a128-b210cfbe87cb" providerId="AD" clId="Web-{9EF149E4-0326-FE72-37F8-88E80E0ECA1F}"/>
    <pc:docChg chg="modSld">
      <pc:chgData name="Tia Lewis (2306465)" userId="S::2306465@student.uwtsd.ac.uk::98c5ef38-d4dd-44af-a128-b210cfbe87cb" providerId="AD" clId="Web-{9EF149E4-0326-FE72-37F8-88E80E0ECA1F}" dt="2026-01-02T18:13:06.556" v="522"/>
      <pc:docMkLst>
        <pc:docMk/>
      </pc:docMkLst>
      <pc:sldChg chg="addSp delSp modSp mod setBg setClrOvrMap">
        <pc:chgData name="Tia Lewis (2306465)" userId="S::2306465@student.uwtsd.ac.uk::98c5ef38-d4dd-44af-a128-b210cfbe87cb" providerId="AD" clId="Web-{9EF149E4-0326-FE72-37F8-88E80E0ECA1F}" dt="2026-01-02T17:43:29.519" v="491" actId="1076"/>
        <pc:sldMkLst>
          <pc:docMk/>
          <pc:sldMk cId="109857222" sldId="256"/>
        </pc:sldMkLst>
        <pc:spChg chg="mod">
          <ac:chgData name="Tia Lewis (2306465)" userId="S::2306465@student.uwtsd.ac.uk::98c5ef38-d4dd-44af-a128-b210cfbe87cb" providerId="AD" clId="Web-{9EF149E4-0326-FE72-37F8-88E80E0ECA1F}" dt="2026-01-02T17:43:29.519" v="491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ia Lewis (2306465)" userId="S::2306465@student.uwtsd.ac.uk::98c5ef38-d4dd-44af-a128-b210cfbe87cb" providerId="AD" clId="Web-{9EF149E4-0326-FE72-37F8-88E80E0ECA1F}" dt="2026-01-02T17:43:24.425" v="49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Tia Lewis (2306465)" userId="S::2306465@student.uwtsd.ac.uk::98c5ef38-d4dd-44af-a128-b210cfbe87cb" providerId="AD" clId="Web-{9EF149E4-0326-FE72-37F8-88E80E0ECA1F}" dt="2026-01-02T17:05:47.143" v="419"/>
          <ac:spMkLst>
            <pc:docMk/>
            <pc:sldMk cId="109857222" sldId="256"/>
            <ac:spMk id="4" creationId="{1B642DB1-42B7-7FE9-79DC-7BC331DB794A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7:43:24.425" v="490"/>
          <ac:spMkLst>
            <pc:docMk/>
            <pc:sldMk cId="109857222" sldId="256"/>
            <ac:spMk id="10" creationId="{71B2258F-86CA-4D4D-8270-BC05FCDEBFB3}"/>
          </ac:spMkLst>
        </pc:spChg>
        <pc:picChg chg="add mod ord">
          <ac:chgData name="Tia Lewis (2306465)" userId="S::2306465@student.uwtsd.ac.uk::98c5ef38-d4dd-44af-a128-b210cfbe87cb" providerId="AD" clId="Web-{9EF149E4-0326-FE72-37F8-88E80E0ECA1F}" dt="2026-01-02T17:43:24.425" v="490"/>
          <ac:picMkLst>
            <pc:docMk/>
            <pc:sldMk cId="109857222" sldId="256"/>
            <ac:picMk id="5" creationId="{40F49E49-C7C3-86D6-9637-8A83C17D7DCB}"/>
          </ac:picMkLst>
        </pc:picChg>
      </pc:sldChg>
      <pc:sldChg chg="addSp modSp mod setBg">
        <pc:chgData name="Tia Lewis (2306465)" userId="S::2306465@student.uwtsd.ac.uk::98c5ef38-d4dd-44af-a128-b210cfbe87cb" providerId="AD" clId="Web-{9EF149E4-0326-FE72-37F8-88E80E0ECA1F}" dt="2026-01-02T17:48:08.363" v="498" actId="1076"/>
        <pc:sldMkLst>
          <pc:docMk/>
          <pc:sldMk cId="3300694078" sldId="257"/>
        </pc:sldMkLst>
        <pc:spChg chg="mod">
          <ac:chgData name="Tia Lewis (2306465)" userId="S::2306465@student.uwtsd.ac.uk::98c5ef38-d4dd-44af-a128-b210cfbe87cb" providerId="AD" clId="Web-{9EF149E4-0326-FE72-37F8-88E80E0ECA1F}" dt="2026-01-02T17:48:01.503" v="497"/>
          <ac:spMkLst>
            <pc:docMk/>
            <pc:sldMk cId="3300694078" sldId="257"/>
            <ac:spMk id="2" creationId="{5F929264-D440-2027-DC24-FD7F38978D3F}"/>
          </ac:spMkLst>
        </pc:spChg>
        <pc:spChg chg="mod ord">
          <ac:chgData name="Tia Lewis (2306465)" userId="S::2306465@student.uwtsd.ac.uk::98c5ef38-d4dd-44af-a128-b210cfbe87cb" providerId="AD" clId="Web-{9EF149E4-0326-FE72-37F8-88E80E0ECA1F}" dt="2026-01-02T17:48:08.363" v="498" actId="1076"/>
          <ac:spMkLst>
            <pc:docMk/>
            <pc:sldMk cId="3300694078" sldId="257"/>
            <ac:spMk id="3" creationId="{C1910072-0760-1EBF-795B-B3D26BDFB1AB}"/>
          </ac:spMkLst>
        </pc:spChg>
        <pc:picChg chg="add mod">
          <ac:chgData name="Tia Lewis (2306465)" userId="S::2306465@student.uwtsd.ac.uk::98c5ef38-d4dd-44af-a128-b210cfbe87cb" providerId="AD" clId="Web-{9EF149E4-0326-FE72-37F8-88E80E0ECA1F}" dt="2026-01-02T17:48:01.503" v="497"/>
          <ac:picMkLst>
            <pc:docMk/>
            <pc:sldMk cId="3300694078" sldId="257"/>
            <ac:picMk id="4" creationId="{17EEF73F-401F-759D-7C5E-2ADEE1C85512}"/>
          </ac:picMkLst>
        </pc:picChg>
      </pc:sldChg>
      <pc:sldChg chg="addSp modSp mod setBg">
        <pc:chgData name="Tia Lewis (2306465)" userId="S::2306465@student.uwtsd.ac.uk::98c5ef38-d4dd-44af-a128-b210cfbe87cb" providerId="AD" clId="Web-{9EF149E4-0326-FE72-37F8-88E80E0ECA1F}" dt="2026-01-02T17:46:38.016" v="495" actId="1076"/>
        <pc:sldMkLst>
          <pc:docMk/>
          <pc:sldMk cId="3080321266" sldId="258"/>
        </pc:sldMkLst>
        <pc:spChg chg="mod">
          <ac:chgData name="Tia Lewis (2306465)" userId="S::2306465@student.uwtsd.ac.uk::98c5ef38-d4dd-44af-a128-b210cfbe87cb" providerId="AD" clId="Web-{9EF149E4-0326-FE72-37F8-88E80E0ECA1F}" dt="2026-01-02T17:46:31.656" v="494"/>
          <ac:spMkLst>
            <pc:docMk/>
            <pc:sldMk cId="3080321266" sldId="258"/>
            <ac:spMk id="2" creationId="{6BEB5DC4-206F-CAF3-E38C-AD585F261D33}"/>
          </ac:spMkLst>
        </pc:spChg>
        <pc:spChg chg="mod">
          <ac:chgData name="Tia Lewis (2306465)" userId="S::2306465@student.uwtsd.ac.uk::98c5ef38-d4dd-44af-a128-b210cfbe87cb" providerId="AD" clId="Web-{9EF149E4-0326-FE72-37F8-88E80E0ECA1F}" dt="2026-01-02T17:46:38.016" v="495" actId="1076"/>
          <ac:spMkLst>
            <pc:docMk/>
            <pc:sldMk cId="3080321266" sldId="258"/>
            <ac:spMk id="3" creationId="{3C73137A-B433-8471-2054-AFDDA005DB05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7:46:31.656" v="494"/>
          <ac:spMkLst>
            <pc:docMk/>
            <pc:sldMk cId="3080321266" sldId="258"/>
            <ac:spMk id="8" creationId="{907EF6B7-1338-4443-8C46-6A318D952DFD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7:46:31.656" v="494"/>
          <ac:spMkLst>
            <pc:docMk/>
            <pc:sldMk cId="3080321266" sldId="258"/>
            <ac:spMk id="10" creationId="{DAAE4CDD-124C-4DCF-9584-B6033B545DD5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7:46:31.656" v="494"/>
          <ac:spMkLst>
            <pc:docMk/>
            <pc:sldMk cId="3080321266" sldId="258"/>
            <ac:spMk id="12" creationId="{081E4A58-353D-44AE-B2FC-2A74E2E400F7}"/>
          </ac:spMkLst>
        </pc:spChg>
      </pc:sldChg>
      <pc:sldChg chg="addSp modSp mod setBg">
        <pc:chgData name="Tia Lewis (2306465)" userId="S::2306465@student.uwtsd.ac.uk::98c5ef38-d4dd-44af-a128-b210cfbe87cb" providerId="AD" clId="Web-{9EF149E4-0326-FE72-37F8-88E80E0ECA1F}" dt="2026-01-02T17:46:24.093" v="493"/>
        <pc:sldMkLst>
          <pc:docMk/>
          <pc:sldMk cId="2023162329" sldId="259"/>
        </pc:sldMkLst>
        <pc:spChg chg="mod">
          <ac:chgData name="Tia Lewis (2306465)" userId="S::2306465@student.uwtsd.ac.uk::98c5ef38-d4dd-44af-a128-b210cfbe87cb" providerId="AD" clId="Web-{9EF149E4-0326-FE72-37F8-88E80E0ECA1F}" dt="2026-01-02T17:46:24.093" v="493"/>
          <ac:spMkLst>
            <pc:docMk/>
            <pc:sldMk cId="2023162329" sldId="259"/>
            <ac:spMk id="2" creationId="{FF31CFEB-1222-A53D-0E41-3DAE3EF74921}"/>
          </ac:spMkLst>
        </pc:spChg>
        <pc:spChg chg="mod">
          <ac:chgData name="Tia Lewis (2306465)" userId="S::2306465@student.uwtsd.ac.uk::98c5ef38-d4dd-44af-a128-b210cfbe87cb" providerId="AD" clId="Web-{9EF149E4-0326-FE72-37F8-88E80E0ECA1F}" dt="2026-01-02T17:46:24.093" v="493"/>
          <ac:spMkLst>
            <pc:docMk/>
            <pc:sldMk cId="2023162329" sldId="259"/>
            <ac:spMk id="3" creationId="{967E0DBA-F91C-83F9-D5AA-49E80C4F67DF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7:46:24.093" v="493"/>
          <ac:spMkLst>
            <pc:docMk/>
            <pc:sldMk cId="2023162329" sldId="259"/>
            <ac:spMk id="9" creationId="{F13C74B1-5B17-4795-BED0-7140497B445A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7:46:24.093" v="493"/>
          <ac:spMkLst>
            <pc:docMk/>
            <pc:sldMk cId="2023162329" sldId="259"/>
            <ac:spMk id="11" creationId="{D4974D33-8DC5-464E-8C6D-BE58F0669C17}"/>
          </ac:spMkLst>
        </pc:spChg>
        <pc:picChg chg="add mod">
          <ac:chgData name="Tia Lewis (2306465)" userId="S::2306465@student.uwtsd.ac.uk::98c5ef38-d4dd-44af-a128-b210cfbe87cb" providerId="AD" clId="Web-{9EF149E4-0326-FE72-37F8-88E80E0ECA1F}" dt="2026-01-02T17:46:24.093" v="493"/>
          <ac:picMkLst>
            <pc:docMk/>
            <pc:sldMk cId="2023162329" sldId="259"/>
            <ac:picMk id="4" creationId="{6EE0B9E8-75CF-7960-452C-65B78BEEA0D4}"/>
          </ac:picMkLst>
        </pc:picChg>
      </pc:sldChg>
      <pc:sldChg chg="addSp modSp mod setBg">
        <pc:chgData name="Tia Lewis (2306465)" userId="S::2306465@student.uwtsd.ac.uk::98c5ef38-d4dd-44af-a128-b210cfbe87cb" providerId="AD" clId="Web-{9EF149E4-0326-FE72-37F8-88E80E0ECA1F}" dt="2026-01-02T17:50:16.413" v="500"/>
        <pc:sldMkLst>
          <pc:docMk/>
          <pc:sldMk cId="881967993" sldId="260"/>
        </pc:sldMkLst>
        <pc:spChg chg="mod">
          <ac:chgData name="Tia Lewis (2306465)" userId="S::2306465@student.uwtsd.ac.uk::98c5ef38-d4dd-44af-a128-b210cfbe87cb" providerId="AD" clId="Web-{9EF149E4-0326-FE72-37F8-88E80E0ECA1F}" dt="2026-01-02T17:50:16.413" v="500"/>
          <ac:spMkLst>
            <pc:docMk/>
            <pc:sldMk cId="881967993" sldId="260"/>
            <ac:spMk id="2" creationId="{E739BD48-D52B-9027-AB73-39154C32AA08}"/>
          </ac:spMkLst>
        </pc:spChg>
        <pc:spChg chg="mod">
          <ac:chgData name="Tia Lewis (2306465)" userId="S::2306465@student.uwtsd.ac.uk::98c5ef38-d4dd-44af-a128-b210cfbe87cb" providerId="AD" clId="Web-{9EF149E4-0326-FE72-37F8-88E80E0ECA1F}" dt="2026-01-02T17:50:16.413" v="500"/>
          <ac:spMkLst>
            <pc:docMk/>
            <pc:sldMk cId="881967993" sldId="260"/>
            <ac:spMk id="3" creationId="{665BF3C4-E66E-F277-7E17-2B3A5C6EE876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7:50:16.413" v="500"/>
          <ac:spMkLst>
            <pc:docMk/>
            <pc:sldMk cId="881967993" sldId="260"/>
            <ac:spMk id="9" creationId="{04812C46-200A-4DEB-A05E-3ED6C68C2387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7:50:16.413" v="500"/>
          <ac:spMkLst>
            <pc:docMk/>
            <pc:sldMk cId="881967993" sldId="260"/>
            <ac:spMk id="11" creationId="{D1EA859B-E555-4109-94F3-6700E046E008}"/>
          </ac:spMkLst>
        </pc:spChg>
        <pc:picChg chg="add mod ord">
          <ac:chgData name="Tia Lewis (2306465)" userId="S::2306465@student.uwtsd.ac.uk::98c5ef38-d4dd-44af-a128-b210cfbe87cb" providerId="AD" clId="Web-{9EF149E4-0326-FE72-37F8-88E80E0ECA1F}" dt="2026-01-02T17:50:16.413" v="500"/>
          <ac:picMkLst>
            <pc:docMk/>
            <pc:sldMk cId="881967993" sldId="260"/>
            <ac:picMk id="4" creationId="{9646D180-7EE3-F013-2C60-947F628AB338}"/>
          </ac:picMkLst>
        </pc:picChg>
      </pc:sldChg>
      <pc:sldChg chg="addSp modSp mod setBg">
        <pc:chgData name="Tia Lewis (2306465)" userId="S::2306465@student.uwtsd.ac.uk::98c5ef38-d4dd-44af-a128-b210cfbe87cb" providerId="AD" clId="Web-{9EF149E4-0326-FE72-37F8-88E80E0ECA1F}" dt="2026-01-02T18:02:50.182" v="507"/>
        <pc:sldMkLst>
          <pc:docMk/>
          <pc:sldMk cId="3197045203" sldId="261"/>
        </pc:sldMkLst>
        <pc:spChg chg="mod">
          <ac:chgData name="Tia Lewis (2306465)" userId="S::2306465@student.uwtsd.ac.uk::98c5ef38-d4dd-44af-a128-b210cfbe87cb" providerId="AD" clId="Web-{9EF149E4-0326-FE72-37F8-88E80E0ECA1F}" dt="2026-01-02T18:02:50.182" v="507"/>
          <ac:spMkLst>
            <pc:docMk/>
            <pc:sldMk cId="3197045203" sldId="261"/>
            <ac:spMk id="2" creationId="{A0BBDEB7-2549-25ED-54AF-FE8C41A7CF42}"/>
          </ac:spMkLst>
        </pc:spChg>
        <pc:spChg chg="mod">
          <ac:chgData name="Tia Lewis (2306465)" userId="S::2306465@student.uwtsd.ac.uk::98c5ef38-d4dd-44af-a128-b210cfbe87cb" providerId="AD" clId="Web-{9EF149E4-0326-FE72-37F8-88E80E0ECA1F}" dt="2026-01-02T18:02:50.182" v="507"/>
          <ac:spMkLst>
            <pc:docMk/>
            <pc:sldMk cId="3197045203" sldId="261"/>
            <ac:spMk id="3" creationId="{8C930734-3719-2AAD-BF81-8039FEFC9EBA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8:02:50.182" v="507"/>
          <ac:spMkLst>
            <pc:docMk/>
            <pc:sldMk cId="3197045203" sldId="261"/>
            <ac:spMk id="9" creationId="{F13C74B1-5B17-4795-BED0-7140497B445A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8:02:50.182" v="507"/>
          <ac:spMkLst>
            <pc:docMk/>
            <pc:sldMk cId="3197045203" sldId="261"/>
            <ac:spMk id="11" creationId="{D4974D33-8DC5-464E-8C6D-BE58F0669C17}"/>
          </ac:spMkLst>
        </pc:spChg>
        <pc:picChg chg="add mod">
          <ac:chgData name="Tia Lewis (2306465)" userId="S::2306465@student.uwtsd.ac.uk::98c5ef38-d4dd-44af-a128-b210cfbe87cb" providerId="AD" clId="Web-{9EF149E4-0326-FE72-37F8-88E80E0ECA1F}" dt="2026-01-02T18:02:50.182" v="507"/>
          <ac:picMkLst>
            <pc:docMk/>
            <pc:sldMk cId="3197045203" sldId="261"/>
            <ac:picMk id="4" creationId="{A785A13E-8738-8F72-AC4C-07B077FC5531}"/>
          </ac:picMkLst>
        </pc:picChg>
      </pc:sldChg>
      <pc:sldChg chg="addSp modSp mod setBg">
        <pc:chgData name="Tia Lewis (2306465)" userId="S::2306465@student.uwtsd.ac.uk::98c5ef38-d4dd-44af-a128-b210cfbe87cb" providerId="AD" clId="Web-{9EF149E4-0326-FE72-37F8-88E80E0ECA1F}" dt="2026-01-02T18:13:06.556" v="522"/>
        <pc:sldMkLst>
          <pc:docMk/>
          <pc:sldMk cId="1056622377" sldId="262"/>
        </pc:sldMkLst>
        <pc:spChg chg="mod">
          <ac:chgData name="Tia Lewis (2306465)" userId="S::2306465@student.uwtsd.ac.uk::98c5ef38-d4dd-44af-a128-b210cfbe87cb" providerId="AD" clId="Web-{9EF149E4-0326-FE72-37F8-88E80E0ECA1F}" dt="2026-01-02T18:13:06.556" v="522"/>
          <ac:spMkLst>
            <pc:docMk/>
            <pc:sldMk cId="1056622377" sldId="262"/>
            <ac:spMk id="2" creationId="{2696BC34-8898-C178-1362-9FC0566E91B6}"/>
          </ac:spMkLst>
        </pc:spChg>
        <pc:spChg chg="mod">
          <ac:chgData name="Tia Lewis (2306465)" userId="S::2306465@student.uwtsd.ac.uk::98c5ef38-d4dd-44af-a128-b210cfbe87cb" providerId="AD" clId="Web-{9EF149E4-0326-FE72-37F8-88E80E0ECA1F}" dt="2026-01-02T18:13:06.556" v="522"/>
          <ac:spMkLst>
            <pc:docMk/>
            <pc:sldMk cId="1056622377" sldId="262"/>
            <ac:spMk id="3" creationId="{DBFA257F-3508-E048-56B8-5FC7199C34CB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8:13:06.556" v="522"/>
          <ac:spMkLst>
            <pc:docMk/>
            <pc:sldMk cId="1056622377" sldId="262"/>
            <ac:spMk id="9" creationId="{04812C46-200A-4DEB-A05E-3ED6C68C2387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8:13:06.556" v="522"/>
          <ac:spMkLst>
            <pc:docMk/>
            <pc:sldMk cId="1056622377" sldId="262"/>
            <ac:spMk id="11" creationId="{D1EA859B-E555-4109-94F3-6700E046E008}"/>
          </ac:spMkLst>
        </pc:spChg>
        <pc:picChg chg="add mod ord">
          <ac:chgData name="Tia Lewis (2306465)" userId="S::2306465@student.uwtsd.ac.uk::98c5ef38-d4dd-44af-a128-b210cfbe87cb" providerId="AD" clId="Web-{9EF149E4-0326-FE72-37F8-88E80E0ECA1F}" dt="2026-01-02T18:13:06.556" v="522"/>
          <ac:picMkLst>
            <pc:docMk/>
            <pc:sldMk cId="1056622377" sldId="262"/>
            <ac:picMk id="4" creationId="{E9EE1DE1-081E-790D-2513-8870EB92AECF}"/>
          </ac:picMkLst>
        </pc:picChg>
      </pc:sldChg>
      <pc:sldChg chg="addSp modSp mod setBg">
        <pc:chgData name="Tia Lewis (2306465)" userId="S::2306465@student.uwtsd.ac.uk::98c5ef38-d4dd-44af-a128-b210cfbe87cb" providerId="AD" clId="Web-{9EF149E4-0326-FE72-37F8-88E80E0ECA1F}" dt="2026-01-02T18:12:41.462" v="520"/>
        <pc:sldMkLst>
          <pc:docMk/>
          <pc:sldMk cId="205643895" sldId="263"/>
        </pc:sldMkLst>
        <pc:spChg chg="mod">
          <ac:chgData name="Tia Lewis (2306465)" userId="S::2306465@student.uwtsd.ac.uk::98c5ef38-d4dd-44af-a128-b210cfbe87cb" providerId="AD" clId="Web-{9EF149E4-0326-FE72-37F8-88E80E0ECA1F}" dt="2026-01-02T18:12:41.462" v="520"/>
          <ac:spMkLst>
            <pc:docMk/>
            <pc:sldMk cId="205643895" sldId="263"/>
            <ac:spMk id="2" creationId="{7845E464-9B54-E7BA-9FEB-377B2A90F4C7}"/>
          </ac:spMkLst>
        </pc:spChg>
        <pc:spChg chg="mod ord">
          <ac:chgData name="Tia Lewis (2306465)" userId="S::2306465@student.uwtsd.ac.uk::98c5ef38-d4dd-44af-a128-b210cfbe87cb" providerId="AD" clId="Web-{9EF149E4-0326-FE72-37F8-88E80E0ECA1F}" dt="2026-01-02T18:12:41.462" v="520"/>
          <ac:spMkLst>
            <pc:docMk/>
            <pc:sldMk cId="205643895" sldId="263"/>
            <ac:spMk id="3" creationId="{FDF86498-FEBE-17D6-DD0D-059BFB345046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8:12:41.462" v="520"/>
          <ac:spMkLst>
            <pc:docMk/>
            <pc:sldMk cId="205643895" sldId="263"/>
            <ac:spMk id="9" creationId="{04812C46-200A-4DEB-A05E-3ED6C68C2387}"/>
          </ac:spMkLst>
        </pc:spChg>
        <pc:picChg chg="add mod">
          <ac:chgData name="Tia Lewis (2306465)" userId="S::2306465@student.uwtsd.ac.uk::98c5ef38-d4dd-44af-a128-b210cfbe87cb" providerId="AD" clId="Web-{9EF149E4-0326-FE72-37F8-88E80E0ECA1F}" dt="2026-01-02T18:12:41.462" v="520"/>
          <ac:picMkLst>
            <pc:docMk/>
            <pc:sldMk cId="205643895" sldId="263"/>
            <ac:picMk id="4" creationId="{CFF23B99-6DFD-7618-0D5B-58DA23935E6C}"/>
          </ac:picMkLst>
        </pc:picChg>
      </pc:sldChg>
      <pc:sldChg chg="addSp modSp mod setBg">
        <pc:chgData name="Tia Lewis (2306465)" userId="S::2306465@student.uwtsd.ac.uk::98c5ef38-d4dd-44af-a128-b210cfbe87cb" providerId="AD" clId="Web-{9EF149E4-0326-FE72-37F8-88E80E0ECA1F}" dt="2026-01-02T17:50:58.508" v="502"/>
        <pc:sldMkLst>
          <pc:docMk/>
          <pc:sldMk cId="2687385119" sldId="264"/>
        </pc:sldMkLst>
        <pc:spChg chg="mod">
          <ac:chgData name="Tia Lewis (2306465)" userId="S::2306465@student.uwtsd.ac.uk::98c5ef38-d4dd-44af-a128-b210cfbe87cb" providerId="AD" clId="Web-{9EF149E4-0326-FE72-37F8-88E80E0ECA1F}" dt="2026-01-02T17:50:58.508" v="502"/>
          <ac:spMkLst>
            <pc:docMk/>
            <pc:sldMk cId="2687385119" sldId="264"/>
            <ac:spMk id="2" creationId="{8A5E5725-C27B-A198-C8F4-B3079FEF49EB}"/>
          </ac:spMkLst>
        </pc:spChg>
        <pc:spChg chg="mod">
          <ac:chgData name="Tia Lewis (2306465)" userId="S::2306465@student.uwtsd.ac.uk::98c5ef38-d4dd-44af-a128-b210cfbe87cb" providerId="AD" clId="Web-{9EF149E4-0326-FE72-37F8-88E80E0ECA1F}" dt="2026-01-02T17:50:58.508" v="502"/>
          <ac:spMkLst>
            <pc:docMk/>
            <pc:sldMk cId="2687385119" sldId="264"/>
            <ac:spMk id="3" creationId="{F59FA028-452D-CC55-3C0A-00B341189F4F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7:50:58.508" v="502"/>
          <ac:spMkLst>
            <pc:docMk/>
            <pc:sldMk cId="2687385119" sldId="264"/>
            <ac:spMk id="9" creationId="{743AA782-23D1-4521-8CAD-47662984AA08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7:50:58.508" v="502"/>
          <ac:spMkLst>
            <pc:docMk/>
            <pc:sldMk cId="2687385119" sldId="264"/>
            <ac:spMk id="11" creationId="{71877DBC-BB60-40F0-AC93-2ACDBAAE60CE}"/>
          </ac:spMkLst>
        </pc:spChg>
        <pc:picChg chg="add mod">
          <ac:chgData name="Tia Lewis (2306465)" userId="S::2306465@student.uwtsd.ac.uk::98c5ef38-d4dd-44af-a128-b210cfbe87cb" providerId="AD" clId="Web-{9EF149E4-0326-FE72-37F8-88E80E0ECA1F}" dt="2026-01-02T17:50:58.508" v="502"/>
          <ac:picMkLst>
            <pc:docMk/>
            <pc:sldMk cId="2687385119" sldId="264"/>
            <ac:picMk id="4" creationId="{A5180C94-60AA-4776-5759-150BA9AC72E4}"/>
          </ac:picMkLst>
        </pc:picChg>
      </pc:sldChg>
      <pc:sldChg chg="addSp modSp mod setBg">
        <pc:chgData name="Tia Lewis (2306465)" userId="S::2306465@student.uwtsd.ac.uk::98c5ef38-d4dd-44af-a128-b210cfbe87cb" providerId="AD" clId="Web-{9EF149E4-0326-FE72-37F8-88E80E0ECA1F}" dt="2026-01-02T18:11:00.117" v="515"/>
        <pc:sldMkLst>
          <pc:docMk/>
          <pc:sldMk cId="409819640" sldId="265"/>
        </pc:sldMkLst>
        <pc:spChg chg="mod">
          <ac:chgData name="Tia Lewis (2306465)" userId="S::2306465@student.uwtsd.ac.uk::98c5ef38-d4dd-44af-a128-b210cfbe87cb" providerId="AD" clId="Web-{9EF149E4-0326-FE72-37F8-88E80E0ECA1F}" dt="2026-01-02T18:11:00.117" v="515"/>
          <ac:spMkLst>
            <pc:docMk/>
            <pc:sldMk cId="409819640" sldId="265"/>
            <ac:spMk id="2" creationId="{5EC18CE7-197B-AD3E-13AA-3F747E3ED40E}"/>
          </ac:spMkLst>
        </pc:spChg>
        <pc:spChg chg="mod">
          <ac:chgData name="Tia Lewis (2306465)" userId="S::2306465@student.uwtsd.ac.uk::98c5ef38-d4dd-44af-a128-b210cfbe87cb" providerId="AD" clId="Web-{9EF149E4-0326-FE72-37F8-88E80E0ECA1F}" dt="2026-01-02T18:11:00.117" v="515"/>
          <ac:spMkLst>
            <pc:docMk/>
            <pc:sldMk cId="409819640" sldId="265"/>
            <ac:spMk id="3" creationId="{8B757CBD-0F39-DE58-0962-88836A930A3D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8:11:00.117" v="515"/>
          <ac:spMkLst>
            <pc:docMk/>
            <pc:sldMk cId="409819640" sldId="265"/>
            <ac:spMk id="9" creationId="{04812C46-200A-4DEB-A05E-3ED6C68C2387}"/>
          </ac:spMkLst>
        </pc:spChg>
        <pc:spChg chg="add">
          <ac:chgData name="Tia Lewis (2306465)" userId="S::2306465@student.uwtsd.ac.uk::98c5ef38-d4dd-44af-a128-b210cfbe87cb" providerId="AD" clId="Web-{9EF149E4-0326-FE72-37F8-88E80E0ECA1F}" dt="2026-01-02T18:11:00.117" v="515"/>
          <ac:spMkLst>
            <pc:docMk/>
            <pc:sldMk cId="409819640" sldId="265"/>
            <ac:spMk id="11" creationId="{D1EA859B-E555-4109-94F3-6700E046E008}"/>
          </ac:spMkLst>
        </pc:spChg>
        <pc:picChg chg="add mod ord">
          <ac:chgData name="Tia Lewis (2306465)" userId="S::2306465@student.uwtsd.ac.uk::98c5ef38-d4dd-44af-a128-b210cfbe87cb" providerId="AD" clId="Web-{9EF149E4-0326-FE72-37F8-88E80E0ECA1F}" dt="2026-01-02T18:11:00.117" v="515"/>
          <ac:picMkLst>
            <pc:docMk/>
            <pc:sldMk cId="409819640" sldId="265"/>
            <ac:picMk id="4" creationId="{816D72C8-21F5-7A99-19DD-CDBDA361EBC3}"/>
          </ac:picMkLst>
        </pc:picChg>
      </pc:sldChg>
      <pc:sldChg chg="modSp">
        <pc:chgData name="Tia Lewis (2306465)" userId="S::2306465@student.uwtsd.ac.uk::98c5ef38-d4dd-44af-a128-b210cfbe87cb" providerId="AD" clId="Web-{9EF149E4-0326-FE72-37F8-88E80E0ECA1F}" dt="2026-01-02T17:40:36.501" v="443" actId="20577"/>
        <pc:sldMkLst>
          <pc:docMk/>
          <pc:sldMk cId="4195742694" sldId="266"/>
        </pc:sldMkLst>
        <pc:spChg chg="mod">
          <ac:chgData name="Tia Lewis (2306465)" userId="S::2306465@student.uwtsd.ac.uk::98c5ef38-d4dd-44af-a128-b210cfbe87cb" providerId="AD" clId="Web-{9EF149E4-0326-FE72-37F8-88E80E0ECA1F}" dt="2026-01-02T17:40:36.501" v="443" actId="20577"/>
          <ac:spMkLst>
            <pc:docMk/>
            <pc:sldMk cId="4195742694" sldId="266"/>
            <ac:spMk id="3" creationId="{22F0D98D-FC07-FC58-17CF-A1CD79F8A8E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C9F825-6099-4595-817C-241F72363065}" type="datetimeFigureOut">
              <a:t>1/2/2026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983B8-B90D-478B-BF3C-6ED3B4421B9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4223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Briefly introduce the volunteering opportunity and what your future study or career interest 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1983B8-B90D-478B-BF3C-6ED3B4421B9F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5706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volunteering?utm_source=chatgpt.com" TargetMode="External"/><Relationship Id="rId2" Type="http://schemas.openxmlformats.org/officeDocument/2006/relationships/hyperlink" Target="https://www.ncvo.org.uk/help-and-guidance/involving-volunteers/understanding-volunteering/what-is-volunteering/?utm_source=chatgp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2wish.org.uk/our-services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Volunteering - 2 Wish">
            <a:extLst>
              <a:ext uri="{FF2B5EF4-FFF2-40B4-BE49-F238E27FC236}">
                <a16:creationId xmlns:a16="http://schemas.microsoft.com/office/drawing/2014/main" id="{40F49E49-C7C3-86D6-9637-8A83C17D7DC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b="8537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138362"/>
            <a:ext cx="9144000" cy="2900518"/>
          </a:xfrm>
        </p:spPr>
        <p:txBody>
          <a:bodyPr>
            <a:normAutofit/>
          </a:bodyPr>
          <a:lstStyle/>
          <a:p>
            <a:r>
              <a:rPr lang="en-US" sz="5100">
                <a:solidFill>
                  <a:srgbClr val="FFFFFF"/>
                </a:solidFill>
                <a:latin typeface="Neue Haas Grotesk Text Pro"/>
              </a:rPr>
              <a:t>Why did I choose this volunteering opportunity to support my future study and work choices?</a:t>
            </a:r>
            <a:endParaRPr lang="en-US" sz="5100">
              <a:solidFill>
                <a:srgbClr val="FFFFFF"/>
              </a:solidFill>
            </a:endParaRPr>
          </a:p>
          <a:p>
            <a:endParaRPr lang="en-US" sz="51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>
                <a:solidFill>
                  <a:srgbClr val="FFFFFF"/>
                </a:solidFill>
              </a:rPr>
              <a:t>Tia-Louise Lewis</a:t>
            </a:r>
          </a:p>
          <a:p>
            <a:r>
              <a:rPr lang="en-US" sz="1700">
                <a:solidFill>
                  <a:srgbClr val="FFFFFF"/>
                </a:solidFill>
              </a:rPr>
              <a:t>BMPL5020</a:t>
            </a:r>
          </a:p>
          <a:p>
            <a:r>
              <a:rPr lang="en-US" sz="1700">
                <a:solidFill>
                  <a:srgbClr val="FFFFFF"/>
                </a:solidFill>
              </a:rPr>
              <a:t>2Wish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31CFEB-1222-A53D-0E41-3DAE3EF74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Contents-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E0DBA-F91C-83F9-D5AA-49E80C4F6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latin typeface="Aptos Display"/>
              </a:rPr>
              <a:t>Future study and career goals/outcomes</a:t>
            </a:r>
          </a:p>
          <a:p>
            <a:r>
              <a:rPr lang="en-GB" sz="2200">
                <a:latin typeface="Aptos Display"/>
              </a:rPr>
              <a:t>Volunteering opportunity</a:t>
            </a:r>
          </a:p>
          <a:p>
            <a:r>
              <a:rPr lang="en-GB" sz="2200">
                <a:latin typeface="Aptos Display"/>
              </a:rPr>
              <a:t>Why I chose this volunteering opportunity?</a:t>
            </a:r>
          </a:p>
          <a:p>
            <a:r>
              <a:rPr lang="en-GB" sz="2200">
                <a:latin typeface="Aptos Display"/>
              </a:rPr>
              <a:t>What skills will I gain</a:t>
            </a:r>
          </a:p>
          <a:p>
            <a:r>
              <a:rPr lang="en-GB" sz="2200">
                <a:latin typeface="Aptos Display"/>
              </a:rPr>
              <a:t>Impact on my studies</a:t>
            </a:r>
          </a:p>
          <a:p>
            <a:r>
              <a:rPr lang="en-GB" sz="2200">
                <a:latin typeface="Aptos Display"/>
              </a:rPr>
              <a:t>Impact on my career</a:t>
            </a:r>
          </a:p>
        </p:txBody>
      </p:sp>
      <p:pic>
        <p:nvPicPr>
          <p:cNvPr id="4" name="Picture 3" descr="News - 2 Wish">
            <a:extLst>
              <a:ext uri="{FF2B5EF4-FFF2-40B4-BE49-F238E27FC236}">
                <a16:creationId xmlns:a16="http://schemas.microsoft.com/office/drawing/2014/main" id="{6EE0B9E8-75CF-7960-452C-65B78BEEA0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52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23162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EB5DC4-206F-CAF3-E38C-AD585F261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Introduction-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3137A-B433-8471-2054-AFDDA005D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953102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/>
              <a:t>Within this assignment I will be covering my reasoning for choosing to volunteer with 2wish and what benefits it has for me and my future while studying professional policing. </a:t>
            </a:r>
            <a:r>
              <a:rPr lang="en-US" sz="2000">
                <a:ea typeface="+mn-lt"/>
                <a:cs typeface="+mn-lt"/>
              </a:rPr>
              <a:t>I am strongly interested in volunteering with 2 Wish because it gives me the opportunity to help support families during the difficult experience of losing a loved one and</a:t>
            </a:r>
            <a:r>
              <a:rPr lang="en-US" sz="2000"/>
              <a:t> I will be aiming for 80 hours or more to fully develop the skills and knowledge to ensure I gave enough experience with the </a:t>
            </a:r>
            <a:r>
              <a:rPr lang="en-US" sz="2000" err="1"/>
              <a:t>organisation</a:t>
            </a:r>
            <a:r>
              <a:rPr lang="en-US" sz="2000"/>
              <a:t>. Volunteering is doing things to benefit other by doing unpaid work to help communities and the environment by giving up your time. For my chosen volunteering opportunity, </a:t>
            </a:r>
            <a:r>
              <a:rPr lang="en-US" sz="2000">
                <a:latin typeface="Aptos"/>
                <a:cs typeface="Arial"/>
              </a:rPr>
              <a:t>I will be using my free time to offer help and support without being asked to do it and expecting nothing back in return. </a:t>
            </a:r>
            <a:endParaRPr lang="en-US" sz="2000" b="1">
              <a:latin typeface="Arial"/>
              <a:cs typeface="Arial"/>
            </a:endParaRPr>
          </a:p>
          <a:p>
            <a:pPr marL="0" indent="0">
              <a:buNone/>
            </a:pPr>
            <a:endParaRPr lang="en-US" sz="2000">
              <a:cs typeface="Arial"/>
            </a:endParaRPr>
          </a:p>
          <a:p>
            <a:pPr marL="0" indent="0">
              <a:buNone/>
            </a:pPr>
            <a:r>
              <a:rPr lang="en-US" sz="2000">
                <a:cs typeface="Arial"/>
              </a:rPr>
              <a:t>Cambridge University Press &amp; Assessment (2026), NCVO (2021)</a:t>
            </a:r>
            <a:endParaRPr lang="en-US" sz="2000"/>
          </a:p>
          <a:p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080321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29264-D440-2027-DC24-FD7F38978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/>
              <a:t>Future study and career goals/outcomes:</a:t>
            </a:r>
          </a:p>
        </p:txBody>
      </p:sp>
      <p:pic>
        <p:nvPicPr>
          <p:cNvPr id="4" name="Picture 3" descr="Make-A-Wish UK - Organisation - Volunteering Wales">
            <a:extLst>
              <a:ext uri="{FF2B5EF4-FFF2-40B4-BE49-F238E27FC236}">
                <a16:creationId xmlns:a16="http://schemas.microsoft.com/office/drawing/2014/main" id="{17EEF73F-401F-759D-7C5E-2ADEE1C855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3110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10072-0760-1EBF-795B-B3D26BDFB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194" y="4091517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Developing essential Policing Skills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Understanding Trauma and Vulnerability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Supporting Future Study and Career Goals</a:t>
            </a:r>
            <a:endParaRPr lang="en-US" sz="1800"/>
          </a:p>
          <a:p>
            <a:pPr marL="0" indent="0">
              <a:buNone/>
            </a:pPr>
            <a:endParaRPr lang="en-US" sz="1800"/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300694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Get Involved - 2 Wish">
            <a:extLst>
              <a:ext uri="{FF2B5EF4-FFF2-40B4-BE49-F238E27FC236}">
                <a16:creationId xmlns:a16="http://schemas.microsoft.com/office/drawing/2014/main" id="{9646D180-7EE3-F013-2C60-947F628AB3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39BD48-D52B-9027-AB73-39154C32A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Volunteering opportunity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BF3C4-E66E-F277-7E17-2B3A5C6EE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2000" b="1"/>
          </a:p>
          <a:p>
            <a:r>
              <a:rPr lang="en-US" sz="2000">
                <a:ea typeface="+mn-lt"/>
                <a:cs typeface="+mn-lt"/>
              </a:rPr>
              <a:t>Your role and responsibilities when volunteering with 2 wish 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How often I will volunteer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Who and what are the benefits from volunteering</a:t>
            </a:r>
            <a:endParaRPr lang="en-US" sz="2000"/>
          </a:p>
          <a:p>
            <a:endParaRPr lang="en-US" sz="2000"/>
          </a:p>
          <a:p>
            <a:pPr marL="0" indent="0">
              <a:buNone/>
            </a:pPr>
            <a:r>
              <a:rPr lang="en-US" sz="2000"/>
              <a:t>2 Wish (2025)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8819679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BBDEB7-2549-25ED-54AF-FE8C41A7C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/>
              <a:t>Why I chose this volunteering opportunity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30734-3719-2AAD-BF81-8039FEFC9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ea typeface="+mn-lt"/>
                <a:cs typeface="+mn-lt"/>
              </a:rPr>
              <a:t>Personal reasons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Practical reasons 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Why this opportunity stood out over others</a:t>
            </a:r>
            <a:endParaRPr lang="en-US" sz="2200"/>
          </a:p>
          <a:p>
            <a:pPr marL="0" indent="0">
              <a:buNone/>
            </a:pPr>
            <a:endParaRPr lang="en-US" sz="2200"/>
          </a:p>
        </p:txBody>
      </p:sp>
      <p:pic>
        <p:nvPicPr>
          <p:cNvPr id="4" name="Picture 3" descr="Wish Granting Volunteer - Make-A-Wish Canada">
            <a:extLst>
              <a:ext uri="{FF2B5EF4-FFF2-40B4-BE49-F238E27FC236}">
                <a16:creationId xmlns:a16="http://schemas.microsoft.com/office/drawing/2014/main" id="{A785A13E-8738-8F72-AC4C-07B077FC55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749" r="6830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97045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oung volunteers - Jewish Care">
            <a:extLst>
              <a:ext uri="{FF2B5EF4-FFF2-40B4-BE49-F238E27FC236}">
                <a16:creationId xmlns:a16="http://schemas.microsoft.com/office/drawing/2014/main" id="{816D72C8-21F5-7A99-19DD-CDBDA361EB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969" r="9719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C18CE7-197B-AD3E-13AA-3F747E3ED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What skills will I gain-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57CBD-0F39-DE58-0962-88836A930A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latin typeface="Neue Haas Grotesk Text Pro"/>
              </a:rPr>
              <a:t>The skills and abilities required to undertake your chosen study in professional policing and future career opportunities and progression. </a:t>
            </a:r>
            <a:endParaRPr lang="en-US" sz="2000"/>
          </a:p>
          <a:p>
            <a:r>
              <a:rPr lang="en-US" sz="2000">
                <a:latin typeface="Neue Haas Grotesk Text Pro"/>
              </a:rPr>
              <a:t>How you intend to develop your existing skills and abilities 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09819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Volunteer - Make-A-Wish® Northeastern &amp; Central California">
            <a:extLst>
              <a:ext uri="{FF2B5EF4-FFF2-40B4-BE49-F238E27FC236}">
                <a16:creationId xmlns:a16="http://schemas.microsoft.com/office/drawing/2014/main" id="{E9EE1DE1-081E-790D-2513-8870EB92AE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57" r="15832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96BC34-8898-C178-1362-9FC0566E9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Impact on my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A257F-3508-E048-56B8-5FC7199C3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How the skills help with your chosen subjects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How the experience supports learning or assessments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Any new interests or confidence gained</a:t>
            </a:r>
            <a:endParaRPr lang="en-US" sz="2000"/>
          </a:p>
          <a:p>
            <a:pPr marL="0" indent="0">
              <a:buNone/>
            </a:pPr>
            <a:endParaRPr lang="en-US" sz="2000">
              <a:latin typeface="Neue Haas Grotesk Text Pro"/>
            </a:endParaRPr>
          </a:p>
          <a:p>
            <a:endParaRPr lang="en-US" sz="2000"/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56622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45E464-9B54-E7BA-9FEB-377B2A90F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Impact on my career </a:t>
            </a:r>
          </a:p>
        </p:txBody>
      </p:sp>
      <p:pic>
        <p:nvPicPr>
          <p:cNvPr id="4" name="Picture 3" descr="Support Events - 2 Wish">
            <a:extLst>
              <a:ext uri="{FF2B5EF4-FFF2-40B4-BE49-F238E27FC236}">
                <a16:creationId xmlns:a16="http://schemas.microsoft.com/office/drawing/2014/main" id="{CFF23B99-6DFD-7618-0D5B-58DA23935E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"/>
          <a:stretch>
            <a:fillRect/>
          </a:stretch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86498-FEBE-17D6-DD0D-059BFB3450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Skills used in the workplace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Exposure to real-world environments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Understanding professional expectations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Networking or references </a:t>
            </a:r>
            <a:endParaRPr lang="en-US" sz="2000"/>
          </a:p>
          <a:p>
            <a:pPr marL="0" indent="0">
              <a:buNone/>
            </a:pPr>
            <a:endParaRPr lang="en-US" sz="2000">
              <a:latin typeface="Neue Haas Grotesk Text Pro"/>
            </a:endParaRPr>
          </a:p>
          <a:p>
            <a:endParaRPr lang="en-US" sz="2000"/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05643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E5725-C27B-A198-C8F4-B3079FEF4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400"/>
              <a:t>Conclusion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FA028-452D-CC55-3C0A-00B341189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700">
                <a:ea typeface="+mn-lt"/>
                <a:cs typeface="+mn-lt"/>
              </a:rPr>
              <a:t>In conclusion, volunteering with 2 Wish strongly supports my future studies and career goals in Professional Policing. This opportunity will help me develop key skills such as communication, empathy, and resilience, while gaining a deeper understanding of trauma and loss. The experience will positively impact both my academic studies and future career by preparing me to respond professionally and compassionately in real-life situations. Overall, this volunteering opportunity will benefit both my personal development and my long-term career aspirations.</a:t>
            </a:r>
            <a:endParaRPr lang="en-US" sz="1700"/>
          </a:p>
        </p:txBody>
      </p:sp>
      <p:pic>
        <p:nvPicPr>
          <p:cNvPr id="4" name="Picture 3" descr="World Elephant Month 2025 - 2 Wish">
            <a:extLst>
              <a:ext uri="{FF2B5EF4-FFF2-40B4-BE49-F238E27FC236}">
                <a16:creationId xmlns:a16="http://schemas.microsoft.com/office/drawing/2014/main" id="{A5180C94-60AA-4776-5759-150BA9AC72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385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8455C-8C03-E723-A71A-A412F5DE3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0D98D-FC07-FC58-17CF-A1CD79F8A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NCVO (2021) </a:t>
            </a:r>
            <a:r>
              <a:rPr lang="en-US" i="1" dirty="0">
                <a:ea typeface="+mn-lt"/>
                <a:cs typeface="+mn-lt"/>
              </a:rPr>
              <a:t>What is volunteering?</a:t>
            </a:r>
            <a:r>
              <a:rPr lang="en-US" dirty="0">
                <a:ea typeface="+mn-lt"/>
                <a:cs typeface="+mn-lt"/>
              </a:rPr>
              <a:t> Available at: </a:t>
            </a:r>
            <a:r>
              <a:rPr lang="en-US" dirty="0">
                <a:ea typeface="+mn-lt"/>
                <a:cs typeface="+mn-lt"/>
                <a:hlinkClick r:id="rId2"/>
              </a:rPr>
              <a:t>https://www.ncvo.org.uk/help-and-guidance/involving-volunteers/understanding-volunteering/what-is-volunteering/</a:t>
            </a:r>
            <a:r>
              <a:rPr lang="en-US" dirty="0">
                <a:ea typeface="+mn-lt"/>
                <a:cs typeface="+mn-lt"/>
              </a:rPr>
              <a:t> (Accessed: 2 January 2026). 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Cambridge University Press &amp; Assessment (2026) </a:t>
            </a:r>
            <a:r>
              <a:rPr lang="en-US" i="1" dirty="0">
                <a:ea typeface="+mn-lt"/>
                <a:cs typeface="+mn-lt"/>
              </a:rPr>
              <a:t>Volunteering</a:t>
            </a:r>
            <a:r>
              <a:rPr lang="en-US" dirty="0">
                <a:ea typeface="+mn-lt"/>
                <a:cs typeface="+mn-lt"/>
              </a:rPr>
              <a:t>, in </a:t>
            </a:r>
            <a:r>
              <a:rPr lang="en-US" i="1" dirty="0">
                <a:ea typeface="+mn-lt"/>
                <a:cs typeface="+mn-lt"/>
              </a:rPr>
              <a:t>Cambridge Dictionary Online</a:t>
            </a:r>
            <a:r>
              <a:rPr lang="en-US" dirty="0">
                <a:ea typeface="+mn-lt"/>
                <a:cs typeface="+mn-lt"/>
              </a:rPr>
              <a:t>. Available at: </a:t>
            </a:r>
            <a:r>
              <a:rPr lang="en-US" dirty="0">
                <a:ea typeface="+mn-lt"/>
                <a:cs typeface="+mn-lt"/>
                <a:hlinkClick r:id="rId3"/>
              </a:rPr>
              <a:t>https://dictionary.cambridge.org/dictionary/english/volunteering</a:t>
            </a:r>
            <a:r>
              <a:rPr lang="en-US" dirty="0">
                <a:ea typeface="+mn-lt"/>
                <a:cs typeface="+mn-lt"/>
              </a:rPr>
              <a:t> (Accessed: 2 January 2026).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2 Wish (2025) </a:t>
            </a:r>
            <a:r>
              <a:rPr lang="en-US" i="1" dirty="0">
                <a:ea typeface="+mn-lt"/>
                <a:cs typeface="+mn-lt"/>
              </a:rPr>
              <a:t>Our services: what you need to know</a:t>
            </a:r>
            <a:r>
              <a:rPr lang="en-US" dirty="0">
                <a:ea typeface="+mn-lt"/>
                <a:cs typeface="+mn-lt"/>
              </a:rPr>
              <a:t>. Available at: </a:t>
            </a:r>
            <a:r>
              <a:rPr lang="en-US" dirty="0">
                <a:ea typeface="+mn-lt"/>
                <a:cs typeface="+mn-lt"/>
                <a:hlinkClick r:id="rId4"/>
              </a:rPr>
              <a:t>https://2wish.org.uk/our-services/</a:t>
            </a:r>
            <a:r>
              <a:rPr lang="en-US" dirty="0">
                <a:ea typeface="+mn-lt"/>
                <a:cs typeface="+mn-lt"/>
              </a:rPr>
              <a:t> (Accessed: 2 January 2026).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7426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Why did I choose this volunteering opportunity to support my future study and work choices? </vt:lpstr>
      <vt:lpstr>Contents-</vt:lpstr>
      <vt:lpstr>Introduction- </vt:lpstr>
      <vt:lpstr>Future study and career goals/outcomes:</vt:lpstr>
      <vt:lpstr>Volunteering opportunity </vt:lpstr>
      <vt:lpstr>Why I chose this volunteering opportunity</vt:lpstr>
      <vt:lpstr>What skills will I gain-</vt:lpstr>
      <vt:lpstr>Impact on my studies</vt:lpstr>
      <vt:lpstr>Impact on my career </vt:lpstr>
      <vt:lpstr>Conclusion</vt:lpstr>
      <vt:lpstr>Reference List-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231</cp:revision>
  <dcterms:created xsi:type="dcterms:W3CDTF">2025-12-27T17:53:16Z</dcterms:created>
  <dcterms:modified xsi:type="dcterms:W3CDTF">2026-01-02T18:13:09Z</dcterms:modified>
</cp:coreProperties>
</file>