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notesMasterIdLst>
    <p:notesMasterId r:id="rId13"/>
  </p:notes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lina Sanca (2507894)" userId="3782114f-bdda-423f-a8a9-29e2a5c8075a" providerId="ADAL" clId="{A81B8652-4671-4455-9ECB-B18CA0A84B45}"/>
    <pc:docChg chg="undo custSel addSld delSld modSld sldOrd">
      <pc:chgData name="Jaclina Sanca (2507894)" userId="3782114f-bdda-423f-a8a9-29e2a5c8075a" providerId="ADAL" clId="{A81B8652-4671-4455-9ECB-B18CA0A84B45}" dt="2025-11-25T14:25:19.786" v="502" actId="1076"/>
      <pc:docMkLst>
        <pc:docMk/>
      </pc:docMkLst>
      <pc:sldChg chg="addSp modSp mod">
        <pc:chgData name="Jaclina Sanca (2507894)" userId="3782114f-bdda-423f-a8a9-29e2a5c8075a" providerId="ADAL" clId="{A81B8652-4671-4455-9ECB-B18CA0A84B45}" dt="2025-11-25T14:25:19.786" v="502" actId="1076"/>
        <pc:sldMkLst>
          <pc:docMk/>
          <pc:sldMk cId="38989232" sldId="256"/>
        </pc:sldMkLst>
        <pc:spChg chg="mod">
          <ac:chgData name="Jaclina Sanca (2507894)" userId="3782114f-bdda-423f-a8a9-29e2a5c8075a" providerId="ADAL" clId="{A81B8652-4671-4455-9ECB-B18CA0A84B45}" dt="2025-11-21T22:58:58.572" v="304" actId="2711"/>
          <ac:spMkLst>
            <pc:docMk/>
            <pc:sldMk cId="38989232" sldId="256"/>
            <ac:spMk id="2" creationId="{A4D53848-6FB4-F5D1-68DA-C896C0F5A3EA}"/>
          </ac:spMkLst>
        </pc:spChg>
        <pc:graphicFrameChg chg="add mod modGraphic">
          <ac:chgData name="Jaclina Sanca (2507894)" userId="3782114f-bdda-423f-a8a9-29e2a5c8075a" providerId="ADAL" clId="{A81B8652-4671-4455-9ECB-B18CA0A84B45}" dt="2025-11-25T14:25:19.786" v="502" actId="1076"/>
          <ac:graphicFrameMkLst>
            <pc:docMk/>
            <pc:sldMk cId="38989232" sldId="256"/>
            <ac:graphicFrameMk id="3" creationId="{596FAEE1-9877-C614-DD1C-D6DF8E1B63B4}"/>
          </ac:graphicFrameMkLst>
        </pc:graphicFrameChg>
      </pc:sldChg>
      <pc:sldChg chg="addSp delSp modSp mod">
        <pc:chgData name="Jaclina Sanca (2507894)" userId="3782114f-bdda-423f-a8a9-29e2a5c8075a" providerId="ADAL" clId="{A81B8652-4671-4455-9ECB-B18CA0A84B45}" dt="2025-11-24T00:00:09.766" v="431" actId="1076"/>
        <pc:sldMkLst>
          <pc:docMk/>
          <pc:sldMk cId="545354480" sldId="258"/>
        </pc:sldMkLst>
        <pc:spChg chg="mod">
          <ac:chgData name="Jaclina Sanca (2507894)" userId="3782114f-bdda-423f-a8a9-29e2a5c8075a" providerId="ADAL" clId="{A81B8652-4671-4455-9ECB-B18CA0A84B45}" dt="2025-11-21T22:59:37.453" v="307" actId="2711"/>
          <ac:spMkLst>
            <pc:docMk/>
            <pc:sldMk cId="545354480" sldId="258"/>
            <ac:spMk id="2" creationId="{B7EAF1C5-4311-2E97-B257-E1FBF4E1E2DA}"/>
          </ac:spMkLst>
        </pc:spChg>
        <pc:spChg chg="mod">
          <ac:chgData name="Jaclina Sanca (2507894)" userId="3782114f-bdda-423f-a8a9-29e2a5c8075a" providerId="ADAL" clId="{A81B8652-4671-4455-9ECB-B18CA0A84B45}" dt="2025-11-24T00:00:09.766" v="431" actId="1076"/>
          <ac:spMkLst>
            <pc:docMk/>
            <pc:sldMk cId="545354480" sldId="258"/>
            <ac:spMk id="3" creationId="{1839DD75-2745-901C-323F-7B07682217FA}"/>
          </ac:spMkLst>
        </pc:spChg>
        <pc:spChg chg="mod">
          <ac:chgData name="Jaclina Sanca (2507894)" userId="3782114f-bdda-423f-a8a9-29e2a5c8075a" providerId="ADAL" clId="{A81B8652-4671-4455-9ECB-B18CA0A84B45}" dt="2025-11-21T22:59:19.175" v="305" actId="2711"/>
          <ac:spMkLst>
            <pc:docMk/>
            <pc:sldMk cId="545354480" sldId="258"/>
            <ac:spMk id="5" creationId="{513ADAE6-EBDC-54A3-357A-F3795A742912}"/>
          </ac:spMkLst>
        </pc:spChg>
        <pc:spChg chg="mod">
          <ac:chgData name="Jaclina Sanca (2507894)" userId="3782114f-bdda-423f-a8a9-29e2a5c8075a" providerId="ADAL" clId="{A81B8652-4671-4455-9ECB-B18CA0A84B45}" dt="2025-11-21T13:21:32.444" v="166" actId="255"/>
          <ac:spMkLst>
            <pc:docMk/>
            <pc:sldMk cId="545354480" sldId="258"/>
            <ac:spMk id="6" creationId="{C90E1D25-0F84-73D8-FF72-5BD57EC0AF1E}"/>
          </ac:spMkLst>
        </pc:spChg>
        <pc:graphicFrameChg chg="add">
          <ac:chgData name="Jaclina Sanca (2507894)" userId="3782114f-bdda-423f-a8a9-29e2a5c8075a" providerId="ADAL" clId="{A81B8652-4671-4455-9ECB-B18CA0A84B45}" dt="2025-11-23T23:59:55.037" v="430" actId="26606"/>
          <ac:graphicFrameMkLst>
            <pc:docMk/>
            <pc:sldMk cId="545354480" sldId="258"/>
            <ac:graphicFrameMk id="28" creationId="{2370EEB3-45A7-12BF-CDF7-CC87CBA5BC81}"/>
          </ac:graphicFrameMkLst>
        </pc:graphicFrameChg>
      </pc:sldChg>
      <pc:sldChg chg="delSp modSp mod">
        <pc:chgData name="Jaclina Sanca (2507894)" userId="3782114f-bdda-423f-a8a9-29e2a5c8075a" providerId="ADAL" clId="{A81B8652-4671-4455-9ECB-B18CA0A84B45}" dt="2025-11-24T00:01:07.367" v="445" actId="26606"/>
        <pc:sldMkLst>
          <pc:docMk/>
          <pc:sldMk cId="4159087711" sldId="259"/>
        </pc:sldMkLst>
        <pc:spChg chg="mod">
          <ac:chgData name="Jaclina Sanca (2507894)" userId="3782114f-bdda-423f-a8a9-29e2a5c8075a" providerId="ADAL" clId="{A81B8652-4671-4455-9ECB-B18CA0A84B45}" dt="2025-11-21T13:09:05.489" v="113" actId="1076"/>
          <ac:spMkLst>
            <pc:docMk/>
            <pc:sldMk cId="4159087711" sldId="259"/>
            <ac:spMk id="2" creationId="{FA7FB317-289B-88C3-137A-3E33B567979A}"/>
          </ac:spMkLst>
        </pc:spChg>
        <pc:spChg chg="mod">
          <ac:chgData name="Jaclina Sanca (2507894)" userId="3782114f-bdda-423f-a8a9-29e2a5c8075a" providerId="ADAL" clId="{A81B8652-4671-4455-9ECB-B18CA0A84B45}" dt="2025-11-21T13:22:30.046" v="173" actId="255"/>
          <ac:spMkLst>
            <pc:docMk/>
            <pc:sldMk cId="4159087711" sldId="259"/>
            <ac:spMk id="4" creationId="{85172745-4308-5B7E-B569-6BAC7FAF695A}"/>
          </ac:spMkLst>
        </pc:spChg>
        <pc:spChg chg="mod">
          <ac:chgData name="Jaclina Sanca (2507894)" userId="3782114f-bdda-423f-a8a9-29e2a5c8075a" providerId="ADAL" clId="{A81B8652-4671-4455-9ECB-B18CA0A84B45}" dt="2025-11-21T13:09:09.799" v="114" actId="1076"/>
          <ac:spMkLst>
            <pc:docMk/>
            <pc:sldMk cId="4159087711" sldId="259"/>
            <ac:spMk id="6" creationId="{3D450C16-656A-0245-7932-DFE4BD34074F}"/>
          </ac:spMkLst>
        </pc:spChg>
        <pc:spChg chg="mod">
          <ac:chgData name="Jaclina Sanca (2507894)" userId="3782114f-bdda-423f-a8a9-29e2a5c8075a" providerId="ADAL" clId="{A81B8652-4671-4455-9ECB-B18CA0A84B45}" dt="2025-11-21T13:08:53.538" v="112" actId="1076"/>
          <ac:spMkLst>
            <pc:docMk/>
            <pc:sldMk cId="4159087711" sldId="259"/>
            <ac:spMk id="8" creationId="{296A1BF1-C0D1-E156-DB21-B52C2C3AF2E3}"/>
          </ac:spMkLst>
        </pc:spChg>
        <pc:graphicFrameChg chg="mod modGraphic">
          <ac:chgData name="Jaclina Sanca (2507894)" userId="3782114f-bdda-423f-a8a9-29e2a5c8075a" providerId="ADAL" clId="{A81B8652-4671-4455-9ECB-B18CA0A84B45}" dt="2025-11-24T00:01:07.367" v="445" actId="26606"/>
          <ac:graphicFrameMkLst>
            <pc:docMk/>
            <pc:sldMk cId="4159087711" sldId="259"/>
            <ac:graphicFrameMk id="16" creationId="{CCA970EF-856B-F498-DA2B-1AB60DCAD55D}"/>
          </ac:graphicFrameMkLst>
        </pc:graphicFrameChg>
      </pc:sldChg>
      <pc:sldChg chg="modSp mod">
        <pc:chgData name="Jaclina Sanca (2507894)" userId="3782114f-bdda-423f-a8a9-29e2a5c8075a" providerId="ADAL" clId="{A81B8652-4671-4455-9ECB-B18CA0A84B45}" dt="2025-11-21T13:24:58.984" v="188" actId="255"/>
        <pc:sldMkLst>
          <pc:docMk/>
          <pc:sldMk cId="2724540600" sldId="260"/>
        </pc:sldMkLst>
        <pc:spChg chg="mod">
          <ac:chgData name="Jaclina Sanca (2507894)" userId="3782114f-bdda-423f-a8a9-29e2a5c8075a" providerId="ADAL" clId="{A81B8652-4671-4455-9ECB-B18CA0A84B45}" dt="2025-11-21T13:12:32.301" v="123" actId="1076"/>
          <ac:spMkLst>
            <pc:docMk/>
            <pc:sldMk cId="2724540600" sldId="260"/>
            <ac:spMk id="2" creationId="{11887783-00B1-AE54-976B-E7F24202F20A}"/>
          </ac:spMkLst>
        </pc:spChg>
        <pc:spChg chg="mod">
          <ac:chgData name="Jaclina Sanca (2507894)" userId="3782114f-bdda-423f-a8a9-29e2a5c8075a" providerId="ADAL" clId="{A81B8652-4671-4455-9ECB-B18CA0A84B45}" dt="2025-11-21T13:13:03.362" v="126" actId="255"/>
          <ac:spMkLst>
            <pc:docMk/>
            <pc:sldMk cId="2724540600" sldId="260"/>
            <ac:spMk id="3" creationId="{EE7F0E76-56A2-FBE8-594A-AD8C3FE19EED}"/>
          </ac:spMkLst>
        </pc:spChg>
        <pc:spChg chg="mod">
          <ac:chgData name="Jaclina Sanca (2507894)" userId="3782114f-bdda-423f-a8a9-29e2a5c8075a" providerId="ADAL" clId="{A81B8652-4671-4455-9ECB-B18CA0A84B45}" dt="2025-11-21T13:12:54.585" v="125" actId="255"/>
          <ac:spMkLst>
            <pc:docMk/>
            <pc:sldMk cId="2724540600" sldId="260"/>
            <ac:spMk id="5" creationId="{332C6B5D-13A6-3B79-59F2-80E6BED5B3C7}"/>
          </ac:spMkLst>
        </pc:spChg>
        <pc:spChg chg="mod">
          <ac:chgData name="Jaclina Sanca (2507894)" userId="3782114f-bdda-423f-a8a9-29e2a5c8075a" providerId="ADAL" clId="{A81B8652-4671-4455-9ECB-B18CA0A84B45}" dt="2025-11-21T13:22:10.317" v="172" actId="27636"/>
          <ac:spMkLst>
            <pc:docMk/>
            <pc:sldMk cId="2724540600" sldId="260"/>
            <ac:spMk id="6" creationId="{6F037F6D-293A-385C-0F16-B809518948C7}"/>
          </ac:spMkLst>
        </pc:spChg>
        <pc:graphicFrameChg chg="mod modGraphic">
          <ac:chgData name="Jaclina Sanca (2507894)" userId="3782114f-bdda-423f-a8a9-29e2a5c8075a" providerId="ADAL" clId="{A81B8652-4671-4455-9ECB-B18CA0A84B45}" dt="2025-11-21T13:24:58.984" v="188" actId="255"/>
          <ac:graphicFrameMkLst>
            <pc:docMk/>
            <pc:sldMk cId="2724540600" sldId="260"/>
            <ac:graphicFrameMk id="8" creationId="{CD53849D-3D37-E7F3-5B1B-59FF4023348D}"/>
          </ac:graphicFrameMkLst>
        </pc:graphicFrameChg>
      </pc:sldChg>
      <pc:sldChg chg="modSp mod">
        <pc:chgData name="Jaclina Sanca (2507894)" userId="3782114f-bdda-423f-a8a9-29e2a5c8075a" providerId="ADAL" clId="{A81B8652-4671-4455-9ECB-B18CA0A84B45}" dt="2025-11-21T13:25:51.005" v="192" actId="1076"/>
        <pc:sldMkLst>
          <pc:docMk/>
          <pc:sldMk cId="3168276333" sldId="261"/>
        </pc:sldMkLst>
        <pc:spChg chg="mod">
          <ac:chgData name="Jaclina Sanca (2507894)" userId="3782114f-bdda-423f-a8a9-29e2a5c8075a" providerId="ADAL" clId="{A81B8652-4671-4455-9ECB-B18CA0A84B45}" dt="2025-11-21T13:15:46.913" v="143" actId="14100"/>
          <ac:spMkLst>
            <pc:docMk/>
            <pc:sldMk cId="3168276333" sldId="261"/>
            <ac:spMk id="2" creationId="{22F83060-09FD-DE33-A713-51DCBCF80951}"/>
          </ac:spMkLst>
        </pc:spChg>
        <pc:spChg chg="mod">
          <ac:chgData name="Jaclina Sanca (2507894)" userId="3782114f-bdda-423f-a8a9-29e2a5c8075a" providerId="ADAL" clId="{A81B8652-4671-4455-9ECB-B18CA0A84B45}" dt="2025-11-21T13:18:49.038" v="150" actId="2711"/>
          <ac:spMkLst>
            <pc:docMk/>
            <pc:sldMk cId="3168276333" sldId="261"/>
            <ac:spMk id="3" creationId="{64060424-9E13-5E5C-1286-9504D7D76B29}"/>
          </ac:spMkLst>
        </pc:spChg>
        <pc:spChg chg="mod">
          <ac:chgData name="Jaclina Sanca (2507894)" userId="3782114f-bdda-423f-a8a9-29e2a5c8075a" providerId="ADAL" clId="{A81B8652-4671-4455-9ECB-B18CA0A84B45}" dt="2025-11-21T13:18:38.597" v="149" actId="2711"/>
          <ac:spMkLst>
            <pc:docMk/>
            <pc:sldMk cId="3168276333" sldId="261"/>
            <ac:spMk id="5" creationId="{A34742A8-8D9B-8EA5-DF66-D9196D66111F}"/>
          </ac:spMkLst>
        </pc:spChg>
        <pc:spChg chg="mod">
          <ac:chgData name="Jaclina Sanca (2507894)" userId="3782114f-bdda-423f-a8a9-29e2a5c8075a" providerId="ADAL" clId="{A81B8652-4671-4455-9ECB-B18CA0A84B45}" dt="2025-11-21T13:25:51.005" v="192" actId="1076"/>
          <ac:spMkLst>
            <pc:docMk/>
            <pc:sldMk cId="3168276333" sldId="261"/>
            <ac:spMk id="6" creationId="{D4D112EC-681E-6EDB-469D-147B23448C82}"/>
          </ac:spMkLst>
        </pc:spChg>
        <pc:graphicFrameChg chg="mod">
          <ac:chgData name="Jaclina Sanca (2507894)" userId="3782114f-bdda-423f-a8a9-29e2a5c8075a" providerId="ADAL" clId="{A81B8652-4671-4455-9ECB-B18CA0A84B45}" dt="2025-11-21T13:25:40.373" v="190" actId="255"/>
          <ac:graphicFrameMkLst>
            <pc:docMk/>
            <pc:sldMk cId="3168276333" sldId="261"/>
            <ac:graphicFrameMk id="8" creationId="{5E3F2C85-73F1-510E-D86F-FFDF28755966}"/>
          </ac:graphicFrameMkLst>
        </pc:graphicFrameChg>
      </pc:sldChg>
      <pc:sldChg chg="modSp mod">
        <pc:chgData name="Jaclina Sanca (2507894)" userId="3782114f-bdda-423f-a8a9-29e2a5c8075a" providerId="ADAL" clId="{A81B8652-4671-4455-9ECB-B18CA0A84B45}" dt="2025-11-21T23:26:04.718" v="312" actId="1076"/>
        <pc:sldMkLst>
          <pc:docMk/>
          <pc:sldMk cId="1624482409" sldId="262"/>
        </pc:sldMkLst>
        <pc:graphicFrameChg chg="mod">
          <ac:chgData name="Jaclina Sanca (2507894)" userId="3782114f-bdda-423f-a8a9-29e2a5c8075a" providerId="ADAL" clId="{A81B8652-4671-4455-9ECB-B18CA0A84B45}" dt="2025-11-21T23:26:04.718" v="312" actId="1076"/>
          <ac:graphicFrameMkLst>
            <pc:docMk/>
            <pc:sldMk cId="1624482409" sldId="262"/>
            <ac:graphicFrameMk id="12" creationId="{4EDD7CED-01B6-DA18-15C6-3AD522CFDFFB}"/>
          </ac:graphicFrameMkLst>
        </pc:graphicFrameChg>
      </pc:sldChg>
      <pc:sldChg chg="modSp mod ord">
        <pc:chgData name="Jaclina Sanca (2507894)" userId="3782114f-bdda-423f-a8a9-29e2a5c8075a" providerId="ADAL" clId="{A81B8652-4671-4455-9ECB-B18CA0A84B45}" dt="2025-11-24T14:03:30.717" v="448"/>
        <pc:sldMkLst>
          <pc:docMk/>
          <pc:sldMk cId="4059546287" sldId="263"/>
        </pc:sldMkLst>
        <pc:spChg chg="mod">
          <ac:chgData name="Jaclina Sanca (2507894)" userId="3782114f-bdda-423f-a8a9-29e2a5c8075a" providerId="ADAL" clId="{A81B8652-4671-4455-9ECB-B18CA0A84B45}" dt="2025-11-21T23:28:50.467" v="316" actId="20577"/>
          <ac:spMkLst>
            <pc:docMk/>
            <pc:sldMk cId="4059546287" sldId="263"/>
            <ac:spMk id="2" creationId="{3086A54D-948B-69B7-F514-268453B1DC06}"/>
          </ac:spMkLst>
        </pc:spChg>
        <pc:spChg chg="mod">
          <ac:chgData name="Jaclina Sanca (2507894)" userId="3782114f-bdda-423f-a8a9-29e2a5c8075a" providerId="ADAL" clId="{A81B8652-4671-4455-9ECB-B18CA0A84B45}" dt="2025-11-21T23:29:02.260" v="317" actId="255"/>
          <ac:spMkLst>
            <pc:docMk/>
            <pc:sldMk cId="4059546287" sldId="263"/>
            <ac:spMk id="3" creationId="{7C1F1514-6CF2-7A70-D65A-B84076865C8A}"/>
          </ac:spMkLst>
        </pc:spChg>
      </pc:sldChg>
      <pc:sldChg chg="delSp modSp new del mod">
        <pc:chgData name="Jaclina Sanca (2507894)" userId="3782114f-bdda-423f-a8a9-29e2a5c8075a" providerId="ADAL" clId="{A81B8652-4671-4455-9ECB-B18CA0A84B45}" dt="2025-11-24T13:11:42.092" v="446" actId="2696"/>
        <pc:sldMkLst>
          <pc:docMk/>
          <pc:sldMk cId="814338772" sldId="264"/>
        </pc:sldMkLst>
      </pc:sldChg>
      <pc:sldChg chg="modSp new mod">
        <pc:chgData name="Jaclina Sanca (2507894)" userId="3782114f-bdda-423f-a8a9-29e2a5c8075a" providerId="ADAL" clId="{A81B8652-4671-4455-9ECB-B18CA0A84B45}" dt="2025-11-21T23:27:04.890" v="313" actId="12"/>
        <pc:sldMkLst>
          <pc:docMk/>
          <pc:sldMk cId="484644279" sldId="265"/>
        </pc:sldMkLst>
        <pc:spChg chg="mod">
          <ac:chgData name="Jaclina Sanca (2507894)" userId="3782114f-bdda-423f-a8a9-29e2a5c8075a" providerId="ADAL" clId="{A81B8652-4671-4455-9ECB-B18CA0A84B45}" dt="2025-11-21T22:17:19.159" v="286" actId="14100"/>
          <ac:spMkLst>
            <pc:docMk/>
            <pc:sldMk cId="484644279" sldId="265"/>
            <ac:spMk id="2" creationId="{6BA6698C-AAFF-A0F2-50A1-2A8866F3FAD4}"/>
          </ac:spMkLst>
        </pc:spChg>
        <pc:spChg chg="mod">
          <ac:chgData name="Jaclina Sanca (2507894)" userId="3782114f-bdda-423f-a8a9-29e2a5c8075a" providerId="ADAL" clId="{A81B8652-4671-4455-9ECB-B18CA0A84B45}" dt="2025-11-21T23:27:04.890" v="313" actId="12"/>
          <ac:spMkLst>
            <pc:docMk/>
            <pc:sldMk cId="484644279" sldId="265"/>
            <ac:spMk id="3" creationId="{346673D3-537F-46B1-B2FF-B838076A029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251DEC-3804-499B-8674-45BF33FF3CF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E303B58-A646-4F6D-BD4B-69EEECB35AD9}">
      <dgm:prSet/>
      <dgm:spPr/>
      <dgm:t>
        <a:bodyPr/>
        <a:lstStyle/>
        <a:p>
          <a:r>
            <a:rPr lang="en-GB" baseline="0"/>
            <a:t>Focused on the challenges and opportunities for students in the digital era.</a:t>
          </a:r>
          <a:endParaRPr lang="en-US"/>
        </a:p>
      </dgm:t>
    </dgm:pt>
    <dgm:pt modelId="{AFB25530-0030-4102-8A2D-EF9BD47908C9}" type="parTrans" cxnId="{972826E2-FFDE-4ACA-BC7E-E5D24B417163}">
      <dgm:prSet/>
      <dgm:spPr/>
      <dgm:t>
        <a:bodyPr/>
        <a:lstStyle/>
        <a:p>
          <a:endParaRPr lang="en-US"/>
        </a:p>
      </dgm:t>
    </dgm:pt>
    <dgm:pt modelId="{3B102DF1-EF38-45D7-A8A8-97507A676EFC}" type="sibTrans" cxnId="{972826E2-FFDE-4ACA-BC7E-E5D24B417163}">
      <dgm:prSet/>
      <dgm:spPr/>
      <dgm:t>
        <a:bodyPr/>
        <a:lstStyle/>
        <a:p>
          <a:endParaRPr lang="en-US"/>
        </a:p>
      </dgm:t>
    </dgm:pt>
    <dgm:pt modelId="{F7D7F3CC-2FEC-4F75-A6FA-3FDB16ACF173}">
      <dgm:prSet/>
      <dgm:spPr/>
      <dgm:t>
        <a:bodyPr/>
        <a:lstStyle/>
        <a:p>
          <a:r>
            <a:rPr lang="en-GB" baseline="0"/>
            <a:t>Explored how digital tools affect learning, research, and academic success.</a:t>
          </a:r>
          <a:endParaRPr lang="en-US"/>
        </a:p>
      </dgm:t>
    </dgm:pt>
    <dgm:pt modelId="{97F66429-C5D1-42A5-A414-6C1179F8349A}" type="parTrans" cxnId="{330FE75D-F0FC-48C2-9759-2CCC729DFA51}">
      <dgm:prSet/>
      <dgm:spPr/>
      <dgm:t>
        <a:bodyPr/>
        <a:lstStyle/>
        <a:p>
          <a:endParaRPr lang="en-US"/>
        </a:p>
      </dgm:t>
    </dgm:pt>
    <dgm:pt modelId="{DF655E80-EF31-4547-B59B-16867499E5A9}" type="sibTrans" cxnId="{330FE75D-F0FC-48C2-9759-2CCC729DFA51}">
      <dgm:prSet/>
      <dgm:spPr/>
      <dgm:t>
        <a:bodyPr/>
        <a:lstStyle/>
        <a:p>
          <a:endParaRPr lang="en-US"/>
        </a:p>
      </dgm:t>
    </dgm:pt>
    <dgm:pt modelId="{2DEA4512-65FC-413C-9238-D215A0023313}">
      <dgm:prSet/>
      <dgm:spPr/>
      <dgm:t>
        <a:bodyPr/>
        <a:lstStyle/>
        <a:p>
          <a:r>
            <a:rPr lang="en-GB" baseline="0"/>
            <a:t>Analysed both positive aspects (success to resources, collaboration) and negative aspects (distraction, information overload).</a:t>
          </a:r>
          <a:endParaRPr lang="en-US"/>
        </a:p>
      </dgm:t>
    </dgm:pt>
    <dgm:pt modelId="{A946542E-B529-4635-9398-BF7E22427A50}" type="parTrans" cxnId="{54623CD7-79A0-42E8-9AE2-15F3839219AE}">
      <dgm:prSet/>
      <dgm:spPr/>
      <dgm:t>
        <a:bodyPr/>
        <a:lstStyle/>
        <a:p>
          <a:endParaRPr lang="en-US"/>
        </a:p>
      </dgm:t>
    </dgm:pt>
    <dgm:pt modelId="{E3D9AD29-9C26-495F-838A-B476FA14255A}" type="sibTrans" cxnId="{54623CD7-79A0-42E8-9AE2-15F3839219AE}">
      <dgm:prSet/>
      <dgm:spPr/>
      <dgm:t>
        <a:bodyPr/>
        <a:lstStyle/>
        <a:p>
          <a:endParaRPr lang="en-US"/>
        </a:p>
      </dgm:t>
    </dgm:pt>
    <dgm:pt modelId="{6FD77451-4FD0-4469-8B46-52527F625FD8}" type="pres">
      <dgm:prSet presAssocID="{62251DEC-3804-499B-8674-45BF33FF3CF1}" presName="linear" presStyleCnt="0">
        <dgm:presLayoutVars>
          <dgm:animLvl val="lvl"/>
          <dgm:resizeHandles val="exact"/>
        </dgm:presLayoutVars>
      </dgm:prSet>
      <dgm:spPr/>
    </dgm:pt>
    <dgm:pt modelId="{5E236509-446D-4C40-87E2-6AD5858F1033}" type="pres">
      <dgm:prSet presAssocID="{3E303B58-A646-4F6D-BD4B-69EEECB35A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EEDD8E8-65BB-4650-A313-8FA1E0025333}" type="pres">
      <dgm:prSet presAssocID="{3B102DF1-EF38-45D7-A8A8-97507A676EFC}" presName="spacer" presStyleCnt="0"/>
      <dgm:spPr/>
    </dgm:pt>
    <dgm:pt modelId="{C4FAB06E-42B7-4B7D-9EE9-08B563E59AA6}" type="pres">
      <dgm:prSet presAssocID="{F7D7F3CC-2FEC-4F75-A6FA-3FDB16ACF17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1B3F836-13A1-4D72-BA4F-3179A29F60EB}" type="pres">
      <dgm:prSet presAssocID="{DF655E80-EF31-4547-B59B-16867499E5A9}" presName="spacer" presStyleCnt="0"/>
      <dgm:spPr/>
    </dgm:pt>
    <dgm:pt modelId="{846D7E5B-0201-4F23-9E8D-909268F319AB}" type="pres">
      <dgm:prSet presAssocID="{2DEA4512-65FC-413C-9238-D215A002331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30FE75D-F0FC-48C2-9759-2CCC729DFA51}" srcId="{62251DEC-3804-499B-8674-45BF33FF3CF1}" destId="{F7D7F3CC-2FEC-4F75-A6FA-3FDB16ACF173}" srcOrd="1" destOrd="0" parTransId="{97F66429-C5D1-42A5-A414-6C1179F8349A}" sibTransId="{DF655E80-EF31-4547-B59B-16867499E5A9}"/>
    <dgm:cxn modelId="{50EDF662-3929-495B-A96C-2441ED2C9596}" type="presOf" srcId="{2DEA4512-65FC-413C-9238-D215A0023313}" destId="{846D7E5B-0201-4F23-9E8D-909268F319AB}" srcOrd="0" destOrd="0" presId="urn:microsoft.com/office/officeart/2005/8/layout/vList2"/>
    <dgm:cxn modelId="{D5EBE54B-0986-4741-A365-6A331045A711}" type="presOf" srcId="{F7D7F3CC-2FEC-4F75-A6FA-3FDB16ACF173}" destId="{C4FAB06E-42B7-4B7D-9EE9-08B563E59AA6}" srcOrd="0" destOrd="0" presId="urn:microsoft.com/office/officeart/2005/8/layout/vList2"/>
    <dgm:cxn modelId="{0A1DDFA3-2EEA-4078-A558-57D6FD0171E3}" type="presOf" srcId="{62251DEC-3804-499B-8674-45BF33FF3CF1}" destId="{6FD77451-4FD0-4469-8B46-52527F625FD8}" srcOrd="0" destOrd="0" presId="urn:microsoft.com/office/officeart/2005/8/layout/vList2"/>
    <dgm:cxn modelId="{54623CD7-79A0-42E8-9AE2-15F3839219AE}" srcId="{62251DEC-3804-499B-8674-45BF33FF3CF1}" destId="{2DEA4512-65FC-413C-9238-D215A0023313}" srcOrd="2" destOrd="0" parTransId="{A946542E-B529-4635-9398-BF7E22427A50}" sibTransId="{E3D9AD29-9C26-495F-838A-B476FA14255A}"/>
    <dgm:cxn modelId="{1DF851D7-93B7-4B68-93E2-741F6B320C4E}" type="presOf" srcId="{3E303B58-A646-4F6D-BD4B-69EEECB35AD9}" destId="{5E236509-446D-4C40-87E2-6AD5858F1033}" srcOrd="0" destOrd="0" presId="urn:microsoft.com/office/officeart/2005/8/layout/vList2"/>
    <dgm:cxn modelId="{972826E2-FFDE-4ACA-BC7E-E5D24B417163}" srcId="{62251DEC-3804-499B-8674-45BF33FF3CF1}" destId="{3E303B58-A646-4F6D-BD4B-69EEECB35AD9}" srcOrd="0" destOrd="0" parTransId="{AFB25530-0030-4102-8A2D-EF9BD47908C9}" sibTransId="{3B102DF1-EF38-45D7-A8A8-97507A676EFC}"/>
    <dgm:cxn modelId="{35B96D51-6889-4287-84F0-AB8424F33172}" type="presParOf" srcId="{6FD77451-4FD0-4469-8B46-52527F625FD8}" destId="{5E236509-446D-4C40-87E2-6AD5858F1033}" srcOrd="0" destOrd="0" presId="urn:microsoft.com/office/officeart/2005/8/layout/vList2"/>
    <dgm:cxn modelId="{4577E997-E734-42F1-8FC0-853BB3ED40DF}" type="presParOf" srcId="{6FD77451-4FD0-4469-8B46-52527F625FD8}" destId="{6EEDD8E8-65BB-4650-A313-8FA1E0025333}" srcOrd="1" destOrd="0" presId="urn:microsoft.com/office/officeart/2005/8/layout/vList2"/>
    <dgm:cxn modelId="{F5A71B41-AF39-4AC8-A40C-D6B1046AE3FB}" type="presParOf" srcId="{6FD77451-4FD0-4469-8B46-52527F625FD8}" destId="{C4FAB06E-42B7-4B7D-9EE9-08B563E59AA6}" srcOrd="2" destOrd="0" presId="urn:microsoft.com/office/officeart/2005/8/layout/vList2"/>
    <dgm:cxn modelId="{532F139E-A95B-4F53-B691-D23C553B4E00}" type="presParOf" srcId="{6FD77451-4FD0-4469-8B46-52527F625FD8}" destId="{E1B3F836-13A1-4D72-BA4F-3179A29F60EB}" srcOrd="3" destOrd="0" presId="urn:microsoft.com/office/officeart/2005/8/layout/vList2"/>
    <dgm:cxn modelId="{9224E2BE-6D1E-4409-BA11-E7E5F4C9CAB7}" type="presParOf" srcId="{6FD77451-4FD0-4469-8B46-52527F625FD8}" destId="{846D7E5B-0201-4F23-9E8D-909268F319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FF62D1-8C6F-407B-A82F-D60E8978BB4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05CDA8-E542-45F3-A9CF-8B5CCDDB0D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Use university online library databases (EBSCO, ProQuest).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7EC44D-7CDD-4CE4-96A1-A944AF837336}" type="parTrans" cxnId="{02C0BBF2-181C-411A-80AB-AB794E733390}">
      <dgm:prSet/>
      <dgm:spPr/>
      <dgm:t>
        <a:bodyPr/>
        <a:lstStyle/>
        <a:p>
          <a:endParaRPr lang="en-US"/>
        </a:p>
      </dgm:t>
    </dgm:pt>
    <dgm:pt modelId="{7A41BB06-7967-497A-9034-1D1D29496E73}" type="sibTrans" cxnId="{02C0BBF2-181C-411A-80AB-AB794E733390}">
      <dgm:prSet/>
      <dgm:spPr/>
      <dgm:t>
        <a:bodyPr/>
        <a:lstStyle/>
        <a:p>
          <a:endParaRPr lang="en-US"/>
        </a:p>
      </dgm:t>
    </dgm:pt>
    <dgm:pt modelId="{79461FCE-4123-4659-B887-DA3E9E0519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Searched Google Scholar for recent students a digital learning, AI use, and student engagement</a:t>
          </a:r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445D12-4991-41C1-B4B3-38BB008B9A1B}" type="parTrans" cxnId="{BC304331-07D8-4106-8E6D-D085A30E3B25}">
      <dgm:prSet/>
      <dgm:spPr/>
      <dgm:t>
        <a:bodyPr/>
        <a:lstStyle/>
        <a:p>
          <a:endParaRPr lang="en-US"/>
        </a:p>
      </dgm:t>
    </dgm:pt>
    <dgm:pt modelId="{B90224F8-84C4-44EA-8775-C924F8873271}" type="sibTrans" cxnId="{BC304331-07D8-4106-8E6D-D085A30E3B25}">
      <dgm:prSet/>
      <dgm:spPr/>
      <dgm:t>
        <a:bodyPr/>
        <a:lstStyle/>
        <a:p>
          <a:endParaRPr lang="en-US"/>
        </a:p>
      </dgm:t>
    </dgm:pt>
    <dgm:pt modelId="{12A556E5-F7A7-4987-A0C9-A845E39DC1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Select peer-reviewed articles from 2020-2022 to ensure relevance and credibility.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40F964-7567-41AB-9CDA-72E656887E08}" type="parTrans" cxnId="{672794FF-201E-4A86-A925-F3E4B90E5D89}">
      <dgm:prSet/>
      <dgm:spPr/>
      <dgm:t>
        <a:bodyPr/>
        <a:lstStyle/>
        <a:p>
          <a:endParaRPr lang="en-US"/>
        </a:p>
      </dgm:t>
    </dgm:pt>
    <dgm:pt modelId="{88443CF0-22F4-45B5-BD59-6937552BFA9D}" type="sibTrans" cxnId="{672794FF-201E-4A86-A925-F3E4B90E5D89}">
      <dgm:prSet/>
      <dgm:spPr/>
      <dgm:t>
        <a:bodyPr/>
        <a:lstStyle/>
        <a:p>
          <a:endParaRPr lang="en-US"/>
        </a:p>
      </dgm:t>
    </dgm:pt>
    <dgm:pt modelId="{5853DA45-77F6-4A49-9A90-CA4338734005}" type="pres">
      <dgm:prSet presAssocID="{81FF62D1-8C6F-407B-A82F-D60E8978BB4D}" presName="root" presStyleCnt="0">
        <dgm:presLayoutVars>
          <dgm:dir/>
          <dgm:resizeHandles val="exact"/>
        </dgm:presLayoutVars>
      </dgm:prSet>
      <dgm:spPr/>
    </dgm:pt>
    <dgm:pt modelId="{854E6734-7D51-4A22-ADA6-9A2462A1BEBB}" type="pres">
      <dgm:prSet presAssocID="{2405CDA8-E542-45F3-A9CF-8B5CCDDB0DFE}" presName="compNode" presStyleCnt="0"/>
      <dgm:spPr/>
    </dgm:pt>
    <dgm:pt modelId="{1A4BDFE1-028C-4408-A066-EC8FA60BE60C}" type="pres">
      <dgm:prSet presAssocID="{2405CDA8-E542-45F3-A9CF-8B5CCDDB0DF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538D19A-F198-4DF1-887D-04449A113CAC}" type="pres">
      <dgm:prSet presAssocID="{2405CDA8-E542-45F3-A9CF-8B5CCDDB0DFE}" presName="spaceRect" presStyleCnt="0"/>
      <dgm:spPr/>
    </dgm:pt>
    <dgm:pt modelId="{379AC9FF-4391-4B9A-B9B2-932CA2E7B796}" type="pres">
      <dgm:prSet presAssocID="{2405CDA8-E542-45F3-A9CF-8B5CCDDB0DFE}" presName="textRect" presStyleLbl="revTx" presStyleIdx="0" presStyleCnt="3">
        <dgm:presLayoutVars>
          <dgm:chMax val="1"/>
          <dgm:chPref val="1"/>
        </dgm:presLayoutVars>
      </dgm:prSet>
      <dgm:spPr/>
    </dgm:pt>
    <dgm:pt modelId="{E4808B24-4E9E-4700-999B-9715FACB435D}" type="pres">
      <dgm:prSet presAssocID="{7A41BB06-7967-497A-9034-1D1D29496E73}" presName="sibTrans" presStyleCnt="0"/>
      <dgm:spPr/>
    </dgm:pt>
    <dgm:pt modelId="{3D585E8A-8FE0-4A16-910A-1A4FABE3DA59}" type="pres">
      <dgm:prSet presAssocID="{79461FCE-4123-4659-B887-DA3E9E0519FB}" presName="compNode" presStyleCnt="0"/>
      <dgm:spPr/>
    </dgm:pt>
    <dgm:pt modelId="{45C11DF2-A3E0-4EFD-AD9C-127C0F8F7A20}" type="pres">
      <dgm:prSet presAssocID="{79461FCE-4123-4659-B887-DA3E9E0519F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5FBFACB-92BA-472E-9997-48B24F7A7E63}" type="pres">
      <dgm:prSet presAssocID="{79461FCE-4123-4659-B887-DA3E9E0519FB}" presName="spaceRect" presStyleCnt="0"/>
      <dgm:spPr/>
    </dgm:pt>
    <dgm:pt modelId="{5488DDD8-1CC7-4B21-98A3-EB8B24D43891}" type="pres">
      <dgm:prSet presAssocID="{79461FCE-4123-4659-B887-DA3E9E0519FB}" presName="textRect" presStyleLbl="revTx" presStyleIdx="1" presStyleCnt="3" custScaleX="104932" custScaleY="236126" custLinFactNeighborX="-4836" custLinFactNeighborY="49145">
        <dgm:presLayoutVars>
          <dgm:chMax val="1"/>
          <dgm:chPref val="1"/>
        </dgm:presLayoutVars>
      </dgm:prSet>
      <dgm:spPr/>
    </dgm:pt>
    <dgm:pt modelId="{F7A4A0CE-79D6-41B6-9F95-5352F8780C80}" type="pres">
      <dgm:prSet presAssocID="{B90224F8-84C4-44EA-8775-C924F8873271}" presName="sibTrans" presStyleCnt="0"/>
      <dgm:spPr/>
    </dgm:pt>
    <dgm:pt modelId="{32B455CF-7D5B-4BD7-AA4E-125DFBF65AD2}" type="pres">
      <dgm:prSet presAssocID="{12A556E5-F7A7-4987-A0C9-A845E39DC125}" presName="compNode" presStyleCnt="0"/>
      <dgm:spPr/>
    </dgm:pt>
    <dgm:pt modelId="{392A04F6-D942-44CA-89E3-B3049C9C9161}" type="pres">
      <dgm:prSet presAssocID="{12A556E5-F7A7-4987-A0C9-A845E39DC1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06651E71-11A2-4070-A11D-AF50B510EDC5}" type="pres">
      <dgm:prSet presAssocID="{12A556E5-F7A7-4987-A0C9-A845E39DC125}" presName="spaceRect" presStyleCnt="0"/>
      <dgm:spPr/>
    </dgm:pt>
    <dgm:pt modelId="{3E896811-2F1F-4C32-9BD2-6BE709ED27EA}" type="pres">
      <dgm:prSet presAssocID="{12A556E5-F7A7-4987-A0C9-A845E39DC125}" presName="textRect" presStyleLbl="revTx" presStyleIdx="2" presStyleCnt="3" custScaleX="90603" custScaleY="190872" custLinFactNeighborX="0" custLinFactNeighborY="56500">
        <dgm:presLayoutVars>
          <dgm:chMax val="1"/>
          <dgm:chPref val="1"/>
        </dgm:presLayoutVars>
      </dgm:prSet>
      <dgm:spPr/>
    </dgm:pt>
  </dgm:ptLst>
  <dgm:cxnLst>
    <dgm:cxn modelId="{26963608-F53B-4BCD-902D-7B570D858BC6}" type="presOf" srcId="{81FF62D1-8C6F-407B-A82F-D60E8978BB4D}" destId="{5853DA45-77F6-4A49-9A90-CA4338734005}" srcOrd="0" destOrd="0" presId="urn:microsoft.com/office/officeart/2018/2/layout/IconLabelList"/>
    <dgm:cxn modelId="{BC304331-07D8-4106-8E6D-D085A30E3B25}" srcId="{81FF62D1-8C6F-407B-A82F-D60E8978BB4D}" destId="{79461FCE-4123-4659-B887-DA3E9E0519FB}" srcOrd="1" destOrd="0" parTransId="{0D445D12-4991-41C1-B4B3-38BB008B9A1B}" sibTransId="{B90224F8-84C4-44EA-8775-C924F8873271}"/>
    <dgm:cxn modelId="{F4318589-A483-44C7-9267-0433E3B957E2}" type="presOf" srcId="{2405CDA8-E542-45F3-A9CF-8B5CCDDB0DFE}" destId="{379AC9FF-4391-4B9A-B9B2-932CA2E7B796}" srcOrd="0" destOrd="0" presId="urn:microsoft.com/office/officeart/2018/2/layout/IconLabelList"/>
    <dgm:cxn modelId="{7AE277AA-84E8-4B64-91A3-C6C2851D88B3}" type="presOf" srcId="{12A556E5-F7A7-4987-A0C9-A845E39DC125}" destId="{3E896811-2F1F-4C32-9BD2-6BE709ED27EA}" srcOrd="0" destOrd="0" presId="urn:microsoft.com/office/officeart/2018/2/layout/IconLabelList"/>
    <dgm:cxn modelId="{E60F73F1-345A-4FEB-A99B-B1A7AC1241C0}" type="presOf" srcId="{79461FCE-4123-4659-B887-DA3E9E0519FB}" destId="{5488DDD8-1CC7-4B21-98A3-EB8B24D43891}" srcOrd="0" destOrd="0" presId="urn:microsoft.com/office/officeart/2018/2/layout/IconLabelList"/>
    <dgm:cxn modelId="{02C0BBF2-181C-411A-80AB-AB794E733390}" srcId="{81FF62D1-8C6F-407B-A82F-D60E8978BB4D}" destId="{2405CDA8-E542-45F3-A9CF-8B5CCDDB0DFE}" srcOrd="0" destOrd="0" parTransId="{447EC44D-7CDD-4CE4-96A1-A944AF837336}" sibTransId="{7A41BB06-7967-497A-9034-1D1D29496E73}"/>
    <dgm:cxn modelId="{672794FF-201E-4A86-A925-F3E4B90E5D89}" srcId="{81FF62D1-8C6F-407B-A82F-D60E8978BB4D}" destId="{12A556E5-F7A7-4987-A0C9-A845E39DC125}" srcOrd="2" destOrd="0" parTransId="{8F40F964-7567-41AB-9CDA-72E656887E08}" sibTransId="{88443CF0-22F4-45B5-BD59-6937552BFA9D}"/>
    <dgm:cxn modelId="{9140C78B-B6FB-44A2-B897-3E9BCC1D019C}" type="presParOf" srcId="{5853DA45-77F6-4A49-9A90-CA4338734005}" destId="{854E6734-7D51-4A22-ADA6-9A2462A1BEBB}" srcOrd="0" destOrd="0" presId="urn:microsoft.com/office/officeart/2018/2/layout/IconLabelList"/>
    <dgm:cxn modelId="{A30B6400-BD4C-4CDA-9840-C76377A764B0}" type="presParOf" srcId="{854E6734-7D51-4A22-ADA6-9A2462A1BEBB}" destId="{1A4BDFE1-028C-4408-A066-EC8FA60BE60C}" srcOrd="0" destOrd="0" presId="urn:microsoft.com/office/officeart/2018/2/layout/IconLabelList"/>
    <dgm:cxn modelId="{5471013B-34C0-4AE0-B1BF-2E9CF39195EA}" type="presParOf" srcId="{854E6734-7D51-4A22-ADA6-9A2462A1BEBB}" destId="{E538D19A-F198-4DF1-887D-04449A113CAC}" srcOrd="1" destOrd="0" presId="urn:microsoft.com/office/officeart/2018/2/layout/IconLabelList"/>
    <dgm:cxn modelId="{BDA29E80-6467-4C1C-A681-61EA3004D847}" type="presParOf" srcId="{854E6734-7D51-4A22-ADA6-9A2462A1BEBB}" destId="{379AC9FF-4391-4B9A-B9B2-932CA2E7B796}" srcOrd="2" destOrd="0" presId="urn:microsoft.com/office/officeart/2018/2/layout/IconLabelList"/>
    <dgm:cxn modelId="{CBB823AE-DB9A-479B-859E-A154CB705DFC}" type="presParOf" srcId="{5853DA45-77F6-4A49-9A90-CA4338734005}" destId="{E4808B24-4E9E-4700-999B-9715FACB435D}" srcOrd="1" destOrd="0" presId="urn:microsoft.com/office/officeart/2018/2/layout/IconLabelList"/>
    <dgm:cxn modelId="{4E929CF2-D5F3-42A3-B751-C774390FC083}" type="presParOf" srcId="{5853DA45-77F6-4A49-9A90-CA4338734005}" destId="{3D585E8A-8FE0-4A16-910A-1A4FABE3DA59}" srcOrd="2" destOrd="0" presId="urn:microsoft.com/office/officeart/2018/2/layout/IconLabelList"/>
    <dgm:cxn modelId="{CED76672-5E0C-4E4C-89DB-D6715352E991}" type="presParOf" srcId="{3D585E8A-8FE0-4A16-910A-1A4FABE3DA59}" destId="{45C11DF2-A3E0-4EFD-AD9C-127C0F8F7A20}" srcOrd="0" destOrd="0" presId="urn:microsoft.com/office/officeart/2018/2/layout/IconLabelList"/>
    <dgm:cxn modelId="{CA1620D9-5AD2-4728-BF7B-DB67FDC5E419}" type="presParOf" srcId="{3D585E8A-8FE0-4A16-910A-1A4FABE3DA59}" destId="{B5FBFACB-92BA-472E-9997-48B24F7A7E63}" srcOrd="1" destOrd="0" presId="urn:microsoft.com/office/officeart/2018/2/layout/IconLabelList"/>
    <dgm:cxn modelId="{6A5EF949-98DC-4838-B64C-E82C9E381E22}" type="presParOf" srcId="{3D585E8A-8FE0-4A16-910A-1A4FABE3DA59}" destId="{5488DDD8-1CC7-4B21-98A3-EB8B24D43891}" srcOrd="2" destOrd="0" presId="urn:microsoft.com/office/officeart/2018/2/layout/IconLabelList"/>
    <dgm:cxn modelId="{8C5A2DCE-1591-4860-8581-3F3202444105}" type="presParOf" srcId="{5853DA45-77F6-4A49-9A90-CA4338734005}" destId="{F7A4A0CE-79D6-41B6-9F95-5352F8780C80}" srcOrd="3" destOrd="0" presId="urn:microsoft.com/office/officeart/2018/2/layout/IconLabelList"/>
    <dgm:cxn modelId="{D201726A-D4FD-49F5-BB9C-322D38C30E03}" type="presParOf" srcId="{5853DA45-77F6-4A49-9A90-CA4338734005}" destId="{32B455CF-7D5B-4BD7-AA4E-125DFBF65AD2}" srcOrd="4" destOrd="0" presId="urn:microsoft.com/office/officeart/2018/2/layout/IconLabelList"/>
    <dgm:cxn modelId="{FE3FF032-D75A-4619-B1CC-CC164A9191E2}" type="presParOf" srcId="{32B455CF-7D5B-4BD7-AA4E-125DFBF65AD2}" destId="{392A04F6-D942-44CA-89E3-B3049C9C9161}" srcOrd="0" destOrd="0" presId="urn:microsoft.com/office/officeart/2018/2/layout/IconLabelList"/>
    <dgm:cxn modelId="{47F7D8A7-4DE5-4320-A549-E6DD81BDEE84}" type="presParOf" srcId="{32B455CF-7D5B-4BD7-AA4E-125DFBF65AD2}" destId="{06651E71-11A2-4070-A11D-AF50B510EDC5}" srcOrd="1" destOrd="0" presId="urn:microsoft.com/office/officeart/2018/2/layout/IconLabelList"/>
    <dgm:cxn modelId="{B0413027-1F8A-42A6-B150-5B8F610B74A6}" type="presParOf" srcId="{32B455CF-7D5B-4BD7-AA4E-125DFBF65AD2}" destId="{3E896811-2F1F-4C32-9BD2-6BE709ED27E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B4AAAE-06D4-4888-A90E-A416C1A4BB7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949927-5941-4087-BC44-3A1BD588755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Created a report outline: Introduction  Challenges  Opportunities  Adaptation Strategies  Conclusion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3E2F3C-46D6-47B8-8495-26ADC7227C7A}" type="parTrans" cxnId="{1D9FF1E5-C305-410F-9B7B-9B370F7D05E4}">
      <dgm:prSet/>
      <dgm:spPr/>
      <dgm:t>
        <a:bodyPr/>
        <a:lstStyle/>
        <a:p>
          <a:endParaRPr lang="en-US"/>
        </a:p>
      </dgm:t>
    </dgm:pt>
    <dgm:pt modelId="{0D75D8B9-2EF8-4DF2-BF75-C0755E48F7B3}" type="sibTrans" cxnId="{1D9FF1E5-C305-410F-9B7B-9B370F7D05E4}">
      <dgm:prSet/>
      <dgm:spPr/>
      <dgm:t>
        <a:bodyPr/>
        <a:lstStyle/>
        <a:p>
          <a:endParaRPr lang="en-US"/>
        </a:p>
      </dgm:t>
    </dgm:pt>
    <dgm:pt modelId="{855482E2-AEA8-446E-9E03-AA94D7C5A3A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Scheduled tasks with a timeline for research, drafting, and editing.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BAD3F5-82C5-4B2C-ACAC-D8596A330029}" type="parTrans" cxnId="{06669977-680D-4CE8-8F31-B1759E9734F7}">
      <dgm:prSet/>
      <dgm:spPr/>
      <dgm:t>
        <a:bodyPr/>
        <a:lstStyle/>
        <a:p>
          <a:endParaRPr lang="en-US"/>
        </a:p>
      </dgm:t>
    </dgm:pt>
    <dgm:pt modelId="{6EAFB1B4-B1EA-4A94-8771-ADF3991793EC}" type="sibTrans" cxnId="{06669977-680D-4CE8-8F31-B1759E9734F7}">
      <dgm:prSet/>
      <dgm:spPr/>
      <dgm:t>
        <a:bodyPr/>
        <a:lstStyle/>
        <a:p>
          <a:endParaRPr lang="en-US"/>
        </a:p>
      </dgm:t>
    </dgm:pt>
    <dgm:pt modelId="{563E67BC-7673-44DC-9DD8-4BB8800738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Used notes and mind mops to organize key points before writing.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5037D6-DDCF-4137-A22B-84C5C91702EC}" type="parTrans" cxnId="{2574B5DA-D6F5-4FD6-A6C4-F4E93ABCC9E0}">
      <dgm:prSet/>
      <dgm:spPr/>
      <dgm:t>
        <a:bodyPr/>
        <a:lstStyle/>
        <a:p>
          <a:endParaRPr lang="en-US"/>
        </a:p>
      </dgm:t>
    </dgm:pt>
    <dgm:pt modelId="{F41FFC15-DF32-4E12-8678-1004BD886072}" type="sibTrans" cxnId="{2574B5DA-D6F5-4FD6-A6C4-F4E93ABCC9E0}">
      <dgm:prSet/>
      <dgm:spPr/>
      <dgm:t>
        <a:bodyPr/>
        <a:lstStyle/>
        <a:p>
          <a:endParaRPr lang="en-US"/>
        </a:p>
      </dgm:t>
    </dgm:pt>
    <dgm:pt modelId="{7A2D5507-1898-4898-887B-A5D349099542}" type="pres">
      <dgm:prSet presAssocID="{FFB4AAAE-06D4-4888-A90E-A416C1A4BB7F}" presName="root" presStyleCnt="0">
        <dgm:presLayoutVars>
          <dgm:dir/>
          <dgm:resizeHandles val="exact"/>
        </dgm:presLayoutVars>
      </dgm:prSet>
      <dgm:spPr/>
    </dgm:pt>
    <dgm:pt modelId="{064900C9-E262-44C0-991C-C3975DBC5AE7}" type="pres">
      <dgm:prSet presAssocID="{33949927-5941-4087-BC44-3A1BD5887551}" presName="compNode" presStyleCnt="0"/>
      <dgm:spPr/>
    </dgm:pt>
    <dgm:pt modelId="{A0C928A9-77F4-44AA-9B9F-24D1D8487433}" type="pres">
      <dgm:prSet presAssocID="{33949927-5941-4087-BC44-3A1BD58875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kating"/>
        </a:ext>
      </dgm:extLst>
    </dgm:pt>
    <dgm:pt modelId="{52519213-C2BE-4BD7-8B77-DFF603CA99EC}" type="pres">
      <dgm:prSet presAssocID="{33949927-5941-4087-BC44-3A1BD5887551}" presName="spaceRect" presStyleCnt="0"/>
      <dgm:spPr/>
    </dgm:pt>
    <dgm:pt modelId="{C68BAF27-2606-4BC4-87BB-C086BD254683}" type="pres">
      <dgm:prSet presAssocID="{33949927-5941-4087-BC44-3A1BD5887551}" presName="textRect" presStyleLbl="revTx" presStyleIdx="0" presStyleCnt="3" custScaleX="116436" custScaleY="124257">
        <dgm:presLayoutVars>
          <dgm:chMax val="1"/>
          <dgm:chPref val="1"/>
        </dgm:presLayoutVars>
      </dgm:prSet>
      <dgm:spPr/>
    </dgm:pt>
    <dgm:pt modelId="{A0797020-DB8D-49AA-A25A-76EA9F681CEB}" type="pres">
      <dgm:prSet presAssocID="{0D75D8B9-2EF8-4DF2-BF75-C0755E48F7B3}" presName="sibTrans" presStyleCnt="0"/>
      <dgm:spPr/>
    </dgm:pt>
    <dgm:pt modelId="{AF30B399-7473-4E0B-A557-2B746E3129C3}" type="pres">
      <dgm:prSet presAssocID="{855482E2-AEA8-446E-9E03-AA94D7C5A3AE}" presName="compNode" presStyleCnt="0"/>
      <dgm:spPr/>
    </dgm:pt>
    <dgm:pt modelId="{40CA53E0-1722-45A7-839A-1F086DD52993}" type="pres">
      <dgm:prSet presAssocID="{855482E2-AEA8-446E-9E03-AA94D7C5A3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8599BC2-A877-428E-86DA-EB559619A2BE}" type="pres">
      <dgm:prSet presAssocID="{855482E2-AEA8-446E-9E03-AA94D7C5A3AE}" presName="spaceRect" presStyleCnt="0"/>
      <dgm:spPr/>
    </dgm:pt>
    <dgm:pt modelId="{1D3D6EC1-35FB-4236-A62D-C1BE6B7D712A}" type="pres">
      <dgm:prSet presAssocID="{855482E2-AEA8-446E-9E03-AA94D7C5A3AE}" presName="textRect" presStyleLbl="revTx" presStyleIdx="1" presStyleCnt="3">
        <dgm:presLayoutVars>
          <dgm:chMax val="1"/>
          <dgm:chPref val="1"/>
        </dgm:presLayoutVars>
      </dgm:prSet>
      <dgm:spPr/>
    </dgm:pt>
    <dgm:pt modelId="{2B1C678B-60CD-40BC-908C-F22AD7E8F8A0}" type="pres">
      <dgm:prSet presAssocID="{6EAFB1B4-B1EA-4A94-8771-ADF3991793EC}" presName="sibTrans" presStyleCnt="0"/>
      <dgm:spPr/>
    </dgm:pt>
    <dgm:pt modelId="{7E146A2B-399E-4BDA-965A-EF9B7D9495AE}" type="pres">
      <dgm:prSet presAssocID="{563E67BC-7673-44DC-9DD8-4BB880073838}" presName="compNode" presStyleCnt="0"/>
      <dgm:spPr/>
    </dgm:pt>
    <dgm:pt modelId="{35083BF7-C41E-4743-996B-98A4458CF387}" type="pres">
      <dgm:prSet presAssocID="{563E67BC-7673-44DC-9DD8-4BB8800738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B54B989-FF4C-4EC3-9B80-48FC08F8E0CD}" type="pres">
      <dgm:prSet presAssocID="{563E67BC-7673-44DC-9DD8-4BB880073838}" presName="spaceRect" presStyleCnt="0"/>
      <dgm:spPr/>
    </dgm:pt>
    <dgm:pt modelId="{5D8CE955-4EAA-4103-A07F-F302C3A2C1AF}" type="pres">
      <dgm:prSet presAssocID="{563E67BC-7673-44DC-9DD8-4BB8800738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669977-680D-4CE8-8F31-B1759E9734F7}" srcId="{FFB4AAAE-06D4-4888-A90E-A416C1A4BB7F}" destId="{855482E2-AEA8-446E-9E03-AA94D7C5A3AE}" srcOrd="1" destOrd="0" parTransId="{FBBAD3F5-82C5-4B2C-ACAC-D8596A330029}" sibTransId="{6EAFB1B4-B1EA-4A94-8771-ADF3991793EC}"/>
    <dgm:cxn modelId="{50A578B9-8A38-41A7-9C37-DED5B2796E99}" type="presOf" srcId="{33949927-5941-4087-BC44-3A1BD5887551}" destId="{C68BAF27-2606-4BC4-87BB-C086BD254683}" srcOrd="0" destOrd="0" presId="urn:microsoft.com/office/officeart/2018/2/layout/IconLabelList"/>
    <dgm:cxn modelId="{033507C2-9071-4E7A-88B2-15DA05482EB0}" type="presOf" srcId="{FFB4AAAE-06D4-4888-A90E-A416C1A4BB7F}" destId="{7A2D5507-1898-4898-887B-A5D349099542}" srcOrd="0" destOrd="0" presId="urn:microsoft.com/office/officeart/2018/2/layout/IconLabelList"/>
    <dgm:cxn modelId="{43229FDA-82F9-449C-8402-8767734A22D3}" type="presOf" srcId="{563E67BC-7673-44DC-9DD8-4BB880073838}" destId="{5D8CE955-4EAA-4103-A07F-F302C3A2C1AF}" srcOrd="0" destOrd="0" presId="urn:microsoft.com/office/officeart/2018/2/layout/IconLabelList"/>
    <dgm:cxn modelId="{2574B5DA-D6F5-4FD6-A6C4-F4E93ABCC9E0}" srcId="{FFB4AAAE-06D4-4888-A90E-A416C1A4BB7F}" destId="{563E67BC-7673-44DC-9DD8-4BB880073838}" srcOrd="2" destOrd="0" parTransId="{9D5037D6-DDCF-4137-A22B-84C5C91702EC}" sibTransId="{F41FFC15-DF32-4E12-8678-1004BD886072}"/>
    <dgm:cxn modelId="{1D9FF1E5-C305-410F-9B7B-9B370F7D05E4}" srcId="{FFB4AAAE-06D4-4888-A90E-A416C1A4BB7F}" destId="{33949927-5941-4087-BC44-3A1BD5887551}" srcOrd="0" destOrd="0" parTransId="{8B3E2F3C-46D6-47B8-8495-26ADC7227C7A}" sibTransId="{0D75D8B9-2EF8-4DF2-BF75-C0755E48F7B3}"/>
    <dgm:cxn modelId="{608A86FD-5277-4B88-9E1B-E54715EFAE41}" type="presOf" srcId="{855482E2-AEA8-446E-9E03-AA94D7C5A3AE}" destId="{1D3D6EC1-35FB-4236-A62D-C1BE6B7D712A}" srcOrd="0" destOrd="0" presId="urn:microsoft.com/office/officeart/2018/2/layout/IconLabelList"/>
    <dgm:cxn modelId="{A3D61537-EA3F-43B0-88BD-826E1DD630CD}" type="presParOf" srcId="{7A2D5507-1898-4898-887B-A5D349099542}" destId="{064900C9-E262-44C0-991C-C3975DBC5AE7}" srcOrd="0" destOrd="0" presId="urn:microsoft.com/office/officeart/2018/2/layout/IconLabelList"/>
    <dgm:cxn modelId="{1B30E5B0-A1A1-46A6-AEB7-B17D49728267}" type="presParOf" srcId="{064900C9-E262-44C0-991C-C3975DBC5AE7}" destId="{A0C928A9-77F4-44AA-9B9F-24D1D8487433}" srcOrd="0" destOrd="0" presId="urn:microsoft.com/office/officeart/2018/2/layout/IconLabelList"/>
    <dgm:cxn modelId="{216C7DA5-430F-431B-9E00-76723476268E}" type="presParOf" srcId="{064900C9-E262-44C0-991C-C3975DBC5AE7}" destId="{52519213-C2BE-4BD7-8B77-DFF603CA99EC}" srcOrd="1" destOrd="0" presId="urn:microsoft.com/office/officeart/2018/2/layout/IconLabelList"/>
    <dgm:cxn modelId="{0DB88905-5A24-4198-AA0B-F6F33D592E76}" type="presParOf" srcId="{064900C9-E262-44C0-991C-C3975DBC5AE7}" destId="{C68BAF27-2606-4BC4-87BB-C086BD254683}" srcOrd="2" destOrd="0" presId="urn:microsoft.com/office/officeart/2018/2/layout/IconLabelList"/>
    <dgm:cxn modelId="{2469AA29-1725-427E-87A1-2B33EB907D87}" type="presParOf" srcId="{7A2D5507-1898-4898-887B-A5D349099542}" destId="{A0797020-DB8D-49AA-A25A-76EA9F681CEB}" srcOrd="1" destOrd="0" presId="urn:microsoft.com/office/officeart/2018/2/layout/IconLabelList"/>
    <dgm:cxn modelId="{8A212068-D7A6-4BED-97EB-4354C55E8998}" type="presParOf" srcId="{7A2D5507-1898-4898-887B-A5D349099542}" destId="{AF30B399-7473-4E0B-A557-2B746E3129C3}" srcOrd="2" destOrd="0" presId="urn:microsoft.com/office/officeart/2018/2/layout/IconLabelList"/>
    <dgm:cxn modelId="{67B7C530-0D79-4809-81A3-2C64178AB81C}" type="presParOf" srcId="{AF30B399-7473-4E0B-A557-2B746E3129C3}" destId="{40CA53E0-1722-45A7-839A-1F086DD52993}" srcOrd="0" destOrd="0" presId="urn:microsoft.com/office/officeart/2018/2/layout/IconLabelList"/>
    <dgm:cxn modelId="{BEA9A135-2D7E-4FA3-B377-A281F5221929}" type="presParOf" srcId="{AF30B399-7473-4E0B-A557-2B746E3129C3}" destId="{28599BC2-A877-428E-86DA-EB559619A2BE}" srcOrd="1" destOrd="0" presId="urn:microsoft.com/office/officeart/2018/2/layout/IconLabelList"/>
    <dgm:cxn modelId="{1D56223A-A70E-469D-8319-A78DB69EA26D}" type="presParOf" srcId="{AF30B399-7473-4E0B-A557-2B746E3129C3}" destId="{1D3D6EC1-35FB-4236-A62D-C1BE6B7D712A}" srcOrd="2" destOrd="0" presId="urn:microsoft.com/office/officeart/2018/2/layout/IconLabelList"/>
    <dgm:cxn modelId="{1A9BAE3A-43B2-431B-B120-2DC07B31A439}" type="presParOf" srcId="{7A2D5507-1898-4898-887B-A5D349099542}" destId="{2B1C678B-60CD-40BC-908C-F22AD7E8F8A0}" srcOrd="3" destOrd="0" presId="urn:microsoft.com/office/officeart/2018/2/layout/IconLabelList"/>
    <dgm:cxn modelId="{59C57F8E-99CA-4EFE-8F20-E6CCEB663F85}" type="presParOf" srcId="{7A2D5507-1898-4898-887B-A5D349099542}" destId="{7E146A2B-399E-4BDA-965A-EF9B7D9495AE}" srcOrd="4" destOrd="0" presId="urn:microsoft.com/office/officeart/2018/2/layout/IconLabelList"/>
    <dgm:cxn modelId="{8C46B173-D9EB-47BF-B2B2-765F27ADB49C}" type="presParOf" srcId="{7E146A2B-399E-4BDA-965A-EF9B7D9495AE}" destId="{35083BF7-C41E-4743-996B-98A4458CF387}" srcOrd="0" destOrd="0" presId="urn:microsoft.com/office/officeart/2018/2/layout/IconLabelList"/>
    <dgm:cxn modelId="{69BA1DA3-04AE-4FF7-BC83-77DEB26DFE11}" type="presParOf" srcId="{7E146A2B-399E-4BDA-965A-EF9B7D9495AE}" destId="{EB54B989-FF4C-4EC3-9B80-48FC08F8E0CD}" srcOrd="1" destOrd="0" presId="urn:microsoft.com/office/officeart/2018/2/layout/IconLabelList"/>
    <dgm:cxn modelId="{4967353C-8FEE-42FF-B009-5AE0B5A56C86}" type="presParOf" srcId="{7E146A2B-399E-4BDA-965A-EF9B7D9495AE}" destId="{5D8CE955-4EAA-4103-A07F-F302C3A2C1A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835BA8-78A2-43EF-AF3F-0F039FBD543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55B995-B532-41FC-8AC8-71096DDB20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Managing distractions from digital devices while conducting research and writing.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4F8DCE-8B4D-4E4A-961C-A8308409AF50}" type="parTrans" cxnId="{8E9F5E7A-86A3-4B0F-A63C-CB62FD307448}">
      <dgm:prSet/>
      <dgm:spPr/>
      <dgm:t>
        <a:bodyPr/>
        <a:lstStyle/>
        <a:p>
          <a:endParaRPr lang="en-US"/>
        </a:p>
      </dgm:t>
    </dgm:pt>
    <dgm:pt modelId="{993DB54A-26F7-473C-A998-753FFBDD929F}" type="sibTrans" cxnId="{8E9F5E7A-86A3-4B0F-A63C-CB62FD307448}">
      <dgm:prSet/>
      <dgm:spPr/>
      <dgm:t>
        <a:bodyPr/>
        <a:lstStyle/>
        <a:p>
          <a:endParaRPr lang="en-US"/>
        </a:p>
      </dgm:t>
    </dgm:pt>
    <dgm:pt modelId="{B8091671-8B69-4CFA-A87B-9F63F48C6C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Difficulty evaluating and selecting credible sources from a large pool of online content.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E52528-3791-44A2-A11E-B950E7631387}" type="parTrans" cxnId="{B7CE95E3-0D2F-4F7C-8F5A-99E1F32E9C6C}">
      <dgm:prSet/>
      <dgm:spPr/>
      <dgm:t>
        <a:bodyPr/>
        <a:lstStyle/>
        <a:p>
          <a:endParaRPr lang="en-US"/>
        </a:p>
      </dgm:t>
    </dgm:pt>
    <dgm:pt modelId="{44B46E19-6B15-440B-BC8E-0F3E16F09CCB}" type="sibTrans" cxnId="{B7CE95E3-0D2F-4F7C-8F5A-99E1F32E9C6C}">
      <dgm:prSet/>
      <dgm:spPr/>
      <dgm:t>
        <a:bodyPr/>
        <a:lstStyle/>
        <a:p>
          <a:endParaRPr lang="en-US"/>
        </a:p>
      </dgm:t>
    </dgm:pt>
    <dgm:pt modelId="{373D0784-2FFC-4B47-A658-E8F43CE1C134}" type="pres">
      <dgm:prSet presAssocID="{36835BA8-78A2-43EF-AF3F-0F039FBD543D}" presName="root" presStyleCnt="0">
        <dgm:presLayoutVars>
          <dgm:dir/>
          <dgm:resizeHandles val="exact"/>
        </dgm:presLayoutVars>
      </dgm:prSet>
      <dgm:spPr/>
    </dgm:pt>
    <dgm:pt modelId="{D4184778-002D-4B59-A9E4-5F1CCC900CED}" type="pres">
      <dgm:prSet presAssocID="{7055B995-B532-41FC-8AC8-71096DDB20A0}" presName="compNode" presStyleCnt="0"/>
      <dgm:spPr/>
    </dgm:pt>
    <dgm:pt modelId="{4C11AE26-9CA4-40F0-BDAD-06487F39BC95}" type="pres">
      <dgm:prSet presAssocID="{7055B995-B532-41FC-8AC8-71096DDB20A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CE23DE6-342D-4CA3-8C05-C919DB7EB396}" type="pres">
      <dgm:prSet presAssocID="{7055B995-B532-41FC-8AC8-71096DDB20A0}" presName="spaceRect" presStyleCnt="0"/>
      <dgm:spPr/>
    </dgm:pt>
    <dgm:pt modelId="{E6229F83-D447-4F0A-8AE1-A340E697A74F}" type="pres">
      <dgm:prSet presAssocID="{7055B995-B532-41FC-8AC8-71096DDB20A0}" presName="textRect" presStyleLbl="revTx" presStyleIdx="0" presStyleCnt="2">
        <dgm:presLayoutVars>
          <dgm:chMax val="1"/>
          <dgm:chPref val="1"/>
        </dgm:presLayoutVars>
      </dgm:prSet>
      <dgm:spPr/>
    </dgm:pt>
    <dgm:pt modelId="{62CAA5A9-4F02-4E60-85CC-B8799D9E400B}" type="pres">
      <dgm:prSet presAssocID="{993DB54A-26F7-473C-A998-753FFBDD929F}" presName="sibTrans" presStyleCnt="0"/>
      <dgm:spPr/>
    </dgm:pt>
    <dgm:pt modelId="{A3FF42E8-0525-4D56-914C-33627ED6784A}" type="pres">
      <dgm:prSet presAssocID="{B8091671-8B69-4CFA-A87B-9F63F48C6C9A}" presName="compNode" presStyleCnt="0"/>
      <dgm:spPr/>
    </dgm:pt>
    <dgm:pt modelId="{BFABA4CC-EC8A-4226-83F0-A711C38114D3}" type="pres">
      <dgm:prSet presAssocID="{B8091671-8B69-4CFA-A87B-9F63F48C6C9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B8794174-5359-4ACA-B6CB-D1FB7900E594}" type="pres">
      <dgm:prSet presAssocID="{B8091671-8B69-4CFA-A87B-9F63F48C6C9A}" presName="spaceRect" presStyleCnt="0"/>
      <dgm:spPr/>
    </dgm:pt>
    <dgm:pt modelId="{A719D563-B9DA-4B8F-803B-07AE5B0CEC91}" type="pres">
      <dgm:prSet presAssocID="{B8091671-8B69-4CFA-A87B-9F63F48C6C9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D08C61A-4752-4C0C-B74D-D9599B130B31}" type="presOf" srcId="{B8091671-8B69-4CFA-A87B-9F63F48C6C9A}" destId="{A719D563-B9DA-4B8F-803B-07AE5B0CEC91}" srcOrd="0" destOrd="0" presId="urn:microsoft.com/office/officeart/2018/2/layout/IconLabelList"/>
    <dgm:cxn modelId="{94FD734B-0E5A-40D8-82B0-FAEE8C1584D7}" type="presOf" srcId="{7055B995-B532-41FC-8AC8-71096DDB20A0}" destId="{E6229F83-D447-4F0A-8AE1-A340E697A74F}" srcOrd="0" destOrd="0" presId="urn:microsoft.com/office/officeart/2018/2/layout/IconLabelList"/>
    <dgm:cxn modelId="{8E9F5E7A-86A3-4B0F-A63C-CB62FD307448}" srcId="{36835BA8-78A2-43EF-AF3F-0F039FBD543D}" destId="{7055B995-B532-41FC-8AC8-71096DDB20A0}" srcOrd="0" destOrd="0" parTransId="{734F8DCE-8B4D-4E4A-961C-A8308409AF50}" sibTransId="{993DB54A-26F7-473C-A998-753FFBDD929F}"/>
    <dgm:cxn modelId="{81FB32C1-F0E2-4A3E-8A0D-90911A2A59FA}" type="presOf" srcId="{36835BA8-78A2-43EF-AF3F-0F039FBD543D}" destId="{373D0784-2FFC-4B47-A658-E8F43CE1C134}" srcOrd="0" destOrd="0" presId="urn:microsoft.com/office/officeart/2018/2/layout/IconLabelList"/>
    <dgm:cxn modelId="{B7CE95E3-0D2F-4F7C-8F5A-99E1F32E9C6C}" srcId="{36835BA8-78A2-43EF-AF3F-0F039FBD543D}" destId="{B8091671-8B69-4CFA-A87B-9F63F48C6C9A}" srcOrd="1" destOrd="0" parTransId="{BAE52528-3791-44A2-A11E-B950E7631387}" sibTransId="{44B46E19-6B15-440B-BC8E-0F3E16F09CCB}"/>
    <dgm:cxn modelId="{99CAA04A-613B-4274-908A-1ECEA28863A5}" type="presParOf" srcId="{373D0784-2FFC-4B47-A658-E8F43CE1C134}" destId="{D4184778-002D-4B59-A9E4-5F1CCC900CED}" srcOrd="0" destOrd="0" presId="urn:microsoft.com/office/officeart/2018/2/layout/IconLabelList"/>
    <dgm:cxn modelId="{24A03971-F314-49E5-A5BC-50549A87A02B}" type="presParOf" srcId="{D4184778-002D-4B59-A9E4-5F1CCC900CED}" destId="{4C11AE26-9CA4-40F0-BDAD-06487F39BC95}" srcOrd="0" destOrd="0" presId="urn:microsoft.com/office/officeart/2018/2/layout/IconLabelList"/>
    <dgm:cxn modelId="{9FC2B24B-02F0-4653-8B6A-D8267ACE1674}" type="presParOf" srcId="{D4184778-002D-4B59-A9E4-5F1CCC900CED}" destId="{4CE23DE6-342D-4CA3-8C05-C919DB7EB396}" srcOrd="1" destOrd="0" presId="urn:microsoft.com/office/officeart/2018/2/layout/IconLabelList"/>
    <dgm:cxn modelId="{C0D285E7-58FD-4142-A5BB-3D322E8B6616}" type="presParOf" srcId="{D4184778-002D-4B59-A9E4-5F1CCC900CED}" destId="{E6229F83-D447-4F0A-8AE1-A340E697A74F}" srcOrd="2" destOrd="0" presId="urn:microsoft.com/office/officeart/2018/2/layout/IconLabelList"/>
    <dgm:cxn modelId="{93DB6169-B7D7-42CB-B435-3D6EAE663665}" type="presParOf" srcId="{373D0784-2FFC-4B47-A658-E8F43CE1C134}" destId="{62CAA5A9-4F02-4E60-85CC-B8799D9E400B}" srcOrd="1" destOrd="0" presId="urn:microsoft.com/office/officeart/2018/2/layout/IconLabelList"/>
    <dgm:cxn modelId="{B83300F8-4EA8-40DC-92A2-8850739A1364}" type="presParOf" srcId="{373D0784-2FFC-4B47-A658-E8F43CE1C134}" destId="{A3FF42E8-0525-4D56-914C-33627ED6784A}" srcOrd="2" destOrd="0" presId="urn:microsoft.com/office/officeart/2018/2/layout/IconLabelList"/>
    <dgm:cxn modelId="{A5E643D5-D788-4965-8F66-8882F7F15A6B}" type="presParOf" srcId="{A3FF42E8-0525-4D56-914C-33627ED6784A}" destId="{BFABA4CC-EC8A-4226-83F0-A711C38114D3}" srcOrd="0" destOrd="0" presId="urn:microsoft.com/office/officeart/2018/2/layout/IconLabelList"/>
    <dgm:cxn modelId="{8527B3A3-454E-471C-80A4-A42989CF6616}" type="presParOf" srcId="{A3FF42E8-0525-4D56-914C-33627ED6784A}" destId="{B8794174-5359-4ACA-B6CB-D1FB7900E594}" srcOrd="1" destOrd="0" presId="urn:microsoft.com/office/officeart/2018/2/layout/IconLabelList"/>
    <dgm:cxn modelId="{9A7A55D9-A8A6-4B75-8FA9-000C3FDD4A69}" type="presParOf" srcId="{A3FF42E8-0525-4D56-914C-33627ED6784A}" destId="{A719D563-B9DA-4B8F-803B-07AE5B0CEC9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DD74A7C-377B-4B97-A507-7F6920C4D02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A611B5E-6498-4856-8E4A-1E34FAE6ED6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Producing a well-structured report with a clear argument supported by recent, credible sources.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79E619-E916-42DE-B1FF-56DC0982FAA6}" type="parTrans" cxnId="{27C61E79-0E9C-4FF0-A439-148CC5BBC97C}">
      <dgm:prSet/>
      <dgm:spPr/>
      <dgm:t>
        <a:bodyPr/>
        <a:lstStyle/>
        <a:p>
          <a:endParaRPr lang="en-US"/>
        </a:p>
      </dgm:t>
    </dgm:pt>
    <dgm:pt modelId="{F2246A5A-FA70-44C0-93A1-18274B39ACB4}" type="sibTrans" cxnId="{27C61E79-0E9C-4FF0-A439-148CC5BBC9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10D0EB-696D-4788-B2D5-E008C87378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Demonstrating understanding of digital learning challenges and opportunities.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E29477-E383-4002-8764-50B95F311E3B}" type="parTrans" cxnId="{2A363F0E-94E8-4FEA-A5C9-5267DCCFA4D9}">
      <dgm:prSet/>
      <dgm:spPr/>
      <dgm:t>
        <a:bodyPr/>
        <a:lstStyle/>
        <a:p>
          <a:endParaRPr lang="en-US"/>
        </a:p>
      </dgm:t>
    </dgm:pt>
    <dgm:pt modelId="{3BB8B1CB-7F51-43E3-901A-4DA4ACAEE3A7}" type="sibTrans" cxnId="{2A363F0E-94E8-4FEA-A5C9-5267DCCFA4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FB3AF57-872C-4D6C-B2B6-AF8CE4B8A3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Developing personal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strategies for managing digital tools and improving research and time management skills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504EF5-1F90-4C5D-9FD0-71EE2FCC2763}" type="parTrans" cxnId="{5BDBD7A0-DB64-4DD3-AA03-78D5DF985A44}">
      <dgm:prSet/>
      <dgm:spPr/>
      <dgm:t>
        <a:bodyPr/>
        <a:lstStyle/>
        <a:p>
          <a:endParaRPr lang="en-US"/>
        </a:p>
      </dgm:t>
    </dgm:pt>
    <dgm:pt modelId="{6174F4EF-BC87-4A86-817B-18D7EAF633D2}" type="sibTrans" cxnId="{5BDBD7A0-DB64-4DD3-AA03-78D5DF985A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9D33C4-BDA7-4512-85F9-A0A305B097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Successfully integrating Harvad references throughout the report accurately.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4726E1-3FC2-4BE2-8292-25490CDCB455}" type="parTrans" cxnId="{73A3E844-38EB-47C4-9636-247938F8C49E}">
      <dgm:prSet/>
      <dgm:spPr/>
      <dgm:t>
        <a:bodyPr/>
        <a:lstStyle/>
        <a:p>
          <a:endParaRPr lang="en-US"/>
        </a:p>
      </dgm:t>
    </dgm:pt>
    <dgm:pt modelId="{A54674EE-6E90-4035-BB07-F44DC110B95F}" type="sibTrans" cxnId="{73A3E844-38EB-47C4-9636-247938F8C49E}">
      <dgm:prSet/>
      <dgm:spPr/>
      <dgm:t>
        <a:bodyPr/>
        <a:lstStyle/>
        <a:p>
          <a:endParaRPr lang="en-US"/>
        </a:p>
      </dgm:t>
    </dgm:pt>
    <dgm:pt modelId="{30EE58AA-7F08-48D8-960A-94869AE0B5DD}" type="pres">
      <dgm:prSet presAssocID="{4DD74A7C-377B-4B97-A507-7F6920C4D02B}" presName="root" presStyleCnt="0">
        <dgm:presLayoutVars>
          <dgm:dir/>
          <dgm:resizeHandles val="exact"/>
        </dgm:presLayoutVars>
      </dgm:prSet>
      <dgm:spPr/>
    </dgm:pt>
    <dgm:pt modelId="{D13B9EAA-01C4-464F-BD95-98E028025C1E}" type="pres">
      <dgm:prSet presAssocID="{4DD74A7C-377B-4B97-A507-7F6920C4D02B}" presName="container" presStyleCnt="0">
        <dgm:presLayoutVars>
          <dgm:dir/>
          <dgm:resizeHandles val="exact"/>
        </dgm:presLayoutVars>
      </dgm:prSet>
      <dgm:spPr/>
    </dgm:pt>
    <dgm:pt modelId="{2CA3586E-066E-4E69-8C16-FFE84A194E52}" type="pres">
      <dgm:prSet presAssocID="{1A611B5E-6498-4856-8E4A-1E34FAE6ED63}" presName="compNode" presStyleCnt="0"/>
      <dgm:spPr/>
    </dgm:pt>
    <dgm:pt modelId="{EF1393A3-5C26-49EE-B473-B620DFCDBC50}" type="pres">
      <dgm:prSet presAssocID="{1A611B5E-6498-4856-8E4A-1E34FAE6ED63}" presName="iconBgRect" presStyleLbl="bgShp" presStyleIdx="0" presStyleCnt="4"/>
      <dgm:spPr/>
    </dgm:pt>
    <dgm:pt modelId="{7BDD2A36-1C43-432D-B056-3F614BF39ACD}" type="pres">
      <dgm:prSet presAssocID="{1A611B5E-6498-4856-8E4A-1E34FAE6ED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485FE3DB-6B89-425D-A9CE-AC0F30439F17}" type="pres">
      <dgm:prSet presAssocID="{1A611B5E-6498-4856-8E4A-1E34FAE6ED63}" presName="spaceRect" presStyleCnt="0"/>
      <dgm:spPr/>
    </dgm:pt>
    <dgm:pt modelId="{D734ECB8-11AE-4A67-BD31-B0D812CF0CB0}" type="pres">
      <dgm:prSet presAssocID="{1A611B5E-6498-4856-8E4A-1E34FAE6ED63}" presName="textRect" presStyleLbl="revTx" presStyleIdx="0" presStyleCnt="4" custScaleX="109810" custScaleY="183338">
        <dgm:presLayoutVars>
          <dgm:chMax val="1"/>
          <dgm:chPref val="1"/>
        </dgm:presLayoutVars>
      </dgm:prSet>
      <dgm:spPr/>
    </dgm:pt>
    <dgm:pt modelId="{6253476A-8C16-420E-86CF-A14C67BD409B}" type="pres">
      <dgm:prSet presAssocID="{F2246A5A-FA70-44C0-93A1-18274B39ACB4}" presName="sibTrans" presStyleLbl="sibTrans2D1" presStyleIdx="0" presStyleCnt="0"/>
      <dgm:spPr/>
    </dgm:pt>
    <dgm:pt modelId="{5CFA5BCF-EB4C-4B3E-B638-628637E80633}" type="pres">
      <dgm:prSet presAssocID="{9010D0EB-696D-4788-B2D5-E008C8737821}" presName="compNode" presStyleCnt="0"/>
      <dgm:spPr/>
    </dgm:pt>
    <dgm:pt modelId="{EEC1BD01-1E1C-4D98-A944-EFE3A0D18C85}" type="pres">
      <dgm:prSet presAssocID="{9010D0EB-696D-4788-B2D5-E008C8737821}" presName="iconBgRect" presStyleLbl="bgShp" presStyleIdx="1" presStyleCnt="4"/>
      <dgm:spPr/>
    </dgm:pt>
    <dgm:pt modelId="{475A32C5-70E3-47FF-B17C-4D1B3A0FC8B4}" type="pres">
      <dgm:prSet presAssocID="{9010D0EB-696D-4788-B2D5-E008C873782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6370634C-982A-4765-9739-B5F0E1E9B1B2}" type="pres">
      <dgm:prSet presAssocID="{9010D0EB-696D-4788-B2D5-E008C8737821}" presName="spaceRect" presStyleCnt="0"/>
      <dgm:spPr/>
    </dgm:pt>
    <dgm:pt modelId="{6228B55C-61DC-4A74-A800-A20AE1E2D7E0}" type="pres">
      <dgm:prSet presAssocID="{9010D0EB-696D-4788-B2D5-E008C8737821}" presName="textRect" presStyleLbl="revTx" presStyleIdx="1" presStyleCnt="4">
        <dgm:presLayoutVars>
          <dgm:chMax val="1"/>
          <dgm:chPref val="1"/>
        </dgm:presLayoutVars>
      </dgm:prSet>
      <dgm:spPr/>
    </dgm:pt>
    <dgm:pt modelId="{3AB80972-EA95-4B99-BF1A-0795B080976F}" type="pres">
      <dgm:prSet presAssocID="{3BB8B1CB-7F51-43E3-901A-4DA4ACAEE3A7}" presName="sibTrans" presStyleLbl="sibTrans2D1" presStyleIdx="0" presStyleCnt="0"/>
      <dgm:spPr/>
    </dgm:pt>
    <dgm:pt modelId="{1290FDE5-F8CD-4A08-8AF7-D89A557E7B23}" type="pres">
      <dgm:prSet presAssocID="{1FB3AF57-872C-4D6C-B2B6-AF8CE4B8A38A}" presName="compNode" presStyleCnt="0"/>
      <dgm:spPr/>
    </dgm:pt>
    <dgm:pt modelId="{A256B0EF-6419-4083-ACA9-8838BB0A4EB6}" type="pres">
      <dgm:prSet presAssocID="{1FB3AF57-872C-4D6C-B2B6-AF8CE4B8A38A}" presName="iconBgRect" presStyleLbl="bgShp" presStyleIdx="2" presStyleCnt="4"/>
      <dgm:spPr/>
    </dgm:pt>
    <dgm:pt modelId="{5C7426EE-2AAF-4041-9E23-262336FF0A75}" type="pres">
      <dgm:prSet presAssocID="{1FB3AF57-872C-4D6C-B2B6-AF8CE4B8A38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9E3ABD-FC7E-432B-9A29-2DE4A8D2A930}" type="pres">
      <dgm:prSet presAssocID="{1FB3AF57-872C-4D6C-B2B6-AF8CE4B8A38A}" presName="spaceRect" presStyleCnt="0"/>
      <dgm:spPr/>
    </dgm:pt>
    <dgm:pt modelId="{9EA4DF61-3B5A-461A-8468-8DDA44EFE8EE}" type="pres">
      <dgm:prSet presAssocID="{1FB3AF57-872C-4D6C-B2B6-AF8CE4B8A38A}" presName="textRect" presStyleLbl="revTx" presStyleIdx="2" presStyleCnt="4" custScaleX="105551" custScaleY="130696">
        <dgm:presLayoutVars>
          <dgm:chMax val="1"/>
          <dgm:chPref val="1"/>
        </dgm:presLayoutVars>
      </dgm:prSet>
      <dgm:spPr/>
    </dgm:pt>
    <dgm:pt modelId="{36332A47-AFD6-4A27-869E-BE1D68341E93}" type="pres">
      <dgm:prSet presAssocID="{6174F4EF-BC87-4A86-817B-18D7EAF633D2}" presName="sibTrans" presStyleLbl="sibTrans2D1" presStyleIdx="0" presStyleCnt="0"/>
      <dgm:spPr/>
    </dgm:pt>
    <dgm:pt modelId="{8671FF2A-54FB-41D0-9A82-2FE9B790F1E4}" type="pres">
      <dgm:prSet presAssocID="{4F9D33C4-BDA7-4512-85F9-A0A305B09716}" presName="compNode" presStyleCnt="0"/>
      <dgm:spPr/>
    </dgm:pt>
    <dgm:pt modelId="{00A09EA2-D295-4E04-AE4E-D5E54783AA9E}" type="pres">
      <dgm:prSet presAssocID="{4F9D33C4-BDA7-4512-85F9-A0A305B09716}" presName="iconBgRect" presStyleLbl="bgShp" presStyleIdx="3" presStyleCnt="4"/>
      <dgm:spPr/>
    </dgm:pt>
    <dgm:pt modelId="{16C43F3A-5A92-4B83-AD34-3D5FF78DBCA2}" type="pres">
      <dgm:prSet presAssocID="{4F9D33C4-BDA7-4512-85F9-A0A305B097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31463DA-6BCD-45EA-8AD2-1AB527CA9A85}" type="pres">
      <dgm:prSet presAssocID="{4F9D33C4-BDA7-4512-85F9-A0A305B09716}" presName="spaceRect" presStyleCnt="0"/>
      <dgm:spPr/>
    </dgm:pt>
    <dgm:pt modelId="{4B11DA7F-23FC-43B6-B246-52F6F825913C}" type="pres">
      <dgm:prSet presAssocID="{4F9D33C4-BDA7-4512-85F9-A0A305B097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363F0E-94E8-4FEA-A5C9-5267DCCFA4D9}" srcId="{4DD74A7C-377B-4B97-A507-7F6920C4D02B}" destId="{9010D0EB-696D-4788-B2D5-E008C8737821}" srcOrd="1" destOrd="0" parTransId="{42E29477-E383-4002-8764-50B95F311E3B}" sibTransId="{3BB8B1CB-7F51-43E3-901A-4DA4ACAEE3A7}"/>
    <dgm:cxn modelId="{BB4E4111-B762-4637-B80B-431873E372C7}" type="presOf" srcId="{4F9D33C4-BDA7-4512-85F9-A0A305B09716}" destId="{4B11DA7F-23FC-43B6-B246-52F6F825913C}" srcOrd="0" destOrd="0" presId="urn:microsoft.com/office/officeart/2018/2/layout/IconCircleList"/>
    <dgm:cxn modelId="{06B8881F-9FA0-4C21-8960-ED83DBF2A094}" type="presOf" srcId="{1FB3AF57-872C-4D6C-B2B6-AF8CE4B8A38A}" destId="{9EA4DF61-3B5A-461A-8468-8DDA44EFE8EE}" srcOrd="0" destOrd="0" presId="urn:microsoft.com/office/officeart/2018/2/layout/IconCircleList"/>
    <dgm:cxn modelId="{F9F43233-7359-4A57-99CB-2BA07BFC9117}" type="presOf" srcId="{3BB8B1CB-7F51-43E3-901A-4DA4ACAEE3A7}" destId="{3AB80972-EA95-4B99-BF1A-0795B080976F}" srcOrd="0" destOrd="0" presId="urn:microsoft.com/office/officeart/2018/2/layout/IconCircleList"/>
    <dgm:cxn modelId="{73A3E844-38EB-47C4-9636-247938F8C49E}" srcId="{4DD74A7C-377B-4B97-A507-7F6920C4D02B}" destId="{4F9D33C4-BDA7-4512-85F9-A0A305B09716}" srcOrd="3" destOrd="0" parTransId="{BA4726E1-3FC2-4BE2-8292-25490CDCB455}" sibTransId="{A54674EE-6E90-4035-BB07-F44DC110B95F}"/>
    <dgm:cxn modelId="{5F55BC45-1B28-4107-B8B2-5CAB84024353}" type="presOf" srcId="{F2246A5A-FA70-44C0-93A1-18274B39ACB4}" destId="{6253476A-8C16-420E-86CF-A14C67BD409B}" srcOrd="0" destOrd="0" presId="urn:microsoft.com/office/officeart/2018/2/layout/IconCircleList"/>
    <dgm:cxn modelId="{0008804B-B52A-4364-819E-E9FF04435D37}" type="presOf" srcId="{9010D0EB-696D-4788-B2D5-E008C8737821}" destId="{6228B55C-61DC-4A74-A800-A20AE1E2D7E0}" srcOrd="0" destOrd="0" presId="urn:microsoft.com/office/officeart/2018/2/layout/IconCircleList"/>
    <dgm:cxn modelId="{91E3B171-B130-467E-B47E-47E31A5DC17C}" type="presOf" srcId="{6174F4EF-BC87-4A86-817B-18D7EAF633D2}" destId="{36332A47-AFD6-4A27-869E-BE1D68341E93}" srcOrd="0" destOrd="0" presId="urn:microsoft.com/office/officeart/2018/2/layout/IconCircleList"/>
    <dgm:cxn modelId="{27C61E79-0E9C-4FF0-A439-148CC5BBC97C}" srcId="{4DD74A7C-377B-4B97-A507-7F6920C4D02B}" destId="{1A611B5E-6498-4856-8E4A-1E34FAE6ED63}" srcOrd="0" destOrd="0" parTransId="{1879E619-E916-42DE-B1FF-56DC0982FAA6}" sibTransId="{F2246A5A-FA70-44C0-93A1-18274B39ACB4}"/>
    <dgm:cxn modelId="{91F81C92-A174-4AF6-9301-05207027D73B}" type="presOf" srcId="{1A611B5E-6498-4856-8E4A-1E34FAE6ED63}" destId="{D734ECB8-11AE-4A67-BD31-B0D812CF0CB0}" srcOrd="0" destOrd="0" presId="urn:microsoft.com/office/officeart/2018/2/layout/IconCircleList"/>
    <dgm:cxn modelId="{5BDBD7A0-DB64-4DD3-AA03-78D5DF985A44}" srcId="{4DD74A7C-377B-4B97-A507-7F6920C4D02B}" destId="{1FB3AF57-872C-4D6C-B2B6-AF8CE4B8A38A}" srcOrd="2" destOrd="0" parTransId="{E7504EF5-1F90-4C5D-9FD0-71EE2FCC2763}" sibTransId="{6174F4EF-BC87-4A86-817B-18D7EAF633D2}"/>
    <dgm:cxn modelId="{E5628BC9-148E-4D0A-B0BB-6EFFD2CE7DC6}" type="presOf" srcId="{4DD74A7C-377B-4B97-A507-7F6920C4D02B}" destId="{30EE58AA-7F08-48D8-960A-94869AE0B5DD}" srcOrd="0" destOrd="0" presId="urn:microsoft.com/office/officeart/2018/2/layout/IconCircleList"/>
    <dgm:cxn modelId="{05D3C420-7BCD-4E8C-8D2D-BE929DC22EB4}" type="presParOf" srcId="{30EE58AA-7F08-48D8-960A-94869AE0B5DD}" destId="{D13B9EAA-01C4-464F-BD95-98E028025C1E}" srcOrd="0" destOrd="0" presId="urn:microsoft.com/office/officeart/2018/2/layout/IconCircleList"/>
    <dgm:cxn modelId="{1FC0EC84-752A-449F-92F9-48BD4B59A453}" type="presParOf" srcId="{D13B9EAA-01C4-464F-BD95-98E028025C1E}" destId="{2CA3586E-066E-4E69-8C16-FFE84A194E52}" srcOrd="0" destOrd="0" presId="urn:microsoft.com/office/officeart/2018/2/layout/IconCircleList"/>
    <dgm:cxn modelId="{0839618B-7D50-41C7-ACDA-5139735ED283}" type="presParOf" srcId="{2CA3586E-066E-4E69-8C16-FFE84A194E52}" destId="{EF1393A3-5C26-49EE-B473-B620DFCDBC50}" srcOrd="0" destOrd="0" presId="urn:microsoft.com/office/officeart/2018/2/layout/IconCircleList"/>
    <dgm:cxn modelId="{990E3D8D-71C7-4BF9-89DA-4A7758E1913C}" type="presParOf" srcId="{2CA3586E-066E-4E69-8C16-FFE84A194E52}" destId="{7BDD2A36-1C43-432D-B056-3F614BF39ACD}" srcOrd="1" destOrd="0" presId="urn:microsoft.com/office/officeart/2018/2/layout/IconCircleList"/>
    <dgm:cxn modelId="{1BEDE3C6-D822-4E8B-B3F8-6C49FDCD7422}" type="presParOf" srcId="{2CA3586E-066E-4E69-8C16-FFE84A194E52}" destId="{485FE3DB-6B89-425D-A9CE-AC0F30439F17}" srcOrd="2" destOrd="0" presId="urn:microsoft.com/office/officeart/2018/2/layout/IconCircleList"/>
    <dgm:cxn modelId="{4B3A0B49-5EFA-47FF-AD10-98F654EDFCD6}" type="presParOf" srcId="{2CA3586E-066E-4E69-8C16-FFE84A194E52}" destId="{D734ECB8-11AE-4A67-BD31-B0D812CF0CB0}" srcOrd="3" destOrd="0" presId="urn:microsoft.com/office/officeart/2018/2/layout/IconCircleList"/>
    <dgm:cxn modelId="{A830F967-97D2-4D13-95C5-61A721B89E06}" type="presParOf" srcId="{D13B9EAA-01C4-464F-BD95-98E028025C1E}" destId="{6253476A-8C16-420E-86CF-A14C67BD409B}" srcOrd="1" destOrd="0" presId="urn:microsoft.com/office/officeart/2018/2/layout/IconCircleList"/>
    <dgm:cxn modelId="{74967FBE-A018-4976-A22E-6C34B19362BF}" type="presParOf" srcId="{D13B9EAA-01C4-464F-BD95-98E028025C1E}" destId="{5CFA5BCF-EB4C-4B3E-B638-628637E80633}" srcOrd="2" destOrd="0" presId="urn:microsoft.com/office/officeart/2018/2/layout/IconCircleList"/>
    <dgm:cxn modelId="{DF9DF76B-B75E-41C0-80FF-D9F71619C308}" type="presParOf" srcId="{5CFA5BCF-EB4C-4B3E-B638-628637E80633}" destId="{EEC1BD01-1E1C-4D98-A944-EFE3A0D18C85}" srcOrd="0" destOrd="0" presId="urn:microsoft.com/office/officeart/2018/2/layout/IconCircleList"/>
    <dgm:cxn modelId="{04D7324E-206F-40CA-B01F-2901B518EABF}" type="presParOf" srcId="{5CFA5BCF-EB4C-4B3E-B638-628637E80633}" destId="{475A32C5-70E3-47FF-B17C-4D1B3A0FC8B4}" srcOrd="1" destOrd="0" presId="urn:microsoft.com/office/officeart/2018/2/layout/IconCircleList"/>
    <dgm:cxn modelId="{78CD4F25-B864-4DDB-A04F-D380997A1EC4}" type="presParOf" srcId="{5CFA5BCF-EB4C-4B3E-B638-628637E80633}" destId="{6370634C-982A-4765-9739-B5F0E1E9B1B2}" srcOrd="2" destOrd="0" presId="urn:microsoft.com/office/officeart/2018/2/layout/IconCircleList"/>
    <dgm:cxn modelId="{0236268D-0D38-4617-91BE-8333337B098B}" type="presParOf" srcId="{5CFA5BCF-EB4C-4B3E-B638-628637E80633}" destId="{6228B55C-61DC-4A74-A800-A20AE1E2D7E0}" srcOrd="3" destOrd="0" presId="urn:microsoft.com/office/officeart/2018/2/layout/IconCircleList"/>
    <dgm:cxn modelId="{7A893392-46B1-4762-ABC0-4B3264565BB9}" type="presParOf" srcId="{D13B9EAA-01C4-464F-BD95-98E028025C1E}" destId="{3AB80972-EA95-4B99-BF1A-0795B080976F}" srcOrd="3" destOrd="0" presId="urn:microsoft.com/office/officeart/2018/2/layout/IconCircleList"/>
    <dgm:cxn modelId="{051628F0-B4A6-4C5A-A85E-EAAF3475374F}" type="presParOf" srcId="{D13B9EAA-01C4-464F-BD95-98E028025C1E}" destId="{1290FDE5-F8CD-4A08-8AF7-D89A557E7B23}" srcOrd="4" destOrd="0" presId="urn:microsoft.com/office/officeart/2018/2/layout/IconCircleList"/>
    <dgm:cxn modelId="{9A69F4F5-9344-4B15-9897-7552DCF58FE6}" type="presParOf" srcId="{1290FDE5-F8CD-4A08-8AF7-D89A557E7B23}" destId="{A256B0EF-6419-4083-ACA9-8838BB0A4EB6}" srcOrd="0" destOrd="0" presId="urn:microsoft.com/office/officeart/2018/2/layout/IconCircleList"/>
    <dgm:cxn modelId="{62F0FD34-C8FE-4464-8FBB-336BA6260BBB}" type="presParOf" srcId="{1290FDE5-F8CD-4A08-8AF7-D89A557E7B23}" destId="{5C7426EE-2AAF-4041-9E23-262336FF0A75}" srcOrd="1" destOrd="0" presId="urn:microsoft.com/office/officeart/2018/2/layout/IconCircleList"/>
    <dgm:cxn modelId="{53B98295-93B0-4805-9314-A42860BC931F}" type="presParOf" srcId="{1290FDE5-F8CD-4A08-8AF7-D89A557E7B23}" destId="{0E9E3ABD-FC7E-432B-9A29-2DE4A8D2A930}" srcOrd="2" destOrd="0" presId="urn:microsoft.com/office/officeart/2018/2/layout/IconCircleList"/>
    <dgm:cxn modelId="{8A3B8325-D46C-4542-ADEA-BE41DBB251C1}" type="presParOf" srcId="{1290FDE5-F8CD-4A08-8AF7-D89A557E7B23}" destId="{9EA4DF61-3B5A-461A-8468-8DDA44EFE8EE}" srcOrd="3" destOrd="0" presId="urn:microsoft.com/office/officeart/2018/2/layout/IconCircleList"/>
    <dgm:cxn modelId="{96341434-5B5D-46E2-ACA4-4946A4E8841C}" type="presParOf" srcId="{D13B9EAA-01C4-464F-BD95-98E028025C1E}" destId="{36332A47-AFD6-4A27-869E-BE1D68341E93}" srcOrd="5" destOrd="0" presId="urn:microsoft.com/office/officeart/2018/2/layout/IconCircleList"/>
    <dgm:cxn modelId="{910F4708-A621-486F-807B-DBD84CEBD8C8}" type="presParOf" srcId="{D13B9EAA-01C4-464F-BD95-98E028025C1E}" destId="{8671FF2A-54FB-41D0-9A82-2FE9B790F1E4}" srcOrd="6" destOrd="0" presId="urn:microsoft.com/office/officeart/2018/2/layout/IconCircleList"/>
    <dgm:cxn modelId="{5FC44490-4D3C-4FA6-9583-90F771F24B2C}" type="presParOf" srcId="{8671FF2A-54FB-41D0-9A82-2FE9B790F1E4}" destId="{00A09EA2-D295-4E04-AE4E-D5E54783AA9E}" srcOrd="0" destOrd="0" presId="urn:microsoft.com/office/officeart/2018/2/layout/IconCircleList"/>
    <dgm:cxn modelId="{E6497D98-399C-4169-BC6C-35B7578AC340}" type="presParOf" srcId="{8671FF2A-54FB-41D0-9A82-2FE9B790F1E4}" destId="{16C43F3A-5A92-4B83-AD34-3D5FF78DBCA2}" srcOrd="1" destOrd="0" presId="urn:microsoft.com/office/officeart/2018/2/layout/IconCircleList"/>
    <dgm:cxn modelId="{0426A535-A456-47C7-903F-A416A99B6AB2}" type="presParOf" srcId="{8671FF2A-54FB-41D0-9A82-2FE9B790F1E4}" destId="{731463DA-6BCD-45EA-8AD2-1AB527CA9A85}" srcOrd="2" destOrd="0" presId="urn:microsoft.com/office/officeart/2018/2/layout/IconCircleList"/>
    <dgm:cxn modelId="{F3D0B860-B377-405F-807D-9DF8473E5CCE}" type="presParOf" srcId="{8671FF2A-54FB-41D0-9A82-2FE9B790F1E4}" destId="{4B11DA7F-23FC-43B6-B246-52F6F825913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36509-446D-4C40-87E2-6AD5858F1033}">
      <dsp:nvSpPr>
        <dsp:cNvPr id="0" name=""/>
        <dsp:cNvSpPr/>
      </dsp:nvSpPr>
      <dsp:spPr>
        <a:xfrm>
          <a:off x="0" y="74678"/>
          <a:ext cx="5437186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Focused on the challenges and opportunities for students in the digital era.</a:t>
          </a:r>
          <a:endParaRPr lang="en-US" sz="1900" kern="1200"/>
        </a:p>
      </dsp:txBody>
      <dsp:txXfrm>
        <a:off x="50732" y="125410"/>
        <a:ext cx="5335722" cy="937788"/>
      </dsp:txXfrm>
    </dsp:sp>
    <dsp:sp modelId="{C4FAB06E-42B7-4B7D-9EE9-08B563E59AA6}">
      <dsp:nvSpPr>
        <dsp:cNvPr id="0" name=""/>
        <dsp:cNvSpPr/>
      </dsp:nvSpPr>
      <dsp:spPr>
        <a:xfrm>
          <a:off x="0" y="1168651"/>
          <a:ext cx="5437186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Explored how digital tools affect learning, research, and academic success.</a:t>
          </a:r>
          <a:endParaRPr lang="en-US" sz="1900" kern="1200"/>
        </a:p>
      </dsp:txBody>
      <dsp:txXfrm>
        <a:off x="50732" y="1219383"/>
        <a:ext cx="5335722" cy="937788"/>
      </dsp:txXfrm>
    </dsp:sp>
    <dsp:sp modelId="{846D7E5B-0201-4F23-9E8D-909268F319AB}">
      <dsp:nvSpPr>
        <dsp:cNvPr id="0" name=""/>
        <dsp:cNvSpPr/>
      </dsp:nvSpPr>
      <dsp:spPr>
        <a:xfrm>
          <a:off x="0" y="2262623"/>
          <a:ext cx="5437186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Analysed both positive aspects (success to resources, collaboration) and negative aspects (distraction, information overload).</a:t>
          </a:r>
          <a:endParaRPr lang="en-US" sz="1900" kern="1200"/>
        </a:p>
      </dsp:txBody>
      <dsp:txXfrm>
        <a:off x="50732" y="2313355"/>
        <a:ext cx="5335722" cy="9377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BDFE1-028C-4408-A066-EC8FA60BE60C}">
      <dsp:nvSpPr>
        <dsp:cNvPr id="0" name=""/>
        <dsp:cNvSpPr/>
      </dsp:nvSpPr>
      <dsp:spPr>
        <a:xfrm>
          <a:off x="393629" y="964065"/>
          <a:ext cx="642304" cy="6423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AC9FF-4391-4B9A-B9B2-932CA2E7B796}">
      <dsp:nvSpPr>
        <dsp:cNvPr id="0" name=""/>
        <dsp:cNvSpPr/>
      </dsp:nvSpPr>
      <dsp:spPr>
        <a:xfrm>
          <a:off x="1109" y="1919432"/>
          <a:ext cx="1427343" cy="1130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Use university online library databases (EBSCO, ProQuest).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09" y="1919432"/>
        <a:ext cx="1427343" cy="1130723"/>
      </dsp:txXfrm>
    </dsp:sp>
    <dsp:sp modelId="{45C11DF2-A3E0-4EFD-AD9C-127C0F8F7A20}">
      <dsp:nvSpPr>
        <dsp:cNvPr id="0" name=""/>
        <dsp:cNvSpPr/>
      </dsp:nvSpPr>
      <dsp:spPr>
        <a:xfrm>
          <a:off x="2105956" y="579263"/>
          <a:ext cx="642304" cy="6423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8DDD8-1CC7-4B21-98A3-EB8B24D43891}">
      <dsp:nvSpPr>
        <dsp:cNvPr id="0" name=""/>
        <dsp:cNvSpPr/>
      </dsp:nvSpPr>
      <dsp:spPr>
        <a:xfrm>
          <a:off x="1609212" y="1320719"/>
          <a:ext cx="1497740" cy="2669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Searched Google Scholar for recent students a digital learning, AI use, and student engagement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09212" y="1320719"/>
        <a:ext cx="1497740" cy="2669933"/>
      </dsp:txXfrm>
    </dsp:sp>
    <dsp:sp modelId="{392A04F6-D942-44CA-89E3-B3049C9C9161}">
      <dsp:nvSpPr>
        <dsp:cNvPr id="0" name=""/>
        <dsp:cNvSpPr/>
      </dsp:nvSpPr>
      <dsp:spPr>
        <a:xfrm>
          <a:off x="3818283" y="707187"/>
          <a:ext cx="642304" cy="6423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96811-2F1F-4C32-9BD2-6BE709ED27EA}">
      <dsp:nvSpPr>
        <dsp:cNvPr id="0" name=""/>
        <dsp:cNvSpPr/>
      </dsp:nvSpPr>
      <dsp:spPr>
        <a:xfrm>
          <a:off x="3492828" y="1787657"/>
          <a:ext cx="1293216" cy="2158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Select peer-reviewed articles from 2020-2022 to ensure relevance and credibility.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92828" y="1787657"/>
        <a:ext cx="1293216" cy="21582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928A9-77F4-44AA-9B9F-24D1D8487433}">
      <dsp:nvSpPr>
        <dsp:cNvPr id="0" name=""/>
        <dsp:cNvSpPr/>
      </dsp:nvSpPr>
      <dsp:spPr>
        <a:xfrm>
          <a:off x="563255" y="952478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BAF27-2606-4BC4-87BB-C086BD254683}">
      <dsp:nvSpPr>
        <dsp:cNvPr id="0" name=""/>
        <dsp:cNvSpPr/>
      </dsp:nvSpPr>
      <dsp:spPr>
        <a:xfrm>
          <a:off x="696" y="1854764"/>
          <a:ext cx="1833867" cy="1541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Created a report outline: Introduction  Challenges  Opportunities  Adaptation Strategies  Conclusion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6" y="1854764"/>
        <a:ext cx="1833867" cy="1541175"/>
      </dsp:txXfrm>
    </dsp:sp>
    <dsp:sp modelId="{40CA53E0-1722-45A7-839A-1F086DD52993}">
      <dsp:nvSpPr>
        <dsp:cNvPr id="0" name=""/>
        <dsp:cNvSpPr/>
      </dsp:nvSpPr>
      <dsp:spPr>
        <a:xfrm>
          <a:off x="2543314" y="1027694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D6EC1-35FB-4236-A62D-C1BE6B7D712A}">
      <dsp:nvSpPr>
        <dsp:cNvPr id="0" name=""/>
        <dsp:cNvSpPr/>
      </dsp:nvSpPr>
      <dsp:spPr>
        <a:xfrm>
          <a:off x="2110189" y="2080411"/>
          <a:ext cx="1575000" cy="124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Scheduled tasks with a timeline for research, drafting, and editing.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0189" y="2080411"/>
        <a:ext cx="1575000" cy="1240312"/>
      </dsp:txXfrm>
    </dsp:sp>
    <dsp:sp modelId="{35083BF7-C41E-4743-996B-98A4458CF387}">
      <dsp:nvSpPr>
        <dsp:cNvPr id="0" name=""/>
        <dsp:cNvSpPr/>
      </dsp:nvSpPr>
      <dsp:spPr>
        <a:xfrm>
          <a:off x="4393939" y="1027694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CE955-4EAA-4103-A07F-F302C3A2C1AF}">
      <dsp:nvSpPr>
        <dsp:cNvPr id="0" name=""/>
        <dsp:cNvSpPr/>
      </dsp:nvSpPr>
      <dsp:spPr>
        <a:xfrm>
          <a:off x="3960814" y="2080411"/>
          <a:ext cx="1575000" cy="124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Used notes and mind mops to organize key points before writing.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60814" y="2080411"/>
        <a:ext cx="1575000" cy="12403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1AE26-9CA4-40F0-BDAD-06487F39BC95}">
      <dsp:nvSpPr>
        <dsp:cNvPr id="0" name=""/>
        <dsp:cNvSpPr/>
      </dsp:nvSpPr>
      <dsp:spPr>
        <a:xfrm>
          <a:off x="765063" y="781605"/>
          <a:ext cx="1164375" cy="116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29F83-D447-4F0A-8AE1-A340E697A74F}">
      <dsp:nvSpPr>
        <dsp:cNvPr id="0" name=""/>
        <dsp:cNvSpPr/>
      </dsp:nvSpPr>
      <dsp:spPr>
        <a:xfrm>
          <a:off x="53501" y="2318318"/>
          <a:ext cx="25875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Managing distractions from digital devices while conducting research and writing.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501" y="2318318"/>
        <a:ext cx="2587500" cy="945000"/>
      </dsp:txXfrm>
    </dsp:sp>
    <dsp:sp modelId="{BFABA4CC-EC8A-4226-83F0-A711C38114D3}">
      <dsp:nvSpPr>
        <dsp:cNvPr id="0" name=""/>
        <dsp:cNvSpPr/>
      </dsp:nvSpPr>
      <dsp:spPr>
        <a:xfrm>
          <a:off x="3805376" y="781605"/>
          <a:ext cx="1164375" cy="116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9D563-B9DA-4B8F-803B-07AE5B0CEC91}">
      <dsp:nvSpPr>
        <dsp:cNvPr id="0" name=""/>
        <dsp:cNvSpPr/>
      </dsp:nvSpPr>
      <dsp:spPr>
        <a:xfrm>
          <a:off x="3093813" y="2318318"/>
          <a:ext cx="25875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Difficulty evaluating and selecting credible sources from a large pool of online content.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93813" y="2318318"/>
        <a:ext cx="2587500" cy="945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393A3-5C26-49EE-B473-B620DFCDBC50}">
      <dsp:nvSpPr>
        <dsp:cNvPr id="0" name=""/>
        <dsp:cNvSpPr/>
      </dsp:nvSpPr>
      <dsp:spPr>
        <a:xfrm>
          <a:off x="169130" y="1201522"/>
          <a:ext cx="1030489" cy="10304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D2A36-1C43-432D-B056-3F614BF39ACD}">
      <dsp:nvSpPr>
        <dsp:cNvPr id="0" name=""/>
        <dsp:cNvSpPr/>
      </dsp:nvSpPr>
      <dsp:spPr>
        <a:xfrm>
          <a:off x="385533" y="1417925"/>
          <a:ext cx="597684" cy="5976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4ECB8-11AE-4A67-BD31-B0D812CF0CB0}">
      <dsp:nvSpPr>
        <dsp:cNvPr id="0" name=""/>
        <dsp:cNvSpPr/>
      </dsp:nvSpPr>
      <dsp:spPr>
        <a:xfrm>
          <a:off x="1301296" y="772127"/>
          <a:ext cx="2667297" cy="1889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Producing a well-structured report with a clear argument supported by recent, credible sources.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1296" y="772127"/>
        <a:ext cx="2667297" cy="1889279"/>
      </dsp:txXfrm>
    </dsp:sp>
    <dsp:sp modelId="{EEC1BD01-1E1C-4D98-A944-EFE3A0D18C85}">
      <dsp:nvSpPr>
        <dsp:cNvPr id="0" name=""/>
        <dsp:cNvSpPr/>
      </dsp:nvSpPr>
      <dsp:spPr>
        <a:xfrm>
          <a:off x="4391830" y="1201522"/>
          <a:ext cx="1030489" cy="103048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A32C5-70E3-47FF-B17C-4D1B3A0FC8B4}">
      <dsp:nvSpPr>
        <dsp:cNvPr id="0" name=""/>
        <dsp:cNvSpPr/>
      </dsp:nvSpPr>
      <dsp:spPr>
        <a:xfrm>
          <a:off x="4608233" y="1417925"/>
          <a:ext cx="597684" cy="5976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8B55C-61DC-4A74-A800-A20AE1E2D7E0}">
      <dsp:nvSpPr>
        <dsp:cNvPr id="0" name=""/>
        <dsp:cNvSpPr/>
      </dsp:nvSpPr>
      <dsp:spPr>
        <a:xfrm>
          <a:off x="5643139" y="1201522"/>
          <a:ext cx="2429011" cy="1030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Demonstrating understanding of digital learning challenges and opportunities.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43139" y="1201522"/>
        <a:ext cx="2429011" cy="1030489"/>
      </dsp:txXfrm>
    </dsp:sp>
    <dsp:sp modelId="{A256B0EF-6419-4083-ACA9-8838BB0A4EB6}">
      <dsp:nvSpPr>
        <dsp:cNvPr id="0" name=""/>
        <dsp:cNvSpPr/>
      </dsp:nvSpPr>
      <dsp:spPr>
        <a:xfrm>
          <a:off x="169130" y="3798673"/>
          <a:ext cx="1030489" cy="10304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426EE-2AAF-4041-9E23-262336FF0A75}">
      <dsp:nvSpPr>
        <dsp:cNvPr id="0" name=""/>
        <dsp:cNvSpPr/>
      </dsp:nvSpPr>
      <dsp:spPr>
        <a:xfrm>
          <a:off x="385533" y="4015075"/>
          <a:ext cx="597684" cy="5976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4DF61-3B5A-461A-8468-8DDA44EFE8EE}">
      <dsp:nvSpPr>
        <dsp:cNvPr id="0" name=""/>
        <dsp:cNvSpPr/>
      </dsp:nvSpPr>
      <dsp:spPr>
        <a:xfrm>
          <a:off x="1353022" y="3640513"/>
          <a:ext cx="2563845" cy="134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Developing personal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strategies for managing digital tools and improving research and time management skills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3022" y="3640513"/>
        <a:ext cx="2563845" cy="1346808"/>
      </dsp:txXfrm>
    </dsp:sp>
    <dsp:sp modelId="{00A09EA2-D295-4E04-AE4E-D5E54783AA9E}">
      <dsp:nvSpPr>
        <dsp:cNvPr id="0" name=""/>
        <dsp:cNvSpPr/>
      </dsp:nvSpPr>
      <dsp:spPr>
        <a:xfrm>
          <a:off x="4340105" y="3798673"/>
          <a:ext cx="1030489" cy="103048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43F3A-5A92-4B83-AD34-3D5FF78DBCA2}">
      <dsp:nvSpPr>
        <dsp:cNvPr id="0" name=""/>
        <dsp:cNvSpPr/>
      </dsp:nvSpPr>
      <dsp:spPr>
        <a:xfrm>
          <a:off x="4556507" y="4015075"/>
          <a:ext cx="597684" cy="5976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1DA7F-23FC-43B6-B246-52F6F825913C}">
      <dsp:nvSpPr>
        <dsp:cNvPr id="0" name=""/>
        <dsp:cNvSpPr/>
      </dsp:nvSpPr>
      <dsp:spPr>
        <a:xfrm>
          <a:off x="5591414" y="3798673"/>
          <a:ext cx="2429011" cy="1030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Successfully integrating Harvad references throughout the report accurately.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91414" y="3798673"/>
        <a:ext cx="2429011" cy="1030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2F314-0E3D-4B65-BFFF-7DE77E2AD167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0CABB-8EAA-453C-8607-3CEB2DEB4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618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513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45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295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53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062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856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837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7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917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290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656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11/25/2025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52945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14" r:id="rId4"/>
    <p:sldLayoutId id="2147483715" r:id="rId5"/>
    <p:sldLayoutId id="2147483720" r:id="rId6"/>
    <p:sldLayoutId id="2147483716" r:id="rId7"/>
    <p:sldLayoutId id="2147483717" r:id="rId8"/>
    <p:sldLayoutId id="2147483718" r:id="rId9"/>
    <p:sldLayoutId id="2147483719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40692-022-00226-y" TargetMode="External"/><Relationship Id="rId2" Type="http://schemas.openxmlformats.org/officeDocument/2006/relationships/hyperlink" Target="https://doi.org/10.1016/j.iheduc.2021.10081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80/02619768.2020.1809650" TargetMode="External"/><Relationship Id="rId4" Type="http://schemas.openxmlformats.org/officeDocument/2006/relationships/hyperlink" Target="https://doi.org/10.1186/s41239-020-00218-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53848-6FB4-F5D1-68DA-C896C0F5A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6858001" cy="3139371"/>
          </a:xfrm>
        </p:spPr>
        <p:txBody>
          <a:bodyPr anchor="t">
            <a:normAutofit/>
          </a:bodyPr>
          <a:lstStyle/>
          <a:p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Component 3 – Reflective Presentation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7841A81-2D7D-2F8A-E290-954E492E86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10" r="18591" b="2"/>
          <a:stretch>
            <a:fillRect/>
          </a:stretch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96FAEE1-9877-C614-DD1C-D6DF8E1B63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149689"/>
              </p:ext>
            </p:extLst>
          </p:nvPr>
        </p:nvGraphicFramePr>
        <p:xfrm>
          <a:off x="264897" y="5997960"/>
          <a:ext cx="3459961" cy="6400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459961">
                  <a:extLst>
                    <a:ext uri="{9D8B030D-6E8A-4147-A177-3AD203B41FA5}">
                      <a16:colId xmlns:a16="http://schemas.microsoft.com/office/drawing/2014/main" val="3196835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Jaclina Sanca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Number: 2507894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6892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8923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AF1C5-4311-2E97-B257-E1FBF4E1E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7635" y="187125"/>
            <a:ext cx="3899798" cy="914228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39DD75-2745-901C-323F-7B07682217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3198" y="1746712"/>
            <a:ext cx="3304437" cy="765394"/>
          </a:xfrm>
        </p:spPr>
        <p:txBody>
          <a:bodyPr>
            <a:normAutofit fontScale="40000" lnSpcReduction="20000"/>
          </a:bodyPr>
          <a:lstStyle/>
          <a:p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Topic Focus: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3ADAE6-EBDC-54A3-357A-F3795A7429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8978" y="1350712"/>
            <a:ext cx="5437187" cy="792000"/>
          </a:xfrm>
        </p:spPr>
        <p:txBody>
          <a:bodyPr>
            <a:normAutofit fontScale="40000" lnSpcReduction="20000"/>
          </a:bodyPr>
          <a:lstStyle/>
          <a:p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Keys Findings / Conclusion: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0E1D25-0F84-73D8-FF72-5BD57EC0AF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71783" y="2477355"/>
            <a:ext cx="4442762" cy="2900608"/>
          </a:xfrm>
        </p:spPr>
        <p:txBody>
          <a:bodyPr>
            <a:normAutofit fontScale="92500" lnSpcReduction="10000"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Digital tools enhance learning when used effectively but can hinder performance if mismanaged.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Time management, digital literacy, and responsible use of AI are essential for student success.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Adapting strategies to manage challenges leads to improved academic performance and confidence.</a:t>
            </a:r>
          </a:p>
          <a:p>
            <a:endParaRPr lang="en-GB" dirty="0"/>
          </a:p>
        </p:txBody>
      </p:sp>
      <p:graphicFrame>
        <p:nvGraphicFramePr>
          <p:cNvPr id="28" name="Content Placeholder 15">
            <a:extLst>
              <a:ext uri="{FF2B5EF4-FFF2-40B4-BE49-F238E27FC236}">
                <a16:creationId xmlns:a16="http://schemas.microsoft.com/office/drawing/2014/main" id="{2370EEB3-45A7-12BF-CDF7-CC87CBA5BC81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40000" y="2937844"/>
          <a:ext cx="5437186" cy="3376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535448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FB317-289B-88C3-137A-3E33B5679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872" y="471205"/>
            <a:ext cx="4705600" cy="738497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CA970EF-856B-F498-DA2B-1AB60DCAD55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81760155"/>
              </p:ext>
            </p:extLst>
          </p:nvPr>
        </p:nvGraphicFramePr>
        <p:xfrm>
          <a:off x="69028" y="2108283"/>
          <a:ext cx="4854218" cy="4014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172745-4308-5B7E-B569-6BAC7FAF69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3827" y="3769699"/>
            <a:ext cx="5343798" cy="1640501"/>
          </a:xfrm>
        </p:spPr>
        <p:txBody>
          <a:bodyPr>
            <a:normAutofit fontScale="92500" lnSpcReduction="10000"/>
          </a:bodyPr>
          <a:lstStyle/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Easy: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Accessing offices and digital journals online; library search tools were user friendly.</a:t>
            </a: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Difficult: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Filtering large amounts of information; deciding which sources were most credible and relevant.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450C16-656A-0245-7932-DFE4BD34074F}"/>
              </a:ext>
            </a:extLst>
          </p:cNvPr>
          <p:cNvSpPr txBox="1"/>
          <p:nvPr/>
        </p:nvSpPr>
        <p:spPr>
          <a:xfrm>
            <a:off x="0" y="1271962"/>
            <a:ext cx="4854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 Sources Were Found: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6A1BF1-C0D1-E156-DB21-B52C2C3AF2E3}"/>
              </a:ext>
            </a:extLst>
          </p:cNvPr>
          <p:cNvSpPr txBox="1"/>
          <p:nvPr/>
        </p:nvSpPr>
        <p:spPr>
          <a:xfrm>
            <a:off x="6133827" y="2186733"/>
            <a:ext cx="61060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Easy / Difficult Aspects:</a:t>
            </a:r>
          </a:p>
        </p:txBody>
      </p:sp>
    </p:spTree>
    <p:extLst>
      <p:ext uri="{BB962C8B-B14F-4D97-AF65-F5344CB8AC3E}">
        <p14:creationId xmlns:p14="http://schemas.microsoft.com/office/powerpoint/2010/main" val="415908771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87783-00B1-AE54-976B-E7F24202F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053" y="81281"/>
            <a:ext cx="9016410" cy="81563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Planning &amp; Writing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7F0E76-56A2-FBE8-594A-AD8C3FE19E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956" y="1342771"/>
            <a:ext cx="4888449" cy="81563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Planning Strategies: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CD53849D-3D37-E7F3-5B1B-59FF4023348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61053669"/>
              </p:ext>
            </p:extLst>
          </p:nvPr>
        </p:nvGraphicFramePr>
        <p:xfrm>
          <a:off x="76956" y="2234476"/>
          <a:ext cx="5536511" cy="4348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2C6B5D-13A6-3B79-59F2-80E6BED5B3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82104" y="1293360"/>
            <a:ext cx="5680878" cy="1033756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Structuring &amp; Referencing Strategies: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037F6D-293A-385C-0F16-B809518948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60258" y="3274828"/>
            <a:ext cx="5536511" cy="1765005"/>
          </a:xfrm>
        </p:spPr>
        <p:txBody>
          <a:bodyPr>
            <a:normAutofit lnSpcReduction="1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Followed Harvad referencing for all sources.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Used referencing tools and CiteThemRight guidelines to ensure accuracy.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Structured paragraphs logically: one Idea per paragraph, supported by evidence.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54060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83060-09FD-DE33-A713-51DCBCF80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255" y="74641"/>
            <a:ext cx="7049387" cy="1018118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60424-9E13-5E5C-1286-9504D7D76B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915" y="1285037"/>
            <a:ext cx="5448052" cy="79216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Biggest Challenges: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5E3F2C85-73F1-510E-D86F-FFDF2875596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92151411"/>
              </p:ext>
            </p:extLst>
          </p:nvPr>
        </p:nvGraphicFramePr>
        <p:xfrm>
          <a:off x="242371" y="2269476"/>
          <a:ext cx="5734815" cy="4044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4742A8-8D9B-8EA5-DF66-D9196D6611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248050"/>
            <a:ext cx="5437187" cy="79200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I Overcame It: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D112EC-681E-6EDB-469D-147B23448C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0567" y="2509506"/>
            <a:ext cx="5663950" cy="4044924"/>
          </a:xfrm>
        </p:spPr>
        <p:txBody>
          <a:bodyPr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Used a digital planner and set strict study schedules.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Focused on one task at a time to reduce multitasking distractions.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Applied CRAAP criteria to evaluate sources for credibility, relevance, and currency.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27633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E2CFA-CEF9-05DB-F9FB-70FDE8A0A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28" y="-64736"/>
            <a:ext cx="4136644" cy="5978293"/>
          </a:xfrm>
        </p:spPr>
        <p:txBody>
          <a:bodyPr anchor="t">
            <a:normAutofit/>
          </a:bodyPr>
          <a:lstStyle/>
          <a:p>
            <a:r>
              <a:rPr lang="en-GB" sz="8800" b="1" dirty="0"/>
              <a:t>Success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EDD7CED-01B6-DA18-15C6-3AD522CFDF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4243427"/>
              </p:ext>
            </p:extLst>
          </p:nvPr>
        </p:nvGraphicFramePr>
        <p:xfrm>
          <a:off x="2890467" y="626329"/>
          <a:ext cx="8241282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4482409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6A54D-948B-69B7-F514-268453B1D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2" cy="1065187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1F1514-6CF2-7A70-D65A-B84076865C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20603" y="1800908"/>
            <a:ext cx="7350795" cy="816255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JACLINA SANCA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D1BB1801-C006-631B-495D-C42C603CEF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38404" y="2812884"/>
            <a:ext cx="3504326" cy="350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54628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6698C-AAFF-A0F2-50A1-2A8866F3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139950"/>
            <a:ext cx="9827011" cy="1288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673D3-537F-46B1-B2FF-B838076A0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968" y="1042987"/>
            <a:ext cx="11499091" cy="547211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Aeon, B.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Aguinis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H. (2021) ‘It’s about time: new perspectives and insights on time management’, Academy of Management Perspectives, 35(2), pp. 295–309. Available at: </a:t>
            </a:r>
            <a:r>
              <a:rPr lang="en-GB" sz="1600" u="none" strike="noStrike" kern="100" dirty="0">
                <a:solidFill>
                  <a:srgbClr val="0272B1"/>
                </a:solidFill>
                <a:effectLst/>
                <a:latin typeface="Arial" panose="020B0604020202020204" pitchFamily="34" charset="0"/>
                <a:ea typeface="DengXian" panose="020B0503020204020204" pitchFamily="2" charset="-122"/>
                <a:cs typeface="Arial" panose="020B0604020202020204" pitchFamily="34" charset="0"/>
                <a:hlinkClick r:id="rId2" tooltip="Persistent link using digital object identifier"/>
              </a:rPr>
              <a:t>https://doi.org/10.1016/j.iheduc.2021.100818</a:t>
            </a:r>
            <a:endParaRPr lang="en-GB" sz="1600" kern="100" dirty="0">
              <a:effectLst/>
              <a:latin typeface="Arial" panose="020B060402020202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Bond, M.,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Bedenlier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Marín, V.I. and Händel, M. (2021) ‘Emergency remote teaching in higher education: a study of students’ digital learning activity’, The Internet and Higher Education, 51, pp. 1–15.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DengXian" panose="020B0503020204020204" pitchFamily="2" charset="-122"/>
                <a:cs typeface="Arial" panose="020B0604020202020204" pitchFamily="34" charset="0"/>
                <a:hlinkClick r:id="rId2" tooltip="Persistent link using digital object identifier"/>
              </a:rPr>
              <a:t>https://doi.org/10.1016/j.iheduc.2021.100818</a:t>
            </a:r>
            <a:endParaRPr lang="en-GB" sz="1600" kern="100" dirty="0">
              <a:effectLst/>
              <a:latin typeface="Arial" panose="020B060402020202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Moorhouse, B.L. and Wong, K.M. (2022) ‘Digital collaboration and student engagement in online learning’, Journal of Computers in Education, 9(4), pp. 555–573. Available at: </a:t>
            </a:r>
            <a:r>
              <a:rPr lang="en-GB" sz="16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https://doi.org/10.1007/s40692-022-00226-y</a:t>
            </a:r>
            <a:endParaRPr lang="en-GB" sz="1600" u="sng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Zawacki-Richter, O., Marín, V.I., Bond, M. and Gouverneur, F. (2020) ‘Systematic review of research on artificial intelligence applications in higher education’, International Journal of Educational Technology in Higher Education, 17(1), pp. 1–27.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https://doi.org/10.1186/s41239-020-00218-x</a:t>
            </a:r>
            <a:endParaRPr lang="en-GB" sz="1600" u="sng" kern="100" dirty="0">
              <a:solidFill>
                <a:srgbClr val="467886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B0503020204020204" pitchFamily="2" charset="-122"/>
                <a:cs typeface="Arial" panose="020B0604020202020204" pitchFamily="34" charset="0"/>
              </a:rPr>
              <a:t>König, J., Jäger-Biela, D.J.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B0503020204020204" pitchFamily="2" charset="-122"/>
                <a:cs typeface="Arial" panose="020B0604020202020204" pitchFamily="34" charset="0"/>
              </a:rPr>
              <a:t>Glutsch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B0503020204020204" pitchFamily="2" charset="-122"/>
                <a:cs typeface="Arial" panose="020B0604020202020204" pitchFamily="34" charset="0"/>
              </a:rPr>
              <a:t>, N. (2020) ‘Adapting to online teaching during COVID-19 school closure: teacher education and teacher competence effects among early career teachers in Germany’, European Journal of Teacher Education, 43(4), pp. 608–622.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https://doi.org/10.1080/02619768.2020.1809650</a:t>
            </a:r>
            <a:endParaRPr lang="en-GB" sz="1800" kern="100" dirty="0">
              <a:effectLst/>
              <a:latin typeface="Arial" panose="020B060402020202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644279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c07fbffa008f81576fe70b05f0ac2bb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93e2acd139dfd8e8e946b847c8eef21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8F47D250-ACFF-42CC-993A-C1AA8FE8FB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19B488-49DA-4567-84E7-2E0D1CF977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4553C3-3B8E-4860-997B-CAF768B962FD}">
  <ds:schemaRefs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elements/1.1/"/>
    <ds:schemaRef ds:uri="b4f9f7ee-5770-4a14-8925-17f3d16e50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5205</TotalTime>
  <Words>691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Avenir Next LT Pro</vt:lpstr>
      <vt:lpstr>Bell MT</vt:lpstr>
      <vt:lpstr>GlowVTI</vt:lpstr>
      <vt:lpstr>Component 3 – Reflective Presentation</vt:lpstr>
      <vt:lpstr>Overview</vt:lpstr>
      <vt:lpstr>RESEARCH</vt:lpstr>
      <vt:lpstr>Planning &amp; Writing</vt:lpstr>
      <vt:lpstr>CHALLENGES</vt:lpstr>
      <vt:lpstr>Success</vt:lpstr>
      <vt:lpstr>THANK YOU!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Jaclina Sanca (2507894)</dc:creator>
  <cp:lastModifiedBy>Jaclina Sanca (2507894)</cp:lastModifiedBy>
  <cp:revision>1</cp:revision>
  <dcterms:created xsi:type="dcterms:W3CDTF">2025-11-20T23:04:40Z</dcterms:created>
  <dcterms:modified xsi:type="dcterms:W3CDTF">2025-11-25T14:25:24Z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