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62" r:id="rId5"/>
    <p:sldId id="258" r:id="rId6"/>
    <p:sldId id="259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/>
              <a:t>critical reflection</a:t>
            </a:r>
          </a:p>
        </p:txBody>
      </p:sp>
    </p:spTree>
    <p:extLst>
      <p:ext uri="{BB962C8B-B14F-4D97-AF65-F5344CB8AC3E}">
        <p14:creationId xmlns:p14="http://schemas.microsoft.com/office/powerpoint/2010/main" val="3702868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IT experience at the beginning of the Module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unit has provided me with a wealth of knowledge pertaining to many aspects of information and technology.</a:t>
            </a:r>
          </a:p>
          <a:p>
            <a:r>
              <a:rPr lang="en-US" dirty="0"/>
              <a:t>In the beginning, I was oblivious to the many distinct areas and activities that were being carried out in this field.</a:t>
            </a:r>
          </a:p>
          <a:p>
            <a:r>
              <a:rPr lang="en-US" dirty="0"/>
              <a:t>Because of the passage of time and my diligence in attending the lectures, I am now quite knowledgeable about information and technology.</a:t>
            </a:r>
          </a:p>
        </p:txBody>
      </p:sp>
    </p:spTree>
    <p:extLst>
      <p:ext uri="{BB962C8B-B14F-4D97-AF65-F5344CB8AC3E}">
        <p14:creationId xmlns:p14="http://schemas.microsoft.com/office/powerpoint/2010/main" val="3818259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IT experience at the beginning of the Module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technology, or IT for short, refers to the use of any computers, storage, networking, and other physical equipment, infrastructure, and procedures to produce, process, store, protect, and share all forms of electronic data(</a:t>
            </a:r>
            <a:r>
              <a:rPr lang="en-US" dirty="0" err="1"/>
              <a:t>Ratheeswari</a:t>
            </a:r>
            <a:r>
              <a:rPr lang="en-US" dirty="0"/>
              <a:t>, 2018). </a:t>
            </a:r>
          </a:p>
          <a:p>
            <a:r>
              <a:rPr lang="en-US" dirty="0"/>
              <a:t>This is referred to as the "four pillars" of information technology.</a:t>
            </a:r>
          </a:p>
        </p:txBody>
      </p:sp>
    </p:spTree>
    <p:extLst>
      <p:ext uri="{BB962C8B-B14F-4D97-AF65-F5344CB8AC3E}">
        <p14:creationId xmlns:p14="http://schemas.microsoft.com/office/powerpoint/2010/main" val="4287081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Digital resources and software used by professionals in digital technologies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phrase "digital technologies" is used to refer to any piece of electronic hardware, system, device,</a:t>
            </a:r>
          </a:p>
          <a:p>
            <a:r>
              <a:rPr lang="en-US" dirty="0"/>
              <a:t> or resource that is capable of producing data, storing data, or processing data(</a:t>
            </a:r>
            <a:r>
              <a:rPr lang="en-US" dirty="0" err="1"/>
              <a:t>Perifanou</a:t>
            </a:r>
            <a:r>
              <a:rPr lang="en-US" dirty="0"/>
              <a:t>, Economides and </a:t>
            </a:r>
            <a:r>
              <a:rPr lang="en-US" dirty="0" err="1"/>
              <a:t>Tzafilkou</a:t>
            </a:r>
            <a:r>
              <a:rPr lang="en-US" dirty="0"/>
              <a:t>, 2021). </a:t>
            </a:r>
          </a:p>
          <a:p>
            <a:r>
              <a:rPr lang="en-US" dirty="0"/>
              <a:t>Examples include social media, online gaming, multimedia, and mobile phones, all of which have seen significant growth in popularity over the last several years.</a:t>
            </a:r>
          </a:p>
        </p:txBody>
      </p:sp>
    </p:spTree>
    <p:extLst>
      <p:ext uri="{BB962C8B-B14F-4D97-AF65-F5344CB8AC3E}">
        <p14:creationId xmlns:p14="http://schemas.microsoft.com/office/powerpoint/2010/main" val="4036841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Digital resources and software used by professionals in digital technologies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“</a:t>
            </a:r>
            <a:r>
              <a:rPr lang="en-US" dirty="0"/>
              <a:t>Mobile Technology</a:t>
            </a:r>
          </a:p>
          <a:p>
            <a:r>
              <a:rPr lang="en-US" dirty="0"/>
              <a:t>Internet of Things (</a:t>
            </a:r>
            <a:r>
              <a:rPr lang="en-US" dirty="0" err="1"/>
              <a:t>IoT</a:t>
            </a:r>
            <a:r>
              <a:rPr lang="en-US" dirty="0"/>
              <a:t>) </a:t>
            </a:r>
          </a:p>
          <a:p>
            <a:r>
              <a:rPr lang="en-US" dirty="0"/>
              <a:t>Robotics</a:t>
            </a:r>
          </a:p>
          <a:p>
            <a:r>
              <a:rPr lang="en-US" dirty="0"/>
              <a:t>Artificial Intelligence And Machine Learning</a:t>
            </a:r>
          </a:p>
          <a:p>
            <a:r>
              <a:rPr lang="en-US" dirty="0"/>
              <a:t>Augmented Reality</a:t>
            </a:r>
          </a:p>
          <a:p>
            <a:r>
              <a:rPr lang="en-US" dirty="0"/>
              <a:t>Big Data and Real-Time Analytics</a:t>
            </a:r>
          </a:p>
          <a:p>
            <a:r>
              <a:rPr lang="en-US" dirty="0"/>
              <a:t>Digital Twin</a:t>
            </a:r>
          </a:p>
          <a:p>
            <a:r>
              <a:rPr lang="en-US" dirty="0"/>
              <a:t>API-Based Integrations(Long, </a:t>
            </a:r>
            <a:r>
              <a:rPr lang="en-US" dirty="0" err="1"/>
              <a:t>Pariyo</a:t>
            </a:r>
            <a:r>
              <a:rPr lang="en-US" dirty="0"/>
              <a:t> and </a:t>
            </a:r>
            <a:r>
              <a:rPr lang="en-US" dirty="0" err="1"/>
              <a:t>Kallander</a:t>
            </a:r>
            <a:r>
              <a:rPr lang="en-US" dirty="0"/>
              <a:t>, 2018).</a:t>
            </a:r>
            <a:r>
              <a:rPr lang="en-US" dirty="0">
                <a:solidFill>
                  <a:schemeClr val="bg1"/>
                </a:solidFill>
              </a:rPr>
              <a:t>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996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Applied Digital skills with google.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Applied Digital Skills programme is a digital skills education course that may be finished online and comes without any associated costs. </a:t>
            </a:r>
          </a:p>
          <a:p>
            <a:r>
              <a:rPr lang="en-US" dirty="0"/>
              <a:t>Lessons and materials may be modified to meet the requirements of a wide variety of students, from those in middle school to those in college and beyond. </a:t>
            </a:r>
          </a:p>
          <a:p>
            <a:r>
              <a:rPr lang="en-US" dirty="0"/>
              <a:t>These students range in age from 12 to beyond. </a:t>
            </a:r>
          </a:p>
        </p:txBody>
      </p:sp>
    </p:spTree>
    <p:extLst>
      <p:ext uri="{BB962C8B-B14F-4D97-AF65-F5344CB8AC3E}">
        <p14:creationId xmlns:p14="http://schemas.microsoft.com/office/powerpoint/2010/main" val="34077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Applied Digital skills with google.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With the assistance of a series of films that are a part of the curriculum for Applied Digital Skills;</a:t>
            </a:r>
          </a:p>
          <a:p>
            <a:r>
              <a:rPr lang="en-US" dirty="0"/>
              <a:t>Students are guided through the process of constructing a project from the very beginning in a step-by-step fashion.</a:t>
            </a:r>
          </a:p>
          <a:p>
            <a:r>
              <a:rPr lang="en-US" dirty="0"/>
              <a:t>I took five classes through the applied digital skills with google.</a:t>
            </a:r>
          </a:p>
          <a:p>
            <a:r>
              <a:rPr lang="en-US" dirty="0"/>
              <a:t>These include flyer promotion, google docs and google classroom.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950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Applied Digital skills with google.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 have gained extensive knowledge in digital skills and technology through this exercise.</a:t>
            </a:r>
          </a:p>
          <a:p>
            <a:r>
              <a:rPr lang="en-US" dirty="0"/>
              <a:t>These skills will help me throughout my career and remaining life.</a:t>
            </a:r>
          </a:p>
        </p:txBody>
      </p:sp>
    </p:spTree>
    <p:extLst>
      <p:ext uri="{BB962C8B-B14F-4D97-AF65-F5344CB8AC3E}">
        <p14:creationId xmlns:p14="http://schemas.microsoft.com/office/powerpoint/2010/main" val="2248060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Long, L.-A., </a:t>
            </a:r>
            <a:r>
              <a:rPr lang="en-US" dirty="0" err="1"/>
              <a:t>Pariyo</a:t>
            </a:r>
            <a:r>
              <a:rPr lang="en-US" dirty="0"/>
              <a:t>, G. and </a:t>
            </a:r>
            <a:r>
              <a:rPr lang="en-US" dirty="0" err="1"/>
              <a:t>Kallander</a:t>
            </a:r>
            <a:r>
              <a:rPr lang="en-US" dirty="0"/>
              <a:t>, K. (2018). Digital Technologies for Health Workforce Development in Low- and Middle-Income Countries: A Scoping Review. </a:t>
            </a:r>
            <a:r>
              <a:rPr lang="en-US" i="1" dirty="0"/>
              <a:t>Global Health: Science and Practice</a:t>
            </a:r>
            <a:r>
              <a:rPr lang="en-US" dirty="0"/>
              <a:t>, [online] 6(Supplement 1), pp.S41–S48. doi:10.9745/ghsp-d-18-00167.</a:t>
            </a:r>
          </a:p>
          <a:p>
            <a:r>
              <a:rPr lang="en-US" dirty="0" err="1"/>
              <a:t>Perifanou</a:t>
            </a:r>
            <a:r>
              <a:rPr lang="en-US" dirty="0"/>
              <a:t>, M., Economides, A.A. and </a:t>
            </a:r>
            <a:r>
              <a:rPr lang="en-US" dirty="0" err="1"/>
              <a:t>Tzafilkou</a:t>
            </a:r>
            <a:r>
              <a:rPr lang="en-US" dirty="0"/>
              <a:t>, K. (2021). Teachers’ Digital Skills Readiness During COVID-19 Pandemic. </a:t>
            </a:r>
            <a:r>
              <a:rPr lang="en-US" i="1" dirty="0"/>
              <a:t>International Journal of Emerging Technologies in Learning (</a:t>
            </a:r>
            <a:r>
              <a:rPr lang="en-US" i="1" dirty="0" err="1"/>
              <a:t>iJET</a:t>
            </a:r>
            <a:r>
              <a:rPr lang="en-US" i="1" dirty="0"/>
              <a:t>)</a:t>
            </a:r>
            <a:r>
              <a:rPr lang="en-US" dirty="0"/>
              <a:t>, 16(08), p.238. doi:10.3991/ijet.v16i08.21011.</a:t>
            </a:r>
          </a:p>
          <a:p>
            <a:r>
              <a:rPr lang="en-US" dirty="0" err="1"/>
              <a:t>Ratheeswari</a:t>
            </a:r>
            <a:r>
              <a:rPr lang="en-US" dirty="0"/>
              <a:t>, K. (2018). Recent Trend of Teaching Methods in Education" </a:t>
            </a:r>
            <a:r>
              <a:rPr lang="en-US" dirty="0" err="1"/>
              <a:t>Organised</a:t>
            </a:r>
            <a:r>
              <a:rPr lang="en-US" dirty="0"/>
              <a:t> by Sri Sai </a:t>
            </a:r>
            <a:r>
              <a:rPr lang="en-US" dirty="0" err="1"/>
              <a:t>Bharath</a:t>
            </a:r>
            <a:r>
              <a:rPr lang="en-US" dirty="0"/>
              <a:t> College of Education Dindigul-624710. </a:t>
            </a:r>
            <a:r>
              <a:rPr lang="en-US" i="1" dirty="0"/>
              <a:t>India Journal of Applied and Advanced Research</a:t>
            </a:r>
            <a:r>
              <a:rPr lang="en-US" dirty="0"/>
              <a:t>, [online] 2018(3), pp.45–47. </a:t>
            </a:r>
            <a:r>
              <a:rPr lang="en-US"/>
              <a:t>doi:10.21839/jaar.2018.v3S1.169.</a:t>
            </a:r>
          </a:p>
        </p:txBody>
      </p:sp>
    </p:spTree>
    <p:extLst>
      <p:ext uri="{BB962C8B-B14F-4D97-AF65-F5344CB8AC3E}">
        <p14:creationId xmlns:p14="http://schemas.microsoft.com/office/powerpoint/2010/main" val="2219435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106</TotalTime>
  <Words>580</Words>
  <Application>Microsoft Office PowerPoint</Application>
  <PresentationFormat>Ecran lat</PresentationFormat>
  <Paragraphs>40</Paragraphs>
  <Slides>9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Organic</vt:lpstr>
      <vt:lpstr>critical reflection</vt:lpstr>
      <vt:lpstr>IT experience at the beginning of the Module </vt:lpstr>
      <vt:lpstr>IT experience at the beginning of the Module </vt:lpstr>
      <vt:lpstr>Digital resources and software used by professionals in digital technologies</vt:lpstr>
      <vt:lpstr>Digital resources and software used by professionals in digital technologies</vt:lpstr>
      <vt:lpstr>Applied Digital skills with google.</vt:lpstr>
      <vt:lpstr>Applied Digital skills with google.</vt:lpstr>
      <vt:lpstr>Applied Digital skills with google.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reflection</dc:title>
  <dc:creator>Windows User</dc:creator>
  <cp:lastModifiedBy>Maria-Alisa Barbu (2210484)</cp:lastModifiedBy>
  <cp:revision>6</cp:revision>
  <dcterms:created xsi:type="dcterms:W3CDTF">2022-11-08T05:16:01Z</dcterms:created>
  <dcterms:modified xsi:type="dcterms:W3CDTF">2022-12-10T22:37:38Z</dcterms:modified>
</cp:coreProperties>
</file>