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9" r:id="rId6"/>
    <p:sldId id="260" r:id="rId7"/>
    <p:sldId id="258" r:id="rId8"/>
    <p:sldId id="276" r:id="rId9"/>
    <p:sldId id="278" r:id="rId10"/>
    <p:sldId id="287" r:id="rId11"/>
    <p:sldId id="290" r:id="rId12"/>
    <p:sldId id="267" r:id="rId13"/>
    <p:sldId id="275" r:id="rId14"/>
    <p:sldId id="262" r:id="rId15"/>
    <p:sldId id="289" r:id="rId16"/>
    <p:sldId id="268" r:id="rId17"/>
    <p:sldId id="288" r:id="rId18"/>
    <p:sldId id="277" r:id="rId19"/>
    <p:sldId id="261" r:id="rId20"/>
    <p:sldId id="280" r:id="rId21"/>
    <p:sldId id="271" r:id="rId22"/>
    <p:sldId id="286" r:id="rId23"/>
    <p:sldId id="264" r:id="rId24"/>
    <p:sldId id="281" r:id="rId25"/>
    <p:sldId id="265" r:id="rId26"/>
    <p:sldId id="283" r:id="rId27"/>
    <p:sldId id="266" r:id="rId28"/>
    <p:sldId id="282" r:id="rId29"/>
    <p:sldId id="284" r:id="rId30"/>
    <p:sldId id="285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F9976"/>
    <a:srgbClr val="645B4E"/>
    <a:srgbClr val="696E4D"/>
    <a:srgbClr val="C5C4B2"/>
    <a:srgbClr val="B6B19E"/>
    <a:srgbClr val="857D6B"/>
    <a:srgbClr val="64BB4E"/>
    <a:srgbClr val="64B64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905551-0DEF-4D16-9CE1-E7A19321DB64}" v="158" dt="2021-12-06T23:09:24.2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3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cus Palisoc | Unisan UK" userId="9b66bdf4-c87e-49cb-9aea-89778263ac9e" providerId="ADAL" clId="{D8905551-0DEF-4D16-9CE1-E7A19321DB64}"/>
    <pc:docChg chg="undo redo custSel addSld delSld modSld sldOrd">
      <pc:chgData name="Marcus Palisoc | Unisan UK" userId="9b66bdf4-c87e-49cb-9aea-89778263ac9e" providerId="ADAL" clId="{D8905551-0DEF-4D16-9CE1-E7A19321DB64}" dt="2021-12-07T07:59:36.948" v="6176" actId="20577"/>
      <pc:docMkLst>
        <pc:docMk/>
      </pc:docMkLst>
      <pc:sldChg chg="delSp modSp del mod ord">
        <pc:chgData name="Marcus Palisoc | Unisan UK" userId="9b66bdf4-c87e-49cb-9aea-89778263ac9e" providerId="ADAL" clId="{D8905551-0DEF-4D16-9CE1-E7A19321DB64}" dt="2021-12-05T20:51:40.024" v="1280" actId="47"/>
        <pc:sldMkLst>
          <pc:docMk/>
          <pc:sldMk cId="2475071270" sldId="257"/>
        </pc:sldMkLst>
        <pc:spChg chg="mod">
          <ac:chgData name="Marcus Palisoc | Unisan UK" userId="9b66bdf4-c87e-49cb-9aea-89778263ac9e" providerId="ADAL" clId="{D8905551-0DEF-4D16-9CE1-E7A19321DB64}" dt="2021-12-05T20:50:05.070" v="1204" actId="1076"/>
          <ac:spMkLst>
            <pc:docMk/>
            <pc:sldMk cId="2475071270" sldId="257"/>
            <ac:spMk id="3" creationId="{0CF0C808-EAEE-4513-B2CE-479CD9877A2E}"/>
          </ac:spMkLst>
        </pc:spChg>
        <pc:spChg chg="del">
          <ac:chgData name="Marcus Palisoc | Unisan UK" userId="9b66bdf4-c87e-49cb-9aea-89778263ac9e" providerId="ADAL" clId="{D8905551-0DEF-4D16-9CE1-E7A19321DB64}" dt="2021-12-05T17:00:41.765" v="3" actId="478"/>
          <ac:spMkLst>
            <pc:docMk/>
            <pc:sldMk cId="2475071270" sldId="257"/>
            <ac:spMk id="4" creationId="{6023A65D-5D6E-45C3-964E-801DFC716E76}"/>
          </ac:spMkLst>
        </pc:spChg>
      </pc:sldChg>
      <pc:sldChg chg="addSp delSp modSp mod">
        <pc:chgData name="Marcus Palisoc | Unisan UK" userId="9b66bdf4-c87e-49cb-9aea-89778263ac9e" providerId="ADAL" clId="{D8905551-0DEF-4D16-9CE1-E7A19321DB64}" dt="2021-12-06T19:34:03.040" v="3061" actId="1076"/>
        <pc:sldMkLst>
          <pc:docMk/>
          <pc:sldMk cId="4194263085" sldId="259"/>
        </pc:sldMkLst>
        <pc:spChg chg="mod topLvl">
          <ac:chgData name="Marcus Palisoc | Unisan UK" userId="9b66bdf4-c87e-49cb-9aea-89778263ac9e" providerId="ADAL" clId="{D8905551-0DEF-4D16-9CE1-E7A19321DB64}" dt="2021-12-06T19:34:00.120" v="3060" actId="164"/>
          <ac:spMkLst>
            <pc:docMk/>
            <pc:sldMk cId="4194263085" sldId="259"/>
            <ac:spMk id="2" creationId="{05E8B5A0-EA24-44C4-A3D5-EFB4649FC335}"/>
          </ac:spMkLst>
        </pc:spChg>
        <pc:spChg chg="mod topLvl">
          <ac:chgData name="Marcus Palisoc | Unisan UK" userId="9b66bdf4-c87e-49cb-9aea-89778263ac9e" providerId="ADAL" clId="{D8905551-0DEF-4D16-9CE1-E7A19321DB64}" dt="2021-12-06T19:34:00.120" v="3060" actId="164"/>
          <ac:spMkLst>
            <pc:docMk/>
            <pc:sldMk cId="4194263085" sldId="259"/>
            <ac:spMk id="3" creationId="{CD4D848B-E7FD-4B52-9E33-1C7F78898CF7}"/>
          </ac:spMkLst>
        </pc:spChg>
        <pc:grpChg chg="del mod">
          <ac:chgData name="Marcus Palisoc | Unisan UK" userId="9b66bdf4-c87e-49cb-9aea-89778263ac9e" providerId="ADAL" clId="{D8905551-0DEF-4D16-9CE1-E7A19321DB64}" dt="2021-12-06T19:33:41.998" v="3057" actId="165"/>
          <ac:grpSpMkLst>
            <pc:docMk/>
            <pc:sldMk cId="4194263085" sldId="259"/>
            <ac:grpSpMk id="4" creationId="{01081011-6726-4D20-B3A3-81981EE2F916}"/>
          </ac:grpSpMkLst>
        </pc:grpChg>
        <pc:grpChg chg="add mod">
          <ac:chgData name="Marcus Palisoc | Unisan UK" userId="9b66bdf4-c87e-49cb-9aea-89778263ac9e" providerId="ADAL" clId="{D8905551-0DEF-4D16-9CE1-E7A19321DB64}" dt="2021-12-06T19:34:03.040" v="3061" actId="1076"/>
          <ac:grpSpMkLst>
            <pc:docMk/>
            <pc:sldMk cId="4194263085" sldId="259"/>
            <ac:grpSpMk id="5" creationId="{D078B479-697D-4342-813C-14F6751BF025}"/>
          </ac:grpSpMkLst>
        </pc:grpChg>
      </pc:sldChg>
      <pc:sldChg chg="addSp delSp modSp mod">
        <pc:chgData name="Marcus Palisoc | Unisan UK" userId="9b66bdf4-c87e-49cb-9aea-89778263ac9e" providerId="ADAL" clId="{D8905551-0DEF-4D16-9CE1-E7A19321DB64}" dt="2021-12-06T19:34:28.921" v="3065" actId="1076"/>
        <pc:sldMkLst>
          <pc:docMk/>
          <pc:sldMk cId="3239787471" sldId="260"/>
        </pc:sldMkLst>
        <pc:spChg chg="mod topLvl">
          <ac:chgData name="Marcus Palisoc | Unisan UK" userId="9b66bdf4-c87e-49cb-9aea-89778263ac9e" providerId="ADAL" clId="{D8905551-0DEF-4D16-9CE1-E7A19321DB64}" dt="2021-12-06T19:34:25.333" v="3064" actId="164"/>
          <ac:spMkLst>
            <pc:docMk/>
            <pc:sldMk cId="3239787471" sldId="260"/>
            <ac:spMk id="6" creationId="{8DCCD852-0AB4-40AB-AFCF-735207738F89}"/>
          </ac:spMkLst>
        </pc:spChg>
        <pc:spChg chg="mod topLvl">
          <ac:chgData name="Marcus Palisoc | Unisan UK" userId="9b66bdf4-c87e-49cb-9aea-89778263ac9e" providerId="ADAL" clId="{D8905551-0DEF-4D16-9CE1-E7A19321DB64}" dt="2021-12-06T19:34:25.333" v="3064" actId="164"/>
          <ac:spMkLst>
            <pc:docMk/>
            <pc:sldMk cId="3239787471" sldId="260"/>
            <ac:spMk id="7" creationId="{8233166F-7CCA-48C0-B66A-F489898235C5}"/>
          </ac:spMkLst>
        </pc:spChg>
        <pc:grpChg chg="add mod">
          <ac:chgData name="Marcus Palisoc | Unisan UK" userId="9b66bdf4-c87e-49cb-9aea-89778263ac9e" providerId="ADAL" clId="{D8905551-0DEF-4D16-9CE1-E7A19321DB64}" dt="2021-12-06T19:34:28.921" v="3065" actId="1076"/>
          <ac:grpSpMkLst>
            <pc:docMk/>
            <pc:sldMk cId="3239787471" sldId="260"/>
            <ac:grpSpMk id="2" creationId="{48A17357-2A1F-4E83-B6CD-68A7420A3B84}"/>
          </ac:grpSpMkLst>
        </pc:grpChg>
        <pc:grpChg chg="del mod">
          <ac:chgData name="Marcus Palisoc | Unisan UK" userId="9b66bdf4-c87e-49cb-9aea-89778263ac9e" providerId="ADAL" clId="{D8905551-0DEF-4D16-9CE1-E7A19321DB64}" dt="2021-12-06T19:34:13.387" v="3062" actId="165"/>
          <ac:grpSpMkLst>
            <pc:docMk/>
            <pc:sldMk cId="3239787471" sldId="260"/>
            <ac:grpSpMk id="5" creationId="{0DBF17D4-898D-412E-B8D8-B439B1323B56}"/>
          </ac:grpSpMkLst>
        </pc:grpChg>
      </pc:sldChg>
      <pc:sldChg chg="modSp mod ord">
        <pc:chgData name="Marcus Palisoc | Unisan UK" userId="9b66bdf4-c87e-49cb-9aea-89778263ac9e" providerId="ADAL" clId="{D8905551-0DEF-4D16-9CE1-E7A19321DB64}" dt="2021-12-07T07:24:53.020" v="6149"/>
        <pc:sldMkLst>
          <pc:docMk/>
          <pc:sldMk cId="1569173351" sldId="261"/>
        </pc:sldMkLst>
        <pc:spChg chg="mod">
          <ac:chgData name="Marcus Palisoc | Unisan UK" userId="9b66bdf4-c87e-49cb-9aea-89778263ac9e" providerId="ADAL" clId="{D8905551-0DEF-4D16-9CE1-E7A19321DB64}" dt="2021-12-06T20:36:36.439" v="3572" actId="20577"/>
          <ac:spMkLst>
            <pc:docMk/>
            <pc:sldMk cId="1569173351" sldId="261"/>
            <ac:spMk id="7" creationId="{8233166F-7CCA-48C0-B66A-F489898235C5}"/>
          </ac:spMkLst>
        </pc:spChg>
        <pc:grpChg chg="mod">
          <ac:chgData name="Marcus Palisoc | Unisan UK" userId="9b66bdf4-c87e-49cb-9aea-89778263ac9e" providerId="ADAL" clId="{D8905551-0DEF-4D16-9CE1-E7A19321DB64}" dt="2021-12-06T23:08:34.991" v="5982" actId="1076"/>
          <ac:grpSpMkLst>
            <pc:docMk/>
            <pc:sldMk cId="1569173351" sldId="261"/>
            <ac:grpSpMk id="2" creationId="{8B4FBDE6-94AE-4FEA-A355-DB4EE8FB6983}"/>
          </ac:grpSpMkLst>
        </pc:grpChg>
      </pc:sldChg>
      <pc:sldChg chg="addSp delSp modSp new mod ord">
        <pc:chgData name="Marcus Palisoc | Unisan UK" userId="9b66bdf4-c87e-49cb-9aea-89778263ac9e" providerId="ADAL" clId="{D8905551-0DEF-4D16-9CE1-E7A19321DB64}" dt="2021-12-06T22:59:36.473" v="5897"/>
        <pc:sldMkLst>
          <pc:docMk/>
          <pc:sldMk cId="1796873067" sldId="262"/>
        </pc:sldMkLst>
        <pc:spChg chg="mod">
          <ac:chgData name="Marcus Palisoc | Unisan UK" userId="9b66bdf4-c87e-49cb-9aea-89778263ac9e" providerId="ADAL" clId="{D8905551-0DEF-4D16-9CE1-E7A19321DB64}" dt="2021-12-05T17:21:02.657" v="137" actId="20577"/>
          <ac:spMkLst>
            <pc:docMk/>
            <pc:sldMk cId="1796873067" sldId="262"/>
            <ac:spMk id="3" creationId="{577D4AC2-0504-4360-918D-32A24054CFC2}"/>
          </ac:spMkLst>
        </pc:spChg>
        <pc:spChg chg="mod">
          <ac:chgData name="Marcus Palisoc | Unisan UK" userId="9b66bdf4-c87e-49cb-9aea-89778263ac9e" providerId="ADAL" clId="{D8905551-0DEF-4D16-9CE1-E7A19321DB64}" dt="2021-12-05T17:27:11.871" v="448" actId="313"/>
          <ac:spMkLst>
            <pc:docMk/>
            <pc:sldMk cId="1796873067" sldId="262"/>
            <ac:spMk id="4" creationId="{B7DBFBDE-83AE-46C3-BCE1-8EF8F43AAFEB}"/>
          </ac:spMkLst>
        </pc:spChg>
        <pc:spChg chg="add mod">
          <ac:chgData name="Marcus Palisoc | Unisan UK" userId="9b66bdf4-c87e-49cb-9aea-89778263ac9e" providerId="ADAL" clId="{D8905551-0DEF-4D16-9CE1-E7A19321DB64}" dt="2021-12-05T17:28:13.058" v="455" actId="1076"/>
          <ac:spMkLst>
            <pc:docMk/>
            <pc:sldMk cId="1796873067" sldId="262"/>
            <ac:spMk id="6" creationId="{FED6F8D7-ED87-4D4E-9588-872944A3BECE}"/>
          </ac:spMkLst>
        </pc:spChg>
        <pc:grpChg chg="add mod">
          <ac:chgData name="Marcus Palisoc | Unisan UK" userId="9b66bdf4-c87e-49cb-9aea-89778263ac9e" providerId="ADAL" clId="{D8905551-0DEF-4D16-9CE1-E7A19321DB64}" dt="2021-12-05T17:27:17.317" v="449" actId="1076"/>
          <ac:grpSpMkLst>
            <pc:docMk/>
            <pc:sldMk cId="1796873067" sldId="262"/>
            <ac:grpSpMk id="2" creationId="{837D77EE-BD85-482E-B498-214E2DD51E24}"/>
          </ac:grpSpMkLst>
        </pc:grpChg>
        <pc:grpChg chg="add del mod">
          <ac:chgData name="Marcus Palisoc | Unisan UK" userId="9b66bdf4-c87e-49cb-9aea-89778263ac9e" providerId="ADAL" clId="{D8905551-0DEF-4D16-9CE1-E7A19321DB64}" dt="2021-12-05T17:34:00.888" v="486" actId="165"/>
          <ac:grpSpMkLst>
            <pc:docMk/>
            <pc:sldMk cId="1796873067" sldId="262"/>
            <ac:grpSpMk id="8" creationId="{86414A01-EF48-44CC-B0C7-8A8272FC1764}"/>
          </ac:grpSpMkLst>
        </pc:grpChg>
        <pc:grpChg chg="add mod">
          <ac:chgData name="Marcus Palisoc | Unisan UK" userId="9b66bdf4-c87e-49cb-9aea-89778263ac9e" providerId="ADAL" clId="{D8905551-0DEF-4D16-9CE1-E7A19321DB64}" dt="2021-12-05T17:35:02.023" v="502" actId="1076"/>
          <ac:grpSpMkLst>
            <pc:docMk/>
            <pc:sldMk cId="1796873067" sldId="262"/>
            <ac:grpSpMk id="9" creationId="{C3F93C7C-C74B-43AE-8DC2-A29C3E812A3B}"/>
          </ac:grpSpMkLst>
        </pc:grpChg>
        <pc:picChg chg="add mod topLvl">
          <ac:chgData name="Marcus Palisoc | Unisan UK" userId="9b66bdf4-c87e-49cb-9aea-89778263ac9e" providerId="ADAL" clId="{D8905551-0DEF-4D16-9CE1-E7A19321DB64}" dt="2021-12-05T17:35:02.023" v="502" actId="1076"/>
          <ac:picMkLst>
            <pc:docMk/>
            <pc:sldMk cId="1796873067" sldId="262"/>
            <ac:picMk id="7" creationId="{8C4ADB11-5790-45CE-A074-083062485319}"/>
          </ac:picMkLst>
        </pc:picChg>
        <pc:picChg chg="add mod topLvl">
          <ac:chgData name="Marcus Palisoc | Unisan UK" userId="9b66bdf4-c87e-49cb-9aea-89778263ac9e" providerId="ADAL" clId="{D8905551-0DEF-4D16-9CE1-E7A19321DB64}" dt="2021-12-05T17:35:02.023" v="502" actId="1076"/>
          <ac:picMkLst>
            <pc:docMk/>
            <pc:sldMk cId="1796873067" sldId="262"/>
            <ac:picMk id="1026" creationId="{D3D02848-894C-4AE6-A01D-7A83A107586F}"/>
          </ac:picMkLst>
        </pc:picChg>
      </pc:sldChg>
      <pc:sldChg chg="modSp add del mod">
        <pc:chgData name="Marcus Palisoc | Unisan UK" userId="9b66bdf4-c87e-49cb-9aea-89778263ac9e" providerId="ADAL" clId="{D8905551-0DEF-4D16-9CE1-E7A19321DB64}" dt="2021-12-05T17:38:29.970" v="645" actId="47"/>
        <pc:sldMkLst>
          <pc:docMk/>
          <pc:sldMk cId="1782784213" sldId="263"/>
        </pc:sldMkLst>
        <pc:spChg chg="mod">
          <ac:chgData name="Marcus Palisoc | Unisan UK" userId="9b66bdf4-c87e-49cb-9aea-89778263ac9e" providerId="ADAL" clId="{D8905551-0DEF-4D16-9CE1-E7A19321DB64}" dt="2021-12-05T17:36:40.441" v="612" actId="20577"/>
          <ac:spMkLst>
            <pc:docMk/>
            <pc:sldMk cId="1782784213" sldId="263"/>
            <ac:spMk id="3" creationId="{0CF0C808-EAEE-4513-B2CE-479CD9877A2E}"/>
          </ac:spMkLst>
        </pc:spChg>
      </pc:sldChg>
      <pc:sldChg chg="modSp add mod">
        <pc:chgData name="Marcus Palisoc | Unisan UK" userId="9b66bdf4-c87e-49cb-9aea-89778263ac9e" providerId="ADAL" clId="{D8905551-0DEF-4D16-9CE1-E7A19321DB64}" dt="2021-12-05T17:38:43.186" v="687" actId="14100"/>
        <pc:sldMkLst>
          <pc:docMk/>
          <pc:sldMk cId="2082422272" sldId="264"/>
        </pc:sldMkLst>
        <pc:spChg chg="mod">
          <ac:chgData name="Marcus Palisoc | Unisan UK" userId="9b66bdf4-c87e-49cb-9aea-89778263ac9e" providerId="ADAL" clId="{D8905551-0DEF-4D16-9CE1-E7A19321DB64}" dt="2021-12-05T17:38:43.186" v="687" actId="14100"/>
          <ac:spMkLst>
            <pc:docMk/>
            <pc:sldMk cId="2082422272" sldId="264"/>
            <ac:spMk id="3" creationId="{0CF0C808-EAEE-4513-B2CE-479CD9877A2E}"/>
          </ac:spMkLst>
        </pc:spChg>
      </pc:sldChg>
      <pc:sldChg chg="add">
        <pc:chgData name="Marcus Palisoc | Unisan UK" userId="9b66bdf4-c87e-49cb-9aea-89778263ac9e" providerId="ADAL" clId="{D8905551-0DEF-4D16-9CE1-E7A19321DB64}" dt="2021-12-05T17:37:05.712" v="643"/>
        <pc:sldMkLst>
          <pc:docMk/>
          <pc:sldMk cId="674012390" sldId="265"/>
        </pc:sldMkLst>
      </pc:sldChg>
      <pc:sldChg chg="delSp modSp add del mod">
        <pc:chgData name="Marcus Palisoc | Unisan UK" userId="9b66bdf4-c87e-49cb-9aea-89778263ac9e" providerId="ADAL" clId="{D8905551-0DEF-4D16-9CE1-E7A19321DB64}" dt="2021-12-05T17:37:03.645" v="642" actId="47"/>
        <pc:sldMkLst>
          <pc:docMk/>
          <pc:sldMk cId="3909230902" sldId="265"/>
        </pc:sldMkLst>
        <pc:spChg chg="del mod">
          <ac:chgData name="Marcus Palisoc | Unisan UK" userId="9b66bdf4-c87e-49cb-9aea-89778263ac9e" providerId="ADAL" clId="{D8905551-0DEF-4D16-9CE1-E7A19321DB64}" dt="2021-12-05T17:37:00.823" v="641" actId="478"/>
          <ac:spMkLst>
            <pc:docMk/>
            <pc:sldMk cId="3909230902" sldId="265"/>
            <ac:spMk id="3" creationId="{0CF0C808-EAEE-4513-B2CE-479CD9877A2E}"/>
          </ac:spMkLst>
        </pc:spChg>
      </pc:sldChg>
      <pc:sldChg chg="modSp add mod">
        <pc:chgData name="Marcus Palisoc | Unisan UK" userId="9b66bdf4-c87e-49cb-9aea-89778263ac9e" providerId="ADAL" clId="{D8905551-0DEF-4D16-9CE1-E7A19321DB64}" dt="2021-12-05T17:38:57.960" v="721" actId="14100"/>
        <pc:sldMkLst>
          <pc:docMk/>
          <pc:sldMk cId="2476182001" sldId="266"/>
        </pc:sldMkLst>
        <pc:spChg chg="mod">
          <ac:chgData name="Marcus Palisoc | Unisan UK" userId="9b66bdf4-c87e-49cb-9aea-89778263ac9e" providerId="ADAL" clId="{D8905551-0DEF-4D16-9CE1-E7A19321DB64}" dt="2021-12-05T17:38:57.960" v="721" actId="14100"/>
          <ac:spMkLst>
            <pc:docMk/>
            <pc:sldMk cId="2476182001" sldId="266"/>
            <ac:spMk id="3" creationId="{0CF0C808-EAEE-4513-B2CE-479CD9877A2E}"/>
          </ac:spMkLst>
        </pc:spChg>
      </pc:sldChg>
      <pc:sldChg chg="addSp delSp modSp add mod ord">
        <pc:chgData name="Marcus Palisoc | Unisan UK" userId="9b66bdf4-c87e-49cb-9aea-89778263ac9e" providerId="ADAL" clId="{D8905551-0DEF-4D16-9CE1-E7A19321DB64}" dt="2021-12-06T23:00:57.576" v="5934"/>
        <pc:sldMkLst>
          <pc:docMk/>
          <pc:sldMk cId="940089043" sldId="267"/>
        </pc:sldMkLst>
        <pc:spChg chg="del">
          <ac:chgData name="Marcus Palisoc | Unisan UK" userId="9b66bdf4-c87e-49cb-9aea-89778263ac9e" providerId="ADAL" clId="{D8905551-0DEF-4D16-9CE1-E7A19321DB64}" dt="2021-12-05T17:39:35.150" v="727" actId="478"/>
          <ac:spMkLst>
            <pc:docMk/>
            <pc:sldMk cId="940089043" sldId="267"/>
            <ac:spMk id="2" creationId="{369F6CB3-D6E2-49C0-9EA1-00F4F18369D4}"/>
          </ac:spMkLst>
        </pc:spChg>
        <pc:spChg chg="del">
          <ac:chgData name="Marcus Palisoc | Unisan UK" userId="9b66bdf4-c87e-49cb-9aea-89778263ac9e" providerId="ADAL" clId="{D8905551-0DEF-4D16-9CE1-E7A19321DB64}" dt="2021-12-05T17:39:35.150" v="727" actId="478"/>
          <ac:spMkLst>
            <pc:docMk/>
            <pc:sldMk cId="940089043" sldId="267"/>
            <ac:spMk id="3" creationId="{0689352E-5F13-42B5-A81F-978E56F9D016}"/>
          </ac:spMkLst>
        </pc:spChg>
        <pc:spChg chg="mod topLvl">
          <ac:chgData name="Marcus Palisoc | Unisan UK" userId="9b66bdf4-c87e-49cb-9aea-89778263ac9e" providerId="ADAL" clId="{D8905551-0DEF-4D16-9CE1-E7A19321DB64}" dt="2021-12-05T21:08:58.560" v="1758" actId="20577"/>
          <ac:spMkLst>
            <pc:docMk/>
            <pc:sldMk cId="940089043" sldId="267"/>
            <ac:spMk id="13" creationId="{26299DB7-1992-49E6-BC6A-A46E31EB6308}"/>
          </ac:spMkLst>
        </pc:spChg>
        <pc:spChg chg="del mod topLvl">
          <ac:chgData name="Marcus Palisoc | Unisan UK" userId="9b66bdf4-c87e-49cb-9aea-89778263ac9e" providerId="ADAL" clId="{D8905551-0DEF-4D16-9CE1-E7A19321DB64}" dt="2021-12-05T21:07:39.878" v="1738" actId="478"/>
          <ac:spMkLst>
            <pc:docMk/>
            <pc:sldMk cId="940089043" sldId="267"/>
            <ac:spMk id="14" creationId="{5FA19A53-4387-42CE-B62F-2FB0948788AD}"/>
          </ac:spMkLst>
        </pc:spChg>
        <pc:spChg chg="add mod">
          <ac:chgData name="Marcus Palisoc | Unisan UK" userId="9b66bdf4-c87e-49cb-9aea-89778263ac9e" providerId="ADAL" clId="{D8905551-0DEF-4D16-9CE1-E7A19321DB64}" dt="2021-12-05T21:08:37.193" v="1755" actId="1035"/>
          <ac:spMkLst>
            <pc:docMk/>
            <pc:sldMk cId="940089043" sldId="267"/>
            <ac:spMk id="16" creationId="{1287CE55-9E91-4E03-95FF-00265981EB03}"/>
          </ac:spMkLst>
        </pc:spChg>
        <pc:spChg chg="del">
          <ac:chgData name="Marcus Palisoc | Unisan UK" userId="9b66bdf4-c87e-49cb-9aea-89778263ac9e" providerId="ADAL" clId="{D8905551-0DEF-4D16-9CE1-E7A19321DB64}" dt="2021-12-05T17:39:37.039" v="728" actId="478"/>
          <ac:spMkLst>
            <pc:docMk/>
            <pc:sldMk cId="940089043" sldId="267"/>
            <ac:spMk id="27" creationId="{75BECCD2-600C-419D-8A40-12B2D6925E58}"/>
          </ac:spMkLst>
        </pc:spChg>
        <pc:spChg chg="del">
          <ac:chgData name="Marcus Palisoc | Unisan UK" userId="9b66bdf4-c87e-49cb-9aea-89778263ac9e" providerId="ADAL" clId="{D8905551-0DEF-4D16-9CE1-E7A19321DB64}" dt="2021-12-05T17:39:37.039" v="728" actId="478"/>
          <ac:spMkLst>
            <pc:docMk/>
            <pc:sldMk cId="940089043" sldId="267"/>
            <ac:spMk id="28" creationId="{963327E4-A301-49C4-BC6F-F3299C32698E}"/>
          </ac:spMkLst>
        </pc:spChg>
        <pc:spChg chg="del">
          <ac:chgData name="Marcus Palisoc | Unisan UK" userId="9b66bdf4-c87e-49cb-9aea-89778263ac9e" providerId="ADAL" clId="{D8905551-0DEF-4D16-9CE1-E7A19321DB64}" dt="2021-12-05T17:39:35.150" v="727" actId="478"/>
          <ac:spMkLst>
            <pc:docMk/>
            <pc:sldMk cId="940089043" sldId="267"/>
            <ac:spMk id="29" creationId="{1675097F-1125-48D1-88D9-975C75AA1E7C}"/>
          </ac:spMkLst>
        </pc:spChg>
        <pc:grpChg chg="add del mod">
          <ac:chgData name="Marcus Palisoc | Unisan UK" userId="9b66bdf4-c87e-49cb-9aea-89778263ac9e" providerId="ADAL" clId="{D8905551-0DEF-4D16-9CE1-E7A19321DB64}" dt="2021-12-05T21:07:39.878" v="1738" actId="478"/>
          <ac:grpSpMkLst>
            <pc:docMk/>
            <pc:sldMk cId="940089043" sldId="267"/>
            <ac:grpSpMk id="11" creationId="{09881EE4-7192-454F-9863-D899D92AC677}"/>
          </ac:grpSpMkLst>
        </pc:grpChg>
        <pc:picChg chg="add mod">
          <ac:chgData name="Marcus Palisoc | Unisan UK" userId="9b66bdf4-c87e-49cb-9aea-89778263ac9e" providerId="ADAL" clId="{D8905551-0DEF-4D16-9CE1-E7A19321DB64}" dt="2021-12-05T21:23:15.095" v="2029"/>
          <ac:picMkLst>
            <pc:docMk/>
            <pc:sldMk cId="940089043" sldId="267"/>
            <ac:picMk id="6" creationId="{94607F45-8822-4223-B975-CE430D44B080}"/>
          </ac:picMkLst>
        </pc:picChg>
        <pc:cxnChg chg="del">
          <ac:chgData name="Marcus Palisoc | Unisan UK" userId="9b66bdf4-c87e-49cb-9aea-89778263ac9e" providerId="ADAL" clId="{D8905551-0DEF-4D16-9CE1-E7A19321DB64}" dt="2021-12-05T17:39:35.150" v="727" actId="478"/>
          <ac:cxnSpMkLst>
            <pc:docMk/>
            <pc:sldMk cId="940089043" sldId="267"/>
            <ac:cxnSpMk id="5" creationId="{11C27F2B-DFF8-4CD4-939A-EC9E8D2F5C50}"/>
          </ac:cxnSpMkLst>
        </pc:cxnChg>
        <pc:cxnChg chg="del">
          <ac:chgData name="Marcus Palisoc | Unisan UK" userId="9b66bdf4-c87e-49cb-9aea-89778263ac9e" providerId="ADAL" clId="{D8905551-0DEF-4D16-9CE1-E7A19321DB64}" dt="2021-12-05T17:39:35.150" v="727" actId="478"/>
          <ac:cxnSpMkLst>
            <pc:docMk/>
            <pc:sldMk cId="940089043" sldId="267"/>
            <ac:cxnSpMk id="10" creationId="{37505225-50D4-4D32-8A68-4317F413EDDF}"/>
          </ac:cxnSpMkLst>
        </pc:cxnChg>
        <pc:cxnChg chg="del">
          <ac:chgData name="Marcus Palisoc | Unisan UK" userId="9b66bdf4-c87e-49cb-9aea-89778263ac9e" providerId="ADAL" clId="{D8905551-0DEF-4D16-9CE1-E7A19321DB64}" dt="2021-12-05T17:39:35.150" v="727" actId="478"/>
          <ac:cxnSpMkLst>
            <pc:docMk/>
            <pc:sldMk cId="940089043" sldId="267"/>
            <ac:cxnSpMk id="12" creationId="{61D9C8D5-916A-46C4-85A5-EC2826C923F4}"/>
          </ac:cxnSpMkLst>
        </pc:cxnChg>
        <pc:cxnChg chg="del">
          <ac:chgData name="Marcus Palisoc | Unisan UK" userId="9b66bdf4-c87e-49cb-9aea-89778263ac9e" providerId="ADAL" clId="{D8905551-0DEF-4D16-9CE1-E7A19321DB64}" dt="2021-12-05T17:39:35.150" v="727" actId="478"/>
          <ac:cxnSpMkLst>
            <pc:docMk/>
            <pc:sldMk cId="940089043" sldId="267"/>
            <ac:cxnSpMk id="17" creationId="{911CBCA6-908A-48F5-98BA-EC0CB7F0666A}"/>
          </ac:cxnSpMkLst>
        </pc:cxnChg>
      </pc:sldChg>
      <pc:sldChg chg="add del setBg">
        <pc:chgData name="Marcus Palisoc | Unisan UK" userId="9b66bdf4-c87e-49cb-9aea-89778263ac9e" providerId="ADAL" clId="{D8905551-0DEF-4D16-9CE1-E7A19321DB64}" dt="2021-12-05T17:39:27.213" v="723"/>
        <pc:sldMkLst>
          <pc:docMk/>
          <pc:sldMk cId="4005042117" sldId="267"/>
        </pc:sldMkLst>
      </pc:sldChg>
      <pc:sldChg chg="add del setBg">
        <pc:chgData name="Marcus Palisoc | Unisan UK" userId="9b66bdf4-c87e-49cb-9aea-89778263ac9e" providerId="ADAL" clId="{D8905551-0DEF-4D16-9CE1-E7A19321DB64}" dt="2021-12-05T17:40:28.103" v="747"/>
        <pc:sldMkLst>
          <pc:docMk/>
          <pc:sldMk cId="1696755670" sldId="268"/>
        </pc:sldMkLst>
      </pc:sldChg>
      <pc:sldChg chg="addSp delSp modSp add mod ord">
        <pc:chgData name="Marcus Palisoc | Unisan UK" userId="9b66bdf4-c87e-49cb-9aea-89778263ac9e" providerId="ADAL" clId="{D8905551-0DEF-4D16-9CE1-E7A19321DB64}" dt="2021-12-06T22:52:07.353" v="5730"/>
        <pc:sldMkLst>
          <pc:docMk/>
          <pc:sldMk cId="3359443155" sldId="268"/>
        </pc:sldMkLst>
        <pc:spChg chg="mod">
          <ac:chgData name="Marcus Palisoc | Unisan UK" userId="9b66bdf4-c87e-49cb-9aea-89778263ac9e" providerId="ADAL" clId="{D8905551-0DEF-4D16-9CE1-E7A19321DB64}" dt="2021-12-05T17:40:50.700" v="755" actId="6549"/>
          <ac:spMkLst>
            <pc:docMk/>
            <pc:sldMk cId="3359443155" sldId="268"/>
            <ac:spMk id="2" creationId="{05E8B5A0-EA24-44C4-A3D5-EFB4649FC335}"/>
          </ac:spMkLst>
        </pc:spChg>
        <pc:spChg chg="mod">
          <ac:chgData name="Marcus Palisoc | Unisan UK" userId="9b66bdf4-c87e-49cb-9aea-89778263ac9e" providerId="ADAL" clId="{D8905551-0DEF-4D16-9CE1-E7A19321DB64}" dt="2021-12-06T21:00:57.118" v="4454" actId="571"/>
          <ac:spMkLst>
            <pc:docMk/>
            <pc:sldMk cId="3359443155" sldId="268"/>
            <ac:spMk id="6" creationId="{309DC9AC-AA36-415A-B9EE-4EB59CCCC745}"/>
          </ac:spMkLst>
        </pc:spChg>
        <pc:spChg chg="mod">
          <ac:chgData name="Marcus Palisoc | Unisan UK" userId="9b66bdf4-c87e-49cb-9aea-89778263ac9e" providerId="ADAL" clId="{D8905551-0DEF-4D16-9CE1-E7A19321DB64}" dt="2021-12-06T22:15:31.692" v="4856" actId="20577"/>
          <ac:spMkLst>
            <pc:docMk/>
            <pc:sldMk cId="3359443155" sldId="268"/>
            <ac:spMk id="7" creationId="{176E750A-3B00-4618-9450-502958190582}"/>
          </ac:spMkLst>
        </pc:spChg>
        <pc:spChg chg="add del mod">
          <ac:chgData name="Marcus Palisoc | Unisan UK" userId="9b66bdf4-c87e-49cb-9aea-89778263ac9e" providerId="ADAL" clId="{D8905551-0DEF-4D16-9CE1-E7A19321DB64}" dt="2021-12-06T19:52:48.846" v="3244" actId="478"/>
          <ac:spMkLst>
            <pc:docMk/>
            <pc:sldMk cId="3359443155" sldId="268"/>
            <ac:spMk id="8" creationId="{8322720A-9545-4636-BB23-FD3A88695EB7}"/>
          </ac:spMkLst>
        </pc:spChg>
        <pc:spChg chg="add del mod">
          <ac:chgData name="Marcus Palisoc | Unisan UK" userId="9b66bdf4-c87e-49cb-9aea-89778263ac9e" providerId="ADAL" clId="{D8905551-0DEF-4D16-9CE1-E7A19321DB64}" dt="2021-12-06T21:59:44.604" v="4520" actId="478"/>
          <ac:spMkLst>
            <pc:docMk/>
            <pc:sldMk cId="3359443155" sldId="268"/>
            <ac:spMk id="9" creationId="{F06B4DB6-1476-4ADE-AD74-85737C36A17F}"/>
          </ac:spMkLst>
        </pc:spChg>
        <pc:grpChg chg="del">
          <ac:chgData name="Marcus Palisoc | Unisan UK" userId="9b66bdf4-c87e-49cb-9aea-89778263ac9e" providerId="ADAL" clId="{D8905551-0DEF-4D16-9CE1-E7A19321DB64}" dt="2021-12-05T17:40:52.998" v="756" actId="478"/>
          <ac:grpSpMkLst>
            <pc:docMk/>
            <pc:sldMk cId="3359443155" sldId="268"/>
            <ac:grpSpMk id="4" creationId="{01081011-6726-4D20-B3A3-81981EE2F916}"/>
          </ac:grpSpMkLst>
        </pc:grpChg>
        <pc:grpChg chg="add del mod">
          <ac:chgData name="Marcus Palisoc | Unisan UK" userId="9b66bdf4-c87e-49cb-9aea-89778263ac9e" providerId="ADAL" clId="{D8905551-0DEF-4D16-9CE1-E7A19321DB64}" dt="2021-12-06T22:15:36.404" v="4857" actId="1076"/>
          <ac:grpSpMkLst>
            <pc:docMk/>
            <pc:sldMk cId="3359443155" sldId="268"/>
            <ac:grpSpMk id="5" creationId="{5D587C5C-EE19-43E7-BCAB-6A410CE056A7}"/>
          </ac:grpSpMkLst>
        </pc:grpChg>
      </pc:sldChg>
      <pc:sldChg chg="add del setBg">
        <pc:chgData name="Marcus Palisoc | Unisan UK" userId="9b66bdf4-c87e-49cb-9aea-89778263ac9e" providerId="ADAL" clId="{D8905551-0DEF-4D16-9CE1-E7A19321DB64}" dt="2021-12-05T17:40:36.168" v="749"/>
        <pc:sldMkLst>
          <pc:docMk/>
          <pc:sldMk cId="3665366225" sldId="268"/>
        </pc:sldMkLst>
      </pc:sldChg>
      <pc:sldChg chg="addSp modSp new del mod">
        <pc:chgData name="Marcus Palisoc | Unisan UK" userId="9b66bdf4-c87e-49cb-9aea-89778263ac9e" providerId="ADAL" clId="{D8905551-0DEF-4D16-9CE1-E7A19321DB64}" dt="2021-12-06T20:59:32.428" v="4440" actId="47"/>
        <pc:sldMkLst>
          <pc:docMk/>
          <pc:sldMk cId="15958752" sldId="269"/>
        </pc:sldMkLst>
        <pc:spChg chg="mod">
          <ac:chgData name="Marcus Palisoc | Unisan UK" userId="9b66bdf4-c87e-49cb-9aea-89778263ac9e" providerId="ADAL" clId="{D8905551-0DEF-4D16-9CE1-E7A19321DB64}" dt="2021-12-05T17:46:23.991" v="801" actId="20577"/>
          <ac:spMkLst>
            <pc:docMk/>
            <pc:sldMk cId="15958752" sldId="269"/>
            <ac:spMk id="3" creationId="{F4FBAC64-1AC7-4C2B-AB6E-BC3D05985571}"/>
          </ac:spMkLst>
        </pc:spChg>
        <pc:spChg chg="mod">
          <ac:chgData name="Marcus Palisoc | Unisan UK" userId="9b66bdf4-c87e-49cb-9aea-89778263ac9e" providerId="ADAL" clId="{D8905551-0DEF-4D16-9CE1-E7A19321DB64}" dt="2021-12-05T17:46:15.654" v="775"/>
          <ac:spMkLst>
            <pc:docMk/>
            <pc:sldMk cId="15958752" sldId="269"/>
            <ac:spMk id="4" creationId="{5C334B60-1B9F-4850-BCD1-8BA583FDA4A1}"/>
          </ac:spMkLst>
        </pc:spChg>
        <pc:grpChg chg="add mod">
          <ac:chgData name="Marcus Palisoc | Unisan UK" userId="9b66bdf4-c87e-49cb-9aea-89778263ac9e" providerId="ADAL" clId="{D8905551-0DEF-4D16-9CE1-E7A19321DB64}" dt="2021-12-05T17:46:18.005" v="777" actId="1076"/>
          <ac:grpSpMkLst>
            <pc:docMk/>
            <pc:sldMk cId="15958752" sldId="269"/>
            <ac:grpSpMk id="2" creationId="{921AF020-AE71-4A0D-B844-90028465D866}"/>
          </ac:grpSpMkLst>
        </pc:grpChg>
      </pc:sldChg>
      <pc:sldChg chg="addSp modSp new del mod ord">
        <pc:chgData name="Marcus Palisoc | Unisan UK" userId="9b66bdf4-c87e-49cb-9aea-89778263ac9e" providerId="ADAL" clId="{D8905551-0DEF-4D16-9CE1-E7A19321DB64}" dt="2021-12-06T22:15:44.493" v="4859" actId="47"/>
        <pc:sldMkLst>
          <pc:docMk/>
          <pc:sldMk cId="3609977502" sldId="270"/>
        </pc:sldMkLst>
        <pc:spChg chg="mod">
          <ac:chgData name="Marcus Palisoc | Unisan UK" userId="9b66bdf4-c87e-49cb-9aea-89778263ac9e" providerId="ADAL" clId="{D8905551-0DEF-4D16-9CE1-E7A19321DB64}" dt="2021-12-05T17:46:39.009" v="821" actId="20577"/>
          <ac:spMkLst>
            <pc:docMk/>
            <pc:sldMk cId="3609977502" sldId="270"/>
            <ac:spMk id="3" creationId="{98C6894E-26C5-4294-9884-BDA5F418A0B3}"/>
          </ac:spMkLst>
        </pc:spChg>
        <pc:spChg chg="mod">
          <ac:chgData name="Marcus Palisoc | Unisan UK" userId="9b66bdf4-c87e-49cb-9aea-89778263ac9e" providerId="ADAL" clId="{D8905551-0DEF-4D16-9CE1-E7A19321DB64}" dt="2021-12-05T17:46:30.557" v="802"/>
          <ac:spMkLst>
            <pc:docMk/>
            <pc:sldMk cId="3609977502" sldId="270"/>
            <ac:spMk id="4" creationId="{C3D81D82-1220-437D-AB4D-57D0353ECB6D}"/>
          </ac:spMkLst>
        </pc:spChg>
        <pc:grpChg chg="add mod">
          <ac:chgData name="Marcus Palisoc | Unisan UK" userId="9b66bdf4-c87e-49cb-9aea-89778263ac9e" providerId="ADAL" clId="{D8905551-0DEF-4D16-9CE1-E7A19321DB64}" dt="2021-12-05T17:46:30.557" v="802"/>
          <ac:grpSpMkLst>
            <pc:docMk/>
            <pc:sldMk cId="3609977502" sldId="270"/>
            <ac:grpSpMk id="2" creationId="{B3CB0682-5F53-4C6A-B24D-9895E18276D1}"/>
          </ac:grpSpMkLst>
        </pc:grpChg>
      </pc:sldChg>
      <pc:sldChg chg="addSp delSp modSp add mod ord">
        <pc:chgData name="Marcus Palisoc | Unisan UK" userId="9b66bdf4-c87e-49cb-9aea-89778263ac9e" providerId="ADAL" clId="{D8905551-0DEF-4D16-9CE1-E7A19321DB64}" dt="2021-12-06T22:14:59.857" v="4832" actId="1076"/>
        <pc:sldMkLst>
          <pc:docMk/>
          <pc:sldMk cId="2565179718" sldId="271"/>
        </pc:sldMkLst>
        <pc:spChg chg="mod">
          <ac:chgData name="Marcus Palisoc | Unisan UK" userId="9b66bdf4-c87e-49cb-9aea-89778263ac9e" providerId="ADAL" clId="{D8905551-0DEF-4D16-9CE1-E7A19321DB64}" dt="2021-12-05T21:06:12.476" v="1657" actId="20577"/>
          <ac:spMkLst>
            <pc:docMk/>
            <pc:sldMk cId="2565179718" sldId="271"/>
            <ac:spMk id="9" creationId="{926AEDD8-737C-47D3-90C9-C5B8C4CB7BF4}"/>
          </ac:spMkLst>
        </pc:spChg>
        <pc:spChg chg="mod">
          <ac:chgData name="Marcus Palisoc | Unisan UK" userId="9b66bdf4-c87e-49cb-9aea-89778263ac9e" providerId="ADAL" clId="{D8905551-0DEF-4D16-9CE1-E7A19321DB64}" dt="2021-12-06T22:12:05.235" v="4795" actId="20577"/>
          <ac:spMkLst>
            <pc:docMk/>
            <pc:sldMk cId="2565179718" sldId="271"/>
            <ac:spMk id="10" creationId="{A3A334C2-928B-49D3-8CEF-ABE901B780F0}"/>
          </ac:spMkLst>
        </pc:spChg>
        <pc:grpChg chg="del">
          <ac:chgData name="Marcus Palisoc | Unisan UK" userId="9b66bdf4-c87e-49cb-9aea-89778263ac9e" providerId="ADAL" clId="{D8905551-0DEF-4D16-9CE1-E7A19321DB64}" dt="2021-12-05T17:47:16.238" v="827" actId="478"/>
          <ac:grpSpMkLst>
            <pc:docMk/>
            <pc:sldMk cId="2565179718" sldId="271"/>
            <ac:grpSpMk id="5" creationId="{0DBF17D4-898D-412E-B8D8-B439B1323B56}"/>
          </ac:grpSpMkLst>
        </pc:grpChg>
        <pc:grpChg chg="add mod">
          <ac:chgData name="Marcus Palisoc | Unisan UK" userId="9b66bdf4-c87e-49cb-9aea-89778263ac9e" providerId="ADAL" clId="{D8905551-0DEF-4D16-9CE1-E7A19321DB64}" dt="2021-12-06T22:14:59.857" v="4832" actId="1076"/>
          <ac:grpSpMkLst>
            <pc:docMk/>
            <pc:sldMk cId="2565179718" sldId="271"/>
            <ac:grpSpMk id="8" creationId="{07012C26-E2BA-4C11-A46A-F5CF22C2A914}"/>
          </ac:grpSpMkLst>
        </pc:grpChg>
        <pc:picChg chg="add mod">
          <ac:chgData name="Marcus Palisoc | Unisan UK" userId="9b66bdf4-c87e-49cb-9aea-89778263ac9e" providerId="ADAL" clId="{D8905551-0DEF-4D16-9CE1-E7A19321DB64}" dt="2021-12-06T22:08:23.194" v="4551" actId="1076"/>
          <ac:picMkLst>
            <pc:docMk/>
            <pc:sldMk cId="2565179718" sldId="271"/>
            <ac:picMk id="3" creationId="{EE0F8FF0-53A1-4706-8A80-C8195D27DE14}"/>
          </ac:picMkLst>
        </pc:picChg>
        <pc:picChg chg="add del mod">
          <ac:chgData name="Marcus Palisoc | Unisan UK" userId="9b66bdf4-c87e-49cb-9aea-89778263ac9e" providerId="ADAL" clId="{D8905551-0DEF-4D16-9CE1-E7A19321DB64}" dt="2021-12-06T22:06:44.241" v="4545" actId="478"/>
          <ac:picMkLst>
            <pc:docMk/>
            <pc:sldMk cId="2565179718" sldId="271"/>
            <ac:picMk id="1026" creationId="{3406E380-F173-4F34-883A-96822D95D558}"/>
          </ac:picMkLst>
        </pc:picChg>
      </pc:sldChg>
      <pc:sldChg chg="addSp modSp new del mod ord setBg">
        <pc:chgData name="Marcus Palisoc | Unisan UK" userId="9b66bdf4-c87e-49cb-9aea-89778263ac9e" providerId="ADAL" clId="{D8905551-0DEF-4D16-9CE1-E7A19321DB64}" dt="2021-12-06T22:05:23.701" v="4542" actId="47"/>
        <pc:sldMkLst>
          <pc:docMk/>
          <pc:sldMk cId="2681878254" sldId="272"/>
        </pc:sldMkLst>
        <pc:spChg chg="mod">
          <ac:chgData name="Marcus Palisoc | Unisan UK" userId="9b66bdf4-c87e-49cb-9aea-89778263ac9e" providerId="ADAL" clId="{D8905551-0DEF-4D16-9CE1-E7A19321DB64}" dt="2021-12-05T17:48:38.847" v="872" actId="20577"/>
          <ac:spMkLst>
            <pc:docMk/>
            <pc:sldMk cId="2681878254" sldId="272"/>
            <ac:spMk id="3" creationId="{D1BED94F-354E-4319-967B-4D7A38AB02D9}"/>
          </ac:spMkLst>
        </pc:spChg>
        <pc:spChg chg="mod">
          <ac:chgData name="Marcus Palisoc | Unisan UK" userId="9b66bdf4-c87e-49cb-9aea-89778263ac9e" providerId="ADAL" clId="{D8905551-0DEF-4D16-9CE1-E7A19321DB64}" dt="2021-12-06T20:34:36.308" v="3470" actId="20577"/>
          <ac:spMkLst>
            <pc:docMk/>
            <pc:sldMk cId="2681878254" sldId="272"/>
            <ac:spMk id="4" creationId="{F0DCEF2B-0C9F-4329-AE88-12E575A47CAB}"/>
          </ac:spMkLst>
        </pc:spChg>
        <pc:grpChg chg="add mod">
          <ac:chgData name="Marcus Palisoc | Unisan UK" userId="9b66bdf4-c87e-49cb-9aea-89778263ac9e" providerId="ADAL" clId="{D8905551-0DEF-4D16-9CE1-E7A19321DB64}" dt="2021-12-05T17:47:51.861" v="854"/>
          <ac:grpSpMkLst>
            <pc:docMk/>
            <pc:sldMk cId="2681878254" sldId="272"/>
            <ac:grpSpMk id="2" creationId="{30CB7807-6133-48F5-A5B0-1A4F5619AB19}"/>
          </ac:grpSpMkLst>
        </pc:grpChg>
      </pc:sldChg>
      <pc:sldChg chg="addSp modSp new del mod setBg">
        <pc:chgData name="Marcus Palisoc | Unisan UK" userId="9b66bdf4-c87e-49cb-9aea-89778263ac9e" providerId="ADAL" clId="{D8905551-0DEF-4D16-9CE1-E7A19321DB64}" dt="2021-12-06T21:00:39.767" v="4450" actId="47"/>
        <pc:sldMkLst>
          <pc:docMk/>
          <pc:sldMk cId="3782351852" sldId="273"/>
        </pc:sldMkLst>
        <pc:spChg chg="mod">
          <ac:chgData name="Marcus Palisoc | Unisan UK" userId="9b66bdf4-c87e-49cb-9aea-89778263ac9e" providerId="ADAL" clId="{D8905551-0DEF-4D16-9CE1-E7A19321DB64}" dt="2021-12-05T17:49:38.676" v="899" actId="20577"/>
          <ac:spMkLst>
            <pc:docMk/>
            <pc:sldMk cId="3782351852" sldId="273"/>
            <ac:spMk id="3" creationId="{12B2B593-5D66-45F7-975B-EB2FC1DC76FA}"/>
          </ac:spMkLst>
        </pc:spChg>
        <pc:spChg chg="mod">
          <ac:chgData name="Marcus Palisoc | Unisan UK" userId="9b66bdf4-c87e-49cb-9aea-89778263ac9e" providerId="ADAL" clId="{D8905551-0DEF-4D16-9CE1-E7A19321DB64}" dt="2021-12-05T20:59:35.498" v="1496" actId="20577"/>
          <ac:spMkLst>
            <pc:docMk/>
            <pc:sldMk cId="3782351852" sldId="273"/>
            <ac:spMk id="4" creationId="{71C9FC70-87D3-4CF9-952F-9BD3766443A7}"/>
          </ac:spMkLst>
        </pc:spChg>
        <pc:grpChg chg="add mod">
          <ac:chgData name="Marcus Palisoc | Unisan UK" userId="9b66bdf4-c87e-49cb-9aea-89778263ac9e" providerId="ADAL" clId="{D8905551-0DEF-4D16-9CE1-E7A19321DB64}" dt="2021-12-05T17:49:27.252" v="876"/>
          <ac:grpSpMkLst>
            <pc:docMk/>
            <pc:sldMk cId="3782351852" sldId="273"/>
            <ac:grpSpMk id="2" creationId="{F0F215D0-13B4-43DD-88C6-EA09C6F1D48B}"/>
          </ac:grpSpMkLst>
        </pc:grpChg>
      </pc:sldChg>
      <pc:sldChg chg="addSp modSp new del mod setBg">
        <pc:chgData name="Marcus Palisoc | Unisan UK" userId="9b66bdf4-c87e-49cb-9aea-89778263ac9e" providerId="ADAL" clId="{D8905551-0DEF-4D16-9CE1-E7A19321DB64}" dt="2021-12-06T22:15:41.940" v="4858" actId="47"/>
        <pc:sldMkLst>
          <pc:docMk/>
          <pc:sldMk cId="311176662" sldId="274"/>
        </pc:sldMkLst>
        <pc:spChg chg="mod">
          <ac:chgData name="Marcus Palisoc | Unisan UK" userId="9b66bdf4-c87e-49cb-9aea-89778263ac9e" providerId="ADAL" clId="{D8905551-0DEF-4D16-9CE1-E7A19321DB64}" dt="2021-12-05T17:51:04" v="942" actId="20577"/>
          <ac:spMkLst>
            <pc:docMk/>
            <pc:sldMk cId="311176662" sldId="274"/>
            <ac:spMk id="3" creationId="{ADCEB154-A4CE-4D2A-909E-3BC254C970CA}"/>
          </ac:spMkLst>
        </pc:spChg>
        <pc:spChg chg="mod">
          <ac:chgData name="Marcus Palisoc | Unisan UK" userId="9b66bdf4-c87e-49cb-9aea-89778263ac9e" providerId="ADAL" clId="{D8905551-0DEF-4D16-9CE1-E7A19321DB64}" dt="2021-12-05T17:50:56.192" v="918"/>
          <ac:spMkLst>
            <pc:docMk/>
            <pc:sldMk cId="311176662" sldId="274"/>
            <ac:spMk id="4" creationId="{95582CA8-5EC4-4E26-B939-F44E41A5940C}"/>
          </ac:spMkLst>
        </pc:spChg>
        <pc:grpChg chg="add mod">
          <ac:chgData name="Marcus Palisoc | Unisan UK" userId="9b66bdf4-c87e-49cb-9aea-89778263ac9e" providerId="ADAL" clId="{D8905551-0DEF-4D16-9CE1-E7A19321DB64}" dt="2021-12-05T17:50:56.192" v="918"/>
          <ac:grpSpMkLst>
            <pc:docMk/>
            <pc:sldMk cId="311176662" sldId="274"/>
            <ac:grpSpMk id="2" creationId="{2976FDA3-12E4-463A-BDB8-6F31DC25FBD4}"/>
          </ac:grpSpMkLst>
        </pc:grpChg>
      </pc:sldChg>
      <pc:sldChg chg="addSp delSp modSp new mod ord setBg">
        <pc:chgData name="Marcus Palisoc | Unisan UK" userId="9b66bdf4-c87e-49cb-9aea-89778263ac9e" providerId="ADAL" clId="{D8905551-0DEF-4D16-9CE1-E7A19321DB64}" dt="2021-12-06T23:07:13.363" v="5979"/>
        <pc:sldMkLst>
          <pc:docMk/>
          <pc:sldMk cId="3893079662" sldId="275"/>
        </pc:sldMkLst>
        <pc:spChg chg="del mod">
          <ac:chgData name="Marcus Palisoc | Unisan UK" userId="9b66bdf4-c87e-49cb-9aea-89778263ac9e" providerId="ADAL" clId="{D8905551-0DEF-4D16-9CE1-E7A19321DB64}" dt="2021-12-05T21:10:21.731" v="1759" actId="478"/>
          <ac:spMkLst>
            <pc:docMk/>
            <pc:sldMk cId="3893079662" sldId="275"/>
            <ac:spMk id="3" creationId="{4B1742EA-8B81-4AAA-8819-0B94848DFAC8}"/>
          </ac:spMkLst>
        </pc:spChg>
        <pc:spChg chg="mod">
          <ac:chgData name="Marcus Palisoc | Unisan UK" userId="9b66bdf4-c87e-49cb-9aea-89778263ac9e" providerId="ADAL" clId="{D8905551-0DEF-4D16-9CE1-E7A19321DB64}" dt="2021-12-05T21:10:59.979" v="1776" actId="1038"/>
          <ac:spMkLst>
            <pc:docMk/>
            <pc:sldMk cId="3893079662" sldId="275"/>
            <ac:spMk id="4" creationId="{922A30EB-4ED2-4D29-B411-D09219BD3F30}"/>
          </ac:spMkLst>
        </pc:spChg>
        <pc:spChg chg="add mod">
          <ac:chgData name="Marcus Palisoc | Unisan UK" userId="9b66bdf4-c87e-49cb-9aea-89778263ac9e" providerId="ADAL" clId="{D8905551-0DEF-4D16-9CE1-E7A19321DB64}" dt="2021-12-05T20:43:40.015" v="1099" actId="1076"/>
          <ac:spMkLst>
            <pc:docMk/>
            <pc:sldMk cId="3893079662" sldId="275"/>
            <ac:spMk id="5" creationId="{B152398C-C28C-437E-8BF0-37802F927A57}"/>
          </ac:spMkLst>
        </pc:spChg>
        <pc:spChg chg="add del mod">
          <ac:chgData name="Marcus Palisoc | Unisan UK" userId="9b66bdf4-c87e-49cb-9aea-89778263ac9e" providerId="ADAL" clId="{D8905551-0DEF-4D16-9CE1-E7A19321DB64}" dt="2021-12-05T20:44:08.115" v="1104"/>
          <ac:spMkLst>
            <pc:docMk/>
            <pc:sldMk cId="3893079662" sldId="275"/>
            <ac:spMk id="7" creationId="{77B959EE-94DA-4990-ACBD-5A65F0DABFA9}"/>
          </ac:spMkLst>
        </pc:spChg>
        <pc:spChg chg="add mod">
          <ac:chgData name="Marcus Palisoc | Unisan UK" userId="9b66bdf4-c87e-49cb-9aea-89778263ac9e" providerId="ADAL" clId="{D8905551-0DEF-4D16-9CE1-E7A19321DB64}" dt="2021-12-05T21:10:50.247" v="1762" actId="1076"/>
          <ac:spMkLst>
            <pc:docMk/>
            <pc:sldMk cId="3893079662" sldId="275"/>
            <ac:spMk id="8" creationId="{0CE9275A-8005-4498-AC86-B5FB43485392}"/>
          </ac:spMkLst>
        </pc:spChg>
        <pc:grpChg chg="add del mod">
          <ac:chgData name="Marcus Palisoc | Unisan UK" userId="9b66bdf4-c87e-49cb-9aea-89778263ac9e" providerId="ADAL" clId="{D8905551-0DEF-4D16-9CE1-E7A19321DB64}" dt="2021-12-05T21:10:21.731" v="1759" actId="478"/>
          <ac:grpSpMkLst>
            <pc:docMk/>
            <pc:sldMk cId="3893079662" sldId="275"/>
            <ac:grpSpMk id="2" creationId="{F7188948-5115-4079-9A68-AD51CCEE31EC}"/>
          </ac:grpSpMkLst>
        </pc:grpChg>
        <pc:grpChg chg="add mod">
          <ac:chgData name="Marcus Palisoc | Unisan UK" userId="9b66bdf4-c87e-49cb-9aea-89778263ac9e" providerId="ADAL" clId="{D8905551-0DEF-4D16-9CE1-E7A19321DB64}" dt="2021-12-05T21:10:30.586" v="1760" actId="1076"/>
          <ac:grpSpMkLst>
            <pc:docMk/>
            <pc:sldMk cId="3893079662" sldId="275"/>
            <ac:grpSpMk id="10" creationId="{13854527-2071-44C0-BFE1-CC19FE30F6DE}"/>
          </ac:grpSpMkLst>
        </pc:grpChg>
        <pc:picChg chg="add mod modCrop">
          <ac:chgData name="Marcus Palisoc | Unisan UK" userId="9b66bdf4-c87e-49cb-9aea-89778263ac9e" providerId="ADAL" clId="{D8905551-0DEF-4D16-9CE1-E7A19321DB64}" dt="2021-12-05T21:10:50.247" v="1762" actId="1076"/>
          <ac:picMkLst>
            <pc:docMk/>
            <pc:sldMk cId="3893079662" sldId="275"/>
            <ac:picMk id="6" creationId="{1B0B34CC-6C8A-4A7C-BD29-68956762CC57}"/>
          </ac:picMkLst>
        </pc:picChg>
        <pc:picChg chg="add mod">
          <ac:chgData name="Marcus Palisoc | Unisan UK" userId="9b66bdf4-c87e-49cb-9aea-89778263ac9e" providerId="ADAL" clId="{D8905551-0DEF-4D16-9CE1-E7A19321DB64}" dt="2021-12-05T21:10:59.979" v="1776" actId="1038"/>
          <ac:picMkLst>
            <pc:docMk/>
            <pc:sldMk cId="3893079662" sldId="275"/>
            <ac:picMk id="9" creationId="{78CE7430-BFBE-4518-B0D2-25AE3464710B}"/>
          </ac:picMkLst>
        </pc:picChg>
      </pc:sldChg>
      <pc:sldChg chg="addSp delSp modSp add mod">
        <pc:chgData name="Marcus Palisoc | Unisan UK" userId="9b66bdf4-c87e-49cb-9aea-89778263ac9e" providerId="ADAL" clId="{D8905551-0DEF-4D16-9CE1-E7A19321DB64}" dt="2021-12-06T19:35:25.625" v="3071" actId="1076"/>
        <pc:sldMkLst>
          <pc:docMk/>
          <pc:sldMk cId="223238790" sldId="276"/>
        </pc:sldMkLst>
        <pc:spChg chg="mod">
          <ac:chgData name="Marcus Palisoc | Unisan UK" userId="9b66bdf4-c87e-49cb-9aea-89778263ac9e" providerId="ADAL" clId="{D8905551-0DEF-4D16-9CE1-E7A19321DB64}" dt="2021-12-06T19:35:25.625" v="3071" actId="1076"/>
          <ac:spMkLst>
            <pc:docMk/>
            <pc:sldMk cId="223238790" sldId="276"/>
            <ac:spMk id="3" creationId="{0CF0C808-EAEE-4513-B2CE-479CD9877A2E}"/>
          </ac:spMkLst>
        </pc:spChg>
        <pc:spChg chg="add del mod">
          <ac:chgData name="Marcus Palisoc | Unisan UK" userId="9b66bdf4-c87e-49cb-9aea-89778263ac9e" providerId="ADAL" clId="{D8905551-0DEF-4D16-9CE1-E7A19321DB64}" dt="2021-12-05T20:50:59.056" v="1277"/>
          <ac:spMkLst>
            <pc:docMk/>
            <pc:sldMk cId="223238790" sldId="276"/>
            <ac:spMk id="4" creationId="{1A2D793D-2393-4AF9-8515-9D763575A070}"/>
          </ac:spMkLst>
        </pc:spChg>
        <pc:spChg chg="add del mod">
          <ac:chgData name="Marcus Palisoc | Unisan UK" userId="9b66bdf4-c87e-49cb-9aea-89778263ac9e" providerId="ADAL" clId="{D8905551-0DEF-4D16-9CE1-E7A19321DB64}" dt="2021-12-05T20:53:31.010" v="1292" actId="478"/>
          <ac:spMkLst>
            <pc:docMk/>
            <pc:sldMk cId="223238790" sldId="276"/>
            <ac:spMk id="5" creationId="{EA815C19-4F6E-4731-AE3C-040137D311A9}"/>
          </ac:spMkLst>
        </pc:spChg>
        <pc:spChg chg="add mod ord">
          <ac:chgData name="Marcus Palisoc | Unisan UK" userId="9b66bdf4-c87e-49cb-9aea-89778263ac9e" providerId="ADAL" clId="{D8905551-0DEF-4D16-9CE1-E7A19321DB64}" dt="2021-12-06T19:35:15.381" v="3068" actId="167"/>
          <ac:spMkLst>
            <pc:docMk/>
            <pc:sldMk cId="223238790" sldId="276"/>
            <ac:spMk id="6" creationId="{86A75889-0962-49D9-BA5E-B056D4ADD66C}"/>
          </ac:spMkLst>
        </pc:spChg>
        <pc:cxnChg chg="add mod">
          <ac:chgData name="Marcus Palisoc | Unisan UK" userId="9b66bdf4-c87e-49cb-9aea-89778263ac9e" providerId="ADAL" clId="{D8905551-0DEF-4D16-9CE1-E7A19321DB64}" dt="2021-12-05T20:52:52.472" v="1289" actId="12788"/>
          <ac:cxnSpMkLst>
            <pc:docMk/>
            <pc:sldMk cId="223238790" sldId="276"/>
            <ac:cxnSpMk id="7" creationId="{5C40EC91-AA04-4005-A1EC-01643D08626C}"/>
          </ac:cxnSpMkLst>
        </pc:cxnChg>
      </pc:sldChg>
      <pc:sldChg chg="add del">
        <pc:chgData name="Marcus Palisoc | Unisan UK" userId="9b66bdf4-c87e-49cb-9aea-89778263ac9e" providerId="ADAL" clId="{D8905551-0DEF-4D16-9CE1-E7A19321DB64}" dt="2021-12-05T20:49:58.283" v="1199" actId="2890"/>
        <pc:sldMkLst>
          <pc:docMk/>
          <pc:sldMk cId="245183932" sldId="276"/>
        </pc:sldMkLst>
      </pc:sldChg>
      <pc:sldChg chg="addSp modSp add mod ord">
        <pc:chgData name="Marcus Palisoc | Unisan UK" userId="9b66bdf4-c87e-49cb-9aea-89778263ac9e" providerId="ADAL" clId="{D8905551-0DEF-4D16-9CE1-E7A19321DB64}" dt="2021-12-06T20:38:53.002" v="3736" actId="20577"/>
        <pc:sldMkLst>
          <pc:docMk/>
          <pc:sldMk cId="4231854973" sldId="277"/>
        </pc:sldMkLst>
        <pc:spChg chg="mod">
          <ac:chgData name="Marcus Palisoc | Unisan UK" userId="9b66bdf4-c87e-49cb-9aea-89778263ac9e" providerId="ADAL" clId="{D8905551-0DEF-4D16-9CE1-E7A19321DB64}" dt="2021-12-05T21:06:40.568" v="1717" actId="20577"/>
          <ac:spMkLst>
            <pc:docMk/>
            <pc:sldMk cId="4231854973" sldId="277"/>
            <ac:spMk id="3" creationId="{F4FBAC64-1AC7-4C2B-AB6E-BC3D05985571}"/>
          </ac:spMkLst>
        </pc:spChg>
        <pc:spChg chg="mod">
          <ac:chgData name="Marcus Palisoc | Unisan UK" userId="9b66bdf4-c87e-49cb-9aea-89778263ac9e" providerId="ADAL" clId="{D8905551-0DEF-4D16-9CE1-E7A19321DB64}" dt="2021-12-05T21:16:17.256" v="1949" actId="20577"/>
          <ac:spMkLst>
            <pc:docMk/>
            <pc:sldMk cId="4231854973" sldId="277"/>
            <ac:spMk id="4" creationId="{5C334B60-1B9F-4850-BCD1-8BA583FDA4A1}"/>
          </ac:spMkLst>
        </pc:spChg>
        <pc:spChg chg="add mod">
          <ac:chgData name="Marcus Palisoc | Unisan UK" userId="9b66bdf4-c87e-49cb-9aea-89778263ac9e" providerId="ADAL" clId="{D8905551-0DEF-4D16-9CE1-E7A19321DB64}" dt="2021-12-06T20:38:53.002" v="3736" actId="20577"/>
          <ac:spMkLst>
            <pc:docMk/>
            <pc:sldMk cId="4231854973" sldId="277"/>
            <ac:spMk id="5" creationId="{B4E65F45-A48D-4C74-AF3A-1986660DC367}"/>
          </ac:spMkLst>
        </pc:spChg>
        <pc:grpChg chg="mod">
          <ac:chgData name="Marcus Palisoc | Unisan UK" userId="9b66bdf4-c87e-49cb-9aea-89778263ac9e" providerId="ADAL" clId="{D8905551-0DEF-4D16-9CE1-E7A19321DB64}" dt="2021-12-05T21:19:53.344" v="2026" actId="164"/>
          <ac:grpSpMkLst>
            <pc:docMk/>
            <pc:sldMk cId="4231854973" sldId="277"/>
            <ac:grpSpMk id="2" creationId="{921AF020-AE71-4A0D-B844-90028465D866}"/>
          </ac:grpSpMkLst>
        </pc:grpChg>
        <pc:grpChg chg="add mod">
          <ac:chgData name="Marcus Palisoc | Unisan UK" userId="9b66bdf4-c87e-49cb-9aea-89778263ac9e" providerId="ADAL" clId="{D8905551-0DEF-4D16-9CE1-E7A19321DB64}" dt="2021-12-05T21:19:56.989" v="2027" actId="1076"/>
          <ac:grpSpMkLst>
            <pc:docMk/>
            <pc:sldMk cId="4231854973" sldId="277"/>
            <ac:grpSpMk id="6" creationId="{B9DA21EE-A03F-43AE-9B5D-2F73F1F60443}"/>
          </ac:grpSpMkLst>
        </pc:grpChg>
      </pc:sldChg>
      <pc:sldChg chg="addSp delSp modSp add mod modTransition">
        <pc:chgData name="Marcus Palisoc | Unisan UK" userId="9b66bdf4-c87e-49cb-9aea-89778263ac9e" providerId="ADAL" clId="{D8905551-0DEF-4D16-9CE1-E7A19321DB64}" dt="2021-12-06T19:35:50.909" v="3076" actId="166"/>
        <pc:sldMkLst>
          <pc:docMk/>
          <pc:sldMk cId="1939252027" sldId="278"/>
        </pc:sldMkLst>
        <pc:spChg chg="add mod ord">
          <ac:chgData name="Marcus Palisoc | Unisan UK" userId="9b66bdf4-c87e-49cb-9aea-89778263ac9e" providerId="ADAL" clId="{D8905551-0DEF-4D16-9CE1-E7A19321DB64}" dt="2021-12-06T19:35:50.909" v="3076" actId="166"/>
          <ac:spMkLst>
            <pc:docMk/>
            <pc:sldMk cId="1939252027" sldId="278"/>
            <ac:spMk id="2" creationId="{F58DD8B7-A928-4022-87BC-BA64D0F26A91}"/>
          </ac:spMkLst>
        </pc:spChg>
        <pc:spChg chg="del">
          <ac:chgData name="Marcus Palisoc | Unisan UK" userId="9b66bdf4-c87e-49cb-9aea-89778263ac9e" providerId="ADAL" clId="{D8905551-0DEF-4D16-9CE1-E7A19321DB64}" dt="2021-12-06T19:35:34.088" v="3072" actId="478"/>
          <ac:spMkLst>
            <pc:docMk/>
            <pc:sldMk cId="1939252027" sldId="278"/>
            <ac:spMk id="3" creationId="{0CF0C808-EAEE-4513-B2CE-479CD9877A2E}"/>
          </ac:spMkLst>
        </pc:spChg>
        <pc:spChg chg="del">
          <ac:chgData name="Marcus Palisoc | Unisan UK" userId="9b66bdf4-c87e-49cb-9aea-89778263ac9e" providerId="ADAL" clId="{D8905551-0DEF-4D16-9CE1-E7A19321DB64}" dt="2021-12-06T19:35:34.088" v="3072" actId="478"/>
          <ac:spMkLst>
            <pc:docMk/>
            <pc:sldMk cId="1939252027" sldId="278"/>
            <ac:spMk id="6" creationId="{86A75889-0962-49D9-BA5E-B056D4ADD66C}"/>
          </ac:spMkLst>
        </pc:spChg>
        <pc:spChg chg="add mod">
          <ac:chgData name="Marcus Palisoc | Unisan UK" userId="9b66bdf4-c87e-49cb-9aea-89778263ac9e" providerId="ADAL" clId="{D8905551-0DEF-4D16-9CE1-E7A19321DB64}" dt="2021-12-06T19:35:34.744" v="3073"/>
          <ac:spMkLst>
            <pc:docMk/>
            <pc:sldMk cId="1939252027" sldId="278"/>
            <ac:spMk id="8" creationId="{711814BF-F200-454E-AD4B-F14B75CFE7AF}"/>
          </ac:spMkLst>
        </pc:spChg>
        <pc:spChg chg="add mod">
          <ac:chgData name="Marcus Palisoc | Unisan UK" userId="9b66bdf4-c87e-49cb-9aea-89778263ac9e" providerId="ADAL" clId="{D8905551-0DEF-4D16-9CE1-E7A19321DB64}" dt="2021-12-06T19:35:34.744" v="3073"/>
          <ac:spMkLst>
            <pc:docMk/>
            <pc:sldMk cId="1939252027" sldId="278"/>
            <ac:spMk id="9" creationId="{9B1CE4D5-F149-43F9-AA57-D0844DC5A7E2}"/>
          </ac:spMkLst>
        </pc:spChg>
      </pc:sldChg>
      <pc:sldChg chg="addSp delSp modSp add del mod">
        <pc:chgData name="Marcus Palisoc | Unisan UK" userId="9b66bdf4-c87e-49cb-9aea-89778263ac9e" providerId="ADAL" clId="{D8905551-0DEF-4D16-9CE1-E7A19321DB64}" dt="2021-12-05T21:11:58.447" v="1781" actId="47"/>
        <pc:sldMkLst>
          <pc:docMk/>
          <pc:sldMk cId="1451935225" sldId="279"/>
        </pc:sldMkLst>
        <pc:spChg chg="del">
          <ac:chgData name="Marcus Palisoc | Unisan UK" userId="9b66bdf4-c87e-49cb-9aea-89778263ac9e" providerId="ADAL" clId="{D8905551-0DEF-4D16-9CE1-E7A19321DB64}" dt="2021-12-05T21:04:28.669" v="1561" actId="478"/>
          <ac:spMkLst>
            <pc:docMk/>
            <pc:sldMk cId="1451935225" sldId="279"/>
            <ac:spMk id="2" creationId="{F58DD8B7-A928-4022-87BC-BA64D0F26A91}"/>
          </ac:spMkLst>
        </pc:spChg>
        <pc:spChg chg="del">
          <ac:chgData name="Marcus Palisoc | Unisan UK" userId="9b66bdf4-c87e-49cb-9aea-89778263ac9e" providerId="ADAL" clId="{D8905551-0DEF-4D16-9CE1-E7A19321DB64}" dt="2021-12-05T21:04:31.783" v="1562" actId="478"/>
          <ac:spMkLst>
            <pc:docMk/>
            <pc:sldMk cId="1451935225" sldId="279"/>
            <ac:spMk id="3" creationId="{0CF0C808-EAEE-4513-B2CE-479CD9877A2E}"/>
          </ac:spMkLst>
        </pc:spChg>
        <pc:spChg chg="del mod">
          <ac:chgData name="Marcus Palisoc | Unisan UK" userId="9b66bdf4-c87e-49cb-9aea-89778263ac9e" providerId="ADAL" clId="{D8905551-0DEF-4D16-9CE1-E7A19321DB64}" dt="2021-12-05T21:05:08.359" v="1581" actId="478"/>
          <ac:spMkLst>
            <pc:docMk/>
            <pc:sldMk cId="1451935225" sldId="279"/>
            <ac:spMk id="6" creationId="{86A75889-0962-49D9-BA5E-B056D4ADD66C}"/>
          </ac:spMkLst>
        </pc:spChg>
        <pc:spChg chg="add mod">
          <ac:chgData name="Marcus Palisoc | Unisan UK" userId="9b66bdf4-c87e-49cb-9aea-89778263ac9e" providerId="ADAL" clId="{D8905551-0DEF-4D16-9CE1-E7A19321DB64}" dt="2021-12-05T21:05:28.490" v="1600" actId="1076"/>
          <ac:spMkLst>
            <pc:docMk/>
            <pc:sldMk cId="1451935225" sldId="279"/>
            <ac:spMk id="8" creationId="{3D6CF750-8D36-414D-881C-D963F058594D}"/>
          </ac:spMkLst>
        </pc:spChg>
        <pc:cxnChg chg="del">
          <ac:chgData name="Marcus Palisoc | Unisan UK" userId="9b66bdf4-c87e-49cb-9aea-89778263ac9e" providerId="ADAL" clId="{D8905551-0DEF-4D16-9CE1-E7A19321DB64}" dt="2021-12-05T21:04:33.145" v="1563" actId="478"/>
          <ac:cxnSpMkLst>
            <pc:docMk/>
            <pc:sldMk cId="1451935225" sldId="279"/>
            <ac:cxnSpMk id="7" creationId="{5C40EC91-AA04-4005-A1EC-01643D08626C}"/>
          </ac:cxnSpMkLst>
        </pc:cxnChg>
      </pc:sldChg>
      <pc:sldChg chg="modSp add mod ord">
        <pc:chgData name="Marcus Palisoc | Unisan UK" userId="9b66bdf4-c87e-49cb-9aea-89778263ac9e" providerId="ADAL" clId="{D8905551-0DEF-4D16-9CE1-E7A19321DB64}" dt="2021-12-07T07:24:13.877" v="6147"/>
        <pc:sldMkLst>
          <pc:docMk/>
          <pc:sldMk cId="3620333964" sldId="280"/>
        </pc:sldMkLst>
        <pc:spChg chg="mod">
          <ac:chgData name="Marcus Palisoc | Unisan UK" userId="9b66bdf4-c87e-49cb-9aea-89778263ac9e" providerId="ADAL" clId="{D8905551-0DEF-4D16-9CE1-E7A19321DB64}" dt="2021-12-07T07:23:34.491" v="6142" actId="1076"/>
          <ac:spMkLst>
            <pc:docMk/>
            <pc:sldMk cId="3620333964" sldId="280"/>
            <ac:spMk id="14" creationId="{5FA19A53-4387-42CE-B62F-2FB0948788AD}"/>
          </ac:spMkLst>
        </pc:spChg>
        <pc:grpChg chg="mod">
          <ac:chgData name="Marcus Palisoc | Unisan UK" userId="9b66bdf4-c87e-49cb-9aea-89778263ac9e" providerId="ADAL" clId="{D8905551-0DEF-4D16-9CE1-E7A19321DB64}" dt="2021-12-07T07:23:38.157" v="6143" actId="1076"/>
          <ac:grpSpMkLst>
            <pc:docMk/>
            <pc:sldMk cId="3620333964" sldId="280"/>
            <ac:grpSpMk id="11" creationId="{09881EE4-7192-454F-9863-D899D92AC677}"/>
          </ac:grpSpMkLst>
        </pc:grpChg>
      </pc:sldChg>
      <pc:sldChg chg="addSp delSp modSp add mod setBg">
        <pc:chgData name="Marcus Palisoc | Unisan UK" userId="9b66bdf4-c87e-49cb-9aea-89778263ac9e" providerId="ADAL" clId="{D8905551-0DEF-4D16-9CE1-E7A19321DB64}" dt="2021-12-07T07:59:36.948" v="6176" actId="20577"/>
        <pc:sldMkLst>
          <pc:docMk/>
          <pc:sldMk cId="2799722763" sldId="281"/>
        </pc:sldMkLst>
        <pc:spChg chg="del">
          <ac:chgData name="Marcus Palisoc | Unisan UK" userId="9b66bdf4-c87e-49cb-9aea-89778263ac9e" providerId="ADAL" clId="{D8905551-0DEF-4D16-9CE1-E7A19321DB64}" dt="2021-12-05T21:24:34.511" v="2031" actId="478"/>
          <ac:spMkLst>
            <pc:docMk/>
            <pc:sldMk cId="2799722763" sldId="281"/>
            <ac:spMk id="3" creationId="{0CF0C808-EAEE-4513-B2CE-479CD9877A2E}"/>
          </ac:spMkLst>
        </pc:spChg>
        <pc:spChg chg="add mod">
          <ac:chgData name="Marcus Palisoc | Unisan UK" userId="9b66bdf4-c87e-49cb-9aea-89778263ac9e" providerId="ADAL" clId="{D8905551-0DEF-4D16-9CE1-E7A19321DB64}" dt="2021-12-07T07:59:36.948" v="6176" actId="20577"/>
          <ac:spMkLst>
            <pc:docMk/>
            <pc:sldMk cId="2799722763" sldId="281"/>
            <ac:spMk id="3" creationId="{FC1B44AB-E23E-4D54-A1C5-75EE72662F66}"/>
          </ac:spMkLst>
        </pc:spChg>
        <pc:spChg chg="del mod topLvl">
          <ac:chgData name="Marcus Palisoc | Unisan UK" userId="9b66bdf4-c87e-49cb-9aea-89778263ac9e" providerId="ADAL" clId="{D8905551-0DEF-4D16-9CE1-E7A19321DB64}" dt="2021-12-05T21:26:56.029" v="2346" actId="478"/>
          <ac:spMkLst>
            <pc:docMk/>
            <pc:sldMk cId="2799722763" sldId="281"/>
            <ac:spMk id="5" creationId="{F0E605F9-AB60-4E3A-8949-D86512E62EE5}"/>
          </ac:spMkLst>
        </pc:spChg>
        <pc:spChg chg="mod topLvl">
          <ac:chgData name="Marcus Palisoc | Unisan UK" userId="9b66bdf4-c87e-49cb-9aea-89778263ac9e" providerId="ADAL" clId="{D8905551-0DEF-4D16-9CE1-E7A19321DB64}" dt="2021-12-05T21:29:13.516" v="2440" actId="1076"/>
          <ac:spMkLst>
            <pc:docMk/>
            <pc:sldMk cId="2799722763" sldId="281"/>
            <ac:spMk id="6" creationId="{B9536AC0-324D-457A-8098-9028034806BD}"/>
          </ac:spMkLst>
        </pc:spChg>
        <pc:grpChg chg="add del mod">
          <ac:chgData name="Marcus Palisoc | Unisan UK" userId="9b66bdf4-c87e-49cb-9aea-89778263ac9e" providerId="ADAL" clId="{D8905551-0DEF-4D16-9CE1-E7A19321DB64}" dt="2021-12-05T21:26:56.029" v="2346" actId="478"/>
          <ac:grpSpMkLst>
            <pc:docMk/>
            <pc:sldMk cId="2799722763" sldId="281"/>
            <ac:grpSpMk id="4" creationId="{285673CD-DC58-4516-A313-2F771B4896BE}"/>
          </ac:grpSpMkLst>
        </pc:grpChg>
      </pc:sldChg>
      <pc:sldChg chg="modSp add mod ord setBg">
        <pc:chgData name="Marcus Palisoc | Unisan UK" userId="9b66bdf4-c87e-49cb-9aea-89778263ac9e" providerId="ADAL" clId="{D8905551-0DEF-4D16-9CE1-E7A19321DB64}" dt="2021-12-06T23:12:02.756" v="6138" actId="1076"/>
        <pc:sldMkLst>
          <pc:docMk/>
          <pc:sldMk cId="3082681561" sldId="282"/>
        </pc:sldMkLst>
        <pc:spChg chg="mod">
          <ac:chgData name="Marcus Palisoc | Unisan UK" userId="9b66bdf4-c87e-49cb-9aea-89778263ac9e" providerId="ADAL" clId="{D8905551-0DEF-4D16-9CE1-E7A19321DB64}" dt="2021-12-06T23:12:02.756" v="6138" actId="1076"/>
          <ac:spMkLst>
            <pc:docMk/>
            <pc:sldMk cId="3082681561" sldId="282"/>
            <ac:spMk id="6" creationId="{B9536AC0-324D-457A-8098-9028034806BD}"/>
          </ac:spMkLst>
        </pc:spChg>
      </pc:sldChg>
      <pc:sldChg chg="modSp add mod">
        <pc:chgData name="Marcus Palisoc | Unisan UK" userId="9b66bdf4-c87e-49cb-9aea-89778263ac9e" providerId="ADAL" clId="{D8905551-0DEF-4D16-9CE1-E7A19321DB64}" dt="2021-12-06T19:48:13.511" v="3223" actId="1076"/>
        <pc:sldMkLst>
          <pc:docMk/>
          <pc:sldMk cId="3701927705" sldId="283"/>
        </pc:sldMkLst>
        <pc:spChg chg="mod">
          <ac:chgData name="Marcus Palisoc | Unisan UK" userId="9b66bdf4-c87e-49cb-9aea-89778263ac9e" providerId="ADAL" clId="{D8905551-0DEF-4D16-9CE1-E7A19321DB64}" dt="2021-12-06T19:48:13.511" v="3223" actId="1076"/>
          <ac:spMkLst>
            <pc:docMk/>
            <pc:sldMk cId="3701927705" sldId="283"/>
            <ac:spMk id="6" creationId="{B9536AC0-324D-457A-8098-9028034806BD}"/>
          </ac:spMkLst>
        </pc:spChg>
      </pc:sldChg>
      <pc:sldChg chg="addSp modSp new mod">
        <pc:chgData name="Marcus Palisoc | Unisan UK" userId="9b66bdf4-c87e-49cb-9aea-89778263ac9e" providerId="ADAL" clId="{D8905551-0DEF-4D16-9CE1-E7A19321DB64}" dt="2021-12-06T19:47:21.860" v="3197" actId="20577"/>
        <pc:sldMkLst>
          <pc:docMk/>
          <pc:sldMk cId="153353049" sldId="284"/>
        </pc:sldMkLst>
        <pc:spChg chg="add mod">
          <ac:chgData name="Marcus Palisoc | Unisan UK" userId="9b66bdf4-c87e-49cb-9aea-89778263ac9e" providerId="ADAL" clId="{D8905551-0DEF-4D16-9CE1-E7A19321DB64}" dt="2021-12-06T19:47:21.860" v="3197" actId="20577"/>
          <ac:spMkLst>
            <pc:docMk/>
            <pc:sldMk cId="153353049" sldId="284"/>
            <ac:spMk id="2" creationId="{42A0D797-2664-4423-BCE8-7A2B0C896768}"/>
          </ac:spMkLst>
        </pc:spChg>
      </pc:sldChg>
      <pc:sldChg chg="addSp modSp new mod ord">
        <pc:chgData name="Marcus Palisoc | Unisan UK" userId="9b66bdf4-c87e-49cb-9aea-89778263ac9e" providerId="ADAL" clId="{D8905551-0DEF-4D16-9CE1-E7A19321DB64}" dt="2021-12-06T23:12:14.392" v="6140"/>
        <pc:sldMkLst>
          <pc:docMk/>
          <pc:sldMk cId="215327639" sldId="285"/>
        </pc:sldMkLst>
        <pc:spChg chg="add mod">
          <ac:chgData name="Marcus Palisoc | Unisan UK" userId="9b66bdf4-c87e-49cb-9aea-89778263ac9e" providerId="ADAL" clId="{D8905551-0DEF-4D16-9CE1-E7A19321DB64}" dt="2021-12-06T19:52:14.990" v="3240" actId="14100"/>
          <ac:spMkLst>
            <pc:docMk/>
            <pc:sldMk cId="215327639" sldId="285"/>
            <ac:spMk id="2" creationId="{5DB0C1DD-6013-4400-BA56-EB624D2657F8}"/>
          </ac:spMkLst>
        </pc:spChg>
        <pc:spChg chg="add mod">
          <ac:chgData name="Marcus Palisoc | Unisan UK" userId="9b66bdf4-c87e-49cb-9aea-89778263ac9e" providerId="ADAL" clId="{D8905551-0DEF-4D16-9CE1-E7A19321DB64}" dt="2021-12-06T21:01:54.620" v="4471" actId="6549"/>
          <ac:spMkLst>
            <pc:docMk/>
            <pc:sldMk cId="215327639" sldId="285"/>
            <ac:spMk id="3" creationId="{02125ABC-667C-4C1B-B5F0-9FFD4A936FC1}"/>
          </ac:spMkLst>
        </pc:spChg>
      </pc:sldChg>
      <pc:sldChg chg="addSp modSp new mod setBg">
        <pc:chgData name="Marcus Palisoc | Unisan UK" userId="9b66bdf4-c87e-49cb-9aea-89778263ac9e" providerId="ADAL" clId="{D8905551-0DEF-4D16-9CE1-E7A19321DB64}" dt="2021-12-06T22:16:13.016" v="4863" actId="1076"/>
        <pc:sldMkLst>
          <pc:docMk/>
          <pc:sldMk cId="3308179138" sldId="286"/>
        </pc:sldMkLst>
        <pc:spChg chg="mod">
          <ac:chgData name="Marcus Palisoc | Unisan UK" userId="9b66bdf4-c87e-49cb-9aea-89778263ac9e" providerId="ADAL" clId="{D8905551-0DEF-4D16-9CE1-E7A19321DB64}" dt="2021-12-06T20:50:11.738" v="3775" actId="20577"/>
          <ac:spMkLst>
            <pc:docMk/>
            <pc:sldMk cId="3308179138" sldId="286"/>
            <ac:spMk id="3" creationId="{99C07A62-0B06-447C-8A8B-BCC023F971B2}"/>
          </ac:spMkLst>
        </pc:spChg>
        <pc:spChg chg="mod">
          <ac:chgData name="Marcus Palisoc | Unisan UK" userId="9b66bdf4-c87e-49cb-9aea-89778263ac9e" providerId="ADAL" clId="{D8905551-0DEF-4D16-9CE1-E7A19321DB64}" dt="2021-12-06T20:54:54.816" v="4174" actId="5793"/>
          <ac:spMkLst>
            <pc:docMk/>
            <pc:sldMk cId="3308179138" sldId="286"/>
            <ac:spMk id="4" creationId="{6DFF829B-C61A-4831-82BF-F345ED7700FD}"/>
          </ac:spMkLst>
        </pc:spChg>
        <pc:spChg chg="add mod">
          <ac:chgData name="Marcus Palisoc | Unisan UK" userId="9b66bdf4-c87e-49cb-9aea-89778263ac9e" providerId="ADAL" clId="{D8905551-0DEF-4D16-9CE1-E7A19321DB64}" dt="2021-12-06T22:16:13.016" v="4863" actId="1076"/>
          <ac:spMkLst>
            <pc:docMk/>
            <pc:sldMk cId="3308179138" sldId="286"/>
            <ac:spMk id="5" creationId="{2632E69B-FB50-42EE-9C29-1B9833BCF79C}"/>
          </ac:spMkLst>
        </pc:spChg>
        <pc:grpChg chg="add mod">
          <ac:chgData name="Marcus Palisoc | Unisan UK" userId="9b66bdf4-c87e-49cb-9aea-89778263ac9e" providerId="ADAL" clId="{D8905551-0DEF-4D16-9CE1-E7A19321DB64}" dt="2021-12-06T22:16:05.310" v="4862" actId="1076"/>
          <ac:grpSpMkLst>
            <pc:docMk/>
            <pc:sldMk cId="3308179138" sldId="286"/>
            <ac:grpSpMk id="2" creationId="{ABF79004-B4D0-45EF-BC72-11F083EEFC1F}"/>
          </ac:grpSpMkLst>
        </pc:grpChg>
      </pc:sldChg>
      <pc:sldChg chg="addSp modSp new mod setBg">
        <pc:chgData name="Marcus Palisoc | Unisan UK" userId="9b66bdf4-c87e-49cb-9aea-89778263ac9e" providerId="ADAL" clId="{D8905551-0DEF-4D16-9CE1-E7A19321DB64}" dt="2021-12-06T22:34:09.346" v="5386" actId="1076"/>
        <pc:sldMkLst>
          <pc:docMk/>
          <pc:sldMk cId="2352232234" sldId="287"/>
        </pc:sldMkLst>
        <pc:spChg chg="mod">
          <ac:chgData name="Marcus Palisoc | Unisan UK" userId="9b66bdf4-c87e-49cb-9aea-89778263ac9e" providerId="ADAL" clId="{D8905551-0DEF-4D16-9CE1-E7A19321DB64}" dt="2021-12-06T22:33:58.465" v="5384" actId="1076"/>
          <ac:spMkLst>
            <pc:docMk/>
            <pc:sldMk cId="2352232234" sldId="287"/>
            <ac:spMk id="3" creationId="{38F5A0A5-11DC-4401-BED8-6D46608A0EAF}"/>
          </ac:spMkLst>
        </pc:spChg>
        <pc:spChg chg="mod">
          <ac:chgData name="Marcus Palisoc | Unisan UK" userId="9b66bdf4-c87e-49cb-9aea-89778263ac9e" providerId="ADAL" clId="{D8905551-0DEF-4D16-9CE1-E7A19321DB64}" dt="2021-12-06T22:33:41.369" v="5382" actId="20577"/>
          <ac:spMkLst>
            <pc:docMk/>
            <pc:sldMk cId="2352232234" sldId="287"/>
            <ac:spMk id="4" creationId="{85E742CB-5191-4A15-9B63-92A8E12016E6}"/>
          </ac:spMkLst>
        </pc:spChg>
        <pc:grpChg chg="add mod">
          <ac:chgData name="Marcus Palisoc | Unisan UK" userId="9b66bdf4-c87e-49cb-9aea-89778263ac9e" providerId="ADAL" clId="{D8905551-0DEF-4D16-9CE1-E7A19321DB64}" dt="2021-12-06T22:34:09.346" v="5386" actId="1076"/>
          <ac:grpSpMkLst>
            <pc:docMk/>
            <pc:sldMk cId="2352232234" sldId="287"/>
            <ac:grpSpMk id="2" creationId="{FA6E35D1-7380-4E11-98F0-01556ED6F385}"/>
          </ac:grpSpMkLst>
        </pc:grpChg>
      </pc:sldChg>
      <pc:sldChg chg="addSp delSp modSp new add del mod ord setBg">
        <pc:chgData name="Marcus Palisoc | Unisan UK" userId="9b66bdf4-c87e-49cb-9aea-89778263ac9e" providerId="ADAL" clId="{D8905551-0DEF-4D16-9CE1-E7A19321DB64}" dt="2021-12-06T23:00:46.594" v="5932" actId="1076"/>
        <pc:sldMkLst>
          <pc:docMk/>
          <pc:sldMk cId="984390880" sldId="288"/>
        </pc:sldMkLst>
        <pc:spChg chg="del mod topLvl">
          <ac:chgData name="Marcus Palisoc | Unisan UK" userId="9b66bdf4-c87e-49cb-9aea-89778263ac9e" providerId="ADAL" clId="{D8905551-0DEF-4D16-9CE1-E7A19321DB64}" dt="2021-12-06T22:43:26.439" v="5415" actId="478"/>
          <ac:spMkLst>
            <pc:docMk/>
            <pc:sldMk cId="984390880" sldId="288"/>
            <ac:spMk id="4" creationId="{EA213B14-BF98-43FB-BF6C-1393808FBC50}"/>
          </ac:spMkLst>
        </pc:spChg>
        <pc:spChg chg="mod">
          <ac:chgData name="Marcus Palisoc | Unisan UK" userId="9b66bdf4-c87e-49cb-9aea-89778263ac9e" providerId="ADAL" clId="{D8905551-0DEF-4D16-9CE1-E7A19321DB64}" dt="2021-12-06T22:43:59.379" v="5470" actId="20577"/>
          <ac:spMkLst>
            <pc:docMk/>
            <pc:sldMk cId="984390880" sldId="288"/>
            <ac:spMk id="5" creationId="{F39359B7-B0DB-431E-A581-BCBF1CFB724A}"/>
          </ac:spMkLst>
        </pc:spChg>
        <pc:spChg chg="mod">
          <ac:chgData name="Marcus Palisoc | Unisan UK" userId="9b66bdf4-c87e-49cb-9aea-89778263ac9e" providerId="ADAL" clId="{D8905551-0DEF-4D16-9CE1-E7A19321DB64}" dt="2021-12-06T22:56:03.555" v="5769" actId="20577"/>
          <ac:spMkLst>
            <pc:docMk/>
            <pc:sldMk cId="984390880" sldId="288"/>
            <ac:spMk id="6" creationId="{9DFF70F4-95CE-45A4-843D-8CA19D5C2206}"/>
          </ac:spMkLst>
        </pc:spChg>
        <pc:grpChg chg="add del mod">
          <ac:chgData name="Marcus Palisoc | Unisan UK" userId="9b66bdf4-c87e-49cb-9aea-89778263ac9e" providerId="ADAL" clId="{D8905551-0DEF-4D16-9CE1-E7A19321DB64}" dt="2021-12-06T22:43:26.439" v="5415" actId="478"/>
          <ac:grpSpMkLst>
            <pc:docMk/>
            <pc:sldMk cId="984390880" sldId="288"/>
            <ac:grpSpMk id="2" creationId="{319D0DC0-4C1B-48CB-9B27-D2A09D66E4D8}"/>
          </ac:grpSpMkLst>
        </pc:grpChg>
        <pc:grpChg chg="mod topLvl">
          <ac:chgData name="Marcus Palisoc | Unisan UK" userId="9b66bdf4-c87e-49cb-9aea-89778263ac9e" providerId="ADAL" clId="{D8905551-0DEF-4D16-9CE1-E7A19321DB64}" dt="2021-12-06T23:00:46.594" v="5932" actId="1076"/>
          <ac:grpSpMkLst>
            <pc:docMk/>
            <pc:sldMk cId="984390880" sldId="288"/>
            <ac:grpSpMk id="3" creationId="{50F2BA54-550B-4ED2-9838-5A9E30E14654}"/>
          </ac:grpSpMkLst>
        </pc:grpChg>
      </pc:sldChg>
      <pc:sldChg chg="delSp modSp add mod setBg">
        <pc:chgData name="Marcus Palisoc | Unisan UK" userId="9b66bdf4-c87e-49cb-9aea-89778263ac9e" providerId="ADAL" clId="{D8905551-0DEF-4D16-9CE1-E7A19321DB64}" dt="2021-12-06T23:00:10.835" v="5929"/>
        <pc:sldMkLst>
          <pc:docMk/>
          <pc:sldMk cId="59634970" sldId="289"/>
        </pc:sldMkLst>
        <pc:spChg chg="mod">
          <ac:chgData name="Marcus Palisoc | Unisan UK" userId="9b66bdf4-c87e-49cb-9aea-89778263ac9e" providerId="ADAL" clId="{D8905551-0DEF-4D16-9CE1-E7A19321DB64}" dt="2021-12-06T22:59:52.602" v="5928" actId="20577"/>
          <ac:spMkLst>
            <pc:docMk/>
            <pc:sldMk cId="59634970" sldId="289"/>
            <ac:spMk id="4" creationId="{B7DBFBDE-83AE-46C3-BCE1-8EF8F43AAFEB}"/>
          </ac:spMkLst>
        </pc:spChg>
        <pc:grpChg chg="mod">
          <ac:chgData name="Marcus Palisoc | Unisan UK" userId="9b66bdf4-c87e-49cb-9aea-89778263ac9e" providerId="ADAL" clId="{D8905551-0DEF-4D16-9CE1-E7A19321DB64}" dt="2021-12-06T22:48:41.827" v="5724" actId="1076"/>
          <ac:grpSpMkLst>
            <pc:docMk/>
            <pc:sldMk cId="59634970" sldId="289"/>
            <ac:grpSpMk id="2" creationId="{837D77EE-BD85-482E-B498-214E2DD51E24}"/>
          </ac:grpSpMkLst>
        </pc:grpChg>
        <pc:grpChg chg="del">
          <ac:chgData name="Marcus Palisoc | Unisan UK" userId="9b66bdf4-c87e-49cb-9aea-89778263ac9e" providerId="ADAL" clId="{D8905551-0DEF-4D16-9CE1-E7A19321DB64}" dt="2021-12-06T22:47:41.070" v="5618" actId="478"/>
          <ac:grpSpMkLst>
            <pc:docMk/>
            <pc:sldMk cId="59634970" sldId="289"/>
            <ac:grpSpMk id="9" creationId="{C3F93C7C-C74B-43AE-8DC2-A29C3E812A3B}"/>
          </ac:grpSpMkLst>
        </pc:grpChg>
      </pc:sldChg>
      <pc:sldChg chg="new del">
        <pc:chgData name="Marcus Palisoc | Unisan UK" userId="9b66bdf4-c87e-49cb-9aea-89778263ac9e" providerId="ADAL" clId="{D8905551-0DEF-4D16-9CE1-E7A19321DB64}" dt="2021-12-06T22:56:46.677" v="5771" actId="680"/>
        <pc:sldMkLst>
          <pc:docMk/>
          <pc:sldMk cId="1832012310" sldId="290"/>
        </pc:sldMkLst>
      </pc:sldChg>
      <pc:sldChg chg="modSp add mod setBg">
        <pc:chgData name="Marcus Palisoc | Unisan UK" userId="9b66bdf4-c87e-49cb-9aea-89778263ac9e" providerId="ADAL" clId="{D8905551-0DEF-4D16-9CE1-E7A19321DB64}" dt="2021-12-06T23:06:20.385" v="5977" actId="20577"/>
        <pc:sldMkLst>
          <pc:docMk/>
          <pc:sldMk cId="2381472534" sldId="290"/>
        </pc:sldMkLst>
        <pc:spChg chg="mod">
          <ac:chgData name="Marcus Palisoc | Unisan UK" userId="9b66bdf4-c87e-49cb-9aea-89778263ac9e" providerId="ADAL" clId="{D8905551-0DEF-4D16-9CE1-E7A19321DB64}" dt="2021-12-06T23:06:20.385" v="5977" actId="20577"/>
          <ac:spMkLst>
            <pc:docMk/>
            <pc:sldMk cId="2381472534" sldId="290"/>
            <ac:spMk id="4" creationId="{85E742CB-5191-4A15-9B63-92A8E12016E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67053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32346AC-F9FA-410E-858F-E70915FF4FC9}"/>
              </a:ext>
            </a:extLst>
          </p:cNvPr>
          <p:cNvSpPr txBox="1"/>
          <p:nvPr userDrawn="1"/>
        </p:nvSpPr>
        <p:spPr>
          <a:xfrm>
            <a:off x="155864" y="6437168"/>
            <a:ext cx="49616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Research Methods &amp;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2469437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64897664-9698-4E7F-AEC6-A1D7CEA802B6}"/>
              </a:ext>
            </a:extLst>
          </p:cNvPr>
          <p:cNvGrpSpPr/>
          <p:nvPr/>
        </p:nvGrpSpPr>
        <p:grpSpPr>
          <a:xfrm>
            <a:off x="155865" y="2914052"/>
            <a:ext cx="4894118" cy="1029896"/>
            <a:chOff x="155865" y="3105834"/>
            <a:chExt cx="4894118" cy="1029896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63F4045-EEC2-4FA0-AE92-B6AEF3E9EB2F}"/>
                </a:ext>
              </a:extLst>
            </p:cNvPr>
            <p:cNvSpPr txBox="1"/>
            <p:nvPr/>
          </p:nvSpPr>
          <p:spPr>
            <a:xfrm>
              <a:off x="155865" y="3105834"/>
              <a:ext cx="489411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dirty="0">
                  <a:solidFill>
                    <a:schemeClr val="bg1"/>
                  </a:solidFill>
                  <a:latin typeface="HelveticaNowDisplay Bold" panose="020B0804030202020204" pitchFamily="34" charset="0"/>
                  <a:cs typeface="HelveticaNowDisplay Bold" panose="020B0804030202020204" pitchFamily="34" charset="0"/>
                </a:rPr>
                <a:t>Research Proposal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63C790C6-8169-49D8-B901-00636C457460}"/>
                </a:ext>
              </a:extLst>
            </p:cNvPr>
            <p:cNvSpPr txBox="1"/>
            <p:nvPr/>
          </p:nvSpPr>
          <p:spPr>
            <a:xfrm>
              <a:off x="155865" y="3674065"/>
              <a:ext cx="489411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Marcus Palisoc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29913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B19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D078B479-697D-4342-813C-14F6751BF025}"/>
              </a:ext>
            </a:extLst>
          </p:cNvPr>
          <p:cNvGrpSpPr/>
          <p:nvPr/>
        </p:nvGrpSpPr>
        <p:grpSpPr>
          <a:xfrm>
            <a:off x="155865" y="1696070"/>
            <a:ext cx="8141276" cy="3465859"/>
            <a:chOff x="155865" y="1143936"/>
            <a:chExt cx="8141276" cy="3465859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05E8B5A0-EA24-44C4-A3D5-EFB4649FC335}"/>
                </a:ext>
              </a:extLst>
            </p:cNvPr>
            <p:cNvSpPr txBox="1"/>
            <p:nvPr/>
          </p:nvSpPr>
          <p:spPr>
            <a:xfrm>
              <a:off x="155865" y="1143936"/>
              <a:ext cx="8141276" cy="587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chemeClr val="bg1"/>
                  </a:solidFill>
                  <a:latin typeface="HelveticaNowDisplay Bold" panose="020B0804030202020204" pitchFamily="34" charset="0"/>
                  <a:cs typeface="HelveticaNowDisplay Bold" panose="020B0804030202020204" pitchFamily="34" charset="0"/>
                </a:rPr>
                <a:t>Background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CD4D848B-E7FD-4B52-9E33-1C7F78898CF7}"/>
                </a:ext>
              </a:extLst>
            </p:cNvPr>
            <p:cNvSpPr txBox="1"/>
            <p:nvPr/>
          </p:nvSpPr>
          <p:spPr>
            <a:xfrm>
              <a:off x="155865" y="1932139"/>
              <a:ext cx="8141276" cy="2677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Unisan is a small company based in Bridgend (South Wales)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Focus on recycling &amp; hygiene solutions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Importing products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Decided 2 years ago to start designing their own products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94263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57D6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48A17357-2A1F-4E83-B6CD-68A7420A3B84}"/>
              </a:ext>
            </a:extLst>
          </p:cNvPr>
          <p:cNvGrpSpPr/>
          <p:nvPr/>
        </p:nvGrpSpPr>
        <p:grpSpPr>
          <a:xfrm>
            <a:off x="155864" y="1697934"/>
            <a:ext cx="9351817" cy="3462131"/>
            <a:chOff x="155864" y="1143936"/>
            <a:chExt cx="9351817" cy="3462131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DCCD852-0AB4-40AB-AFCF-735207738F89}"/>
                </a:ext>
              </a:extLst>
            </p:cNvPr>
            <p:cNvSpPr txBox="1"/>
            <p:nvPr/>
          </p:nvSpPr>
          <p:spPr>
            <a:xfrm>
              <a:off x="155865" y="1143936"/>
              <a:ext cx="489411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chemeClr val="bg1"/>
                  </a:solidFill>
                  <a:latin typeface="HelveticaNowDisplay Bold" panose="020B0804030202020204" pitchFamily="34" charset="0"/>
                  <a:cs typeface="HelveticaNowDisplay Bold" panose="020B0804030202020204" pitchFamily="34" charset="0"/>
                </a:rPr>
                <a:t>Background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8233166F-7CCA-48C0-B66A-F489898235C5}"/>
                </a:ext>
              </a:extLst>
            </p:cNvPr>
            <p:cNvSpPr txBox="1"/>
            <p:nvPr/>
          </p:nvSpPr>
          <p:spPr>
            <a:xfrm>
              <a:off x="155864" y="1928411"/>
              <a:ext cx="9351817" cy="2677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Hired a in-house Product Designer for the first time (Recent graduate)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Taken on a number of new product development projects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Project that requires £400k+ investment (injection moulding)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Lack of experience and knowledge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39787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99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69F6CB3-D6E2-49C0-9EA1-00F4F18369D4}"/>
              </a:ext>
            </a:extLst>
          </p:cNvPr>
          <p:cNvSpPr txBox="1"/>
          <p:nvPr/>
        </p:nvSpPr>
        <p:spPr>
          <a:xfrm>
            <a:off x="5559978" y="3136613"/>
            <a:ext cx="1072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HelveticaNowDisplay Bold" panose="020B0804030202020204" pitchFamily="34" charset="0"/>
                <a:cs typeface="HelveticaNowDisplay Bold" panose="020B0804030202020204" pitchFamily="34" charset="0"/>
              </a:rPr>
              <a:t>Title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89352E-5F13-42B5-A81F-978E56F9D016}"/>
              </a:ext>
            </a:extLst>
          </p:cNvPr>
          <p:cNvSpPr txBox="1"/>
          <p:nvPr/>
        </p:nvSpPr>
        <p:spPr>
          <a:xfrm>
            <a:off x="1914254" y="2116138"/>
            <a:ext cx="48941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Recycled materials</a:t>
            </a:r>
          </a:p>
        </p:txBody>
      </p:sp>
      <p:cxnSp>
        <p:nvCxnSpPr>
          <p:cNvPr id="5" name="Connector: Curved 4">
            <a:extLst>
              <a:ext uri="{FF2B5EF4-FFF2-40B4-BE49-F238E27FC236}">
                <a16:creationId xmlns:a16="http://schemas.microsoft.com/office/drawing/2014/main" id="{11C27F2B-DFF8-4CD4-939A-EC9E8D2F5C50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6450211" y="2052825"/>
            <a:ext cx="1186983" cy="1183074"/>
          </a:xfrm>
          <a:prstGeom prst="curvedConnector3">
            <a:avLst>
              <a:gd name="adj1" fmla="val 50000"/>
            </a:avLst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nector: Curved 9">
            <a:extLst>
              <a:ext uri="{FF2B5EF4-FFF2-40B4-BE49-F238E27FC236}">
                <a16:creationId xmlns:a16="http://schemas.microsoft.com/office/drawing/2014/main" id="{37505225-50D4-4D32-8A68-4317F413EDDF}"/>
              </a:ext>
            </a:extLst>
          </p:cNvPr>
          <p:cNvCxnSpPr>
            <a:cxnSpLocks/>
          </p:cNvCxnSpPr>
          <p:nvPr/>
        </p:nvCxnSpPr>
        <p:spPr>
          <a:xfrm rot="10800000" flipV="1">
            <a:off x="4641671" y="3620674"/>
            <a:ext cx="1073724" cy="1027622"/>
          </a:xfrm>
          <a:prstGeom prst="curvedConnector3">
            <a:avLst>
              <a:gd name="adj1" fmla="val 50000"/>
            </a:avLst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ctor: Curved 11">
            <a:extLst>
              <a:ext uri="{FF2B5EF4-FFF2-40B4-BE49-F238E27FC236}">
                <a16:creationId xmlns:a16="http://schemas.microsoft.com/office/drawing/2014/main" id="{61D9C8D5-916A-46C4-85A5-EC2826C923F4}"/>
              </a:ext>
            </a:extLst>
          </p:cNvPr>
          <p:cNvCxnSpPr>
            <a:cxnSpLocks/>
          </p:cNvCxnSpPr>
          <p:nvPr/>
        </p:nvCxnSpPr>
        <p:spPr>
          <a:xfrm rot="10800000">
            <a:off x="4641670" y="2411131"/>
            <a:ext cx="918311" cy="813659"/>
          </a:xfrm>
          <a:prstGeom prst="curvedConnector3">
            <a:avLst>
              <a:gd name="adj1" fmla="val 50000"/>
            </a:avLst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911CBCA6-908A-48F5-98BA-EC0CB7F0666A}"/>
              </a:ext>
            </a:extLst>
          </p:cNvPr>
          <p:cNvCxnSpPr>
            <a:cxnSpLocks/>
          </p:cNvCxnSpPr>
          <p:nvPr/>
        </p:nvCxnSpPr>
        <p:spPr>
          <a:xfrm>
            <a:off x="6570617" y="3547181"/>
            <a:ext cx="1430383" cy="1101116"/>
          </a:xfrm>
          <a:prstGeom prst="curvedConnector3">
            <a:avLst>
              <a:gd name="adj1" fmla="val 50000"/>
            </a:avLst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75BECCD2-600C-419D-8A40-12B2D6925E58}"/>
              </a:ext>
            </a:extLst>
          </p:cNvPr>
          <p:cNvSpPr txBox="1"/>
          <p:nvPr/>
        </p:nvSpPr>
        <p:spPr>
          <a:xfrm>
            <a:off x="7524209" y="1625621"/>
            <a:ext cx="48941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Injection moulding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63327E4-A301-49C4-BC6F-F3299C32698E}"/>
              </a:ext>
            </a:extLst>
          </p:cNvPr>
          <p:cNvSpPr txBox="1"/>
          <p:nvPr/>
        </p:nvSpPr>
        <p:spPr>
          <a:xfrm>
            <a:off x="8001000" y="4417464"/>
            <a:ext cx="48941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Designers guide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675097F-1125-48D1-88D9-975C75AA1E7C}"/>
              </a:ext>
            </a:extLst>
          </p:cNvPr>
          <p:cNvSpPr txBox="1"/>
          <p:nvPr/>
        </p:nvSpPr>
        <p:spPr>
          <a:xfrm>
            <a:off x="2275164" y="4446870"/>
            <a:ext cx="48941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Recycled plastic</a:t>
            </a:r>
          </a:p>
        </p:txBody>
      </p:sp>
    </p:spTree>
    <p:extLst>
      <p:ext uri="{BB962C8B-B14F-4D97-AF65-F5344CB8AC3E}">
        <p14:creationId xmlns:p14="http://schemas.microsoft.com/office/powerpoint/2010/main" val="21045982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6A75889-0962-49D9-BA5E-B056D4ADD66C}"/>
              </a:ext>
            </a:extLst>
          </p:cNvPr>
          <p:cNvSpPr txBox="1"/>
          <p:nvPr/>
        </p:nvSpPr>
        <p:spPr>
          <a:xfrm>
            <a:off x="993767" y="2644170"/>
            <a:ext cx="48941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200" dirty="0">
                <a:solidFill>
                  <a:schemeClr val="bg1"/>
                </a:solidFill>
                <a:latin typeface="HelveticaNowDisplay Bold" panose="020B0804030202020204" pitchFamily="34" charset="0"/>
                <a:cs typeface="HelveticaNowDisplay Bold" panose="020B0804030202020204" pitchFamily="34" charset="0"/>
              </a:rPr>
              <a:t>Maximising the use of recycled plastic when injection moulding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F0C808-EAEE-4513-B2CE-479CD9877A2E}"/>
              </a:ext>
            </a:extLst>
          </p:cNvPr>
          <p:cNvSpPr txBox="1"/>
          <p:nvPr/>
        </p:nvSpPr>
        <p:spPr>
          <a:xfrm>
            <a:off x="6304115" y="2644170"/>
            <a:ext cx="48941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HelveticaNowDisplay Bold" panose="020B0804030202020204" pitchFamily="34" charset="0"/>
                <a:cs typeface="HelveticaNowDisplay Bold" panose="020B0804030202020204" pitchFamily="34" charset="0"/>
              </a:rPr>
              <a:t>Addressing the challenges of injection moulding recycled plastic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40EC91-AA04-4005-A1EC-01643D08626C}"/>
              </a:ext>
            </a:extLst>
          </p:cNvPr>
          <p:cNvCxnSpPr>
            <a:cxnSpLocks/>
          </p:cNvCxnSpPr>
          <p:nvPr/>
        </p:nvCxnSpPr>
        <p:spPr>
          <a:xfrm>
            <a:off x="6096000" y="2743200"/>
            <a:ext cx="0" cy="13716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2387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40EC91-AA04-4005-A1EC-01643D08626C}"/>
              </a:ext>
            </a:extLst>
          </p:cNvPr>
          <p:cNvCxnSpPr>
            <a:cxnSpLocks/>
          </p:cNvCxnSpPr>
          <p:nvPr/>
        </p:nvCxnSpPr>
        <p:spPr>
          <a:xfrm>
            <a:off x="6096000" y="2743200"/>
            <a:ext cx="0" cy="13716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711814BF-F200-454E-AD4B-F14B75CFE7AF}"/>
              </a:ext>
            </a:extLst>
          </p:cNvPr>
          <p:cNvSpPr txBox="1"/>
          <p:nvPr/>
        </p:nvSpPr>
        <p:spPr>
          <a:xfrm>
            <a:off x="993767" y="2644170"/>
            <a:ext cx="48941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200" dirty="0">
                <a:solidFill>
                  <a:schemeClr val="bg1"/>
                </a:solidFill>
                <a:latin typeface="HelveticaNowDisplay Bold" panose="020B0804030202020204" pitchFamily="34" charset="0"/>
                <a:cs typeface="HelveticaNowDisplay Bold" panose="020B0804030202020204" pitchFamily="34" charset="0"/>
              </a:rPr>
              <a:t>Maximising the use of recycled plastic when injection moulding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1CE4D5-F149-43F9-AA57-D0844DC5A7E2}"/>
              </a:ext>
            </a:extLst>
          </p:cNvPr>
          <p:cNvSpPr txBox="1"/>
          <p:nvPr/>
        </p:nvSpPr>
        <p:spPr>
          <a:xfrm>
            <a:off x="6304115" y="2644170"/>
            <a:ext cx="48941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HelveticaNowDisplay Bold" panose="020B0804030202020204" pitchFamily="34" charset="0"/>
                <a:cs typeface="HelveticaNowDisplay Bold" panose="020B0804030202020204" pitchFamily="34" charset="0"/>
              </a:rPr>
              <a:t>Addressing the challenges of injection moulding recycled plastic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F58DD8B7-A928-4022-87BC-BA64D0F26A91}"/>
              </a:ext>
            </a:extLst>
          </p:cNvPr>
          <p:cNvSpPr/>
          <p:nvPr/>
        </p:nvSpPr>
        <p:spPr>
          <a:xfrm rot="368570" flipH="1">
            <a:off x="6304115" y="2410095"/>
            <a:ext cx="4894119" cy="2083526"/>
          </a:xfrm>
          <a:custGeom>
            <a:avLst/>
            <a:gdLst>
              <a:gd name="connsiteX0" fmla="*/ 0 w 4894119"/>
              <a:gd name="connsiteY0" fmla="*/ 1041763 h 2083526"/>
              <a:gd name="connsiteX1" fmla="*/ 2447060 w 4894119"/>
              <a:gd name="connsiteY1" fmla="*/ 0 h 2083526"/>
              <a:gd name="connsiteX2" fmla="*/ 4894120 w 4894119"/>
              <a:gd name="connsiteY2" fmla="*/ 1041763 h 2083526"/>
              <a:gd name="connsiteX3" fmla="*/ 2447060 w 4894119"/>
              <a:gd name="connsiteY3" fmla="*/ 2083526 h 2083526"/>
              <a:gd name="connsiteX4" fmla="*/ 0 w 4894119"/>
              <a:gd name="connsiteY4" fmla="*/ 1041763 h 2083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94119" h="2083526" extrusionOk="0">
                <a:moveTo>
                  <a:pt x="0" y="1041763"/>
                </a:moveTo>
                <a:cubicBezTo>
                  <a:pt x="-15517" y="560315"/>
                  <a:pt x="1101228" y="249806"/>
                  <a:pt x="2447060" y="0"/>
                </a:cubicBezTo>
                <a:cubicBezTo>
                  <a:pt x="3934754" y="-72152"/>
                  <a:pt x="5029905" y="400039"/>
                  <a:pt x="4894120" y="1041763"/>
                </a:cubicBezTo>
                <a:cubicBezTo>
                  <a:pt x="5013128" y="1590322"/>
                  <a:pt x="3784967" y="2392306"/>
                  <a:pt x="2447060" y="2083526"/>
                </a:cubicBezTo>
                <a:cubicBezTo>
                  <a:pt x="1118529" y="2119872"/>
                  <a:pt x="-106640" y="1506993"/>
                  <a:pt x="0" y="1041763"/>
                </a:cubicBezTo>
                <a:close/>
              </a:path>
            </a:pathLst>
          </a:custGeom>
          <a:noFill/>
          <a:ln w="38100">
            <a:solidFill>
              <a:srgbClr val="C00000"/>
            </a:solidFill>
            <a:extLst>
              <a:ext uri="{C807C97D-BFC1-408E-A445-0C87EB9F89A2}">
                <ask:lineSketchStyleProps xmlns:ask="http://schemas.microsoft.com/office/drawing/2018/sketchyshapes" sd="1634779923">
                  <a:prstGeom prst="ellipse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2520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B19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A6E35D1-7380-4E11-98F0-01556ED6F385}"/>
              </a:ext>
            </a:extLst>
          </p:cNvPr>
          <p:cNvGrpSpPr/>
          <p:nvPr/>
        </p:nvGrpSpPr>
        <p:grpSpPr>
          <a:xfrm>
            <a:off x="155864" y="1143936"/>
            <a:ext cx="7486649" cy="4570127"/>
            <a:chOff x="155865" y="1464078"/>
            <a:chExt cx="4894118" cy="4570127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38F5A0A5-11DC-4401-BED8-6D46608A0EAF}"/>
                </a:ext>
              </a:extLst>
            </p:cNvPr>
            <p:cNvSpPr txBox="1"/>
            <p:nvPr/>
          </p:nvSpPr>
          <p:spPr>
            <a:xfrm>
              <a:off x="155865" y="1464078"/>
              <a:ext cx="489411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chemeClr val="bg1"/>
                  </a:solidFill>
                  <a:latin typeface="HelveticaNowDisplay Bold" panose="020B0804030202020204" pitchFamily="34" charset="0"/>
                  <a:cs typeface="HelveticaNowDisplay Bold" panose="020B0804030202020204" pitchFamily="34" charset="0"/>
                </a:rPr>
                <a:t>Introduction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5E742CB-5191-4A15-9B63-92A8E12016E6}"/>
                </a:ext>
              </a:extLst>
            </p:cNvPr>
            <p:cNvSpPr txBox="1"/>
            <p:nvPr/>
          </p:nvSpPr>
          <p:spPr>
            <a:xfrm>
              <a:off x="155865" y="2248553"/>
              <a:ext cx="4894118" cy="37856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The plastic industry is one of the fastest growing major industries in the world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More products are increasing the use of plastic due to its light weight and its ability to be reprocessed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Usability of reprocessed material is gaining significance 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Produce and consumer plastic in an environmentally friendly way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522322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99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A6E35D1-7380-4E11-98F0-01556ED6F385}"/>
              </a:ext>
            </a:extLst>
          </p:cNvPr>
          <p:cNvGrpSpPr/>
          <p:nvPr/>
        </p:nvGrpSpPr>
        <p:grpSpPr>
          <a:xfrm>
            <a:off x="155864" y="1143936"/>
            <a:ext cx="7486649" cy="4939459"/>
            <a:chOff x="155865" y="1464078"/>
            <a:chExt cx="4894118" cy="4939459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38F5A0A5-11DC-4401-BED8-6D46608A0EAF}"/>
                </a:ext>
              </a:extLst>
            </p:cNvPr>
            <p:cNvSpPr txBox="1"/>
            <p:nvPr/>
          </p:nvSpPr>
          <p:spPr>
            <a:xfrm>
              <a:off x="155865" y="1464078"/>
              <a:ext cx="489411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chemeClr val="bg1"/>
                  </a:solidFill>
                  <a:latin typeface="HelveticaNowDisplay Bold" panose="020B0804030202020204" pitchFamily="34" charset="0"/>
                  <a:cs typeface="HelveticaNowDisplay Bold" panose="020B0804030202020204" pitchFamily="34" charset="0"/>
                </a:rPr>
                <a:t>Introduction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5E742CB-5191-4A15-9B63-92A8E12016E6}"/>
                </a:ext>
              </a:extLst>
            </p:cNvPr>
            <p:cNvSpPr txBox="1"/>
            <p:nvPr/>
          </p:nvSpPr>
          <p:spPr>
            <a:xfrm>
              <a:off x="155865" y="2248553"/>
              <a:ext cx="4894118" cy="41549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Definition of plastics</a:t>
              </a:r>
              <a:b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</a:br>
              <a:b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</a:br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History of plastics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Properties of plastics</a:t>
              </a:r>
              <a:b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</a:br>
              <a:b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</a:br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Plastic waste classification and types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Process of regrinding plastic materials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814725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99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6299DB7-1992-49E6-BC6A-A46E31EB6308}"/>
              </a:ext>
            </a:extLst>
          </p:cNvPr>
          <p:cNvSpPr txBox="1"/>
          <p:nvPr/>
        </p:nvSpPr>
        <p:spPr>
          <a:xfrm>
            <a:off x="155865" y="3136612"/>
            <a:ext cx="48941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HelveticaNowDisplay Bold" panose="020B0804030202020204" pitchFamily="34" charset="0"/>
                <a:cs typeface="HelveticaNowDisplay Bold" panose="020B0804030202020204" pitchFamily="34" charset="0"/>
              </a:rPr>
              <a:t>Types of Plastic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607F45-8822-4223-B975-CE430D44B0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513909" y="677318"/>
            <a:ext cx="8312331" cy="550336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287CE55-9E91-4E03-95FF-00265981EB03}"/>
              </a:ext>
            </a:extLst>
          </p:cNvPr>
          <p:cNvSpPr txBox="1"/>
          <p:nvPr/>
        </p:nvSpPr>
        <p:spPr>
          <a:xfrm>
            <a:off x="155865" y="5828352"/>
            <a:ext cx="3109849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https://www.tex-plastics.co.uk/moulded-plastic-parts/2019/08/26/growth-of-recycled-plastics-in-injection-moulding</a:t>
            </a:r>
          </a:p>
        </p:txBody>
      </p:sp>
    </p:spTree>
    <p:extLst>
      <p:ext uri="{BB962C8B-B14F-4D97-AF65-F5344CB8AC3E}">
        <p14:creationId xmlns:p14="http://schemas.microsoft.com/office/powerpoint/2010/main" val="940089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C4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52398C-C28C-437E-8BF0-37802F927A57}"/>
              </a:ext>
            </a:extLst>
          </p:cNvPr>
          <p:cNvSpPr txBox="1"/>
          <p:nvPr/>
        </p:nvSpPr>
        <p:spPr>
          <a:xfrm>
            <a:off x="155865" y="6145138"/>
            <a:ext cx="609708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https://www.ecoenclose.com/blog/post-consumer-vs-post-industrial-recycled-content/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3854527-2071-44C0-BFE1-CC19FE30F6DE}"/>
              </a:ext>
            </a:extLst>
          </p:cNvPr>
          <p:cNvGrpSpPr/>
          <p:nvPr/>
        </p:nvGrpSpPr>
        <p:grpSpPr>
          <a:xfrm>
            <a:off x="1147862" y="1558258"/>
            <a:ext cx="10350822" cy="3741483"/>
            <a:chOff x="1147862" y="1928410"/>
            <a:chExt cx="10350822" cy="3741483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922A30EB-4ED2-4D29-B411-D09219BD3F30}"/>
                </a:ext>
              </a:extLst>
            </p:cNvPr>
            <p:cNvSpPr txBox="1"/>
            <p:nvPr/>
          </p:nvSpPr>
          <p:spPr>
            <a:xfrm>
              <a:off x="1147862" y="1928411"/>
              <a:ext cx="489411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Post-Industrial</a:t>
              </a:r>
            </a:p>
          </p:txBody>
        </p: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1B0B34CC-6C8A-4A7C-BD29-68956762CC5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5619" r="5619"/>
            <a:stretch/>
          </p:blipFill>
          <p:spPr>
            <a:xfrm>
              <a:off x="6711718" y="2553780"/>
              <a:ext cx="4154817" cy="3116113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0CE9275A-8005-4498-AC86-B5FB43485392}"/>
                </a:ext>
              </a:extLst>
            </p:cNvPr>
            <p:cNvSpPr txBox="1"/>
            <p:nvPr/>
          </p:nvSpPr>
          <p:spPr>
            <a:xfrm>
              <a:off x="6604566" y="1928410"/>
              <a:ext cx="489411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Post-Consumer</a:t>
              </a:r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78CE7430-BFBE-4518-B0D2-25AE3464710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263730" y="2553780"/>
              <a:ext cx="4154816" cy="311611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930796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45B4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37D77EE-BD85-482E-B498-214E2DD51E24}"/>
              </a:ext>
            </a:extLst>
          </p:cNvPr>
          <p:cNvGrpSpPr/>
          <p:nvPr/>
        </p:nvGrpSpPr>
        <p:grpSpPr>
          <a:xfrm>
            <a:off x="155865" y="1143936"/>
            <a:ext cx="4894118" cy="4570127"/>
            <a:chOff x="155865" y="1464078"/>
            <a:chExt cx="4894118" cy="4570127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577D4AC2-0504-4360-918D-32A24054CFC2}"/>
                </a:ext>
              </a:extLst>
            </p:cNvPr>
            <p:cNvSpPr txBox="1"/>
            <p:nvPr/>
          </p:nvSpPr>
          <p:spPr>
            <a:xfrm>
              <a:off x="155865" y="1464078"/>
              <a:ext cx="489411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chemeClr val="bg1"/>
                  </a:solidFill>
                  <a:latin typeface="HelveticaNowDisplay Bold" panose="020B0804030202020204" pitchFamily="34" charset="0"/>
                  <a:cs typeface="HelveticaNowDisplay Bold" panose="020B0804030202020204" pitchFamily="34" charset="0"/>
                </a:rPr>
                <a:t>Injection Moulding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7DBFBDE-83AE-46C3-BCE1-8EF8F43AAFEB}"/>
                </a:ext>
              </a:extLst>
            </p:cNvPr>
            <p:cNvSpPr txBox="1"/>
            <p:nvPr/>
          </p:nvSpPr>
          <p:spPr>
            <a:xfrm>
              <a:off x="155865" y="2248553"/>
              <a:ext cx="4894118" cy="37856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Injection moulding machine</a:t>
              </a:r>
              <a:b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</a:br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invented and patented in 1872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Most commonly used manufacturing process for the fabrication of plastic components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Process requires the use of an injection moulding machine, raw plastic material and a mould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FED6F8D7-ED87-4D4E-9588-872944A3BECE}"/>
              </a:ext>
            </a:extLst>
          </p:cNvPr>
          <p:cNvSpPr txBox="1"/>
          <p:nvPr/>
        </p:nvSpPr>
        <p:spPr>
          <a:xfrm>
            <a:off x="155865" y="5772846"/>
            <a:ext cx="6097088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https://www.wundermold.com/what-history-plastic-injection-molding/</a:t>
            </a:r>
          </a:p>
          <a:p>
            <a:r>
              <a:rPr lang="en-GB" sz="11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http://oxygreenplastics.com/blogs/the-injection-molding-process-for-plastics-using-masterbatches/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3F93C7C-C74B-43AE-8DC2-A29C3E812A3B}"/>
              </a:ext>
            </a:extLst>
          </p:cNvPr>
          <p:cNvGrpSpPr/>
          <p:nvPr/>
        </p:nvGrpSpPr>
        <p:grpSpPr>
          <a:xfrm>
            <a:off x="6777449" y="1168942"/>
            <a:ext cx="5135878" cy="4520118"/>
            <a:chOff x="5519058" y="1771804"/>
            <a:chExt cx="5889173" cy="5183099"/>
          </a:xfrm>
        </p:grpSpPr>
        <p:pic>
          <p:nvPicPr>
            <p:cNvPr id="1026" name="Picture 2" descr="The Invention of Injection Molding | Fimor North America | Harkness  Industries">
              <a:extLst>
                <a:ext uri="{FF2B5EF4-FFF2-40B4-BE49-F238E27FC236}">
                  <a16:creationId xmlns:a16="http://schemas.microsoft.com/office/drawing/2014/main" id="{D3D02848-894C-4AE6-A01D-7A83A107586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9059" y="5183550"/>
              <a:ext cx="5889172" cy="17713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8C4ADB11-5790-45CE-A074-08306248531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519058" y="1771804"/>
              <a:ext cx="5889172" cy="331439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968730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96E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37D77EE-BD85-482E-B498-214E2DD51E24}"/>
              </a:ext>
            </a:extLst>
          </p:cNvPr>
          <p:cNvGrpSpPr/>
          <p:nvPr/>
        </p:nvGrpSpPr>
        <p:grpSpPr>
          <a:xfrm>
            <a:off x="155865" y="1143936"/>
            <a:ext cx="4894118" cy="3831463"/>
            <a:chOff x="155865" y="1464078"/>
            <a:chExt cx="4894118" cy="3831463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577D4AC2-0504-4360-918D-32A24054CFC2}"/>
                </a:ext>
              </a:extLst>
            </p:cNvPr>
            <p:cNvSpPr txBox="1"/>
            <p:nvPr/>
          </p:nvSpPr>
          <p:spPr>
            <a:xfrm>
              <a:off x="155865" y="1464078"/>
              <a:ext cx="489411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chemeClr val="bg1"/>
                  </a:solidFill>
                  <a:latin typeface="HelveticaNowDisplay Bold" panose="020B0804030202020204" pitchFamily="34" charset="0"/>
                  <a:cs typeface="HelveticaNowDisplay Bold" panose="020B0804030202020204" pitchFamily="34" charset="0"/>
                </a:rPr>
                <a:t>Injection Moulding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7DBFBDE-83AE-46C3-BCE1-8EF8F43AAFEB}"/>
                </a:ext>
              </a:extLst>
            </p:cNvPr>
            <p:cNvSpPr txBox="1"/>
            <p:nvPr/>
          </p:nvSpPr>
          <p:spPr>
            <a:xfrm>
              <a:off x="155865" y="2248553"/>
              <a:ext cx="4894118" cy="30469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Injection moulding process description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Melt preparation phase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Injection phase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Holding and solidification phase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FED6F8D7-ED87-4D4E-9588-872944A3BECE}"/>
              </a:ext>
            </a:extLst>
          </p:cNvPr>
          <p:cNvSpPr txBox="1"/>
          <p:nvPr/>
        </p:nvSpPr>
        <p:spPr>
          <a:xfrm>
            <a:off x="155865" y="5772846"/>
            <a:ext cx="6097088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https://www.wundermold.com/what-history-plastic-injection-molding/</a:t>
            </a:r>
          </a:p>
          <a:p>
            <a:r>
              <a:rPr lang="en-GB" sz="11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http://oxygreenplastics.com/blogs/the-injection-molding-process-for-plastics-using-masterbatches/</a:t>
            </a:r>
          </a:p>
        </p:txBody>
      </p:sp>
    </p:spTree>
    <p:extLst>
      <p:ext uri="{BB962C8B-B14F-4D97-AF65-F5344CB8AC3E}">
        <p14:creationId xmlns:p14="http://schemas.microsoft.com/office/powerpoint/2010/main" val="596349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B19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D587C5C-EE19-43E7-BCAB-6A410CE056A7}"/>
              </a:ext>
            </a:extLst>
          </p:cNvPr>
          <p:cNvGrpSpPr/>
          <p:nvPr/>
        </p:nvGrpSpPr>
        <p:grpSpPr>
          <a:xfrm>
            <a:off x="155864" y="1143936"/>
            <a:ext cx="6097087" cy="4570127"/>
            <a:chOff x="155865" y="1464078"/>
            <a:chExt cx="4894118" cy="4570127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309DC9AC-AA36-415A-B9EE-4EB59CCCC745}"/>
                </a:ext>
              </a:extLst>
            </p:cNvPr>
            <p:cNvSpPr txBox="1"/>
            <p:nvPr/>
          </p:nvSpPr>
          <p:spPr>
            <a:xfrm>
              <a:off x="155865" y="1464078"/>
              <a:ext cx="489411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chemeClr val="bg1"/>
                  </a:solidFill>
                  <a:latin typeface="HelveticaNowDisplay Bold" panose="020B0804030202020204" pitchFamily="34" charset="0"/>
                  <a:cs typeface="HelveticaNowDisplay Bold" panose="020B0804030202020204" pitchFamily="34" charset="0"/>
                </a:rPr>
                <a:t>Limitations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176E750A-3B00-4618-9450-502958190582}"/>
                </a:ext>
              </a:extLst>
            </p:cNvPr>
            <p:cNvSpPr txBox="1"/>
            <p:nvPr/>
          </p:nvSpPr>
          <p:spPr>
            <a:xfrm>
              <a:off x="155865" y="2248553"/>
              <a:ext cx="4894118" cy="37856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Consistency / Material variability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 err="1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Masterbatching</a:t>
              </a:r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Colour of recycled plastic is dependent on the base material and original feedstock 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Degradation in the mechanical properties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Mould Flow Index (MFI)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8322720A-9545-4636-BB23-FD3A88695EB7}"/>
              </a:ext>
            </a:extLst>
          </p:cNvPr>
          <p:cNvSpPr txBox="1"/>
          <p:nvPr/>
        </p:nvSpPr>
        <p:spPr>
          <a:xfrm>
            <a:off x="155865" y="6145138"/>
            <a:ext cx="609708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https://www.recyclingtoday.com/article/addressing-the-challenge-of-injection-molding-regrind/</a:t>
            </a:r>
          </a:p>
        </p:txBody>
      </p:sp>
    </p:spTree>
    <p:extLst>
      <p:ext uri="{BB962C8B-B14F-4D97-AF65-F5344CB8AC3E}">
        <p14:creationId xmlns:p14="http://schemas.microsoft.com/office/powerpoint/2010/main" val="3359443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C4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0F2BA54-550B-4ED2-9838-5A9E30E14654}"/>
              </a:ext>
            </a:extLst>
          </p:cNvPr>
          <p:cNvGrpSpPr/>
          <p:nvPr/>
        </p:nvGrpSpPr>
        <p:grpSpPr>
          <a:xfrm>
            <a:off x="155865" y="1697934"/>
            <a:ext cx="4894118" cy="3462131"/>
            <a:chOff x="155865" y="2032312"/>
            <a:chExt cx="4894118" cy="3462131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F39359B7-B0DB-431E-A581-BCBF1CFB724A}"/>
                </a:ext>
              </a:extLst>
            </p:cNvPr>
            <p:cNvSpPr txBox="1"/>
            <p:nvPr/>
          </p:nvSpPr>
          <p:spPr>
            <a:xfrm>
              <a:off x="155865" y="2032312"/>
              <a:ext cx="489411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chemeClr val="bg1"/>
                  </a:solidFill>
                  <a:latin typeface="HelveticaNowDisplay Bold" panose="020B0804030202020204" pitchFamily="34" charset="0"/>
                  <a:cs typeface="HelveticaNowDisplay Bold" panose="020B0804030202020204" pitchFamily="34" charset="0"/>
                </a:rPr>
                <a:t>Mechanical Properties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DFF70F4-95CE-45A4-843D-8CA19D5C2206}"/>
                </a:ext>
              </a:extLst>
            </p:cNvPr>
            <p:cNvSpPr txBox="1"/>
            <p:nvPr/>
          </p:nvSpPr>
          <p:spPr>
            <a:xfrm>
              <a:off x="155865" y="2816787"/>
              <a:ext cx="4894118" cy="2677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Polymer and its classifications</a:t>
              </a:r>
              <a:b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</a:br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Properties of plastics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Factors that affect or influence the mechanical properties of polymers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Comparison to virgin polymers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843908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96E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B9DA21EE-A03F-43AE-9B5D-2F73F1F60443}"/>
              </a:ext>
            </a:extLst>
          </p:cNvPr>
          <p:cNvGrpSpPr/>
          <p:nvPr/>
        </p:nvGrpSpPr>
        <p:grpSpPr>
          <a:xfrm>
            <a:off x="155865" y="1229151"/>
            <a:ext cx="10834253" cy="4769029"/>
            <a:chOff x="155865" y="1143936"/>
            <a:chExt cx="10834253" cy="4769029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921AF020-AE71-4A0D-B844-90028465D866}"/>
                </a:ext>
              </a:extLst>
            </p:cNvPr>
            <p:cNvGrpSpPr/>
            <p:nvPr/>
          </p:nvGrpSpPr>
          <p:grpSpPr>
            <a:xfrm>
              <a:off x="155865" y="1143936"/>
              <a:ext cx="4894118" cy="4399697"/>
              <a:chOff x="155865" y="1464078"/>
              <a:chExt cx="4894118" cy="4399697"/>
            </a:xfrm>
          </p:grpSpPr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4FBAC64-1AC7-4C2B-AB6E-BC3D05985571}"/>
                  </a:ext>
                </a:extLst>
              </p:cNvPr>
              <p:cNvSpPr txBox="1"/>
              <p:nvPr/>
            </p:nvSpPr>
            <p:spPr>
              <a:xfrm>
                <a:off x="155865" y="1464078"/>
                <a:ext cx="4894118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3200" dirty="0">
                    <a:solidFill>
                      <a:schemeClr val="bg1"/>
                    </a:solidFill>
                    <a:latin typeface="HelveticaNowDisplay Bold" panose="020B0804030202020204" pitchFamily="34" charset="0"/>
                    <a:cs typeface="HelveticaNowDisplay Bold" panose="020B0804030202020204" pitchFamily="34" charset="0"/>
                  </a:rPr>
                  <a:t>Why use recycled materials?</a:t>
                </a:r>
              </a:p>
            </p:txBody>
          </p:sp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5C334B60-1B9F-4850-BCD1-8BA583FDA4A1}"/>
                  </a:ext>
                </a:extLst>
              </p:cNvPr>
              <p:cNvSpPr txBox="1"/>
              <p:nvPr/>
            </p:nvSpPr>
            <p:spPr>
              <a:xfrm>
                <a:off x="155865" y="2816787"/>
                <a:ext cx="4894118" cy="30469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>
                    <a:solidFill>
                      <a:schemeClr val="bg1"/>
                    </a:solidFill>
                    <a:latin typeface="HelveticaNowDisplay Regular" panose="020B0504030202020204" pitchFamily="34" charset="0"/>
                    <a:cs typeface="HelveticaNowDisplay Regular" panose="020B0504030202020204" pitchFamily="34" charset="0"/>
                  </a:rPr>
                  <a:t>Environmentally responsible</a:t>
                </a:r>
              </a:p>
              <a:p>
                <a:endPara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endParaRPr>
              </a:p>
              <a:p>
                <a:r>
                  <a:rPr lang="en-GB" sz="2400" dirty="0">
                    <a:solidFill>
                      <a:schemeClr val="bg1"/>
                    </a:solidFill>
                    <a:latin typeface="HelveticaNowDisplay Regular" panose="020B0504030202020204" pitchFamily="34" charset="0"/>
                    <a:cs typeface="HelveticaNowDisplay Regular" panose="020B0504030202020204" pitchFamily="34" charset="0"/>
                  </a:rPr>
                  <a:t>Reduce landfill waste</a:t>
                </a:r>
              </a:p>
              <a:p>
                <a:endPara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endParaRPr>
              </a:p>
              <a:p>
                <a:r>
                  <a:rPr lang="en-GB" sz="2400" dirty="0">
                    <a:solidFill>
                      <a:schemeClr val="bg1"/>
                    </a:solidFill>
                    <a:latin typeface="HelveticaNowDisplay Regular" panose="020B0504030202020204" pitchFamily="34" charset="0"/>
                    <a:cs typeface="HelveticaNowDisplay Regular" panose="020B0504030202020204" pitchFamily="34" charset="0"/>
                  </a:rPr>
                  <a:t>Reduce material expenses</a:t>
                </a:r>
              </a:p>
              <a:p>
                <a:endPara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endParaRPr>
              </a:p>
              <a:p>
                <a:r>
                  <a:rPr lang="en-GB" sz="2400" dirty="0">
                    <a:solidFill>
                      <a:schemeClr val="bg1"/>
                    </a:solidFill>
                    <a:latin typeface="HelveticaNowDisplay Regular" panose="020B0504030202020204" pitchFamily="34" charset="0"/>
                    <a:cs typeface="HelveticaNowDisplay Regular" panose="020B0504030202020204" pitchFamily="34" charset="0"/>
                  </a:rPr>
                  <a:t>Less energy sourcing or processing new materials</a:t>
                </a:r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B4E65F45-A48D-4C74-AF3A-1986660DC367}"/>
                </a:ext>
              </a:extLst>
            </p:cNvPr>
            <p:cNvSpPr txBox="1"/>
            <p:nvPr/>
          </p:nvSpPr>
          <p:spPr>
            <a:xfrm>
              <a:off x="6096000" y="2496645"/>
              <a:ext cx="4894118" cy="34163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Reduce greenhouse gas emissions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Reduce ocean waste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Circular economy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Public perception – Business working towards protecting the environment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318549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57D6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B4FBDE6-94AE-4FEA-A355-DB4EE8FB6983}"/>
              </a:ext>
            </a:extLst>
          </p:cNvPr>
          <p:cNvGrpSpPr/>
          <p:nvPr/>
        </p:nvGrpSpPr>
        <p:grpSpPr>
          <a:xfrm>
            <a:off x="155864" y="2251932"/>
            <a:ext cx="7346371" cy="2354135"/>
            <a:chOff x="155864" y="1143936"/>
            <a:chExt cx="7346371" cy="235413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DCCD852-0AB4-40AB-AFCF-735207738F89}"/>
                </a:ext>
              </a:extLst>
            </p:cNvPr>
            <p:cNvSpPr txBox="1"/>
            <p:nvPr/>
          </p:nvSpPr>
          <p:spPr>
            <a:xfrm>
              <a:off x="155864" y="1143936"/>
              <a:ext cx="718546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chemeClr val="bg1"/>
                  </a:solidFill>
                  <a:latin typeface="HelveticaNowDisplay Bold" panose="020B0804030202020204" pitchFamily="34" charset="0"/>
                  <a:cs typeface="HelveticaNowDisplay Bold" panose="020B0804030202020204" pitchFamily="34" charset="0"/>
                </a:rPr>
                <a:t>Working towards Circular Economy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8233166F-7CCA-48C0-B66A-F489898235C5}"/>
                </a:ext>
              </a:extLst>
            </p:cNvPr>
            <p:cNvSpPr txBox="1"/>
            <p:nvPr/>
          </p:nvSpPr>
          <p:spPr>
            <a:xfrm>
              <a:off x="155864" y="1928411"/>
              <a:ext cx="7346371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Adapt products to serve circular economy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Used parts are recycled and provide the material needed for new plastic components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691733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F997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9881EE4-7192-454F-9863-D899D92AC677}"/>
              </a:ext>
            </a:extLst>
          </p:cNvPr>
          <p:cNvGrpSpPr/>
          <p:nvPr/>
        </p:nvGrpSpPr>
        <p:grpSpPr>
          <a:xfrm>
            <a:off x="155864" y="2067266"/>
            <a:ext cx="7486649" cy="2723467"/>
            <a:chOff x="155865" y="1464078"/>
            <a:chExt cx="4894118" cy="2723467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6299DB7-1992-49E6-BC6A-A46E31EB6308}"/>
                </a:ext>
              </a:extLst>
            </p:cNvPr>
            <p:cNvSpPr txBox="1"/>
            <p:nvPr/>
          </p:nvSpPr>
          <p:spPr>
            <a:xfrm>
              <a:off x="155865" y="1464078"/>
              <a:ext cx="489411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chemeClr val="bg1"/>
                  </a:solidFill>
                  <a:latin typeface="HelveticaNowDisplay Bold" panose="020B0804030202020204" pitchFamily="34" charset="0"/>
                  <a:cs typeface="HelveticaNowDisplay Bold" panose="020B0804030202020204" pitchFamily="34" charset="0"/>
                </a:rPr>
                <a:t>Opportunities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5FA19A53-4387-42CE-B62F-2FB0948788AD}"/>
                </a:ext>
              </a:extLst>
            </p:cNvPr>
            <p:cNvSpPr txBox="1"/>
            <p:nvPr/>
          </p:nvSpPr>
          <p:spPr>
            <a:xfrm>
              <a:off x="155865" y="2248553"/>
              <a:ext cx="4894118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Plastic is durable and adaptable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Cheap and economical to recycle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Collect and regrind old products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203339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57D6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7012C26-E2BA-4C11-A46A-F5CF22C2A914}"/>
              </a:ext>
            </a:extLst>
          </p:cNvPr>
          <p:cNvGrpSpPr/>
          <p:nvPr/>
        </p:nvGrpSpPr>
        <p:grpSpPr>
          <a:xfrm>
            <a:off x="155864" y="1328601"/>
            <a:ext cx="6310249" cy="4200795"/>
            <a:chOff x="155865" y="1464078"/>
            <a:chExt cx="4894118" cy="4200795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26AEDD8-737C-47D3-90C9-C5B8C4CB7BF4}"/>
                </a:ext>
              </a:extLst>
            </p:cNvPr>
            <p:cNvSpPr txBox="1"/>
            <p:nvPr/>
          </p:nvSpPr>
          <p:spPr>
            <a:xfrm>
              <a:off x="155865" y="1464078"/>
              <a:ext cx="489411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chemeClr val="bg1"/>
                  </a:solidFill>
                  <a:latin typeface="HelveticaNowDisplay Bold" panose="020B0804030202020204" pitchFamily="34" charset="0"/>
                  <a:cs typeface="HelveticaNowDisplay Bold" panose="020B0804030202020204" pitchFamily="34" charset="0"/>
                </a:rPr>
                <a:t>Alternative Materials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3A334C2-928B-49D3-8CEF-ABE901B780F0}"/>
                </a:ext>
              </a:extLst>
            </p:cNvPr>
            <p:cNvSpPr txBox="1"/>
            <p:nvPr/>
          </p:nvSpPr>
          <p:spPr>
            <a:xfrm>
              <a:off x="155865" y="2248553"/>
              <a:ext cx="4894118" cy="34163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Bio-based and recyclable polymer composites for injection moulding 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Produced partly or wholly with biologically sourced polymers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Plastics materials produced from renewable biomass sources, such as corn starch, straw, woodchips etc. </a:t>
              </a: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EE0F8FF0-53A1-4706-8A80-C8195D27DE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2784" y="594635"/>
            <a:ext cx="4738879" cy="5668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1797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96E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ABF79004-B4D0-45EF-BC72-11F083EEFC1F}"/>
              </a:ext>
            </a:extLst>
          </p:cNvPr>
          <p:cNvGrpSpPr/>
          <p:nvPr/>
        </p:nvGrpSpPr>
        <p:grpSpPr>
          <a:xfrm>
            <a:off x="155864" y="1513268"/>
            <a:ext cx="7956170" cy="3831463"/>
            <a:chOff x="155864" y="1143936"/>
            <a:chExt cx="7346371" cy="3831463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99C07A62-0B06-447C-8A8B-BCC023F971B2}"/>
                </a:ext>
              </a:extLst>
            </p:cNvPr>
            <p:cNvSpPr txBox="1"/>
            <p:nvPr/>
          </p:nvSpPr>
          <p:spPr>
            <a:xfrm>
              <a:off x="155864" y="1143936"/>
              <a:ext cx="718546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dirty="0">
                  <a:solidFill>
                    <a:schemeClr val="bg1"/>
                  </a:solidFill>
                  <a:latin typeface="HelveticaNowDisplay Bold" panose="020B0804030202020204" pitchFamily="34" charset="0"/>
                  <a:cs typeface="HelveticaNowDisplay Bold" panose="020B0804030202020204" pitchFamily="34" charset="0"/>
                </a:rPr>
                <a:t>The Need to Change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DFF829B-C61A-4831-82BF-F345ED7700FD}"/>
                </a:ext>
              </a:extLst>
            </p:cNvPr>
            <p:cNvSpPr txBox="1"/>
            <p:nvPr/>
          </p:nvSpPr>
          <p:spPr>
            <a:xfrm>
              <a:off x="155864" y="1928411"/>
              <a:ext cx="7346371" cy="30469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Consumers are adopting a more sustainable lifestyle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Consumers have reduced their usage of single use plastics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They seek brands and products that align with their values</a:t>
              </a:r>
            </a:p>
            <a:p>
              <a:endPara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endParaRPr>
            </a:p>
            <a:p>
              <a:r>
                <a:rPr lang="en-GB" sz="2400" dirty="0">
                  <a:solidFill>
                    <a:schemeClr val="bg1"/>
                  </a:solidFill>
                  <a:latin typeface="HelveticaNowDisplay Regular" panose="020B0504030202020204" pitchFamily="34" charset="0"/>
                  <a:cs typeface="HelveticaNowDisplay Regular" panose="020B0504030202020204" pitchFamily="34" charset="0"/>
                </a:rPr>
                <a:t>Consumers in today’s market prefer to shop with brands that are environmentally conscious </a:t>
              </a: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2632E69B-FB50-42EE-9C29-1B9833BCF79C}"/>
              </a:ext>
            </a:extLst>
          </p:cNvPr>
          <p:cNvSpPr txBox="1"/>
          <p:nvPr/>
        </p:nvSpPr>
        <p:spPr>
          <a:xfrm>
            <a:off x="8511738" y="1559079"/>
            <a:ext cx="291826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Changes and key findings in sustainability and consumer behaviour in 2021 by Deloitte.</a:t>
            </a:r>
          </a:p>
          <a:p>
            <a:endParaRPr lang="en-GB" sz="2400" b="1" dirty="0">
              <a:solidFill>
                <a:schemeClr val="bg1"/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2400" b="1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Meet the 2020 consumers driving change by IBM. </a:t>
            </a:r>
          </a:p>
        </p:txBody>
      </p:sp>
    </p:spTree>
    <p:extLst>
      <p:ext uri="{BB962C8B-B14F-4D97-AF65-F5344CB8AC3E}">
        <p14:creationId xmlns:p14="http://schemas.microsoft.com/office/powerpoint/2010/main" val="33081791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CF0C808-EAEE-4513-B2CE-479CD9877A2E}"/>
              </a:ext>
            </a:extLst>
          </p:cNvPr>
          <p:cNvSpPr txBox="1"/>
          <p:nvPr/>
        </p:nvSpPr>
        <p:spPr>
          <a:xfrm>
            <a:off x="155864" y="3136613"/>
            <a:ext cx="59401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HelveticaNowDisplay Bold" panose="020B0804030202020204" pitchFamily="34" charset="0"/>
                <a:cs typeface="HelveticaNowDisplay Bold" panose="020B0804030202020204" pitchFamily="34" charset="0"/>
              </a:rPr>
              <a:t>What you plan to accomplish?</a:t>
            </a:r>
          </a:p>
        </p:txBody>
      </p:sp>
    </p:spTree>
    <p:extLst>
      <p:ext uri="{BB962C8B-B14F-4D97-AF65-F5344CB8AC3E}">
        <p14:creationId xmlns:p14="http://schemas.microsoft.com/office/powerpoint/2010/main" val="20824222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45B4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9536AC0-324D-457A-8098-9028034806BD}"/>
              </a:ext>
            </a:extLst>
          </p:cNvPr>
          <p:cNvSpPr txBox="1"/>
          <p:nvPr/>
        </p:nvSpPr>
        <p:spPr>
          <a:xfrm>
            <a:off x="155865" y="1536174"/>
            <a:ext cx="53697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Gain a better understanding of the challenges presented when injection moulding recycled plastic</a:t>
            </a:r>
          </a:p>
          <a:p>
            <a:endParaRPr lang="en-GB" sz="2400" dirty="0">
              <a:solidFill>
                <a:schemeClr val="bg1"/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Maximise the amount of recycled plastic without sacrificing mechanical and structural properties</a:t>
            </a:r>
          </a:p>
          <a:p>
            <a:endParaRPr lang="en-GB" sz="2400" dirty="0">
              <a:solidFill>
                <a:schemeClr val="bg1"/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Know the limitations of using recycled plastic when designing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B44AB-E23E-4D54-A1C5-75EE72662F66}"/>
              </a:ext>
            </a:extLst>
          </p:cNvPr>
          <p:cNvSpPr txBox="1"/>
          <p:nvPr/>
        </p:nvSpPr>
        <p:spPr>
          <a:xfrm>
            <a:off x="6164779" y="1536174"/>
            <a:ext cx="53697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Improve knowledge on plastics and injection moulding</a:t>
            </a:r>
          </a:p>
          <a:p>
            <a:endParaRPr lang="en-GB" sz="2400" dirty="0">
              <a:solidFill>
                <a:schemeClr val="bg1"/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Work towards circular economy – feed back to the company</a:t>
            </a:r>
          </a:p>
          <a:p>
            <a:endParaRPr lang="en-GB" sz="2400" dirty="0">
              <a:solidFill>
                <a:schemeClr val="bg1"/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97227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CF0C808-EAEE-4513-B2CE-479CD9877A2E}"/>
              </a:ext>
            </a:extLst>
          </p:cNvPr>
          <p:cNvSpPr txBox="1"/>
          <p:nvPr/>
        </p:nvSpPr>
        <p:spPr>
          <a:xfrm>
            <a:off x="155865" y="3136613"/>
            <a:ext cx="48941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HelveticaNowDisplay Bold" panose="020B0804030202020204" pitchFamily="34" charset="0"/>
                <a:cs typeface="HelveticaNowDisplay Bold" panose="020B0804030202020204" pitchFamily="34" charset="0"/>
              </a:rPr>
              <a:t>Why you want to do it?</a:t>
            </a:r>
          </a:p>
        </p:txBody>
      </p:sp>
    </p:spTree>
    <p:extLst>
      <p:ext uri="{BB962C8B-B14F-4D97-AF65-F5344CB8AC3E}">
        <p14:creationId xmlns:p14="http://schemas.microsoft.com/office/powerpoint/2010/main" val="6740123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96E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9536AC0-324D-457A-8098-9028034806BD}"/>
              </a:ext>
            </a:extLst>
          </p:cNvPr>
          <p:cNvSpPr txBox="1"/>
          <p:nvPr/>
        </p:nvSpPr>
        <p:spPr>
          <a:xfrm>
            <a:off x="155864" y="1536174"/>
            <a:ext cx="711777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Be an “expert” in injection moulding recycled plastic</a:t>
            </a:r>
          </a:p>
          <a:p>
            <a:endParaRPr lang="en-GB" sz="2400" dirty="0">
              <a:solidFill>
                <a:schemeClr val="bg1"/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Have the knowledge to guide a small company with high-risk and high-investment projects</a:t>
            </a:r>
          </a:p>
          <a:p>
            <a:endParaRPr lang="en-GB" sz="2400" dirty="0">
              <a:solidFill>
                <a:schemeClr val="bg1"/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Professional development</a:t>
            </a:r>
          </a:p>
          <a:p>
            <a:endParaRPr lang="en-GB" sz="2400" dirty="0">
              <a:solidFill>
                <a:schemeClr val="bg1"/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Create a design guide</a:t>
            </a:r>
          </a:p>
          <a:p>
            <a:endParaRPr lang="en-GB" sz="2400" dirty="0">
              <a:solidFill>
                <a:schemeClr val="bg1"/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Design more sustainably </a:t>
            </a:r>
          </a:p>
        </p:txBody>
      </p:sp>
    </p:spTree>
    <p:extLst>
      <p:ext uri="{BB962C8B-B14F-4D97-AF65-F5344CB8AC3E}">
        <p14:creationId xmlns:p14="http://schemas.microsoft.com/office/powerpoint/2010/main" val="37019277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CF0C808-EAEE-4513-B2CE-479CD9877A2E}"/>
              </a:ext>
            </a:extLst>
          </p:cNvPr>
          <p:cNvSpPr txBox="1"/>
          <p:nvPr/>
        </p:nvSpPr>
        <p:spPr>
          <a:xfrm>
            <a:off x="155865" y="3136613"/>
            <a:ext cx="5728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HelveticaNowDisplay Bold" panose="020B0804030202020204" pitchFamily="34" charset="0"/>
                <a:cs typeface="HelveticaNowDisplay Bold" panose="020B0804030202020204" pitchFamily="34" charset="0"/>
              </a:rPr>
              <a:t>How you are going to do it?</a:t>
            </a:r>
          </a:p>
        </p:txBody>
      </p:sp>
    </p:spTree>
    <p:extLst>
      <p:ext uri="{BB962C8B-B14F-4D97-AF65-F5344CB8AC3E}">
        <p14:creationId xmlns:p14="http://schemas.microsoft.com/office/powerpoint/2010/main" val="24761820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B19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9536AC0-324D-457A-8098-9028034806BD}"/>
              </a:ext>
            </a:extLst>
          </p:cNvPr>
          <p:cNvSpPr txBox="1"/>
          <p:nvPr/>
        </p:nvSpPr>
        <p:spPr>
          <a:xfrm>
            <a:off x="155865" y="1536174"/>
            <a:ext cx="53697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Literature review</a:t>
            </a:r>
          </a:p>
          <a:p>
            <a:endParaRPr lang="en-GB" sz="2400" dirty="0">
              <a:solidFill>
                <a:schemeClr val="bg1"/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Secondary research on existing articles, academic sources etc</a:t>
            </a:r>
          </a:p>
          <a:p>
            <a:endParaRPr lang="en-GB" sz="2400" dirty="0">
              <a:solidFill>
                <a:schemeClr val="bg1"/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Conduct primary research</a:t>
            </a:r>
          </a:p>
          <a:p>
            <a:endParaRPr lang="en-GB" sz="2400" dirty="0">
              <a:solidFill>
                <a:schemeClr val="bg1"/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Interview/get in touch with experts and/or professionals – injection moulders, material compounders etc</a:t>
            </a:r>
          </a:p>
        </p:txBody>
      </p:sp>
    </p:spTree>
    <p:extLst>
      <p:ext uri="{BB962C8B-B14F-4D97-AF65-F5344CB8AC3E}">
        <p14:creationId xmlns:p14="http://schemas.microsoft.com/office/powerpoint/2010/main" val="30826815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A0D797-2664-4423-BCE8-7A2B0C896768}"/>
              </a:ext>
            </a:extLst>
          </p:cNvPr>
          <p:cNvSpPr txBox="1"/>
          <p:nvPr/>
        </p:nvSpPr>
        <p:spPr>
          <a:xfrm>
            <a:off x="155865" y="2890391"/>
            <a:ext cx="5728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Thank you for listening</a:t>
            </a:r>
          </a:p>
          <a:p>
            <a:r>
              <a:rPr lang="en-GB" sz="3200" dirty="0">
                <a:solidFill>
                  <a:schemeClr val="bg1"/>
                </a:solidFill>
                <a:latin typeface="HelveticaNowDisplay Bold" panose="020B0804030202020204" pitchFamily="34" charset="0"/>
                <a:cs typeface="HelveticaNowDisplay Bold" panose="020B080403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533530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B0C1DD-6013-4400-BA56-EB624D2657F8}"/>
              </a:ext>
            </a:extLst>
          </p:cNvPr>
          <p:cNvSpPr txBox="1"/>
          <p:nvPr/>
        </p:nvSpPr>
        <p:spPr>
          <a:xfrm>
            <a:off x="155864" y="148987"/>
            <a:ext cx="545522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err="1">
                <a:solidFill>
                  <a:schemeClr val="bg1"/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Bibilography</a:t>
            </a:r>
            <a:endParaRPr lang="en-GB" sz="1000" dirty="0">
              <a:solidFill>
                <a:schemeClr val="bg1"/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125ABC-667C-4C1B-B5F0-9FFD4A936FC1}"/>
              </a:ext>
            </a:extLst>
          </p:cNvPr>
          <p:cNvSpPr txBox="1"/>
          <p:nvPr/>
        </p:nvSpPr>
        <p:spPr>
          <a:xfrm>
            <a:off x="155864" y="517865"/>
            <a:ext cx="5455227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https://www.recyclingtoday.com/article/addressing-the-challenge-of-injection-molding-regrind/</a:t>
            </a:r>
          </a:p>
          <a:p>
            <a:endParaRPr lang="en-GB" sz="1000" dirty="0">
              <a:solidFill>
                <a:schemeClr val="bg1">
                  <a:lumMod val="50000"/>
                </a:schemeClr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10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https://www.ecoenclose.com/blog/post-consumer-vs-post-industrial-recycled-content/</a:t>
            </a:r>
          </a:p>
          <a:p>
            <a:endParaRPr lang="en-GB" sz="1000" dirty="0">
              <a:solidFill>
                <a:schemeClr val="bg1">
                  <a:lumMod val="50000"/>
                </a:schemeClr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10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https://www.tex-plastics.co.uk/moulded-plastic-parts/2019/08/26/growth-of-recycled-plastics-in-injection-moulding</a:t>
            </a:r>
          </a:p>
          <a:p>
            <a:endParaRPr lang="en-GB" sz="1000" dirty="0">
              <a:solidFill>
                <a:schemeClr val="bg1">
                  <a:lumMod val="50000"/>
                </a:schemeClr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10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https://www.wundermold.com/what-history-plastic-injection-molding/</a:t>
            </a:r>
          </a:p>
          <a:p>
            <a:endParaRPr lang="en-GB" sz="1000" dirty="0">
              <a:solidFill>
                <a:schemeClr val="bg1">
                  <a:lumMod val="50000"/>
                </a:schemeClr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10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http://oxygreenplastics.com/blogs/the-injection-molding-process-for-plastics-using-masterbatches/</a:t>
            </a:r>
          </a:p>
          <a:p>
            <a:endParaRPr lang="en-GB" sz="1000" dirty="0">
              <a:solidFill>
                <a:schemeClr val="bg1">
                  <a:lumMod val="50000"/>
                </a:schemeClr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10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https://wheatleyplastics.co.uk/can-you-use-recycled-plastics-when-injection-moulding/</a:t>
            </a:r>
          </a:p>
          <a:p>
            <a:endParaRPr lang="en-GB" sz="1000" dirty="0">
              <a:solidFill>
                <a:schemeClr val="bg1">
                  <a:lumMod val="50000"/>
                </a:schemeClr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10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https://www2.deloitte.com/uk/en/pages/consumer-business/articles/sustainable-consumer.html</a:t>
            </a:r>
          </a:p>
          <a:p>
            <a:endParaRPr lang="en-GB" sz="1000" dirty="0">
              <a:solidFill>
                <a:schemeClr val="bg1">
                  <a:lumMod val="50000"/>
                </a:schemeClr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10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https://www.ibm.com/downloads/cas/EXK4XKX8</a:t>
            </a:r>
          </a:p>
          <a:p>
            <a:endParaRPr lang="en-GB" sz="1000" dirty="0">
              <a:solidFill>
                <a:schemeClr val="bg1">
                  <a:lumMod val="50000"/>
                </a:schemeClr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r>
              <a:rPr lang="en-GB" sz="1000" dirty="0">
                <a:solidFill>
                  <a:schemeClr val="bg1">
                    <a:lumMod val="50000"/>
                  </a:schemeClr>
                </a:solidFill>
                <a:latin typeface="HelveticaNowDisplay Regular" panose="020B0504030202020204" pitchFamily="34" charset="0"/>
                <a:cs typeface="HelveticaNowDisplay Regular" panose="020B0504030202020204" pitchFamily="34" charset="0"/>
              </a:rPr>
              <a:t>https://moretoncorp.com/can-you-use-recycled-plastics-in-plastic-injection-moulding/</a:t>
            </a:r>
          </a:p>
          <a:p>
            <a:endParaRPr lang="en-GB" sz="1000" dirty="0">
              <a:solidFill>
                <a:schemeClr val="bg1">
                  <a:lumMod val="50000"/>
                </a:schemeClr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  <a:p>
            <a:endParaRPr lang="en-GB" sz="1000" dirty="0">
              <a:solidFill>
                <a:schemeClr val="bg1">
                  <a:lumMod val="50000"/>
                </a:schemeClr>
              </a:solidFill>
              <a:latin typeface="HelveticaNowDisplay Regular" panose="020B0504030202020204" pitchFamily="34" charset="0"/>
              <a:cs typeface="HelveticaNowDisplay Regular" panose="020B050403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3276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F5863995242954DB254EDC82BACFE2E" ma:contentTypeVersion="13" ma:contentTypeDescription="Create a new document." ma:contentTypeScope="" ma:versionID="335ae16d0b00ac58db528b1d522503eb">
  <xsd:schema xmlns:xsd="http://www.w3.org/2001/XMLSchema" xmlns:xs="http://www.w3.org/2001/XMLSchema" xmlns:p="http://schemas.microsoft.com/office/2006/metadata/properties" xmlns:ns2="1b5fa6d0-daee-43ec-b4c4-2575341d888b" xmlns:ns3="133db37f-7592-4cb7-b4ca-d082520c1b88" targetNamespace="http://schemas.microsoft.com/office/2006/metadata/properties" ma:root="true" ma:fieldsID="eb300eab99960647584f0f10c3ed4bdb" ns2:_="" ns3:_="">
    <xsd:import namespace="1b5fa6d0-daee-43ec-b4c4-2575341d888b"/>
    <xsd:import namespace="133db37f-7592-4cb7-b4ca-d082520c1b8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5fa6d0-daee-43ec-b4c4-2575341d888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3db37f-7592-4cb7-b4ca-d082520c1b88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CA48ACB-1C64-4D8D-80E8-F9C95FF8BB2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3DC1A9B4-BA4F-4496-B710-5FB682C00F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5fa6d0-daee-43ec-b4c4-2575341d888b"/>
    <ds:schemaRef ds:uri="133db37f-7592-4cb7-b4ca-d082520c1b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996EC56-B502-4C8F-B67B-CEEB1F0DB7C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1106</TotalTime>
  <Words>816</Words>
  <Application>Microsoft Office PowerPoint</Application>
  <PresentationFormat>Widescreen</PresentationFormat>
  <Paragraphs>170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HelveticaNowDisplay Bold</vt:lpstr>
      <vt:lpstr>HelveticaNowDisplay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Marcus Palisoc | Unisan UK</dc:creator>
  <cp:lastModifiedBy>Marcus Palisoc | Unisan UK</cp:lastModifiedBy>
  <cp:revision>1</cp:revision>
  <dcterms:created xsi:type="dcterms:W3CDTF">2021-12-05T15:42:11Z</dcterms:created>
  <dcterms:modified xsi:type="dcterms:W3CDTF">2021-12-07T07:59:38Z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0x0101001F5863995242954DB254EDC82BACFE2E</vt:lpwstr>
  </property>
</Properties>
</file>