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6"/>
  </p:notesMasterIdLst>
  <p:sldIdLst>
    <p:sldId id="257" r:id="rId5"/>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82" userDrawn="1">
          <p15:clr>
            <a:srgbClr val="A4A3A4"/>
          </p15:clr>
        </p15:guide>
        <p15:guide id="2" pos="95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089AFE-88C9-4008-9F35-F543F0DE5444}" v="99" dt="2022-04-07T13:45:41.7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6369" autoAdjust="0"/>
  </p:normalViewPr>
  <p:slideViewPr>
    <p:cSldViewPr snapToGrid="0" showGuides="1">
      <p:cViewPr>
        <p:scale>
          <a:sx n="30" d="100"/>
          <a:sy n="30" d="100"/>
        </p:scale>
        <p:origin x="696" y="-3432"/>
      </p:cViewPr>
      <p:guideLst>
        <p:guide orient="horz" pos="13482"/>
        <p:guide pos="952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F7089AFE-88C9-4008-9F35-F543F0DE5444}"/>
    <pc:docChg chg="undo redo custSel addSld delSld modSld">
      <pc:chgData name="Caroline Jawad" userId="ebec8957-a986-4a6f-937a-47250bfdae89" providerId="ADAL" clId="{F7089AFE-88C9-4008-9F35-F543F0DE5444}" dt="2022-04-11T12:42:09.911" v="1667"/>
      <pc:docMkLst>
        <pc:docMk/>
      </pc:docMkLst>
      <pc:sldChg chg="addSp delSp modSp add del mod">
        <pc:chgData name="Caroline Jawad" userId="ebec8957-a986-4a6f-937a-47250bfdae89" providerId="ADAL" clId="{F7089AFE-88C9-4008-9F35-F543F0DE5444}" dt="2022-04-11T12:42:09.911" v="1667"/>
        <pc:sldMkLst>
          <pc:docMk/>
          <pc:sldMk cId="3934094551" sldId="256"/>
        </pc:sldMkLst>
        <pc:spChg chg="mod">
          <ac:chgData name="Caroline Jawad" userId="ebec8957-a986-4a6f-937a-47250bfdae89" providerId="ADAL" clId="{F7089AFE-88C9-4008-9F35-F543F0DE5444}" dt="2022-03-31T10:19:06.404" v="514" actId="14100"/>
          <ac:spMkLst>
            <pc:docMk/>
            <pc:sldMk cId="3934094551" sldId="256"/>
            <ac:spMk id="4" creationId="{D64D10FD-531D-482E-9CA4-581E3C247A71}"/>
          </ac:spMkLst>
        </pc:spChg>
        <pc:spChg chg="mod">
          <ac:chgData name="Caroline Jawad" userId="ebec8957-a986-4a6f-937a-47250bfdae89" providerId="ADAL" clId="{F7089AFE-88C9-4008-9F35-F543F0DE5444}" dt="2022-03-31T10:35:31.673" v="571" actId="20577"/>
          <ac:spMkLst>
            <pc:docMk/>
            <pc:sldMk cId="3934094551" sldId="256"/>
            <ac:spMk id="6" creationId="{3C363A0A-0180-4ED7-8D4E-8A26A11A96C1}"/>
          </ac:spMkLst>
        </pc:spChg>
        <pc:spChg chg="add del mod">
          <ac:chgData name="Caroline Jawad" userId="ebec8957-a986-4a6f-937a-47250bfdae89" providerId="ADAL" clId="{F7089AFE-88C9-4008-9F35-F543F0DE5444}" dt="2022-03-30T13:30:19.856" v="100"/>
          <ac:spMkLst>
            <pc:docMk/>
            <pc:sldMk cId="3934094551" sldId="256"/>
            <ac:spMk id="7" creationId="{C9FBC332-720F-41B0-BC7C-051459BC6FE0}"/>
          </ac:spMkLst>
        </pc:spChg>
        <pc:spChg chg="add del mod">
          <ac:chgData name="Caroline Jawad" userId="ebec8957-a986-4a6f-937a-47250bfdae89" providerId="ADAL" clId="{F7089AFE-88C9-4008-9F35-F543F0DE5444}" dt="2022-03-30T13:47:54.939" v="130" actId="767"/>
          <ac:spMkLst>
            <pc:docMk/>
            <pc:sldMk cId="3934094551" sldId="256"/>
            <ac:spMk id="9" creationId="{9479C69E-D206-4A90-8171-D1B2D8ED593E}"/>
          </ac:spMkLst>
        </pc:spChg>
        <pc:spChg chg="mod">
          <ac:chgData name="Caroline Jawad" userId="ebec8957-a986-4a6f-937a-47250bfdae89" providerId="ADAL" clId="{F7089AFE-88C9-4008-9F35-F543F0DE5444}" dt="2022-03-31T11:25:59.359" v="630" actId="20577"/>
          <ac:spMkLst>
            <pc:docMk/>
            <pc:sldMk cId="3934094551" sldId="256"/>
            <ac:spMk id="13" creationId="{FD6ED415-F3A8-4EA9-9807-9D868CE4DAF2}"/>
          </ac:spMkLst>
        </pc:spChg>
        <pc:spChg chg="add del mod">
          <ac:chgData name="Caroline Jawad" userId="ebec8957-a986-4a6f-937a-47250bfdae89" providerId="ADAL" clId="{F7089AFE-88C9-4008-9F35-F543F0DE5444}" dt="2022-03-30T18:34:51.862" v="253"/>
          <ac:spMkLst>
            <pc:docMk/>
            <pc:sldMk cId="3934094551" sldId="256"/>
            <ac:spMk id="14" creationId="{029B5186-2838-4784-9F8B-C2B09DC8177C}"/>
          </ac:spMkLst>
        </pc:spChg>
        <pc:spChg chg="mod">
          <ac:chgData name="Caroline Jawad" userId="ebec8957-a986-4a6f-937a-47250bfdae89" providerId="ADAL" clId="{F7089AFE-88C9-4008-9F35-F543F0DE5444}" dt="2022-04-07T10:00:50.458" v="1411" actId="14100"/>
          <ac:spMkLst>
            <pc:docMk/>
            <pc:sldMk cId="3934094551" sldId="256"/>
            <ac:spMk id="16" creationId="{4E42865C-80C8-4661-BF0E-9DF41FC8F086}"/>
          </ac:spMkLst>
        </pc:spChg>
        <pc:spChg chg="add mod">
          <ac:chgData name="Caroline Jawad" userId="ebec8957-a986-4a6f-937a-47250bfdae89" providerId="ADAL" clId="{F7089AFE-88C9-4008-9F35-F543F0DE5444}" dt="2022-04-07T13:42:21.821" v="1613" actId="20577"/>
          <ac:spMkLst>
            <pc:docMk/>
            <pc:sldMk cId="3934094551" sldId="256"/>
            <ac:spMk id="17" creationId="{BBB14BEF-50A9-4D50-AFA4-F56187BD5E24}"/>
          </ac:spMkLst>
        </pc:spChg>
        <pc:spChg chg="add del mod">
          <ac:chgData name="Caroline Jawad" userId="ebec8957-a986-4a6f-937a-47250bfdae89" providerId="ADAL" clId="{F7089AFE-88C9-4008-9F35-F543F0DE5444}" dt="2022-03-30T13:16:09.364" v="74"/>
          <ac:spMkLst>
            <pc:docMk/>
            <pc:sldMk cId="3934094551" sldId="256"/>
            <ac:spMk id="23" creationId="{78294AAC-972D-4A6D-9B34-534C785B15C9}"/>
          </ac:spMkLst>
        </pc:spChg>
        <pc:spChg chg="add mod">
          <ac:chgData name="Caroline Jawad" userId="ebec8957-a986-4a6f-937a-47250bfdae89" providerId="ADAL" clId="{F7089AFE-88C9-4008-9F35-F543F0DE5444}" dt="2022-03-31T10:17:08.174" v="496" actId="1076"/>
          <ac:spMkLst>
            <pc:docMk/>
            <pc:sldMk cId="3934094551" sldId="256"/>
            <ac:spMk id="23" creationId="{D46D3B7A-C70D-4940-9D4D-167BEC5DD847}"/>
          </ac:spMkLst>
        </pc:spChg>
        <pc:spChg chg="add mod">
          <ac:chgData name="Caroline Jawad" userId="ebec8957-a986-4a6f-937a-47250bfdae89" providerId="ADAL" clId="{F7089AFE-88C9-4008-9F35-F543F0DE5444}" dt="2022-04-07T10:00:43.630" v="1410" actId="14100"/>
          <ac:spMkLst>
            <pc:docMk/>
            <pc:sldMk cId="3934094551" sldId="256"/>
            <ac:spMk id="28" creationId="{11965ED9-9795-40DF-BBD7-8CFBC05B5936}"/>
          </ac:spMkLst>
        </pc:spChg>
        <pc:spChg chg="add mod">
          <ac:chgData name="Caroline Jawad" userId="ebec8957-a986-4a6f-937a-47250bfdae89" providerId="ADAL" clId="{F7089AFE-88C9-4008-9F35-F543F0DE5444}" dt="2022-04-03T11:03:38.034" v="1238" actId="20577"/>
          <ac:spMkLst>
            <pc:docMk/>
            <pc:sldMk cId="3934094551" sldId="256"/>
            <ac:spMk id="29" creationId="{AB8B5AB4-6150-4569-8DF8-4A8BDDCC56FA}"/>
          </ac:spMkLst>
        </pc:spChg>
        <pc:spChg chg="add mod">
          <ac:chgData name="Caroline Jawad" userId="ebec8957-a986-4a6f-937a-47250bfdae89" providerId="ADAL" clId="{F7089AFE-88C9-4008-9F35-F543F0DE5444}" dt="2022-04-07T10:01:47.084" v="1428" actId="1076"/>
          <ac:spMkLst>
            <pc:docMk/>
            <pc:sldMk cId="3934094551" sldId="256"/>
            <ac:spMk id="30" creationId="{31055C2F-36CE-4F22-9A00-8E099ECDA006}"/>
          </ac:spMkLst>
        </pc:spChg>
        <pc:spChg chg="add del mod">
          <ac:chgData name="Caroline Jawad" userId="ebec8957-a986-4a6f-937a-47250bfdae89" providerId="ADAL" clId="{F7089AFE-88C9-4008-9F35-F543F0DE5444}" dt="2022-03-31T11:50:34.978" v="1067"/>
          <ac:spMkLst>
            <pc:docMk/>
            <pc:sldMk cId="3934094551" sldId="256"/>
            <ac:spMk id="31" creationId="{2DAC01E1-8716-4423-83CA-5E5CE1AD3D4F}"/>
          </ac:spMkLst>
        </pc:spChg>
        <pc:spChg chg="add mod">
          <ac:chgData name="Caroline Jawad" userId="ebec8957-a986-4a6f-937a-47250bfdae89" providerId="ADAL" clId="{F7089AFE-88C9-4008-9F35-F543F0DE5444}" dt="2022-04-11T12:37:31.873" v="1665"/>
          <ac:spMkLst>
            <pc:docMk/>
            <pc:sldMk cId="3934094551" sldId="256"/>
            <ac:spMk id="32" creationId="{D55073A0-361D-442D-99FB-B0AA8339AF4B}"/>
          </ac:spMkLst>
        </pc:spChg>
        <pc:spChg chg="add mod">
          <ac:chgData name="Caroline Jawad" userId="ebec8957-a986-4a6f-937a-47250bfdae89" providerId="ADAL" clId="{F7089AFE-88C9-4008-9F35-F543F0DE5444}" dt="2022-04-07T13:41:44.889" v="1608" actId="14100"/>
          <ac:spMkLst>
            <pc:docMk/>
            <pc:sldMk cId="3934094551" sldId="256"/>
            <ac:spMk id="33" creationId="{3FEA6230-2622-4067-95F8-1B9AC777E22D}"/>
          </ac:spMkLst>
        </pc:spChg>
        <pc:spChg chg="add mod">
          <ac:chgData name="Caroline Jawad" userId="ebec8957-a986-4a6f-937a-47250bfdae89" providerId="ADAL" clId="{F7089AFE-88C9-4008-9F35-F543F0DE5444}" dt="2022-04-11T12:42:09.911" v="1667"/>
          <ac:spMkLst>
            <pc:docMk/>
            <pc:sldMk cId="3934094551" sldId="256"/>
            <ac:spMk id="34" creationId="{9197BE7E-65F3-4A29-BD3E-4653C8DFDD21}"/>
          </ac:spMkLst>
        </pc:spChg>
        <pc:graphicFrameChg chg="add mod modGraphic">
          <ac:chgData name="Caroline Jawad" userId="ebec8957-a986-4a6f-937a-47250bfdae89" providerId="ADAL" clId="{F7089AFE-88C9-4008-9F35-F543F0DE5444}" dt="2022-04-07T13:41:15.629" v="1606" actId="1582"/>
          <ac:graphicFrameMkLst>
            <pc:docMk/>
            <pc:sldMk cId="3934094551" sldId="256"/>
            <ac:graphicFrameMk id="35" creationId="{18094CCD-B94A-4AAF-8824-23D33B04735F}"/>
          </ac:graphicFrameMkLst>
        </pc:graphicFrameChg>
        <pc:picChg chg="mod">
          <ac:chgData name="Caroline Jawad" userId="ebec8957-a986-4a6f-937a-47250bfdae89" providerId="ADAL" clId="{F7089AFE-88C9-4008-9F35-F543F0DE5444}" dt="2022-03-31T11:26:05.294" v="631" actId="14100"/>
          <ac:picMkLst>
            <pc:docMk/>
            <pc:sldMk cId="3934094551" sldId="256"/>
            <ac:picMk id="2" creationId="{14F4D538-1030-4FF3-9D56-62C06093B2F7}"/>
          </ac:picMkLst>
        </pc:picChg>
        <pc:picChg chg="mod">
          <ac:chgData name="Caroline Jawad" userId="ebec8957-a986-4a6f-937a-47250bfdae89" providerId="ADAL" clId="{F7089AFE-88C9-4008-9F35-F543F0DE5444}" dt="2022-03-30T13:43:31.736" v="112" actId="14100"/>
          <ac:picMkLst>
            <pc:docMk/>
            <pc:sldMk cId="3934094551" sldId="256"/>
            <ac:picMk id="3" creationId="{93AE04AB-4546-470A-8A4F-EE1FCACBC39D}"/>
          </ac:picMkLst>
        </pc:picChg>
        <pc:picChg chg="del mod">
          <ac:chgData name="Caroline Jawad" userId="ebec8957-a986-4a6f-937a-47250bfdae89" providerId="ADAL" clId="{F7089AFE-88C9-4008-9F35-F543F0DE5444}" dt="2022-03-31T10:17:59.907" v="502" actId="478"/>
          <ac:picMkLst>
            <pc:docMk/>
            <pc:sldMk cId="3934094551" sldId="256"/>
            <ac:picMk id="5" creationId="{2364D3CE-3058-4691-9D35-24B96D0DC3A1}"/>
          </ac:picMkLst>
        </pc:picChg>
        <pc:picChg chg="add del mod">
          <ac:chgData name="Caroline Jawad" userId="ebec8957-a986-4a6f-937a-47250bfdae89" providerId="ADAL" clId="{F7089AFE-88C9-4008-9F35-F543F0DE5444}" dt="2022-04-07T11:24:11.906" v="1443" actId="931"/>
          <ac:picMkLst>
            <pc:docMk/>
            <pc:sldMk cId="3934094551" sldId="256"/>
            <ac:picMk id="7" creationId="{902E672A-9878-4FFD-8948-80561B5B9730}"/>
          </ac:picMkLst>
        </pc:picChg>
        <pc:picChg chg="mod">
          <ac:chgData name="Caroline Jawad" userId="ebec8957-a986-4a6f-937a-47250bfdae89" providerId="ADAL" clId="{F7089AFE-88C9-4008-9F35-F543F0DE5444}" dt="2022-03-31T10:35:01.198" v="566" actId="1440"/>
          <ac:picMkLst>
            <pc:docMk/>
            <pc:sldMk cId="3934094551" sldId="256"/>
            <ac:picMk id="8" creationId="{790DF4E3-7896-42C7-80F0-A3368E344CBE}"/>
          </ac:picMkLst>
        </pc:picChg>
        <pc:picChg chg="del mod">
          <ac:chgData name="Caroline Jawad" userId="ebec8957-a986-4a6f-937a-47250bfdae89" providerId="ADAL" clId="{F7089AFE-88C9-4008-9F35-F543F0DE5444}" dt="2022-03-31T10:18:54.768" v="512" actId="478"/>
          <ac:picMkLst>
            <pc:docMk/>
            <pc:sldMk cId="3934094551" sldId="256"/>
            <ac:picMk id="10" creationId="{4B58230C-11E6-4DF2-B25C-F145EA605B8C}"/>
          </ac:picMkLst>
        </pc:picChg>
        <pc:picChg chg="add del mod">
          <ac:chgData name="Caroline Jawad" userId="ebec8957-a986-4a6f-937a-47250bfdae89" providerId="ADAL" clId="{F7089AFE-88C9-4008-9F35-F543F0DE5444}" dt="2022-04-07T11:25:13.634" v="1449" actId="931"/>
          <ac:picMkLst>
            <pc:docMk/>
            <pc:sldMk cId="3934094551" sldId="256"/>
            <ac:picMk id="10" creationId="{C1226ABB-B0B4-4B16-A3C8-0E0FC83B076E}"/>
          </ac:picMkLst>
        </pc:picChg>
        <pc:picChg chg="del mod">
          <ac:chgData name="Caroline Jawad" userId="ebec8957-a986-4a6f-937a-47250bfdae89" providerId="ADAL" clId="{F7089AFE-88C9-4008-9F35-F543F0DE5444}" dt="2022-03-31T10:18:25.010" v="506" actId="478"/>
          <ac:picMkLst>
            <pc:docMk/>
            <pc:sldMk cId="3934094551" sldId="256"/>
            <ac:picMk id="11" creationId="{E8DA9A40-884E-45F3-AA7A-C95EF6D9ABA1}"/>
          </ac:picMkLst>
        </pc:picChg>
        <pc:picChg chg="add del mod">
          <ac:chgData name="Caroline Jawad" userId="ebec8957-a986-4a6f-937a-47250bfdae89" providerId="ADAL" clId="{F7089AFE-88C9-4008-9F35-F543F0DE5444}" dt="2022-04-07T11:25:13.634" v="1449" actId="931"/>
          <ac:picMkLst>
            <pc:docMk/>
            <pc:sldMk cId="3934094551" sldId="256"/>
            <ac:picMk id="12" creationId="{317E2103-94BE-4677-BAA0-EBEB83AEC14B}"/>
          </ac:picMkLst>
        </pc:picChg>
        <pc:picChg chg="del mod">
          <ac:chgData name="Caroline Jawad" userId="ebec8957-a986-4a6f-937a-47250bfdae89" providerId="ADAL" clId="{F7089AFE-88C9-4008-9F35-F543F0DE5444}" dt="2022-03-31T10:18:03.184" v="503" actId="478"/>
          <ac:picMkLst>
            <pc:docMk/>
            <pc:sldMk cId="3934094551" sldId="256"/>
            <ac:picMk id="12" creationId="{6EC9B5BC-D28B-478E-8566-55D41A573F63}"/>
          </ac:picMkLst>
        </pc:picChg>
        <pc:picChg chg="mod">
          <ac:chgData name="Caroline Jawad" userId="ebec8957-a986-4a6f-937a-47250bfdae89" providerId="ADAL" clId="{F7089AFE-88C9-4008-9F35-F543F0DE5444}" dt="2022-03-31T10:24:42.753" v="531" actId="1076"/>
          <ac:picMkLst>
            <pc:docMk/>
            <pc:sldMk cId="3934094551" sldId="256"/>
            <ac:picMk id="15" creationId="{478CF2D8-CB0B-4822-ACD1-9DBC7457A93C}"/>
          </ac:picMkLst>
        </pc:picChg>
        <pc:picChg chg="mod">
          <ac:chgData name="Caroline Jawad" userId="ebec8957-a986-4a6f-937a-47250bfdae89" providerId="ADAL" clId="{F7089AFE-88C9-4008-9F35-F543F0DE5444}" dt="2022-03-30T13:45:31.586" v="113" actId="14100"/>
          <ac:picMkLst>
            <pc:docMk/>
            <pc:sldMk cId="3934094551" sldId="256"/>
            <ac:picMk id="18" creationId="{FD61111A-01B8-452A-960A-5234A7C932F6}"/>
          </ac:picMkLst>
        </pc:picChg>
        <pc:picChg chg="mod">
          <ac:chgData name="Caroline Jawad" userId="ebec8957-a986-4a6f-937a-47250bfdae89" providerId="ADAL" clId="{F7089AFE-88C9-4008-9F35-F543F0DE5444}" dt="2022-04-07T13:42:19.278" v="1612" actId="14100"/>
          <ac:picMkLst>
            <pc:docMk/>
            <pc:sldMk cId="3934094551" sldId="256"/>
            <ac:picMk id="19" creationId="{17C24513-8D5B-4E13-BB83-6AF83D362625}"/>
          </ac:picMkLst>
        </pc:picChg>
        <pc:picChg chg="add mod">
          <ac:chgData name="Caroline Jawad" userId="ebec8957-a986-4a6f-937a-47250bfdae89" providerId="ADAL" clId="{F7089AFE-88C9-4008-9F35-F543F0DE5444}" dt="2022-04-07T13:38:21.944" v="1591" actId="1076"/>
          <ac:picMkLst>
            <pc:docMk/>
            <pc:sldMk cId="3934094551" sldId="256"/>
            <ac:picMk id="20" creationId="{D113DEA4-8019-4C10-9E96-2C87316DF495}"/>
          </ac:picMkLst>
        </pc:picChg>
        <pc:picChg chg="add mod modCrop">
          <ac:chgData name="Caroline Jawad" userId="ebec8957-a986-4a6f-937a-47250bfdae89" providerId="ADAL" clId="{F7089AFE-88C9-4008-9F35-F543F0DE5444}" dt="2022-03-31T10:35:47.354" v="575" actId="1076"/>
          <ac:picMkLst>
            <pc:docMk/>
            <pc:sldMk cId="3934094551" sldId="256"/>
            <ac:picMk id="21" creationId="{71994848-CD40-471E-8243-0621528FACAC}"/>
          </ac:picMkLst>
        </pc:picChg>
        <pc:picChg chg="mod">
          <ac:chgData name="Caroline Jawad" userId="ebec8957-a986-4a6f-937a-47250bfdae89" providerId="ADAL" clId="{F7089AFE-88C9-4008-9F35-F543F0DE5444}" dt="2022-03-31T10:24:38.903" v="530" actId="1076"/>
          <ac:picMkLst>
            <pc:docMk/>
            <pc:sldMk cId="3934094551" sldId="256"/>
            <ac:picMk id="22" creationId="{E91437AE-2400-4284-BB6A-999BCC7850B8}"/>
          </ac:picMkLst>
        </pc:picChg>
        <pc:picChg chg="add mod">
          <ac:chgData name="Caroline Jawad" userId="ebec8957-a986-4a6f-937a-47250bfdae89" providerId="ADAL" clId="{F7089AFE-88C9-4008-9F35-F543F0DE5444}" dt="2022-03-31T10:34:51.587" v="565" actId="1440"/>
          <ac:picMkLst>
            <pc:docMk/>
            <pc:sldMk cId="3934094551" sldId="256"/>
            <ac:picMk id="24" creationId="{C2D7118A-8787-4E56-9F29-FA1E75C94BD6}"/>
          </ac:picMkLst>
        </pc:picChg>
        <pc:picChg chg="add mod">
          <ac:chgData name="Caroline Jawad" userId="ebec8957-a986-4a6f-937a-47250bfdae89" providerId="ADAL" clId="{F7089AFE-88C9-4008-9F35-F543F0DE5444}" dt="2022-03-31T10:35:07.740" v="567" actId="1440"/>
          <ac:picMkLst>
            <pc:docMk/>
            <pc:sldMk cId="3934094551" sldId="256"/>
            <ac:picMk id="25" creationId="{EBCA7CD4-FE1A-4AAD-A084-AB57E253CC68}"/>
          </ac:picMkLst>
        </pc:picChg>
        <pc:picChg chg="add mod">
          <ac:chgData name="Caroline Jawad" userId="ebec8957-a986-4a6f-937a-47250bfdae89" providerId="ADAL" clId="{F7089AFE-88C9-4008-9F35-F543F0DE5444}" dt="2022-03-31T10:18:21.201" v="505" actId="1076"/>
          <ac:picMkLst>
            <pc:docMk/>
            <pc:sldMk cId="3934094551" sldId="256"/>
            <ac:picMk id="26" creationId="{96DEEB04-50D1-4023-B6FD-92353E0D3676}"/>
          </ac:picMkLst>
        </pc:picChg>
        <pc:picChg chg="add mod">
          <ac:chgData name="Caroline Jawad" userId="ebec8957-a986-4a6f-937a-47250bfdae89" providerId="ADAL" clId="{F7089AFE-88C9-4008-9F35-F543F0DE5444}" dt="2022-03-31T10:35:16.340" v="568" actId="1440"/>
          <ac:picMkLst>
            <pc:docMk/>
            <pc:sldMk cId="3934094551" sldId="256"/>
            <ac:picMk id="27" creationId="{A9D6A9FB-1F10-46A8-B3F2-3EE96A14E8E4}"/>
          </ac:picMkLst>
        </pc:picChg>
        <pc:picChg chg="add mod">
          <ac:chgData name="Caroline Jawad" userId="ebec8957-a986-4a6f-937a-47250bfdae89" providerId="ADAL" clId="{F7089AFE-88C9-4008-9F35-F543F0DE5444}" dt="2022-04-07T13:45:33.529" v="1649" actId="1076"/>
          <ac:picMkLst>
            <pc:docMk/>
            <pc:sldMk cId="3934094551" sldId="256"/>
            <ac:picMk id="31" creationId="{68933FD6-C884-448B-B59A-C3C429DC98B6}"/>
          </ac:picMkLst>
        </pc:picChg>
        <pc:picChg chg="add mod">
          <ac:chgData name="Caroline Jawad" userId="ebec8957-a986-4a6f-937a-47250bfdae89" providerId="ADAL" clId="{F7089AFE-88C9-4008-9F35-F543F0DE5444}" dt="2022-04-07T13:45:26.256" v="1648" actId="1076"/>
          <ac:picMkLst>
            <pc:docMk/>
            <pc:sldMk cId="3934094551" sldId="256"/>
            <ac:picMk id="36" creationId="{E148AB8C-8162-4976-8911-A75FC90C732A}"/>
          </ac:picMkLst>
        </pc:picChg>
        <pc:picChg chg="add mod">
          <ac:chgData name="Caroline Jawad" userId="ebec8957-a986-4a6f-937a-47250bfdae89" providerId="ADAL" clId="{F7089AFE-88C9-4008-9F35-F543F0DE5444}" dt="2022-04-07T13:46:06.019" v="1653" actId="1076"/>
          <ac:picMkLst>
            <pc:docMk/>
            <pc:sldMk cId="3934094551" sldId="256"/>
            <ac:picMk id="37" creationId="{B8F46971-827E-4FCD-8133-0C334AAECE87}"/>
          </ac:picMkLst>
        </pc:picChg>
      </pc:sldChg>
      <pc:sldChg chg="new del">
        <pc:chgData name="Caroline Jawad" userId="ebec8957-a986-4a6f-937a-47250bfdae89" providerId="ADAL" clId="{F7089AFE-88C9-4008-9F35-F543F0DE5444}" dt="2022-03-31T10:24:19.741" v="528" actId="47"/>
        <pc:sldMkLst>
          <pc:docMk/>
          <pc:sldMk cId="1435537542" sldId="2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4C37EA-A827-4035-9E00-DC83C0EFBD95}" type="datetimeFigureOut">
              <a:rPr lang="en-GB" smtClean="0"/>
              <a:t>14/04/2022</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C8B7C2-9FEA-49CF-8319-D5A16F4D38AA}" type="slidenum">
              <a:rPr lang="en-GB" smtClean="0"/>
              <a:t>‹#›</a:t>
            </a:fld>
            <a:endParaRPr lang="en-GB"/>
          </a:p>
        </p:txBody>
      </p:sp>
    </p:spTree>
    <p:extLst>
      <p:ext uri="{BB962C8B-B14F-4D97-AF65-F5344CB8AC3E}">
        <p14:creationId xmlns:p14="http://schemas.microsoft.com/office/powerpoint/2010/main" val="337352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4281953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3218330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4065675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4FCCD8-1D46-4E4F-8D47-B8B3EFC17C2B}" type="datetimeFigureOut">
              <a:rPr lang="en-GB" smtClean="0"/>
              <a:t>14/04/2022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2186841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4FCCD8-1D46-4E4F-8D47-B8B3EFC17C2B}" type="datetimeFigureOut">
              <a:rPr lang="en-GB" smtClean="0"/>
              <a:t>14/04/2022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1348276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4FCCD8-1D46-4E4F-8D47-B8B3EFC17C2B}" type="datetimeFigureOut">
              <a:rPr lang="en-GB" smtClean="0"/>
              <a:t>14/04/2022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3647828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4FCCD8-1D46-4E4F-8D47-B8B3EFC17C2B}" type="datetimeFigureOut">
              <a:rPr lang="en-GB" smtClean="0"/>
              <a:t>14/04/2022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1707512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9F4FCCD8-1D46-4E4F-8D47-B8B3EFC17C2B}" type="datetimeFigureOut">
              <a:rPr lang="en-GB" smtClean="0"/>
              <a:t>14/04/2022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2764008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9F4FCCD8-1D46-4E4F-8D47-B8B3EFC17C2B}" type="datetimeFigureOut">
              <a:rPr lang="en-GB" smtClean="0"/>
              <a:t>14/04/2022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2041752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1858038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3211335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9F4FCCD8-1D46-4E4F-8D47-B8B3EFC17C2B}" type="datetimeFigureOut">
              <a:rPr lang="en-GB" smtClean="0"/>
              <a:t>14/04/2022</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5550F366-B1F8-4ED8-89F7-4ED96E33F27D}" type="slidenum">
              <a:rPr lang="en-GB" smtClean="0"/>
              <a:t>‹#›</a:t>
            </a:fld>
            <a:endParaRPr lang="en-GB"/>
          </a:p>
        </p:txBody>
      </p:sp>
    </p:spTree>
    <p:extLst>
      <p:ext uri="{BB962C8B-B14F-4D97-AF65-F5344CB8AC3E}">
        <p14:creationId xmlns:p14="http://schemas.microsoft.com/office/powerpoint/2010/main" val="30486400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mailto:2109268@student.uwtsd.ac.uk" TargetMode="External"/><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2DC8ACD-9987-45C3-B4F7-0E876487351A}"/>
              </a:ext>
            </a:extLst>
          </p:cNvPr>
          <p:cNvSpPr>
            <a:spLocks noGrp="1"/>
          </p:cNvSpPr>
          <p:nvPr>
            <p:ph type="title"/>
          </p:nvPr>
        </p:nvSpPr>
        <p:spPr>
          <a:xfrm>
            <a:off x="2081420" y="678713"/>
            <a:ext cx="26112371" cy="4938315"/>
          </a:xfrm>
        </p:spPr>
        <p:style>
          <a:lnRef idx="2">
            <a:schemeClr val="accent2">
              <a:shade val="50000"/>
            </a:schemeClr>
          </a:lnRef>
          <a:fillRef idx="1">
            <a:schemeClr val="accent2"/>
          </a:fillRef>
          <a:effectRef idx="0">
            <a:schemeClr val="accent2"/>
          </a:effectRef>
          <a:fontRef idx="minor">
            <a:schemeClr val="lt1"/>
          </a:fontRef>
        </p:style>
        <p:txBody>
          <a:bodyPr>
            <a:noAutofit/>
          </a:bodyPr>
          <a:lstStyle/>
          <a:p>
            <a:pPr algn="ctr">
              <a:lnSpc>
                <a:spcPct val="100000"/>
              </a:lnSpc>
            </a:pPr>
            <a:br>
              <a:rPr lang="en-US" altLang="zh-CN" sz="9600" dirty="0"/>
            </a:br>
            <a:r>
              <a:rPr lang="en-US" altLang="zh-CN" sz="11500" dirty="0"/>
              <a:t>Hey! Excellent Women, </a:t>
            </a:r>
            <a:br>
              <a:rPr lang="en-US" altLang="zh-CN" sz="11500" dirty="0"/>
            </a:br>
            <a:r>
              <a:rPr lang="en-US" altLang="zh-CN" sz="11500" dirty="0"/>
              <a:t>We Are Finding U!</a:t>
            </a:r>
            <a:br>
              <a:rPr lang="en-US" altLang="zh-CN" sz="11500" dirty="0"/>
            </a:br>
            <a:r>
              <a:rPr lang="en-US" altLang="zh-CN" sz="4800" dirty="0"/>
              <a:t>Founders, Partners, Entrepreneurs</a:t>
            </a:r>
            <a:br>
              <a:rPr lang="en-US" altLang="zh-CN" sz="9600" dirty="0"/>
            </a:br>
            <a:endParaRPr lang="zh-CN" altLang="en-US" sz="9600" dirty="0"/>
          </a:p>
        </p:txBody>
      </p:sp>
      <p:pic>
        <p:nvPicPr>
          <p:cNvPr id="4" name="Picture 1">
            <a:extLst>
              <a:ext uri="{FF2B5EF4-FFF2-40B4-BE49-F238E27FC236}">
                <a16:creationId xmlns:a16="http://schemas.microsoft.com/office/drawing/2014/main" id="{C15F2A9C-647D-4387-B3AC-6714C608739E}"/>
              </a:ext>
            </a:extLst>
          </p:cNvPr>
          <p:cNvPicPr>
            <a:picLocks noGrp="1" noChangeAspect="1"/>
          </p:cNvPicPr>
          <p:nvPr>
            <p:ph idx="1"/>
          </p:nvPr>
        </p:nvPicPr>
        <p:blipFill>
          <a:blip r:embed="rId2"/>
          <a:stretch>
            <a:fillRect/>
          </a:stretch>
        </p:blipFill>
        <p:spPr>
          <a:xfrm>
            <a:off x="2081420" y="6220596"/>
            <a:ext cx="10906689" cy="7727767"/>
          </a:xfrm>
          <a:prstGeom prst="rect">
            <a:avLst/>
          </a:prstGeom>
        </p:spPr>
      </p:pic>
      <p:pic>
        <p:nvPicPr>
          <p:cNvPr id="5" name="图片 4">
            <a:extLst>
              <a:ext uri="{FF2B5EF4-FFF2-40B4-BE49-F238E27FC236}">
                <a16:creationId xmlns:a16="http://schemas.microsoft.com/office/drawing/2014/main" id="{46F1CA53-8157-4A75-846E-7CCB0F3DADB0}"/>
              </a:ext>
            </a:extLst>
          </p:cNvPr>
          <p:cNvPicPr>
            <a:picLocks noChangeAspect="1"/>
          </p:cNvPicPr>
          <p:nvPr/>
        </p:nvPicPr>
        <p:blipFill>
          <a:blip r:embed="rId3"/>
          <a:stretch>
            <a:fillRect/>
          </a:stretch>
        </p:blipFill>
        <p:spPr>
          <a:xfrm>
            <a:off x="15566263" y="6220595"/>
            <a:ext cx="11277907" cy="7830641"/>
          </a:xfrm>
          <a:prstGeom prst="rect">
            <a:avLst/>
          </a:prstGeom>
        </p:spPr>
      </p:pic>
      <p:sp>
        <p:nvSpPr>
          <p:cNvPr id="6" name="文本框 5">
            <a:extLst>
              <a:ext uri="{FF2B5EF4-FFF2-40B4-BE49-F238E27FC236}">
                <a16:creationId xmlns:a16="http://schemas.microsoft.com/office/drawing/2014/main" id="{C0BDDC4A-FAE8-4D6F-93E3-158FD449C794}"/>
              </a:ext>
            </a:extLst>
          </p:cNvPr>
          <p:cNvSpPr txBox="1"/>
          <p:nvPr/>
        </p:nvSpPr>
        <p:spPr>
          <a:xfrm>
            <a:off x="2202615" y="6806658"/>
            <a:ext cx="10785494" cy="6555641"/>
          </a:xfrm>
          <a:prstGeom prst="rect">
            <a:avLst/>
          </a:prstGeom>
          <a:noFill/>
        </p:spPr>
        <p:txBody>
          <a:bodyPr wrap="square" rtlCol="0">
            <a:spAutoFit/>
          </a:bodyPr>
          <a:lstStyle/>
          <a:p>
            <a:r>
              <a:rPr lang="en-US" altLang="zh-CN" sz="4000" b="1" dirty="0"/>
              <a:t>Preamble</a:t>
            </a:r>
            <a:endParaRPr lang="en-US" altLang="zh-CN" sz="4000" dirty="0"/>
          </a:p>
          <a:p>
            <a:r>
              <a:rPr lang="en-US" altLang="zh-CN" sz="4000" dirty="0"/>
              <a:t>Looking back at the history of the international women's movement, the proliferation of feminist ideas and the emergence of feminist movements have been premised on the awakening of women's self-awareness.</a:t>
            </a:r>
          </a:p>
          <a:p>
            <a:r>
              <a:rPr lang="en-US" altLang="zh-CN" sz="3600" dirty="0"/>
              <a:t>Nowadays, the status of women in all countries has increased to varying degrees, and more and more women are participating in all aspects of society, often holding themselves to male values and operating in the social sphere in the same way as men.</a:t>
            </a:r>
            <a:endParaRPr lang="zh-CN" altLang="en-US" sz="6000" dirty="0"/>
          </a:p>
        </p:txBody>
      </p:sp>
      <p:sp>
        <p:nvSpPr>
          <p:cNvPr id="7" name="Rectangle: Rounded Corners 27">
            <a:extLst>
              <a:ext uri="{FF2B5EF4-FFF2-40B4-BE49-F238E27FC236}">
                <a16:creationId xmlns:a16="http://schemas.microsoft.com/office/drawing/2014/main" id="{060E6C18-F4C0-4121-99E0-94AAB7B4D531}"/>
              </a:ext>
            </a:extLst>
          </p:cNvPr>
          <p:cNvSpPr/>
          <p:nvPr/>
        </p:nvSpPr>
        <p:spPr>
          <a:xfrm>
            <a:off x="778932" y="14472402"/>
            <a:ext cx="14358673" cy="6276628"/>
          </a:xfrm>
          <a:prstGeom prst="roundRect">
            <a:avLst/>
          </a:prstGeom>
          <a:noFill/>
          <a:ln w="762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文本框 7">
            <a:extLst>
              <a:ext uri="{FF2B5EF4-FFF2-40B4-BE49-F238E27FC236}">
                <a16:creationId xmlns:a16="http://schemas.microsoft.com/office/drawing/2014/main" id="{08D8401E-A9D2-4ACC-B579-302F15FC1339}"/>
              </a:ext>
            </a:extLst>
          </p:cNvPr>
          <p:cNvSpPr txBox="1"/>
          <p:nvPr/>
        </p:nvSpPr>
        <p:spPr>
          <a:xfrm>
            <a:off x="1207591" y="14767965"/>
            <a:ext cx="13930014" cy="5632311"/>
          </a:xfrm>
          <a:prstGeom prst="rect">
            <a:avLst/>
          </a:prstGeom>
          <a:noFill/>
        </p:spPr>
        <p:txBody>
          <a:bodyPr wrap="square" rtlCol="0">
            <a:spAutoFit/>
          </a:bodyPr>
          <a:lstStyle/>
          <a:p>
            <a:r>
              <a:rPr lang="en-US" altLang="zh-CN" sz="3600" b="1" dirty="0"/>
              <a:t>Introduction</a:t>
            </a:r>
          </a:p>
          <a:p>
            <a:r>
              <a:rPr lang="en-US" altLang="zh-CN" sz="3600" dirty="0"/>
              <a:t>How do female entrepreneurs manage their entrepreneurial activities? This question has become important due to the proliferation of female entrepreneurs, and research has deepened to explore how entrepreneurial contexts induced by gender differences influence their </a:t>
            </a:r>
            <a:r>
              <a:rPr lang="en-US" altLang="zh-CN" sz="3600" dirty="0" err="1"/>
              <a:t>behaviour</a:t>
            </a:r>
            <a:r>
              <a:rPr lang="en-US" altLang="zh-CN" sz="3600" dirty="0"/>
              <a:t> and decision-making patterns. Based on the social contextual perspective of gender differences, this study argues that gender differences induce identity issues and explores the factors influencing the identity strategies of female entrepreneurs and their mechanisms of action.</a:t>
            </a:r>
            <a:endParaRPr lang="zh-CN" altLang="en-US" sz="3600" dirty="0"/>
          </a:p>
        </p:txBody>
      </p:sp>
      <p:sp>
        <p:nvSpPr>
          <p:cNvPr id="9" name="Rectangle: Rounded Corners 27">
            <a:extLst>
              <a:ext uri="{FF2B5EF4-FFF2-40B4-BE49-F238E27FC236}">
                <a16:creationId xmlns:a16="http://schemas.microsoft.com/office/drawing/2014/main" id="{5B862D5B-A021-4B71-A3F4-4A1564DD3002}"/>
              </a:ext>
            </a:extLst>
          </p:cNvPr>
          <p:cNvSpPr/>
          <p:nvPr/>
        </p:nvSpPr>
        <p:spPr>
          <a:xfrm>
            <a:off x="778932" y="20917949"/>
            <a:ext cx="14358673" cy="7173650"/>
          </a:xfrm>
          <a:prstGeom prst="roundRect">
            <a:avLst/>
          </a:prstGeom>
          <a:noFill/>
          <a:ln w="762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文本框 9">
            <a:extLst>
              <a:ext uri="{FF2B5EF4-FFF2-40B4-BE49-F238E27FC236}">
                <a16:creationId xmlns:a16="http://schemas.microsoft.com/office/drawing/2014/main" id="{70300F26-E4E9-4A69-99CA-B935C3302549}"/>
              </a:ext>
            </a:extLst>
          </p:cNvPr>
          <p:cNvSpPr txBox="1"/>
          <p:nvPr/>
        </p:nvSpPr>
        <p:spPr>
          <a:xfrm>
            <a:off x="1233315" y="21273069"/>
            <a:ext cx="13449906" cy="7571303"/>
          </a:xfrm>
          <a:prstGeom prst="rect">
            <a:avLst/>
          </a:prstGeom>
          <a:noFill/>
        </p:spPr>
        <p:txBody>
          <a:bodyPr wrap="square" rtlCol="0">
            <a:spAutoFit/>
          </a:bodyPr>
          <a:lstStyle/>
          <a:p>
            <a:r>
              <a:rPr lang="en-US" altLang="zh-CN" sz="3600" dirty="0"/>
              <a:t>Aims and objectives</a:t>
            </a:r>
          </a:p>
          <a:p>
            <a:pPr lvl="0"/>
            <a:r>
              <a:rPr lang="en-US" altLang="zh-CN" sz="3600" dirty="0"/>
              <a:t>(1)There is a wealth of academic research in this area, but there is a lack of cross-integration of the elements of entrepreneurship from a female perspective.</a:t>
            </a:r>
            <a:endParaRPr lang="zh-CN" altLang="zh-CN" sz="3600" dirty="0"/>
          </a:p>
          <a:p>
            <a:pPr lvl="0"/>
            <a:r>
              <a:rPr lang="en-US" altLang="zh-CN" sz="3600" dirty="0"/>
              <a:t>(2) This study will select a sample based on theoretical sampling principles and analyze the sample data through open-ended decoding, spindle decoding and selective decoding in order to obtain theoretical results (Strauss and </a:t>
            </a:r>
            <a:r>
              <a:rPr lang="en-US" altLang="zh-CN" sz="3600" dirty="0" err="1"/>
              <a:t>Cobin</a:t>
            </a:r>
            <a:r>
              <a:rPr lang="en-US" altLang="zh-CN" sz="3600" dirty="0"/>
              <a:t>, 2006).</a:t>
            </a:r>
            <a:endParaRPr lang="zh-CN" altLang="zh-CN" sz="3600" dirty="0"/>
          </a:p>
          <a:p>
            <a:pPr lvl="0"/>
            <a:r>
              <a:rPr lang="en-US" altLang="zh-CN" sz="3600" dirty="0"/>
              <a:t>(3) This study aims to explore women's self-perceptions of entrepreneurship, the entrepreneurial environment and entrepreneurship, the starting point for sampling and profiling begins with the drivers of women's entrepreneurship. </a:t>
            </a:r>
            <a:endParaRPr lang="zh-CN" altLang="zh-CN" sz="3600" dirty="0"/>
          </a:p>
          <a:p>
            <a:r>
              <a:rPr lang="en-GB" altLang="zh-CN" dirty="0"/>
              <a:t> </a:t>
            </a:r>
            <a:endParaRPr lang="zh-CN" altLang="zh-CN" dirty="0"/>
          </a:p>
          <a:p>
            <a:endParaRPr lang="en-US" altLang="zh-CN" dirty="0"/>
          </a:p>
          <a:p>
            <a:endParaRPr lang="zh-CN" altLang="en-US" dirty="0"/>
          </a:p>
        </p:txBody>
      </p:sp>
      <p:sp>
        <p:nvSpPr>
          <p:cNvPr id="11" name="Rectangle: Rounded Corners 15">
            <a:extLst>
              <a:ext uri="{FF2B5EF4-FFF2-40B4-BE49-F238E27FC236}">
                <a16:creationId xmlns:a16="http://schemas.microsoft.com/office/drawing/2014/main" id="{A7BACC35-6843-4B1D-8245-CF35CA0338AD}"/>
              </a:ext>
            </a:extLst>
          </p:cNvPr>
          <p:cNvSpPr/>
          <p:nvPr/>
        </p:nvSpPr>
        <p:spPr>
          <a:xfrm>
            <a:off x="15566264" y="14472402"/>
            <a:ext cx="14358673" cy="14075953"/>
          </a:xfrm>
          <a:prstGeom prst="round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73"/>
          </a:p>
        </p:txBody>
      </p:sp>
      <p:sp>
        <p:nvSpPr>
          <p:cNvPr id="12" name="文本框 11">
            <a:extLst>
              <a:ext uri="{FF2B5EF4-FFF2-40B4-BE49-F238E27FC236}">
                <a16:creationId xmlns:a16="http://schemas.microsoft.com/office/drawing/2014/main" id="{AB7F17BF-EA35-4E0D-BA24-E2B5150A3503}"/>
              </a:ext>
            </a:extLst>
          </p:cNvPr>
          <p:cNvSpPr txBox="1"/>
          <p:nvPr/>
        </p:nvSpPr>
        <p:spPr>
          <a:xfrm>
            <a:off x="16197943" y="15512143"/>
            <a:ext cx="12869679" cy="15050274"/>
          </a:xfrm>
          <a:prstGeom prst="rect">
            <a:avLst/>
          </a:prstGeom>
          <a:noFill/>
        </p:spPr>
        <p:txBody>
          <a:bodyPr wrap="square" rtlCol="0">
            <a:spAutoFit/>
          </a:bodyPr>
          <a:lstStyle/>
          <a:p>
            <a:r>
              <a:rPr lang="en-US" altLang="zh-CN" sz="3600" b="1" dirty="0"/>
              <a:t>Methodology</a:t>
            </a:r>
          </a:p>
          <a:p>
            <a:r>
              <a:rPr lang="en-GB" altLang="zh-CN" sz="3600" dirty="0"/>
              <a:t>Content analysis research methods are able to analyse some non-quantitative as well as some unstructured information, and play an effective role in bridging the gap between rich qualitative data and theoretical deduction. Therefore, this study is based on the literature related to women's entrepreneurship and uses content analysis to explore the chain of relationships between different literature sources and distil the specific factors that influence women's entrepreneurship</a:t>
            </a:r>
          </a:p>
          <a:p>
            <a:endParaRPr lang="en-GB" altLang="zh-CN" sz="3600" dirty="0"/>
          </a:p>
          <a:p>
            <a:pPr lvl="0"/>
            <a:r>
              <a:rPr lang="en-GB" altLang="zh-CN" sz="3600" b="1" dirty="0"/>
              <a:t>Data collection &amp; Analysis</a:t>
            </a:r>
            <a:endParaRPr lang="zh-CN" altLang="zh-CN" sz="3600" dirty="0"/>
          </a:p>
          <a:p>
            <a:r>
              <a:rPr lang="en-GB" altLang="zh-CN" sz="3600" dirty="0"/>
              <a:t>A variety of data collection methods, including in-depth interviews, open literature and direct observation, are used to ensure that research data is complemented and cross-validated by a diverse range of research information and sources.</a:t>
            </a:r>
            <a:endParaRPr lang="zh-CN" altLang="zh-CN" sz="3600" dirty="0"/>
          </a:p>
          <a:p>
            <a:r>
              <a:rPr lang="en-US" altLang="zh-CN" sz="3600" dirty="0"/>
              <a:t>· </a:t>
            </a:r>
            <a:r>
              <a:rPr lang="en-GB" altLang="zh-CN" sz="3600" dirty="0"/>
              <a:t>In-depth interviews. Choose 3-4 female entrepreneurs who are starting their own business were selected for multiple face-to-face, telephone and email interviews.</a:t>
            </a:r>
            <a:endParaRPr lang="zh-CN" altLang="zh-CN" sz="3600" dirty="0"/>
          </a:p>
          <a:p>
            <a:r>
              <a:rPr lang="en-US" altLang="zh-CN" sz="3600" dirty="0"/>
              <a:t>·  </a:t>
            </a:r>
            <a:r>
              <a:rPr lang="en-GB" altLang="zh-CN" sz="3600" dirty="0"/>
              <a:t>Open literature. There are three main sources of open literature: firstly, a database search to obtain literature and reports related to the topic. The search was mainly conducted by using keywords such as "female entrepreneurship", "entrepreneurial motivation", "entrepreneurial factors" and "entrepreneurial environment". </a:t>
            </a:r>
            <a:endParaRPr lang="zh-CN" altLang="zh-CN" sz="3600" dirty="0"/>
          </a:p>
          <a:p>
            <a:endParaRPr lang="zh-CN" altLang="zh-CN" sz="3600" dirty="0"/>
          </a:p>
          <a:p>
            <a:endParaRPr lang="en-US" altLang="zh-CN" dirty="0"/>
          </a:p>
          <a:p>
            <a:endParaRPr lang="en-US" altLang="zh-CN" dirty="0"/>
          </a:p>
          <a:p>
            <a:endParaRPr lang="en-US" altLang="zh-CN" dirty="0"/>
          </a:p>
          <a:p>
            <a:endParaRPr lang="zh-CN" altLang="en-US" dirty="0"/>
          </a:p>
        </p:txBody>
      </p:sp>
      <p:pic>
        <p:nvPicPr>
          <p:cNvPr id="13" name="Picture 18">
            <a:extLst>
              <a:ext uri="{FF2B5EF4-FFF2-40B4-BE49-F238E27FC236}">
                <a16:creationId xmlns:a16="http://schemas.microsoft.com/office/drawing/2014/main" id="{F4BCFB41-E101-41E9-8449-48D6C6827F66}"/>
              </a:ext>
            </a:extLst>
          </p:cNvPr>
          <p:cNvPicPr>
            <a:picLocks noChangeAspect="1"/>
          </p:cNvPicPr>
          <p:nvPr/>
        </p:nvPicPr>
        <p:blipFill>
          <a:blip r:embed="rId4"/>
          <a:stretch>
            <a:fillRect/>
          </a:stretch>
        </p:blipFill>
        <p:spPr>
          <a:xfrm>
            <a:off x="4273779" y="28969521"/>
            <a:ext cx="22584968" cy="37202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矩形 13">
            <a:extLst>
              <a:ext uri="{FF2B5EF4-FFF2-40B4-BE49-F238E27FC236}">
                <a16:creationId xmlns:a16="http://schemas.microsoft.com/office/drawing/2014/main" id="{E5FA02DB-8E73-4BCC-91C4-7582B0993263}"/>
              </a:ext>
            </a:extLst>
          </p:cNvPr>
          <p:cNvSpPr/>
          <p:nvPr/>
        </p:nvSpPr>
        <p:spPr>
          <a:xfrm>
            <a:off x="5435804" y="30177338"/>
            <a:ext cx="20565630" cy="1107996"/>
          </a:xfrm>
          <a:prstGeom prst="rect">
            <a:avLst/>
          </a:prstGeom>
          <a:solidFill>
            <a:schemeClr val="accent2"/>
          </a:solidFill>
        </p:spPr>
        <p:txBody>
          <a:bodyPr wrap="none">
            <a:spAutoFit/>
          </a:bodyPr>
          <a:lstStyle/>
          <a:p>
            <a:r>
              <a:rPr lang="en-US" altLang="zh-CN" sz="6600" dirty="0"/>
              <a:t>Would you like to join us and complete this study together?</a:t>
            </a:r>
            <a:endParaRPr lang="zh-CN" altLang="en-US" sz="6600" dirty="0"/>
          </a:p>
        </p:txBody>
      </p:sp>
      <p:pic>
        <p:nvPicPr>
          <p:cNvPr id="18" name="图形 17" descr="举起的手">
            <a:extLst>
              <a:ext uri="{FF2B5EF4-FFF2-40B4-BE49-F238E27FC236}">
                <a16:creationId xmlns:a16="http://schemas.microsoft.com/office/drawing/2014/main" id="{33A68994-6DB1-4F60-8F66-39217DADFCD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718441" y="30111815"/>
            <a:ext cx="1698023" cy="1698023"/>
          </a:xfrm>
          <a:prstGeom prst="rect">
            <a:avLst/>
          </a:prstGeom>
        </p:spPr>
      </p:pic>
      <p:sp>
        <p:nvSpPr>
          <p:cNvPr id="19" name="矩形 18">
            <a:extLst>
              <a:ext uri="{FF2B5EF4-FFF2-40B4-BE49-F238E27FC236}">
                <a16:creationId xmlns:a16="http://schemas.microsoft.com/office/drawing/2014/main" id="{5348E914-0F1B-43AE-A283-ED63A96425A5}"/>
              </a:ext>
            </a:extLst>
          </p:cNvPr>
          <p:cNvSpPr/>
          <p:nvPr/>
        </p:nvSpPr>
        <p:spPr>
          <a:xfrm>
            <a:off x="1718441" y="33604200"/>
            <a:ext cx="27349181" cy="8196943"/>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zh-CN" altLang="en-US"/>
          </a:p>
        </p:txBody>
      </p:sp>
      <p:pic>
        <p:nvPicPr>
          <p:cNvPr id="20" name="Picture 20" descr="Logo&#10;&#10;Description automatically generated with medium confidence">
            <a:extLst>
              <a:ext uri="{FF2B5EF4-FFF2-40B4-BE49-F238E27FC236}">
                <a16:creationId xmlns:a16="http://schemas.microsoft.com/office/drawing/2014/main" id="{1E3E3472-C7E3-4D88-835F-035BE51C8C46}"/>
              </a:ext>
            </a:extLst>
          </p:cNvPr>
          <p:cNvPicPr>
            <a:picLocks noChangeAspect="1"/>
          </p:cNvPicPr>
          <p:nvPr/>
        </p:nvPicPr>
        <p:blipFill rotWithShape="1">
          <a:blip r:embed="rId7">
            <a:extLst>
              <a:ext uri="{28A0092B-C50C-407E-A947-70E740481C1C}">
                <a14:useLocalDpi xmlns:a14="http://schemas.microsoft.com/office/drawing/2010/main" val="0"/>
              </a:ext>
            </a:extLst>
          </a:blip>
          <a:srcRect l="-42" t="28765" r="3191" b="33142"/>
          <a:stretch/>
        </p:blipFill>
        <p:spPr>
          <a:xfrm>
            <a:off x="2081420" y="33957243"/>
            <a:ext cx="4614852" cy="136131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2" name="文本框 21">
            <a:extLst>
              <a:ext uri="{FF2B5EF4-FFF2-40B4-BE49-F238E27FC236}">
                <a16:creationId xmlns:a16="http://schemas.microsoft.com/office/drawing/2014/main" id="{4785391B-293D-4D37-B72B-8F76C5AF356A}"/>
              </a:ext>
            </a:extLst>
          </p:cNvPr>
          <p:cNvSpPr txBox="1"/>
          <p:nvPr/>
        </p:nvSpPr>
        <p:spPr>
          <a:xfrm>
            <a:off x="2081420" y="36232961"/>
            <a:ext cx="15479485" cy="3170099"/>
          </a:xfrm>
          <a:prstGeom prst="rect">
            <a:avLst/>
          </a:prstGeom>
          <a:noFill/>
        </p:spPr>
        <p:txBody>
          <a:bodyPr wrap="square" rtlCol="0">
            <a:spAutoFit/>
          </a:bodyPr>
          <a:lstStyle/>
          <a:p>
            <a:r>
              <a:rPr lang="en-US" altLang="zh-CN" sz="4000" dirty="0" err="1"/>
              <a:t>Qinqin</a:t>
            </a:r>
            <a:r>
              <a:rPr lang="en-US" altLang="zh-CN" sz="4000" dirty="0"/>
              <a:t> LOU ,  DBA in progress, MA, BA</a:t>
            </a:r>
          </a:p>
          <a:p>
            <a:endParaRPr lang="en-US" altLang="zh-CN" sz="4000" dirty="0"/>
          </a:p>
          <a:p>
            <a:r>
              <a:rPr lang="en-US" altLang="zh-CN" sz="4000" dirty="0"/>
              <a:t>Contact: </a:t>
            </a:r>
            <a:r>
              <a:rPr lang="en-US" altLang="zh-CN" sz="4000" dirty="0">
                <a:hlinkClick r:id="rId8"/>
              </a:rPr>
              <a:t>2109268@student.uwtsd.ac.uk</a:t>
            </a:r>
            <a:endParaRPr lang="en-US" altLang="zh-CN" sz="4000" dirty="0"/>
          </a:p>
          <a:p>
            <a:endParaRPr lang="en-US" altLang="zh-CN" sz="4000" dirty="0"/>
          </a:p>
          <a:p>
            <a:r>
              <a:rPr lang="en-US" altLang="zh-CN" sz="4000" dirty="0"/>
              <a:t>Research interests: entrepreneurship, innovation, strategic management </a:t>
            </a:r>
            <a:endParaRPr lang="zh-CN" altLang="en-US" sz="4000" dirty="0"/>
          </a:p>
        </p:txBody>
      </p:sp>
      <p:sp>
        <p:nvSpPr>
          <p:cNvPr id="23" name="文本框 22">
            <a:extLst>
              <a:ext uri="{FF2B5EF4-FFF2-40B4-BE49-F238E27FC236}">
                <a16:creationId xmlns:a16="http://schemas.microsoft.com/office/drawing/2014/main" id="{37FE0CC9-1D75-4E75-BFFB-0D0F43242B09}"/>
              </a:ext>
            </a:extLst>
          </p:cNvPr>
          <p:cNvSpPr txBox="1"/>
          <p:nvPr/>
        </p:nvSpPr>
        <p:spPr>
          <a:xfrm>
            <a:off x="18418629" y="35001854"/>
            <a:ext cx="9775162" cy="5632311"/>
          </a:xfrm>
          <a:prstGeom prst="rect">
            <a:avLst/>
          </a:prstGeom>
          <a:noFill/>
        </p:spPr>
        <p:txBody>
          <a:bodyPr wrap="square" rtlCol="0">
            <a:spAutoFit/>
          </a:bodyPr>
          <a:lstStyle/>
          <a:p>
            <a:pPr algn="ctr"/>
            <a:r>
              <a:rPr lang="en-US" altLang="zh-CN" sz="4000" b="1" dirty="0"/>
              <a:t>Acknowledgement</a:t>
            </a:r>
          </a:p>
          <a:p>
            <a:endParaRPr lang="en-US" altLang="zh-CN" sz="4000" dirty="0"/>
          </a:p>
          <a:p>
            <a:pPr algn="ctr"/>
            <a:r>
              <a:rPr lang="en-US" altLang="zh-CN" sz="4000" dirty="0"/>
              <a:t>My dearest module supervisors:</a:t>
            </a:r>
          </a:p>
          <a:p>
            <a:pPr algn="ctr"/>
            <a:endParaRPr lang="en-US" altLang="zh-CN" sz="4000" dirty="0"/>
          </a:p>
          <a:p>
            <a:pPr algn="ctr"/>
            <a:r>
              <a:rPr lang="en-US" altLang="zh-CN" sz="4000" dirty="0"/>
              <a:t>Dr Caroline Jawad</a:t>
            </a:r>
          </a:p>
          <a:p>
            <a:pPr algn="ctr"/>
            <a:endParaRPr lang="en-US" altLang="zh-CN" sz="4000" dirty="0"/>
          </a:p>
          <a:p>
            <a:pPr algn="ctr"/>
            <a:r>
              <a:rPr lang="en-US" altLang="zh-CN" sz="4000" dirty="0"/>
              <a:t>Dr Steve </a:t>
            </a:r>
            <a:r>
              <a:rPr lang="en-US" altLang="zh-CN" sz="4000" dirty="0" err="1"/>
              <a:t>Griffifths</a:t>
            </a:r>
            <a:endParaRPr lang="en-US" altLang="zh-CN" sz="4000" dirty="0"/>
          </a:p>
          <a:p>
            <a:pPr algn="ctr"/>
            <a:endParaRPr lang="en-US" altLang="zh-CN" sz="4000" dirty="0"/>
          </a:p>
          <a:p>
            <a:pPr algn="ctr"/>
            <a:r>
              <a:rPr lang="en-US" altLang="zh-CN" sz="4000" dirty="0"/>
              <a:t>Thank you for the all supports</a:t>
            </a:r>
            <a:endParaRPr lang="zh-CN" altLang="en-US" sz="4000" dirty="0"/>
          </a:p>
        </p:txBody>
      </p:sp>
    </p:spTree>
    <p:extLst>
      <p:ext uri="{BB962C8B-B14F-4D97-AF65-F5344CB8AC3E}">
        <p14:creationId xmlns:p14="http://schemas.microsoft.com/office/powerpoint/2010/main" val="21459562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07e8af73-2cea-42b9-949a-5a4007d303b0" xsi:nil="true"/>
    <lcf76f155ced4ddcb4097134ff3c332f xmlns="b622e6b6-be37-4c19-996c-e7128692fbab">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14" ma:contentTypeDescription="Create a new document." ma:contentTypeScope="" ma:versionID="536a1edd437b241483a8da9b3e965871">
  <xsd:schema xmlns:xsd="http://www.w3.org/2001/XMLSchema" xmlns:xs="http://www.w3.org/2001/XMLSchema" xmlns:p="http://schemas.microsoft.com/office/2006/metadata/properties" xmlns:ns2="07e8af73-2cea-42b9-949a-5a4007d303b0" xmlns:ns3="b622e6b6-be37-4c19-996c-e7128692fbab" targetNamespace="http://schemas.microsoft.com/office/2006/metadata/properties" ma:root="true" ma:fieldsID="9326e065656fb09624c0ced8b714118e" ns2:_="" ns3:_="">
    <xsd:import namespace="07e8af73-2cea-42b9-949a-5a4007d303b0"/>
    <xsd:import namespace="b622e6b6-be37-4c19-996c-e7128692fbab"/>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3:lcf76f155ced4ddcb4097134ff3c332f"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e8af73-2cea-42b9-949a-5a4007d303b0"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01834bb6-bd9a-4cc6-a285-7689b3e389dc}" ma:internalName="TaxCatchAll" ma:showField="CatchAllData" ma:web="07e8af73-2cea-42b9-949a-5a4007d303b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8070B00-64ED-4C49-86A4-81702644FA22}">
  <ds:schemaRefs>
    <ds:schemaRef ds:uri="http://schemas.microsoft.com/office/2006/metadata/properties"/>
    <ds:schemaRef ds:uri="http://schemas.microsoft.com/office/infopath/2007/PartnerControls"/>
    <ds:schemaRef ds:uri="07e8af73-2cea-42b9-949a-5a4007d303b0"/>
    <ds:schemaRef ds:uri="b622e6b6-be37-4c19-996c-e7128692fbab"/>
  </ds:schemaRefs>
</ds:datastoreItem>
</file>

<file path=customXml/itemProps2.xml><?xml version="1.0" encoding="utf-8"?>
<ds:datastoreItem xmlns:ds="http://schemas.openxmlformats.org/officeDocument/2006/customXml" ds:itemID="{697344F6-14A5-4FE4-9F54-B3616C7FC51C}">
  <ds:schemaRefs>
    <ds:schemaRef ds:uri="http://schemas.microsoft.com/sharepoint/v3/contenttype/forms"/>
  </ds:schemaRefs>
</ds:datastoreItem>
</file>

<file path=customXml/itemProps3.xml><?xml version="1.0" encoding="utf-8"?>
<ds:datastoreItem xmlns:ds="http://schemas.openxmlformats.org/officeDocument/2006/customXml" ds:itemID="{AB52D542-9F8D-4D6C-A62F-95AED485EF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e8af73-2cea-42b9-949a-5a4007d303b0"/>
    <ds:schemaRef ds:uri="b622e6b6-be37-4c19-996c-e7128692fb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84</TotalTime>
  <Words>521</Words>
  <Application>Microsoft Office PowerPoint</Application>
  <PresentationFormat>自定义</PresentationFormat>
  <Paragraphs>36</Paragraphs>
  <Slides>1</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vt:i4>
      </vt:variant>
    </vt:vector>
  </HeadingPairs>
  <TitlesOfParts>
    <vt:vector size="6" baseType="lpstr">
      <vt:lpstr>等线</vt:lpstr>
      <vt:lpstr>Arial</vt:lpstr>
      <vt:lpstr>Calibri</vt:lpstr>
      <vt:lpstr>Calibri Light</vt:lpstr>
      <vt:lpstr>Office Theme</vt:lpstr>
      <vt:lpstr> Hey! Excellent Women,  We Are Finding U! Founders, Partners, Entrepreneurs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LQQ</cp:lastModifiedBy>
  <cp:revision>13</cp:revision>
  <dcterms:created xsi:type="dcterms:W3CDTF">2022-03-02T15:14:57Z</dcterms:created>
  <dcterms:modified xsi:type="dcterms:W3CDTF">2022-04-14T12:45:37Z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ies>
</file>