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846" r:id="rId1"/>
  </p:sldMasterIdLst>
  <p:notesMasterIdLst>
    <p:notesMasterId r:id="rId16"/>
  </p:notesMasterIdLst>
  <p:sldIdLst>
    <p:sldId id="346" r:id="rId2"/>
    <p:sldId id="256" r:id="rId3"/>
    <p:sldId id="345" r:id="rId4"/>
    <p:sldId id="258" r:id="rId5"/>
    <p:sldId id="259" r:id="rId6"/>
    <p:sldId id="260" r:id="rId7"/>
    <p:sldId id="261" r:id="rId8"/>
    <p:sldId id="262" r:id="rId9"/>
    <p:sldId id="264" r:id="rId10"/>
    <p:sldId id="265" r:id="rId11"/>
    <p:sldId id="344" r:id="rId12"/>
    <p:sldId id="270" r:id="rId13"/>
    <p:sldId id="272" r:id="rId14"/>
    <p:sldId id="309" r:id="rId15"/>
  </p:sldIdLst>
  <p:sldSz cx="9144000" cy="5143500" type="screen16x9"/>
  <p:notesSz cx="6858000" cy="9144000"/>
  <p:embeddedFontLst>
    <p:embeddedFont>
      <p:font typeface="Bebas Neue" panose="020B0606020202050201" pitchFamily="34" charset="0"/>
      <p:regular r:id="rId17"/>
    </p:embeddedFont>
    <p:embeddedFont>
      <p:font typeface="Century Gothic" panose="020B0502020202020204" pitchFamily="34" charset="0"/>
      <p:regular r:id="rId18"/>
      <p:bold r:id="rId19"/>
      <p:italic r:id="rId20"/>
      <p:boldItalic r:id="rId21"/>
    </p:embeddedFont>
    <p:embeddedFont>
      <p:font typeface="Playfair Display" panose="00000500000000000000" pitchFamily="2" charset="0"/>
      <p:regular r:id="rId22"/>
      <p:bold r:id="rId23"/>
      <p:italic r:id="rId24"/>
      <p:boldItalic r:id="rId25"/>
    </p:embeddedFont>
    <p:embeddedFont>
      <p:font typeface="Playfair Display ExtraBold" panose="020B0604020202020204" charset="0"/>
      <p:bold r:id="rId26"/>
      <p:italic r:id="rId27"/>
      <p:boldItalic r:id="rId28"/>
    </p:embeddedFont>
    <p:embeddedFont>
      <p:font typeface="Wingdings 3" panose="05040102010807070707" pitchFamily="18" charset="2"/>
      <p:regular r:id="rId29"/>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20FA40-CB5C-43D0-ADAD-8C964A5E0A95}" v="7" dt="2025-05-20T12:32:03.293"/>
  </p1510:revLst>
</p1510:revInfo>
</file>

<file path=ppt/tableStyles.xml><?xml version="1.0" encoding="utf-8"?>
<a:tblStyleLst xmlns:a="http://schemas.openxmlformats.org/drawingml/2006/main" def="{44065447-AEB8-4DFD-A600-E1BF56CFA029}">
  <a:tblStyle styleId="{44065447-AEB8-4DFD-A600-E1BF56CFA029}"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76"/>
  </p:normalViewPr>
  <p:slideViewPr>
    <p:cSldViewPr snapToGrid="0">
      <p:cViewPr varScale="1">
        <p:scale>
          <a:sx n="78" d="100"/>
          <a:sy n="78" d="100"/>
        </p:scale>
        <p:origin x="94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Petrache" userId="07ab843d8438af5f" providerId="LiveId" clId="{FB20FA40-CB5C-43D0-ADAD-8C964A5E0A95}"/>
    <pc:docChg chg="custSel addSld modSld modMainMaster">
      <pc:chgData name="Daniel Petrache" userId="07ab843d8438af5f" providerId="LiveId" clId="{FB20FA40-CB5C-43D0-ADAD-8C964A5E0A95}" dt="2025-05-23T19:14:11.445" v="310" actId="14100"/>
      <pc:docMkLst>
        <pc:docMk/>
      </pc:docMkLst>
      <pc:sldChg chg="modSp">
        <pc:chgData name="Daniel Petrache" userId="07ab843d8438af5f" providerId="LiveId" clId="{FB20FA40-CB5C-43D0-ADAD-8C964A5E0A95}" dt="2025-05-20T12:32:03.293" v="27"/>
        <pc:sldMkLst>
          <pc:docMk/>
          <pc:sldMk cId="0" sldId="262"/>
        </pc:sldMkLst>
        <pc:spChg chg="mod">
          <ac:chgData name="Daniel Petrache" userId="07ab843d8438af5f" providerId="LiveId" clId="{FB20FA40-CB5C-43D0-ADAD-8C964A5E0A95}" dt="2025-05-20T12:32:03.293" v="27"/>
          <ac:spMkLst>
            <pc:docMk/>
            <pc:sldMk cId="0" sldId="262"/>
            <ac:spMk id="465" creationId="{00000000-0000-0000-0000-000000000000}"/>
          </ac:spMkLst>
        </pc:spChg>
      </pc:sldChg>
      <pc:sldChg chg="modSp">
        <pc:chgData name="Daniel Petrache" userId="07ab843d8438af5f" providerId="LiveId" clId="{FB20FA40-CB5C-43D0-ADAD-8C964A5E0A95}" dt="2025-05-20T12:32:03.293" v="27"/>
        <pc:sldMkLst>
          <pc:docMk/>
          <pc:sldMk cId="0" sldId="270"/>
        </pc:sldMkLst>
        <pc:spChg chg="mod">
          <ac:chgData name="Daniel Petrache" userId="07ab843d8438af5f" providerId="LiveId" clId="{FB20FA40-CB5C-43D0-ADAD-8C964A5E0A95}" dt="2025-05-20T12:32:03.293" v="27"/>
          <ac:spMkLst>
            <pc:docMk/>
            <pc:sldMk cId="0" sldId="270"/>
            <ac:spMk id="677" creationId="{00000000-0000-0000-0000-000000000000}"/>
          </ac:spMkLst>
        </pc:spChg>
      </pc:sldChg>
      <pc:sldChg chg="modSp">
        <pc:chgData name="Daniel Petrache" userId="07ab843d8438af5f" providerId="LiveId" clId="{FB20FA40-CB5C-43D0-ADAD-8C964A5E0A95}" dt="2025-05-20T12:32:03.293" v="27"/>
        <pc:sldMkLst>
          <pc:docMk/>
          <pc:sldMk cId="0" sldId="272"/>
        </pc:sldMkLst>
        <pc:spChg chg="mod">
          <ac:chgData name="Daniel Petrache" userId="07ab843d8438af5f" providerId="LiveId" clId="{FB20FA40-CB5C-43D0-ADAD-8C964A5E0A95}" dt="2025-05-20T12:32:03.293" v="27"/>
          <ac:spMkLst>
            <pc:docMk/>
            <pc:sldMk cId="0" sldId="272"/>
            <ac:spMk id="738" creationId="{00000000-0000-0000-0000-000000000000}"/>
          </ac:spMkLst>
        </pc:spChg>
      </pc:sldChg>
      <pc:sldChg chg="modSp mod">
        <pc:chgData name="Daniel Petrache" userId="07ab843d8438af5f" providerId="LiveId" clId="{FB20FA40-CB5C-43D0-ADAD-8C964A5E0A95}" dt="2025-05-23T19:14:11.445" v="310" actId="14100"/>
        <pc:sldMkLst>
          <pc:docMk/>
          <pc:sldMk cId="0" sldId="309"/>
        </pc:sldMkLst>
        <pc:spChg chg="mod">
          <ac:chgData name="Daniel Petrache" userId="07ab843d8438af5f" providerId="LiveId" clId="{FB20FA40-CB5C-43D0-ADAD-8C964A5E0A95}" dt="2025-05-23T19:14:11.445" v="310" actId="14100"/>
          <ac:spMkLst>
            <pc:docMk/>
            <pc:sldMk cId="0" sldId="309"/>
            <ac:spMk id="2134" creationId="{00000000-0000-0000-0000-000000000000}"/>
          </ac:spMkLst>
        </pc:spChg>
      </pc:sldChg>
      <pc:sldChg chg="modSp new mod">
        <pc:chgData name="Daniel Petrache" userId="07ab843d8438af5f" providerId="LiveId" clId="{FB20FA40-CB5C-43D0-ADAD-8C964A5E0A95}" dt="2025-05-20T12:32:03.293" v="27"/>
        <pc:sldMkLst>
          <pc:docMk/>
          <pc:sldMk cId="1646519780" sldId="345"/>
        </pc:sldMkLst>
        <pc:spChg chg="mod">
          <ac:chgData name="Daniel Petrache" userId="07ab843d8438af5f" providerId="LiveId" clId="{FB20FA40-CB5C-43D0-ADAD-8C964A5E0A95}" dt="2025-05-20T12:32:03.293" v="27"/>
          <ac:spMkLst>
            <pc:docMk/>
            <pc:sldMk cId="1646519780" sldId="345"/>
            <ac:spMk id="2" creationId="{697CC125-C4B2-CB7E-D813-7494B03F71DC}"/>
          </ac:spMkLst>
        </pc:spChg>
        <pc:spChg chg="mod">
          <ac:chgData name="Daniel Petrache" userId="07ab843d8438af5f" providerId="LiveId" clId="{FB20FA40-CB5C-43D0-ADAD-8C964A5E0A95}" dt="2025-05-20T12:28:37.494" v="3" actId="1076"/>
          <ac:spMkLst>
            <pc:docMk/>
            <pc:sldMk cId="1646519780" sldId="345"/>
            <ac:spMk id="3" creationId="{36B7B451-A903-76F5-6184-B4B88C68FF59}"/>
          </ac:spMkLst>
        </pc:spChg>
      </pc:sldChg>
      <pc:sldChg chg="delSp modSp new mod">
        <pc:chgData name="Daniel Petrache" userId="07ab843d8438af5f" providerId="LiveId" clId="{FB20FA40-CB5C-43D0-ADAD-8C964A5E0A95}" dt="2025-05-21T11:20:54.403" v="302" actId="20577"/>
        <pc:sldMkLst>
          <pc:docMk/>
          <pc:sldMk cId="1171516419" sldId="346"/>
        </pc:sldMkLst>
        <pc:spChg chg="mod">
          <ac:chgData name="Daniel Petrache" userId="07ab843d8438af5f" providerId="LiveId" clId="{FB20FA40-CB5C-43D0-ADAD-8C964A5E0A95}" dt="2025-05-21T11:20:54.403" v="302" actId="20577"/>
          <ac:spMkLst>
            <pc:docMk/>
            <pc:sldMk cId="1171516419" sldId="346"/>
            <ac:spMk id="2" creationId="{DBC1B116-1285-FD82-9C87-A3BD9CA90810}"/>
          </ac:spMkLst>
        </pc:spChg>
      </pc:sldChg>
      <pc:sldMasterChg chg="modSldLayout">
        <pc:chgData name="Daniel Petrache" userId="07ab843d8438af5f" providerId="LiveId" clId="{FB20FA40-CB5C-43D0-ADAD-8C964A5E0A95}" dt="2025-05-20T12:30:59.975" v="21"/>
        <pc:sldMasterMkLst>
          <pc:docMk/>
          <pc:sldMasterMk cId="2833080522" sldId="2147483703"/>
        </pc:sldMasterMkLst>
        <pc:sldLayoutChg chg="delSp">
          <pc:chgData name="Daniel Petrache" userId="07ab843d8438af5f" providerId="LiveId" clId="{FB20FA40-CB5C-43D0-ADAD-8C964A5E0A95}" dt="2025-05-20T12:30:59.975" v="21"/>
          <pc:sldLayoutMkLst>
            <pc:docMk/>
            <pc:sldMasterMk cId="2833080522" sldId="2147483703"/>
            <pc:sldLayoutMk cId="2438910273" sldId="2147483715"/>
          </pc:sldLayoutMkLst>
        </pc:sldLayoutChg>
        <pc:sldLayoutChg chg="delSp">
          <pc:chgData name="Daniel Petrache" userId="07ab843d8438af5f" providerId="LiveId" clId="{FB20FA40-CB5C-43D0-ADAD-8C964A5E0A95}" dt="2025-05-20T12:30:59.975" v="21"/>
          <pc:sldLayoutMkLst>
            <pc:docMk/>
            <pc:sldMasterMk cId="2833080522" sldId="2147483703"/>
            <pc:sldLayoutMk cId="1697846849" sldId="2147483716"/>
          </pc:sldLayoutMkLst>
        </pc:sldLayoutChg>
        <pc:sldLayoutChg chg="delSp">
          <pc:chgData name="Daniel Petrache" userId="07ab843d8438af5f" providerId="LiveId" clId="{FB20FA40-CB5C-43D0-ADAD-8C964A5E0A95}" dt="2025-05-20T12:30:59.975" v="21"/>
          <pc:sldLayoutMkLst>
            <pc:docMk/>
            <pc:sldMasterMk cId="2833080522" sldId="2147483703"/>
            <pc:sldLayoutMk cId="2750608829" sldId="2147483717"/>
          </pc:sldLayoutMkLst>
        </pc:sldLayoutChg>
        <pc:sldLayoutChg chg="delSp">
          <pc:chgData name="Daniel Petrache" userId="07ab843d8438af5f" providerId="LiveId" clId="{FB20FA40-CB5C-43D0-ADAD-8C964A5E0A95}" dt="2025-05-20T12:30:59.975" v="21"/>
          <pc:sldLayoutMkLst>
            <pc:docMk/>
            <pc:sldMasterMk cId="2833080522" sldId="2147483703"/>
            <pc:sldLayoutMk cId="2745187166" sldId="2147483718"/>
          </pc:sldLayoutMkLst>
        </pc:sldLayoutChg>
        <pc:sldLayoutChg chg="delSp">
          <pc:chgData name="Daniel Petrache" userId="07ab843d8438af5f" providerId="LiveId" clId="{FB20FA40-CB5C-43D0-ADAD-8C964A5E0A95}" dt="2025-05-20T12:30:59.975" v="21"/>
          <pc:sldLayoutMkLst>
            <pc:docMk/>
            <pc:sldMasterMk cId="2833080522" sldId="2147483703"/>
            <pc:sldLayoutMk cId="4143298229" sldId="2147483719"/>
          </pc:sldLayoutMkLst>
        </pc:sldLayoutChg>
        <pc:sldLayoutChg chg="delSp">
          <pc:chgData name="Daniel Petrache" userId="07ab843d8438af5f" providerId="LiveId" clId="{FB20FA40-CB5C-43D0-ADAD-8C964A5E0A95}" dt="2025-05-20T12:30:59.975" v="21"/>
          <pc:sldLayoutMkLst>
            <pc:docMk/>
            <pc:sldMasterMk cId="2833080522" sldId="2147483703"/>
            <pc:sldLayoutMk cId="591997817" sldId="2147483720"/>
          </pc:sldLayoutMkLst>
        </pc:sldLayoutChg>
        <pc:sldLayoutChg chg="delSp">
          <pc:chgData name="Daniel Petrache" userId="07ab843d8438af5f" providerId="LiveId" clId="{FB20FA40-CB5C-43D0-ADAD-8C964A5E0A95}" dt="2025-05-20T12:30:59.975" v="21"/>
          <pc:sldLayoutMkLst>
            <pc:docMk/>
            <pc:sldMasterMk cId="2833080522" sldId="2147483703"/>
            <pc:sldLayoutMk cId="3973629240" sldId="2147483721"/>
          </pc:sldLayoutMkLst>
        </pc:sldLayoutChg>
        <pc:sldLayoutChg chg="delSp">
          <pc:chgData name="Daniel Petrache" userId="07ab843d8438af5f" providerId="LiveId" clId="{FB20FA40-CB5C-43D0-ADAD-8C964A5E0A95}" dt="2025-05-20T12:30:59.975" v="21"/>
          <pc:sldLayoutMkLst>
            <pc:docMk/>
            <pc:sldMasterMk cId="2833080522" sldId="2147483703"/>
            <pc:sldLayoutMk cId="213135546" sldId="2147483722"/>
          </pc:sldLayoutMkLst>
        </pc:sldLayoutChg>
        <pc:sldLayoutChg chg="delSp">
          <pc:chgData name="Daniel Petrache" userId="07ab843d8438af5f" providerId="LiveId" clId="{FB20FA40-CB5C-43D0-ADAD-8C964A5E0A95}" dt="2025-05-20T12:30:59.975" v="21"/>
          <pc:sldLayoutMkLst>
            <pc:docMk/>
            <pc:sldMasterMk cId="2833080522" sldId="2147483703"/>
            <pc:sldLayoutMk cId="1579245992" sldId="2147483723"/>
          </pc:sldLayoutMkLst>
        </pc:sldLayoutChg>
        <pc:sldLayoutChg chg="delSp">
          <pc:chgData name="Daniel Petrache" userId="07ab843d8438af5f" providerId="LiveId" clId="{FB20FA40-CB5C-43D0-ADAD-8C964A5E0A95}" dt="2025-05-20T12:30:59.975" v="21"/>
          <pc:sldLayoutMkLst>
            <pc:docMk/>
            <pc:sldMasterMk cId="2833080522" sldId="2147483703"/>
            <pc:sldLayoutMk cId="4190234567" sldId="214748372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864803070"/>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
        <p:cNvGrpSpPr/>
        <p:nvPr/>
      </p:nvGrpSpPr>
      <p:grpSpPr>
        <a:xfrm>
          <a:off x="0" y="0"/>
          <a:ext cx="0" cy="0"/>
          <a:chOff x="0" y="0"/>
          <a:chExt cx="0" cy="0"/>
        </a:xfrm>
      </p:grpSpPr>
      <p:sp>
        <p:nvSpPr>
          <p:cNvPr id="338" name="Google Shape;338;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9" name="Google Shape;339;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08129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7"/>
        <p:cNvGrpSpPr/>
        <p:nvPr/>
      </p:nvGrpSpPr>
      <p:grpSpPr>
        <a:xfrm>
          <a:off x="0" y="0"/>
          <a:ext cx="0" cy="0"/>
          <a:chOff x="0" y="0"/>
          <a:chExt cx="0" cy="0"/>
        </a:xfrm>
      </p:grpSpPr>
      <p:sp>
        <p:nvSpPr>
          <p:cNvPr id="368" name="Google Shape;368;ge4b7ac326b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9" name="Google Shape;369;ge4b7ac326b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The event is named as </a:t>
            </a:r>
            <a:r>
              <a:rPr lang="en-GB" sz="1100" b="0" i="0" u="none" strike="noStrike" cap="none" dirty="0" err="1">
                <a:solidFill>
                  <a:srgbClr val="000000"/>
                </a:solidFill>
                <a:effectLst/>
                <a:latin typeface="Arial"/>
                <a:ea typeface="Arial"/>
                <a:cs typeface="Arial"/>
                <a:sym typeface="Arial"/>
              </a:rPr>
              <a:t>Croeso</a:t>
            </a:r>
            <a:r>
              <a:rPr lang="en-GB" sz="1100" b="0" i="0" u="none" strike="noStrike" cap="none" dirty="0">
                <a:solidFill>
                  <a:srgbClr val="000000"/>
                </a:solidFill>
                <a:effectLst/>
                <a:latin typeface="Arial"/>
                <a:ea typeface="Arial"/>
                <a:cs typeface="Arial"/>
                <a:sym typeface="Arial"/>
              </a:rPr>
              <a:t> </a:t>
            </a:r>
            <a:r>
              <a:rPr lang="en-GB" sz="1100" b="0" i="0" u="none" strike="noStrike" cap="none" dirty="0" err="1">
                <a:solidFill>
                  <a:srgbClr val="000000"/>
                </a:solidFill>
                <a:effectLst/>
                <a:latin typeface="Arial"/>
                <a:ea typeface="Arial"/>
                <a:cs typeface="Arial"/>
                <a:sym typeface="Arial"/>
              </a:rPr>
              <a:t>Creatives</a:t>
            </a:r>
            <a:r>
              <a:rPr lang="en-GB" sz="1100" b="0" i="0" u="none" strike="noStrike" cap="none" dirty="0">
                <a:solidFill>
                  <a:srgbClr val="000000"/>
                </a:solidFill>
                <a:effectLst/>
                <a:latin typeface="Arial"/>
                <a:ea typeface="Arial"/>
                <a:cs typeface="Arial"/>
                <a:sym typeface="Arial"/>
              </a:rPr>
              <a:t>: The Wales Arts and Design Showcase that is considered as the significant event for the management and understanding of the international conference associated with the diversified richness and management of the Wales’ creative sectors. The event helps in understanding the disciplines like use of the digital art, textile designing, and music, combination of the artist talks, gallery installation system, fashion designing, and innovative collaborations with the leading technological and musical professionals (</a:t>
            </a:r>
            <a:r>
              <a:rPr lang="en-GB" sz="1100" b="0" i="0" u="none" strike="noStrike" cap="none" dirty="0" err="1">
                <a:solidFill>
                  <a:srgbClr val="000000"/>
                </a:solidFill>
                <a:effectLst/>
                <a:latin typeface="Arial"/>
                <a:ea typeface="Arial"/>
                <a:cs typeface="Arial"/>
                <a:sym typeface="Arial"/>
              </a:rPr>
              <a:t>Wijngaarden</a:t>
            </a:r>
            <a:r>
              <a:rPr lang="en-GB" sz="1100" b="0" i="0" u="none" strike="noStrike" cap="none" dirty="0">
                <a:solidFill>
                  <a:srgbClr val="000000"/>
                </a:solidFill>
                <a:effectLst/>
                <a:latin typeface="Arial"/>
                <a:ea typeface="Arial"/>
                <a:cs typeface="Arial"/>
                <a:sym typeface="Arial"/>
              </a:rPr>
              <a:t> et al., 2021). The event is going to launch in August 2025 while aligning the Wales’ peak creative system in the tourism season. The event is hosted by Swansea’s SA1 the consideration of the Waterfront or Aberystwyth Arts Centre are known for the provision of cultural infrastructure and accessibility to the event.</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The event is planned for providing outlines to the Wales’ rapidly growing system in the creative industries. The event encompasses more than 3,000 businesses with employees almost 30,000 people from all over the sector. It seems in generating almost £2 billion on annual basis. The focus of the event is on the multidisciplinary arts with describing the diversity from traditional crafts such as use of the textiles for the cutting-edge technologies of digital media and music production system (</a:t>
            </a:r>
            <a:r>
              <a:rPr lang="en-GB" sz="1100" b="0" i="0" u="none" strike="noStrike" cap="none" dirty="0" err="1">
                <a:solidFill>
                  <a:srgbClr val="000000"/>
                </a:solidFill>
                <a:effectLst/>
                <a:latin typeface="Arial"/>
                <a:ea typeface="Arial"/>
                <a:cs typeface="Arial"/>
                <a:sym typeface="Arial"/>
              </a:rPr>
              <a:t>Widyastuti</a:t>
            </a:r>
            <a:r>
              <a:rPr lang="en-GB" sz="1100" b="0" i="0" u="none" strike="noStrike" cap="none" dirty="0">
                <a:solidFill>
                  <a:srgbClr val="000000"/>
                </a:solidFill>
                <a:effectLst/>
                <a:latin typeface="Arial"/>
                <a:ea typeface="Arial"/>
                <a:cs typeface="Arial"/>
                <a:sym typeface="Arial"/>
              </a:rPr>
              <a:t> and </a:t>
            </a:r>
            <a:r>
              <a:rPr lang="en-GB" sz="1100" b="0" i="0" u="none" strike="noStrike" cap="none" dirty="0" err="1">
                <a:solidFill>
                  <a:srgbClr val="000000"/>
                </a:solidFill>
                <a:effectLst/>
                <a:latin typeface="Arial"/>
                <a:ea typeface="Arial"/>
                <a:cs typeface="Arial"/>
                <a:sym typeface="Arial"/>
              </a:rPr>
              <a:t>Hermanto</a:t>
            </a:r>
            <a:r>
              <a:rPr lang="en-GB" sz="1100" b="0" i="0" u="none" strike="noStrike" cap="none" dirty="0">
                <a:solidFill>
                  <a:srgbClr val="000000"/>
                </a:solidFill>
                <a:effectLst/>
                <a:latin typeface="Arial"/>
                <a:ea typeface="Arial"/>
                <a:cs typeface="Arial"/>
                <a:sym typeface="Arial"/>
              </a:rPr>
              <a:t>, 2022; De Bernard et al., 2022). The integration of the artist talks and valuable interactive installations will help in fostering the cultural exchange and make attractive and professional networking. It seems reinforcing the Wales’ reputation as a definite hub for the positive and creative innovation.</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8958275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4"/>
        <p:cNvGrpSpPr/>
        <p:nvPr/>
      </p:nvGrpSpPr>
      <p:grpSpPr>
        <a:xfrm>
          <a:off x="0" y="0"/>
          <a:ext cx="0" cy="0"/>
          <a:chOff x="0" y="0"/>
          <a:chExt cx="0" cy="0"/>
        </a:xfrm>
      </p:grpSpPr>
      <p:sp>
        <p:nvSpPr>
          <p:cNvPr id="385" name="Google Shape;385;g11176844625_0_2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6" name="Google Shape;386;g11176844625_0_2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significant market for the concerned event will be the creative professionals, local residents, international art enthusiasts, and tourists who are interested in the culture of Welsh (McElroy and Davies, 2022; Brook et al., 2023). The students are also target audience from nearby institutions. The event will help in providing growth to the creative sector of almost 15% for the businesses and make increases in the value of employment. It offers stronger management of the demand for platforms for describing the Welsh talent and facilitation to the industry connections. The event also targets different tech and music innovators to make expansions in the digital dimension (van </a:t>
            </a:r>
            <a:r>
              <a:rPr lang="en-GB" sz="1100" b="0" i="0" u="none" strike="noStrike" cap="none" dirty="0" err="1">
                <a:solidFill>
                  <a:srgbClr val="000000"/>
                </a:solidFill>
                <a:effectLst/>
                <a:latin typeface="Arial"/>
                <a:ea typeface="Arial"/>
                <a:cs typeface="Arial"/>
                <a:sym typeface="Arial"/>
              </a:rPr>
              <a:t>Laar</a:t>
            </a:r>
            <a:r>
              <a:rPr lang="en-GB" sz="1100" b="0" i="0" u="none" strike="noStrike" cap="none" dirty="0">
                <a:solidFill>
                  <a:srgbClr val="000000"/>
                </a:solidFill>
                <a:effectLst/>
                <a:latin typeface="Arial"/>
                <a:ea typeface="Arial"/>
                <a:cs typeface="Arial"/>
                <a:sym typeface="Arial"/>
              </a:rPr>
              <a:t> et al., 2022).</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6487768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7"/>
        <p:cNvGrpSpPr/>
        <p:nvPr/>
      </p:nvGrpSpPr>
      <p:grpSpPr>
        <a:xfrm>
          <a:off x="0" y="0"/>
          <a:ext cx="0" cy="0"/>
          <a:chOff x="0" y="0"/>
          <a:chExt cx="0" cy="0"/>
        </a:xfrm>
      </p:grpSpPr>
      <p:sp>
        <p:nvSpPr>
          <p:cNvPr id="418" name="Google Shape;418;ge4b7ac326b_0_2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9" name="Google Shape;419;ge4b7ac326b_0_2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Demand is considered as selecting the Wales for the strategic investment in the creative industries. The industry offers fastest-growing sectors within the region (Lewis, 2025). The Welsh Government offers support with the application of the Creative Wales. It seems helpful for the sustainable system of the momentum despite of the economic challenges such as the emergence of pandemic (</a:t>
            </a:r>
            <a:r>
              <a:rPr lang="en-GB" sz="1100" b="0" i="0" u="none" strike="noStrike" cap="none" dirty="0" err="1">
                <a:solidFill>
                  <a:srgbClr val="000000"/>
                </a:solidFill>
                <a:effectLst/>
                <a:latin typeface="Arial"/>
                <a:ea typeface="Arial"/>
                <a:cs typeface="Arial"/>
                <a:sym typeface="Arial"/>
              </a:rPr>
              <a:t>Toszek</a:t>
            </a:r>
            <a:r>
              <a:rPr lang="en-GB" sz="1100" b="0" i="0" u="none" strike="noStrike" cap="none" dirty="0">
                <a:solidFill>
                  <a:srgbClr val="000000"/>
                </a:solidFill>
                <a:effectLst/>
                <a:latin typeface="Arial"/>
                <a:ea typeface="Arial"/>
                <a:cs typeface="Arial"/>
                <a:sym typeface="Arial"/>
              </a:rPr>
              <a:t>, 2024). Competitors are associated with the establishment of the festivals like </a:t>
            </a:r>
            <a:r>
              <a:rPr lang="en-GB" sz="1100" b="0" i="0" u="none" strike="noStrike" cap="none" dirty="0" err="1">
                <a:solidFill>
                  <a:srgbClr val="000000"/>
                </a:solidFill>
                <a:effectLst/>
                <a:latin typeface="Arial"/>
                <a:ea typeface="Arial"/>
                <a:cs typeface="Arial"/>
                <a:sym typeface="Arial"/>
              </a:rPr>
              <a:t>Croeso</a:t>
            </a:r>
            <a:r>
              <a:rPr lang="en-GB" sz="1100" b="0" i="0" u="none" strike="noStrike" cap="none" dirty="0">
                <a:solidFill>
                  <a:srgbClr val="000000"/>
                </a:solidFill>
                <a:effectLst/>
                <a:latin typeface="Arial"/>
                <a:ea typeface="Arial"/>
                <a:cs typeface="Arial"/>
                <a:sym typeface="Arial"/>
              </a:rPr>
              <a:t> Swansea and Immersed 25, whereas; the </a:t>
            </a:r>
            <a:r>
              <a:rPr lang="en-GB" sz="1100" b="0" i="0" u="none" strike="noStrike" cap="none" dirty="0" err="1">
                <a:solidFill>
                  <a:srgbClr val="000000"/>
                </a:solidFill>
                <a:effectLst/>
                <a:latin typeface="Arial"/>
                <a:ea typeface="Arial"/>
                <a:cs typeface="Arial"/>
                <a:sym typeface="Arial"/>
              </a:rPr>
              <a:t>Croeso</a:t>
            </a:r>
            <a:r>
              <a:rPr lang="en-GB" sz="1100" b="0" i="0" u="none" strike="noStrike" cap="none" dirty="0">
                <a:solidFill>
                  <a:srgbClr val="000000"/>
                </a:solidFill>
                <a:effectLst/>
                <a:latin typeface="Arial"/>
                <a:ea typeface="Arial"/>
                <a:cs typeface="Arial"/>
                <a:sym typeface="Arial"/>
              </a:rPr>
              <a:t> </a:t>
            </a:r>
            <a:r>
              <a:rPr lang="en-GB" sz="1100" b="0" i="0" u="none" strike="noStrike" cap="none" dirty="0" err="1">
                <a:solidFill>
                  <a:srgbClr val="000000"/>
                </a:solidFill>
                <a:effectLst/>
                <a:latin typeface="Arial"/>
                <a:ea typeface="Arial"/>
                <a:cs typeface="Arial"/>
                <a:sym typeface="Arial"/>
              </a:rPr>
              <a:t>Creatives</a:t>
            </a:r>
            <a:r>
              <a:rPr lang="en-GB" sz="1100" b="0" i="0" u="none" strike="noStrike" cap="none" dirty="0">
                <a:solidFill>
                  <a:srgbClr val="000000"/>
                </a:solidFill>
                <a:effectLst/>
                <a:latin typeface="Arial"/>
                <a:ea typeface="Arial"/>
                <a:cs typeface="Arial"/>
                <a:sym typeface="Arial"/>
              </a:rPr>
              <a:t> offer unique blend of arts, designing, and technological collaborations for the distinctive niche and makes complementation of system instead of the duplicate system in the existing events.</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918696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9"/>
        <p:cNvGrpSpPr/>
        <p:nvPr/>
      </p:nvGrpSpPr>
      <p:grpSpPr>
        <a:xfrm>
          <a:off x="0" y="0"/>
          <a:ext cx="0" cy="0"/>
          <a:chOff x="0" y="0"/>
          <a:chExt cx="0" cy="0"/>
        </a:xfrm>
      </p:grpSpPr>
      <p:sp>
        <p:nvSpPr>
          <p:cNvPr id="440" name="Google Shape;440;g11176844625_0_2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1" name="Google Shape;441;g11176844625_0_2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Marketing activities will be leveraging by the use of the digital platforms, social media platforms, partnerships with the use of the Creative Wales and local arts services within the organisations and differences in the promotion to make engagement of both Welsh-speaking and English-speaking audiences (</a:t>
            </a:r>
            <a:r>
              <a:rPr lang="en-GB" sz="1100" b="0" i="0" u="none" strike="noStrike" cap="none" dirty="0" err="1">
                <a:solidFill>
                  <a:srgbClr val="000000"/>
                </a:solidFill>
                <a:effectLst/>
                <a:latin typeface="Arial"/>
                <a:ea typeface="Arial"/>
                <a:cs typeface="Arial"/>
                <a:sym typeface="Arial"/>
              </a:rPr>
              <a:t>Lazzeretti</a:t>
            </a:r>
            <a:r>
              <a:rPr lang="en-GB" sz="1100" b="0" i="0" u="none" strike="noStrike" cap="none" dirty="0">
                <a:solidFill>
                  <a:srgbClr val="000000"/>
                </a:solidFill>
                <a:effectLst/>
                <a:latin typeface="Arial"/>
                <a:ea typeface="Arial"/>
                <a:cs typeface="Arial"/>
                <a:sym typeface="Arial"/>
              </a:rPr>
              <a:t> et al., 2022; </a:t>
            </a:r>
            <a:r>
              <a:rPr lang="en-GB" sz="1100" b="0" i="0" u="none" strike="noStrike" cap="none" dirty="0" err="1">
                <a:solidFill>
                  <a:srgbClr val="000000"/>
                </a:solidFill>
                <a:effectLst/>
                <a:latin typeface="Arial"/>
                <a:ea typeface="Arial"/>
                <a:cs typeface="Arial"/>
                <a:sym typeface="Arial"/>
              </a:rPr>
              <a:t>Kovaitė</a:t>
            </a:r>
            <a:r>
              <a:rPr lang="en-GB" sz="1100" b="0" i="0" u="none" strike="noStrike" cap="none" dirty="0">
                <a:solidFill>
                  <a:srgbClr val="000000"/>
                </a:solidFill>
                <a:effectLst/>
                <a:latin typeface="Arial"/>
                <a:ea typeface="Arial"/>
                <a:cs typeface="Arial"/>
                <a:sym typeface="Arial"/>
              </a:rPr>
              <a:t> et al., 2022). The successful campaign will outline the event’s unique offerings with the fashion shows, technological collaborations, and talks of the artists for the attraction of the diverse demographics (Thompson, 2021; Dias et al., 2023). There are differences in the lessons from the use of the successful Welsh cultural campaigns that emphasise on providing the importance of local community engagement and management of efficiency towards the international outreach.</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5901519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0"/>
        <p:cNvGrpSpPr/>
        <p:nvPr/>
      </p:nvGrpSpPr>
      <p:grpSpPr>
        <a:xfrm>
          <a:off x="0" y="0"/>
          <a:ext cx="0" cy="0"/>
          <a:chOff x="0" y="0"/>
          <a:chExt cx="0" cy="0"/>
        </a:xfrm>
      </p:grpSpPr>
      <p:sp>
        <p:nvSpPr>
          <p:cNvPr id="451" name="Google Shape;451;ge4b7ac326b_0_1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2" name="Google Shape;452;ge4b7ac326b_0_1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Swansea’s SA1 Waterfront and Aberystwyth Arts Centre offer the cultural significant venues. They are equipped for the provision of successful multidisciplinary events (</a:t>
            </a:r>
            <a:r>
              <a:rPr lang="en-GB" sz="1100" b="0" i="0" u="none" strike="noStrike" cap="none" dirty="0" err="1">
                <a:solidFill>
                  <a:srgbClr val="000000"/>
                </a:solidFill>
                <a:effectLst/>
                <a:latin typeface="Arial"/>
                <a:ea typeface="Arial"/>
                <a:cs typeface="Arial"/>
                <a:sym typeface="Arial"/>
              </a:rPr>
              <a:t>Lazzaro</a:t>
            </a:r>
            <a:r>
              <a:rPr lang="en-GB" sz="1100" b="0" i="0" u="none" strike="noStrike" cap="none" dirty="0">
                <a:solidFill>
                  <a:srgbClr val="000000"/>
                </a:solidFill>
                <a:effectLst/>
                <a:latin typeface="Arial"/>
                <a:ea typeface="Arial"/>
                <a:cs typeface="Arial"/>
                <a:sym typeface="Arial"/>
              </a:rPr>
              <a:t> and Noonan, 2021; </a:t>
            </a:r>
            <a:r>
              <a:rPr lang="en-GB" sz="1100" b="0" i="0" u="none" strike="noStrike" cap="none" dirty="0" err="1">
                <a:solidFill>
                  <a:srgbClr val="000000"/>
                </a:solidFill>
                <a:effectLst/>
                <a:latin typeface="Arial"/>
                <a:ea typeface="Arial"/>
                <a:cs typeface="Arial"/>
                <a:sym typeface="Arial"/>
              </a:rPr>
              <a:t>Ameen</a:t>
            </a:r>
            <a:r>
              <a:rPr lang="en-GB" sz="1100" b="0" i="0" u="none" strike="noStrike" cap="none" dirty="0">
                <a:solidFill>
                  <a:srgbClr val="000000"/>
                </a:solidFill>
                <a:effectLst/>
                <a:latin typeface="Arial"/>
                <a:ea typeface="Arial"/>
                <a:cs typeface="Arial"/>
                <a:sym typeface="Arial"/>
              </a:rPr>
              <a:t> et al., 2024). Aberystwyth Arts Centre is considered as the well-established hub with profound galleries, theatres, and conference halls, whereas; the SA1 Waterfront is based on some modern spaces with the allocation of the waterfront appeal. The venues are available in August 2025 using the early booking and providing security for the dates with incorporating the summer season.</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The venues offer essential infrastructure such as exhibition halls, auditoriums, catering processes, parking lots, and technical support for managing the lighting and sound system (</a:t>
            </a:r>
            <a:r>
              <a:rPr lang="en-GB" sz="1100" b="0" i="0" u="none" strike="noStrike" cap="none" dirty="0" err="1">
                <a:solidFill>
                  <a:srgbClr val="000000"/>
                </a:solidFill>
                <a:effectLst/>
                <a:latin typeface="Arial"/>
                <a:ea typeface="Arial"/>
                <a:cs typeface="Arial"/>
                <a:sym typeface="Arial"/>
              </a:rPr>
              <a:t>Rawindaran</a:t>
            </a:r>
            <a:r>
              <a:rPr lang="en-GB" sz="1100" b="0" i="0" u="none" strike="noStrike" cap="none" dirty="0">
                <a:solidFill>
                  <a:srgbClr val="000000"/>
                </a:solidFill>
                <a:effectLst/>
                <a:latin typeface="Arial"/>
                <a:ea typeface="Arial"/>
                <a:cs typeface="Arial"/>
                <a:sym typeface="Arial"/>
              </a:rPr>
              <a:t> et al., 2023). Swansea offers urban setting with definite transportation links and effective accommodation, whereas; the Aberystwyth offers the stronger system of academic and cultural environment that attracts the students and overall researchers. The factors allows the venues to support the diverse programming and audience needs in the event (Gutierrez-Posada et al., 2023).</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434642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6"/>
        <p:cNvGrpSpPr/>
        <p:nvPr/>
      </p:nvGrpSpPr>
      <p:grpSpPr>
        <a:xfrm>
          <a:off x="0" y="0"/>
          <a:ext cx="0" cy="0"/>
          <a:chOff x="0" y="0"/>
          <a:chExt cx="0" cy="0"/>
        </a:xfrm>
      </p:grpSpPr>
      <p:sp>
        <p:nvSpPr>
          <p:cNvPr id="537" name="Google Shape;537;ge4b7ac326b_0_1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8" name="Google Shape;538;ge4b7ac326b_0_1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Staffing is associated with the services and professionalism of the event managers, technical team for the management of lighting and sound system, hospitality managers and catering service providers, security teams, and marketing managers within the event management teams. Skills are also required from the consideration of the event coordination and use of the technical production to make artist liaison and efficiency in the customer service (</a:t>
            </a:r>
            <a:r>
              <a:rPr lang="en-GB" sz="1100" b="0" i="0" u="none" strike="noStrike" cap="none" dirty="0" err="1">
                <a:solidFill>
                  <a:srgbClr val="000000"/>
                </a:solidFill>
                <a:effectLst/>
                <a:latin typeface="Arial"/>
                <a:ea typeface="Arial"/>
                <a:cs typeface="Arial"/>
                <a:sym typeface="Arial"/>
              </a:rPr>
              <a:t>Purg</a:t>
            </a:r>
            <a:r>
              <a:rPr lang="en-GB" sz="1100" b="0" i="0" u="none" strike="noStrike" cap="none" dirty="0">
                <a:solidFill>
                  <a:srgbClr val="000000"/>
                </a:solidFill>
                <a:effectLst/>
                <a:latin typeface="Arial"/>
                <a:ea typeface="Arial"/>
                <a:cs typeface="Arial"/>
                <a:sym typeface="Arial"/>
              </a:rPr>
              <a:t> et al., 2023; Knight and Crick, 2022). Resource planning will help in covering the audio-visual equipment, seating management, catering system and logistics, and also parking management for the provision of successful system to the attendee experience.</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8420281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7"/>
        <p:cNvGrpSpPr/>
        <p:nvPr/>
      </p:nvGrpSpPr>
      <p:grpSpPr>
        <a:xfrm>
          <a:off x="0" y="0"/>
          <a:ext cx="0" cy="0"/>
          <a:chOff x="0" y="0"/>
          <a:chExt cx="0" cy="0"/>
        </a:xfrm>
      </p:grpSpPr>
      <p:sp>
        <p:nvSpPr>
          <p:cNvPr id="558" name="Google Shape;558;g11176844625_0_3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9" name="Google Shape;559;g11176844625_0_3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It has seen that the event will need the estimated cost of almost £9550 for the management of all services accordingly. There are differences in the charges that are allocated for making successful completion of the event. The rents, activities, charges, and services are estimated for the overall budget estimation. </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8849987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7"/>
        <p:cNvGrpSpPr/>
        <p:nvPr/>
      </p:nvGrpSpPr>
      <p:grpSpPr>
        <a:xfrm>
          <a:off x="0" y="0"/>
          <a:ext cx="0" cy="0"/>
          <a:chOff x="0" y="0"/>
          <a:chExt cx="0" cy="0"/>
        </a:xfrm>
      </p:grpSpPr>
      <p:sp>
        <p:nvSpPr>
          <p:cNvPr id="558" name="Google Shape;558;g11176844625_0_3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9" name="Google Shape;559;g11176844625_0_3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funding uses tickets of the prices, sponsorship, merchandising sales, workshop, and also funding. There are differences in the prices allocated with the services and use of the estimated costs in definite manner. </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41119623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1"/>
        <p:cNvGrpSpPr/>
        <p:nvPr/>
      </p:nvGrpSpPr>
      <p:grpSpPr>
        <a:xfrm>
          <a:off x="0" y="0"/>
          <a:ext cx="0" cy="0"/>
          <a:chOff x="0" y="0"/>
          <a:chExt cx="0" cy="0"/>
        </a:xfrm>
      </p:grpSpPr>
      <p:sp>
        <p:nvSpPr>
          <p:cNvPr id="662" name="Google Shape;662;g11176844625_0_3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3" name="Google Shape;663;g11176844625_0_3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It has seen that the estimation to become projected income of almost £9,550. It seems forecasting a definite system of the modest profit margin of almost £3,000. The financial gains allow implementation of the model to be supported as the diverse revenue streams and management of the ticket sales, sponsorship events, and grants that are reflecting on the stronger management of the governmental sector with the use of the backing and commercial interest (</a:t>
            </a:r>
            <a:r>
              <a:rPr lang="en-GB" sz="1100" b="0" i="0" u="none" strike="noStrike" cap="none" dirty="0" err="1">
                <a:solidFill>
                  <a:srgbClr val="000000"/>
                </a:solidFill>
                <a:effectLst/>
                <a:latin typeface="Arial"/>
                <a:ea typeface="Arial"/>
                <a:cs typeface="Arial"/>
                <a:sym typeface="Arial"/>
              </a:rPr>
              <a:t>Paramita</a:t>
            </a:r>
            <a:r>
              <a:rPr lang="en-GB" sz="1100" b="0" i="0" u="none" strike="noStrike" cap="none" dirty="0">
                <a:solidFill>
                  <a:srgbClr val="000000"/>
                </a:solidFill>
                <a:effectLst/>
                <a:latin typeface="Arial"/>
                <a:ea typeface="Arial"/>
                <a:cs typeface="Arial"/>
                <a:sym typeface="Arial"/>
              </a:rPr>
              <a:t> et al., 2021; </a:t>
            </a:r>
            <a:r>
              <a:rPr lang="en-GB" sz="1100" b="0" i="0" u="none" strike="noStrike" cap="none" dirty="0" err="1">
                <a:solidFill>
                  <a:srgbClr val="000000"/>
                </a:solidFill>
                <a:effectLst/>
                <a:latin typeface="Arial"/>
                <a:ea typeface="Arial"/>
                <a:cs typeface="Arial"/>
                <a:sym typeface="Arial"/>
              </a:rPr>
              <a:t>Komorowski</a:t>
            </a:r>
            <a:r>
              <a:rPr lang="en-GB" sz="1100" b="0" i="0" u="none" strike="noStrike" cap="none" dirty="0">
                <a:solidFill>
                  <a:srgbClr val="000000"/>
                </a:solidFill>
                <a:effectLst/>
                <a:latin typeface="Arial"/>
                <a:ea typeface="Arial"/>
                <a:cs typeface="Arial"/>
                <a:sym typeface="Arial"/>
              </a:rPr>
              <a:t> et al., 2021). The plan seems avoiding the financial risk with balancing the overall costs and management of the realistic income projections associated with the comparable events in the region like Wales.</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7814696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0"/>
        <p:cNvGrpSpPr/>
        <p:nvPr/>
      </p:nvGrpSpPr>
      <p:grpSpPr>
        <a:xfrm>
          <a:off x="0" y="0"/>
          <a:ext cx="0" cy="0"/>
          <a:chOff x="0" y="0"/>
          <a:chExt cx="0" cy="0"/>
        </a:xfrm>
      </p:grpSpPr>
      <p:sp>
        <p:nvSpPr>
          <p:cNvPr id="731" name="Google Shape;731;g11176844625_0_4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2" name="Google Shape;732;g11176844625_0_4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err="1">
                <a:solidFill>
                  <a:srgbClr val="000000"/>
                </a:solidFill>
                <a:effectLst/>
                <a:latin typeface="Arial"/>
                <a:ea typeface="Arial"/>
                <a:cs typeface="Arial"/>
                <a:sym typeface="Arial"/>
              </a:rPr>
              <a:t>Croeso</a:t>
            </a:r>
            <a:r>
              <a:rPr lang="en-GB" sz="1100" b="0" i="0" u="none" strike="noStrike" cap="none" dirty="0">
                <a:solidFill>
                  <a:srgbClr val="000000"/>
                </a:solidFill>
                <a:effectLst/>
                <a:latin typeface="Arial"/>
                <a:ea typeface="Arial"/>
                <a:cs typeface="Arial"/>
                <a:sym typeface="Arial"/>
              </a:rPr>
              <a:t> </a:t>
            </a:r>
            <a:r>
              <a:rPr lang="en-GB" sz="1100" b="0" i="0" u="none" strike="noStrike" cap="none" dirty="0" err="1">
                <a:solidFill>
                  <a:srgbClr val="000000"/>
                </a:solidFill>
                <a:effectLst/>
                <a:latin typeface="Arial"/>
                <a:ea typeface="Arial"/>
                <a:cs typeface="Arial"/>
                <a:sym typeface="Arial"/>
              </a:rPr>
              <a:t>Creatives</a:t>
            </a:r>
            <a:r>
              <a:rPr lang="en-GB" sz="1100" b="0" i="0" u="none" strike="noStrike" cap="none" dirty="0">
                <a:solidFill>
                  <a:srgbClr val="000000"/>
                </a:solidFill>
                <a:effectLst/>
                <a:latin typeface="Arial"/>
                <a:ea typeface="Arial"/>
                <a:cs typeface="Arial"/>
                <a:sym typeface="Arial"/>
              </a:rPr>
              <a:t> is considered strategically positioned for capitalising the effective management of the Wales’ flourishing creative industries. It seems in providing stronger growth and greater economic impact with the allocation of £1.5 billion turnover and increases in the overall employment. The event takes the timing of the peak tourism and choices of culturally rich venues for the enhancement in the overall feasibility. Market analysis allows demanding process and manageable competition, whereas; the operational and financial plans are allocated to make demonstration of the readiness for the detailed event development and ensuring a sustainable and impactful management for the successful event.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41821542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9"/>
        <p:cNvGrpSpPr/>
        <p:nvPr/>
      </p:nvGrpSpPr>
      <p:grpSpPr>
        <a:xfrm>
          <a:off x="0" y="0"/>
          <a:ext cx="0" cy="0"/>
          <a:chOff x="0" y="0"/>
          <a:chExt cx="0" cy="0"/>
        </a:xfrm>
      </p:grpSpPr>
      <p:sp>
        <p:nvSpPr>
          <p:cNvPr id="2130" name="Google Shape;2130;ge4b7ac326b_0_3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1" name="Google Shape;2131;ge4b7ac326b_0_3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835731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216" y="1085850"/>
            <a:ext cx="6619244" cy="2497186"/>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66216" y="3583035"/>
            <a:ext cx="6619244" cy="646065"/>
          </a:xfrm>
        </p:spPr>
        <p:txBody>
          <a:bodyPr anchor="t"/>
          <a:lstStyle>
            <a:lvl1pPr marL="0" indent="0" algn="l">
              <a:buNone/>
              <a:defRPr cap="all">
                <a:solidFill>
                  <a:schemeClr val="bg2">
                    <a:lumMod val="40000"/>
                    <a:lumOff val="6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54567712"/>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8A87A34-81AB-432B-8DAE-1953F412C126}" type="datetimeFigureOut">
              <a:rPr lang="en-US" smtClean="0"/>
              <a:t>5/23/2025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67765979"/>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217" y="2146300"/>
            <a:ext cx="6619243" cy="1436735"/>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866216" y="3583036"/>
            <a:ext cx="6619244" cy="645300"/>
          </a:xfrm>
        </p:spPr>
        <p:txBody>
          <a:bodyPr anchor="t"/>
          <a:lstStyle>
            <a:lvl1pPr marL="0" indent="0" algn="l">
              <a:buNone/>
              <a:defRPr sz="1500" cap="all">
                <a:solidFill>
                  <a:schemeClr val="bg2">
                    <a:lumMod val="40000"/>
                    <a:lumOff val="6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5/23/2025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66376508"/>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485" y="1545432"/>
            <a:ext cx="3297254" cy="3146822"/>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0870" y="1542069"/>
            <a:ext cx="3297256" cy="3150184"/>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5/23/2025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41915547"/>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485" y="1428750"/>
            <a:ext cx="3297254"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27485" y="1885950"/>
            <a:ext cx="3297254" cy="2806304"/>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0872" y="1428750"/>
            <a:ext cx="3297254"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240872" y="1885950"/>
            <a:ext cx="3297254" cy="2806304"/>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5/23/2025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55613776"/>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8A87A34-81AB-432B-8DAE-1953F412C126}" type="datetimeFigureOut">
              <a:rPr lang="en-US" smtClean="0"/>
              <a:t>5/23/2025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02473263"/>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8A87A34-81AB-432B-8DAE-1953F412C126}" type="datetimeFigureOut">
              <a:rPr lang="en-US" smtClean="0"/>
              <a:t>5/23/2025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729750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215" y="1085850"/>
            <a:ext cx="2550798" cy="1085850"/>
          </a:xfrm>
        </p:spPr>
        <p:txBody>
          <a:bodyPr anchor="b"/>
          <a:lstStyle>
            <a:lvl1pPr algn="l">
              <a:defRPr sz="1800" b="0"/>
            </a:lvl1pPr>
          </a:lstStyle>
          <a:p>
            <a:r>
              <a:rPr lang="en-US"/>
              <a:t>Click to edit Master title style</a:t>
            </a:r>
            <a:endParaRPr lang="en-US" dirty="0"/>
          </a:p>
        </p:txBody>
      </p:sp>
      <p:sp>
        <p:nvSpPr>
          <p:cNvPr id="3" name="Content Placeholder 2"/>
          <p:cNvSpPr>
            <a:spLocks noGrp="1"/>
          </p:cNvSpPr>
          <p:nvPr>
            <p:ph idx="1"/>
          </p:nvPr>
        </p:nvSpPr>
        <p:spPr>
          <a:xfrm>
            <a:off x="3588462" y="1085850"/>
            <a:ext cx="3896998" cy="3429000"/>
          </a:xfrm>
        </p:spPr>
        <p:txBody>
          <a:bodyPr anchor="ctr">
            <a:normAutofit/>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215" y="2346961"/>
            <a:ext cx="2550797" cy="2171699"/>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7" name="Date Placeholder 4"/>
          <p:cNvSpPr>
            <a:spLocks noGrp="1"/>
          </p:cNvSpPr>
          <p:nvPr>
            <p:ph type="dt" sz="half" idx="10"/>
          </p:nvPr>
        </p:nvSpPr>
        <p:spPr/>
        <p:txBody>
          <a:bodyPr/>
          <a:lstStyle/>
          <a:p>
            <a:fld id="{48A87A34-81AB-432B-8DAE-1953F412C126}" type="datetimeFigureOut">
              <a:rPr lang="en-US" smtClean="0"/>
              <a:t>5/23/2025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45740100"/>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430" y="1390644"/>
            <a:ext cx="3819680" cy="1181106"/>
          </a:xfrm>
        </p:spPr>
        <p:txBody>
          <a:bodyPr anchor="b">
            <a:normAutofit/>
          </a:bodyPr>
          <a:lstStyle>
            <a:lvl1pPr algn="l">
              <a:defRPr sz="27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2160" y="857250"/>
            <a:ext cx="2400300"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866216" y="2743200"/>
            <a:ext cx="3813734" cy="1028700"/>
          </a:xfrm>
        </p:spPr>
        <p:txBody>
          <a:bodyPr>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5/23/2025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4992710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217" y="3600440"/>
            <a:ext cx="6619243"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216" y="514350"/>
            <a:ext cx="6619244" cy="27305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866217" y="4025494"/>
            <a:ext cx="6619242" cy="370284"/>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5/23/2025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7912678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216" y="1085850"/>
            <a:ext cx="6619244" cy="1485900"/>
          </a:xfrm>
        </p:spPr>
        <p:txBody>
          <a:bodyPr/>
          <a:lstStyle>
            <a:lvl1pPr>
              <a:defRPr sz="3600"/>
            </a:lvl1pPr>
          </a:lstStyle>
          <a:p>
            <a:r>
              <a:rPr lang="en-US"/>
              <a:t>Click to edit Master title style</a:t>
            </a:r>
            <a:endParaRPr lang="en-US" dirty="0"/>
          </a:p>
        </p:txBody>
      </p:sp>
      <p:sp>
        <p:nvSpPr>
          <p:cNvPr id="8" name="Text Placeholder 3"/>
          <p:cNvSpPr>
            <a:spLocks noGrp="1"/>
          </p:cNvSpPr>
          <p:nvPr>
            <p:ph type="body" sz="half" idx="2"/>
          </p:nvPr>
        </p:nvSpPr>
        <p:spPr>
          <a:xfrm>
            <a:off x="866216" y="2743200"/>
            <a:ext cx="6619244" cy="1771650"/>
          </a:xfrm>
        </p:spPr>
        <p:txBody>
          <a:bodyPr anchor="ct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90622386"/>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101" y="1085850"/>
            <a:ext cx="5999486" cy="1742531"/>
          </a:xfrm>
        </p:spPr>
        <p:txBody>
          <a:bodyPr/>
          <a:lstStyle>
            <a:lvl1pPr>
              <a:defRPr sz="3600"/>
            </a:lvl1pPr>
          </a:lstStyle>
          <a:p>
            <a:r>
              <a:rPr lang="en-US"/>
              <a:t>Click to edit Master title style</a:t>
            </a:r>
            <a:endParaRPr lang="en-US" dirty="0"/>
          </a:p>
        </p:txBody>
      </p:sp>
      <p:sp>
        <p:nvSpPr>
          <p:cNvPr id="11" name="Text Placeholder 3"/>
          <p:cNvSpPr>
            <a:spLocks noGrp="1"/>
          </p:cNvSpPr>
          <p:nvPr>
            <p:ph type="body" sz="half" idx="14"/>
          </p:nvPr>
        </p:nvSpPr>
        <p:spPr>
          <a:xfrm>
            <a:off x="1447800" y="2828380"/>
            <a:ext cx="5459737" cy="256631"/>
          </a:xfrm>
        </p:spPr>
        <p:txBody>
          <a:bodyPr vert="horz" lIns="91440" tIns="45720" rIns="91440" bIns="45720" rtlCol="0" anchor="t">
            <a:normAutofit/>
          </a:bodyPr>
          <a:lstStyle>
            <a:lvl1pPr marL="0" indent="0">
              <a:buNone/>
              <a:defRPr lang="en-US" sz="1050" b="0" i="0" kern="1200" cap="small" dirty="0">
                <a:solidFill>
                  <a:schemeClr val="bg2">
                    <a:lumMod val="40000"/>
                    <a:lumOff val="60000"/>
                  </a:schemeClr>
                </a:solidFill>
                <a:latin typeface="+mj-lt"/>
                <a:ea typeface="+mj-ea"/>
                <a:cs typeface="+mj-cs"/>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marL="0" lvl="0" indent="0">
              <a:buNone/>
            </a:pPr>
            <a:r>
              <a:rPr lang="en-US"/>
              <a:t>Click to edit Master text styles</a:t>
            </a:r>
          </a:p>
        </p:txBody>
      </p:sp>
      <p:sp>
        <p:nvSpPr>
          <p:cNvPr id="10" name="Text Placeholder 3"/>
          <p:cNvSpPr>
            <a:spLocks noGrp="1"/>
          </p:cNvSpPr>
          <p:nvPr>
            <p:ph type="body" sz="half" idx="2"/>
          </p:nvPr>
        </p:nvSpPr>
        <p:spPr>
          <a:xfrm>
            <a:off x="866216" y="3262993"/>
            <a:ext cx="6619244" cy="1257300"/>
          </a:xfrm>
        </p:spPr>
        <p:txBody>
          <a:bodyPr anchor="ct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2" name="TextBox 11"/>
          <p:cNvSpPr txBox="1"/>
          <p:nvPr/>
        </p:nvSpPr>
        <p:spPr>
          <a:xfrm>
            <a:off x="673721" y="728440"/>
            <a:ext cx="601434" cy="1500411"/>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9150" dirty="0"/>
              <a:t>“</a:t>
            </a:r>
          </a:p>
        </p:txBody>
      </p:sp>
      <p:sp>
        <p:nvSpPr>
          <p:cNvPr id="15" name="TextBox 14"/>
          <p:cNvSpPr txBox="1"/>
          <p:nvPr/>
        </p:nvSpPr>
        <p:spPr>
          <a:xfrm>
            <a:off x="6997868" y="1960341"/>
            <a:ext cx="601434" cy="1500411"/>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9150" dirty="0"/>
              <a:t>”</a:t>
            </a:r>
          </a:p>
        </p:txBody>
      </p:sp>
    </p:spTree>
    <p:extLst>
      <p:ext uri="{BB962C8B-B14F-4D97-AF65-F5344CB8AC3E}">
        <p14:creationId xmlns:p14="http://schemas.microsoft.com/office/powerpoint/2010/main" val="22135633"/>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216" y="2343151"/>
            <a:ext cx="6619245" cy="1239885"/>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866216" y="3583036"/>
            <a:ext cx="6619244" cy="645300"/>
          </a:xfrm>
        </p:spPr>
        <p:txBody>
          <a:bodyPr anchor="t"/>
          <a:lstStyle>
            <a:lvl1pPr marL="0" indent="0" algn="l">
              <a:buNone/>
              <a:defRPr sz="1500" cap="none">
                <a:solidFill>
                  <a:schemeClr val="bg2">
                    <a:lumMod val="40000"/>
                    <a:lumOff val="6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2050530"/>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150"/>
            </a:lvl1pPr>
          </a:lstStyle>
          <a:p>
            <a:r>
              <a:rPr lang="en-US"/>
              <a:t>Click to edit Master title style</a:t>
            </a:r>
            <a:endParaRPr lang="en-US" dirty="0"/>
          </a:p>
        </p:txBody>
      </p:sp>
      <p:sp>
        <p:nvSpPr>
          <p:cNvPr id="3" name="Text Placeholder 2"/>
          <p:cNvSpPr>
            <a:spLocks noGrp="1"/>
          </p:cNvSpPr>
          <p:nvPr>
            <p:ph type="body" idx="1"/>
          </p:nvPr>
        </p:nvSpPr>
        <p:spPr>
          <a:xfrm>
            <a:off x="474710" y="1485900"/>
            <a:ext cx="2210150"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6" name="Text Placeholder 3"/>
          <p:cNvSpPr>
            <a:spLocks noGrp="1"/>
          </p:cNvSpPr>
          <p:nvPr>
            <p:ph type="body" sz="half" idx="15"/>
          </p:nvPr>
        </p:nvSpPr>
        <p:spPr>
          <a:xfrm>
            <a:off x="489347" y="2000250"/>
            <a:ext cx="2195513" cy="269200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2912745" y="1485900"/>
            <a:ext cx="2202181"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9" name="Text Placeholder 3"/>
          <p:cNvSpPr>
            <a:spLocks noGrp="1"/>
          </p:cNvSpPr>
          <p:nvPr>
            <p:ph type="body" sz="half" idx="16"/>
          </p:nvPr>
        </p:nvSpPr>
        <p:spPr>
          <a:xfrm>
            <a:off x="2904829" y="2000250"/>
            <a:ext cx="2210096" cy="269200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5343525" y="1485900"/>
            <a:ext cx="2199085"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Text Placeholder 3"/>
          <p:cNvSpPr>
            <a:spLocks noGrp="1"/>
          </p:cNvSpPr>
          <p:nvPr>
            <p:ph type="body" sz="half" idx="17"/>
          </p:nvPr>
        </p:nvSpPr>
        <p:spPr>
          <a:xfrm>
            <a:off x="5343525" y="2000250"/>
            <a:ext cx="2199085" cy="269200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17" name="Straight Connector 16"/>
          <p:cNvCxnSpPr/>
          <p:nvPr/>
        </p:nvCxnSpPr>
        <p:spPr>
          <a:xfrm>
            <a:off x="2794607" y="1600200"/>
            <a:ext cx="0" cy="29718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1670" y="1600200"/>
            <a:ext cx="0" cy="297516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8A87A34-81AB-432B-8DAE-1953F412C126}" type="datetimeFigureOut">
              <a:rPr lang="en-US" smtClean="0"/>
              <a:pPr/>
              <a:t>5/23/2025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008337357"/>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150"/>
            </a:lvl1pPr>
          </a:lstStyle>
          <a:p>
            <a:r>
              <a:rPr lang="en-US"/>
              <a:t>Click to edit Master title style</a:t>
            </a:r>
            <a:endParaRPr lang="en-US" dirty="0"/>
          </a:p>
        </p:txBody>
      </p:sp>
      <p:sp>
        <p:nvSpPr>
          <p:cNvPr id="3" name="Text Placeholder 2"/>
          <p:cNvSpPr>
            <a:spLocks noGrp="1"/>
          </p:cNvSpPr>
          <p:nvPr>
            <p:ph type="body" idx="1"/>
          </p:nvPr>
        </p:nvSpPr>
        <p:spPr>
          <a:xfrm>
            <a:off x="489347" y="3188212"/>
            <a:ext cx="2205038"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9" name="Picture Placeholder 2"/>
          <p:cNvSpPr>
            <a:spLocks noGrp="1" noChangeAspect="1"/>
          </p:cNvSpPr>
          <p:nvPr>
            <p:ph type="pic" idx="15"/>
          </p:nvPr>
        </p:nvSpPr>
        <p:spPr>
          <a:xfrm>
            <a:off x="489347" y="1657350"/>
            <a:ext cx="2205038" cy="1143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2" name="Text Placeholder 3"/>
          <p:cNvSpPr>
            <a:spLocks noGrp="1"/>
          </p:cNvSpPr>
          <p:nvPr>
            <p:ph type="body" sz="half" idx="18"/>
          </p:nvPr>
        </p:nvSpPr>
        <p:spPr>
          <a:xfrm>
            <a:off x="489347" y="3620409"/>
            <a:ext cx="2205038" cy="49439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2917032" y="3188212"/>
            <a:ext cx="2197894"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30" name="Picture Placeholder 2"/>
          <p:cNvSpPr>
            <a:spLocks noGrp="1" noChangeAspect="1"/>
          </p:cNvSpPr>
          <p:nvPr>
            <p:ph type="pic" idx="21"/>
          </p:nvPr>
        </p:nvSpPr>
        <p:spPr>
          <a:xfrm>
            <a:off x="2917031" y="1657350"/>
            <a:ext cx="2197894" cy="1143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3" name="Text Placeholder 3"/>
          <p:cNvSpPr>
            <a:spLocks noGrp="1"/>
          </p:cNvSpPr>
          <p:nvPr>
            <p:ph type="body" sz="half" idx="19"/>
          </p:nvPr>
        </p:nvSpPr>
        <p:spPr>
          <a:xfrm>
            <a:off x="2916016" y="3620408"/>
            <a:ext cx="2200805" cy="49439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5343525" y="3188212"/>
            <a:ext cx="2199085"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31" name="Picture Placeholder 2"/>
          <p:cNvSpPr>
            <a:spLocks noGrp="1" noChangeAspect="1"/>
          </p:cNvSpPr>
          <p:nvPr>
            <p:ph type="pic" idx="22"/>
          </p:nvPr>
        </p:nvSpPr>
        <p:spPr>
          <a:xfrm>
            <a:off x="5343525" y="1657350"/>
            <a:ext cx="2199085" cy="1143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20"/>
          </p:nvPr>
        </p:nvSpPr>
        <p:spPr>
          <a:xfrm>
            <a:off x="5343432" y="3620406"/>
            <a:ext cx="2201998" cy="49439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19" name="Straight Connector 18"/>
          <p:cNvCxnSpPr/>
          <p:nvPr/>
        </p:nvCxnSpPr>
        <p:spPr>
          <a:xfrm>
            <a:off x="2794607" y="1600200"/>
            <a:ext cx="0" cy="29718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1670" y="1600200"/>
            <a:ext cx="0" cy="297516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8A87A34-81AB-432B-8DAE-1953F412C126}" type="datetimeFigureOut">
              <a:rPr lang="en-US" smtClean="0"/>
              <a:pPr/>
              <a:t>5/23/2025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94451840"/>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5285275"/>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8159" y="322660"/>
            <a:ext cx="1314451" cy="4369594"/>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348" y="665561"/>
            <a:ext cx="5567362" cy="402669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36427798"/>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43"/>
        <p:cNvGrpSpPr/>
        <p:nvPr/>
      </p:nvGrpSpPr>
      <p:grpSpPr>
        <a:xfrm>
          <a:off x="0" y="0"/>
          <a:ext cx="0" cy="0"/>
          <a:chOff x="0" y="0"/>
          <a:chExt cx="0" cy="0"/>
        </a:xfrm>
      </p:grpSpPr>
      <p:sp>
        <p:nvSpPr>
          <p:cNvPr id="44" name="Google Shape;44;p9"/>
          <p:cNvSpPr txBox="1">
            <a:spLocks noGrp="1"/>
          </p:cNvSpPr>
          <p:nvPr>
            <p:ph type="title"/>
          </p:nvPr>
        </p:nvSpPr>
        <p:spPr>
          <a:xfrm>
            <a:off x="2415600" y="596025"/>
            <a:ext cx="4312800" cy="84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4500">
                <a:highlight>
                  <a:schemeClr val="dk2"/>
                </a:highlight>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45" name="Google Shape;45;p9"/>
          <p:cNvSpPr txBox="1">
            <a:spLocks noGrp="1"/>
          </p:cNvSpPr>
          <p:nvPr>
            <p:ph type="subTitle" idx="1"/>
          </p:nvPr>
        </p:nvSpPr>
        <p:spPr>
          <a:xfrm>
            <a:off x="2149350" y="1773804"/>
            <a:ext cx="4845300" cy="144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00"/>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extLst>
      <p:ext uri="{BB962C8B-B14F-4D97-AF65-F5344CB8AC3E}">
        <p14:creationId xmlns:p14="http://schemas.microsoft.com/office/powerpoint/2010/main" val="38057091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266"/>
        <p:cNvGrpSpPr/>
        <p:nvPr/>
      </p:nvGrpSpPr>
      <p:grpSpPr>
        <a:xfrm>
          <a:off x="0" y="0"/>
          <a:ext cx="0" cy="0"/>
          <a:chOff x="0" y="0"/>
          <a:chExt cx="0" cy="0"/>
        </a:xfrm>
      </p:grpSpPr>
      <p:sp>
        <p:nvSpPr>
          <p:cNvPr id="267" name="Google Shape;267;p42"/>
          <p:cNvSpPr txBox="1">
            <a:spLocks noGrp="1"/>
          </p:cNvSpPr>
          <p:nvPr>
            <p:ph type="title"/>
          </p:nvPr>
        </p:nvSpPr>
        <p:spPr>
          <a:xfrm>
            <a:off x="853236" y="1284766"/>
            <a:ext cx="4520400" cy="1508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11000">
                <a:highlight>
                  <a:schemeClr val="dk2"/>
                </a:highlight>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268" name="Google Shape;268;p42"/>
          <p:cNvSpPr txBox="1">
            <a:spLocks noGrp="1"/>
          </p:cNvSpPr>
          <p:nvPr>
            <p:ph type="subTitle" idx="1"/>
          </p:nvPr>
        </p:nvSpPr>
        <p:spPr>
          <a:xfrm>
            <a:off x="853236" y="3236834"/>
            <a:ext cx="4872900" cy="621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8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extLst>
      <p:ext uri="{BB962C8B-B14F-4D97-AF65-F5344CB8AC3E}">
        <p14:creationId xmlns:p14="http://schemas.microsoft.com/office/powerpoint/2010/main" val="26304903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5">
  <p:cSld name="Title and Text 5">
    <p:spTree>
      <p:nvGrpSpPr>
        <p:cNvPr id="1" name="Shape 270"/>
        <p:cNvGrpSpPr/>
        <p:nvPr/>
      </p:nvGrpSpPr>
      <p:grpSpPr>
        <a:xfrm>
          <a:off x="0" y="0"/>
          <a:ext cx="0" cy="0"/>
          <a:chOff x="0" y="0"/>
          <a:chExt cx="0" cy="0"/>
        </a:xfrm>
      </p:grpSpPr>
      <p:sp>
        <p:nvSpPr>
          <p:cNvPr id="271" name="Google Shape;271;p43"/>
          <p:cNvSpPr txBox="1">
            <a:spLocks noGrp="1"/>
          </p:cNvSpPr>
          <p:nvPr>
            <p:ph type="title"/>
          </p:nvPr>
        </p:nvSpPr>
        <p:spPr>
          <a:xfrm>
            <a:off x="2311811" y="701441"/>
            <a:ext cx="4520400" cy="1508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9000">
                <a:highlight>
                  <a:schemeClr val="dk2"/>
                </a:highlight>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272" name="Google Shape;272;p43"/>
          <p:cNvSpPr txBox="1">
            <a:spLocks noGrp="1"/>
          </p:cNvSpPr>
          <p:nvPr>
            <p:ph type="subTitle" idx="1"/>
          </p:nvPr>
        </p:nvSpPr>
        <p:spPr>
          <a:xfrm>
            <a:off x="2135561" y="2541759"/>
            <a:ext cx="4872900" cy="621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extLst>
      <p:ext uri="{BB962C8B-B14F-4D97-AF65-F5344CB8AC3E}">
        <p14:creationId xmlns:p14="http://schemas.microsoft.com/office/powerpoint/2010/main" val="25769268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02"/>
        <p:cNvGrpSpPr/>
        <p:nvPr/>
      </p:nvGrpSpPr>
      <p:grpSpPr>
        <a:xfrm>
          <a:off x="0" y="0"/>
          <a:ext cx="0" cy="0"/>
          <a:chOff x="0" y="0"/>
          <a:chExt cx="0" cy="0"/>
        </a:xfrm>
      </p:grpSpPr>
      <p:sp>
        <p:nvSpPr>
          <p:cNvPr id="103" name="Google Shape;103;p17"/>
          <p:cNvSpPr txBox="1">
            <a:spLocks noGrp="1"/>
          </p:cNvSpPr>
          <p:nvPr>
            <p:ph type="title"/>
          </p:nvPr>
        </p:nvSpPr>
        <p:spPr>
          <a:xfrm>
            <a:off x="5386000" y="3536700"/>
            <a:ext cx="3042900" cy="5319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24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104" name="Google Shape;104;p17"/>
          <p:cNvSpPr txBox="1">
            <a:spLocks noGrp="1"/>
          </p:cNvSpPr>
          <p:nvPr>
            <p:ph type="subTitle" idx="1"/>
          </p:nvPr>
        </p:nvSpPr>
        <p:spPr>
          <a:xfrm>
            <a:off x="4469950" y="1074900"/>
            <a:ext cx="3959100" cy="23862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2500"/>
              <a:buNone/>
              <a:defRPr sz="3000"/>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a:endParaRPr/>
          </a:p>
        </p:txBody>
      </p:sp>
    </p:spTree>
    <p:extLst>
      <p:ext uri="{BB962C8B-B14F-4D97-AF65-F5344CB8AC3E}">
        <p14:creationId xmlns:p14="http://schemas.microsoft.com/office/powerpoint/2010/main" val="11016828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Quote 1">
  <p:cSld name="Quote 1">
    <p:spTree>
      <p:nvGrpSpPr>
        <p:cNvPr id="1" name="Shape 106"/>
        <p:cNvGrpSpPr/>
        <p:nvPr/>
      </p:nvGrpSpPr>
      <p:grpSpPr>
        <a:xfrm>
          <a:off x="0" y="0"/>
          <a:ext cx="0" cy="0"/>
          <a:chOff x="0" y="0"/>
          <a:chExt cx="0" cy="0"/>
        </a:xfrm>
      </p:grpSpPr>
      <p:sp>
        <p:nvSpPr>
          <p:cNvPr id="107" name="Google Shape;107;p18"/>
          <p:cNvSpPr txBox="1">
            <a:spLocks noGrp="1"/>
          </p:cNvSpPr>
          <p:nvPr>
            <p:ph type="title"/>
          </p:nvPr>
        </p:nvSpPr>
        <p:spPr>
          <a:xfrm>
            <a:off x="1688702" y="3902625"/>
            <a:ext cx="5766600" cy="53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4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108" name="Google Shape;108;p18"/>
          <p:cNvSpPr txBox="1">
            <a:spLocks noGrp="1"/>
          </p:cNvSpPr>
          <p:nvPr>
            <p:ph type="subTitle" idx="1"/>
          </p:nvPr>
        </p:nvSpPr>
        <p:spPr>
          <a:xfrm>
            <a:off x="820650" y="1913475"/>
            <a:ext cx="7502700" cy="1440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500"/>
              <a:buNone/>
              <a:defRPr sz="3000"/>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a:endParaRPr/>
          </a:p>
        </p:txBody>
      </p:sp>
    </p:spTree>
    <p:extLst>
      <p:ext uri="{BB962C8B-B14F-4D97-AF65-F5344CB8AC3E}">
        <p14:creationId xmlns:p14="http://schemas.microsoft.com/office/powerpoint/2010/main" val="484537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66"/>
        <p:cNvGrpSpPr/>
        <p:nvPr/>
      </p:nvGrpSpPr>
      <p:grpSpPr>
        <a:xfrm>
          <a:off x="0" y="0"/>
          <a:ext cx="0" cy="0"/>
          <a:chOff x="0" y="0"/>
          <a:chExt cx="0" cy="0"/>
        </a:xfrm>
      </p:grpSpPr>
      <p:sp>
        <p:nvSpPr>
          <p:cNvPr id="68" name="Google Shape;68;p15">
            <a:hlinkClick r:id="rId2" action="ppaction://hlinksldjump"/>
          </p:cNvPr>
          <p:cNvSpPr txBox="1">
            <a:spLocks noGrp="1"/>
          </p:cNvSpPr>
          <p:nvPr>
            <p:ph type="title"/>
          </p:nvPr>
        </p:nvSpPr>
        <p:spPr>
          <a:xfrm rot="-416387">
            <a:off x="1352723" y="1889287"/>
            <a:ext cx="2336417" cy="347547"/>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69" name="Google Shape;69;p15">
            <a:hlinkClick r:id="rId2" action="ppaction://hlinksldjump"/>
          </p:cNvPr>
          <p:cNvSpPr txBox="1">
            <a:spLocks noGrp="1"/>
          </p:cNvSpPr>
          <p:nvPr>
            <p:ph type="title" idx="2" hasCustomPrompt="1"/>
          </p:nvPr>
        </p:nvSpPr>
        <p:spPr>
          <a:xfrm rot="-416668">
            <a:off x="1831506" y="1431641"/>
            <a:ext cx="1275356" cy="411624"/>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1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0" name="Google Shape;70;p15"/>
          <p:cNvSpPr txBox="1">
            <a:spLocks noGrp="1"/>
          </p:cNvSpPr>
          <p:nvPr>
            <p:ph type="subTitle" idx="1"/>
          </p:nvPr>
        </p:nvSpPr>
        <p:spPr>
          <a:xfrm rot="-416387">
            <a:off x="1409347" y="2286278"/>
            <a:ext cx="2336417" cy="484743"/>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1" name="Google Shape;71;p15"/>
          <p:cNvSpPr txBox="1">
            <a:spLocks noGrp="1"/>
          </p:cNvSpPr>
          <p:nvPr>
            <p:ph type="title" idx="3"/>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72" name="Google Shape;72;p15">
            <a:hlinkClick r:id="" action="ppaction://noaction"/>
          </p:cNvPr>
          <p:cNvSpPr txBox="1">
            <a:spLocks noGrp="1"/>
          </p:cNvSpPr>
          <p:nvPr>
            <p:ph type="title" idx="4"/>
          </p:nvPr>
        </p:nvSpPr>
        <p:spPr>
          <a:xfrm rot="509467">
            <a:off x="1344683" y="3739440"/>
            <a:ext cx="2336511" cy="34731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73" name="Google Shape;73;p15">
            <a:hlinkClick r:id="" action="ppaction://noaction"/>
          </p:cNvPr>
          <p:cNvSpPr txBox="1">
            <a:spLocks noGrp="1"/>
          </p:cNvSpPr>
          <p:nvPr>
            <p:ph type="title" idx="5" hasCustomPrompt="1"/>
          </p:nvPr>
        </p:nvSpPr>
        <p:spPr>
          <a:xfrm rot="509766">
            <a:off x="1938050" y="3283420"/>
            <a:ext cx="1275194" cy="41163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1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4" name="Google Shape;74;p15"/>
          <p:cNvSpPr txBox="1">
            <a:spLocks noGrp="1"/>
          </p:cNvSpPr>
          <p:nvPr>
            <p:ph type="subTitle" idx="6"/>
          </p:nvPr>
        </p:nvSpPr>
        <p:spPr>
          <a:xfrm rot="509467">
            <a:off x="1274966" y="4134712"/>
            <a:ext cx="2336511" cy="484732"/>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5" name="Google Shape;75;p15">
            <a:hlinkClick r:id="" action="ppaction://noaction"/>
          </p:cNvPr>
          <p:cNvSpPr txBox="1">
            <a:spLocks noGrp="1"/>
          </p:cNvSpPr>
          <p:nvPr>
            <p:ph type="title" idx="7"/>
          </p:nvPr>
        </p:nvSpPr>
        <p:spPr>
          <a:xfrm rot="200951">
            <a:off x="4930428" y="1908710"/>
            <a:ext cx="2336491" cy="347399"/>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76" name="Google Shape;76;p15">
            <a:hlinkClick r:id="" action="ppaction://noaction"/>
          </p:cNvPr>
          <p:cNvSpPr txBox="1">
            <a:spLocks noGrp="1"/>
          </p:cNvSpPr>
          <p:nvPr>
            <p:ph type="title" idx="8" hasCustomPrompt="1"/>
          </p:nvPr>
        </p:nvSpPr>
        <p:spPr>
          <a:xfrm rot="200658">
            <a:off x="5486075" y="1448625"/>
            <a:ext cx="1275372" cy="411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1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7" name="Google Shape;77;p15"/>
          <p:cNvSpPr txBox="1">
            <a:spLocks noGrp="1"/>
          </p:cNvSpPr>
          <p:nvPr>
            <p:ph type="subTitle" idx="9"/>
          </p:nvPr>
        </p:nvSpPr>
        <p:spPr>
          <a:xfrm rot="200951">
            <a:off x="4903157" y="2308338"/>
            <a:ext cx="2336491" cy="484721"/>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8" name="Google Shape;78;p15">
            <a:hlinkClick r:id="" action="ppaction://noaction"/>
          </p:cNvPr>
          <p:cNvSpPr txBox="1">
            <a:spLocks noGrp="1"/>
          </p:cNvSpPr>
          <p:nvPr>
            <p:ph type="title" idx="13"/>
          </p:nvPr>
        </p:nvSpPr>
        <p:spPr>
          <a:xfrm rot="587334">
            <a:off x="5417752" y="3518517"/>
            <a:ext cx="2336213" cy="34766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79" name="Google Shape;79;p15">
            <a:hlinkClick r:id="" action="ppaction://noaction"/>
          </p:cNvPr>
          <p:cNvSpPr txBox="1">
            <a:spLocks noGrp="1"/>
          </p:cNvSpPr>
          <p:nvPr>
            <p:ph type="title" idx="14" hasCustomPrompt="1"/>
          </p:nvPr>
        </p:nvSpPr>
        <p:spPr>
          <a:xfrm rot="588346">
            <a:off x="6020678" y="3064247"/>
            <a:ext cx="1275332" cy="41163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1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0" name="Google Shape;80;p15"/>
          <p:cNvSpPr txBox="1">
            <a:spLocks noGrp="1"/>
          </p:cNvSpPr>
          <p:nvPr>
            <p:ph type="subTitle" idx="15"/>
          </p:nvPr>
        </p:nvSpPr>
        <p:spPr>
          <a:xfrm rot="587334">
            <a:off x="5338096" y="3912125"/>
            <a:ext cx="2336213" cy="484918"/>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256064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Section title and description 1">
  <p:cSld name="Section title and description 1">
    <p:spTree>
      <p:nvGrpSpPr>
        <p:cNvPr id="1" name="Shape 48"/>
        <p:cNvGrpSpPr/>
        <p:nvPr/>
      </p:nvGrpSpPr>
      <p:grpSpPr>
        <a:xfrm>
          <a:off x="0" y="0"/>
          <a:ext cx="0" cy="0"/>
          <a:chOff x="0" y="0"/>
          <a:chExt cx="0" cy="0"/>
        </a:xfrm>
      </p:grpSpPr>
      <p:sp>
        <p:nvSpPr>
          <p:cNvPr id="49" name="Google Shape;49;p10"/>
          <p:cNvSpPr txBox="1">
            <a:spLocks noGrp="1"/>
          </p:cNvSpPr>
          <p:nvPr>
            <p:ph type="title"/>
          </p:nvPr>
        </p:nvSpPr>
        <p:spPr>
          <a:xfrm>
            <a:off x="4199350" y="1233388"/>
            <a:ext cx="4185900" cy="8418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4500">
                <a:highlight>
                  <a:schemeClr val="dk2"/>
                </a:highlight>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50" name="Google Shape;50;p10"/>
          <p:cNvSpPr txBox="1">
            <a:spLocks noGrp="1"/>
          </p:cNvSpPr>
          <p:nvPr>
            <p:ph type="subTitle" idx="1"/>
          </p:nvPr>
        </p:nvSpPr>
        <p:spPr>
          <a:xfrm>
            <a:off x="4199350" y="2411163"/>
            <a:ext cx="4185900" cy="144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00"/>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extLst>
      <p:ext uri="{BB962C8B-B14F-4D97-AF65-F5344CB8AC3E}">
        <p14:creationId xmlns:p14="http://schemas.microsoft.com/office/powerpoint/2010/main" val="31729553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wo columns 2">
  <p:cSld name="Title and two columns 2">
    <p:spTree>
      <p:nvGrpSpPr>
        <p:cNvPr id="1" name="Shape 252"/>
        <p:cNvGrpSpPr/>
        <p:nvPr/>
      </p:nvGrpSpPr>
      <p:grpSpPr>
        <a:xfrm>
          <a:off x="0" y="0"/>
          <a:ext cx="0" cy="0"/>
          <a:chOff x="0" y="0"/>
          <a:chExt cx="0" cy="0"/>
        </a:xfrm>
      </p:grpSpPr>
      <p:sp>
        <p:nvSpPr>
          <p:cNvPr id="254" name="Google Shape;254;p40"/>
          <p:cNvSpPr txBox="1">
            <a:spLocks noGrp="1"/>
          </p:cNvSpPr>
          <p:nvPr>
            <p:ph type="subTitle" idx="1"/>
          </p:nvPr>
        </p:nvSpPr>
        <p:spPr>
          <a:xfrm rot="-159098">
            <a:off x="2430277" y="1552304"/>
            <a:ext cx="1510918" cy="347464"/>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500"/>
              <a:buFont typeface="Bebas Neue"/>
              <a:buNone/>
              <a:defRPr sz="2000">
                <a:latin typeface="Playfair Display ExtraBold"/>
                <a:ea typeface="Playfair Display ExtraBold"/>
                <a:cs typeface="Playfair Display ExtraBold"/>
                <a:sym typeface="Playfair Display ExtraBold"/>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255" name="Google Shape;255;p40"/>
          <p:cNvSpPr txBox="1">
            <a:spLocks noGrp="1"/>
          </p:cNvSpPr>
          <p:nvPr>
            <p:ph type="subTitle" idx="2"/>
          </p:nvPr>
        </p:nvSpPr>
        <p:spPr>
          <a:xfrm rot="-158602">
            <a:off x="2454124" y="1867042"/>
            <a:ext cx="2907694" cy="713563"/>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56" name="Google Shape;256;p40"/>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57" name="Google Shape;257;p40"/>
          <p:cNvSpPr txBox="1">
            <a:spLocks noGrp="1"/>
          </p:cNvSpPr>
          <p:nvPr>
            <p:ph type="subTitle" idx="3"/>
          </p:nvPr>
        </p:nvSpPr>
        <p:spPr>
          <a:xfrm rot="217901">
            <a:off x="4133300" y="3196468"/>
            <a:ext cx="1510834" cy="34751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500"/>
              <a:buFont typeface="Bebas Neue"/>
              <a:buNone/>
              <a:defRPr sz="2000">
                <a:latin typeface="Playfair Display ExtraBold"/>
                <a:ea typeface="Playfair Display ExtraBold"/>
                <a:cs typeface="Playfair Display ExtraBold"/>
                <a:sym typeface="Playfair Display ExtraBold"/>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258" name="Google Shape;258;p40"/>
          <p:cNvSpPr txBox="1">
            <a:spLocks noGrp="1"/>
          </p:cNvSpPr>
          <p:nvPr>
            <p:ph type="subTitle" idx="4"/>
          </p:nvPr>
        </p:nvSpPr>
        <p:spPr>
          <a:xfrm rot="219342">
            <a:off x="4068969" y="3595002"/>
            <a:ext cx="2945393" cy="713359"/>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127904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Big number 1">
  <p:cSld name="Big number 1">
    <p:spTree>
      <p:nvGrpSpPr>
        <p:cNvPr id="1" name="Shape 60"/>
        <p:cNvGrpSpPr/>
        <p:nvPr/>
      </p:nvGrpSpPr>
      <p:grpSpPr>
        <a:xfrm>
          <a:off x="0" y="0"/>
          <a:ext cx="0" cy="0"/>
          <a:chOff x="0" y="0"/>
          <a:chExt cx="0" cy="0"/>
        </a:xfrm>
      </p:grpSpPr>
      <p:sp>
        <p:nvSpPr>
          <p:cNvPr id="62" name="Google Shape;62;p13"/>
          <p:cNvSpPr txBox="1">
            <a:spLocks noGrp="1"/>
          </p:cNvSpPr>
          <p:nvPr>
            <p:ph type="title" hasCustomPrompt="1"/>
          </p:nvPr>
        </p:nvSpPr>
        <p:spPr>
          <a:xfrm rot="-374686">
            <a:off x="1732246" y="1816572"/>
            <a:ext cx="2427001" cy="151107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9600"/>
              <a:buNone/>
              <a:defRPr sz="8600"/>
            </a:lvl1pPr>
            <a:lvl2pPr lvl="1" algn="ctr" rtl="0">
              <a:spcBef>
                <a:spcPts val="0"/>
              </a:spcBef>
              <a:spcAft>
                <a:spcPts val="0"/>
              </a:spcAft>
              <a:buSzPts val="9600"/>
              <a:buNone/>
              <a:defRPr sz="9600"/>
            </a:lvl2pPr>
            <a:lvl3pPr lvl="2" algn="ctr" rtl="0">
              <a:spcBef>
                <a:spcPts val="0"/>
              </a:spcBef>
              <a:spcAft>
                <a:spcPts val="0"/>
              </a:spcAft>
              <a:buSzPts val="9600"/>
              <a:buNone/>
              <a:defRPr sz="9600"/>
            </a:lvl3pPr>
            <a:lvl4pPr lvl="3" algn="ctr" rtl="0">
              <a:spcBef>
                <a:spcPts val="0"/>
              </a:spcBef>
              <a:spcAft>
                <a:spcPts val="0"/>
              </a:spcAft>
              <a:buSzPts val="9600"/>
              <a:buNone/>
              <a:defRPr sz="9600"/>
            </a:lvl4pPr>
            <a:lvl5pPr lvl="4" algn="ctr" rtl="0">
              <a:spcBef>
                <a:spcPts val="0"/>
              </a:spcBef>
              <a:spcAft>
                <a:spcPts val="0"/>
              </a:spcAft>
              <a:buSzPts val="9600"/>
              <a:buNone/>
              <a:defRPr sz="9600"/>
            </a:lvl5pPr>
            <a:lvl6pPr lvl="5" algn="ctr" rtl="0">
              <a:spcBef>
                <a:spcPts val="0"/>
              </a:spcBef>
              <a:spcAft>
                <a:spcPts val="0"/>
              </a:spcAft>
              <a:buSzPts val="9600"/>
              <a:buNone/>
              <a:defRPr sz="9600"/>
            </a:lvl6pPr>
            <a:lvl7pPr lvl="6" algn="ctr" rtl="0">
              <a:spcBef>
                <a:spcPts val="0"/>
              </a:spcBef>
              <a:spcAft>
                <a:spcPts val="0"/>
              </a:spcAft>
              <a:buSzPts val="9600"/>
              <a:buNone/>
              <a:defRPr sz="9600"/>
            </a:lvl7pPr>
            <a:lvl8pPr lvl="7" algn="ctr" rtl="0">
              <a:spcBef>
                <a:spcPts val="0"/>
              </a:spcBef>
              <a:spcAft>
                <a:spcPts val="0"/>
              </a:spcAft>
              <a:buSzPts val="9600"/>
              <a:buNone/>
              <a:defRPr sz="9600"/>
            </a:lvl8pPr>
            <a:lvl9pPr lvl="8" algn="ctr" rtl="0">
              <a:spcBef>
                <a:spcPts val="0"/>
              </a:spcBef>
              <a:spcAft>
                <a:spcPts val="0"/>
              </a:spcAft>
              <a:buSzPts val="9600"/>
              <a:buNone/>
              <a:defRPr sz="9600"/>
            </a:lvl9pPr>
          </a:lstStyle>
          <a:p>
            <a:r>
              <a:t>xx%</a:t>
            </a:r>
          </a:p>
        </p:txBody>
      </p:sp>
      <p:sp>
        <p:nvSpPr>
          <p:cNvPr id="63" name="Google Shape;63;p13"/>
          <p:cNvSpPr txBox="1">
            <a:spLocks noGrp="1"/>
          </p:cNvSpPr>
          <p:nvPr>
            <p:ph type="subTitle" idx="1"/>
          </p:nvPr>
        </p:nvSpPr>
        <p:spPr>
          <a:xfrm>
            <a:off x="4763075" y="3105700"/>
            <a:ext cx="2772300" cy="876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8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Tree>
    <p:extLst>
      <p:ext uri="{BB962C8B-B14F-4D97-AF65-F5344CB8AC3E}">
        <p14:creationId xmlns:p14="http://schemas.microsoft.com/office/powerpoint/2010/main" val="24753458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Text 2">
  <p:cSld name="Title and Text 2">
    <p:spTree>
      <p:nvGrpSpPr>
        <p:cNvPr id="1" name="Shape 210"/>
        <p:cNvGrpSpPr/>
        <p:nvPr/>
      </p:nvGrpSpPr>
      <p:grpSpPr>
        <a:xfrm>
          <a:off x="0" y="0"/>
          <a:ext cx="0" cy="0"/>
          <a:chOff x="0" y="0"/>
          <a:chExt cx="0" cy="0"/>
        </a:xfrm>
      </p:grpSpPr>
      <p:sp>
        <p:nvSpPr>
          <p:cNvPr id="212" name="Google Shape;212;p32"/>
          <p:cNvSpPr txBox="1">
            <a:spLocks noGrp="1"/>
          </p:cNvSpPr>
          <p:nvPr>
            <p:ph type="subTitle" idx="1"/>
          </p:nvPr>
        </p:nvSpPr>
        <p:spPr>
          <a:xfrm>
            <a:off x="720000" y="2859172"/>
            <a:ext cx="3336600" cy="860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Char char="●"/>
              <a:defRPr/>
            </a:lvl1pPr>
            <a:lvl2pPr lvl="1" algn="ctr" rtl="0">
              <a:lnSpc>
                <a:spcPct val="100000"/>
              </a:lnSpc>
              <a:spcBef>
                <a:spcPts val="0"/>
              </a:spcBef>
              <a:spcAft>
                <a:spcPts val="0"/>
              </a:spcAft>
              <a:buSzPts val="1400"/>
              <a:buChar char="○"/>
              <a:defRPr/>
            </a:lvl2pPr>
            <a:lvl3pPr lvl="2" algn="ctr" rtl="0">
              <a:lnSpc>
                <a:spcPct val="100000"/>
              </a:lnSpc>
              <a:spcBef>
                <a:spcPts val="0"/>
              </a:spcBef>
              <a:spcAft>
                <a:spcPts val="0"/>
              </a:spcAft>
              <a:buSzPts val="1400"/>
              <a:buChar char="■"/>
              <a:defRPr/>
            </a:lvl3pPr>
            <a:lvl4pPr lvl="3" algn="ctr" rtl="0">
              <a:lnSpc>
                <a:spcPct val="100000"/>
              </a:lnSpc>
              <a:spcBef>
                <a:spcPts val="0"/>
              </a:spcBef>
              <a:spcAft>
                <a:spcPts val="0"/>
              </a:spcAft>
              <a:buSzPts val="1400"/>
              <a:buChar char="●"/>
              <a:defRPr/>
            </a:lvl4pPr>
            <a:lvl5pPr lvl="4" algn="ctr" rtl="0">
              <a:lnSpc>
                <a:spcPct val="100000"/>
              </a:lnSpc>
              <a:spcBef>
                <a:spcPts val="0"/>
              </a:spcBef>
              <a:spcAft>
                <a:spcPts val="0"/>
              </a:spcAft>
              <a:buSzPts val="1400"/>
              <a:buChar char="○"/>
              <a:defRPr/>
            </a:lvl5pPr>
            <a:lvl6pPr lvl="5" algn="ctr" rtl="0">
              <a:lnSpc>
                <a:spcPct val="100000"/>
              </a:lnSpc>
              <a:spcBef>
                <a:spcPts val="0"/>
              </a:spcBef>
              <a:spcAft>
                <a:spcPts val="0"/>
              </a:spcAft>
              <a:buSzPts val="1400"/>
              <a:buChar char="■"/>
              <a:defRPr/>
            </a:lvl6pPr>
            <a:lvl7pPr lvl="6" algn="ctr" rtl="0">
              <a:lnSpc>
                <a:spcPct val="100000"/>
              </a:lnSpc>
              <a:spcBef>
                <a:spcPts val="0"/>
              </a:spcBef>
              <a:spcAft>
                <a:spcPts val="0"/>
              </a:spcAft>
              <a:buSzPts val="1400"/>
              <a:buChar char="●"/>
              <a:defRPr/>
            </a:lvl7pPr>
            <a:lvl8pPr lvl="7" algn="ctr" rtl="0">
              <a:lnSpc>
                <a:spcPct val="100000"/>
              </a:lnSpc>
              <a:spcBef>
                <a:spcPts val="0"/>
              </a:spcBef>
              <a:spcAft>
                <a:spcPts val="0"/>
              </a:spcAft>
              <a:buSzPts val="1400"/>
              <a:buChar char="○"/>
              <a:defRPr/>
            </a:lvl8pPr>
            <a:lvl9pPr lvl="8" algn="ctr" rtl="0">
              <a:lnSpc>
                <a:spcPct val="100000"/>
              </a:lnSpc>
              <a:spcBef>
                <a:spcPts val="0"/>
              </a:spcBef>
              <a:spcAft>
                <a:spcPts val="0"/>
              </a:spcAft>
              <a:buSzPts val="1400"/>
              <a:buChar char="■"/>
              <a:defRPr/>
            </a:lvl9pPr>
          </a:lstStyle>
          <a:p>
            <a:endParaRPr/>
          </a:p>
        </p:txBody>
      </p:sp>
      <p:sp>
        <p:nvSpPr>
          <p:cNvPr id="213" name="Google Shape;213;p32"/>
          <p:cNvSpPr txBox="1">
            <a:spLocks noGrp="1"/>
          </p:cNvSpPr>
          <p:nvPr>
            <p:ph type="title"/>
          </p:nvPr>
        </p:nvSpPr>
        <p:spPr>
          <a:xfrm>
            <a:off x="720000" y="1424228"/>
            <a:ext cx="2149500" cy="1166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extLst>
      <p:ext uri="{BB962C8B-B14F-4D97-AF65-F5344CB8AC3E}">
        <p14:creationId xmlns:p14="http://schemas.microsoft.com/office/powerpoint/2010/main" val="1133093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image" Target="../media/image4.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9">
            <a:extLst>
              <a:ext uri="{28A0092B-C50C-407E-A947-70E740481C1C}">
                <a14:useLocalDpi xmlns:a14="http://schemas.microsoft.com/office/drawing/2010/main" val="0"/>
              </a:ext>
            </a:extLst>
          </a:blip>
          <a:srcRect l="3613"/>
          <a:stretch/>
        </p:blipFill>
        <p:spPr>
          <a:xfrm>
            <a:off x="0" y="2002264"/>
            <a:ext cx="3027759" cy="3141236"/>
          </a:xfrm>
          <a:prstGeom prst="rect">
            <a:avLst/>
          </a:prstGeom>
        </p:spPr>
      </p:pic>
      <p:pic>
        <p:nvPicPr>
          <p:cNvPr id="7" name="Picture 6"/>
          <p:cNvPicPr>
            <a:picLocks noChangeAspect="1"/>
          </p:cNvPicPr>
          <p:nvPr/>
        </p:nvPicPr>
        <p:blipFill rotWithShape="1">
          <a:blip r:embed="rId30">
            <a:extLst>
              <a:ext uri="{28A0092B-C50C-407E-A947-70E740481C1C}">
                <a14:useLocalDpi xmlns:a14="http://schemas.microsoft.com/office/drawing/2010/main" val="0"/>
              </a:ext>
            </a:extLst>
          </a:blip>
          <a:srcRect l="35640"/>
          <a:stretch/>
        </p:blipFill>
        <p:spPr>
          <a:xfrm>
            <a:off x="0" y="2169261"/>
            <a:ext cx="1141809" cy="1774090"/>
          </a:xfrm>
          <a:prstGeom prst="rect">
            <a:avLst/>
          </a:prstGeom>
        </p:spPr>
      </p:pic>
      <p:sp>
        <p:nvSpPr>
          <p:cNvPr id="16" name="Oval 15"/>
          <p:cNvSpPr/>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31">
            <a:extLst>
              <a:ext uri="{28A0092B-C50C-407E-A947-70E740481C1C}">
                <a14:useLocalDpi xmlns:a14="http://schemas.microsoft.com/office/drawing/2010/main" val="0"/>
              </a:ext>
            </a:extLst>
          </a:blip>
          <a:srcRect t="28813"/>
          <a:stretch/>
        </p:blipFill>
        <p:spPr>
          <a:xfrm>
            <a:off x="5999560" y="1"/>
            <a:ext cx="1202540" cy="856055"/>
          </a:xfrm>
          <a:prstGeom prst="rect">
            <a:avLst/>
          </a:prstGeom>
        </p:spPr>
      </p:pic>
      <p:pic>
        <p:nvPicPr>
          <p:cNvPr id="10" name="Picture 9"/>
          <p:cNvPicPr>
            <a:picLocks noChangeAspect="1"/>
          </p:cNvPicPr>
          <p:nvPr/>
        </p:nvPicPr>
        <p:blipFill rotWithShape="1">
          <a:blip r:embed="rId32">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4" name="Rectangle 13"/>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584" y="339538"/>
            <a:ext cx="7053542" cy="1050398"/>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484" y="1539689"/>
            <a:ext cx="6709906" cy="314661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616730" y="1343026"/>
            <a:ext cx="742949" cy="228599"/>
          </a:xfrm>
          <a:prstGeom prst="rect">
            <a:avLst/>
          </a:prstGeom>
        </p:spPr>
        <p:txBody>
          <a:bodyPr vert="horz" lIns="91440" tIns="45720" rIns="91440" bIns="45720" rtlCol="0" anchor="t"/>
          <a:lstStyle>
            <a:lvl1pPr algn="l">
              <a:defRPr sz="825" b="0" i="0">
                <a:solidFill>
                  <a:schemeClr val="tx1">
                    <a:tint val="75000"/>
                    <a:alpha val="60000"/>
                  </a:schemeClr>
                </a:solidFill>
              </a:defRPr>
            </a:lvl1pPr>
          </a:lstStyle>
          <a:p>
            <a:fld id="{48A87A34-81AB-432B-8DAE-1953F412C126}" type="datetimeFigureOut">
              <a:rPr lang="en-US" smtClean="0"/>
              <a:pPr/>
              <a:t>5/23/2025</a:t>
            </a:fld>
            <a:endParaRPr lang="en-US" dirty="0"/>
          </a:p>
        </p:txBody>
      </p:sp>
      <p:sp>
        <p:nvSpPr>
          <p:cNvPr id="5" name="Footer Placeholder 4"/>
          <p:cNvSpPr>
            <a:spLocks noGrp="1"/>
          </p:cNvSpPr>
          <p:nvPr>
            <p:ph type="ftr" sz="quarter" idx="3"/>
          </p:nvPr>
        </p:nvSpPr>
        <p:spPr>
          <a:xfrm rot="5400000">
            <a:off x="6713680" y="2418973"/>
            <a:ext cx="2894846" cy="228601"/>
          </a:xfrm>
          <a:prstGeom prst="rect">
            <a:avLst/>
          </a:prstGeom>
        </p:spPr>
        <p:txBody>
          <a:bodyPr vert="horz" lIns="91440" tIns="45720" rIns="91440" bIns="45720" rtlCol="0" anchor="b"/>
          <a:lstStyle>
            <a:lvl1pPr algn="l">
              <a:defRPr sz="825"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7764406" y="221797"/>
            <a:ext cx="628649" cy="575765"/>
          </a:xfrm>
          <a:prstGeom prst="rect">
            <a:avLst/>
          </a:prstGeom>
        </p:spPr>
        <p:txBody>
          <a:bodyPr vert="horz" lIns="91440" tIns="45720" rIns="91440" bIns="45720" rtlCol="0" anchor="b"/>
          <a:lstStyle>
            <a:lvl1pPr algn="ctr">
              <a:defRPr sz="2100" b="0" i="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011467309"/>
      </p:ext>
    </p:extLst>
  </p:cSld>
  <p:clrMap bg1="dk1" tx1="lt1" bg2="dk2" tx2="lt2" accent1="accent1" accent2="accent2" accent3="accent3" accent4="accent4" accent5="accent5" accent6="accent6" hlink="hlink" folHlink="folHlink"/>
  <p:sldLayoutIdLst>
    <p:sldLayoutId id="2147483847" r:id="rId1"/>
    <p:sldLayoutId id="2147483848" r:id="rId2"/>
    <p:sldLayoutId id="2147483849" r:id="rId3"/>
    <p:sldLayoutId id="2147483850" r:id="rId4"/>
    <p:sldLayoutId id="2147483851" r:id="rId5"/>
    <p:sldLayoutId id="2147483852" r:id="rId6"/>
    <p:sldLayoutId id="2147483853" r:id="rId7"/>
    <p:sldLayoutId id="2147483854" r:id="rId8"/>
    <p:sldLayoutId id="2147483855" r:id="rId9"/>
    <p:sldLayoutId id="2147483856" r:id="rId10"/>
    <p:sldLayoutId id="2147483857" r:id="rId11"/>
    <p:sldLayoutId id="2147483858" r:id="rId12"/>
    <p:sldLayoutId id="2147483859" r:id="rId13"/>
    <p:sldLayoutId id="2147483860" r:id="rId14"/>
    <p:sldLayoutId id="2147483861" r:id="rId15"/>
    <p:sldLayoutId id="2147483862" r:id="rId16"/>
    <p:sldLayoutId id="2147483863" r:id="rId17"/>
    <p:sldLayoutId id="2147483864" r:id="rId18"/>
    <p:sldLayoutId id="2147483865" r:id="rId19"/>
    <p:sldLayoutId id="2147483866" r:id="rId20"/>
    <p:sldLayoutId id="2147483867" r:id="rId21"/>
    <p:sldLayoutId id="2147483868" r:id="rId22"/>
    <p:sldLayoutId id="2147483869" r:id="rId23"/>
    <p:sldLayoutId id="2147483870" r:id="rId24"/>
    <p:sldLayoutId id="2147483871" r:id="rId25"/>
    <p:sldLayoutId id="2147483872" r:id="rId26"/>
    <p:sldLayoutId id="2147483873" r:id="rId27"/>
  </p:sldLayoutIdLst>
  <p:hf hdr="0" ftr="0" dt="0"/>
  <p:txStyles>
    <p:titleStyle>
      <a:lvl1pPr algn="l" defTabSz="342900" rtl="0" eaLnBrk="1" latinLnBrk="0" hangingPunct="1">
        <a:spcBef>
          <a:spcPct val="0"/>
        </a:spcBef>
        <a:buNone/>
        <a:defRPr sz="315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bg2">
            <a:lumMod val="40000"/>
            <a:lumOff val="60000"/>
          </a:schemeClr>
        </a:buClr>
        <a:buSzPct val="80000"/>
        <a:buFont typeface="Wingdings 3" charset="2"/>
        <a:buChar char=""/>
        <a:defRPr sz="1500" b="0" i="0" kern="1200">
          <a:solidFill>
            <a:schemeClr val="tx1"/>
          </a:solidFill>
          <a:latin typeface="+mj-lt"/>
          <a:ea typeface="+mj-ea"/>
          <a:cs typeface="+mj-cs"/>
        </a:defRPr>
      </a:lvl1pPr>
      <a:lvl2pPr marL="557213" indent="-214313" algn="l" defTabSz="342900" rtl="0" eaLnBrk="1" latinLnBrk="0" hangingPunct="1">
        <a:spcBef>
          <a:spcPts val="750"/>
        </a:spcBef>
        <a:spcAft>
          <a:spcPts val="0"/>
        </a:spcAft>
        <a:buClr>
          <a:schemeClr val="bg2">
            <a:lumMod val="40000"/>
            <a:lumOff val="60000"/>
          </a:schemeClr>
        </a:buClr>
        <a:buSzPct val="80000"/>
        <a:buFont typeface="Wingdings 3" charset="2"/>
        <a:buChar char=""/>
        <a:defRPr sz="1350" b="0" i="0" kern="1200">
          <a:solidFill>
            <a:schemeClr val="tx1"/>
          </a:solidFill>
          <a:latin typeface="+mj-lt"/>
          <a:ea typeface="+mj-ea"/>
          <a:cs typeface="+mj-cs"/>
        </a:defRPr>
      </a:lvl2pPr>
      <a:lvl3pPr marL="8572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3pPr>
      <a:lvl4pPr marL="12001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4pPr>
      <a:lvl5pPr marL="15430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5pPr>
      <a:lvl6pPr marL="187950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6pPr>
      <a:lvl7pPr marL="22288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7pPr>
      <a:lvl8pPr marL="25717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8pPr>
      <a:lvl9pPr marL="29146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image" Target="../media/image7.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19.xml"/><Relationship Id="rId5" Type="http://schemas.openxmlformats.org/officeDocument/2006/relationships/image" Target="../media/image12.png"/><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4.xml"/><Relationship Id="rId1" Type="http://schemas.openxmlformats.org/officeDocument/2006/relationships/slideLayout" Target="../slideLayouts/slideLayout21.xml"/><Relationship Id="rId4" Type="http://schemas.openxmlformats.org/officeDocument/2006/relationships/image" Target="../media/image15.jpg"/></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1B116-1285-FD82-9C87-A3BD9CA90810}"/>
              </a:ext>
            </a:extLst>
          </p:cNvPr>
          <p:cNvSpPr>
            <a:spLocks noGrp="1"/>
          </p:cNvSpPr>
          <p:nvPr>
            <p:ph type="ctrTitle"/>
          </p:nvPr>
        </p:nvSpPr>
        <p:spPr/>
        <p:txBody>
          <a:bodyPr/>
          <a:lstStyle/>
          <a:p>
            <a:r>
              <a:rPr lang="en-GB" sz="2000" dirty="0"/>
              <a:t>Student Name: Cristina Maria Petrache</a:t>
            </a:r>
            <a:br>
              <a:rPr lang="en-GB" sz="2000" dirty="0"/>
            </a:br>
            <a:r>
              <a:rPr lang="en-GB" sz="2000" dirty="0"/>
              <a:t>Student no: 2234360</a:t>
            </a:r>
            <a:br>
              <a:rPr lang="en-GB" sz="2000" dirty="0"/>
            </a:br>
            <a:r>
              <a:rPr lang="en-GB" sz="2000" dirty="0"/>
              <a:t>Module Title: International Meetings Management</a:t>
            </a:r>
            <a:br>
              <a:rPr lang="en-GB" sz="2000" dirty="0"/>
            </a:br>
            <a:r>
              <a:rPr lang="en-GB" sz="2000" dirty="0"/>
              <a:t>Module Code: BMIH6007</a:t>
            </a:r>
            <a:br>
              <a:rPr lang="en-GB" sz="2000" dirty="0"/>
            </a:br>
            <a:r>
              <a:rPr lang="en-GB" sz="2000" dirty="0"/>
              <a:t>Lecturer’s name: Kathryn Flynn </a:t>
            </a:r>
            <a:br>
              <a:rPr lang="en-GB" sz="2000" dirty="0"/>
            </a:br>
            <a:r>
              <a:rPr lang="en-GB" sz="2000" dirty="0"/>
              <a:t>Date of submission: 23</a:t>
            </a:r>
            <a:r>
              <a:rPr lang="en-GB" sz="2000" baseline="30000" dirty="0"/>
              <a:t>rd</a:t>
            </a:r>
            <a:r>
              <a:rPr lang="en-GB" sz="2000" dirty="0"/>
              <a:t> of May 2025</a:t>
            </a:r>
          </a:p>
        </p:txBody>
      </p:sp>
      <p:sp>
        <p:nvSpPr>
          <p:cNvPr id="4" name="Slide Number Placeholder 3">
            <a:extLst>
              <a:ext uri="{FF2B5EF4-FFF2-40B4-BE49-F238E27FC236}">
                <a16:creationId xmlns:a16="http://schemas.microsoft.com/office/drawing/2014/main" id="{7832456F-734F-3B94-269F-C1FF9CCC4376}"/>
              </a:ext>
            </a:extLst>
          </p:cNvPr>
          <p:cNvSpPr>
            <a:spLocks noGrp="1"/>
          </p:cNvSpPr>
          <p:nvPr>
            <p:ph type="sldNum" sz="quarter" idx="12"/>
          </p:nvPr>
        </p:nvSpPr>
        <p:spPr/>
        <p:txBody>
          <a:bodyPr/>
          <a:lstStyle/>
          <a:p>
            <a:fld id="{6D22F896-40B5-4ADD-8801-0D06FADFA095}" type="slidenum">
              <a:rPr lang="en-US" smtClean="0"/>
              <a:t>1</a:t>
            </a:fld>
            <a:endParaRPr lang="en-US" dirty="0"/>
          </a:p>
        </p:txBody>
      </p:sp>
    </p:spTree>
    <p:extLst>
      <p:ext uri="{BB962C8B-B14F-4D97-AF65-F5344CB8AC3E}">
        <p14:creationId xmlns:p14="http://schemas.microsoft.com/office/powerpoint/2010/main" val="11715164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40"/>
        <p:cNvGrpSpPr/>
        <p:nvPr/>
      </p:nvGrpSpPr>
      <p:grpSpPr>
        <a:xfrm>
          <a:off x="0" y="0"/>
          <a:ext cx="0" cy="0"/>
          <a:chOff x="0" y="0"/>
          <a:chExt cx="0" cy="0"/>
        </a:xfrm>
      </p:grpSpPr>
      <p:sp>
        <p:nvSpPr>
          <p:cNvPr id="341" name="Google Shape;341;p58"/>
          <p:cNvSpPr txBox="1">
            <a:spLocks noGrp="1"/>
          </p:cNvSpPr>
          <p:nvPr>
            <p:ph type="ctrTitle"/>
          </p:nvPr>
        </p:nvSpPr>
        <p:spPr>
          <a:xfrm>
            <a:off x="1051040" y="1686480"/>
            <a:ext cx="5441853" cy="2580600"/>
          </a:xfrm>
          <a:prstGeom prst="rect">
            <a:avLst/>
          </a:prstGeom>
        </p:spPr>
        <p:txBody>
          <a:bodyPr spcFirstLastPara="1" wrap="square" lIns="91425" tIns="91425" rIns="91425" bIns="91425" anchor="t" anchorCtr="0">
            <a:noAutofit/>
          </a:bodyPr>
          <a:lstStyle/>
          <a:p>
            <a:r>
              <a:rPr lang="en-GB" sz="4400" dirty="0" err="1"/>
              <a:t>Croeso</a:t>
            </a:r>
            <a:r>
              <a:rPr lang="en-GB" sz="4400" dirty="0"/>
              <a:t> </a:t>
            </a:r>
            <a:r>
              <a:rPr lang="en-GB" sz="4400" dirty="0" err="1"/>
              <a:t>Creatives</a:t>
            </a:r>
            <a:r>
              <a:rPr lang="en-GB" sz="4400" dirty="0"/>
              <a:t>: The Wales Arts and Design Showcase</a:t>
            </a:r>
            <a:endParaRPr lang="en-US" sz="4400" dirty="0"/>
          </a:p>
        </p:txBody>
      </p:sp>
      <p:cxnSp>
        <p:nvCxnSpPr>
          <p:cNvPr id="343" name="Google Shape;343;p58"/>
          <p:cNvCxnSpPr/>
          <p:nvPr/>
        </p:nvCxnSpPr>
        <p:spPr>
          <a:xfrm>
            <a:off x="1184050" y="3576805"/>
            <a:ext cx="4395300" cy="0"/>
          </a:xfrm>
          <a:prstGeom prst="straightConnector1">
            <a:avLst/>
          </a:prstGeom>
          <a:noFill/>
          <a:ln w="19050" cap="flat" cmpd="sng">
            <a:solidFill>
              <a:schemeClr val="dk1"/>
            </a:solidFill>
            <a:prstDash val="solid"/>
            <a:round/>
            <a:headEnd type="none" w="med" len="med"/>
            <a:tailEnd type="none" w="med" len="med"/>
          </a:ln>
        </p:spPr>
      </p:cxnSp>
      <p:sp>
        <p:nvSpPr>
          <p:cNvPr id="346" name="Google Shape;346;p58"/>
          <p:cNvSpPr/>
          <p:nvPr/>
        </p:nvSpPr>
        <p:spPr>
          <a:xfrm>
            <a:off x="6141282" y="1763494"/>
            <a:ext cx="527641" cy="401635"/>
          </a:xfrm>
          <a:custGeom>
            <a:avLst/>
            <a:gdLst/>
            <a:ahLst/>
            <a:cxnLst/>
            <a:rect l="l" t="t" r="r" b="b"/>
            <a:pathLst>
              <a:path w="21780" h="15889" extrusionOk="0">
                <a:moveTo>
                  <a:pt x="18837" y="0"/>
                </a:moveTo>
                <a:lnTo>
                  <a:pt x="0" y="10618"/>
                </a:lnTo>
                <a:cubicBezTo>
                  <a:pt x="87" y="10632"/>
                  <a:pt x="165" y="10643"/>
                  <a:pt x="198" y="10643"/>
                </a:cubicBezTo>
                <a:cubicBezTo>
                  <a:pt x="213" y="10643"/>
                  <a:pt x="219" y="10641"/>
                  <a:pt x="215" y="10636"/>
                </a:cubicBezTo>
                <a:lnTo>
                  <a:pt x="215" y="10636"/>
                </a:lnTo>
                <a:cubicBezTo>
                  <a:pt x="447" y="10845"/>
                  <a:pt x="175" y="11209"/>
                  <a:pt x="123" y="11536"/>
                </a:cubicBezTo>
                <a:cubicBezTo>
                  <a:pt x="200" y="11536"/>
                  <a:pt x="359" y="11610"/>
                  <a:pt x="439" y="11610"/>
                </a:cubicBezTo>
                <a:cubicBezTo>
                  <a:pt x="440" y="11610"/>
                  <a:pt x="441" y="11610"/>
                  <a:pt x="442" y="11610"/>
                </a:cubicBezTo>
                <a:lnTo>
                  <a:pt x="442" y="11610"/>
                </a:lnTo>
                <a:cubicBezTo>
                  <a:pt x="418" y="11711"/>
                  <a:pt x="420" y="11923"/>
                  <a:pt x="333" y="12057"/>
                </a:cubicBezTo>
                <a:cubicBezTo>
                  <a:pt x="343" y="12055"/>
                  <a:pt x="355" y="12054"/>
                  <a:pt x="367" y="12054"/>
                </a:cubicBezTo>
                <a:cubicBezTo>
                  <a:pt x="470" y="12054"/>
                  <a:pt x="627" y="12114"/>
                  <a:pt x="730" y="12114"/>
                </a:cubicBezTo>
                <a:cubicBezTo>
                  <a:pt x="742" y="12114"/>
                  <a:pt x="754" y="12113"/>
                  <a:pt x="764" y="12112"/>
                </a:cubicBezTo>
                <a:lnTo>
                  <a:pt x="764" y="12112"/>
                </a:lnTo>
                <a:cubicBezTo>
                  <a:pt x="740" y="12210"/>
                  <a:pt x="764" y="12324"/>
                  <a:pt x="709" y="12440"/>
                </a:cubicBezTo>
                <a:cubicBezTo>
                  <a:pt x="860" y="12355"/>
                  <a:pt x="1042" y="12252"/>
                  <a:pt x="1213" y="12199"/>
                </a:cubicBezTo>
                <a:lnTo>
                  <a:pt x="1213" y="12199"/>
                </a:lnTo>
                <a:cubicBezTo>
                  <a:pt x="1114" y="12381"/>
                  <a:pt x="939" y="12565"/>
                  <a:pt x="891" y="12762"/>
                </a:cubicBezTo>
                <a:cubicBezTo>
                  <a:pt x="927" y="12742"/>
                  <a:pt x="977" y="12740"/>
                  <a:pt x="1033" y="12740"/>
                </a:cubicBezTo>
                <a:cubicBezTo>
                  <a:pt x="1055" y="12740"/>
                  <a:pt x="1078" y="12740"/>
                  <a:pt x="1101" y="12740"/>
                </a:cubicBezTo>
                <a:cubicBezTo>
                  <a:pt x="1171" y="12740"/>
                  <a:pt x="1242" y="12736"/>
                  <a:pt x="1298" y="12705"/>
                </a:cubicBezTo>
                <a:lnTo>
                  <a:pt x="1298" y="12705"/>
                </a:lnTo>
                <a:cubicBezTo>
                  <a:pt x="1298" y="12917"/>
                  <a:pt x="1189" y="13149"/>
                  <a:pt x="1171" y="13329"/>
                </a:cubicBezTo>
                <a:cubicBezTo>
                  <a:pt x="1296" y="13316"/>
                  <a:pt x="1446" y="13287"/>
                  <a:pt x="1590" y="13287"/>
                </a:cubicBezTo>
                <a:cubicBezTo>
                  <a:pt x="1664" y="13287"/>
                  <a:pt x="1736" y="13295"/>
                  <a:pt x="1802" y="13316"/>
                </a:cubicBezTo>
                <a:cubicBezTo>
                  <a:pt x="1692" y="13548"/>
                  <a:pt x="1741" y="13775"/>
                  <a:pt x="1743" y="13988"/>
                </a:cubicBezTo>
                <a:cubicBezTo>
                  <a:pt x="1793" y="13998"/>
                  <a:pt x="1844" y="14002"/>
                  <a:pt x="1895" y="14002"/>
                </a:cubicBezTo>
                <a:cubicBezTo>
                  <a:pt x="2005" y="14002"/>
                  <a:pt x="2115" y="13985"/>
                  <a:pt x="2219" y="13985"/>
                </a:cubicBezTo>
                <a:cubicBezTo>
                  <a:pt x="2279" y="13985"/>
                  <a:pt x="2336" y="13990"/>
                  <a:pt x="2391" y="14008"/>
                </a:cubicBezTo>
                <a:cubicBezTo>
                  <a:pt x="2360" y="14237"/>
                  <a:pt x="2202" y="14454"/>
                  <a:pt x="2191" y="14717"/>
                </a:cubicBezTo>
                <a:cubicBezTo>
                  <a:pt x="2397" y="14782"/>
                  <a:pt x="2620" y="14928"/>
                  <a:pt x="2851" y="14928"/>
                </a:cubicBezTo>
                <a:cubicBezTo>
                  <a:pt x="2894" y="14928"/>
                  <a:pt x="2937" y="14923"/>
                  <a:pt x="2980" y="14912"/>
                </a:cubicBezTo>
                <a:lnTo>
                  <a:pt x="2980" y="14912"/>
                </a:lnTo>
                <a:cubicBezTo>
                  <a:pt x="2934" y="15118"/>
                  <a:pt x="2875" y="15321"/>
                  <a:pt x="2805" y="15523"/>
                </a:cubicBezTo>
                <a:cubicBezTo>
                  <a:pt x="3021" y="15590"/>
                  <a:pt x="3019" y="15728"/>
                  <a:pt x="2986" y="15888"/>
                </a:cubicBezTo>
                <a:lnTo>
                  <a:pt x="21720" y="5331"/>
                </a:lnTo>
                <a:cubicBezTo>
                  <a:pt x="21735" y="5270"/>
                  <a:pt x="21755" y="5211"/>
                  <a:pt x="21779" y="5154"/>
                </a:cubicBezTo>
                <a:cubicBezTo>
                  <a:pt x="21724" y="5150"/>
                  <a:pt x="21560" y="5134"/>
                  <a:pt x="21506" y="5130"/>
                </a:cubicBezTo>
                <a:cubicBezTo>
                  <a:pt x="21608" y="5036"/>
                  <a:pt x="21665" y="4863"/>
                  <a:pt x="21768" y="4769"/>
                </a:cubicBezTo>
                <a:cubicBezTo>
                  <a:pt x="21575" y="4727"/>
                  <a:pt x="21378" y="4709"/>
                  <a:pt x="21181" y="4709"/>
                </a:cubicBezTo>
                <a:cubicBezTo>
                  <a:pt x="21159" y="4709"/>
                  <a:pt x="21137" y="4709"/>
                  <a:pt x="21116" y="4710"/>
                </a:cubicBezTo>
                <a:cubicBezTo>
                  <a:pt x="21178" y="4431"/>
                  <a:pt x="21443" y="4040"/>
                  <a:pt x="21129" y="4040"/>
                </a:cubicBezTo>
                <a:cubicBezTo>
                  <a:pt x="21075" y="4040"/>
                  <a:pt x="21004" y="4051"/>
                  <a:pt x="20912" y="4077"/>
                </a:cubicBezTo>
                <a:cubicBezTo>
                  <a:pt x="20960" y="3978"/>
                  <a:pt x="20971" y="3902"/>
                  <a:pt x="21035" y="3832"/>
                </a:cubicBezTo>
                <a:cubicBezTo>
                  <a:pt x="20871" y="3816"/>
                  <a:pt x="20910" y="3794"/>
                  <a:pt x="20785" y="3757"/>
                </a:cubicBezTo>
                <a:cubicBezTo>
                  <a:pt x="20783" y="3757"/>
                  <a:pt x="20780" y="3757"/>
                  <a:pt x="20777" y="3757"/>
                </a:cubicBezTo>
                <a:cubicBezTo>
                  <a:pt x="20726" y="3757"/>
                  <a:pt x="20656" y="3793"/>
                  <a:pt x="20605" y="3793"/>
                </a:cubicBezTo>
                <a:cubicBezTo>
                  <a:pt x="20602" y="3793"/>
                  <a:pt x="20600" y="3792"/>
                  <a:pt x="20597" y="3792"/>
                </a:cubicBezTo>
                <a:cubicBezTo>
                  <a:pt x="20542" y="3788"/>
                  <a:pt x="20606" y="3716"/>
                  <a:pt x="20590" y="3689"/>
                </a:cubicBezTo>
                <a:lnTo>
                  <a:pt x="20590" y="3689"/>
                </a:lnTo>
                <a:cubicBezTo>
                  <a:pt x="20477" y="3723"/>
                  <a:pt x="20431" y="3744"/>
                  <a:pt x="20354" y="3744"/>
                </a:cubicBezTo>
                <a:cubicBezTo>
                  <a:pt x="20340" y="3744"/>
                  <a:pt x="20326" y="3743"/>
                  <a:pt x="20310" y="3742"/>
                </a:cubicBezTo>
                <a:cubicBezTo>
                  <a:pt x="20555" y="3352"/>
                  <a:pt x="20238" y="3249"/>
                  <a:pt x="20461" y="2908"/>
                </a:cubicBezTo>
                <a:cubicBezTo>
                  <a:pt x="20306" y="2818"/>
                  <a:pt x="20317" y="2741"/>
                  <a:pt x="20161" y="2652"/>
                </a:cubicBezTo>
                <a:cubicBezTo>
                  <a:pt x="20199" y="2573"/>
                  <a:pt x="20223" y="2487"/>
                  <a:pt x="20227" y="2400"/>
                </a:cubicBezTo>
                <a:lnTo>
                  <a:pt x="20227" y="2400"/>
                </a:lnTo>
                <a:cubicBezTo>
                  <a:pt x="20160" y="2412"/>
                  <a:pt x="20099" y="2419"/>
                  <a:pt x="20046" y="2419"/>
                </a:cubicBezTo>
                <a:cubicBezTo>
                  <a:pt x="19873" y="2419"/>
                  <a:pt x="19779" y="2345"/>
                  <a:pt x="19818" y="2133"/>
                </a:cubicBezTo>
                <a:lnTo>
                  <a:pt x="19818" y="2133"/>
                </a:lnTo>
                <a:cubicBezTo>
                  <a:pt x="19783" y="2150"/>
                  <a:pt x="19744" y="2158"/>
                  <a:pt x="19706" y="2158"/>
                </a:cubicBezTo>
                <a:cubicBezTo>
                  <a:pt x="19675" y="2158"/>
                  <a:pt x="19644" y="2152"/>
                  <a:pt x="19614" y="2141"/>
                </a:cubicBezTo>
                <a:cubicBezTo>
                  <a:pt x="19702" y="2021"/>
                  <a:pt x="19728" y="1791"/>
                  <a:pt x="19855" y="1649"/>
                </a:cubicBezTo>
                <a:cubicBezTo>
                  <a:pt x="19800" y="1642"/>
                  <a:pt x="19691" y="1634"/>
                  <a:pt x="19636" y="1629"/>
                </a:cubicBezTo>
                <a:cubicBezTo>
                  <a:pt x="19505" y="1489"/>
                  <a:pt x="19559" y="1493"/>
                  <a:pt x="19312" y="1421"/>
                </a:cubicBezTo>
                <a:cubicBezTo>
                  <a:pt x="19299" y="1213"/>
                  <a:pt x="19270" y="981"/>
                  <a:pt x="19469" y="690"/>
                </a:cubicBezTo>
                <a:lnTo>
                  <a:pt x="19469" y="690"/>
                </a:lnTo>
                <a:cubicBezTo>
                  <a:pt x="19362" y="710"/>
                  <a:pt x="19255" y="734"/>
                  <a:pt x="19150" y="764"/>
                </a:cubicBezTo>
                <a:cubicBezTo>
                  <a:pt x="19174" y="716"/>
                  <a:pt x="19237" y="644"/>
                  <a:pt x="19246" y="567"/>
                </a:cubicBezTo>
                <a:lnTo>
                  <a:pt x="19246" y="567"/>
                </a:lnTo>
                <a:cubicBezTo>
                  <a:pt x="19152" y="585"/>
                  <a:pt x="19019" y="624"/>
                  <a:pt x="18924" y="642"/>
                </a:cubicBezTo>
                <a:cubicBezTo>
                  <a:pt x="18988" y="572"/>
                  <a:pt x="19032" y="368"/>
                  <a:pt x="19093" y="298"/>
                </a:cubicBezTo>
                <a:lnTo>
                  <a:pt x="19093" y="298"/>
                </a:lnTo>
                <a:cubicBezTo>
                  <a:pt x="18977" y="364"/>
                  <a:pt x="18813" y="351"/>
                  <a:pt x="18679" y="390"/>
                </a:cubicBezTo>
                <a:cubicBezTo>
                  <a:pt x="18703" y="340"/>
                  <a:pt x="18775" y="193"/>
                  <a:pt x="18839" y="121"/>
                </a:cubicBezTo>
                <a:lnTo>
                  <a:pt x="18839" y="121"/>
                </a:lnTo>
                <a:lnTo>
                  <a:pt x="18705" y="162"/>
                </a:lnTo>
                <a:cubicBezTo>
                  <a:pt x="18736" y="127"/>
                  <a:pt x="18784" y="66"/>
                  <a:pt x="18837" y="0"/>
                </a:cubicBezTo>
                <a:close/>
              </a:path>
            </a:pathLst>
          </a:custGeom>
          <a:solidFill>
            <a:schemeClr val="lt2">
              <a:alpha val="659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47" name="Google Shape;347;p58"/>
          <p:cNvPicPr preferRelativeResize="0"/>
          <p:nvPr/>
        </p:nvPicPr>
        <p:blipFill rotWithShape="1">
          <a:blip r:embed="rId3">
            <a:alphaModFix/>
          </a:blip>
          <a:srcRect l="19104" t="826" r="19110" b="835"/>
          <a:stretch/>
        </p:blipFill>
        <p:spPr>
          <a:xfrm rot="686114">
            <a:off x="7414661" y="1609853"/>
            <a:ext cx="1920241" cy="1719070"/>
          </a:xfrm>
          <a:prstGeom prst="rect">
            <a:avLst/>
          </a:prstGeom>
          <a:noFill/>
          <a:ln>
            <a:noFill/>
          </a:ln>
          <a:effectLst>
            <a:outerShdw blurRad="57150" dist="38100" dir="2220000" algn="bl" rotWithShape="0">
              <a:srgbClr val="000000">
                <a:alpha val="21000"/>
              </a:srgbClr>
            </a:outerShdw>
          </a:effectLst>
        </p:spPr>
      </p:pic>
      <p:pic>
        <p:nvPicPr>
          <p:cNvPr id="348" name="Google Shape;348;p58"/>
          <p:cNvPicPr preferRelativeResize="0"/>
          <p:nvPr/>
        </p:nvPicPr>
        <p:blipFill rotWithShape="1">
          <a:blip r:embed="rId4">
            <a:alphaModFix/>
          </a:blip>
          <a:srcRect l="27968" t="5768" r="16438" b="5759"/>
          <a:stretch/>
        </p:blipFill>
        <p:spPr>
          <a:xfrm>
            <a:off x="6703336" y="3176791"/>
            <a:ext cx="1920240" cy="1719071"/>
          </a:xfrm>
          <a:prstGeom prst="rect">
            <a:avLst/>
          </a:prstGeom>
          <a:noFill/>
          <a:ln>
            <a:noFill/>
          </a:ln>
          <a:effectLst>
            <a:outerShdw blurRad="57150" dist="38100" dir="2280000" algn="bl" rotWithShape="0">
              <a:srgbClr val="000000">
                <a:alpha val="20000"/>
              </a:srgbClr>
            </a:outerShdw>
          </a:effectLst>
        </p:spPr>
      </p:pic>
      <p:sp>
        <p:nvSpPr>
          <p:cNvPr id="349" name="Google Shape;349;p58"/>
          <p:cNvSpPr/>
          <p:nvPr/>
        </p:nvSpPr>
        <p:spPr>
          <a:xfrm flipH="1">
            <a:off x="7124222" y="3018386"/>
            <a:ext cx="591900" cy="209476"/>
          </a:xfrm>
          <a:custGeom>
            <a:avLst/>
            <a:gdLst/>
            <a:ahLst/>
            <a:cxnLst/>
            <a:rect l="l" t="t" r="r" b="b"/>
            <a:pathLst>
              <a:path w="21616" h="7650" extrusionOk="0">
                <a:moveTo>
                  <a:pt x="399" y="0"/>
                </a:moveTo>
                <a:cubicBezTo>
                  <a:pt x="481" y="86"/>
                  <a:pt x="554" y="158"/>
                  <a:pt x="567" y="158"/>
                </a:cubicBezTo>
                <a:cubicBezTo>
                  <a:pt x="569" y="158"/>
                  <a:pt x="569" y="157"/>
                  <a:pt x="569" y="156"/>
                </a:cubicBezTo>
                <a:lnTo>
                  <a:pt x="569" y="156"/>
                </a:lnTo>
                <a:cubicBezTo>
                  <a:pt x="664" y="526"/>
                  <a:pt x="267" y="760"/>
                  <a:pt x="66" y="1086"/>
                </a:cubicBezTo>
                <a:cubicBezTo>
                  <a:pt x="134" y="1132"/>
                  <a:pt x="233" y="1320"/>
                  <a:pt x="301" y="1366"/>
                </a:cubicBezTo>
                <a:cubicBezTo>
                  <a:pt x="233" y="1460"/>
                  <a:pt x="134" y="1695"/>
                  <a:pt x="1" y="1789"/>
                </a:cubicBezTo>
                <a:cubicBezTo>
                  <a:pt x="101" y="1835"/>
                  <a:pt x="233" y="2071"/>
                  <a:pt x="333" y="2117"/>
                </a:cubicBezTo>
                <a:cubicBezTo>
                  <a:pt x="268" y="2211"/>
                  <a:pt x="233" y="2351"/>
                  <a:pt x="134" y="2445"/>
                </a:cubicBezTo>
                <a:cubicBezTo>
                  <a:pt x="301" y="2445"/>
                  <a:pt x="502" y="2445"/>
                  <a:pt x="668" y="2491"/>
                </a:cubicBezTo>
                <a:cubicBezTo>
                  <a:pt x="502" y="2634"/>
                  <a:pt x="268" y="2726"/>
                  <a:pt x="134" y="2914"/>
                </a:cubicBezTo>
                <a:cubicBezTo>
                  <a:pt x="233" y="2914"/>
                  <a:pt x="368" y="3102"/>
                  <a:pt x="502" y="3102"/>
                </a:cubicBezTo>
                <a:cubicBezTo>
                  <a:pt x="401" y="3337"/>
                  <a:pt x="200" y="3523"/>
                  <a:pt x="101" y="3711"/>
                </a:cubicBezTo>
                <a:cubicBezTo>
                  <a:pt x="268" y="3805"/>
                  <a:pt x="502" y="3899"/>
                  <a:pt x="636" y="4085"/>
                </a:cubicBezTo>
                <a:cubicBezTo>
                  <a:pt x="434" y="4274"/>
                  <a:pt x="368" y="4554"/>
                  <a:pt x="268" y="4790"/>
                </a:cubicBezTo>
                <a:cubicBezTo>
                  <a:pt x="434" y="4976"/>
                  <a:pt x="668" y="5022"/>
                  <a:pt x="802" y="5211"/>
                </a:cubicBezTo>
                <a:cubicBezTo>
                  <a:pt x="668" y="5445"/>
                  <a:pt x="434" y="5587"/>
                  <a:pt x="301" y="5867"/>
                </a:cubicBezTo>
                <a:cubicBezTo>
                  <a:pt x="467" y="6102"/>
                  <a:pt x="603" y="6478"/>
                  <a:pt x="870" y="6570"/>
                </a:cubicBezTo>
                <a:cubicBezTo>
                  <a:pt x="734" y="6767"/>
                  <a:pt x="590" y="6953"/>
                  <a:pt x="434" y="7133"/>
                </a:cubicBezTo>
                <a:cubicBezTo>
                  <a:pt x="583" y="7343"/>
                  <a:pt x="517" y="7494"/>
                  <a:pt x="412" y="7649"/>
                </a:cubicBezTo>
                <a:lnTo>
                  <a:pt x="21092" y="7649"/>
                </a:lnTo>
                <a:cubicBezTo>
                  <a:pt x="21132" y="7590"/>
                  <a:pt x="21176" y="7536"/>
                  <a:pt x="21224" y="7485"/>
                </a:cubicBezTo>
                <a:cubicBezTo>
                  <a:pt x="21180" y="7446"/>
                  <a:pt x="21049" y="7328"/>
                  <a:pt x="21005" y="7288"/>
                </a:cubicBezTo>
                <a:cubicBezTo>
                  <a:pt x="21136" y="7251"/>
                  <a:pt x="21265" y="7093"/>
                  <a:pt x="21397" y="7054"/>
                </a:cubicBezTo>
                <a:cubicBezTo>
                  <a:pt x="21243" y="6877"/>
                  <a:pt x="21068" y="6719"/>
                  <a:pt x="20876" y="6585"/>
                </a:cubicBezTo>
                <a:cubicBezTo>
                  <a:pt x="21092" y="6272"/>
                  <a:pt x="21616" y="5959"/>
                  <a:pt x="21007" y="5764"/>
                </a:cubicBezTo>
                <a:cubicBezTo>
                  <a:pt x="21092" y="5686"/>
                  <a:pt x="21136" y="5607"/>
                  <a:pt x="21224" y="5570"/>
                </a:cubicBezTo>
                <a:cubicBezTo>
                  <a:pt x="21092" y="5451"/>
                  <a:pt x="21136" y="5451"/>
                  <a:pt x="21049" y="5333"/>
                </a:cubicBezTo>
                <a:cubicBezTo>
                  <a:pt x="21007" y="5294"/>
                  <a:pt x="20919" y="5294"/>
                  <a:pt x="20876" y="5257"/>
                </a:cubicBezTo>
                <a:cubicBezTo>
                  <a:pt x="20834" y="5217"/>
                  <a:pt x="20919" y="5178"/>
                  <a:pt x="20919" y="5138"/>
                </a:cubicBezTo>
                <a:cubicBezTo>
                  <a:pt x="20788" y="5099"/>
                  <a:pt x="20746" y="5099"/>
                  <a:pt x="20659" y="5022"/>
                </a:cubicBezTo>
                <a:cubicBezTo>
                  <a:pt x="21049" y="4749"/>
                  <a:pt x="20832" y="4436"/>
                  <a:pt x="21180" y="4201"/>
                </a:cubicBezTo>
                <a:cubicBezTo>
                  <a:pt x="21092" y="4004"/>
                  <a:pt x="21136" y="3928"/>
                  <a:pt x="21049" y="3731"/>
                </a:cubicBezTo>
                <a:cubicBezTo>
                  <a:pt x="21121" y="3665"/>
                  <a:pt x="21180" y="3584"/>
                  <a:pt x="21224" y="3496"/>
                </a:cubicBezTo>
                <a:cubicBezTo>
                  <a:pt x="20963" y="3380"/>
                  <a:pt x="20832" y="3223"/>
                  <a:pt x="21007" y="2949"/>
                </a:cubicBezTo>
                <a:cubicBezTo>
                  <a:pt x="20933" y="2940"/>
                  <a:pt x="20869" y="2896"/>
                  <a:pt x="20832" y="2833"/>
                </a:cubicBezTo>
                <a:cubicBezTo>
                  <a:pt x="20963" y="2754"/>
                  <a:pt x="21092" y="2520"/>
                  <a:pt x="21268" y="2441"/>
                </a:cubicBezTo>
                <a:cubicBezTo>
                  <a:pt x="21224" y="2402"/>
                  <a:pt x="21136" y="2323"/>
                  <a:pt x="21092" y="2286"/>
                </a:cubicBezTo>
                <a:cubicBezTo>
                  <a:pt x="21049" y="2049"/>
                  <a:pt x="21092" y="2089"/>
                  <a:pt x="20919" y="1854"/>
                </a:cubicBezTo>
                <a:cubicBezTo>
                  <a:pt x="21007" y="1620"/>
                  <a:pt x="21092" y="1346"/>
                  <a:pt x="21397" y="1152"/>
                </a:cubicBezTo>
                <a:cubicBezTo>
                  <a:pt x="21298" y="1103"/>
                  <a:pt x="21197" y="1064"/>
                  <a:pt x="21092" y="1033"/>
                </a:cubicBezTo>
                <a:cubicBezTo>
                  <a:pt x="21136" y="994"/>
                  <a:pt x="21224" y="955"/>
                  <a:pt x="21268" y="878"/>
                </a:cubicBezTo>
                <a:cubicBezTo>
                  <a:pt x="21180" y="839"/>
                  <a:pt x="21049" y="799"/>
                  <a:pt x="20963" y="760"/>
                </a:cubicBezTo>
                <a:cubicBezTo>
                  <a:pt x="21049" y="720"/>
                  <a:pt x="21182" y="525"/>
                  <a:pt x="21268" y="486"/>
                </a:cubicBezTo>
                <a:cubicBezTo>
                  <a:pt x="21136" y="486"/>
                  <a:pt x="21007" y="368"/>
                  <a:pt x="20876" y="331"/>
                </a:cubicBezTo>
                <a:cubicBezTo>
                  <a:pt x="20919" y="291"/>
                  <a:pt x="21049" y="173"/>
                  <a:pt x="21136" y="134"/>
                </a:cubicBezTo>
                <a:lnTo>
                  <a:pt x="21007" y="94"/>
                </a:lnTo>
                <a:cubicBezTo>
                  <a:pt x="21046" y="77"/>
                  <a:pt x="21116" y="39"/>
                  <a:pt x="21193" y="0"/>
                </a:cubicBezTo>
                <a:close/>
              </a:path>
            </a:pathLst>
          </a:custGeom>
          <a:solidFill>
            <a:schemeClr val="lt2">
              <a:alpha val="659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0" name="Google Shape;350;p58"/>
          <p:cNvGrpSpPr/>
          <p:nvPr/>
        </p:nvGrpSpPr>
        <p:grpSpPr>
          <a:xfrm rot="1254648">
            <a:off x="6308803" y="4253568"/>
            <a:ext cx="1591579" cy="891700"/>
            <a:chOff x="7173934" y="4021811"/>
            <a:chExt cx="1591642" cy="891736"/>
          </a:xfrm>
        </p:grpSpPr>
        <p:sp>
          <p:nvSpPr>
            <p:cNvPr id="351" name="Google Shape;351;p58"/>
            <p:cNvSpPr/>
            <p:nvPr/>
          </p:nvSpPr>
          <p:spPr>
            <a:xfrm rot="-6299817">
              <a:off x="7710253" y="3713314"/>
              <a:ext cx="519003" cy="1508729"/>
            </a:xfrm>
            <a:custGeom>
              <a:avLst/>
              <a:gdLst/>
              <a:ahLst/>
              <a:cxnLst/>
              <a:rect l="l" t="t" r="r" b="b"/>
              <a:pathLst>
                <a:path w="21811" h="63404" extrusionOk="0">
                  <a:moveTo>
                    <a:pt x="1" y="1"/>
                  </a:moveTo>
                  <a:lnTo>
                    <a:pt x="1" y="63403"/>
                  </a:lnTo>
                  <a:lnTo>
                    <a:pt x="21810" y="63403"/>
                  </a:lnTo>
                  <a:lnTo>
                    <a:pt x="21810" y="1"/>
                  </a:lnTo>
                  <a:close/>
                </a:path>
              </a:pathLst>
            </a:custGeom>
            <a:solidFill>
              <a:schemeClr val="dk2"/>
            </a:solidFill>
            <a:ln>
              <a:noFill/>
            </a:ln>
            <a:effectLst>
              <a:outerShdw blurRad="57150" dist="38100" dir="2100000" algn="bl" rotWithShape="0">
                <a:srgbClr val="000000">
                  <a:alpha val="2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58"/>
            <p:cNvSpPr txBox="1"/>
            <p:nvPr/>
          </p:nvSpPr>
          <p:spPr>
            <a:xfrm rot="-900021">
              <a:off x="7324974" y="4307569"/>
              <a:ext cx="1349174" cy="320191"/>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b="1">
                  <a:latin typeface="Playfair Display"/>
                  <a:ea typeface="Playfair Display"/>
                  <a:cs typeface="Playfair Display"/>
                  <a:sym typeface="Playfair Display"/>
                </a:rPr>
                <a:t>New hobbies</a:t>
              </a:r>
              <a:endParaRPr/>
            </a:p>
          </p:txBody>
        </p:sp>
      </p:grpSp>
      <p:grpSp>
        <p:nvGrpSpPr>
          <p:cNvPr id="353" name="Google Shape;353;p58"/>
          <p:cNvGrpSpPr/>
          <p:nvPr/>
        </p:nvGrpSpPr>
        <p:grpSpPr>
          <a:xfrm>
            <a:off x="7218096" y="1136323"/>
            <a:ext cx="1591642" cy="891736"/>
            <a:chOff x="7173934" y="4021811"/>
            <a:chExt cx="1591642" cy="891736"/>
          </a:xfrm>
        </p:grpSpPr>
        <p:sp>
          <p:nvSpPr>
            <p:cNvPr id="354" name="Google Shape;354;p58"/>
            <p:cNvSpPr/>
            <p:nvPr/>
          </p:nvSpPr>
          <p:spPr>
            <a:xfrm rot="-6299817">
              <a:off x="7710253" y="3713314"/>
              <a:ext cx="519003" cy="1508729"/>
            </a:xfrm>
            <a:custGeom>
              <a:avLst/>
              <a:gdLst/>
              <a:ahLst/>
              <a:cxnLst/>
              <a:rect l="l" t="t" r="r" b="b"/>
              <a:pathLst>
                <a:path w="21811" h="63404" extrusionOk="0">
                  <a:moveTo>
                    <a:pt x="1" y="1"/>
                  </a:moveTo>
                  <a:lnTo>
                    <a:pt x="1" y="63403"/>
                  </a:lnTo>
                  <a:lnTo>
                    <a:pt x="21810" y="63403"/>
                  </a:lnTo>
                  <a:lnTo>
                    <a:pt x="21810" y="1"/>
                  </a:lnTo>
                  <a:close/>
                </a:path>
              </a:pathLst>
            </a:custGeom>
            <a:solidFill>
              <a:schemeClr val="accent1"/>
            </a:solidFill>
            <a:ln>
              <a:noFill/>
            </a:ln>
            <a:effectLst>
              <a:outerShdw blurRad="57150" dist="38100" dir="2100000" algn="bl" rotWithShape="0">
                <a:srgbClr val="000000">
                  <a:alpha val="2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58"/>
            <p:cNvSpPr txBox="1"/>
            <p:nvPr/>
          </p:nvSpPr>
          <p:spPr>
            <a:xfrm rot="-899705">
              <a:off x="7283560" y="4313085"/>
              <a:ext cx="1391379" cy="320191"/>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b="1">
                  <a:latin typeface="Playfair Display"/>
                  <a:ea typeface="Playfair Display"/>
                  <a:cs typeface="Playfair Display"/>
                  <a:sym typeface="Playfair Display"/>
                </a:rPr>
                <a:t>Experiences</a:t>
              </a:r>
              <a:endParaRPr/>
            </a:p>
          </p:txBody>
        </p:sp>
      </p:grpSp>
      <p:sp>
        <p:nvSpPr>
          <p:cNvPr id="356" name="Google Shape;356;p58"/>
          <p:cNvSpPr/>
          <p:nvPr/>
        </p:nvSpPr>
        <p:spPr>
          <a:xfrm rot="4352175">
            <a:off x="6417478" y="4064112"/>
            <a:ext cx="288223" cy="206498"/>
          </a:xfrm>
          <a:custGeom>
            <a:avLst/>
            <a:gdLst/>
            <a:ahLst/>
            <a:cxnLst/>
            <a:rect l="l" t="t" r="r" b="b"/>
            <a:pathLst>
              <a:path w="11529" h="8260" extrusionOk="0">
                <a:moveTo>
                  <a:pt x="698" y="1"/>
                </a:moveTo>
                <a:cubicBezTo>
                  <a:pt x="512" y="1"/>
                  <a:pt x="353" y="177"/>
                  <a:pt x="348" y="358"/>
                </a:cubicBezTo>
                <a:cubicBezTo>
                  <a:pt x="348" y="552"/>
                  <a:pt x="342" y="742"/>
                  <a:pt x="336" y="930"/>
                </a:cubicBezTo>
                <a:cubicBezTo>
                  <a:pt x="19" y="2104"/>
                  <a:pt x="0" y="3114"/>
                  <a:pt x="286" y="4319"/>
                </a:cubicBezTo>
                <a:cubicBezTo>
                  <a:pt x="327" y="4493"/>
                  <a:pt x="464" y="4571"/>
                  <a:pt x="606" y="4571"/>
                </a:cubicBezTo>
                <a:cubicBezTo>
                  <a:pt x="785" y="4571"/>
                  <a:pt x="971" y="4445"/>
                  <a:pt x="974" y="4227"/>
                </a:cubicBezTo>
                <a:cubicBezTo>
                  <a:pt x="986" y="3679"/>
                  <a:pt x="999" y="3132"/>
                  <a:pt x="1010" y="2584"/>
                </a:cubicBezTo>
                <a:cubicBezTo>
                  <a:pt x="2442" y="5686"/>
                  <a:pt x="5169" y="8259"/>
                  <a:pt x="8452" y="8259"/>
                </a:cubicBezTo>
                <a:cubicBezTo>
                  <a:pt x="9380" y="8259"/>
                  <a:pt x="10352" y="8054"/>
                  <a:pt x="11352" y="7597"/>
                </a:cubicBezTo>
                <a:cubicBezTo>
                  <a:pt x="11528" y="7520"/>
                  <a:pt x="11432" y="7246"/>
                  <a:pt x="11263" y="7246"/>
                </a:cubicBezTo>
                <a:cubicBezTo>
                  <a:pt x="11245" y="7246"/>
                  <a:pt x="11226" y="7249"/>
                  <a:pt x="11206" y="7257"/>
                </a:cubicBezTo>
                <a:cubicBezTo>
                  <a:pt x="10358" y="7562"/>
                  <a:pt x="9539" y="7703"/>
                  <a:pt x="8760" y="7703"/>
                </a:cubicBezTo>
                <a:cubicBezTo>
                  <a:pt x="5043" y="7703"/>
                  <a:pt x="2196" y="4516"/>
                  <a:pt x="1089" y="875"/>
                </a:cubicBezTo>
                <a:lnTo>
                  <a:pt x="1089" y="875"/>
                </a:lnTo>
                <a:cubicBezTo>
                  <a:pt x="2105" y="1240"/>
                  <a:pt x="3116" y="1618"/>
                  <a:pt x="4150" y="1946"/>
                </a:cubicBezTo>
                <a:cubicBezTo>
                  <a:pt x="4189" y="1959"/>
                  <a:pt x="4226" y="1965"/>
                  <a:pt x="4261" y="1965"/>
                </a:cubicBezTo>
                <a:cubicBezTo>
                  <a:pt x="4580" y="1965"/>
                  <a:pt x="4666" y="1456"/>
                  <a:pt x="4320" y="1313"/>
                </a:cubicBezTo>
                <a:cubicBezTo>
                  <a:pt x="3158" y="851"/>
                  <a:pt x="1971" y="443"/>
                  <a:pt x="797" y="18"/>
                </a:cubicBezTo>
                <a:cubicBezTo>
                  <a:pt x="764" y="6"/>
                  <a:pt x="730" y="1"/>
                  <a:pt x="6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5" name="Google Shape;1200;p87"/>
          <p:cNvPicPr preferRelativeResize="0"/>
          <p:nvPr/>
        </p:nvPicPr>
        <p:blipFill rotWithShape="1">
          <a:blip r:embed="rId5">
            <a:alphaModFix/>
          </a:blip>
          <a:srcRect l="18586" r="18579"/>
          <a:stretch/>
        </p:blipFill>
        <p:spPr>
          <a:xfrm rot="19659360">
            <a:off x="990894" y="241356"/>
            <a:ext cx="1655557" cy="1342241"/>
          </a:xfrm>
          <a:prstGeom prst="rect">
            <a:avLst/>
          </a:prstGeom>
          <a:noFill/>
          <a:ln>
            <a:noFill/>
          </a:ln>
          <a:effectLst>
            <a:outerShdw blurRad="71438" dist="38100" dir="2100000" algn="bl" rotWithShape="0">
              <a:srgbClr val="000000">
                <a:alpha val="20000"/>
              </a:srgbClr>
            </a:outerShdw>
          </a:effectLst>
        </p:spPr>
      </p:pic>
      <p:pic>
        <p:nvPicPr>
          <p:cNvPr id="16" name="Google Shape;612;p70"/>
          <p:cNvPicPr preferRelativeResize="0"/>
          <p:nvPr/>
        </p:nvPicPr>
        <p:blipFill rotWithShape="1">
          <a:blip r:embed="rId6">
            <a:alphaModFix/>
          </a:blip>
          <a:srcRect l="18586" r="18579"/>
          <a:stretch/>
        </p:blipFill>
        <p:spPr>
          <a:xfrm flipH="1">
            <a:off x="5762735" y="435629"/>
            <a:ext cx="1454626" cy="1444531"/>
          </a:xfrm>
          <a:prstGeom prst="rect">
            <a:avLst/>
          </a:prstGeom>
          <a:noFill/>
          <a:ln>
            <a:noFill/>
          </a:ln>
          <a:effectLst>
            <a:outerShdw blurRad="57150" dist="38100" dir="2280000" algn="bl" rotWithShape="0">
              <a:srgbClr val="000000">
                <a:alpha val="20000"/>
              </a:srgbClr>
            </a:outerShdw>
          </a:effectLst>
        </p:spPr>
      </p:pic>
    </p:spTree>
  </p:cSld>
  <p:clrMapOvr>
    <a:masterClrMapping/>
  </p:clrMapOvr>
  <mc:AlternateContent xmlns:mc="http://schemas.openxmlformats.org/markup-compatibility/2006" xmlns:p14="http://schemas.microsoft.com/office/powerpoint/2010/main">
    <mc:Choice Requires="p14">
      <p:transition spd="slow">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CC125-C4B2-CB7E-D813-7494B03F71DC}"/>
              </a:ext>
            </a:extLst>
          </p:cNvPr>
          <p:cNvSpPr>
            <a:spLocks noGrp="1"/>
          </p:cNvSpPr>
          <p:nvPr>
            <p:ph type="title"/>
          </p:nvPr>
        </p:nvSpPr>
        <p:spPr/>
        <p:txBody>
          <a:bodyPr/>
          <a:lstStyle/>
          <a:p>
            <a:r>
              <a:rPr lang="en-GB" sz="4000" dirty="0"/>
              <a:t>AI Declaration</a:t>
            </a:r>
          </a:p>
        </p:txBody>
      </p:sp>
      <p:sp>
        <p:nvSpPr>
          <p:cNvPr id="3" name="Subtitle 2">
            <a:extLst>
              <a:ext uri="{FF2B5EF4-FFF2-40B4-BE49-F238E27FC236}">
                <a16:creationId xmlns:a16="http://schemas.microsoft.com/office/drawing/2014/main" id="{36B7B451-A903-76F5-6184-B4B88C68FF59}"/>
              </a:ext>
            </a:extLst>
          </p:cNvPr>
          <p:cNvSpPr>
            <a:spLocks noGrp="1"/>
          </p:cNvSpPr>
          <p:nvPr>
            <p:ph type="subTitle" idx="1"/>
          </p:nvPr>
        </p:nvSpPr>
        <p:spPr>
          <a:xfrm>
            <a:off x="1561520" y="1814624"/>
            <a:ext cx="5410779" cy="2430803"/>
          </a:xfrm>
        </p:spPr>
        <p:txBody>
          <a:bodyPr/>
          <a:lstStyle/>
          <a:p>
            <a:r>
              <a:rPr lang="en-US" sz="1800" dirty="0">
                <a:latin typeface="Times New Roman" panose="02020603050405020304" pitchFamily="18" charset="0"/>
                <a:cs typeface="Times New Roman" panose="02020603050405020304" pitchFamily="18" charset="0"/>
              </a:rPr>
              <a:t>I confirm that I have not used any AI tools in the research and creation of this assignment. I confirm that I have not presented any AI generated materials as my work. I confirm I have copies of my drafts, notes, and other resources I used, which I may be asked to provide in evidence.</a:t>
            </a:r>
            <a:endParaRPr lang="en-GB" sz="18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46519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70"/>
        <p:cNvGrpSpPr/>
        <p:nvPr/>
      </p:nvGrpSpPr>
      <p:grpSpPr>
        <a:xfrm>
          <a:off x="0" y="0"/>
          <a:ext cx="0" cy="0"/>
          <a:chOff x="0" y="0"/>
          <a:chExt cx="0" cy="0"/>
        </a:xfrm>
      </p:grpSpPr>
      <p:pic>
        <p:nvPicPr>
          <p:cNvPr id="1026" name="Picture 2" descr="The importance of Art and Music – The Falcon Flas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3011" y="2050916"/>
            <a:ext cx="2924840" cy="1643576"/>
          </a:xfrm>
          <a:prstGeom prst="rect">
            <a:avLst/>
          </a:prstGeom>
          <a:noFill/>
          <a:extLst>
            <a:ext uri="{909E8E84-426E-40DD-AFC4-6F175D3DCCD1}">
              <a14:hiddenFill xmlns:a14="http://schemas.microsoft.com/office/drawing/2010/main">
                <a:solidFill>
                  <a:srgbClr val="FFFFFF"/>
                </a:solidFill>
              </a14:hiddenFill>
            </a:ext>
          </a:extLst>
        </p:spPr>
      </p:pic>
      <p:sp>
        <p:nvSpPr>
          <p:cNvPr id="371" name="Google Shape;371;p60"/>
          <p:cNvSpPr/>
          <p:nvPr/>
        </p:nvSpPr>
        <p:spPr>
          <a:xfrm rot="785965">
            <a:off x="5787397" y="27822"/>
            <a:ext cx="2225101" cy="1997767"/>
          </a:xfrm>
          <a:prstGeom prst="rect">
            <a:avLst/>
          </a:prstGeom>
          <a:solidFill>
            <a:schemeClr val="accent2"/>
          </a:solidFill>
          <a:ln>
            <a:noFill/>
          </a:ln>
          <a:effectLst>
            <a:outerShdw blurRad="57150" dist="38100" dir="2100000" algn="bl" rotWithShape="0">
              <a:srgbClr val="000000">
                <a:alpha val="200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sz="2300" dirty="0"/>
          </a:p>
        </p:txBody>
      </p:sp>
      <p:sp>
        <p:nvSpPr>
          <p:cNvPr id="372" name="Google Shape;372;p60"/>
          <p:cNvSpPr txBox="1">
            <a:spLocks noGrp="1"/>
          </p:cNvSpPr>
          <p:nvPr>
            <p:ph type="title"/>
          </p:nvPr>
        </p:nvSpPr>
        <p:spPr>
          <a:xfrm>
            <a:off x="728136" y="433624"/>
            <a:ext cx="4520400" cy="1508700"/>
          </a:xfrm>
          <a:prstGeom prst="rect">
            <a:avLst/>
          </a:prstGeom>
        </p:spPr>
        <p:txBody>
          <a:bodyPr spcFirstLastPara="1" wrap="square" lIns="91425" tIns="91425" rIns="91425" bIns="91425" anchor="ctr" anchorCtr="0">
            <a:noAutofit/>
          </a:bodyPr>
          <a:lstStyle/>
          <a:p>
            <a:r>
              <a:rPr lang="en-GB" sz="4000" b="1" dirty="0"/>
              <a:t>Event Overview and Context</a:t>
            </a:r>
            <a:endParaRPr lang="en-US" sz="4000" dirty="0"/>
          </a:p>
        </p:txBody>
      </p:sp>
      <p:sp>
        <p:nvSpPr>
          <p:cNvPr id="373" name="Google Shape;373;p60"/>
          <p:cNvSpPr txBox="1">
            <a:spLocks noGrp="1"/>
          </p:cNvSpPr>
          <p:nvPr>
            <p:ph type="subTitle" idx="1"/>
          </p:nvPr>
        </p:nvSpPr>
        <p:spPr>
          <a:xfrm>
            <a:off x="468532" y="1942324"/>
            <a:ext cx="4872900" cy="2754086"/>
          </a:xfrm>
          <a:prstGeom prst="rect">
            <a:avLst/>
          </a:prstGeom>
        </p:spPr>
        <p:txBody>
          <a:bodyPr spcFirstLastPara="1" wrap="square" lIns="91425" tIns="91425" rIns="91425" bIns="91425" anchor="ctr" anchorCtr="0">
            <a:noAutofit/>
          </a:bodyPr>
          <a:lstStyle/>
          <a:p>
            <a:pPr>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The event of </a:t>
            </a:r>
            <a:r>
              <a:rPr lang="en-GB" sz="1400" dirty="0" err="1">
                <a:latin typeface="Times New Roman" panose="02020603050405020304" pitchFamily="18" charset="0"/>
                <a:cs typeface="Times New Roman" panose="02020603050405020304" pitchFamily="18" charset="0"/>
              </a:rPr>
              <a:t>Croeso</a:t>
            </a:r>
            <a:r>
              <a:rPr lang="en-GB" sz="1400" dirty="0">
                <a:latin typeface="Times New Roman" panose="02020603050405020304" pitchFamily="18" charset="0"/>
                <a:cs typeface="Times New Roman" panose="02020603050405020304" pitchFamily="18" charset="0"/>
              </a:rPr>
              <a:t> Creatives: The Wales Arts and Design Showcase.</a:t>
            </a:r>
          </a:p>
          <a:p>
            <a:pPr>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Offers digital art, textile designing, music, artist talks, gallery, fashion designing, and innovation. </a:t>
            </a:r>
          </a:p>
          <a:p>
            <a:pPr>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Launch in August 2025.</a:t>
            </a:r>
          </a:p>
          <a:p>
            <a:pPr>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Hosted by Swansea’s SA1.</a:t>
            </a:r>
            <a:endParaRPr lang="en-US" sz="14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Almost 3,000 businesses with 30,000 people.</a:t>
            </a:r>
          </a:p>
          <a:p>
            <a:pPr>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The focus of the event is on the multidisciplinary arts (</a:t>
            </a:r>
            <a:r>
              <a:rPr lang="en-GB" sz="1400" dirty="0" err="1">
                <a:latin typeface="Times New Roman" panose="02020603050405020304" pitchFamily="18" charset="0"/>
                <a:cs typeface="Times New Roman" panose="02020603050405020304" pitchFamily="18" charset="0"/>
              </a:rPr>
              <a:t>Widyastuti</a:t>
            </a:r>
            <a:r>
              <a:rPr lang="en-GB" sz="1400" dirty="0">
                <a:latin typeface="Times New Roman" panose="02020603050405020304" pitchFamily="18" charset="0"/>
                <a:cs typeface="Times New Roman" panose="02020603050405020304" pitchFamily="18" charset="0"/>
              </a:rPr>
              <a:t> and </a:t>
            </a:r>
            <a:r>
              <a:rPr lang="en-GB" sz="1400" dirty="0" err="1">
                <a:latin typeface="Times New Roman" panose="02020603050405020304" pitchFamily="18" charset="0"/>
                <a:cs typeface="Times New Roman" panose="02020603050405020304" pitchFamily="18" charset="0"/>
              </a:rPr>
              <a:t>Hermanto</a:t>
            </a:r>
            <a:r>
              <a:rPr lang="en-GB" sz="1400" dirty="0">
                <a:latin typeface="Times New Roman" panose="02020603050405020304" pitchFamily="18" charset="0"/>
                <a:cs typeface="Times New Roman" panose="02020603050405020304" pitchFamily="18" charset="0"/>
              </a:rPr>
              <a:t>, 2022; De Bernard et al., 2022). </a:t>
            </a:r>
            <a:endParaRPr lang="en-US" sz="1400" dirty="0">
              <a:latin typeface="Times New Roman" panose="02020603050405020304" pitchFamily="18" charset="0"/>
              <a:cs typeface="Times New Roman" panose="02020603050405020304" pitchFamily="18" charset="0"/>
            </a:endParaRPr>
          </a:p>
        </p:txBody>
      </p:sp>
      <p:sp>
        <p:nvSpPr>
          <p:cNvPr id="375" name="Google Shape;375;p60"/>
          <p:cNvSpPr/>
          <p:nvPr/>
        </p:nvSpPr>
        <p:spPr>
          <a:xfrm rot="1174958">
            <a:off x="5740745" y="299004"/>
            <a:ext cx="2217309" cy="1629801"/>
          </a:xfrm>
          <a:custGeom>
            <a:avLst/>
            <a:gdLst/>
            <a:ahLst/>
            <a:cxnLst/>
            <a:rect l="l" t="t" r="r" b="b"/>
            <a:pathLst>
              <a:path w="64497" h="66626" extrusionOk="0">
                <a:moveTo>
                  <a:pt x="28334" y="1959"/>
                </a:moveTo>
                <a:cubicBezTo>
                  <a:pt x="28437" y="1969"/>
                  <a:pt x="28494" y="2000"/>
                  <a:pt x="28531" y="2074"/>
                </a:cubicBezTo>
                <a:cubicBezTo>
                  <a:pt x="28542" y="2110"/>
                  <a:pt x="28526" y="2125"/>
                  <a:pt x="28479" y="2141"/>
                </a:cubicBezTo>
                <a:cubicBezTo>
                  <a:pt x="28287" y="2221"/>
                  <a:pt x="28091" y="2245"/>
                  <a:pt x="27894" y="2245"/>
                </a:cubicBezTo>
                <a:cubicBezTo>
                  <a:pt x="27718" y="2245"/>
                  <a:pt x="27542" y="2225"/>
                  <a:pt x="27367" y="2208"/>
                </a:cubicBezTo>
                <a:lnTo>
                  <a:pt x="27367" y="2208"/>
                </a:lnTo>
                <a:cubicBezTo>
                  <a:pt x="27386" y="2210"/>
                  <a:pt x="27404" y="2210"/>
                  <a:pt x="27422" y="2210"/>
                </a:cubicBezTo>
                <a:cubicBezTo>
                  <a:pt x="27757" y="2210"/>
                  <a:pt x="28047" y="2033"/>
                  <a:pt x="28334" y="1959"/>
                </a:cubicBezTo>
                <a:close/>
                <a:moveTo>
                  <a:pt x="30310" y="2047"/>
                </a:moveTo>
                <a:cubicBezTo>
                  <a:pt x="30318" y="2047"/>
                  <a:pt x="30326" y="2047"/>
                  <a:pt x="30334" y="2048"/>
                </a:cubicBezTo>
                <a:cubicBezTo>
                  <a:pt x="30770" y="2063"/>
                  <a:pt x="31202" y="2031"/>
                  <a:pt x="31638" y="2100"/>
                </a:cubicBezTo>
                <a:cubicBezTo>
                  <a:pt x="31877" y="2136"/>
                  <a:pt x="32121" y="2146"/>
                  <a:pt x="32365" y="2162"/>
                </a:cubicBezTo>
                <a:cubicBezTo>
                  <a:pt x="32573" y="2177"/>
                  <a:pt x="32775" y="2208"/>
                  <a:pt x="32962" y="2343"/>
                </a:cubicBezTo>
                <a:cubicBezTo>
                  <a:pt x="32906" y="2354"/>
                  <a:pt x="32859" y="2374"/>
                  <a:pt x="32813" y="2374"/>
                </a:cubicBezTo>
                <a:cubicBezTo>
                  <a:pt x="31794" y="2261"/>
                  <a:pt x="30770" y="2287"/>
                  <a:pt x="29669" y="2266"/>
                </a:cubicBezTo>
                <a:cubicBezTo>
                  <a:pt x="29919" y="2111"/>
                  <a:pt x="30106" y="2047"/>
                  <a:pt x="30310" y="2047"/>
                </a:cubicBezTo>
                <a:close/>
                <a:moveTo>
                  <a:pt x="33768" y="2189"/>
                </a:moveTo>
                <a:cubicBezTo>
                  <a:pt x="34467" y="2189"/>
                  <a:pt x="35142" y="2395"/>
                  <a:pt x="35820" y="2541"/>
                </a:cubicBezTo>
                <a:cubicBezTo>
                  <a:pt x="35830" y="2561"/>
                  <a:pt x="35837" y="2573"/>
                  <a:pt x="35842" y="2582"/>
                </a:cubicBezTo>
                <a:cubicBezTo>
                  <a:pt x="35779" y="2592"/>
                  <a:pt x="35716" y="2619"/>
                  <a:pt x="35653" y="2619"/>
                </a:cubicBezTo>
                <a:cubicBezTo>
                  <a:pt x="35648" y="2619"/>
                  <a:pt x="35643" y="2619"/>
                  <a:pt x="35638" y="2619"/>
                </a:cubicBezTo>
                <a:cubicBezTo>
                  <a:pt x="34969" y="2541"/>
                  <a:pt x="34298" y="2463"/>
                  <a:pt x="33628" y="2380"/>
                </a:cubicBezTo>
                <a:cubicBezTo>
                  <a:pt x="33509" y="2364"/>
                  <a:pt x="33405" y="2312"/>
                  <a:pt x="33326" y="2218"/>
                </a:cubicBezTo>
                <a:cubicBezTo>
                  <a:pt x="33475" y="2198"/>
                  <a:pt x="33622" y="2189"/>
                  <a:pt x="33768" y="2189"/>
                </a:cubicBezTo>
                <a:close/>
                <a:moveTo>
                  <a:pt x="26417" y="2585"/>
                </a:moveTo>
                <a:cubicBezTo>
                  <a:pt x="26581" y="2585"/>
                  <a:pt x="26752" y="2601"/>
                  <a:pt x="26941" y="2650"/>
                </a:cubicBezTo>
                <a:cubicBezTo>
                  <a:pt x="25954" y="2879"/>
                  <a:pt x="25065" y="3247"/>
                  <a:pt x="24166" y="3601"/>
                </a:cubicBezTo>
                <a:cubicBezTo>
                  <a:pt x="23959" y="3679"/>
                  <a:pt x="23751" y="3772"/>
                  <a:pt x="23538" y="3856"/>
                </a:cubicBezTo>
                <a:cubicBezTo>
                  <a:pt x="22681" y="4209"/>
                  <a:pt x="21818" y="4556"/>
                  <a:pt x="20966" y="4921"/>
                </a:cubicBezTo>
                <a:cubicBezTo>
                  <a:pt x="20332" y="5191"/>
                  <a:pt x="19713" y="5477"/>
                  <a:pt x="19085" y="5752"/>
                </a:cubicBezTo>
                <a:cubicBezTo>
                  <a:pt x="18924" y="5825"/>
                  <a:pt x="18778" y="5918"/>
                  <a:pt x="18664" y="6090"/>
                </a:cubicBezTo>
                <a:cubicBezTo>
                  <a:pt x="18638" y="6087"/>
                  <a:pt x="18613" y="6086"/>
                  <a:pt x="18587" y="6086"/>
                </a:cubicBezTo>
                <a:cubicBezTo>
                  <a:pt x="18427" y="6086"/>
                  <a:pt x="18271" y="6141"/>
                  <a:pt x="18123" y="6230"/>
                </a:cubicBezTo>
                <a:cubicBezTo>
                  <a:pt x="17869" y="6386"/>
                  <a:pt x="17600" y="6527"/>
                  <a:pt x="17350" y="6693"/>
                </a:cubicBezTo>
                <a:cubicBezTo>
                  <a:pt x="16461" y="7275"/>
                  <a:pt x="15567" y="7851"/>
                  <a:pt x="14694" y="8460"/>
                </a:cubicBezTo>
                <a:cubicBezTo>
                  <a:pt x="13609" y="9208"/>
                  <a:pt x="12595" y="10049"/>
                  <a:pt x="11629" y="10968"/>
                </a:cubicBezTo>
                <a:cubicBezTo>
                  <a:pt x="10663" y="11883"/>
                  <a:pt x="9753" y="12855"/>
                  <a:pt x="8871" y="13858"/>
                </a:cubicBezTo>
                <a:cubicBezTo>
                  <a:pt x="8559" y="14211"/>
                  <a:pt x="8272" y="14585"/>
                  <a:pt x="7982" y="14959"/>
                </a:cubicBezTo>
                <a:cubicBezTo>
                  <a:pt x="7893" y="15074"/>
                  <a:pt x="7842" y="15213"/>
                  <a:pt x="7758" y="15364"/>
                </a:cubicBezTo>
                <a:cubicBezTo>
                  <a:pt x="7686" y="15395"/>
                  <a:pt x="7617" y="15405"/>
                  <a:pt x="7592" y="15443"/>
                </a:cubicBezTo>
                <a:cubicBezTo>
                  <a:pt x="7374" y="15796"/>
                  <a:pt x="7056" y="16071"/>
                  <a:pt x="6838" y="16424"/>
                </a:cubicBezTo>
                <a:cubicBezTo>
                  <a:pt x="6631" y="16767"/>
                  <a:pt x="6392" y="17095"/>
                  <a:pt x="6190" y="17438"/>
                </a:cubicBezTo>
                <a:cubicBezTo>
                  <a:pt x="5550" y="18529"/>
                  <a:pt x="4911" y="19620"/>
                  <a:pt x="4282" y="20721"/>
                </a:cubicBezTo>
                <a:cubicBezTo>
                  <a:pt x="4049" y="21131"/>
                  <a:pt x="3845" y="21568"/>
                  <a:pt x="3627" y="21994"/>
                </a:cubicBezTo>
                <a:cubicBezTo>
                  <a:pt x="3576" y="22093"/>
                  <a:pt x="3524" y="22186"/>
                  <a:pt x="3477" y="22280"/>
                </a:cubicBezTo>
                <a:cubicBezTo>
                  <a:pt x="3363" y="22254"/>
                  <a:pt x="3404" y="22170"/>
                  <a:pt x="3404" y="22114"/>
                </a:cubicBezTo>
                <a:cubicBezTo>
                  <a:pt x="3399" y="22057"/>
                  <a:pt x="3404" y="21999"/>
                  <a:pt x="3415" y="21942"/>
                </a:cubicBezTo>
                <a:cubicBezTo>
                  <a:pt x="3711" y="20388"/>
                  <a:pt x="4095" y="18861"/>
                  <a:pt x="4749" y="17422"/>
                </a:cubicBezTo>
                <a:cubicBezTo>
                  <a:pt x="5238" y="16347"/>
                  <a:pt x="5825" y="15328"/>
                  <a:pt x="6521" y="14393"/>
                </a:cubicBezTo>
                <a:cubicBezTo>
                  <a:pt x="7041" y="13691"/>
                  <a:pt x="7624" y="13047"/>
                  <a:pt x="8226" y="12434"/>
                </a:cubicBezTo>
                <a:cubicBezTo>
                  <a:pt x="8881" y="11764"/>
                  <a:pt x="9545" y="11103"/>
                  <a:pt x="10231" y="10470"/>
                </a:cubicBezTo>
                <a:cubicBezTo>
                  <a:pt x="11514" y="9285"/>
                  <a:pt x="12866" y="8204"/>
                  <a:pt x="14289" y="7233"/>
                </a:cubicBezTo>
                <a:cubicBezTo>
                  <a:pt x="15204" y="6614"/>
                  <a:pt x="16139" y="6038"/>
                  <a:pt x="17111" y="5529"/>
                </a:cubicBezTo>
                <a:cubicBezTo>
                  <a:pt x="17775" y="5170"/>
                  <a:pt x="18461" y="4848"/>
                  <a:pt x="19152" y="4563"/>
                </a:cubicBezTo>
                <a:cubicBezTo>
                  <a:pt x="20212" y="4131"/>
                  <a:pt x="21257" y="3674"/>
                  <a:pt x="22332" y="3295"/>
                </a:cubicBezTo>
                <a:cubicBezTo>
                  <a:pt x="23132" y="3009"/>
                  <a:pt x="23948" y="2848"/>
                  <a:pt x="24780" y="2738"/>
                </a:cubicBezTo>
                <a:cubicBezTo>
                  <a:pt x="25226" y="2676"/>
                  <a:pt x="25679" y="2630"/>
                  <a:pt x="26130" y="2599"/>
                </a:cubicBezTo>
                <a:cubicBezTo>
                  <a:pt x="26225" y="2591"/>
                  <a:pt x="26320" y="2585"/>
                  <a:pt x="26417" y="2585"/>
                </a:cubicBezTo>
                <a:close/>
                <a:moveTo>
                  <a:pt x="19048" y="4167"/>
                </a:moveTo>
                <a:lnTo>
                  <a:pt x="19048" y="4167"/>
                </a:lnTo>
                <a:cubicBezTo>
                  <a:pt x="19027" y="4344"/>
                  <a:pt x="18903" y="4344"/>
                  <a:pt x="18825" y="4381"/>
                </a:cubicBezTo>
                <a:cubicBezTo>
                  <a:pt x="18456" y="4556"/>
                  <a:pt x="18067" y="4681"/>
                  <a:pt x="17718" y="4889"/>
                </a:cubicBezTo>
                <a:cubicBezTo>
                  <a:pt x="17386" y="5086"/>
                  <a:pt x="17027" y="5227"/>
                  <a:pt x="16684" y="5404"/>
                </a:cubicBezTo>
                <a:cubicBezTo>
                  <a:pt x="16046" y="5736"/>
                  <a:pt x="15417" y="6100"/>
                  <a:pt x="14804" y="6501"/>
                </a:cubicBezTo>
                <a:cubicBezTo>
                  <a:pt x="13703" y="7213"/>
                  <a:pt x="12612" y="7950"/>
                  <a:pt x="11603" y="8807"/>
                </a:cubicBezTo>
                <a:cubicBezTo>
                  <a:pt x="11140" y="9202"/>
                  <a:pt x="10673" y="9592"/>
                  <a:pt x="10236" y="10023"/>
                </a:cubicBezTo>
                <a:cubicBezTo>
                  <a:pt x="9955" y="10299"/>
                  <a:pt x="9639" y="10527"/>
                  <a:pt x="9358" y="10808"/>
                </a:cubicBezTo>
                <a:cubicBezTo>
                  <a:pt x="9041" y="11124"/>
                  <a:pt x="8694" y="11410"/>
                  <a:pt x="8382" y="11733"/>
                </a:cubicBezTo>
                <a:cubicBezTo>
                  <a:pt x="7156" y="13011"/>
                  <a:pt x="5971" y="14320"/>
                  <a:pt x="5092" y="15910"/>
                </a:cubicBezTo>
                <a:cubicBezTo>
                  <a:pt x="4121" y="17661"/>
                  <a:pt x="3461" y="19532"/>
                  <a:pt x="3108" y="21532"/>
                </a:cubicBezTo>
                <a:cubicBezTo>
                  <a:pt x="2979" y="22264"/>
                  <a:pt x="2828" y="22992"/>
                  <a:pt x="2792" y="23740"/>
                </a:cubicBezTo>
                <a:cubicBezTo>
                  <a:pt x="2775" y="24016"/>
                  <a:pt x="2682" y="24285"/>
                  <a:pt x="2500" y="24582"/>
                </a:cubicBezTo>
                <a:cubicBezTo>
                  <a:pt x="2432" y="24332"/>
                  <a:pt x="2469" y="24150"/>
                  <a:pt x="2490" y="23963"/>
                </a:cubicBezTo>
                <a:cubicBezTo>
                  <a:pt x="2646" y="22534"/>
                  <a:pt x="2905" y="21126"/>
                  <a:pt x="3197" y="19724"/>
                </a:cubicBezTo>
                <a:cubicBezTo>
                  <a:pt x="3519" y="18144"/>
                  <a:pt x="4095" y="16673"/>
                  <a:pt x="4797" y="15249"/>
                </a:cubicBezTo>
                <a:cubicBezTo>
                  <a:pt x="5108" y="14626"/>
                  <a:pt x="5399" y="13987"/>
                  <a:pt x="5727" y="13374"/>
                </a:cubicBezTo>
                <a:cubicBezTo>
                  <a:pt x="6257" y="12388"/>
                  <a:pt x="6828" y="11431"/>
                  <a:pt x="7540" y="10573"/>
                </a:cubicBezTo>
                <a:cubicBezTo>
                  <a:pt x="8377" y="9561"/>
                  <a:pt x="9327" y="8698"/>
                  <a:pt x="10403" y="7981"/>
                </a:cubicBezTo>
                <a:cubicBezTo>
                  <a:pt x="11161" y="7482"/>
                  <a:pt x="11957" y="7067"/>
                  <a:pt x="12756" y="6651"/>
                </a:cubicBezTo>
                <a:cubicBezTo>
                  <a:pt x="13890" y="6074"/>
                  <a:pt x="15068" y="5633"/>
                  <a:pt x="16233" y="5149"/>
                </a:cubicBezTo>
                <a:cubicBezTo>
                  <a:pt x="16882" y="4879"/>
                  <a:pt x="17552" y="4671"/>
                  <a:pt x="18212" y="4427"/>
                </a:cubicBezTo>
                <a:cubicBezTo>
                  <a:pt x="18341" y="4381"/>
                  <a:pt x="18477" y="4344"/>
                  <a:pt x="18591" y="4261"/>
                </a:cubicBezTo>
                <a:cubicBezTo>
                  <a:pt x="18732" y="4162"/>
                  <a:pt x="18888" y="4177"/>
                  <a:pt x="19048" y="4167"/>
                </a:cubicBezTo>
                <a:close/>
                <a:moveTo>
                  <a:pt x="2629" y="25568"/>
                </a:moveTo>
                <a:cubicBezTo>
                  <a:pt x="2703" y="25688"/>
                  <a:pt x="2682" y="25818"/>
                  <a:pt x="2672" y="25942"/>
                </a:cubicBezTo>
                <a:cubicBezTo>
                  <a:pt x="2615" y="26728"/>
                  <a:pt x="2682" y="27512"/>
                  <a:pt x="2692" y="28292"/>
                </a:cubicBezTo>
                <a:cubicBezTo>
                  <a:pt x="2698" y="28572"/>
                  <a:pt x="2749" y="28848"/>
                  <a:pt x="2770" y="29128"/>
                </a:cubicBezTo>
                <a:cubicBezTo>
                  <a:pt x="2775" y="29237"/>
                  <a:pt x="2765" y="29347"/>
                  <a:pt x="2760" y="29455"/>
                </a:cubicBezTo>
                <a:cubicBezTo>
                  <a:pt x="2682" y="28879"/>
                  <a:pt x="2557" y="28338"/>
                  <a:pt x="2485" y="27782"/>
                </a:cubicBezTo>
                <a:cubicBezTo>
                  <a:pt x="2427" y="27325"/>
                  <a:pt x="2396" y="26858"/>
                  <a:pt x="2375" y="26390"/>
                </a:cubicBezTo>
                <a:cubicBezTo>
                  <a:pt x="2360" y="26026"/>
                  <a:pt x="2380" y="26000"/>
                  <a:pt x="2629" y="25568"/>
                </a:cubicBezTo>
                <a:close/>
                <a:moveTo>
                  <a:pt x="2770" y="29663"/>
                </a:moveTo>
                <a:cubicBezTo>
                  <a:pt x="2910" y="29850"/>
                  <a:pt x="2848" y="29980"/>
                  <a:pt x="2879" y="30188"/>
                </a:cubicBezTo>
                <a:cubicBezTo>
                  <a:pt x="2739" y="29985"/>
                  <a:pt x="2792" y="29855"/>
                  <a:pt x="2770" y="29663"/>
                </a:cubicBezTo>
                <a:close/>
                <a:moveTo>
                  <a:pt x="28639" y="2592"/>
                </a:moveTo>
                <a:cubicBezTo>
                  <a:pt x="28660" y="2592"/>
                  <a:pt x="28681" y="2592"/>
                  <a:pt x="28703" y="2592"/>
                </a:cubicBezTo>
                <a:cubicBezTo>
                  <a:pt x="29887" y="2624"/>
                  <a:pt x="31077" y="2578"/>
                  <a:pt x="32257" y="2697"/>
                </a:cubicBezTo>
                <a:cubicBezTo>
                  <a:pt x="32432" y="2712"/>
                  <a:pt x="32604" y="2712"/>
                  <a:pt x="32782" y="2717"/>
                </a:cubicBezTo>
                <a:cubicBezTo>
                  <a:pt x="33441" y="2738"/>
                  <a:pt x="34101" y="2822"/>
                  <a:pt x="34755" y="2904"/>
                </a:cubicBezTo>
                <a:cubicBezTo>
                  <a:pt x="35067" y="2947"/>
                  <a:pt x="35379" y="2973"/>
                  <a:pt x="35691" y="3009"/>
                </a:cubicBezTo>
                <a:cubicBezTo>
                  <a:pt x="36662" y="3129"/>
                  <a:pt x="37619" y="3331"/>
                  <a:pt x="38569" y="3549"/>
                </a:cubicBezTo>
                <a:cubicBezTo>
                  <a:pt x="39556" y="3772"/>
                  <a:pt x="40538" y="4048"/>
                  <a:pt x="41442" y="4556"/>
                </a:cubicBezTo>
                <a:cubicBezTo>
                  <a:pt x="41921" y="4827"/>
                  <a:pt x="42419" y="5050"/>
                  <a:pt x="42907" y="5300"/>
                </a:cubicBezTo>
                <a:cubicBezTo>
                  <a:pt x="42986" y="5336"/>
                  <a:pt x="43053" y="5388"/>
                  <a:pt x="43125" y="5429"/>
                </a:cubicBezTo>
                <a:cubicBezTo>
                  <a:pt x="43106" y="5498"/>
                  <a:pt x="43077" y="5518"/>
                  <a:pt x="43046" y="5518"/>
                </a:cubicBezTo>
                <a:cubicBezTo>
                  <a:pt x="43019" y="5518"/>
                  <a:pt x="42989" y="5502"/>
                  <a:pt x="42964" y="5492"/>
                </a:cubicBezTo>
                <a:cubicBezTo>
                  <a:pt x="42321" y="5264"/>
                  <a:pt x="41676" y="5045"/>
                  <a:pt x="41037" y="4796"/>
                </a:cubicBezTo>
                <a:cubicBezTo>
                  <a:pt x="40528" y="4599"/>
                  <a:pt x="39993" y="4505"/>
                  <a:pt x="39463" y="4412"/>
                </a:cubicBezTo>
                <a:cubicBezTo>
                  <a:pt x="38605" y="4256"/>
                  <a:pt x="37738" y="4167"/>
                  <a:pt x="36875" y="4100"/>
                </a:cubicBezTo>
                <a:cubicBezTo>
                  <a:pt x="36195" y="4043"/>
                  <a:pt x="35519" y="3949"/>
                  <a:pt x="34844" y="3897"/>
                </a:cubicBezTo>
                <a:cubicBezTo>
                  <a:pt x="34147" y="3846"/>
                  <a:pt x="33451" y="3815"/>
                  <a:pt x="32755" y="3783"/>
                </a:cubicBezTo>
                <a:cubicBezTo>
                  <a:pt x="32407" y="3762"/>
                  <a:pt x="32058" y="3767"/>
                  <a:pt x="31710" y="3746"/>
                </a:cubicBezTo>
                <a:cubicBezTo>
                  <a:pt x="31583" y="3740"/>
                  <a:pt x="31456" y="3737"/>
                  <a:pt x="31329" y="3737"/>
                </a:cubicBezTo>
                <a:cubicBezTo>
                  <a:pt x="30689" y="3737"/>
                  <a:pt x="30052" y="3806"/>
                  <a:pt x="29415" y="3871"/>
                </a:cubicBezTo>
                <a:cubicBezTo>
                  <a:pt x="28292" y="3990"/>
                  <a:pt x="27175" y="4194"/>
                  <a:pt x="26089" y="4542"/>
                </a:cubicBezTo>
                <a:cubicBezTo>
                  <a:pt x="25772" y="4645"/>
                  <a:pt x="25449" y="4719"/>
                  <a:pt x="25128" y="4806"/>
                </a:cubicBezTo>
                <a:cubicBezTo>
                  <a:pt x="23964" y="5124"/>
                  <a:pt x="22826" y="5549"/>
                  <a:pt x="21708" y="6017"/>
                </a:cubicBezTo>
                <a:cubicBezTo>
                  <a:pt x="20966" y="6328"/>
                  <a:pt x="20243" y="6703"/>
                  <a:pt x="19532" y="7088"/>
                </a:cubicBezTo>
                <a:cubicBezTo>
                  <a:pt x="18878" y="7441"/>
                  <a:pt x="18238" y="7820"/>
                  <a:pt x="17609" y="8215"/>
                </a:cubicBezTo>
                <a:cubicBezTo>
                  <a:pt x="15801" y="9364"/>
                  <a:pt x="14154" y="10729"/>
                  <a:pt x="12679" y="12340"/>
                </a:cubicBezTo>
                <a:cubicBezTo>
                  <a:pt x="11732" y="13369"/>
                  <a:pt x="10928" y="14512"/>
                  <a:pt x="10159" y="15697"/>
                </a:cubicBezTo>
                <a:cubicBezTo>
                  <a:pt x="9068" y="17376"/>
                  <a:pt x="8216" y="19184"/>
                  <a:pt x="7462" y="21059"/>
                </a:cubicBezTo>
                <a:cubicBezTo>
                  <a:pt x="7135" y="21880"/>
                  <a:pt x="6802" y="22706"/>
                  <a:pt x="6506" y="23537"/>
                </a:cubicBezTo>
                <a:cubicBezTo>
                  <a:pt x="6163" y="24498"/>
                  <a:pt x="5867" y="25470"/>
                  <a:pt x="5633" y="26467"/>
                </a:cubicBezTo>
                <a:cubicBezTo>
                  <a:pt x="5353" y="27647"/>
                  <a:pt x="5150" y="28837"/>
                  <a:pt x="4999" y="30042"/>
                </a:cubicBezTo>
                <a:cubicBezTo>
                  <a:pt x="4926" y="30577"/>
                  <a:pt x="4890" y="31117"/>
                  <a:pt x="4849" y="31654"/>
                </a:cubicBezTo>
                <a:cubicBezTo>
                  <a:pt x="4787" y="32453"/>
                  <a:pt x="4734" y="33253"/>
                  <a:pt x="4682" y="34054"/>
                </a:cubicBezTo>
                <a:cubicBezTo>
                  <a:pt x="4667" y="34313"/>
                  <a:pt x="4667" y="34578"/>
                  <a:pt x="4672" y="34838"/>
                </a:cubicBezTo>
                <a:cubicBezTo>
                  <a:pt x="4677" y="35076"/>
                  <a:pt x="4651" y="35311"/>
                  <a:pt x="4651" y="35664"/>
                </a:cubicBezTo>
                <a:cubicBezTo>
                  <a:pt x="4480" y="35306"/>
                  <a:pt x="4418" y="35035"/>
                  <a:pt x="4350" y="34771"/>
                </a:cubicBezTo>
                <a:cubicBezTo>
                  <a:pt x="4152" y="34012"/>
                  <a:pt x="3945" y="33263"/>
                  <a:pt x="3758" y="32505"/>
                </a:cubicBezTo>
                <a:cubicBezTo>
                  <a:pt x="3560" y="31695"/>
                  <a:pt x="3389" y="30874"/>
                  <a:pt x="3274" y="30042"/>
                </a:cubicBezTo>
                <a:cubicBezTo>
                  <a:pt x="3212" y="29565"/>
                  <a:pt x="3149" y="29081"/>
                  <a:pt x="3118" y="28598"/>
                </a:cubicBezTo>
                <a:cubicBezTo>
                  <a:pt x="3097" y="28328"/>
                  <a:pt x="2989" y="28073"/>
                  <a:pt x="3030" y="27782"/>
                </a:cubicBezTo>
                <a:cubicBezTo>
                  <a:pt x="3072" y="27532"/>
                  <a:pt x="3041" y="27263"/>
                  <a:pt x="3035" y="27008"/>
                </a:cubicBezTo>
                <a:cubicBezTo>
                  <a:pt x="3030" y="26244"/>
                  <a:pt x="3082" y="25481"/>
                  <a:pt x="3092" y="24717"/>
                </a:cubicBezTo>
                <a:cubicBezTo>
                  <a:pt x="3097" y="24254"/>
                  <a:pt x="3212" y="23834"/>
                  <a:pt x="3389" y="23423"/>
                </a:cubicBezTo>
                <a:cubicBezTo>
                  <a:pt x="3820" y="22426"/>
                  <a:pt x="4293" y="21448"/>
                  <a:pt x="4823" y="20493"/>
                </a:cubicBezTo>
                <a:cubicBezTo>
                  <a:pt x="4818" y="20424"/>
                  <a:pt x="4812" y="20352"/>
                  <a:pt x="4802" y="20280"/>
                </a:cubicBezTo>
                <a:cubicBezTo>
                  <a:pt x="4869" y="20254"/>
                  <a:pt x="4931" y="20232"/>
                  <a:pt x="4994" y="20206"/>
                </a:cubicBezTo>
                <a:cubicBezTo>
                  <a:pt x="5441" y="19515"/>
                  <a:pt x="5840" y="18788"/>
                  <a:pt x="6252" y="18076"/>
                </a:cubicBezTo>
                <a:cubicBezTo>
                  <a:pt x="6740" y="17240"/>
                  <a:pt x="7286" y="16434"/>
                  <a:pt x="7888" y="15681"/>
                </a:cubicBezTo>
                <a:cubicBezTo>
                  <a:pt x="8636" y="14751"/>
                  <a:pt x="9406" y="13832"/>
                  <a:pt x="10221" y="12964"/>
                </a:cubicBezTo>
                <a:cubicBezTo>
                  <a:pt x="10699" y="12450"/>
                  <a:pt x="11178" y="11935"/>
                  <a:pt x="11708" y="11472"/>
                </a:cubicBezTo>
                <a:cubicBezTo>
                  <a:pt x="12138" y="11098"/>
                  <a:pt x="12528" y="10667"/>
                  <a:pt x="12964" y="10299"/>
                </a:cubicBezTo>
                <a:cubicBezTo>
                  <a:pt x="13489" y="9862"/>
                  <a:pt x="14039" y="9467"/>
                  <a:pt x="14581" y="9062"/>
                </a:cubicBezTo>
                <a:cubicBezTo>
                  <a:pt x="15037" y="8719"/>
                  <a:pt x="15500" y="8391"/>
                  <a:pt x="15967" y="8064"/>
                </a:cubicBezTo>
                <a:cubicBezTo>
                  <a:pt x="16248" y="7872"/>
                  <a:pt x="16533" y="7695"/>
                  <a:pt x="16820" y="7524"/>
                </a:cubicBezTo>
                <a:cubicBezTo>
                  <a:pt x="17490" y="7119"/>
                  <a:pt x="18149" y="6703"/>
                  <a:pt x="18830" y="6323"/>
                </a:cubicBezTo>
                <a:cubicBezTo>
                  <a:pt x="19168" y="6131"/>
                  <a:pt x="19532" y="6002"/>
                  <a:pt x="19885" y="5846"/>
                </a:cubicBezTo>
                <a:cubicBezTo>
                  <a:pt x="21511" y="5129"/>
                  <a:pt x="23142" y="4422"/>
                  <a:pt x="24795" y="3783"/>
                </a:cubicBezTo>
                <a:cubicBezTo>
                  <a:pt x="25892" y="3357"/>
                  <a:pt x="27019" y="3024"/>
                  <a:pt x="28137" y="2666"/>
                </a:cubicBezTo>
                <a:cubicBezTo>
                  <a:pt x="28297" y="2611"/>
                  <a:pt x="28468" y="2592"/>
                  <a:pt x="28639" y="2592"/>
                </a:cubicBezTo>
                <a:close/>
                <a:moveTo>
                  <a:pt x="45230" y="6345"/>
                </a:moveTo>
                <a:lnTo>
                  <a:pt x="45230" y="6345"/>
                </a:lnTo>
                <a:cubicBezTo>
                  <a:pt x="45859" y="6489"/>
                  <a:pt x="46436" y="6729"/>
                  <a:pt x="46991" y="7040"/>
                </a:cubicBezTo>
                <a:cubicBezTo>
                  <a:pt x="47266" y="7196"/>
                  <a:pt x="47527" y="7388"/>
                  <a:pt x="47801" y="7539"/>
                </a:cubicBezTo>
                <a:cubicBezTo>
                  <a:pt x="48513" y="7935"/>
                  <a:pt x="49091" y="8496"/>
                  <a:pt x="49616" y="9129"/>
                </a:cubicBezTo>
                <a:cubicBezTo>
                  <a:pt x="50280" y="9940"/>
                  <a:pt x="50945" y="10755"/>
                  <a:pt x="51678" y="11503"/>
                </a:cubicBezTo>
                <a:cubicBezTo>
                  <a:pt x="52094" y="11930"/>
                  <a:pt x="52453" y="12413"/>
                  <a:pt x="52811" y="12896"/>
                </a:cubicBezTo>
                <a:cubicBezTo>
                  <a:pt x="53273" y="13525"/>
                  <a:pt x="53762" y="14133"/>
                  <a:pt x="54245" y="14746"/>
                </a:cubicBezTo>
                <a:cubicBezTo>
                  <a:pt x="54541" y="15120"/>
                  <a:pt x="54801" y="15515"/>
                  <a:pt x="55029" y="15935"/>
                </a:cubicBezTo>
                <a:cubicBezTo>
                  <a:pt x="55626" y="17011"/>
                  <a:pt x="56261" y="18061"/>
                  <a:pt x="56889" y="19110"/>
                </a:cubicBezTo>
                <a:cubicBezTo>
                  <a:pt x="57237" y="19692"/>
                  <a:pt x="57513" y="20321"/>
                  <a:pt x="57767" y="20954"/>
                </a:cubicBezTo>
                <a:cubicBezTo>
                  <a:pt x="58412" y="22570"/>
                  <a:pt x="58916" y="24239"/>
                  <a:pt x="59300" y="25942"/>
                </a:cubicBezTo>
                <a:cubicBezTo>
                  <a:pt x="59487" y="26759"/>
                  <a:pt x="59633" y="27585"/>
                  <a:pt x="59710" y="28421"/>
                </a:cubicBezTo>
                <a:cubicBezTo>
                  <a:pt x="59779" y="29128"/>
                  <a:pt x="59897" y="29824"/>
                  <a:pt x="59971" y="30531"/>
                </a:cubicBezTo>
                <a:cubicBezTo>
                  <a:pt x="60048" y="31268"/>
                  <a:pt x="60100" y="32011"/>
                  <a:pt x="60158" y="32760"/>
                </a:cubicBezTo>
                <a:cubicBezTo>
                  <a:pt x="60189" y="33129"/>
                  <a:pt x="60173" y="33493"/>
                  <a:pt x="60153" y="33867"/>
                </a:cubicBezTo>
                <a:cubicBezTo>
                  <a:pt x="60127" y="34308"/>
                  <a:pt x="60127" y="34755"/>
                  <a:pt x="60105" y="35196"/>
                </a:cubicBezTo>
                <a:cubicBezTo>
                  <a:pt x="60043" y="36277"/>
                  <a:pt x="59935" y="37352"/>
                  <a:pt x="59741" y="38532"/>
                </a:cubicBezTo>
                <a:cubicBezTo>
                  <a:pt x="59679" y="38220"/>
                  <a:pt x="59633" y="38028"/>
                  <a:pt x="59607" y="37826"/>
                </a:cubicBezTo>
                <a:cubicBezTo>
                  <a:pt x="59477" y="36922"/>
                  <a:pt x="59357" y="36018"/>
                  <a:pt x="59238" y="35119"/>
                </a:cubicBezTo>
                <a:cubicBezTo>
                  <a:pt x="59144" y="34433"/>
                  <a:pt x="59062" y="33747"/>
                  <a:pt x="58973" y="33066"/>
                </a:cubicBezTo>
                <a:cubicBezTo>
                  <a:pt x="58827" y="31939"/>
                  <a:pt x="58703" y="30812"/>
                  <a:pt x="58532" y="29683"/>
                </a:cubicBezTo>
                <a:cubicBezTo>
                  <a:pt x="58407" y="28858"/>
                  <a:pt x="58297" y="28031"/>
                  <a:pt x="58105" y="27215"/>
                </a:cubicBezTo>
                <a:cubicBezTo>
                  <a:pt x="57971" y="26654"/>
                  <a:pt x="57877" y="26083"/>
                  <a:pt x="57731" y="25527"/>
                </a:cubicBezTo>
                <a:cubicBezTo>
                  <a:pt x="57523" y="24738"/>
                  <a:pt x="57259" y="23968"/>
                  <a:pt x="56967" y="23215"/>
                </a:cubicBezTo>
                <a:cubicBezTo>
                  <a:pt x="56868" y="22956"/>
                  <a:pt x="56749" y="22706"/>
                  <a:pt x="56661" y="22441"/>
                </a:cubicBezTo>
                <a:cubicBezTo>
                  <a:pt x="56323" y="21479"/>
                  <a:pt x="55923" y="20549"/>
                  <a:pt x="55492" y="19630"/>
                </a:cubicBezTo>
                <a:cubicBezTo>
                  <a:pt x="55341" y="19318"/>
                  <a:pt x="55216" y="18985"/>
                  <a:pt x="55071" y="18669"/>
                </a:cubicBezTo>
                <a:cubicBezTo>
                  <a:pt x="54645" y="17750"/>
                  <a:pt x="54105" y="16902"/>
                  <a:pt x="53606" y="16029"/>
                </a:cubicBezTo>
                <a:cubicBezTo>
                  <a:pt x="53216" y="15343"/>
                  <a:pt x="52801" y="14683"/>
                  <a:pt x="52379" y="14019"/>
                </a:cubicBezTo>
                <a:cubicBezTo>
                  <a:pt x="52089" y="13551"/>
                  <a:pt x="51751" y="13125"/>
                  <a:pt x="51403" y="12709"/>
                </a:cubicBezTo>
                <a:cubicBezTo>
                  <a:pt x="50587" y="11738"/>
                  <a:pt x="49745" y="10786"/>
                  <a:pt x="48846" y="9909"/>
                </a:cubicBezTo>
                <a:cubicBezTo>
                  <a:pt x="48768" y="9831"/>
                  <a:pt x="48701" y="9748"/>
                  <a:pt x="48618" y="9675"/>
                </a:cubicBezTo>
                <a:cubicBezTo>
                  <a:pt x="47864" y="9041"/>
                  <a:pt x="47173" y="8329"/>
                  <a:pt x="46498" y="7597"/>
                </a:cubicBezTo>
                <a:cubicBezTo>
                  <a:pt x="46175" y="7254"/>
                  <a:pt x="45827" y="6947"/>
                  <a:pt x="45480" y="6635"/>
                </a:cubicBezTo>
                <a:cubicBezTo>
                  <a:pt x="45391" y="6558"/>
                  <a:pt x="45276" y="6506"/>
                  <a:pt x="45230" y="6345"/>
                </a:cubicBezTo>
                <a:close/>
                <a:moveTo>
                  <a:pt x="37288" y="385"/>
                </a:moveTo>
                <a:cubicBezTo>
                  <a:pt x="37305" y="385"/>
                  <a:pt x="37322" y="387"/>
                  <a:pt x="37338" y="390"/>
                </a:cubicBezTo>
                <a:cubicBezTo>
                  <a:pt x="37464" y="416"/>
                  <a:pt x="37589" y="424"/>
                  <a:pt x="37713" y="424"/>
                </a:cubicBezTo>
                <a:cubicBezTo>
                  <a:pt x="37914" y="424"/>
                  <a:pt x="38113" y="403"/>
                  <a:pt x="38314" y="400"/>
                </a:cubicBezTo>
                <a:cubicBezTo>
                  <a:pt x="38538" y="399"/>
                  <a:pt x="38761" y="398"/>
                  <a:pt x="38985" y="398"/>
                </a:cubicBezTo>
                <a:cubicBezTo>
                  <a:pt x="39664" y="398"/>
                  <a:pt x="40341" y="407"/>
                  <a:pt x="41022" y="441"/>
                </a:cubicBezTo>
                <a:cubicBezTo>
                  <a:pt x="41624" y="473"/>
                  <a:pt x="42232" y="572"/>
                  <a:pt x="42830" y="660"/>
                </a:cubicBezTo>
                <a:cubicBezTo>
                  <a:pt x="44196" y="858"/>
                  <a:pt x="45547" y="1143"/>
                  <a:pt x="46856" y="1616"/>
                </a:cubicBezTo>
                <a:cubicBezTo>
                  <a:pt x="47979" y="2016"/>
                  <a:pt x="49055" y="2551"/>
                  <a:pt x="50077" y="3191"/>
                </a:cubicBezTo>
                <a:cubicBezTo>
                  <a:pt x="50852" y="3669"/>
                  <a:pt x="51549" y="4256"/>
                  <a:pt x="52259" y="4827"/>
                </a:cubicBezTo>
                <a:cubicBezTo>
                  <a:pt x="52494" y="5014"/>
                  <a:pt x="52686" y="5264"/>
                  <a:pt x="52909" y="5477"/>
                </a:cubicBezTo>
                <a:cubicBezTo>
                  <a:pt x="53678" y="6204"/>
                  <a:pt x="54417" y="6968"/>
                  <a:pt x="55134" y="7757"/>
                </a:cubicBezTo>
                <a:cubicBezTo>
                  <a:pt x="56338" y="9088"/>
                  <a:pt x="57446" y="10501"/>
                  <a:pt x="58443" y="12013"/>
                </a:cubicBezTo>
                <a:cubicBezTo>
                  <a:pt x="59103" y="13000"/>
                  <a:pt x="59700" y="14029"/>
                  <a:pt x="60251" y="15094"/>
                </a:cubicBezTo>
                <a:cubicBezTo>
                  <a:pt x="60895" y="16357"/>
                  <a:pt x="61389" y="17692"/>
                  <a:pt x="61914" y="19012"/>
                </a:cubicBezTo>
                <a:cubicBezTo>
                  <a:pt x="62422" y="20280"/>
                  <a:pt x="62839" y="21589"/>
                  <a:pt x="63197" y="22913"/>
                </a:cubicBezTo>
                <a:cubicBezTo>
                  <a:pt x="63333" y="23412"/>
                  <a:pt x="63395" y="23937"/>
                  <a:pt x="63472" y="24452"/>
                </a:cubicBezTo>
                <a:cubicBezTo>
                  <a:pt x="63566" y="25018"/>
                  <a:pt x="63669" y="25584"/>
                  <a:pt x="63722" y="26156"/>
                </a:cubicBezTo>
                <a:cubicBezTo>
                  <a:pt x="63732" y="26249"/>
                  <a:pt x="63769" y="26343"/>
                  <a:pt x="63763" y="26431"/>
                </a:cubicBezTo>
                <a:cubicBezTo>
                  <a:pt x="63753" y="26779"/>
                  <a:pt x="63836" y="27096"/>
                  <a:pt x="63971" y="27424"/>
                </a:cubicBezTo>
                <a:cubicBezTo>
                  <a:pt x="63873" y="27668"/>
                  <a:pt x="63888" y="27923"/>
                  <a:pt x="63925" y="28187"/>
                </a:cubicBezTo>
                <a:cubicBezTo>
                  <a:pt x="63940" y="28297"/>
                  <a:pt x="63956" y="28411"/>
                  <a:pt x="63935" y="28520"/>
                </a:cubicBezTo>
                <a:cubicBezTo>
                  <a:pt x="63868" y="28853"/>
                  <a:pt x="63945" y="29184"/>
                  <a:pt x="63909" y="29522"/>
                </a:cubicBezTo>
                <a:cubicBezTo>
                  <a:pt x="63878" y="29855"/>
                  <a:pt x="63904" y="30193"/>
                  <a:pt x="63883" y="30525"/>
                </a:cubicBezTo>
                <a:cubicBezTo>
                  <a:pt x="63841" y="31289"/>
                  <a:pt x="63825" y="32059"/>
                  <a:pt x="63644" y="32807"/>
                </a:cubicBezTo>
                <a:cubicBezTo>
                  <a:pt x="63618" y="32910"/>
                  <a:pt x="63607" y="33025"/>
                  <a:pt x="63587" y="33139"/>
                </a:cubicBezTo>
                <a:cubicBezTo>
                  <a:pt x="63553" y="33149"/>
                  <a:pt x="63593" y="33179"/>
                  <a:pt x="63620" y="33179"/>
                </a:cubicBezTo>
                <a:cubicBezTo>
                  <a:pt x="63635" y="33179"/>
                  <a:pt x="63646" y="33170"/>
                  <a:pt x="63638" y="33144"/>
                </a:cubicBezTo>
                <a:cubicBezTo>
                  <a:pt x="63638" y="33139"/>
                  <a:pt x="63690" y="33119"/>
                  <a:pt x="63727" y="33098"/>
                </a:cubicBezTo>
                <a:lnTo>
                  <a:pt x="63727" y="33098"/>
                </a:lnTo>
                <a:cubicBezTo>
                  <a:pt x="63820" y="33695"/>
                  <a:pt x="63753" y="34282"/>
                  <a:pt x="63644" y="34865"/>
                </a:cubicBezTo>
                <a:cubicBezTo>
                  <a:pt x="63482" y="35757"/>
                  <a:pt x="63301" y="36651"/>
                  <a:pt x="63119" y="37546"/>
                </a:cubicBezTo>
                <a:cubicBezTo>
                  <a:pt x="63046" y="37893"/>
                  <a:pt x="62937" y="38225"/>
                  <a:pt x="62844" y="38568"/>
                </a:cubicBezTo>
                <a:cubicBezTo>
                  <a:pt x="62527" y="39753"/>
                  <a:pt x="62132" y="40906"/>
                  <a:pt x="61664" y="42035"/>
                </a:cubicBezTo>
                <a:cubicBezTo>
                  <a:pt x="61379" y="42714"/>
                  <a:pt x="61103" y="43400"/>
                  <a:pt x="60812" y="44081"/>
                </a:cubicBezTo>
                <a:cubicBezTo>
                  <a:pt x="60765" y="44191"/>
                  <a:pt x="60750" y="44342"/>
                  <a:pt x="60609" y="44388"/>
                </a:cubicBezTo>
                <a:cubicBezTo>
                  <a:pt x="60558" y="44347"/>
                  <a:pt x="60568" y="44294"/>
                  <a:pt x="60583" y="44248"/>
                </a:cubicBezTo>
                <a:cubicBezTo>
                  <a:pt x="60776" y="43625"/>
                  <a:pt x="60968" y="43011"/>
                  <a:pt x="61155" y="42388"/>
                </a:cubicBezTo>
                <a:cubicBezTo>
                  <a:pt x="61405" y="41572"/>
                  <a:pt x="61581" y="40735"/>
                  <a:pt x="61674" y="39877"/>
                </a:cubicBezTo>
                <a:cubicBezTo>
                  <a:pt x="61768" y="38990"/>
                  <a:pt x="61882" y="38100"/>
                  <a:pt x="61904" y="37203"/>
                </a:cubicBezTo>
                <a:cubicBezTo>
                  <a:pt x="61909" y="36760"/>
                  <a:pt x="61976" y="36314"/>
                  <a:pt x="62012" y="35867"/>
                </a:cubicBezTo>
                <a:cubicBezTo>
                  <a:pt x="62142" y="34189"/>
                  <a:pt x="62215" y="32510"/>
                  <a:pt x="62189" y="30832"/>
                </a:cubicBezTo>
                <a:cubicBezTo>
                  <a:pt x="62179" y="30011"/>
                  <a:pt x="62111" y="29191"/>
                  <a:pt x="62007" y="28374"/>
                </a:cubicBezTo>
                <a:cubicBezTo>
                  <a:pt x="61904" y="27543"/>
                  <a:pt x="61779" y="26717"/>
                  <a:pt x="61571" y="25906"/>
                </a:cubicBezTo>
                <a:cubicBezTo>
                  <a:pt x="61352" y="25064"/>
                  <a:pt x="61155" y="24213"/>
                  <a:pt x="60911" y="23376"/>
                </a:cubicBezTo>
                <a:cubicBezTo>
                  <a:pt x="60609" y="22363"/>
                  <a:pt x="60261" y="21366"/>
                  <a:pt x="59877" y="20383"/>
                </a:cubicBezTo>
                <a:cubicBezTo>
                  <a:pt x="59659" y="19817"/>
                  <a:pt x="59415" y="19261"/>
                  <a:pt x="59134" y="18721"/>
                </a:cubicBezTo>
                <a:cubicBezTo>
                  <a:pt x="58952" y="18383"/>
                  <a:pt x="58791" y="18030"/>
                  <a:pt x="58619" y="17687"/>
                </a:cubicBezTo>
                <a:cubicBezTo>
                  <a:pt x="57928" y="16304"/>
                  <a:pt x="57091" y="15021"/>
                  <a:pt x="56209" y="13774"/>
                </a:cubicBezTo>
                <a:cubicBezTo>
                  <a:pt x="55689" y="13042"/>
                  <a:pt x="55086" y="12393"/>
                  <a:pt x="54494" y="11733"/>
                </a:cubicBezTo>
                <a:cubicBezTo>
                  <a:pt x="53170" y="10256"/>
                  <a:pt x="51652" y="9046"/>
                  <a:pt x="50021" y="7986"/>
                </a:cubicBezTo>
                <a:cubicBezTo>
                  <a:pt x="48856" y="7228"/>
                  <a:pt x="47657" y="6552"/>
                  <a:pt x="46405" y="5981"/>
                </a:cubicBezTo>
                <a:cubicBezTo>
                  <a:pt x="45064" y="5362"/>
                  <a:pt x="43698" y="4801"/>
                  <a:pt x="42315" y="4292"/>
                </a:cubicBezTo>
                <a:cubicBezTo>
                  <a:pt x="41671" y="4053"/>
                  <a:pt x="41027" y="3824"/>
                  <a:pt x="40393" y="3575"/>
                </a:cubicBezTo>
                <a:cubicBezTo>
                  <a:pt x="40096" y="3460"/>
                  <a:pt x="39827" y="3290"/>
                  <a:pt x="39530" y="3175"/>
                </a:cubicBezTo>
                <a:cubicBezTo>
                  <a:pt x="38528" y="2801"/>
                  <a:pt x="37520" y="2453"/>
                  <a:pt x="36480" y="2203"/>
                </a:cubicBezTo>
                <a:cubicBezTo>
                  <a:pt x="35971" y="2084"/>
                  <a:pt x="35468" y="1944"/>
                  <a:pt x="34953" y="1856"/>
                </a:cubicBezTo>
                <a:cubicBezTo>
                  <a:pt x="34563" y="1782"/>
                  <a:pt x="34158" y="1767"/>
                  <a:pt x="33758" y="1741"/>
                </a:cubicBezTo>
                <a:cubicBezTo>
                  <a:pt x="33467" y="1720"/>
                  <a:pt x="33166" y="1736"/>
                  <a:pt x="32869" y="1710"/>
                </a:cubicBezTo>
                <a:cubicBezTo>
                  <a:pt x="32594" y="1683"/>
                  <a:pt x="32324" y="1621"/>
                  <a:pt x="32048" y="1575"/>
                </a:cubicBezTo>
                <a:cubicBezTo>
                  <a:pt x="32043" y="1549"/>
                  <a:pt x="32038" y="1523"/>
                  <a:pt x="32038" y="1501"/>
                </a:cubicBezTo>
                <a:cubicBezTo>
                  <a:pt x="32386" y="1393"/>
                  <a:pt x="32729" y="1258"/>
                  <a:pt x="33077" y="1175"/>
                </a:cubicBezTo>
                <a:cubicBezTo>
                  <a:pt x="33722" y="1019"/>
                  <a:pt x="34371" y="878"/>
                  <a:pt x="35020" y="748"/>
                </a:cubicBezTo>
                <a:cubicBezTo>
                  <a:pt x="35363" y="681"/>
                  <a:pt x="35712" y="628"/>
                  <a:pt x="36055" y="592"/>
                </a:cubicBezTo>
                <a:cubicBezTo>
                  <a:pt x="36434" y="551"/>
                  <a:pt x="36818" y="530"/>
                  <a:pt x="37187" y="405"/>
                </a:cubicBezTo>
                <a:cubicBezTo>
                  <a:pt x="37218" y="392"/>
                  <a:pt x="37254" y="385"/>
                  <a:pt x="37288" y="385"/>
                </a:cubicBezTo>
                <a:close/>
                <a:moveTo>
                  <a:pt x="48938" y="7791"/>
                </a:moveTo>
                <a:cubicBezTo>
                  <a:pt x="48968" y="7791"/>
                  <a:pt x="49000" y="7813"/>
                  <a:pt x="49028" y="7830"/>
                </a:cubicBezTo>
                <a:cubicBezTo>
                  <a:pt x="50317" y="8620"/>
                  <a:pt x="51559" y="9477"/>
                  <a:pt x="52696" y="10496"/>
                </a:cubicBezTo>
                <a:cubicBezTo>
                  <a:pt x="53341" y="11072"/>
                  <a:pt x="53938" y="11695"/>
                  <a:pt x="54515" y="12350"/>
                </a:cubicBezTo>
                <a:cubicBezTo>
                  <a:pt x="55232" y="13167"/>
                  <a:pt x="55923" y="14002"/>
                  <a:pt x="56520" y="14923"/>
                </a:cubicBezTo>
                <a:cubicBezTo>
                  <a:pt x="57300" y="16117"/>
                  <a:pt x="58033" y="17344"/>
                  <a:pt x="58650" y="18642"/>
                </a:cubicBezTo>
                <a:cubicBezTo>
                  <a:pt x="59565" y="20560"/>
                  <a:pt x="60271" y="22560"/>
                  <a:pt x="60844" y="24623"/>
                </a:cubicBezTo>
                <a:cubicBezTo>
                  <a:pt x="61119" y="25631"/>
                  <a:pt x="61342" y="26644"/>
                  <a:pt x="61513" y="27673"/>
                </a:cubicBezTo>
                <a:cubicBezTo>
                  <a:pt x="61743" y="29019"/>
                  <a:pt x="61820" y="30375"/>
                  <a:pt x="61810" y="31741"/>
                </a:cubicBezTo>
                <a:cubicBezTo>
                  <a:pt x="61805" y="32526"/>
                  <a:pt x="61794" y="33311"/>
                  <a:pt x="61753" y="34095"/>
                </a:cubicBezTo>
                <a:cubicBezTo>
                  <a:pt x="61674" y="35529"/>
                  <a:pt x="61592" y="36963"/>
                  <a:pt x="61477" y="38392"/>
                </a:cubicBezTo>
                <a:cubicBezTo>
                  <a:pt x="61415" y="39213"/>
                  <a:pt x="61300" y="40023"/>
                  <a:pt x="61197" y="40839"/>
                </a:cubicBezTo>
                <a:cubicBezTo>
                  <a:pt x="61103" y="41603"/>
                  <a:pt x="60870" y="42325"/>
                  <a:pt x="60652" y="43052"/>
                </a:cubicBezTo>
                <a:cubicBezTo>
                  <a:pt x="60458" y="43707"/>
                  <a:pt x="60287" y="44378"/>
                  <a:pt x="60122" y="45042"/>
                </a:cubicBezTo>
                <a:cubicBezTo>
                  <a:pt x="60022" y="45422"/>
                  <a:pt x="59882" y="45776"/>
                  <a:pt x="59633" y="46134"/>
                </a:cubicBezTo>
                <a:cubicBezTo>
                  <a:pt x="59549" y="45915"/>
                  <a:pt x="59592" y="45764"/>
                  <a:pt x="59612" y="45620"/>
                </a:cubicBezTo>
                <a:cubicBezTo>
                  <a:pt x="59700" y="45011"/>
                  <a:pt x="59763" y="44398"/>
                  <a:pt x="59799" y="43785"/>
                </a:cubicBezTo>
                <a:cubicBezTo>
                  <a:pt x="59810" y="43536"/>
                  <a:pt x="59820" y="43302"/>
                  <a:pt x="59690" y="43073"/>
                </a:cubicBezTo>
                <a:cubicBezTo>
                  <a:pt x="59789" y="42793"/>
                  <a:pt x="59923" y="42522"/>
                  <a:pt x="59810" y="42216"/>
                </a:cubicBezTo>
                <a:cubicBezTo>
                  <a:pt x="59789" y="42153"/>
                  <a:pt x="59799" y="42060"/>
                  <a:pt x="59825" y="41997"/>
                </a:cubicBezTo>
                <a:cubicBezTo>
                  <a:pt x="59903" y="41821"/>
                  <a:pt x="59897" y="41634"/>
                  <a:pt x="59882" y="41447"/>
                </a:cubicBezTo>
                <a:cubicBezTo>
                  <a:pt x="59851" y="41078"/>
                  <a:pt x="59892" y="40709"/>
                  <a:pt x="59830" y="40335"/>
                </a:cubicBezTo>
                <a:cubicBezTo>
                  <a:pt x="59789" y="40107"/>
                  <a:pt x="59820" y="39857"/>
                  <a:pt x="59872" y="39613"/>
                </a:cubicBezTo>
                <a:cubicBezTo>
                  <a:pt x="59971" y="39140"/>
                  <a:pt x="60059" y="38668"/>
                  <a:pt x="60147" y="38189"/>
                </a:cubicBezTo>
                <a:cubicBezTo>
                  <a:pt x="60184" y="37971"/>
                  <a:pt x="60209" y="37748"/>
                  <a:pt x="60235" y="37529"/>
                </a:cubicBezTo>
                <a:cubicBezTo>
                  <a:pt x="60334" y="36678"/>
                  <a:pt x="60427" y="35825"/>
                  <a:pt x="60443" y="34963"/>
                </a:cubicBezTo>
                <a:cubicBezTo>
                  <a:pt x="60453" y="34328"/>
                  <a:pt x="60511" y="33695"/>
                  <a:pt x="60506" y="33061"/>
                </a:cubicBezTo>
                <a:cubicBezTo>
                  <a:pt x="60489" y="32131"/>
                  <a:pt x="60422" y="31201"/>
                  <a:pt x="60246" y="30282"/>
                </a:cubicBezTo>
                <a:cubicBezTo>
                  <a:pt x="60235" y="30244"/>
                  <a:pt x="60220" y="30208"/>
                  <a:pt x="60225" y="30172"/>
                </a:cubicBezTo>
                <a:cubicBezTo>
                  <a:pt x="60261" y="29668"/>
                  <a:pt x="60132" y="29175"/>
                  <a:pt x="60079" y="28676"/>
                </a:cubicBezTo>
                <a:cubicBezTo>
                  <a:pt x="59945" y="27320"/>
                  <a:pt x="59716" y="25980"/>
                  <a:pt x="59347" y="24670"/>
                </a:cubicBezTo>
                <a:cubicBezTo>
                  <a:pt x="59144" y="23937"/>
                  <a:pt x="58978" y="23194"/>
                  <a:pt x="58656" y="22503"/>
                </a:cubicBezTo>
                <a:cubicBezTo>
                  <a:pt x="58453" y="21609"/>
                  <a:pt x="58069" y="20794"/>
                  <a:pt x="57705" y="19968"/>
                </a:cubicBezTo>
                <a:cubicBezTo>
                  <a:pt x="57434" y="19359"/>
                  <a:pt x="57076" y="18803"/>
                  <a:pt x="56749" y="18232"/>
                </a:cubicBezTo>
                <a:cubicBezTo>
                  <a:pt x="56396" y="17614"/>
                  <a:pt x="56038" y="16995"/>
                  <a:pt x="55684" y="16372"/>
                </a:cubicBezTo>
                <a:cubicBezTo>
                  <a:pt x="55190" y="15515"/>
                  <a:pt x="54676" y="14673"/>
                  <a:pt x="54036" y="13925"/>
                </a:cubicBezTo>
                <a:cubicBezTo>
                  <a:pt x="53486" y="13275"/>
                  <a:pt x="52988" y="12580"/>
                  <a:pt x="52463" y="11904"/>
                </a:cubicBezTo>
                <a:cubicBezTo>
                  <a:pt x="52286" y="11676"/>
                  <a:pt x="52104" y="11446"/>
                  <a:pt x="51897" y="11249"/>
                </a:cubicBezTo>
                <a:cubicBezTo>
                  <a:pt x="51304" y="10667"/>
                  <a:pt x="50769" y="10028"/>
                  <a:pt x="50249" y="9374"/>
                </a:cubicBezTo>
                <a:cubicBezTo>
                  <a:pt x="49818" y="8834"/>
                  <a:pt x="49381" y="8304"/>
                  <a:pt x="48868" y="7851"/>
                </a:cubicBezTo>
                <a:cubicBezTo>
                  <a:pt x="48889" y="7806"/>
                  <a:pt x="48913" y="7791"/>
                  <a:pt x="48938" y="7791"/>
                </a:cubicBezTo>
                <a:close/>
                <a:moveTo>
                  <a:pt x="59741" y="46867"/>
                </a:moveTo>
                <a:lnTo>
                  <a:pt x="59741" y="46867"/>
                </a:lnTo>
                <a:cubicBezTo>
                  <a:pt x="59731" y="47397"/>
                  <a:pt x="59436" y="48342"/>
                  <a:pt x="59113" y="48872"/>
                </a:cubicBezTo>
                <a:cubicBezTo>
                  <a:pt x="59098" y="48846"/>
                  <a:pt x="59062" y="48810"/>
                  <a:pt x="59067" y="48788"/>
                </a:cubicBezTo>
                <a:cubicBezTo>
                  <a:pt x="59144" y="48394"/>
                  <a:pt x="59218" y="47999"/>
                  <a:pt x="59300" y="47604"/>
                </a:cubicBezTo>
                <a:cubicBezTo>
                  <a:pt x="59362" y="47308"/>
                  <a:pt x="59529" y="47074"/>
                  <a:pt x="59741" y="46867"/>
                </a:cubicBezTo>
                <a:close/>
                <a:moveTo>
                  <a:pt x="59467" y="41484"/>
                </a:moveTo>
                <a:cubicBezTo>
                  <a:pt x="59472" y="42050"/>
                  <a:pt x="59518" y="42596"/>
                  <a:pt x="59477" y="43131"/>
                </a:cubicBezTo>
                <a:cubicBezTo>
                  <a:pt x="59410" y="43946"/>
                  <a:pt x="59331" y="44762"/>
                  <a:pt x="59249" y="45577"/>
                </a:cubicBezTo>
                <a:cubicBezTo>
                  <a:pt x="59206" y="45983"/>
                  <a:pt x="59113" y="46383"/>
                  <a:pt x="59055" y="46788"/>
                </a:cubicBezTo>
                <a:cubicBezTo>
                  <a:pt x="59036" y="46944"/>
                  <a:pt x="58983" y="47079"/>
                  <a:pt x="58900" y="47198"/>
                </a:cubicBezTo>
                <a:cubicBezTo>
                  <a:pt x="58770" y="47376"/>
                  <a:pt x="58650" y="47563"/>
                  <a:pt x="58506" y="47723"/>
                </a:cubicBezTo>
                <a:cubicBezTo>
                  <a:pt x="57409" y="48929"/>
                  <a:pt x="56474" y="50280"/>
                  <a:pt x="55439" y="51548"/>
                </a:cubicBezTo>
                <a:cubicBezTo>
                  <a:pt x="55149" y="51896"/>
                  <a:pt x="54863" y="52249"/>
                  <a:pt x="54561" y="52582"/>
                </a:cubicBezTo>
                <a:cubicBezTo>
                  <a:pt x="53969" y="53236"/>
                  <a:pt x="53362" y="53886"/>
                  <a:pt x="52764" y="54536"/>
                </a:cubicBezTo>
                <a:cubicBezTo>
                  <a:pt x="52696" y="54603"/>
                  <a:pt x="52641" y="54693"/>
                  <a:pt x="52543" y="54693"/>
                </a:cubicBezTo>
                <a:cubicBezTo>
                  <a:pt x="52535" y="54693"/>
                  <a:pt x="52528" y="54693"/>
                  <a:pt x="52520" y="54692"/>
                </a:cubicBezTo>
                <a:cubicBezTo>
                  <a:pt x="52473" y="54603"/>
                  <a:pt x="52540" y="54556"/>
                  <a:pt x="52582" y="54505"/>
                </a:cubicBezTo>
                <a:cubicBezTo>
                  <a:pt x="53247" y="53589"/>
                  <a:pt x="53923" y="52685"/>
                  <a:pt x="54578" y="51766"/>
                </a:cubicBezTo>
                <a:cubicBezTo>
                  <a:pt x="54925" y="51277"/>
                  <a:pt x="55258" y="50774"/>
                  <a:pt x="55570" y="50254"/>
                </a:cubicBezTo>
                <a:cubicBezTo>
                  <a:pt x="55918" y="49677"/>
                  <a:pt x="56235" y="49074"/>
                  <a:pt x="56568" y="48482"/>
                </a:cubicBezTo>
                <a:cubicBezTo>
                  <a:pt x="56755" y="48145"/>
                  <a:pt x="56942" y="47807"/>
                  <a:pt x="57144" y="47484"/>
                </a:cubicBezTo>
                <a:cubicBezTo>
                  <a:pt x="57736" y="46529"/>
                  <a:pt x="58158" y="45484"/>
                  <a:pt x="58532" y="44419"/>
                </a:cubicBezTo>
                <a:cubicBezTo>
                  <a:pt x="58796" y="43650"/>
                  <a:pt x="59014" y="42860"/>
                  <a:pt x="59254" y="42081"/>
                </a:cubicBezTo>
                <a:cubicBezTo>
                  <a:pt x="59311" y="41889"/>
                  <a:pt x="59295" y="41666"/>
                  <a:pt x="59467" y="41484"/>
                </a:cubicBezTo>
                <a:close/>
                <a:moveTo>
                  <a:pt x="9535" y="54816"/>
                </a:moveTo>
                <a:cubicBezTo>
                  <a:pt x="9593" y="54816"/>
                  <a:pt x="9608" y="54891"/>
                  <a:pt x="9634" y="54930"/>
                </a:cubicBezTo>
                <a:cubicBezTo>
                  <a:pt x="10143" y="55689"/>
                  <a:pt x="10710" y="56395"/>
                  <a:pt x="11343" y="57035"/>
                </a:cubicBezTo>
                <a:cubicBezTo>
                  <a:pt x="11873" y="57575"/>
                  <a:pt x="12466" y="58032"/>
                  <a:pt x="13048" y="58510"/>
                </a:cubicBezTo>
                <a:cubicBezTo>
                  <a:pt x="13728" y="59061"/>
                  <a:pt x="14403" y="59617"/>
                  <a:pt x="15094" y="60157"/>
                </a:cubicBezTo>
                <a:cubicBezTo>
                  <a:pt x="15765" y="60687"/>
                  <a:pt x="16466" y="61176"/>
                  <a:pt x="17199" y="61606"/>
                </a:cubicBezTo>
                <a:cubicBezTo>
                  <a:pt x="17687" y="61898"/>
                  <a:pt x="18171" y="62193"/>
                  <a:pt x="18648" y="62490"/>
                </a:cubicBezTo>
                <a:cubicBezTo>
                  <a:pt x="18722" y="62536"/>
                  <a:pt x="18778" y="62610"/>
                  <a:pt x="18893" y="62713"/>
                </a:cubicBezTo>
                <a:cubicBezTo>
                  <a:pt x="18571" y="62687"/>
                  <a:pt x="18336" y="62584"/>
                  <a:pt x="18098" y="62474"/>
                </a:cubicBezTo>
                <a:cubicBezTo>
                  <a:pt x="17132" y="62038"/>
                  <a:pt x="16222" y="61488"/>
                  <a:pt x="15318" y="60937"/>
                </a:cubicBezTo>
                <a:cubicBezTo>
                  <a:pt x="14154" y="60220"/>
                  <a:pt x="13022" y="59455"/>
                  <a:pt x="12034" y="58464"/>
                </a:cubicBezTo>
                <a:cubicBezTo>
                  <a:pt x="11010" y="57435"/>
                  <a:pt x="10169" y="56255"/>
                  <a:pt x="9494" y="54935"/>
                </a:cubicBezTo>
                <a:cubicBezTo>
                  <a:pt x="9483" y="54910"/>
                  <a:pt x="9494" y="54867"/>
                  <a:pt x="9494" y="54826"/>
                </a:cubicBezTo>
                <a:cubicBezTo>
                  <a:pt x="9510" y="54819"/>
                  <a:pt x="9523" y="54816"/>
                  <a:pt x="9535" y="54816"/>
                </a:cubicBezTo>
                <a:close/>
                <a:moveTo>
                  <a:pt x="4984" y="38548"/>
                </a:moveTo>
                <a:cubicBezTo>
                  <a:pt x="5087" y="39114"/>
                  <a:pt x="5305" y="39613"/>
                  <a:pt x="5461" y="40122"/>
                </a:cubicBezTo>
                <a:cubicBezTo>
                  <a:pt x="5706" y="40917"/>
                  <a:pt x="5986" y="41697"/>
                  <a:pt x="6257" y="42486"/>
                </a:cubicBezTo>
                <a:cubicBezTo>
                  <a:pt x="6339" y="42726"/>
                  <a:pt x="6470" y="42939"/>
                  <a:pt x="6533" y="43193"/>
                </a:cubicBezTo>
                <a:cubicBezTo>
                  <a:pt x="6584" y="43426"/>
                  <a:pt x="6682" y="43650"/>
                  <a:pt x="6766" y="43879"/>
                </a:cubicBezTo>
                <a:cubicBezTo>
                  <a:pt x="6854" y="44117"/>
                  <a:pt x="6953" y="44357"/>
                  <a:pt x="7041" y="44596"/>
                </a:cubicBezTo>
                <a:cubicBezTo>
                  <a:pt x="7286" y="45234"/>
                  <a:pt x="7530" y="45874"/>
                  <a:pt x="7780" y="46508"/>
                </a:cubicBezTo>
                <a:cubicBezTo>
                  <a:pt x="7842" y="46680"/>
                  <a:pt x="7898" y="46861"/>
                  <a:pt x="8085" y="46939"/>
                </a:cubicBezTo>
                <a:cubicBezTo>
                  <a:pt x="8060" y="47210"/>
                  <a:pt x="8159" y="47422"/>
                  <a:pt x="8272" y="47635"/>
                </a:cubicBezTo>
                <a:cubicBezTo>
                  <a:pt x="8631" y="48316"/>
                  <a:pt x="8989" y="48997"/>
                  <a:pt x="9358" y="49666"/>
                </a:cubicBezTo>
                <a:cubicBezTo>
                  <a:pt x="9826" y="50498"/>
                  <a:pt x="10288" y="51335"/>
                  <a:pt x="10818" y="52119"/>
                </a:cubicBezTo>
                <a:cubicBezTo>
                  <a:pt x="11135" y="52587"/>
                  <a:pt x="11442" y="53071"/>
                  <a:pt x="11780" y="53517"/>
                </a:cubicBezTo>
                <a:cubicBezTo>
                  <a:pt x="12320" y="54224"/>
                  <a:pt x="12876" y="54920"/>
                  <a:pt x="13447" y="55596"/>
                </a:cubicBezTo>
                <a:cubicBezTo>
                  <a:pt x="14180" y="56469"/>
                  <a:pt x="14960" y="57294"/>
                  <a:pt x="15780" y="58073"/>
                </a:cubicBezTo>
                <a:cubicBezTo>
                  <a:pt x="15869" y="58157"/>
                  <a:pt x="15983" y="58214"/>
                  <a:pt x="16108" y="58297"/>
                </a:cubicBezTo>
                <a:cubicBezTo>
                  <a:pt x="16144" y="58364"/>
                  <a:pt x="16175" y="58479"/>
                  <a:pt x="16248" y="58546"/>
                </a:cubicBezTo>
                <a:cubicBezTo>
                  <a:pt x="16617" y="58884"/>
                  <a:pt x="16986" y="59222"/>
                  <a:pt x="17370" y="59539"/>
                </a:cubicBezTo>
                <a:cubicBezTo>
                  <a:pt x="17755" y="59850"/>
                  <a:pt x="18161" y="60147"/>
                  <a:pt x="18560" y="60443"/>
                </a:cubicBezTo>
                <a:cubicBezTo>
                  <a:pt x="19252" y="60951"/>
                  <a:pt x="19943" y="61457"/>
                  <a:pt x="20638" y="61949"/>
                </a:cubicBezTo>
                <a:cubicBezTo>
                  <a:pt x="21605" y="62625"/>
                  <a:pt x="22619" y="63202"/>
                  <a:pt x="23667" y="63711"/>
                </a:cubicBezTo>
                <a:cubicBezTo>
                  <a:pt x="23777" y="63763"/>
                  <a:pt x="23891" y="63795"/>
                  <a:pt x="23974" y="63944"/>
                </a:cubicBezTo>
                <a:cubicBezTo>
                  <a:pt x="23751" y="63913"/>
                  <a:pt x="23543" y="63888"/>
                  <a:pt x="23341" y="63857"/>
                </a:cubicBezTo>
                <a:cubicBezTo>
                  <a:pt x="22634" y="63757"/>
                  <a:pt x="21933" y="63618"/>
                  <a:pt x="21236" y="63435"/>
                </a:cubicBezTo>
                <a:cubicBezTo>
                  <a:pt x="20981" y="63368"/>
                  <a:pt x="20742" y="63265"/>
                  <a:pt x="20504" y="63150"/>
                </a:cubicBezTo>
                <a:cubicBezTo>
                  <a:pt x="19454" y="62635"/>
                  <a:pt x="18497" y="61949"/>
                  <a:pt x="17500" y="61347"/>
                </a:cubicBezTo>
                <a:cubicBezTo>
                  <a:pt x="16845" y="60958"/>
                  <a:pt x="16202" y="60541"/>
                  <a:pt x="15588" y="60079"/>
                </a:cubicBezTo>
                <a:cubicBezTo>
                  <a:pt x="15178" y="59773"/>
                  <a:pt x="14773" y="59450"/>
                  <a:pt x="14372" y="59123"/>
                </a:cubicBezTo>
                <a:cubicBezTo>
                  <a:pt x="13926" y="58764"/>
                  <a:pt x="13494" y="58380"/>
                  <a:pt x="13042" y="58032"/>
                </a:cubicBezTo>
                <a:cubicBezTo>
                  <a:pt x="12044" y="57273"/>
                  <a:pt x="11135" y="56400"/>
                  <a:pt x="10377" y="55366"/>
                </a:cubicBezTo>
                <a:cubicBezTo>
                  <a:pt x="9665" y="54400"/>
                  <a:pt x="9031" y="53376"/>
                  <a:pt x="8449" y="52306"/>
                </a:cubicBezTo>
                <a:cubicBezTo>
                  <a:pt x="7960" y="51397"/>
                  <a:pt x="7607" y="50426"/>
                  <a:pt x="7265" y="49448"/>
                </a:cubicBezTo>
                <a:cubicBezTo>
                  <a:pt x="7020" y="48747"/>
                  <a:pt x="6818" y="48035"/>
                  <a:pt x="6600" y="47328"/>
                </a:cubicBezTo>
                <a:cubicBezTo>
                  <a:pt x="6137" y="45827"/>
                  <a:pt x="5758" y="44435"/>
                  <a:pt x="5435" y="42865"/>
                </a:cubicBezTo>
                <a:cubicBezTo>
                  <a:pt x="5269" y="42045"/>
                  <a:pt x="5135" y="41218"/>
                  <a:pt x="5056" y="40382"/>
                </a:cubicBezTo>
                <a:cubicBezTo>
                  <a:pt x="5005" y="39862"/>
                  <a:pt x="4926" y="39347"/>
                  <a:pt x="4958" y="38824"/>
                </a:cubicBezTo>
                <a:cubicBezTo>
                  <a:pt x="4963" y="38730"/>
                  <a:pt x="4974" y="38642"/>
                  <a:pt x="4984" y="38548"/>
                </a:cubicBezTo>
                <a:close/>
                <a:moveTo>
                  <a:pt x="31309" y="4138"/>
                </a:moveTo>
                <a:cubicBezTo>
                  <a:pt x="31510" y="4138"/>
                  <a:pt x="31712" y="4140"/>
                  <a:pt x="31914" y="4141"/>
                </a:cubicBezTo>
                <a:cubicBezTo>
                  <a:pt x="32729" y="4146"/>
                  <a:pt x="33550" y="4136"/>
                  <a:pt x="34365" y="4245"/>
                </a:cubicBezTo>
                <a:cubicBezTo>
                  <a:pt x="34870" y="4313"/>
                  <a:pt x="35374" y="4333"/>
                  <a:pt x="35878" y="4369"/>
                </a:cubicBezTo>
                <a:cubicBezTo>
                  <a:pt x="36537" y="4422"/>
                  <a:pt x="37197" y="4458"/>
                  <a:pt x="37857" y="4532"/>
                </a:cubicBezTo>
                <a:cubicBezTo>
                  <a:pt x="38518" y="4604"/>
                  <a:pt x="39166" y="4719"/>
                  <a:pt x="39827" y="4806"/>
                </a:cubicBezTo>
                <a:cubicBezTo>
                  <a:pt x="40575" y="4899"/>
                  <a:pt x="41271" y="5186"/>
                  <a:pt x="41983" y="5436"/>
                </a:cubicBezTo>
                <a:cubicBezTo>
                  <a:pt x="42492" y="5616"/>
                  <a:pt x="43001" y="5820"/>
                  <a:pt x="43526" y="5949"/>
                </a:cubicBezTo>
                <a:cubicBezTo>
                  <a:pt x="44108" y="6095"/>
                  <a:pt x="44571" y="6443"/>
                  <a:pt x="45033" y="6812"/>
                </a:cubicBezTo>
                <a:cubicBezTo>
                  <a:pt x="45074" y="6843"/>
                  <a:pt x="45100" y="6895"/>
                  <a:pt x="45142" y="6932"/>
                </a:cubicBezTo>
                <a:cubicBezTo>
                  <a:pt x="45817" y="7498"/>
                  <a:pt x="46389" y="8179"/>
                  <a:pt x="47017" y="8796"/>
                </a:cubicBezTo>
                <a:cubicBezTo>
                  <a:pt x="47693" y="9467"/>
                  <a:pt x="48389" y="10122"/>
                  <a:pt x="49065" y="10791"/>
                </a:cubicBezTo>
                <a:cubicBezTo>
                  <a:pt x="49693" y="11415"/>
                  <a:pt x="50280" y="12081"/>
                  <a:pt x="50837" y="12772"/>
                </a:cubicBezTo>
                <a:cubicBezTo>
                  <a:pt x="50940" y="12901"/>
                  <a:pt x="51044" y="13026"/>
                  <a:pt x="51158" y="13141"/>
                </a:cubicBezTo>
                <a:cubicBezTo>
                  <a:pt x="51501" y="13467"/>
                  <a:pt x="51756" y="13863"/>
                  <a:pt x="52016" y="14263"/>
                </a:cubicBezTo>
                <a:cubicBezTo>
                  <a:pt x="52369" y="14813"/>
                  <a:pt x="52727" y="15364"/>
                  <a:pt x="53076" y="15925"/>
                </a:cubicBezTo>
                <a:cubicBezTo>
                  <a:pt x="53309" y="16294"/>
                  <a:pt x="53528" y="16678"/>
                  <a:pt x="53751" y="17058"/>
                </a:cubicBezTo>
                <a:cubicBezTo>
                  <a:pt x="54369" y="18117"/>
                  <a:pt x="54915" y="19220"/>
                  <a:pt x="55414" y="20352"/>
                </a:cubicBezTo>
                <a:cubicBezTo>
                  <a:pt x="55830" y="21304"/>
                  <a:pt x="56162" y="22280"/>
                  <a:pt x="56573" y="23230"/>
                </a:cubicBezTo>
                <a:cubicBezTo>
                  <a:pt x="57009" y="24254"/>
                  <a:pt x="57336" y="25314"/>
                  <a:pt x="57570" y="26405"/>
                </a:cubicBezTo>
                <a:cubicBezTo>
                  <a:pt x="57835" y="27663"/>
                  <a:pt x="58095" y="28920"/>
                  <a:pt x="58225" y="30198"/>
                </a:cubicBezTo>
                <a:cubicBezTo>
                  <a:pt x="58292" y="30868"/>
                  <a:pt x="58370" y="31534"/>
                  <a:pt x="58453" y="32198"/>
                </a:cubicBezTo>
                <a:cubicBezTo>
                  <a:pt x="58521" y="32697"/>
                  <a:pt x="58614" y="33191"/>
                  <a:pt x="58681" y="33690"/>
                </a:cubicBezTo>
                <a:cubicBezTo>
                  <a:pt x="58781" y="34412"/>
                  <a:pt x="58868" y="35129"/>
                  <a:pt x="58968" y="35851"/>
                </a:cubicBezTo>
                <a:cubicBezTo>
                  <a:pt x="59019" y="36277"/>
                  <a:pt x="59087" y="36698"/>
                  <a:pt x="59139" y="37124"/>
                </a:cubicBezTo>
                <a:cubicBezTo>
                  <a:pt x="59228" y="37898"/>
                  <a:pt x="59316" y="38678"/>
                  <a:pt x="59398" y="39457"/>
                </a:cubicBezTo>
                <a:cubicBezTo>
                  <a:pt x="59441" y="39852"/>
                  <a:pt x="59398" y="40242"/>
                  <a:pt x="59290" y="40621"/>
                </a:cubicBezTo>
                <a:cubicBezTo>
                  <a:pt x="58999" y="41676"/>
                  <a:pt x="58729" y="42735"/>
                  <a:pt x="58381" y="43769"/>
                </a:cubicBezTo>
                <a:cubicBezTo>
                  <a:pt x="58084" y="44668"/>
                  <a:pt x="57757" y="45551"/>
                  <a:pt x="57336" y="46393"/>
                </a:cubicBezTo>
                <a:cubicBezTo>
                  <a:pt x="57227" y="46606"/>
                  <a:pt x="57123" y="46824"/>
                  <a:pt x="57019" y="47038"/>
                </a:cubicBezTo>
                <a:cubicBezTo>
                  <a:pt x="56894" y="47303"/>
                  <a:pt x="56760" y="47553"/>
                  <a:pt x="56609" y="47796"/>
                </a:cubicBezTo>
                <a:cubicBezTo>
                  <a:pt x="56235" y="48409"/>
                  <a:pt x="55887" y="49033"/>
                  <a:pt x="55533" y="49651"/>
                </a:cubicBezTo>
                <a:cubicBezTo>
                  <a:pt x="55096" y="50421"/>
                  <a:pt x="54640" y="51163"/>
                  <a:pt x="54110" y="51865"/>
                </a:cubicBezTo>
                <a:cubicBezTo>
                  <a:pt x="53554" y="52603"/>
                  <a:pt x="53019" y="53366"/>
                  <a:pt x="52473" y="54114"/>
                </a:cubicBezTo>
                <a:cubicBezTo>
                  <a:pt x="51688" y="55200"/>
                  <a:pt x="50763" y="56126"/>
                  <a:pt x="49719" y="56920"/>
                </a:cubicBezTo>
                <a:cubicBezTo>
                  <a:pt x="48763" y="57647"/>
                  <a:pt x="47765" y="58282"/>
                  <a:pt x="46727" y="58858"/>
                </a:cubicBezTo>
                <a:cubicBezTo>
                  <a:pt x="46233" y="59128"/>
                  <a:pt x="45734" y="59399"/>
                  <a:pt x="45235" y="59663"/>
                </a:cubicBezTo>
                <a:cubicBezTo>
                  <a:pt x="45064" y="59752"/>
                  <a:pt x="44877" y="59814"/>
                  <a:pt x="44700" y="59887"/>
                </a:cubicBezTo>
                <a:cubicBezTo>
                  <a:pt x="43760" y="60272"/>
                  <a:pt x="42814" y="60656"/>
                  <a:pt x="41853" y="60983"/>
                </a:cubicBezTo>
                <a:cubicBezTo>
                  <a:pt x="40720" y="61363"/>
                  <a:pt x="39588" y="61721"/>
                  <a:pt x="38418" y="61939"/>
                </a:cubicBezTo>
                <a:cubicBezTo>
                  <a:pt x="38336" y="61955"/>
                  <a:pt x="38252" y="61980"/>
                  <a:pt x="38168" y="62011"/>
                </a:cubicBezTo>
                <a:cubicBezTo>
                  <a:pt x="38144" y="62023"/>
                  <a:pt x="38122" y="62064"/>
                  <a:pt x="38091" y="62100"/>
                </a:cubicBezTo>
                <a:cubicBezTo>
                  <a:pt x="38018" y="62084"/>
                  <a:pt x="37945" y="62078"/>
                  <a:pt x="37871" y="62078"/>
                </a:cubicBezTo>
                <a:cubicBezTo>
                  <a:pt x="37674" y="62078"/>
                  <a:pt x="37477" y="62124"/>
                  <a:pt x="37276" y="62157"/>
                </a:cubicBezTo>
                <a:cubicBezTo>
                  <a:pt x="36678" y="62267"/>
                  <a:pt x="36080" y="62381"/>
                  <a:pt x="35482" y="62505"/>
                </a:cubicBezTo>
                <a:cubicBezTo>
                  <a:pt x="35295" y="62541"/>
                  <a:pt x="35113" y="62604"/>
                  <a:pt x="34926" y="62661"/>
                </a:cubicBezTo>
                <a:cubicBezTo>
                  <a:pt x="34880" y="62677"/>
                  <a:pt x="34828" y="62713"/>
                  <a:pt x="34782" y="62713"/>
                </a:cubicBezTo>
                <a:cubicBezTo>
                  <a:pt x="34752" y="62712"/>
                  <a:pt x="34723" y="62711"/>
                  <a:pt x="34693" y="62711"/>
                </a:cubicBezTo>
                <a:cubicBezTo>
                  <a:pt x="34176" y="62711"/>
                  <a:pt x="33693" y="62920"/>
                  <a:pt x="33192" y="62999"/>
                </a:cubicBezTo>
                <a:cubicBezTo>
                  <a:pt x="32350" y="63134"/>
                  <a:pt x="31503" y="63280"/>
                  <a:pt x="30662" y="63399"/>
                </a:cubicBezTo>
                <a:cubicBezTo>
                  <a:pt x="30480" y="63426"/>
                  <a:pt x="30324" y="63477"/>
                  <a:pt x="30168" y="63560"/>
                </a:cubicBezTo>
                <a:cubicBezTo>
                  <a:pt x="30137" y="63644"/>
                  <a:pt x="30120" y="63732"/>
                  <a:pt x="30163" y="63836"/>
                </a:cubicBezTo>
                <a:cubicBezTo>
                  <a:pt x="30521" y="63795"/>
                  <a:pt x="30880" y="63763"/>
                  <a:pt x="31243" y="63711"/>
                </a:cubicBezTo>
                <a:cubicBezTo>
                  <a:pt x="32485" y="63529"/>
                  <a:pt x="33717" y="63290"/>
                  <a:pt x="34938" y="62994"/>
                </a:cubicBezTo>
                <a:cubicBezTo>
                  <a:pt x="36096" y="62713"/>
                  <a:pt x="37264" y="62531"/>
                  <a:pt x="38429" y="62292"/>
                </a:cubicBezTo>
                <a:cubicBezTo>
                  <a:pt x="39041" y="62167"/>
                  <a:pt x="39660" y="62043"/>
                  <a:pt x="40263" y="61872"/>
                </a:cubicBezTo>
                <a:cubicBezTo>
                  <a:pt x="40933" y="61685"/>
                  <a:pt x="41593" y="61445"/>
                  <a:pt x="42259" y="61222"/>
                </a:cubicBezTo>
                <a:cubicBezTo>
                  <a:pt x="42393" y="61181"/>
                  <a:pt x="42518" y="61114"/>
                  <a:pt x="42643" y="61056"/>
                </a:cubicBezTo>
                <a:cubicBezTo>
                  <a:pt x="42762" y="61001"/>
                  <a:pt x="42880" y="60949"/>
                  <a:pt x="43014" y="60949"/>
                </a:cubicBezTo>
                <a:cubicBezTo>
                  <a:pt x="43043" y="60949"/>
                  <a:pt x="43074" y="60952"/>
                  <a:pt x="43105" y="60958"/>
                </a:cubicBezTo>
                <a:cubicBezTo>
                  <a:pt x="43136" y="61082"/>
                  <a:pt x="43038" y="61114"/>
                  <a:pt x="42976" y="61145"/>
                </a:cubicBezTo>
                <a:cubicBezTo>
                  <a:pt x="41791" y="61747"/>
                  <a:pt x="40564" y="62215"/>
                  <a:pt x="39291" y="62558"/>
                </a:cubicBezTo>
                <a:cubicBezTo>
                  <a:pt x="38907" y="62661"/>
                  <a:pt x="38523" y="62797"/>
                  <a:pt x="38132" y="62896"/>
                </a:cubicBezTo>
                <a:cubicBezTo>
                  <a:pt x="37607" y="63025"/>
                  <a:pt x="37084" y="63145"/>
                  <a:pt x="36554" y="63253"/>
                </a:cubicBezTo>
                <a:cubicBezTo>
                  <a:pt x="35888" y="63394"/>
                  <a:pt x="35218" y="63514"/>
                  <a:pt x="34552" y="63649"/>
                </a:cubicBezTo>
                <a:cubicBezTo>
                  <a:pt x="34262" y="63706"/>
                  <a:pt x="33976" y="63783"/>
                  <a:pt x="33686" y="63851"/>
                </a:cubicBezTo>
                <a:cubicBezTo>
                  <a:pt x="32646" y="64080"/>
                  <a:pt x="31607" y="64308"/>
                  <a:pt x="30568" y="64532"/>
                </a:cubicBezTo>
                <a:cubicBezTo>
                  <a:pt x="29871" y="64682"/>
                  <a:pt x="29170" y="64817"/>
                  <a:pt x="28468" y="64968"/>
                </a:cubicBezTo>
                <a:cubicBezTo>
                  <a:pt x="28349" y="64992"/>
                  <a:pt x="28228" y="65005"/>
                  <a:pt x="28108" y="65005"/>
                </a:cubicBezTo>
                <a:cubicBezTo>
                  <a:pt x="27987" y="65005"/>
                  <a:pt x="27866" y="64992"/>
                  <a:pt x="27746" y="64963"/>
                </a:cubicBezTo>
                <a:cubicBezTo>
                  <a:pt x="27237" y="64838"/>
                  <a:pt x="26739" y="64699"/>
                  <a:pt x="26224" y="64449"/>
                </a:cubicBezTo>
                <a:cubicBezTo>
                  <a:pt x="26547" y="64272"/>
                  <a:pt x="26873" y="64340"/>
                  <a:pt x="27175" y="64282"/>
                </a:cubicBezTo>
                <a:cubicBezTo>
                  <a:pt x="27466" y="64220"/>
                  <a:pt x="27751" y="64157"/>
                  <a:pt x="28048" y="64106"/>
                </a:cubicBezTo>
                <a:cubicBezTo>
                  <a:pt x="28355" y="64054"/>
                  <a:pt x="28660" y="64007"/>
                  <a:pt x="28972" y="63975"/>
                </a:cubicBezTo>
                <a:cubicBezTo>
                  <a:pt x="29264" y="63950"/>
                  <a:pt x="29554" y="63934"/>
                  <a:pt x="29861" y="63815"/>
                </a:cubicBezTo>
                <a:cubicBezTo>
                  <a:pt x="29715" y="63711"/>
                  <a:pt x="29602" y="63633"/>
                  <a:pt x="29508" y="63565"/>
                </a:cubicBezTo>
                <a:cubicBezTo>
                  <a:pt x="29459" y="63561"/>
                  <a:pt x="29425" y="63549"/>
                  <a:pt x="29397" y="63549"/>
                </a:cubicBezTo>
                <a:cubicBezTo>
                  <a:pt x="29392" y="63549"/>
                  <a:pt x="29388" y="63550"/>
                  <a:pt x="29383" y="63550"/>
                </a:cubicBezTo>
                <a:cubicBezTo>
                  <a:pt x="28729" y="63649"/>
                  <a:pt x="28074" y="63752"/>
                  <a:pt x="27419" y="63836"/>
                </a:cubicBezTo>
                <a:cubicBezTo>
                  <a:pt x="26863" y="63913"/>
                  <a:pt x="26312" y="63960"/>
                  <a:pt x="25756" y="64028"/>
                </a:cubicBezTo>
                <a:cubicBezTo>
                  <a:pt x="25683" y="64036"/>
                  <a:pt x="25611" y="64041"/>
                  <a:pt x="25539" y="64041"/>
                </a:cubicBezTo>
                <a:cubicBezTo>
                  <a:pt x="25337" y="64041"/>
                  <a:pt x="25140" y="64004"/>
                  <a:pt x="24940" y="63908"/>
                </a:cubicBezTo>
                <a:cubicBezTo>
                  <a:pt x="23698" y="63321"/>
                  <a:pt x="22463" y="62728"/>
                  <a:pt x="21298" y="61960"/>
                </a:cubicBezTo>
                <a:cubicBezTo>
                  <a:pt x="20815" y="61644"/>
                  <a:pt x="20322" y="61332"/>
                  <a:pt x="19875" y="60947"/>
                </a:cubicBezTo>
                <a:cubicBezTo>
                  <a:pt x="19605" y="60713"/>
                  <a:pt x="19314" y="60505"/>
                  <a:pt x="19017" y="60308"/>
                </a:cubicBezTo>
                <a:cubicBezTo>
                  <a:pt x="17979" y="59611"/>
                  <a:pt x="17022" y="58807"/>
                  <a:pt x="16123" y="57913"/>
                </a:cubicBezTo>
                <a:cubicBezTo>
                  <a:pt x="15235" y="57035"/>
                  <a:pt x="13890" y="55596"/>
                  <a:pt x="13110" y="54598"/>
                </a:cubicBezTo>
                <a:cubicBezTo>
                  <a:pt x="12315" y="53584"/>
                  <a:pt x="11504" y="52587"/>
                  <a:pt x="10845" y="51459"/>
                </a:cubicBezTo>
                <a:cubicBezTo>
                  <a:pt x="10288" y="50514"/>
                  <a:pt x="9691" y="49594"/>
                  <a:pt x="9197" y="48606"/>
                </a:cubicBezTo>
                <a:cubicBezTo>
                  <a:pt x="8912" y="48030"/>
                  <a:pt x="8605" y="47464"/>
                  <a:pt x="8324" y="46882"/>
                </a:cubicBezTo>
                <a:cubicBezTo>
                  <a:pt x="8190" y="46601"/>
                  <a:pt x="8101" y="46299"/>
                  <a:pt x="7987" y="46004"/>
                </a:cubicBezTo>
                <a:cubicBezTo>
                  <a:pt x="7296" y="44273"/>
                  <a:pt x="6651" y="42517"/>
                  <a:pt x="6044" y="40750"/>
                </a:cubicBezTo>
                <a:cubicBezTo>
                  <a:pt x="5653" y="39613"/>
                  <a:pt x="5348" y="38443"/>
                  <a:pt x="5025" y="37285"/>
                </a:cubicBezTo>
                <a:cubicBezTo>
                  <a:pt x="4963" y="37067"/>
                  <a:pt x="4948" y="36843"/>
                  <a:pt x="4953" y="36620"/>
                </a:cubicBezTo>
                <a:cubicBezTo>
                  <a:pt x="4979" y="35592"/>
                  <a:pt x="4953" y="34563"/>
                  <a:pt x="5041" y="33539"/>
                </a:cubicBezTo>
                <a:cubicBezTo>
                  <a:pt x="5108" y="32776"/>
                  <a:pt x="5113" y="32006"/>
                  <a:pt x="5197" y="31248"/>
                </a:cubicBezTo>
                <a:cubicBezTo>
                  <a:pt x="5296" y="30400"/>
                  <a:pt x="5358" y="29544"/>
                  <a:pt x="5545" y="28707"/>
                </a:cubicBezTo>
                <a:cubicBezTo>
                  <a:pt x="5638" y="28307"/>
                  <a:pt x="5711" y="27901"/>
                  <a:pt x="5784" y="27501"/>
                </a:cubicBezTo>
                <a:cubicBezTo>
                  <a:pt x="5940" y="26618"/>
                  <a:pt x="6168" y="25755"/>
                  <a:pt x="6449" y="24914"/>
                </a:cubicBezTo>
                <a:cubicBezTo>
                  <a:pt x="6751" y="24000"/>
                  <a:pt x="7041" y="23080"/>
                  <a:pt x="7384" y="22181"/>
                </a:cubicBezTo>
                <a:cubicBezTo>
                  <a:pt x="7675" y="21402"/>
                  <a:pt x="8029" y="20654"/>
                  <a:pt x="8361" y="19889"/>
                </a:cubicBezTo>
                <a:cubicBezTo>
                  <a:pt x="9010" y="18404"/>
                  <a:pt x="9763" y="16975"/>
                  <a:pt x="10636" y="15619"/>
                </a:cubicBezTo>
                <a:cubicBezTo>
                  <a:pt x="11588" y="14138"/>
                  <a:pt x="12668" y="12772"/>
                  <a:pt x="13926" y="11582"/>
                </a:cubicBezTo>
                <a:cubicBezTo>
                  <a:pt x="15245" y="10330"/>
                  <a:pt x="16658" y="9218"/>
                  <a:pt x="18207" y="8297"/>
                </a:cubicBezTo>
                <a:cubicBezTo>
                  <a:pt x="18878" y="7903"/>
                  <a:pt x="19547" y="7508"/>
                  <a:pt x="20238" y="7155"/>
                </a:cubicBezTo>
                <a:cubicBezTo>
                  <a:pt x="21278" y="6625"/>
                  <a:pt x="22343" y="6173"/>
                  <a:pt x="23434" y="5784"/>
                </a:cubicBezTo>
                <a:cubicBezTo>
                  <a:pt x="24770" y="5300"/>
                  <a:pt x="26120" y="4863"/>
                  <a:pt x="27507" y="4578"/>
                </a:cubicBezTo>
                <a:cubicBezTo>
                  <a:pt x="28084" y="4458"/>
                  <a:pt x="28676" y="4396"/>
                  <a:pt x="29259" y="4287"/>
                </a:cubicBezTo>
                <a:cubicBezTo>
                  <a:pt x="29940" y="4158"/>
                  <a:pt x="30625" y="4138"/>
                  <a:pt x="31309" y="4138"/>
                </a:cubicBezTo>
                <a:close/>
                <a:moveTo>
                  <a:pt x="23859" y="64332"/>
                </a:moveTo>
                <a:cubicBezTo>
                  <a:pt x="23917" y="64332"/>
                  <a:pt x="23974" y="64368"/>
                  <a:pt x="24031" y="64371"/>
                </a:cubicBezTo>
                <a:cubicBezTo>
                  <a:pt x="24271" y="64387"/>
                  <a:pt x="24514" y="64397"/>
                  <a:pt x="24758" y="64407"/>
                </a:cubicBezTo>
                <a:cubicBezTo>
                  <a:pt x="24931" y="64418"/>
                  <a:pt x="25101" y="64407"/>
                  <a:pt x="25268" y="64474"/>
                </a:cubicBezTo>
                <a:cubicBezTo>
                  <a:pt x="25803" y="64692"/>
                  <a:pt x="26333" y="64911"/>
                  <a:pt x="26909" y="65145"/>
                </a:cubicBezTo>
                <a:cubicBezTo>
                  <a:pt x="26837" y="65193"/>
                  <a:pt x="26774" y="65207"/>
                  <a:pt x="26715" y="65207"/>
                </a:cubicBezTo>
                <a:cubicBezTo>
                  <a:pt x="26664" y="65207"/>
                  <a:pt x="26615" y="65196"/>
                  <a:pt x="26567" y="65186"/>
                </a:cubicBezTo>
                <a:cubicBezTo>
                  <a:pt x="25912" y="65067"/>
                  <a:pt x="24166" y="64563"/>
                  <a:pt x="23761" y="64376"/>
                </a:cubicBezTo>
                <a:cubicBezTo>
                  <a:pt x="23794" y="64343"/>
                  <a:pt x="23827" y="64332"/>
                  <a:pt x="23859" y="64332"/>
                </a:cubicBezTo>
                <a:close/>
                <a:moveTo>
                  <a:pt x="1991" y="27304"/>
                </a:moveTo>
                <a:cubicBezTo>
                  <a:pt x="2173" y="27788"/>
                  <a:pt x="2137" y="28275"/>
                  <a:pt x="2224" y="28733"/>
                </a:cubicBezTo>
                <a:cubicBezTo>
                  <a:pt x="2318" y="29206"/>
                  <a:pt x="2360" y="29695"/>
                  <a:pt x="2459" y="30162"/>
                </a:cubicBezTo>
                <a:cubicBezTo>
                  <a:pt x="2552" y="30630"/>
                  <a:pt x="2495" y="31129"/>
                  <a:pt x="2687" y="31580"/>
                </a:cubicBezTo>
                <a:cubicBezTo>
                  <a:pt x="2812" y="31529"/>
                  <a:pt x="2765" y="31414"/>
                  <a:pt x="2812" y="31342"/>
                </a:cubicBezTo>
                <a:cubicBezTo>
                  <a:pt x="2859" y="31263"/>
                  <a:pt x="2895" y="31180"/>
                  <a:pt x="2926" y="31112"/>
                </a:cubicBezTo>
                <a:cubicBezTo>
                  <a:pt x="2905" y="30868"/>
                  <a:pt x="2890" y="30650"/>
                  <a:pt x="2874" y="30417"/>
                </a:cubicBezTo>
                <a:lnTo>
                  <a:pt x="2874" y="30417"/>
                </a:lnTo>
                <a:cubicBezTo>
                  <a:pt x="3030" y="30500"/>
                  <a:pt x="3004" y="30650"/>
                  <a:pt x="3035" y="30769"/>
                </a:cubicBezTo>
                <a:cubicBezTo>
                  <a:pt x="3072" y="30894"/>
                  <a:pt x="3108" y="31024"/>
                  <a:pt x="3118" y="31144"/>
                </a:cubicBezTo>
                <a:cubicBezTo>
                  <a:pt x="3186" y="31913"/>
                  <a:pt x="3425" y="32635"/>
                  <a:pt x="3612" y="33373"/>
                </a:cubicBezTo>
                <a:cubicBezTo>
                  <a:pt x="3893" y="34490"/>
                  <a:pt x="4199" y="35596"/>
                  <a:pt x="4500" y="36709"/>
                </a:cubicBezTo>
                <a:cubicBezTo>
                  <a:pt x="4600" y="37067"/>
                  <a:pt x="4656" y="37431"/>
                  <a:pt x="4646" y="37810"/>
                </a:cubicBezTo>
                <a:cubicBezTo>
                  <a:pt x="4615" y="38745"/>
                  <a:pt x="4667" y="39675"/>
                  <a:pt x="4781" y="40601"/>
                </a:cubicBezTo>
                <a:cubicBezTo>
                  <a:pt x="4864" y="41323"/>
                  <a:pt x="4999" y="42035"/>
                  <a:pt x="5135" y="42752"/>
                </a:cubicBezTo>
                <a:cubicBezTo>
                  <a:pt x="5233" y="43275"/>
                  <a:pt x="5363" y="43800"/>
                  <a:pt x="5473" y="44325"/>
                </a:cubicBezTo>
                <a:cubicBezTo>
                  <a:pt x="5493" y="44414"/>
                  <a:pt x="5509" y="44507"/>
                  <a:pt x="5446" y="44616"/>
                </a:cubicBezTo>
                <a:cubicBezTo>
                  <a:pt x="5399" y="44481"/>
                  <a:pt x="5342" y="44373"/>
                  <a:pt x="5317" y="44248"/>
                </a:cubicBezTo>
                <a:cubicBezTo>
                  <a:pt x="5123" y="43395"/>
                  <a:pt x="4843" y="42570"/>
                  <a:pt x="4729" y="41697"/>
                </a:cubicBezTo>
                <a:cubicBezTo>
                  <a:pt x="4729" y="41661"/>
                  <a:pt x="4729" y="41618"/>
                  <a:pt x="4713" y="41587"/>
                </a:cubicBezTo>
                <a:cubicBezTo>
                  <a:pt x="4574" y="41280"/>
                  <a:pt x="4547" y="40954"/>
                  <a:pt x="4516" y="40621"/>
                </a:cubicBezTo>
                <a:cubicBezTo>
                  <a:pt x="4485" y="40289"/>
                  <a:pt x="4423" y="39956"/>
                  <a:pt x="4365" y="39628"/>
                </a:cubicBezTo>
                <a:cubicBezTo>
                  <a:pt x="4246" y="38985"/>
                  <a:pt x="4132" y="38345"/>
                  <a:pt x="4001" y="37706"/>
                </a:cubicBezTo>
                <a:cubicBezTo>
                  <a:pt x="3981" y="37602"/>
                  <a:pt x="3914" y="37508"/>
                  <a:pt x="3852" y="37378"/>
                </a:cubicBezTo>
                <a:cubicBezTo>
                  <a:pt x="3845" y="37285"/>
                  <a:pt x="3914" y="37165"/>
                  <a:pt x="3876" y="37031"/>
                </a:cubicBezTo>
                <a:cubicBezTo>
                  <a:pt x="3820" y="36834"/>
                  <a:pt x="3799" y="36630"/>
                  <a:pt x="3752" y="36428"/>
                </a:cubicBezTo>
                <a:cubicBezTo>
                  <a:pt x="3446" y="35124"/>
                  <a:pt x="3274" y="33793"/>
                  <a:pt x="3103" y="32464"/>
                </a:cubicBezTo>
                <a:cubicBezTo>
                  <a:pt x="3072" y="32256"/>
                  <a:pt x="3041" y="32064"/>
                  <a:pt x="2890" y="31908"/>
                </a:cubicBezTo>
                <a:lnTo>
                  <a:pt x="2739" y="31908"/>
                </a:lnTo>
                <a:cubicBezTo>
                  <a:pt x="2718" y="31939"/>
                  <a:pt x="2687" y="31970"/>
                  <a:pt x="2687" y="32001"/>
                </a:cubicBezTo>
                <a:cubicBezTo>
                  <a:pt x="2723" y="32371"/>
                  <a:pt x="2760" y="32745"/>
                  <a:pt x="2807" y="33112"/>
                </a:cubicBezTo>
                <a:cubicBezTo>
                  <a:pt x="2972" y="34479"/>
                  <a:pt x="3228" y="35836"/>
                  <a:pt x="3519" y="37181"/>
                </a:cubicBezTo>
                <a:cubicBezTo>
                  <a:pt x="3830" y="38615"/>
                  <a:pt x="4070" y="40071"/>
                  <a:pt x="4334" y="41515"/>
                </a:cubicBezTo>
                <a:cubicBezTo>
                  <a:pt x="4490" y="42356"/>
                  <a:pt x="4610" y="43208"/>
                  <a:pt x="4874" y="44019"/>
                </a:cubicBezTo>
                <a:cubicBezTo>
                  <a:pt x="5161" y="44897"/>
                  <a:pt x="5379" y="45801"/>
                  <a:pt x="5696" y="46673"/>
                </a:cubicBezTo>
                <a:cubicBezTo>
                  <a:pt x="5924" y="47297"/>
                  <a:pt x="6132" y="47932"/>
                  <a:pt x="6339" y="48565"/>
                </a:cubicBezTo>
                <a:cubicBezTo>
                  <a:pt x="6521" y="49131"/>
                  <a:pt x="6756" y="49672"/>
                  <a:pt x="7010" y="50207"/>
                </a:cubicBezTo>
                <a:cubicBezTo>
                  <a:pt x="7530" y="51304"/>
                  <a:pt x="8060" y="52395"/>
                  <a:pt x="8521" y="53517"/>
                </a:cubicBezTo>
                <a:cubicBezTo>
                  <a:pt x="9020" y="54717"/>
                  <a:pt x="9624" y="55850"/>
                  <a:pt x="10361" y="56894"/>
                </a:cubicBezTo>
                <a:cubicBezTo>
                  <a:pt x="10917" y="57689"/>
                  <a:pt x="11540" y="58411"/>
                  <a:pt x="12252" y="59056"/>
                </a:cubicBezTo>
                <a:cubicBezTo>
                  <a:pt x="13068" y="59798"/>
                  <a:pt x="14087" y="60567"/>
                  <a:pt x="15111" y="61181"/>
                </a:cubicBezTo>
                <a:cubicBezTo>
                  <a:pt x="15552" y="61445"/>
                  <a:pt x="15972" y="61742"/>
                  <a:pt x="16409" y="62006"/>
                </a:cubicBezTo>
                <a:cubicBezTo>
                  <a:pt x="17126" y="62433"/>
                  <a:pt x="17864" y="62797"/>
                  <a:pt x="18643" y="63083"/>
                </a:cubicBezTo>
                <a:cubicBezTo>
                  <a:pt x="19350" y="63342"/>
                  <a:pt x="20072" y="63560"/>
                  <a:pt x="20794" y="63773"/>
                </a:cubicBezTo>
                <a:cubicBezTo>
                  <a:pt x="20893" y="63800"/>
                  <a:pt x="20991" y="63836"/>
                  <a:pt x="21091" y="63882"/>
                </a:cubicBezTo>
                <a:cubicBezTo>
                  <a:pt x="22332" y="64428"/>
                  <a:pt x="23621" y="64812"/>
                  <a:pt x="24914" y="65186"/>
                </a:cubicBezTo>
                <a:cubicBezTo>
                  <a:pt x="24982" y="65207"/>
                  <a:pt x="25050" y="65212"/>
                  <a:pt x="25113" y="65222"/>
                </a:cubicBezTo>
                <a:cubicBezTo>
                  <a:pt x="25144" y="65342"/>
                  <a:pt x="25070" y="65373"/>
                  <a:pt x="25008" y="65378"/>
                </a:cubicBezTo>
                <a:cubicBezTo>
                  <a:pt x="24615" y="65402"/>
                  <a:pt x="24222" y="65447"/>
                  <a:pt x="23827" y="65447"/>
                </a:cubicBezTo>
                <a:cubicBezTo>
                  <a:pt x="23699" y="65447"/>
                  <a:pt x="23572" y="65442"/>
                  <a:pt x="23444" y="65431"/>
                </a:cubicBezTo>
                <a:cubicBezTo>
                  <a:pt x="23377" y="65423"/>
                  <a:pt x="23308" y="65414"/>
                  <a:pt x="23238" y="65414"/>
                </a:cubicBezTo>
                <a:cubicBezTo>
                  <a:pt x="23220" y="65414"/>
                  <a:pt x="23202" y="65414"/>
                  <a:pt x="23185" y="65416"/>
                </a:cubicBezTo>
                <a:cubicBezTo>
                  <a:pt x="22768" y="65416"/>
                  <a:pt x="22353" y="65368"/>
                  <a:pt x="21938" y="65347"/>
                </a:cubicBezTo>
                <a:cubicBezTo>
                  <a:pt x="21137" y="65306"/>
                  <a:pt x="20348" y="65171"/>
                  <a:pt x="19547" y="65083"/>
                </a:cubicBezTo>
                <a:cubicBezTo>
                  <a:pt x="19241" y="65052"/>
                  <a:pt x="18929" y="64994"/>
                  <a:pt x="18622" y="64927"/>
                </a:cubicBezTo>
                <a:cubicBezTo>
                  <a:pt x="17874" y="64755"/>
                  <a:pt x="17111" y="64651"/>
                  <a:pt x="16377" y="64407"/>
                </a:cubicBezTo>
                <a:cubicBezTo>
                  <a:pt x="16295" y="64376"/>
                  <a:pt x="16207" y="64387"/>
                  <a:pt x="16144" y="64376"/>
                </a:cubicBezTo>
                <a:cubicBezTo>
                  <a:pt x="15089" y="63877"/>
                  <a:pt x="14061" y="63383"/>
                  <a:pt x="13161" y="62625"/>
                </a:cubicBezTo>
                <a:cubicBezTo>
                  <a:pt x="12289" y="61882"/>
                  <a:pt x="11365" y="61212"/>
                  <a:pt x="10636" y="60323"/>
                </a:cubicBezTo>
                <a:cubicBezTo>
                  <a:pt x="10528" y="60292"/>
                  <a:pt x="10444" y="60266"/>
                  <a:pt x="10367" y="60246"/>
                </a:cubicBezTo>
                <a:cubicBezTo>
                  <a:pt x="10273" y="60110"/>
                  <a:pt x="10273" y="59934"/>
                  <a:pt x="10143" y="59809"/>
                </a:cubicBezTo>
                <a:cubicBezTo>
                  <a:pt x="9909" y="59596"/>
                  <a:pt x="9780" y="59258"/>
                  <a:pt x="9478" y="59112"/>
                </a:cubicBezTo>
                <a:cubicBezTo>
                  <a:pt x="9447" y="59097"/>
                  <a:pt x="9416" y="59066"/>
                  <a:pt x="9411" y="59035"/>
                </a:cubicBezTo>
                <a:cubicBezTo>
                  <a:pt x="9363" y="58817"/>
                  <a:pt x="9197" y="58687"/>
                  <a:pt x="9068" y="58551"/>
                </a:cubicBezTo>
                <a:cubicBezTo>
                  <a:pt x="8667" y="58157"/>
                  <a:pt x="8366" y="57678"/>
                  <a:pt x="8023" y="57237"/>
                </a:cubicBezTo>
                <a:cubicBezTo>
                  <a:pt x="7670" y="56795"/>
                  <a:pt x="7327" y="56349"/>
                  <a:pt x="6984" y="55901"/>
                </a:cubicBezTo>
                <a:cubicBezTo>
                  <a:pt x="6646" y="55455"/>
                  <a:pt x="6303" y="55003"/>
                  <a:pt x="5971" y="54546"/>
                </a:cubicBezTo>
                <a:cubicBezTo>
                  <a:pt x="5519" y="53906"/>
                  <a:pt x="5098" y="53241"/>
                  <a:pt x="4756" y="52524"/>
                </a:cubicBezTo>
                <a:cubicBezTo>
                  <a:pt x="4438" y="51865"/>
                  <a:pt x="4111" y="51205"/>
                  <a:pt x="3778" y="50524"/>
                </a:cubicBezTo>
                <a:cubicBezTo>
                  <a:pt x="3684" y="50488"/>
                  <a:pt x="3617" y="50467"/>
                  <a:pt x="3555" y="50446"/>
                </a:cubicBezTo>
                <a:cubicBezTo>
                  <a:pt x="3581" y="50390"/>
                  <a:pt x="3607" y="50337"/>
                  <a:pt x="3643" y="50270"/>
                </a:cubicBezTo>
                <a:cubicBezTo>
                  <a:pt x="3560" y="49978"/>
                  <a:pt x="3425" y="49697"/>
                  <a:pt x="3295" y="49412"/>
                </a:cubicBezTo>
                <a:cubicBezTo>
                  <a:pt x="2874" y="48472"/>
                  <a:pt x="2432" y="47536"/>
                  <a:pt x="2080" y="46565"/>
                </a:cubicBezTo>
                <a:cubicBezTo>
                  <a:pt x="1888" y="46045"/>
                  <a:pt x="1720" y="45510"/>
                  <a:pt x="1565" y="44975"/>
                </a:cubicBezTo>
                <a:cubicBezTo>
                  <a:pt x="1289" y="44035"/>
                  <a:pt x="1015" y="43088"/>
                  <a:pt x="838" y="42117"/>
                </a:cubicBezTo>
                <a:cubicBezTo>
                  <a:pt x="754" y="41623"/>
                  <a:pt x="646" y="41131"/>
                  <a:pt x="583" y="40632"/>
                </a:cubicBezTo>
                <a:cubicBezTo>
                  <a:pt x="526" y="40189"/>
                  <a:pt x="516" y="39743"/>
                  <a:pt x="478" y="39296"/>
                </a:cubicBezTo>
                <a:cubicBezTo>
                  <a:pt x="432" y="38662"/>
                  <a:pt x="495" y="38023"/>
                  <a:pt x="391" y="37395"/>
                </a:cubicBezTo>
                <a:cubicBezTo>
                  <a:pt x="495" y="36802"/>
                  <a:pt x="427" y="36205"/>
                  <a:pt x="447" y="35606"/>
                </a:cubicBezTo>
                <a:cubicBezTo>
                  <a:pt x="485" y="34318"/>
                  <a:pt x="672" y="33050"/>
                  <a:pt x="936" y="31793"/>
                </a:cubicBezTo>
                <a:cubicBezTo>
                  <a:pt x="1164" y="30702"/>
                  <a:pt x="1394" y="29611"/>
                  <a:pt x="1627" y="28520"/>
                </a:cubicBezTo>
                <a:cubicBezTo>
                  <a:pt x="1715" y="28120"/>
                  <a:pt x="1819" y="27726"/>
                  <a:pt x="1991" y="27304"/>
                </a:cubicBezTo>
                <a:close/>
                <a:moveTo>
                  <a:pt x="58650" y="48295"/>
                </a:moveTo>
                <a:cubicBezTo>
                  <a:pt x="58750" y="48316"/>
                  <a:pt x="58755" y="48373"/>
                  <a:pt x="58744" y="48425"/>
                </a:cubicBezTo>
                <a:cubicBezTo>
                  <a:pt x="58604" y="49152"/>
                  <a:pt x="58453" y="49879"/>
                  <a:pt x="58220" y="50587"/>
                </a:cubicBezTo>
                <a:cubicBezTo>
                  <a:pt x="58168" y="50747"/>
                  <a:pt x="58110" y="50898"/>
                  <a:pt x="58002" y="51028"/>
                </a:cubicBezTo>
                <a:cubicBezTo>
                  <a:pt x="57616" y="51486"/>
                  <a:pt x="57247" y="51958"/>
                  <a:pt x="56817" y="52373"/>
                </a:cubicBezTo>
                <a:cubicBezTo>
                  <a:pt x="56069" y="53102"/>
                  <a:pt x="55372" y="53881"/>
                  <a:pt x="54702" y="54692"/>
                </a:cubicBezTo>
                <a:cubicBezTo>
                  <a:pt x="54250" y="55237"/>
                  <a:pt x="53731" y="55714"/>
                  <a:pt x="53221" y="56193"/>
                </a:cubicBezTo>
                <a:cubicBezTo>
                  <a:pt x="52806" y="56593"/>
                  <a:pt x="52395" y="56992"/>
                  <a:pt x="51990" y="57409"/>
                </a:cubicBezTo>
                <a:cubicBezTo>
                  <a:pt x="51475" y="57939"/>
                  <a:pt x="50930" y="58433"/>
                  <a:pt x="50333" y="58858"/>
                </a:cubicBezTo>
                <a:cubicBezTo>
                  <a:pt x="49329" y="59570"/>
                  <a:pt x="48363" y="60334"/>
                  <a:pt x="47391" y="61092"/>
                </a:cubicBezTo>
                <a:cubicBezTo>
                  <a:pt x="46846" y="61519"/>
                  <a:pt x="46249" y="61867"/>
                  <a:pt x="45640" y="62193"/>
                </a:cubicBezTo>
                <a:cubicBezTo>
                  <a:pt x="44036" y="63061"/>
                  <a:pt x="42367" y="63763"/>
                  <a:pt x="40647" y="64325"/>
                </a:cubicBezTo>
                <a:cubicBezTo>
                  <a:pt x="39785" y="64610"/>
                  <a:pt x="38902" y="64823"/>
                  <a:pt x="38008" y="64984"/>
                </a:cubicBezTo>
                <a:cubicBezTo>
                  <a:pt x="37151" y="65135"/>
                  <a:pt x="36293" y="65316"/>
                  <a:pt x="35436" y="65478"/>
                </a:cubicBezTo>
                <a:cubicBezTo>
                  <a:pt x="34635" y="65633"/>
                  <a:pt x="33835" y="65761"/>
                  <a:pt x="33022" y="65761"/>
                </a:cubicBezTo>
                <a:cubicBezTo>
                  <a:pt x="32964" y="65761"/>
                  <a:pt x="32907" y="65760"/>
                  <a:pt x="32849" y="65759"/>
                </a:cubicBezTo>
                <a:cubicBezTo>
                  <a:pt x="32672" y="65753"/>
                  <a:pt x="32495" y="65752"/>
                  <a:pt x="32317" y="65752"/>
                </a:cubicBezTo>
                <a:cubicBezTo>
                  <a:pt x="31936" y="65752"/>
                  <a:pt x="31555" y="65760"/>
                  <a:pt x="31175" y="65764"/>
                </a:cubicBezTo>
                <a:cubicBezTo>
                  <a:pt x="30842" y="65764"/>
                  <a:pt x="30516" y="65732"/>
                  <a:pt x="30194" y="65649"/>
                </a:cubicBezTo>
                <a:cubicBezTo>
                  <a:pt x="29871" y="65565"/>
                  <a:pt x="29549" y="65488"/>
                  <a:pt x="29190" y="65399"/>
                </a:cubicBezTo>
                <a:cubicBezTo>
                  <a:pt x="29295" y="65249"/>
                  <a:pt x="29398" y="65239"/>
                  <a:pt x="29502" y="65212"/>
                </a:cubicBezTo>
                <a:cubicBezTo>
                  <a:pt x="30027" y="65098"/>
                  <a:pt x="30557" y="64984"/>
                  <a:pt x="31082" y="64870"/>
                </a:cubicBezTo>
                <a:cubicBezTo>
                  <a:pt x="32262" y="64610"/>
                  <a:pt x="33436" y="64345"/>
                  <a:pt x="34610" y="64090"/>
                </a:cubicBezTo>
                <a:cubicBezTo>
                  <a:pt x="35343" y="63934"/>
                  <a:pt x="36086" y="63810"/>
                  <a:pt x="36813" y="63644"/>
                </a:cubicBezTo>
                <a:cubicBezTo>
                  <a:pt x="37650" y="63452"/>
                  <a:pt x="38486" y="63270"/>
                  <a:pt x="39297" y="62999"/>
                </a:cubicBezTo>
                <a:cubicBezTo>
                  <a:pt x="39878" y="62802"/>
                  <a:pt x="40475" y="62661"/>
                  <a:pt x="41048" y="62443"/>
                </a:cubicBezTo>
                <a:cubicBezTo>
                  <a:pt x="41837" y="62142"/>
                  <a:pt x="42602" y="61793"/>
                  <a:pt x="43350" y="61399"/>
                </a:cubicBezTo>
                <a:cubicBezTo>
                  <a:pt x="43729" y="61207"/>
                  <a:pt x="44103" y="61009"/>
                  <a:pt x="44482" y="60822"/>
                </a:cubicBezTo>
                <a:cubicBezTo>
                  <a:pt x="45209" y="60464"/>
                  <a:pt x="45911" y="60042"/>
                  <a:pt x="46612" y="59632"/>
                </a:cubicBezTo>
                <a:cubicBezTo>
                  <a:pt x="47101" y="59347"/>
                  <a:pt x="47583" y="59050"/>
                  <a:pt x="48072" y="58759"/>
                </a:cubicBezTo>
                <a:cubicBezTo>
                  <a:pt x="48192" y="58687"/>
                  <a:pt x="48316" y="58620"/>
                  <a:pt x="48425" y="58531"/>
                </a:cubicBezTo>
                <a:cubicBezTo>
                  <a:pt x="49075" y="58027"/>
                  <a:pt x="49750" y="57570"/>
                  <a:pt x="50395" y="57055"/>
                </a:cubicBezTo>
                <a:cubicBezTo>
                  <a:pt x="50794" y="56733"/>
                  <a:pt x="51231" y="56457"/>
                  <a:pt x="51626" y="56119"/>
                </a:cubicBezTo>
                <a:cubicBezTo>
                  <a:pt x="52244" y="55601"/>
                  <a:pt x="52883" y="55117"/>
                  <a:pt x="53429" y="54510"/>
                </a:cubicBezTo>
                <a:cubicBezTo>
                  <a:pt x="54240" y="53610"/>
                  <a:pt x="55081" y="52748"/>
                  <a:pt x="55851" y="51802"/>
                </a:cubicBezTo>
                <a:cubicBezTo>
                  <a:pt x="56557" y="50929"/>
                  <a:pt x="57196" y="49989"/>
                  <a:pt x="57918" y="49131"/>
                </a:cubicBezTo>
                <a:cubicBezTo>
                  <a:pt x="58163" y="48841"/>
                  <a:pt x="58417" y="48565"/>
                  <a:pt x="58650" y="48295"/>
                </a:cubicBezTo>
                <a:close/>
                <a:moveTo>
                  <a:pt x="57441" y="52285"/>
                </a:moveTo>
                <a:lnTo>
                  <a:pt x="57441" y="52285"/>
                </a:lnTo>
                <a:cubicBezTo>
                  <a:pt x="57336" y="52618"/>
                  <a:pt x="57024" y="53164"/>
                  <a:pt x="56630" y="53688"/>
                </a:cubicBezTo>
                <a:cubicBezTo>
                  <a:pt x="56292" y="54140"/>
                  <a:pt x="55969" y="54603"/>
                  <a:pt x="55616" y="55045"/>
                </a:cubicBezTo>
                <a:cubicBezTo>
                  <a:pt x="55278" y="55465"/>
                  <a:pt x="54967" y="55917"/>
                  <a:pt x="54530" y="56224"/>
                </a:cubicBezTo>
                <a:cubicBezTo>
                  <a:pt x="54500" y="56353"/>
                  <a:pt x="54481" y="56453"/>
                  <a:pt x="54456" y="56557"/>
                </a:cubicBezTo>
                <a:lnTo>
                  <a:pt x="54456" y="56557"/>
                </a:lnTo>
                <a:cubicBezTo>
                  <a:pt x="54391" y="56573"/>
                  <a:pt x="54325" y="56588"/>
                  <a:pt x="54240" y="56603"/>
                </a:cubicBezTo>
                <a:cubicBezTo>
                  <a:pt x="53995" y="56868"/>
                  <a:pt x="53657" y="57040"/>
                  <a:pt x="53465" y="57393"/>
                </a:cubicBezTo>
                <a:cubicBezTo>
                  <a:pt x="53439" y="57435"/>
                  <a:pt x="53382" y="57455"/>
                  <a:pt x="53341" y="57486"/>
                </a:cubicBezTo>
                <a:cubicBezTo>
                  <a:pt x="53201" y="57601"/>
                  <a:pt x="53055" y="57704"/>
                  <a:pt x="52930" y="57834"/>
                </a:cubicBezTo>
                <a:cubicBezTo>
                  <a:pt x="52426" y="58375"/>
                  <a:pt x="51844" y="58817"/>
                  <a:pt x="51299" y="59305"/>
                </a:cubicBezTo>
                <a:cubicBezTo>
                  <a:pt x="50763" y="59788"/>
                  <a:pt x="50213" y="60241"/>
                  <a:pt x="49662" y="60702"/>
                </a:cubicBezTo>
                <a:cubicBezTo>
                  <a:pt x="48799" y="61435"/>
                  <a:pt x="47839" y="62001"/>
                  <a:pt x="46861" y="62541"/>
                </a:cubicBezTo>
                <a:cubicBezTo>
                  <a:pt x="46508" y="62735"/>
                  <a:pt x="46124" y="62869"/>
                  <a:pt x="45812" y="63150"/>
                </a:cubicBezTo>
                <a:cubicBezTo>
                  <a:pt x="45297" y="63275"/>
                  <a:pt x="44861" y="63596"/>
                  <a:pt x="44383" y="63815"/>
                </a:cubicBezTo>
                <a:cubicBezTo>
                  <a:pt x="43873" y="64054"/>
                  <a:pt x="43375" y="64325"/>
                  <a:pt x="42856" y="64543"/>
                </a:cubicBezTo>
                <a:cubicBezTo>
                  <a:pt x="41266" y="65212"/>
                  <a:pt x="39634" y="65732"/>
                  <a:pt x="37945" y="66018"/>
                </a:cubicBezTo>
                <a:cubicBezTo>
                  <a:pt x="37067" y="66164"/>
                  <a:pt x="36180" y="66200"/>
                  <a:pt x="35290" y="66215"/>
                </a:cubicBezTo>
                <a:cubicBezTo>
                  <a:pt x="35193" y="66217"/>
                  <a:pt x="35095" y="66218"/>
                  <a:pt x="34997" y="66218"/>
                </a:cubicBezTo>
                <a:cubicBezTo>
                  <a:pt x="34575" y="66218"/>
                  <a:pt x="34150" y="66200"/>
                  <a:pt x="33691" y="66179"/>
                </a:cubicBezTo>
                <a:cubicBezTo>
                  <a:pt x="34496" y="66039"/>
                  <a:pt x="35254" y="65914"/>
                  <a:pt x="36007" y="65774"/>
                </a:cubicBezTo>
                <a:cubicBezTo>
                  <a:pt x="36948" y="65597"/>
                  <a:pt x="37883" y="65395"/>
                  <a:pt x="38818" y="65207"/>
                </a:cubicBezTo>
                <a:cubicBezTo>
                  <a:pt x="39852" y="65010"/>
                  <a:pt x="40856" y="64704"/>
                  <a:pt x="41837" y="64335"/>
                </a:cubicBezTo>
                <a:cubicBezTo>
                  <a:pt x="42446" y="64106"/>
                  <a:pt x="43043" y="63846"/>
                  <a:pt x="43645" y="63601"/>
                </a:cubicBezTo>
                <a:cubicBezTo>
                  <a:pt x="43900" y="63498"/>
                  <a:pt x="44129" y="63337"/>
                  <a:pt x="44393" y="63248"/>
                </a:cubicBezTo>
                <a:cubicBezTo>
                  <a:pt x="44659" y="63165"/>
                  <a:pt x="44908" y="63015"/>
                  <a:pt x="45158" y="62891"/>
                </a:cubicBezTo>
                <a:cubicBezTo>
                  <a:pt x="45412" y="62760"/>
                  <a:pt x="45662" y="62630"/>
                  <a:pt x="45906" y="62490"/>
                </a:cubicBezTo>
                <a:cubicBezTo>
                  <a:pt x="46149" y="62349"/>
                  <a:pt x="46399" y="62210"/>
                  <a:pt x="46638" y="62054"/>
                </a:cubicBezTo>
                <a:cubicBezTo>
                  <a:pt x="46887" y="61893"/>
                  <a:pt x="47142" y="61726"/>
                  <a:pt x="47386" y="61544"/>
                </a:cubicBezTo>
                <a:cubicBezTo>
                  <a:pt x="48597" y="60635"/>
                  <a:pt x="49803" y="59726"/>
                  <a:pt x="51012" y="58807"/>
                </a:cubicBezTo>
                <a:cubicBezTo>
                  <a:pt x="51350" y="58551"/>
                  <a:pt x="51683" y="58277"/>
                  <a:pt x="51979" y="57959"/>
                </a:cubicBezTo>
                <a:cubicBezTo>
                  <a:pt x="52629" y="57253"/>
                  <a:pt x="53304" y="56582"/>
                  <a:pt x="54011" y="55944"/>
                </a:cubicBezTo>
                <a:cubicBezTo>
                  <a:pt x="54588" y="55429"/>
                  <a:pt x="55071" y="54810"/>
                  <a:pt x="55564" y="54213"/>
                </a:cubicBezTo>
                <a:cubicBezTo>
                  <a:pt x="56125" y="53543"/>
                  <a:pt x="56749" y="52951"/>
                  <a:pt x="57357" y="52327"/>
                </a:cubicBezTo>
                <a:cubicBezTo>
                  <a:pt x="57378" y="52306"/>
                  <a:pt x="57409" y="52301"/>
                  <a:pt x="57441" y="52285"/>
                </a:cubicBezTo>
                <a:close/>
                <a:moveTo>
                  <a:pt x="38733" y="1"/>
                </a:moveTo>
                <a:cubicBezTo>
                  <a:pt x="37988" y="1"/>
                  <a:pt x="37247" y="57"/>
                  <a:pt x="36506" y="120"/>
                </a:cubicBezTo>
                <a:cubicBezTo>
                  <a:pt x="35499" y="208"/>
                  <a:pt x="34511" y="441"/>
                  <a:pt x="33523" y="666"/>
                </a:cubicBezTo>
                <a:cubicBezTo>
                  <a:pt x="32760" y="837"/>
                  <a:pt x="32007" y="1076"/>
                  <a:pt x="31254" y="1304"/>
                </a:cubicBezTo>
                <a:cubicBezTo>
                  <a:pt x="30908" y="1412"/>
                  <a:pt x="30561" y="1482"/>
                  <a:pt x="30197" y="1482"/>
                </a:cubicBezTo>
                <a:cubicBezTo>
                  <a:pt x="30173" y="1482"/>
                  <a:pt x="30149" y="1482"/>
                  <a:pt x="30125" y="1481"/>
                </a:cubicBezTo>
                <a:cubicBezTo>
                  <a:pt x="29959" y="1477"/>
                  <a:pt x="29793" y="1474"/>
                  <a:pt x="29626" y="1474"/>
                </a:cubicBezTo>
                <a:cubicBezTo>
                  <a:pt x="29149" y="1474"/>
                  <a:pt x="28671" y="1497"/>
                  <a:pt x="28193" y="1575"/>
                </a:cubicBezTo>
                <a:cubicBezTo>
                  <a:pt x="27923" y="1616"/>
                  <a:pt x="27648" y="1683"/>
                  <a:pt x="27372" y="1700"/>
                </a:cubicBezTo>
                <a:cubicBezTo>
                  <a:pt x="26988" y="1726"/>
                  <a:pt x="26614" y="1782"/>
                  <a:pt x="26235" y="1839"/>
                </a:cubicBezTo>
                <a:cubicBezTo>
                  <a:pt x="25336" y="1975"/>
                  <a:pt x="24452" y="2172"/>
                  <a:pt x="23579" y="2448"/>
                </a:cubicBezTo>
                <a:cubicBezTo>
                  <a:pt x="22945" y="2650"/>
                  <a:pt x="22317" y="2868"/>
                  <a:pt x="21672" y="3035"/>
                </a:cubicBezTo>
                <a:cubicBezTo>
                  <a:pt x="20727" y="3273"/>
                  <a:pt x="19787" y="3539"/>
                  <a:pt x="18878" y="3913"/>
                </a:cubicBezTo>
                <a:cubicBezTo>
                  <a:pt x="18830" y="3933"/>
                  <a:pt x="18778" y="3939"/>
                  <a:pt x="18727" y="3954"/>
                </a:cubicBezTo>
                <a:cubicBezTo>
                  <a:pt x="18509" y="4012"/>
                  <a:pt x="18285" y="4058"/>
                  <a:pt x="18072" y="4136"/>
                </a:cubicBezTo>
                <a:cubicBezTo>
                  <a:pt x="16279" y="4755"/>
                  <a:pt x="14528" y="5477"/>
                  <a:pt x="12804" y="6287"/>
                </a:cubicBezTo>
                <a:cubicBezTo>
                  <a:pt x="11717" y="6796"/>
                  <a:pt x="10673" y="7388"/>
                  <a:pt x="9691" y="8110"/>
                </a:cubicBezTo>
                <a:cubicBezTo>
                  <a:pt x="8641" y="8890"/>
                  <a:pt x="7711" y="9810"/>
                  <a:pt x="6912" y="10891"/>
                </a:cubicBezTo>
                <a:cubicBezTo>
                  <a:pt x="6252" y="11784"/>
                  <a:pt x="5691" y="12740"/>
                  <a:pt x="5150" y="13717"/>
                </a:cubicBezTo>
                <a:cubicBezTo>
                  <a:pt x="5030" y="13940"/>
                  <a:pt x="4911" y="14170"/>
                  <a:pt x="4807" y="14403"/>
                </a:cubicBezTo>
                <a:cubicBezTo>
                  <a:pt x="4511" y="15037"/>
                  <a:pt x="4168" y="15645"/>
                  <a:pt x="3898" y="16294"/>
                </a:cubicBezTo>
                <a:cubicBezTo>
                  <a:pt x="3602" y="17011"/>
                  <a:pt x="3337" y="17733"/>
                  <a:pt x="3118" y="18487"/>
                </a:cubicBezTo>
                <a:cubicBezTo>
                  <a:pt x="2890" y="19271"/>
                  <a:pt x="2703" y="20067"/>
                  <a:pt x="2552" y="20872"/>
                </a:cubicBezTo>
                <a:cubicBezTo>
                  <a:pt x="2432" y="21511"/>
                  <a:pt x="2334" y="22160"/>
                  <a:pt x="2240" y="22805"/>
                </a:cubicBezTo>
                <a:cubicBezTo>
                  <a:pt x="2106" y="23688"/>
                  <a:pt x="2012" y="24577"/>
                  <a:pt x="2012" y="25475"/>
                </a:cubicBezTo>
                <a:cubicBezTo>
                  <a:pt x="2012" y="25776"/>
                  <a:pt x="1986" y="26073"/>
                  <a:pt x="1881" y="26359"/>
                </a:cubicBezTo>
                <a:cubicBezTo>
                  <a:pt x="1550" y="27263"/>
                  <a:pt x="1326" y="28203"/>
                  <a:pt x="1113" y="29143"/>
                </a:cubicBezTo>
                <a:cubicBezTo>
                  <a:pt x="859" y="30266"/>
                  <a:pt x="624" y="31398"/>
                  <a:pt x="391" y="32526"/>
                </a:cubicBezTo>
                <a:cubicBezTo>
                  <a:pt x="204" y="33404"/>
                  <a:pt x="116" y="34297"/>
                  <a:pt x="73" y="35186"/>
                </a:cubicBezTo>
                <a:cubicBezTo>
                  <a:pt x="6" y="36735"/>
                  <a:pt x="1" y="38283"/>
                  <a:pt x="142" y="39831"/>
                </a:cubicBezTo>
                <a:cubicBezTo>
                  <a:pt x="224" y="40762"/>
                  <a:pt x="360" y="41681"/>
                  <a:pt x="541" y="42596"/>
                </a:cubicBezTo>
                <a:cubicBezTo>
                  <a:pt x="713" y="43453"/>
                  <a:pt x="983" y="44284"/>
                  <a:pt x="1222" y="45121"/>
                </a:cubicBezTo>
                <a:cubicBezTo>
                  <a:pt x="1425" y="45817"/>
                  <a:pt x="1622" y="46518"/>
                  <a:pt x="1907" y="47179"/>
                </a:cubicBezTo>
                <a:cubicBezTo>
                  <a:pt x="2406" y="48332"/>
                  <a:pt x="2916" y="49474"/>
                  <a:pt x="3425" y="50618"/>
                </a:cubicBezTo>
                <a:cubicBezTo>
                  <a:pt x="3732" y="51309"/>
                  <a:pt x="4032" y="51999"/>
                  <a:pt x="4386" y="52665"/>
                </a:cubicBezTo>
                <a:cubicBezTo>
                  <a:pt x="4792" y="53428"/>
                  <a:pt x="5207" y="54182"/>
                  <a:pt x="5701" y="54879"/>
                </a:cubicBezTo>
                <a:cubicBezTo>
                  <a:pt x="6027" y="55340"/>
                  <a:pt x="6370" y="55788"/>
                  <a:pt x="6713" y="56229"/>
                </a:cubicBezTo>
                <a:cubicBezTo>
                  <a:pt x="7343" y="57035"/>
                  <a:pt x="7960" y="57840"/>
                  <a:pt x="8610" y="58620"/>
                </a:cubicBezTo>
                <a:cubicBezTo>
                  <a:pt x="9114" y="59232"/>
                  <a:pt x="9588" y="59887"/>
                  <a:pt x="10221" y="60359"/>
                </a:cubicBezTo>
                <a:cubicBezTo>
                  <a:pt x="10252" y="60380"/>
                  <a:pt x="10278" y="60412"/>
                  <a:pt x="10288" y="60443"/>
                </a:cubicBezTo>
                <a:cubicBezTo>
                  <a:pt x="10356" y="60713"/>
                  <a:pt x="10579" y="60853"/>
                  <a:pt x="10751" y="61030"/>
                </a:cubicBezTo>
                <a:cubicBezTo>
                  <a:pt x="11234" y="61544"/>
                  <a:pt x="12585" y="62713"/>
                  <a:pt x="13224" y="63171"/>
                </a:cubicBezTo>
                <a:cubicBezTo>
                  <a:pt x="14195" y="63872"/>
                  <a:pt x="15219" y="64469"/>
                  <a:pt x="16341" y="64843"/>
                </a:cubicBezTo>
                <a:cubicBezTo>
                  <a:pt x="17089" y="65098"/>
                  <a:pt x="17864" y="65239"/>
                  <a:pt x="18633" y="65378"/>
                </a:cubicBezTo>
                <a:cubicBezTo>
                  <a:pt x="19246" y="65493"/>
                  <a:pt x="19864" y="65592"/>
                  <a:pt x="20488" y="65665"/>
                </a:cubicBezTo>
                <a:cubicBezTo>
                  <a:pt x="21283" y="65759"/>
                  <a:pt x="22077" y="65852"/>
                  <a:pt x="22883" y="65867"/>
                </a:cubicBezTo>
                <a:cubicBezTo>
                  <a:pt x="22993" y="65871"/>
                  <a:pt x="23102" y="65879"/>
                  <a:pt x="23211" y="65879"/>
                </a:cubicBezTo>
                <a:cubicBezTo>
                  <a:pt x="23412" y="65879"/>
                  <a:pt x="23609" y="65851"/>
                  <a:pt x="23797" y="65716"/>
                </a:cubicBezTo>
                <a:cubicBezTo>
                  <a:pt x="23966" y="65815"/>
                  <a:pt x="24135" y="65867"/>
                  <a:pt x="24301" y="65867"/>
                </a:cubicBezTo>
                <a:cubicBezTo>
                  <a:pt x="24431" y="65867"/>
                  <a:pt x="24560" y="65835"/>
                  <a:pt x="24686" y="65769"/>
                </a:cubicBezTo>
                <a:cubicBezTo>
                  <a:pt x="24811" y="65805"/>
                  <a:pt x="24909" y="65841"/>
                  <a:pt x="25013" y="65857"/>
                </a:cubicBezTo>
                <a:cubicBezTo>
                  <a:pt x="25053" y="65861"/>
                  <a:pt x="25093" y="65863"/>
                  <a:pt x="25132" y="65863"/>
                </a:cubicBezTo>
                <a:cubicBezTo>
                  <a:pt x="25197" y="65863"/>
                  <a:pt x="25261" y="65858"/>
                  <a:pt x="25325" y="65852"/>
                </a:cubicBezTo>
                <a:cubicBezTo>
                  <a:pt x="25674" y="65821"/>
                  <a:pt x="26017" y="65779"/>
                  <a:pt x="26365" y="65747"/>
                </a:cubicBezTo>
                <a:cubicBezTo>
                  <a:pt x="26506" y="65733"/>
                  <a:pt x="26648" y="65725"/>
                  <a:pt x="26790" y="65725"/>
                </a:cubicBezTo>
                <a:cubicBezTo>
                  <a:pt x="27011" y="65725"/>
                  <a:pt x="27234" y="65746"/>
                  <a:pt x="27456" y="65800"/>
                </a:cubicBezTo>
                <a:cubicBezTo>
                  <a:pt x="27809" y="65883"/>
                  <a:pt x="28173" y="65934"/>
                  <a:pt x="28536" y="65977"/>
                </a:cubicBezTo>
                <a:cubicBezTo>
                  <a:pt x="29034" y="66033"/>
                  <a:pt x="29539" y="66070"/>
                  <a:pt x="30043" y="66117"/>
                </a:cubicBezTo>
                <a:cubicBezTo>
                  <a:pt x="30235" y="66133"/>
                  <a:pt x="30427" y="66148"/>
                  <a:pt x="30614" y="66189"/>
                </a:cubicBezTo>
                <a:cubicBezTo>
                  <a:pt x="32047" y="66494"/>
                  <a:pt x="33488" y="66626"/>
                  <a:pt x="34945" y="66626"/>
                </a:cubicBezTo>
                <a:cubicBezTo>
                  <a:pt x="35005" y="66626"/>
                  <a:pt x="35065" y="66626"/>
                  <a:pt x="35125" y="66625"/>
                </a:cubicBezTo>
                <a:cubicBezTo>
                  <a:pt x="35768" y="66620"/>
                  <a:pt x="36408" y="66574"/>
                  <a:pt x="37046" y="66527"/>
                </a:cubicBezTo>
                <a:cubicBezTo>
                  <a:pt x="37410" y="66501"/>
                  <a:pt x="37774" y="66454"/>
                  <a:pt x="38137" y="66392"/>
                </a:cubicBezTo>
                <a:cubicBezTo>
                  <a:pt x="39291" y="66195"/>
                  <a:pt x="40408" y="65831"/>
                  <a:pt x="41520" y="65452"/>
                </a:cubicBezTo>
                <a:cubicBezTo>
                  <a:pt x="42003" y="65291"/>
                  <a:pt x="42487" y="65129"/>
                  <a:pt x="42949" y="64911"/>
                </a:cubicBezTo>
                <a:cubicBezTo>
                  <a:pt x="44607" y="64138"/>
                  <a:pt x="46238" y="63311"/>
                  <a:pt x="47839" y="62412"/>
                </a:cubicBezTo>
                <a:cubicBezTo>
                  <a:pt x="48503" y="62038"/>
                  <a:pt x="49142" y="61612"/>
                  <a:pt x="49740" y="61134"/>
                </a:cubicBezTo>
                <a:cubicBezTo>
                  <a:pt x="50072" y="60864"/>
                  <a:pt x="50395" y="60577"/>
                  <a:pt x="50722" y="60303"/>
                </a:cubicBezTo>
                <a:cubicBezTo>
                  <a:pt x="51683" y="59498"/>
                  <a:pt x="52619" y="58661"/>
                  <a:pt x="53528" y="57788"/>
                </a:cubicBezTo>
                <a:cubicBezTo>
                  <a:pt x="53875" y="57455"/>
                  <a:pt x="54240" y="57138"/>
                  <a:pt x="54515" y="56733"/>
                </a:cubicBezTo>
                <a:cubicBezTo>
                  <a:pt x="54496" y="56672"/>
                  <a:pt x="54482" y="56620"/>
                  <a:pt x="54468" y="56572"/>
                </a:cubicBezTo>
                <a:lnTo>
                  <a:pt x="54468" y="56572"/>
                </a:lnTo>
                <a:cubicBezTo>
                  <a:pt x="54470" y="56572"/>
                  <a:pt x="54472" y="56572"/>
                  <a:pt x="54474" y="56572"/>
                </a:cubicBezTo>
                <a:cubicBezTo>
                  <a:pt x="54519" y="56572"/>
                  <a:pt x="54564" y="56577"/>
                  <a:pt x="54610" y="56577"/>
                </a:cubicBezTo>
                <a:cubicBezTo>
                  <a:pt x="54664" y="56577"/>
                  <a:pt x="54720" y="56570"/>
                  <a:pt x="54780" y="56536"/>
                </a:cubicBezTo>
                <a:cubicBezTo>
                  <a:pt x="55513" y="55793"/>
                  <a:pt x="56167" y="54941"/>
                  <a:pt x="56791" y="54073"/>
                </a:cubicBezTo>
                <a:cubicBezTo>
                  <a:pt x="57409" y="53210"/>
                  <a:pt x="57923" y="52280"/>
                  <a:pt x="58355" y="51294"/>
                </a:cubicBezTo>
                <a:cubicBezTo>
                  <a:pt x="58614" y="50685"/>
                  <a:pt x="58947" y="50114"/>
                  <a:pt x="59243" y="49522"/>
                </a:cubicBezTo>
                <a:cubicBezTo>
                  <a:pt x="59425" y="49162"/>
                  <a:pt x="59623" y="48805"/>
                  <a:pt x="59753" y="48419"/>
                </a:cubicBezTo>
                <a:cubicBezTo>
                  <a:pt x="59966" y="47807"/>
                  <a:pt x="60142" y="47183"/>
                  <a:pt x="60297" y="46549"/>
                </a:cubicBezTo>
                <a:cubicBezTo>
                  <a:pt x="60443" y="45951"/>
                  <a:pt x="60589" y="45359"/>
                  <a:pt x="60942" y="44855"/>
                </a:cubicBezTo>
                <a:cubicBezTo>
                  <a:pt x="60983" y="44793"/>
                  <a:pt x="61000" y="44721"/>
                  <a:pt x="61031" y="44653"/>
                </a:cubicBezTo>
                <a:cubicBezTo>
                  <a:pt x="61544" y="43613"/>
                  <a:pt x="61935" y="42507"/>
                  <a:pt x="62397" y="41442"/>
                </a:cubicBezTo>
                <a:cubicBezTo>
                  <a:pt x="62465" y="41291"/>
                  <a:pt x="62465" y="41124"/>
                  <a:pt x="62537" y="40969"/>
                </a:cubicBezTo>
                <a:cubicBezTo>
                  <a:pt x="62672" y="40688"/>
                  <a:pt x="62786" y="40392"/>
                  <a:pt x="62875" y="40091"/>
                </a:cubicBezTo>
                <a:cubicBezTo>
                  <a:pt x="63088" y="39379"/>
                  <a:pt x="63280" y="38668"/>
                  <a:pt x="63488" y="37956"/>
                </a:cubicBezTo>
                <a:cubicBezTo>
                  <a:pt x="63638" y="37436"/>
                  <a:pt x="63727" y="36906"/>
                  <a:pt x="63841" y="36376"/>
                </a:cubicBezTo>
                <a:cubicBezTo>
                  <a:pt x="64050" y="35409"/>
                  <a:pt x="64237" y="34443"/>
                  <a:pt x="64210" y="33445"/>
                </a:cubicBezTo>
                <a:cubicBezTo>
                  <a:pt x="64206" y="33050"/>
                  <a:pt x="64220" y="32661"/>
                  <a:pt x="64283" y="32271"/>
                </a:cubicBezTo>
                <a:cubicBezTo>
                  <a:pt x="64434" y="31373"/>
                  <a:pt x="64439" y="30453"/>
                  <a:pt x="64470" y="29544"/>
                </a:cubicBezTo>
                <a:cubicBezTo>
                  <a:pt x="64496" y="28837"/>
                  <a:pt x="64429" y="28131"/>
                  <a:pt x="64366" y="27424"/>
                </a:cubicBezTo>
                <a:cubicBezTo>
                  <a:pt x="64324" y="26904"/>
                  <a:pt x="64225" y="26390"/>
                  <a:pt x="64163" y="25875"/>
                </a:cubicBezTo>
                <a:cubicBezTo>
                  <a:pt x="63950" y="24093"/>
                  <a:pt x="63618" y="22342"/>
                  <a:pt x="62911" y="20695"/>
                </a:cubicBezTo>
                <a:cubicBezTo>
                  <a:pt x="62880" y="20628"/>
                  <a:pt x="62870" y="20549"/>
                  <a:pt x="62849" y="20482"/>
                </a:cubicBezTo>
                <a:cubicBezTo>
                  <a:pt x="62604" y="19702"/>
                  <a:pt x="62350" y="18923"/>
                  <a:pt x="61997" y="18196"/>
                </a:cubicBezTo>
                <a:cubicBezTo>
                  <a:pt x="61556" y="17287"/>
                  <a:pt x="61192" y="16336"/>
                  <a:pt x="60739" y="15426"/>
                </a:cubicBezTo>
                <a:cubicBezTo>
                  <a:pt x="60438" y="14819"/>
                  <a:pt x="60173" y="14189"/>
                  <a:pt x="59830" y="13603"/>
                </a:cubicBezTo>
                <a:cubicBezTo>
                  <a:pt x="59503" y="13052"/>
                  <a:pt x="59160" y="12512"/>
                  <a:pt x="58822" y="11971"/>
                </a:cubicBezTo>
                <a:cubicBezTo>
                  <a:pt x="58084" y="10786"/>
                  <a:pt x="57279" y="9664"/>
                  <a:pt x="56359" y="8635"/>
                </a:cubicBezTo>
                <a:cubicBezTo>
                  <a:pt x="56084" y="8324"/>
                  <a:pt x="55808" y="8012"/>
                  <a:pt x="55544" y="7695"/>
                </a:cubicBezTo>
                <a:cubicBezTo>
                  <a:pt x="55086" y="7134"/>
                  <a:pt x="54597" y="6599"/>
                  <a:pt x="54094" y="6090"/>
                </a:cubicBezTo>
                <a:cubicBezTo>
                  <a:pt x="53668" y="5648"/>
                  <a:pt x="53226" y="5227"/>
                  <a:pt x="52779" y="4812"/>
                </a:cubicBezTo>
                <a:cubicBezTo>
                  <a:pt x="52223" y="4297"/>
                  <a:pt x="51662" y="3798"/>
                  <a:pt x="51044" y="3372"/>
                </a:cubicBezTo>
                <a:cubicBezTo>
                  <a:pt x="50327" y="2873"/>
                  <a:pt x="49600" y="2405"/>
                  <a:pt x="48820" y="2026"/>
                </a:cubicBezTo>
                <a:cubicBezTo>
                  <a:pt x="48151" y="1710"/>
                  <a:pt x="47480" y="1398"/>
                  <a:pt x="46784" y="1158"/>
                </a:cubicBezTo>
                <a:cubicBezTo>
                  <a:pt x="45801" y="827"/>
                  <a:pt x="44804" y="577"/>
                  <a:pt x="43791" y="390"/>
                </a:cubicBezTo>
                <a:cubicBezTo>
                  <a:pt x="42741" y="198"/>
                  <a:pt x="41686" y="84"/>
                  <a:pt x="40626" y="26"/>
                </a:cubicBezTo>
                <a:cubicBezTo>
                  <a:pt x="40546" y="23"/>
                  <a:pt x="40466" y="22"/>
                  <a:pt x="40386" y="22"/>
                </a:cubicBezTo>
                <a:cubicBezTo>
                  <a:pt x="40187" y="22"/>
                  <a:pt x="39987" y="29"/>
                  <a:pt x="39789" y="29"/>
                </a:cubicBezTo>
                <a:cubicBezTo>
                  <a:pt x="39685" y="29"/>
                  <a:pt x="39581" y="27"/>
                  <a:pt x="39478" y="21"/>
                </a:cubicBezTo>
                <a:cubicBezTo>
                  <a:pt x="39229" y="7"/>
                  <a:pt x="38981" y="1"/>
                  <a:pt x="387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60"/>
          <p:cNvSpPr/>
          <p:nvPr/>
        </p:nvSpPr>
        <p:spPr>
          <a:xfrm rot="-734631">
            <a:off x="6702958" y="2046265"/>
            <a:ext cx="691831" cy="244842"/>
          </a:xfrm>
          <a:custGeom>
            <a:avLst/>
            <a:gdLst/>
            <a:ahLst/>
            <a:cxnLst/>
            <a:rect l="l" t="t" r="r" b="b"/>
            <a:pathLst>
              <a:path w="21616" h="7650" extrusionOk="0">
                <a:moveTo>
                  <a:pt x="399" y="0"/>
                </a:moveTo>
                <a:cubicBezTo>
                  <a:pt x="481" y="86"/>
                  <a:pt x="554" y="158"/>
                  <a:pt x="567" y="158"/>
                </a:cubicBezTo>
                <a:cubicBezTo>
                  <a:pt x="569" y="158"/>
                  <a:pt x="569" y="157"/>
                  <a:pt x="569" y="156"/>
                </a:cubicBezTo>
                <a:lnTo>
                  <a:pt x="569" y="156"/>
                </a:lnTo>
                <a:cubicBezTo>
                  <a:pt x="664" y="526"/>
                  <a:pt x="267" y="760"/>
                  <a:pt x="66" y="1086"/>
                </a:cubicBezTo>
                <a:cubicBezTo>
                  <a:pt x="134" y="1132"/>
                  <a:pt x="233" y="1320"/>
                  <a:pt x="301" y="1366"/>
                </a:cubicBezTo>
                <a:cubicBezTo>
                  <a:pt x="233" y="1460"/>
                  <a:pt x="134" y="1695"/>
                  <a:pt x="1" y="1789"/>
                </a:cubicBezTo>
                <a:cubicBezTo>
                  <a:pt x="101" y="1835"/>
                  <a:pt x="233" y="2071"/>
                  <a:pt x="333" y="2117"/>
                </a:cubicBezTo>
                <a:cubicBezTo>
                  <a:pt x="268" y="2211"/>
                  <a:pt x="233" y="2351"/>
                  <a:pt x="134" y="2445"/>
                </a:cubicBezTo>
                <a:cubicBezTo>
                  <a:pt x="301" y="2445"/>
                  <a:pt x="502" y="2445"/>
                  <a:pt x="668" y="2491"/>
                </a:cubicBezTo>
                <a:cubicBezTo>
                  <a:pt x="502" y="2634"/>
                  <a:pt x="268" y="2726"/>
                  <a:pt x="134" y="2914"/>
                </a:cubicBezTo>
                <a:cubicBezTo>
                  <a:pt x="233" y="2914"/>
                  <a:pt x="368" y="3102"/>
                  <a:pt x="502" y="3102"/>
                </a:cubicBezTo>
                <a:cubicBezTo>
                  <a:pt x="401" y="3337"/>
                  <a:pt x="200" y="3523"/>
                  <a:pt x="101" y="3711"/>
                </a:cubicBezTo>
                <a:cubicBezTo>
                  <a:pt x="268" y="3805"/>
                  <a:pt x="502" y="3899"/>
                  <a:pt x="636" y="4085"/>
                </a:cubicBezTo>
                <a:cubicBezTo>
                  <a:pt x="434" y="4274"/>
                  <a:pt x="368" y="4554"/>
                  <a:pt x="268" y="4790"/>
                </a:cubicBezTo>
                <a:cubicBezTo>
                  <a:pt x="434" y="4976"/>
                  <a:pt x="668" y="5022"/>
                  <a:pt x="802" y="5211"/>
                </a:cubicBezTo>
                <a:cubicBezTo>
                  <a:pt x="668" y="5445"/>
                  <a:pt x="434" y="5587"/>
                  <a:pt x="301" y="5867"/>
                </a:cubicBezTo>
                <a:cubicBezTo>
                  <a:pt x="467" y="6102"/>
                  <a:pt x="603" y="6478"/>
                  <a:pt x="870" y="6570"/>
                </a:cubicBezTo>
                <a:cubicBezTo>
                  <a:pt x="734" y="6767"/>
                  <a:pt x="590" y="6953"/>
                  <a:pt x="434" y="7133"/>
                </a:cubicBezTo>
                <a:cubicBezTo>
                  <a:pt x="583" y="7343"/>
                  <a:pt x="517" y="7494"/>
                  <a:pt x="412" y="7649"/>
                </a:cubicBezTo>
                <a:lnTo>
                  <a:pt x="21092" y="7649"/>
                </a:lnTo>
                <a:cubicBezTo>
                  <a:pt x="21132" y="7590"/>
                  <a:pt x="21176" y="7536"/>
                  <a:pt x="21224" y="7485"/>
                </a:cubicBezTo>
                <a:cubicBezTo>
                  <a:pt x="21180" y="7446"/>
                  <a:pt x="21049" y="7328"/>
                  <a:pt x="21005" y="7288"/>
                </a:cubicBezTo>
                <a:cubicBezTo>
                  <a:pt x="21136" y="7251"/>
                  <a:pt x="21265" y="7093"/>
                  <a:pt x="21397" y="7054"/>
                </a:cubicBezTo>
                <a:cubicBezTo>
                  <a:pt x="21243" y="6877"/>
                  <a:pt x="21068" y="6719"/>
                  <a:pt x="20876" y="6585"/>
                </a:cubicBezTo>
                <a:cubicBezTo>
                  <a:pt x="21092" y="6272"/>
                  <a:pt x="21616" y="5959"/>
                  <a:pt x="21007" y="5764"/>
                </a:cubicBezTo>
                <a:cubicBezTo>
                  <a:pt x="21092" y="5686"/>
                  <a:pt x="21136" y="5607"/>
                  <a:pt x="21224" y="5570"/>
                </a:cubicBezTo>
                <a:cubicBezTo>
                  <a:pt x="21092" y="5451"/>
                  <a:pt x="21136" y="5451"/>
                  <a:pt x="21049" y="5333"/>
                </a:cubicBezTo>
                <a:cubicBezTo>
                  <a:pt x="21007" y="5294"/>
                  <a:pt x="20919" y="5294"/>
                  <a:pt x="20876" y="5257"/>
                </a:cubicBezTo>
                <a:cubicBezTo>
                  <a:pt x="20834" y="5217"/>
                  <a:pt x="20919" y="5178"/>
                  <a:pt x="20919" y="5138"/>
                </a:cubicBezTo>
                <a:cubicBezTo>
                  <a:pt x="20788" y="5099"/>
                  <a:pt x="20746" y="5099"/>
                  <a:pt x="20659" y="5022"/>
                </a:cubicBezTo>
                <a:cubicBezTo>
                  <a:pt x="21049" y="4749"/>
                  <a:pt x="20832" y="4436"/>
                  <a:pt x="21180" y="4201"/>
                </a:cubicBezTo>
                <a:cubicBezTo>
                  <a:pt x="21092" y="4004"/>
                  <a:pt x="21136" y="3928"/>
                  <a:pt x="21049" y="3731"/>
                </a:cubicBezTo>
                <a:cubicBezTo>
                  <a:pt x="21121" y="3665"/>
                  <a:pt x="21180" y="3584"/>
                  <a:pt x="21224" y="3496"/>
                </a:cubicBezTo>
                <a:cubicBezTo>
                  <a:pt x="20963" y="3380"/>
                  <a:pt x="20832" y="3223"/>
                  <a:pt x="21007" y="2949"/>
                </a:cubicBezTo>
                <a:cubicBezTo>
                  <a:pt x="20933" y="2940"/>
                  <a:pt x="20869" y="2896"/>
                  <a:pt x="20832" y="2833"/>
                </a:cubicBezTo>
                <a:cubicBezTo>
                  <a:pt x="20963" y="2754"/>
                  <a:pt x="21092" y="2520"/>
                  <a:pt x="21268" y="2441"/>
                </a:cubicBezTo>
                <a:cubicBezTo>
                  <a:pt x="21224" y="2402"/>
                  <a:pt x="21136" y="2323"/>
                  <a:pt x="21092" y="2286"/>
                </a:cubicBezTo>
                <a:cubicBezTo>
                  <a:pt x="21049" y="2049"/>
                  <a:pt x="21092" y="2089"/>
                  <a:pt x="20919" y="1854"/>
                </a:cubicBezTo>
                <a:cubicBezTo>
                  <a:pt x="21007" y="1620"/>
                  <a:pt x="21092" y="1346"/>
                  <a:pt x="21397" y="1152"/>
                </a:cubicBezTo>
                <a:cubicBezTo>
                  <a:pt x="21298" y="1103"/>
                  <a:pt x="21197" y="1064"/>
                  <a:pt x="21092" y="1033"/>
                </a:cubicBezTo>
                <a:cubicBezTo>
                  <a:pt x="21136" y="994"/>
                  <a:pt x="21224" y="955"/>
                  <a:pt x="21268" y="878"/>
                </a:cubicBezTo>
                <a:cubicBezTo>
                  <a:pt x="21180" y="839"/>
                  <a:pt x="21049" y="799"/>
                  <a:pt x="20963" y="760"/>
                </a:cubicBezTo>
                <a:cubicBezTo>
                  <a:pt x="21049" y="720"/>
                  <a:pt x="21182" y="525"/>
                  <a:pt x="21268" y="486"/>
                </a:cubicBezTo>
                <a:cubicBezTo>
                  <a:pt x="21136" y="486"/>
                  <a:pt x="21007" y="368"/>
                  <a:pt x="20876" y="331"/>
                </a:cubicBezTo>
                <a:cubicBezTo>
                  <a:pt x="20919" y="291"/>
                  <a:pt x="21049" y="173"/>
                  <a:pt x="21136" y="134"/>
                </a:cubicBezTo>
                <a:lnTo>
                  <a:pt x="21007" y="94"/>
                </a:lnTo>
                <a:cubicBezTo>
                  <a:pt x="21046" y="77"/>
                  <a:pt x="21116" y="39"/>
                  <a:pt x="21193" y="0"/>
                </a:cubicBezTo>
                <a:close/>
              </a:path>
            </a:pathLst>
          </a:custGeom>
          <a:solidFill>
            <a:schemeClr val="lt2">
              <a:alpha val="659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60"/>
          <p:cNvSpPr/>
          <p:nvPr/>
        </p:nvSpPr>
        <p:spPr>
          <a:xfrm rot="7200341" flipH="1">
            <a:off x="8359693" y="1873240"/>
            <a:ext cx="429937" cy="333359"/>
          </a:xfrm>
          <a:custGeom>
            <a:avLst/>
            <a:gdLst/>
            <a:ahLst/>
            <a:cxnLst/>
            <a:rect l="l" t="t" r="r" b="b"/>
            <a:pathLst>
              <a:path w="17197" h="13334" extrusionOk="0">
                <a:moveTo>
                  <a:pt x="15125" y="1"/>
                </a:moveTo>
                <a:cubicBezTo>
                  <a:pt x="14385" y="1"/>
                  <a:pt x="13618" y="145"/>
                  <a:pt x="12983" y="244"/>
                </a:cubicBezTo>
                <a:cubicBezTo>
                  <a:pt x="10872" y="573"/>
                  <a:pt x="8822" y="1362"/>
                  <a:pt x="7026" y="2525"/>
                </a:cubicBezTo>
                <a:cubicBezTo>
                  <a:pt x="4143" y="4386"/>
                  <a:pt x="2069" y="7191"/>
                  <a:pt x="944" y="10384"/>
                </a:cubicBezTo>
                <a:cubicBezTo>
                  <a:pt x="888" y="9831"/>
                  <a:pt x="840" y="9277"/>
                  <a:pt x="792" y="8724"/>
                </a:cubicBezTo>
                <a:cubicBezTo>
                  <a:pt x="767" y="8475"/>
                  <a:pt x="563" y="8347"/>
                  <a:pt x="370" y="8347"/>
                </a:cubicBezTo>
                <a:cubicBezTo>
                  <a:pt x="180" y="8347"/>
                  <a:pt x="1" y="8471"/>
                  <a:pt x="12" y="8724"/>
                </a:cubicBezTo>
                <a:cubicBezTo>
                  <a:pt x="79" y="10128"/>
                  <a:pt x="147" y="11540"/>
                  <a:pt x="220" y="12946"/>
                </a:cubicBezTo>
                <a:cubicBezTo>
                  <a:pt x="231" y="13182"/>
                  <a:pt x="418" y="13333"/>
                  <a:pt x="617" y="13333"/>
                </a:cubicBezTo>
                <a:cubicBezTo>
                  <a:pt x="710" y="13333"/>
                  <a:pt x="806" y="13299"/>
                  <a:pt x="888" y="13225"/>
                </a:cubicBezTo>
                <a:cubicBezTo>
                  <a:pt x="2227" y="12021"/>
                  <a:pt x="3578" y="10829"/>
                  <a:pt x="4903" y="9612"/>
                </a:cubicBezTo>
                <a:cubicBezTo>
                  <a:pt x="5188" y="9355"/>
                  <a:pt x="4925" y="8977"/>
                  <a:pt x="4622" y="8977"/>
                </a:cubicBezTo>
                <a:cubicBezTo>
                  <a:pt x="4537" y="8977"/>
                  <a:pt x="4449" y="9006"/>
                  <a:pt x="4369" y="9077"/>
                </a:cubicBezTo>
                <a:cubicBezTo>
                  <a:pt x="3340" y="9971"/>
                  <a:pt x="2331" y="10883"/>
                  <a:pt x="1315" y="11796"/>
                </a:cubicBezTo>
                <a:cubicBezTo>
                  <a:pt x="2118" y="8814"/>
                  <a:pt x="3693" y="6132"/>
                  <a:pt x="6084" y="4119"/>
                </a:cubicBezTo>
                <a:cubicBezTo>
                  <a:pt x="7550" y="2878"/>
                  <a:pt x="9247" y="1935"/>
                  <a:pt x="11072" y="1339"/>
                </a:cubicBezTo>
                <a:cubicBezTo>
                  <a:pt x="12063" y="1014"/>
                  <a:pt x="13782" y="450"/>
                  <a:pt x="15194" y="450"/>
                </a:cubicBezTo>
                <a:cubicBezTo>
                  <a:pt x="15845" y="450"/>
                  <a:pt x="16432" y="570"/>
                  <a:pt x="16852" y="888"/>
                </a:cubicBezTo>
                <a:cubicBezTo>
                  <a:pt x="16881" y="909"/>
                  <a:pt x="16911" y="919"/>
                  <a:pt x="16940" y="919"/>
                </a:cubicBezTo>
                <a:cubicBezTo>
                  <a:pt x="17077" y="919"/>
                  <a:pt x="17196" y="713"/>
                  <a:pt x="17071" y="602"/>
                </a:cubicBezTo>
                <a:cubicBezTo>
                  <a:pt x="16552" y="141"/>
                  <a:pt x="15852" y="1"/>
                  <a:pt x="151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60"/>
          <p:cNvSpPr/>
          <p:nvPr/>
        </p:nvSpPr>
        <p:spPr>
          <a:xfrm rot="1799916">
            <a:off x="6546476" y="3590149"/>
            <a:ext cx="370838" cy="131225"/>
          </a:xfrm>
          <a:custGeom>
            <a:avLst/>
            <a:gdLst/>
            <a:ahLst/>
            <a:cxnLst/>
            <a:rect l="l" t="t" r="r" b="b"/>
            <a:pathLst>
              <a:path w="21616" h="7650" extrusionOk="0">
                <a:moveTo>
                  <a:pt x="399" y="0"/>
                </a:moveTo>
                <a:cubicBezTo>
                  <a:pt x="481" y="86"/>
                  <a:pt x="554" y="158"/>
                  <a:pt x="567" y="158"/>
                </a:cubicBezTo>
                <a:cubicBezTo>
                  <a:pt x="569" y="158"/>
                  <a:pt x="569" y="157"/>
                  <a:pt x="569" y="156"/>
                </a:cubicBezTo>
                <a:lnTo>
                  <a:pt x="569" y="156"/>
                </a:lnTo>
                <a:cubicBezTo>
                  <a:pt x="664" y="526"/>
                  <a:pt x="267" y="760"/>
                  <a:pt x="66" y="1086"/>
                </a:cubicBezTo>
                <a:cubicBezTo>
                  <a:pt x="134" y="1132"/>
                  <a:pt x="233" y="1320"/>
                  <a:pt x="301" y="1366"/>
                </a:cubicBezTo>
                <a:cubicBezTo>
                  <a:pt x="233" y="1460"/>
                  <a:pt x="134" y="1695"/>
                  <a:pt x="1" y="1789"/>
                </a:cubicBezTo>
                <a:cubicBezTo>
                  <a:pt x="101" y="1835"/>
                  <a:pt x="233" y="2071"/>
                  <a:pt x="333" y="2117"/>
                </a:cubicBezTo>
                <a:cubicBezTo>
                  <a:pt x="268" y="2211"/>
                  <a:pt x="233" y="2351"/>
                  <a:pt x="134" y="2445"/>
                </a:cubicBezTo>
                <a:cubicBezTo>
                  <a:pt x="301" y="2445"/>
                  <a:pt x="502" y="2445"/>
                  <a:pt x="668" y="2491"/>
                </a:cubicBezTo>
                <a:cubicBezTo>
                  <a:pt x="502" y="2634"/>
                  <a:pt x="268" y="2726"/>
                  <a:pt x="134" y="2914"/>
                </a:cubicBezTo>
                <a:cubicBezTo>
                  <a:pt x="233" y="2914"/>
                  <a:pt x="368" y="3102"/>
                  <a:pt x="502" y="3102"/>
                </a:cubicBezTo>
                <a:cubicBezTo>
                  <a:pt x="401" y="3337"/>
                  <a:pt x="200" y="3523"/>
                  <a:pt x="101" y="3711"/>
                </a:cubicBezTo>
                <a:cubicBezTo>
                  <a:pt x="268" y="3805"/>
                  <a:pt x="502" y="3899"/>
                  <a:pt x="636" y="4085"/>
                </a:cubicBezTo>
                <a:cubicBezTo>
                  <a:pt x="434" y="4274"/>
                  <a:pt x="368" y="4554"/>
                  <a:pt x="268" y="4790"/>
                </a:cubicBezTo>
                <a:cubicBezTo>
                  <a:pt x="434" y="4976"/>
                  <a:pt x="668" y="5022"/>
                  <a:pt x="802" y="5211"/>
                </a:cubicBezTo>
                <a:cubicBezTo>
                  <a:pt x="668" y="5445"/>
                  <a:pt x="434" y="5587"/>
                  <a:pt x="301" y="5867"/>
                </a:cubicBezTo>
                <a:cubicBezTo>
                  <a:pt x="467" y="6102"/>
                  <a:pt x="603" y="6478"/>
                  <a:pt x="870" y="6570"/>
                </a:cubicBezTo>
                <a:cubicBezTo>
                  <a:pt x="734" y="6767"/>
                  <a:pt x="590" y="6953"/>
                  <a:pt x="434" y="7133"/>
                </a:cubicBezTo>
                <a:cubicBezTo>
                  <a:pt x="583" y="7343"/>
                  <a:pt x="517" y="7494"/>
                  <a:pt x="412" y="7649"/>
                </a:cubicBezTo>
                <a:lnTo>
                  <a:pt x="21092" y="7649"/>
                </a:lnTo>
                <a:cubicBezTo>
                  <a:pt x="21132" y="7590"/>
                  <a:pt x="21176" y="7536"/>
                  <a:pt x="21224" y="7485"/>
                </a:cubicBezTo>
                <a:cubicBezTo>
                  <a:pt x="21180" y="7446"/>
                  <a:pt x="21049" y="7328"/>
                  <a:pt x="21005" y="7288"/>
                </a:cubicBezTo>
                <a:cubicBezTo>
                  <a:pt x="21136" y="7251"/>
                  <a:pt x="21265" y="7093"/>
                  <a:pt x="21397" y="7054"/>
                </a:cubicBezTo>
                <a:cubicBezTo>
                  <a:pt x="21243" y="6877"/>
                  <a:pt x="21068" y="6719"/>
                  <a:pt x="20876" y="6585"/>
                </a:cubicBezTo>
                <a:cubicBezTo>
                  <a:pt x="21092" y="6272"/>
                  <a:pt x="21616" y="5959"/>
                  <a:pt x="21007" y="5764"/>
                </a:cubicBezTo>
                <a:cubicBezTo>
                  <a:pt x="21092" y="5686"/>
                  <a:pt x="21136" y="5607"/>
                  <a:pt x="21224" y="5570"/>
                </a:cubicBezTo>
                <a:cubicBezTo>
                  <a:pt x="21092" y="5451"/>
                  <a:pt x="21136" y="5451"/>
                  <a:pt x="21049" y="5333"/>
                </a:cubicBezTo>
                <a:cubicBezTo>
                  <a:pt x="21007" y="5294"/>
                  <a:pt x="20919" y="5294"/>
                  <a:pt x="20876" y="5257"/>
                </a:cubicBezTo>
                <a:cubicBezTo>
                  <a:pt x="20834" y="5217"/>
                  <a:pt x="20919" y="5178"/>
                  <a:pt x="20919" y="5138"/>
                </a:cubicBezTo>
                <a:cubicBezTo>
                  <a:pt x="20788" y="5099"/>
                  <a:pt x="20746" y="5099"/>
                  <a:pt x="20659" y="5022"/>
                </a:cubicBezTo>
                <a:cubicBezTo>
                  <a:pt x="21049" y="4749"/>
                  <a:pt x="20832" y="4436"/>
                  <a:pt x="21180" y="4201"/>
                </a:cubicBezTo>
                <a:cubicBezTo>
                  <a:pt x="21092" y="4004"/>
                  <a:pt x="21136" y="3928"/>
                  <a:pt x="21049" y="3731"/>
                </a:cubicBezTo>
                <a:cubicBezTo>
                  <a:pt x="21121" y="3665"/>
                  <a:pt x="21180" y="3584"/>
                  <a:pt x="21224" y="3496"/>
                </a:cubicBezTo>
                <a:cubicBezTo>
                  <a:pt x="20963" y="3380"/>
                  <a:pt x="20832" y="3223"/>
                  <a:pt x="21007" y="2949"/>
                </a:cubicBezTo>
                <a:cubicBezTo>
                  <a:pt x="20933" y="2940"/>
                  <a:pt x="20869" y="2896"/>
                  <a:pt x="20832" y="2833"/>
                </a:cubicBezTo>
                <a:cubicBezTo>
                  <a:pt x="20963" y="2754"/>
                  <a:pt x="21092" y="2520"/>
                  <a:pt x="21268" y="2441"/>
                </a:cubicBezTo>
                <a:cubicBezTo>
                  <a:pt x="21224" y="2402"/>
                  <a:pt x="21136" y="2323"/>
                  <a:pt x="21092" y="2286"/>
                </a:cubicBezTo>
                <a:cubicBezTo>
                  <a:pt x="21049" y="2049"/>
                  <a:pt x="21092" y="2089"/>
                  <a:pt x="20919" y="1854"/>
                </a:cubicBezTo>
                <a:cubicBezTo>
                  <a:pt x="21007" y="1620"/>
                  <a:pt x="21092" y="1346"/>
                  <a:pt x="21397" y="1152"/>
                </a:cubicBezTo>
                <a:cubicBezTo>
                  <a:pt x="21298" y="1103"/>
                  <a:pt x="21197" y="1064"/>
                  <a:pt x="21092" y="1033"/>
                </a:cubicBezTo>
                <a:cubicBezTo>
                  <a:pt x="21136" y="994"/>
                  <a:pt x="21224" y="955"/>
                  <a:pt x="21268" y="878"/>
                </a:cubicBezTo>
                <a:cubicBezTo>
                  <a:pt x="21180" y="839"/>
                  <a:pt x="21049" y="799"/>
                  <a:pt x="20963" y="760"/>
                </a:cubicBezTo>
                <a:cubicBezTo>
                  <a:pt x="21049" y="720"/>
                  <a:pt x="21182" y="525"/>
                  <a:pt x="21268" y="486"/>
                </a:cubicBezTo>
                <a:cubicBezTo>
                  <a:pt x="21136" y="486"/>
                  <a:pt x="21007" y="368"/>
                  <a:pt x="20876" y="331"/>
                </a:cubicBezTo>
                <a:cubicBezTo>
                  <a:pt x="20919" y="291"/>
                  <a:pt x="21049" y="173"/>
                  <a:pt x="21136" y="134"/>
                </a:cubicBezTo>
                <a:lnTo>
                  <a:pt x="21007" y="94"/>
                </a:lnTo>
                <a:cubicBezTo>
                  <a:pt x="21046" y="77"/>
                  <a:pt x="21116" y="39"/>
                  <a:pt x="21193" y="0"/>
                </a:cubicBezTo>
                <a:close/>
              </a:path>
            </a:pathLst>
          </a:custGeom>
          <a:solidFill>
            <a:schemeClr val="lt2">
              <a:alpha val="659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28" name="Picture 4" descr="National Coalition for Arts Standards Announces Review of National Arts  Standards - NAf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98726" y="3506233"/>
            <a:ext cx="1279567" cy="127956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music and art.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28358" y="444295"/>
            <a:ext cx="1344386" cy="134438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87"/>
        <p:cNvGrpSpPr/>
        <p:nvPr/>
      </p:nvGrpSpPr>
      <p:grpSpPr>
        <a:xfrm>
          <a:off x="0" y="0"/>
          <a:ext cx="0" cy="0"/>
          <a:chOff x="0" y="0"/>
          <a:chExt cx="0" cy="0"/>
        </a:xfrm>
      </p:grpSpPr>
      <p:sp>
        <p:nvSpPr>
          <p:cNvPr id="388" name="Google Shape;388;p61"/>
          <p:cNvSpPr txBox="1">
            <a:spLocks noGrp="1"/>
          </p:cNvSpPr>
          <p:nvPr>
            <p:ph type="title"/>
          </p:nvPr>
        </p:nvSpPr>
        <p:spPr>
          <a:xfrm>
            <a:off x="-24796" y="374381"/>
            <a:ext cx="4520400" cy="1508700"/>
          </a:xfrm>
          <a:prstGeom prst="rect">
            <a:avLst/>
          </a:prstGeom>
        </p:spPr>
        <p:txBody>
          <a:bodyPr spcFirstLastPara="1" wrap="square" lIns="91425" tIns="91425" rIns="91425" bIns="91425" anchor="ctr" anchorCtr="0">
            <a:noAutofit/>
          </a:bodyPr>
          <a:lstStyle/>
          <a:p>
            <a:pPr lvl="0"/>
            <a:r>
              <a:rPr lang="en-GB" sz="4000" b="1" dirty="0"/>
              <a:t>Target Market Analysis</a:t>
            </a:r>
            <a:endParaRPr sz="4000" dirty="0"/>
          </a:p>
        </p:txBody>
      </p:sp>
      <p:sp>
        <p:nvSpPr>
          <p:cNvPr id="389" name="Google Shape;389;p61"/>
          <p:cNvSpPr txBox="1">
            <a:spLocks noGrp="1"/>
          </p:cNvSpPr>
          <p:nvPr>
            <p:ph type="subTitle" idx="1"/>
          </p:nvPr>
        </p:nvSpPr>
        <p:spPr>
          <a:xfrm>
            <a:off x="4214790" y="1131564"/>
            <a:ext cx="4535941" cy="1851774"/>
          </a:xfrm>
          <a:prstGeom prst="rect">
            <a:avLst/>
          </a:prstGeom>
        </p:spPr>
        <p:txBody>
          <a:bodyPr spcFirstLastPara="1" wrap="square" lIns="91425" tIns="91425" rIns="91425" bIns="91425" anchor="ctr" anchorCtr="0">
            <a:noAutofit/>
          </a:bodyPr>
          <a:lstStyle/>
          <a:p>
            <a:pPr marL="285750" indent="-285750" algn="l">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Creative professionals.</a:t>
            </a:r>
          </a:p>
          <a:p>
            <a:pPr marL="285750" indent="-285750" algn="l">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Local residents.</a:t>
            </a:r>
          </a:p>
          <a:p>
            <a:pPr marL="285750" indent="-285750" algn="l">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International art enthusiasts.</a:t>
            </a:r>
          </a:p>
          <a:p>
            <a:pPr marL="285750" indent="-285750" algn="l">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Tourists (McElroy and Davies, 2022; Brook et al., 2023).</a:t>
            </a:r>
          </a:p>
          <a:p>
            <a:pPr marL="285750" indent="-285750" algn="l">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 Students are also target audience from nearby institutions. Tech and music innovators (van </a:t>
            </a:r>
            <a:r>
              <a:rPr lang="en-GB" dirty="0" err="1">
                <a:latin typeface="Times New Roman" panose="02020603050405020304" pitchFamily="18" charset="0"/>
                <a:cs typeface="Times New Roman" panose="02020603050405020304" pitchFamily="18" charset="0"/>
              </a:rPr>
              <a:t>Laar</a:t>
            </a:r>
            <a:r>
              <a:rPr lang="en-GB" dirty="0">
                <a:latin typeface="Times New Roman" panose="02020603050405020304" pitchFamily="18" charset="0"/>
                <a:cs typeface="Times New Roman" panose="02020603050405020304" pitchFamily="18" charset="0"/>
              </a:rPr>
              <a:t> et al., 2022).</a:t>
            </a:r>
            <a:endParaRPr lang="en-US" dirty="0">
              <a:latin typeface="Times New Roman" panose="02020603050405020304" pitchFamily="18" charset="0"/>
              <a:cs typeface="Times New Roman" panose="02020603050405020304" pitchFamily="18" charset="0"/>
            </a:endParaRPr>
          </a:p>
        </p:txBody>
      </p:sp>
      <p:pic>
        <p:nvPicPr>
          <p:cNvPr id="391" name="Google Shape;391;p61"/>
          <p:cNvPicPr preferRelativeResize="0"/>
          <p:nvPr/>
        </p:nvPicPr>
        <p:blipFill rotWithShape="1">
          <a:blip r:embed="rId3">
            <a:alphaModFix/>
          </a:blip>
          <a:srcRect l="19458" t="28599" b="45504"/>
          <a:stretch/>
        </p:blipFill>
        <p:spPr>
          <a:xfrm rot="12">
            <a:off x="1652400" y="3313934"/>
            <a:ext cx="6011075" cy="1288150"/>
          </a:xfrm>
          <a:prstGeom prst="rect">
            <a:avLst/>
          </a:prstGeom>
          <a:noFill/>
          <a:ln>
            <a:noFill/>
          </a:ln>
          <a:effectLst>
            <a:outerShdw blurRad="71438" dist="38100" dir="2100000" algn="bl" rotWithShape="0">
              <a:srgbClr val="000000">
                <a:alpha val="20000"/>
              </a:srgbClr>
            </a:outerShdw>
          </a:effectLst>
        </p:spPr>
      </p:pic>
      <p:sp>
        <p:nvSpPr>
          <p:cNvPr id="392" name="Google Shape;392;p61"/>
          <p:cNvSpPr/>
          <p:nvPr/>
        </p:nvSpPr>
        <p:spPr>
          <a:xfrm rot="-598050">
            <a:off x="1204331" y="3509036"/>
            <a:ext cx="1549488" cy="910427"/>
          </a:xfrm>
          <a:prstGeom prst="snip1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b="1">
                <a:latin typeface="Playfair Display"/>
                <a:ea typeface="Playfair Display"/>
                <a:cs typeface="Playfair Display"/>
                <a:sym typeface="Playfair Display"/>
              </a:rPr>
              <a:t>Enjoy!</a:t>
            </a:r>
            <a:endParaRPr/>
          </a:p>
        </p:txBody>
      </p:sp>
      <p:sp>
        <p:nvSpPr>
          <p:cNvPr id="393" name="Google Shape;393;p61"/>
          <p:cNvSpPr/>
          <p:nvPr/>
        </p:nvSpPr>
        <p:spPr>
          <a:xfrm rot="-9651683">
            <a:off x="2090077" y="2130446"/>
            <a:ext cx="290655" cy="1003995"/>
          </a:xfrm>
          <a:custGeom>
            <a:avLst/>
            <a:gdLst/>
            <a:ahLst/>
            <a:cxnLst/>
            <a:rect l="l" t="t" r="r" b="b"/>
            <a:pathLst>
              <a:path w="4940" h="17064" extrusionOk="0">
                <a:moveTo>
                  <a:pt x="2651" y="1"/>
                </a:moveTo>
                <a:cubicBezTo>
                  <a:pt x="2597" y="1"/>
                  <a:pt x="2545" y="30"/>
                  <a:pt x="2516" y="94"/>
                </a:cubicBezTo>
                <a:cubicBezTo>
                  <a:pt x="2516" y="107"/>
                  <a:pt x="2503" y="145"/>
                  <a:pt x="2503" y="145"/>
                </a:cubicBezTo>
                <a:lnTo>
                  <a:pt x="2503" y="120"/>
                </a:lnTo>
                <a:cubicBezTo>
                  <a:pt x="2232" y="766"/>
                  <a:pt x="1986" y="1439"/>
                  <a:pt x="1714" y="2098"/>
                </a:cubicBezTo>
                <a:cubicBezTo>
                  <a:pt x="1520" y="2538"/>
                  <a:pt x="1327" y="2965"/>
                  <a:pt x="1120" y="3404"/>
                </a:cubicBezTo>
                <a:cubicBezTo>
                  <a:pt x="874" y="3870"/>
                  <a:pt x="589" y="4309"/>
                  <a:pt x="266" y="4710"/>
                </a:cubicBezTo>
                <a:cubicBezTo>
                  <a:pt x="201" y="4801"/>
                  <a:pt x="266" y="4891"/>
                  <a:pt x="357" y="4891"/>
                </a:cubicBezTo>
                <a:cubicBezTo>
                  <a:pt x="266" y="5060"/>
                  <a:pt x="176" y="5215"/>
                  <a:pt x="72" y="5383"/>
                </a:cubicBezTo>
                <a:cubicBezTo>
                  <a:pt x="1" y="5516"/>
                  <a:pt x="113" y="5631"/>
                  <a:pt x="228" y="5631"/>
                </a:cubicBezTo>
                <a:cubicBezTo>
                  <a:pt x="280" y="5631"/>
                  <a:pt x="333" y="5607"/>
                  <a:pt x="370" y="5551"/>
                </a:cubicBezTo>
                <a:cubicBezTo>
                  <a:pt x="486" y="5383"/>
                  <a:pt x="576" y="5202"/>
                  <a:pt x="680" y="5021"/>
                </a:cubicBezTo>
                <a:lnTo>
                  <a:pt x="680" y="5021"/>
                </a:lnTo>
                <a:cubicBezTo>
                  <a:pt x="589" y="5228"/>
                  <a:pt x="512" y="5422"/>
                  <a:pt x="434" y="5641"/>
                </a:cubicBezTo>
                <a:cubicBezTo>
                  <a:pt x="388" y="5766"/>
                  <a:pt x="486" y="5844"/>
                  <a:pt x="591" y="5844"/>
                </a:cubicBezTo>
                <a:cubicBezTo>
                  <a:pt x="661" y="5844"/>
                  <a:pt x="734" y="5809"/>
                  <a:pt x="770" y="5732"/>
                </a:cubicBezTo>
                <a:cubicBezTo>
                  <a:pt x="1352" y="4348"/>
                  <a:pt x="1934" y="2965"/>
                  <a:pt x="2516" y="1581"/>
                </a:cubicBezTo>
                <a:lnTo>
                  <a:pt x="2516" y="1581"/>
                </a:lnTo>
                <a:cubicBezTo>
                  <a:pt x="2309" y="3909"/>
                  <a:pt x="2128" y="6236"/>
                  <a:pt x="1999" y="8564"/>
                </a:cubicBezTo>
                <a:cubicBezTo>
                  <a:pt x="1883" y="10594"/>
                  <a:pt x="1779" y="12651"/>
                  <a:pt x="1753" y="14694"/>
                </a:cubicBezTo>
                <a:cubicBezTo>
                  <a:pt x="1714" y="15250"/>
                  <a:pt x="1676" y="15832"/>
                  <a:pt x="1624" y="16401"/>
                </a:cubicBezTo>
                <a:cubicBezTo>
                  <a:pt x="1624" y="16504"/>
                  <a:pt x="1689" y="16569"/>
                  <a:pt x="1779" y="16569"/>
                </a:cubicBezTo>
                <a:cubicBezTo>
                  <a:pt x="1779" y="16672"/>
                  <a:pt x="1779" y="16802"/>
                  <a:pt x="1792" y="16918"/>
                </a:cubicBezTo>
                <a:cubicBezTo>
                  <a:pt x="1792" y="17015"/>
                  <a:pt x="1863" y="17064"/>
                  <a:pt x="1934" y="17064"/>
                </a:cubicBezTo>
                <a:cubicBezTo>
                  <a:pt x="2005" y="17064"/>
                  <a:pt x="2077" y="17015"/>
                  <a:pt x="2077" y="16918"/>
                </a:cubicBezTo>
                <a:cubicBezTo>
                  <a:pt x="2128" y="15793"/>
                  <a:pt x="2167" y="14655"/>
                  <a:pt x="2180" y="13543"/>
                </a:cubicBezTo>
                <a:cubicBezTo>
                  <a:pt x="2439" y="10439"/>
                  <a:pt x="2710" y="7336"/>
                  <a:pt x="2891" y="4219"/>
                </a:cubicBezTo>
                <a:lnTo>
                  <a:pt x="2917" y="3831"/>
                </a:lnTo>
                <a:cubicBezTo>
                  <a:pt x="2956" y="3340"/>
                  <a:pt x="3008" y="2835"/>
                  <a:pt x="3034" y="2357"/>
                </a:cubicBezTo>
                <a:cubicBezTo>
                  <a:pt x="3085" y="2512"/>
                  <a:pt x="3137" y="2667"/>
                  <a:pt x="3163" y="2822"/>
                </a:cubicBezTo>
                <a:cubicBezTo>
                  <a:pt x="3370" y="3728"/>
                  <a:pt x="3603" y="4633"/>
                  <a:pt x="3809" y="5551"/>
                </a:cubicBezTo>
                <a:cubicBezTo>
                  <a:pt x="3830" y="5644"/>
                  <a:pt x="3896" y="5683"/>
                  <a:pt x="3964" y="5683"/>
                </a:cubicBezTo>
                <a:cubicBezTo>
                  <a:pt x="4067" y="5683"/>
                  <a:pt x="4177" y="5593"/>
                  <a:pt x="4146" y="5460"/>
                </a:cubicBezTo>
                <a:cubicBezTo>
                  <a:pt x="4055" y="4995"/>
                  <a:pt x="3952" y="4503"/>
                  <a:pt x="3848" y="4038"/>
                </a:cubicBezTo>
                <a:lnTo>
                  <a:pt x="3848" y="4038"/>
                </a:lnTo>
                <a:cubicBezTo>
                  <a:pt x="3952" y="4348"/>
                  <a:pt x="4068" y="4646"/>
                  <a:pt x="4184" y="4969"/>
                </a:cubicBezTo>
                <a:cubicBezTo>
                  <a:pt x="4172" y="5008"/>
                  <a:pt x="4172" y="5034"/>
                  <a:pt x="4184" y="5085"/>
                </a:cubicBezTo>
                <a:cubicBezTo>
                  <a:pt x="4301" y="5357"/>
                  <a:pt x="4404" y="5616"/>
                  <a:pt x="4521" y="5874"/>
                </a:cubicBezTo>
                <a:cubicBezTo>
                  <a:pt x="4563" y="5929"/>
                  <a:pt x="4623" y="5952"/>
                  <a:pt x="4684" y="5952"/>
                </a:cubicBezTo>
                <a:cubicBezTo>
                  <a:pt x="4812" y="5952"/>
                  <a:pt x="4939" y="5850"/>
                  <a:pt x="4896" y="5719"/>
                </a:cubicBezTo>
                <a:cubicBezTo>
                  <a:pt x="4314" y="4167"/>
                  <a:pt x="3732" y="2602"/>
                  <a:pt x="3150" y="1051"/>
                </a:cubicBezTo>
                <a:cubicBezTo>
                  <a:pt x="3137" y="1012"/>
                  <a:pt x="3124" y="986"/>
                  <a:pt x="3085" y="960"/>
                </a:cubicBezTo>
                <a:lnTo>
                  <a:pt x="3085" y="857"/>
                </a:lnTo>
                <a:cubicBezTo>
                  <a:pt x="3085" y="818"/>
                  <a:pt x="3098" y="805"/>
                  <a:pt x="3085" y="792"/>
                </a:cubicBezTo>
                <a:cubicBezTo>
                  <a:pt x="3072" y="585"/>
                  <a:pt x="3059" y="404"/>
                  <a:pt x="3059" y="223"/>
                </a:cubicBezTo>
                <a:lnTo>
                  <a:pt x="3059" y="158"/>
                </a:lnTo>
                <a:lnTo>
                  <a:pt x="3008" y="158"/>
                </a:lnTo>
                <a:lnTo>
                  <a:pt x="3008" y="145"/>
                </a:lnTo>
                <a:cubicBezTo>
                  <a:pt x="2999" y="62"/>
                  <a:pt x="2948" y="32"/>
                  <a:pt x="2884" y="32"/>
                </a:cubicBezTo>
                <a:cubicBezTo>
                  <a:pt x="2850" y="32"/>
                  <a:pt x="2811" y="41"/>
                  <a:pt x="2775" y="55"/>
                </a:cubicBezTo>
                <a:cubicBezTo>
                  <a:pt x="2740" y="20"/>
                  <a:pt x="2695" y="1"/>
                  <a:pt x="26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4" name="Google Shape;394;p61"/>
          <p:cNvGrpSpPr/>
          <p:nvPr/>
        </p:nvGrpSpPr>
        <p:grpSpPr>
          <a:xfrm rot="-3065771">
            <a:off x="7958653" y="447084"/>
            <a:ext cx="824659" cy="696030"/>
            <a:chOff x="4011625" y="3331425"/>
            <a:chExt cx="429150" cy="362200"/>
          </a:xfrm>
        </p:grpSpPr>
        <p:sp>
          <p:nvSpPr>
            <p:cNvPr id="395" name="Google Shape;395;p61"/>
            <p:cNvSpPr/>
            <p:nvPr/>
          </p:nvSpPr>
          <p:spPr>
            <a:xfrm>
              <a:off x="4011625" y="3407900"/>
              <a:ext cx="343150" cy="276500"/>
            </a:xfrm>
            <a:custGeom>
              <a:avLst/>
              <a:gdLst/>
              <a:ahLst/>
              <a:cxnLst/>
              <a:rect l="l" t="t" r="r" b="b"/>
              <a:pathLst>
                <a:path w="13726" h="11060" extrusionOk="0">
                  <a:moveTo>
                    <a:pt x="8113" y="4120"/>
                  </a:moveTo>
                  <a:cubicBezTo>
                    <a:pt x="8436" y="4559"/>
                    <a:pt x="8824" y="4960"/>
                    <a:pt x="9264" y="5296"/>
                  </a:cubicBezTo>
                  <a:cubicBezTo>
                    <a:pt x="7634" y="5969"/>
                    <a:pt x="6199" y="7016"/>
                    <a:pt x="5061" y="8348"/>
                  </a:cubicBezTo>
                  <a:cubicBezTo>
                    <a:pt x="5048" y="8361"/>
                    <a:pt x="5048" y="8374"/>
                    <a:pt x="5035" y="8387"/>
                  </a:cubicBezTo>
                  <a:cubicBezTo>
                    <a:pt x="4647" y="8128"/>
                    <a:pt x="4337" y="7766"/>
                    <a:pt x="4130" y="7353"/>
                  </a:cubicBezTo>
                  <a:lnTo>
                    <a:pt x="4143" y="7353"/>
                  </a:lnTo>
                  <a:cubicBezTo>
                    <a:pt x="5216" y="7120"/>
                    <a:pt x="6095" y="6279"/>
                    <a:pt x="6846" y="5529"/>
                  </a:cubicBezTo>
                  <a:cubicBezTo>
                    <a:pt x="7285" y="5102"/>
                    <a:pt x="7699" y="4650"/>
                    <a:pt x="8074" y="4158"/>
                  </a:cubicBezTo>
                  <a:cubicBezTo>
                    <a:pt x="8087" y="4145"/>
                    <a:pt x="8100" y="4132"/>
                    <a:pt x="8113" y="4120"/>
                  </a:cubicBezTo>
                  <a:close/>
                  <a:moveTo>
                    <a:pt x="9238" y="230"/>
                  </a:moveTo>
                  <a:cubicBezTo>
                    <a:pt x="10262" y="230"/>
                    <a:pt x="11270" y="607"/>
                    <a:pt x="11928" y="1404"/>
                  </a:cubicBezTo>
                  <a:cubicBezTo>
                    <a:pt x="13454" y="3214"/>
                    <a:pt x="13648" y="6577"/>
                    <a:pt x="11449" y="7947"/>
                  </a:cubicBezTo>
                  <a:lnTo>
                    <a:pt x="11436" y="7947"/>
                  </a:lnTo>
                  <a:cubicBezTo>
                    <a:pt x="10944" y="8275"/>
                    <a:pt x="10367" y="8444"/>
                    <a:pt x="9782" y="8444"/>
                  </a:cubicBezTo>
                  <a:cubicBezTo>
                    <a:pt x="9722" y="8444"/>
                    <a:pt x="9661" y="8442"/>
                    <a:pt x="9600" y="8439"/>
                  </a:cubicBezTo>
                  <a:cubicBezTo>
                    <a:pt x="9005" y="8387"/>
                    <a:pt x="8488" y="8116"/>
                    <a:pt x="7919" y="7973"/>
                  </a:cubicBezTo>
                  <a:cubicBezTo>
                    <a:pt x="7718" y="7925"/>
                    <a:pt x="7531" y="7902"/>
                    <a:pt x="7354" y="7902"/>
                  </a:cubicBezTo>
                  <a:cubicBezTo>
                    <a:pt x="6733" y="7902"/>
                    <a:pt x="6230" y="8181"/>
                    <a:pt x="5656" y="8594"/>
                  </a:cubicBezTo>
                  <a:cubicBezTo>
                    <a:pt x="5630" y="8607"/>
                    <a:pt x="5617" y="8633"/>
                    <a:pt x="5617" y="8646"/>
                  </a:cubicBezTo>
                  <a:cubicBezTo>
                    <a:pt x="5604" y="8659"/>
                    <a:pt x="5591" y="8659"/>
                    <a:pt x="5578" y="8672"/>
                  </a:cubicBezTo>
                  <a:cubicBezTo>
                    <a:pt x="5449" y="8620"/>
                    <a:pt x="5320" y="8568"/>
                    <a:pt x="5190" y="8491"/>
                  </a:cubicBezTo>
                  <a:cubicBezTo>
                    <a:pt x="6341" y="7146"/>
                    <a:pt x="7803" y="6111"/>
                    <a:pt x="9445" y="5452"/>
                  </a:cubicBezTo>
                  <a:cubicBezTo>
                    <a:pt x="9548" y="5529"/>
                    <a:pt x="9652" y="5594"/>
                    <a:pt x="9768" y="5658"/>
                  </a:cubicBezTo>
                  <a:cubicBezTo>
                    <a:pt x="9784" y="5669"/>
                    <a:pt x="9801" y="5673"/>
                    <a:pt x="9817" y="5673"/>
                  </a:cubicBezTo>
                  <a:cubicBezTo>
                    <a:pt x="9902" y="5673"/>
                    <a:pt x="9970" y="5543"/>
                    <a:pt x="9872" y="5477"/>
                  </a:cubicBezTo>
                  <a:cubicBezTo>
                    <a:pt x="9807" y="5439"/>
                    <a:pt x="9742" y="5400"/>
                    <a:pt x="9691" y="5361"/>
                  </a:cubicBezTo>
                  <a:cubicBezTo>
                    <a:pt x="9768" y="5335"/>
                    <a:pt x="9846" y="5296"/>
                    <a:pt x="9923" y="5271"/>
                  </a:cubicBezTo>
                  <a:cubicBezTo>
                    <a:pt x="10042" y="5235"/>
                    <a:pt x="10008" y="5059"/>
                    <a:pt x="9903" y="5059"/>
                  </a:cubicBezTo>
                  <a:cubicBezTo>
                    <a:pt x="9893" y="5059"/>
                    <a:pt x="9883" y="5060"/>
                    <a:pt x="9872" y="5064"/>
                  </a:cubicBezTo>
                  <a:cubicBezTo>
                    <a:pt x="9742" y="5115"/>
                    <a:pt x="9600" y="5167"/>
                    <a:pt x="9471" y="5219"/>
                  </a:cubicBezTo>
                  <a:cubicBezTo>
                    <a:pt x="9005" y="4870"/>
                    <a:pt x="8578" y="4443"/>
                    <a:pt x="8255" y="3951"/>
                  </a:cubicBezTo>
                  <a:cubicBezTo>
                    <a:pt x="8384" y="3796"/>
                    <a:pt x="8501" y="3628"/>
                    <a:pt x="8591" y="3447"/>
                  </a:cubicBezTo>
                  <a:cubicBezTo>
                    <a:pt x="8630" y="3382"/>
                    <a:pt x="8669" y="3331"/>
                    <a:pt x="8695" y="3266"/>
                  </a:cubicBezTo>
                  <a:cubicBezTo>
                    <a:pt x="8708" y="3253"/>
                    <a:pt x="8708" y="3240"/>
                    <a:pt x="8721" y="3240"/>
                  </a:cubicBezTo>
                  <a:cubicBezTo>
                    <a:pt x="8734" y="3227"/>
                    <a:pt x="8747" y="3214"/>
                    <a:pt x="8759" y="3188"/>
                  </a:cubicBezTo>
                  <a:lnTo>
                    <a:pt x="8811" y="3072"/>
                  </a:lnTo>
                  <a:cubicBezTo>
                    <a:pt x="8850" y="3020"/>
                    <a:pt x="8811" y="2930"/>
                    <a:pt x="8747" y="2917"/>
                  </a:cubicBezTo>
                  <a:cubicBezTo>
                    <a:pt x="8737" y="2915"/>
                    <a:pt x="8729" y="2914"/>
                    <a:pt x="8720" y="2914"/>
                  </a:cubicBezTo>
                  <a:cubicBezTo>
                    <a:pt x="8681" y="2914"/>
                    <a:pt x="8651" y="2937"/>
                    <a:pt x="8630" y="2969"/>
                  </a:cubicBezTo>
                  <a:cubicBezTo>
                    <a:pt x="8475" y="3214"/>
                    <a:pt x="8307" y="3473"/>
                    <a:pt x="8126" y="3757"/>
                  </a:cubicBezTo>
                  <a:cubicBezTo>
                    <a:pt x="7945" y="3473"/>
                    <a:pt x="7790" y="3176"/>
                    <a:pt x="7673" y="2865"/>
                  </a:cubicBezTo>
                  <a:cubicBezTo>
                    <a:pt x="7653" y="2815"/>
                    <a:pt x="7610" y="2794"/>
                    <a:pt x="7567" y="2794"/>
                  </a:cubicBezTo>
                  <a:cubicBezTo>
                    <a:pt x="7500" y="2794"/>
                    <a:pt x="7435" y="2846"/>
                    <a:pt x="7466" y="2917"/>
                  </a:cubicBezTo>
                  <a:cubicBezTo>
                    <a:pt x="7609" y="3279"/>
                    <a:pt x="7790" y="3615"/>
                    <a:pt x="7996" y="3939"/>
                  </a:cubicBezTo>
                  <a:cubicBezTo>
                    <a:pt x="7014" y="5322"/>
                    <a:pt x="5591" y="6822"/>
                    <a:pt x="4091" y="7146"/>
                  </a:cubicBezTo>
                  <a:cubicBezTo>
                    <a:pt x="4078" y="7159"/>
                    <a:pt x="4065" y="7159"/>
                    <a:pt x="4052" y="7172"/>
                  </a:cubicBezTo>
                  <a:cubicBezTo>
                    <a:pt x="3923" y="6822"/>
                    <a:pt x="3858" y="6460"/>
                    <a:pt x="3884" y="6098"/>
                  </a:cubicBezTo>
                  <a:cubicBezTo>
                    <a:pt x="4518" y="6008"/>
                    <a:pt x="5061" y="5607"/>
                    <a:pt x="5345" y="5038"/>
                  </a:cubicBezTo>
                  <a:cubicBezTo>
                    <a:pt x="5746" y="4197"/>
                    <a:pt x="5384" y="3227"/>
                    <a:pt x="5733" y="2374"/>
                  </a:cubicBezTo>
                  <a:cubicBezTo>
                    <a:pt x="6302" y="986"/>
                    <a:pt x="7786" y="230"/>
                    <a:pt x="9238" y="230"/>
                  </a:cubicBezTo>
                  <a:close/>
                  <a:moveTo>
                    <a:pt x="3690" y="5930"/>
                  </a:moveTo>
                  <a:lnTo>
                    <a:pt x="3690" y="5930"/>
                  </a:lnTo>
                  <a:cubicBezTo>
                    <a:pt x="3651" y="5969"/>
                    <a:pt x="3651" y="6021"/>
                    <a:pt x="3690" y="6059"/>
                  </a:cubicBezTo>
                  <a:cubicBezTo>
                    <a:pt x="3600" y="7301"/>
                    <a:pt x="4350" y="8439"/>
                    <a:pt x="5514" y="8853"/>
                  </a:cubicBezTo>
                  <a:cubicBezTo>
                    <a:pt x="5251" y="9254"/>
                    <a:pt x="4979" y="9453"/>
                    <a:pt x="4690" y="9453"/>
                  </a:cubicBezTo>
                  <a:cubicBezTo>
                    <a:pt x="4522" y="9453"/>
                    <a:pt x="4349" y="9386"/>
                    <a:pt x="4169" y="9254"/>
                  </a:cubicBezTo>
                  <a:lnTo>
                    <a:pt x="4156" y="9254"/>
                  </a:lnTo>
                  <a:cubicBezTo>
                    <a:pt x="3962" y="9124"/>
                    <a:pt x="3781" y="8995"/>
                    <a:pt x="3613" y="8827"/>
                  </a:cubicBezTo>
                  <a:cubicBezTo>
                    <a:pt x="3380" y="8620"/>
                    <a:pt x="3186" y="8387"/>
                    <a:pt x="3044" y="8116"/>
                  </a:cubicBezTo>
                  <a:cubicBezTo>
                    <a:pt x="2630" y="7340"/>
                    <a:pt x="2772" y="6279"/>
                    <a:pt x="3690" y="5930"/>
                  </a:cubicBezTo>
                  <a:close/>
                  <a:moveTo>
                    <a:pt x="2749" y="6486"/>
                  </a:moveTo>
                  <a:cubicBezTo>
                    <a:pt x="2756" y="6486"/>
                    <a:pt x="2764" y="6486"/>
                    <a:pt x="2772" y="6486"/>
                  </a:cubicBezTo>
                  <a:cubicBezTo>
                    <a:pt x="2449" y="7172"/>
                    <a:pt x="2681" y="8103"/>
                    <a:pt x="3212" y="8723"/>
                  </a:cubicBezTo>
                  <a:cubicBezTo>
                    <a:pt x="3596" y="9157"/>
                    <a:pt x="4229" y="9709"/>
                    <a:pt x="4862" y="9709"/>
                  </a:cubicBezTo>
                  <a:cubicBezTo>
                    <a:pt x="4889" y="9709"/>
                    <a:pt x="4917" y="9708"/>
                    <a:pt x="4945" y="9706"/>
                  </a:cubicBezTo>
                  <a:lnTo>
                    <a:pt x="4945" y="9706"/>
                  </a:lnTo>
                  <a:cubicBezTo>
                    <a:pt x="4844" y="10160"/>
                    <a:pt x="4589" y="10330"/>
                    <a:pt x="4276" y="10330"/>
                  </a:cubicBezTo>
                  <a:cubicBezTo>
                    <a:pt x="3627" y="10330"/>
                    <a:pt x="2728" y="9595"/>
                    <a:pt x="2449" y="9150"/>
                  </a:cubicBezTo>
                  <a:cubicBezTo>
                    <a:pt x="2089" y="8572"/>
                    <a:pt x="1486" y="6486"/>
                    <a:pt x="2749" y="6486"/>
                  </a:cubicBezTo>
                  <a:close/>
                  <a:moveTo>
                    <a:pt x="759" y="8937"/>
                  </a:moveTo>
                  <a:cubicBezTo>
                    <a:pt x="957" y="9717"/>
                    <a:pt x="1446" y="10382"/>
                    <a:pt x="2125" y="10792"/>
                  </a:cubicBezTo>
                  <a:cubicBezTo>
                    <a:pt x="2083" y="10796"/>
                    <a:pt x="2042" y="10798"/>
                    <a:pt x="2001" y="10798"/>
                  </a:cubicBezTo>
                  <a:cubicBezTo>
                    <a:pt x="1063" y="10798"/>
                    <a:pt x="393" y="9836"/>
                    <a:pt x="759" y="8937"/>
                  </a:cubicBezTo>
                  <a:close/>
                  <a:moveTo>
                    <a:pt x="1802" y="7417"/>
                  </a:moveTo>
                  <a:cubicBezTo>
                    <a:pt x="1802" y="8167"/>
                    <a:pt x="2125" y="9085"/>
                    <a:pt x="2410" y="9473"/>
                  </a:cubicBezTo>
                  <a:cubicBezTo>
                    <a:pt x="2759" y="9939"/>
                    <a:pt x="3289" y="10405"/>
                    <a:pt x="3897" y="10495"/>
                  </a:cubicBezTo>
                  <a:cubicBezTo>
                    <a:pt x="3884" y="10495"/>
                    <a:pt x="3871" y="10495"/>
                    <a:pt x="3871" y="10508"/>
                  </a:cubicBezTo>
                  <a:cubicBezTo>
                    <a:pt x="3609" y="10742"/>
                    <a:pt x="3321" y="10843"/>
                    <a:pt x="3031" y="10843"/>
                  </a:cubicBezTo>
                  <a:cubicBezTo>
                    <a:pt x="1544" y="10843"/>
                    <a:pt x="0" y="8213"/>
                    <a:pt x="1634" y="7521"/>
                  </a:cubicBezTo>
                  <a:cubicBezTo>
                    <a:pt x="1647" y="7508"/>
                    <a:pt x="1660" y="7495"/>
                    <a:pt x="1673" y="7482"/>
                  </a:cubicBezTo>
                  <a:cubicBezTo>
                    <a:pt x="1724" y="7469"/>
                    <a:pt x="1776" y="7456"/>
                    <a:pt x="1802" y="7417"/>
                  </a:cubicBezTo>
                  <a:close/>
                  <a:moveTo>
                    <a:pt x="9358" y="0"/>
                  </a:moveTo>
                  <a:cubicBezTo>
                    <a:pt x="8673" y="0"/>
                    <a:pt x="7963" y="182"/>
                    <a:pt x="7285" y="537"/>
                  </a:cubicBezTo>
                  <a:cubicBezTo>
                    <a:pt x="6548" y="925"/>
                    <a:pt x="5850" y="1507"/>
                    <a:pt x="5539" y="2296"/>
                  </a:cubicBezTo>
                  <a:cubicBezTo>
                    <a:pt x="4983" y="3654"/>
                    <a:pt x="5863" y="5620"/>
                    <a:pt x="3742" y="5917"/>
                  </a:cubicBezTo>
                  <a:cubicBezTo>
                    <a:pt x="3736" y="5917"/>
                    <a:pt x="3729" y="5917"/>
                    <a:pt x="3723" y="5919"/>
                  </a:cubicBezTo>
                  <a:lnTo>
                    <a:pt x="3723" y="5919"/>
                  </a:lnTo>
                  <a:cubicBezTo>
                    <a:pt x="3804" y="5861"/>
                    <a:pt x="3768" y="5718"/>
                    <a:pt x="3671" y="5718"/>
                  </a:cubicBezTo>
                  <a:cubicBezTo>
                    <a:pt x="3661" y="5718"/>
                    <a:pt x="3650" y="5720"/>
                    <a:pt x="3638" y="5723"/>
                  </a:cubicBezTo>
                  <a:cubicBezTo>
                    <a:pt x="3341" y="5827"/>
                    <a:pt x="3082" y="6021"/>
                    <a:pt x="2901" y="6292"/>
                  </a:cubicBezTo>
                  <a:cubicBezTo>
                    <a:pt x="2843" y="6286"/>
                    <a:pt x="2788" y="6283"/>
                    <a:pt x="2735" y="6283"/>
                  </a:cubicBezTo>
                  <a:cubicBezTo>
                    <a:pt x="2155" y="6283"/>
                    <a:pt x="1899" y="6662"/>
                    <a:pt x="1828" y="7172"/>
                  </a:cubicBezTo>
                  <a:cubicBezTo>
                    <a:pt x="1813" y="7162"/>
                    <a:pt x="1796" y="7158"/>
                    <a:pt x="1780" y="7158"/>
                  </a:cubicBezTo>
                  <a:cubicBezTo>
                    <a:pt x="1726" y="7158"/>
                    <a:pt x="1673" y="7203"/>
                    <a:pt x="1673" y="7262"/>
                  </a:cubicBezTo>
                  <a:cubicBezTo>
                    <a:pt x="1655" y="7244"/>
                    <a:pt x="1632" y="7236"/>
                    <a:pt x="1609" y="7236"/>
                  </a:cubicBezTo>
                  <a:cubicBezTo>
                    <a:pt x="1547" y="7236"/>
                    <a:pt x="1482" y="7291"/>
                    <a:pt x="1492" y="7365"/>
                  </a:cubicBezTo>
                  <a:cubicBezTo>
                    <a:pt x="1013" y="7559"/>
                    <a:pt x="716" y="8038"/>
                    <a:pt x="742" y="8555"/>
                  </a:cubicBezTo>
                  <a:cubicBezTo>
                    <a:pt x="729" y="8568"/>
                    <a:pt x="716" y="8581"/>
                    <a:pt x="703" y="8594"/>
                  </a:cubicBezTo>
                  <a:cubicBezTo>
                    <a:pt x="23" y="9668"/>
                    <a:pt x="828" y="11016"/>
                    <a:pt x="2013" y="11016"/>
                  </a:cubicBezTo>
                  <a:cubicBezTo>
                    <a:pt x="2113" y="11016"/>
                    <a:pt x="2215" y="11007"/>
                    <a:pt x="2319" y="10986"/>
                  </a:cubicBezTo>
                  <a:cubicBezTo>
                    <a:pt x="2358" y="10974"/>
                    <a:pt x="2397" y="10948"/>
                    <a:pt x="2397" y="10909"/>
                  </a:cubicBezTo>
                  <a:cubicBezTo>
                    <a:pt x="2600" y="11010"/>
                    <a:pt x="2820" y="11060"/>
                    <a:pt x="3038" y="11060"/>
                  </a:cubicBezTo>
                  <a:cubicBezTo>
                    <a:pt x="3403" y="11060"/>
                    <a:pt x="3764" y="10922"/>
                    <a:pt x="4039" y="10663"/>
                  </a:cubicBezTo>
                  <a:cubicBezTo>
                    <a:pt x="4091" y="10611"/>
                    <a:pt x="4091" y="10534"/>
                    <a:pt x="4026" y="10495"/>
                  </a:cubicBezTo>
                  <a:lnTo>
                    <a:pt x="4233" y="10495"/>
                  </a:lnTo>
                  <a:cubicBezTo>
                    <a:pt x="4699" y="10456"/>
                    <a:pt x="5087" y="10120"/>
                    <a:pt x="5190" y="9667"/>
                  </a:cubicBezTo>
                  <a:cubicBezTo>
                    <a:pt x="5578" y="9551"/>
                    <a:pt x="5837" y="9176"/>
                    <a:pt x="5785" y="8775"/>
                  </a:cubicBezTo>
                  <a:lnTo>
                    <a:pt x="5798" y="8775"/>
                  </a:lnTo>
                  <a:cubicBezTo>
                    <a:pt x="6363" y="8365"/>
                    <a:pt x="6866" y="8174"/>
                    <a:pt x="7422" y="8174"/>
                  </a:cubicBezTo>
                  <a:cubicBezTo>
                    <a:pt x="7744" y="8174"/>
                    <a:pt x="8083" y="8238"/>
                    <a:pt x="8462" y="8361"/>
                  </a:cubicBezTo>
                  <a:cubicBezTo>
                    <a:pt x="8935" y="8515"/>
                    <a:pt x="9371" y="8660"/>
                    <a:pt x="9856" y="8660"/>
                  </a:cubicBezTo>
                  <a:cubicBezTo>
                    <a:pt x="9942" y="8660"/>
                    <a:pt x="10028" y="8655"/>
                    <a:pt x="10117" y="8646"/>
                  </a:cubicBezTo>
                  <a:cubicBezTo>
                    <a:pt x="10971" y="8542"/>
                    <a:pt x="11773" y="8116"/>
                    <a:pt x="12342" y="7456"/>
                  </a:cubicBezTo>
                  <a:cubicBezTo>
                    <a:pt x="13725" y="5891"/>
                    <a:pt x="13493" y="3344"/>
                    <a:pt x="12393" y="1675"/>
                  </a:cubicBezTo>
                  <a:cubicBezTo>
                    <a:pt x="11656" y="544"/>
                    <a:pt x="10544" y="0"/>
                    <a:pt x="93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61"/>
            <p:cNvSpPr/>
            <p:nvPr/>
          </p:nvSpPr>
          <p:spPr>
            <a:xfrm>
              <a:off x="4019150" y="3406525"/>
              <a:ext cx="338525" cy="279275"/>
            </a:xfrm>
            <a:custGeom>
              <a:avLst/>
              <a:gdLst/>
              <a:ahLst/>
              <a:cxnLst/>
              <a:rect l="l" t="t" r="r" b="b"/>
              <a:pathLst>
                <a:path w="13541" h="11171" extrusionOk="0">
                  <a:moveTo>
                    <a:pt x="1488" y="7265"/>
                  </a:moveTo>
                  <a:lnTo>
                    <a:pt x="1566" y="7330"/>
                  </a:lnTo>
                  <a:lnTo>
                    <a:pt x="1475" y="7420"/>
                  </a:lnTo>
                  <a:cubicBezTo>
                    <a:pt x="1462" y="7433"/>
                    <a:pt x="1449" y="7446"/>
                    <a:pt x="1436" y="7459"/>
                  </a:cubicBezTo>
                  <a:lnTo>
                    <a:pt x="1423" y="7317"/>
                  </a:lnTo>
                  <a:cubicBezTo>
                    <a:pt x="1423" y="7291"/>
                    <a:pt x="1436" y="7265"/>
                    <a:pt x="1449" y="7265"/>
                  </a:cubicBezTo>
                  <a:close/>
                  <a:moveTo>
                    <a:pt x="7825" y="4265"/>
                  </a:moveTo>
                  <a:cubicBezTo>
                    <a:pt x="8109" y="4666"/>
                    <a:pt x="8458" y="5028"/>
                    <a:pt x="8846" y="5338"/>
                  </a:cubicBezTo>
                  <a:cubicBezTo>
                    <a:pt x="7256" y="5998"/>
                    <a:pt x="5833" y="7033"/>
                    <a:pt x="4721" y="8352"/>
                  </a:cubicBezTo>
                  <a:cubicBezTo>
                    <a:pt x="4385" y="8119"/>
                    <a:pt x="4113" y="7808"/>
                    <a:pt x="3919" y="7446"/>
                  </a:cubicBezTo>
                  <a:cubicBezTo>
                    <a:pt x="4954" y="7201"/>
                    <a:pt x="5807" y="6425"/>
                    <a:pt x="6596" y="5623"/>
                  </a:cubicBezTo>
                  <a:cubicBezTo>
                    <a:pt x="7036" y="5196"/>
                    <a:pt x="7437" y="4744"/>
                    <a:pt x="7825" y="4265"/>
                  </a:cubicBezTo>
                  <a:close/>
                  <a:moveTo>
                    <a:pt x="7825" y="4084"/>
                  </a:moveTo>
                  <a:lnTo>
                    <a:pt x="7734" y="4187"/>
                  </a:lnTo>
                  <a:cubicBezTo>
                    <a:pt x="7359" y="4666"/>
                    <a:pt x="6945" y="5119"/>
                    <a:pt x="6519" y="5545"/>
                  </a:cubicBezTo>
                  <a:cubicBezTo>
                    <a:pt x="5717" y="6334"/>
                    <a:pt x="4863" y="7123"/>
                    <a:pt x="3842" y="7343"/>
                  </a:cubicBezTo>
                  <a:lnTo>
                    <a:pt x="3738" y="7343"/>
                  </a:lnTo>
                  <a:lnTo>
                    <a:pt x="3777" y="7433"/>
                  </a:lnTo>
                  <a:cubicBezTo>
                    <a:pt x="3984" y="7860"/>
                    <a:pt x="4307" y="8222"/>
                    <a:pt x="4695" y="8494"/>
                  </a:cubicBezTo>
                  <a:lnTo>
                    <a:pt x="4760" y="8533"/>
                  </a:lnTo>
                  <a:lnTo>
                    <a:pt x="4799" y="8455"/>
                  </a:lnTo>
                  <a:cubicBezTo>
                    <a:pt x="4799" y="8455"/>
                    <a:pt x="4799" y="8442"/>
                    <a:pt x="4799" y="8442"/>
                  </a:cubicBezTo>
                  <a:cubicBezTo>
                    <a:pt x="5937" y="7110"/>
                    <a:pt x="7372" y="6076"/>
                    <a:pt x="8989" y="5416"/>
                  </a:cubicBezTo>
                  <a:lnTo>
                    <a:pt x="9092" y="5377"/>
                  </a:lnTo>
                  <a:lnTo>
                    <a:pt x="9002" y="5313"/>
                  </a:lnTo>
                  <a:cubicBezTo>
                    <a:pt x="8575" y="4976"/>
                    <a:pt x="8187" y="4575"/>
                    <a:pt x="7877" y="4136"/>
                  </a:cubicBezTo>
                  <a:lnTo>
                    <a:pt x="7825" y="4084"/>
                  </a:lnTo>
                  <a:close/>
                  <a:moveTo>
                    <a:pt x="8953" y="347"/>
                  </a:moveTo>
                  <a:cubicBezTo>
                    <a:pt x="10015" y="347"/>
                    <a:pt x="10985" y="763"/>
                    <a:pt x="11588" y="1485"/>
                  </a:cubicBezTo>
                  <a:cubicBezTo>
                    <a:pt x="12480" y="2623"/>
                    <a:pt x="12868" y="4071"/>
                    <a:pt x="12661" y="5494"/>
                  </a:cubicBezTo>
                  <a:cubicBezTo>
                    <a:pt x="12532" y="6502"/>
                    <a:pt x="11963" y="7408"/>
                    <a:pt x="11110" y="7964"/>
                  </a:cubicBezTo>
                  <a:cubicBezTo>
                    <a:pt x="10632" y="8278"/>
                    <a:pt x="10071" y="8435"/>
                    <a:pt x="9502" y="8435"/>
                  </a:cubicBezTo>
                  <a:cubicBezTo>
                    <a:pt x="9439" y="8435"/>
                    <a:pt x="9375" y="8433"/>
                    <a:pt x="9312" y="8429"/>
                  </a:cubicBezTo>
                  <a:cubicBezTo>
                    <a:pt x="8963" y="8390"/>
                    <a:pt x="8614" y="8300"/>
                    <a:pt x="8290" y="8171"/>
                  </a:cubicBezTo>
                  <a:cubicBezTo>
                    <a:pt x="8083" y="8093"/>
                    <a:pt x="7864" y="8028"/>
                    <a:pt x="7644" y="7964"/>
                  </a:cubicBezTo>
                  <a:cubicBezTo>
                    <a:pt x="7443" y="7918"/>
                    <a:pt x="7255" y="7896"/>
                    <a:pt x="7076" y="7896"/>
                  </a:cubicBezTo>
                  <a:cubicBezTo>
                    <a:pt x="6446" y="7896"/>
                    <a:pt x="5923" y="8164"/>
                    <a:pt x="5329" y="8597"/>
                  </a:cubicBezTo>
                  <a:cubicBezTo>
                    <a:pt x="5316" y="8610"/>
                    <a:pt x="5290" y="8636"/>
                    <a:pt x="5290" y="8649"/>
                  </a:cubicBezTo>
                  <a:cubicBezTo>
                    <a:pt x="5187" y="8623"/>
                    <a:pt x="5096" y="8571"/>
                    <a:pt x="5006" y="8533"/>
                  </a:cubicBezTo>
                  <a:cubicBezTo>
                    <a:pt x="6131" y="7227"/>
                    <a:pt x="7553" y="6205"/>
                    <a:pt x="9144" y="5558"/>
                  </a:cubicBezTo>
                  <a:cubicBezTo>
                    <a:pt x="9234" y="5623"/>
                    <a:pt x="9338" y="5688"/>
                    <a:pt x="9441" y="5752"/>
                  </a:cubicBezTo>
                  <a:cubicBezTo>
                    <a:pt x="9469" y="5771"/>
                    <a:pt x="9498" y="5779"/>
                    <a:pt x="9526" y="5779"/>
                  </a:cubicBezTo>
                  <a:cubicBezTo>
                    <a:pt x="9578" y="5779"/>
                    <a:pt x="9628" y="5751"/>
                    <a:pt x="9661" y="5701"/>
                  </a:cubicBezTo>
                  <a:cubicBezTo>
                    <a:pt x="9713" y="5623"/>
                    <a:pt x="9687" y="5519"/>
                    <a:pt x="9609" y="5468"/>
                  </a:cubicBezTo>
                  <a:lnTo>
                    <a:pt x="9519" y="5416"/>
                  </a:lnTo>
                  <a:lnTo>
                    <a:pt x="9648" y="5364"/>
                  </a:lnTo>
                  <a:cubicBezTo>
                    <a:pt x="9713" y="5351"/>
                    <a:pt x="9752" y="5300"/>
                    <a:pt x="9765" y="5248"/>
                  </a:cubicBezTo>
                  <a:cubicBezTo>
                    <a:pt x="9778" y="5183"/>
                    <a:pt x="9752" y="5119"/>
                    <a:pt x="9713" y="5080"/>
                  </a:cubicBezTo>
                  <a:cubicBezTo>
                    <a:pt x="9680" y="5055"/>
                    <a:pt x="9647" y="5046"/>
                    <a:pt x="9614" y="5046"/>
                  </a:cubicBezTo>
                  <a:cubicBezTo>
                    <a:pt x="9596" y="5046"/>
                    <a:pt x="9577" y="5049"/>
                    <a:pt x="9558" y="5054"/>
                  </a:cubicBezTo>
                  <a:cubicBezTo>
                    <a:pt x="9428" y="5093"/>
                    <a:pt x="9312" y="5144"/>
                    <a:pt x="9196" y="5196"/>
                  </a:cubicBezTo>
                  <a:cubicBezTo>
                    <a:pt x="8743" y="4860"/>
                    <a:pt x="8355" y="4459"/>
                    <a:pt x="8032" y="3994"/>
                  </a:cubicBezTo>
                  <a:cubicBezTo>
                    <a:pt x="8161" y="3864"/>
                    <a:pt x="8277" y="3696"/>
                    <a:pt x="8355" y="3528"/>
                  </a:cubicBezTo>
                  <a:cubicBezTo>
                    <a:pt x="8394" y="3463"/>
                    <a:pt x="8433" y="3399"/>
                    <a:pt x="8458" y="3347"/>
                  </a:cubicBezTo>
                  <a:lnTo>
                    <a:pt x="8471" y="3321"/>
                  </a:lnTo>
                  <a:cubicBezTo>
                    <a:pt x="8497" y="3308"/>
                    <a:pt x="8523" y="3282"/>
                    <a:pt x="8523" y="3256"/>
                  </a:cubicBezTo>
                  <a:lnTo>
                    <a:pt x="8575" y="3140"/>
                  </a:lnTo>
                  <a:cubicBezTo>
                    <a:pt x="8640" y="3049"/>
                    <a:pt x="8588" y="2933"/>
                    <a:pt x="8484" y="2907"/>
                  </a:cubicBezTo>
                  <a:cubicBezTo>
                    <a:pt x="8471" y="2905"/>
                    <a:pt x="8458" y="2904"/>
                    <a:pt x="8446" y="2904"/>
                  </a:cubicBezTo>
                  <a:cubicBezTo>
                    <a:pt x="8382" y="2904"/>
                    <a:pt x="8323" y="2931"/>
                    <a:pt x="8290" y="2985"/>
                  </a:cubicBezTo>
                  <a:cubicBezTo>
                    <a:pt x="8161" y="3218"/>
                    <a:pt x="8006" y="3463"/>
                    <a:pt x="7851" y="3696"/>
                  </a:cubicBezTo>
                  <a:cubicBezTo>
                    <a:pt x="7695" y="3437"/>
                    <a:pt x="7553" y="3179"/>
                    <a:pt x="7450" y="2894"/>
                  </a:cubicBezTo>
                  <a:cubicBezTo>
                    <a:pt x="7421" y="2827"/>
                    <a:pt x="7357" y="2789"/>
                    <a:pt x="7289" y="2789"/>
                  </a:cubicBezTo>
                  <a:cubicBezTo>
                    <a:pt x="7265" y="2789"/>
                    <a:pt x="7241" y="2794"/>
                    <a:pt x="7217" y="2804"/>
                  </a:cubicBezTo>
                  <a:cubicBezTo>
                    <a:pt x="7139" y="2830"/>
                    <a:pt x="7101" y="2920"/>
                    <a:pt x="7126" y="2998"/>
                  </a:cubicBezTo>
                  <a:cubicBezTo>
                    <a:pt x="7269" y="3347"/>
                    <a:pt x="7437" y="3670"/>
                    <a:pt x="7644" y="3994"/>
                  </a:cubicBezTo>
                  <a:cubicBezTo>
                    <a:pt x="6907" y="5028"/>
                    <a:pt x="5445" y="6774"/>
                    <a:pt x="3803" y="7149"/>
                  </a:cubicBezTo>
                  <a:cubicBezTo>
                    <a:pt x="3700" y="6839"/>
                    <a:pt x="3648" y="6528"/>
                    <a:pt x="3661" y="6205"/>
                  </a:cubicBezTo>
                  <a:cubicBezTo>
                    <a:pt x="4294" y="6088"/>
                    <a:pt x="4825" y="5688"/>
                    <a:pt x="5122" y="5119"/>
                  </a:cubicBezTo>
                  <a:cubicBezTo>
                    <a:pt x="5329" y="4679"/>
                    <a:pt x="5329" y="4187"/>
                    <a:pt x="5329" y="3722"/>
                  </a:cubicBezTo>
                  <a:cubicBezTo>
                    <a:pt x="5329" y="3295"/>
                    <a:pt x="5329" y="2856"/>
                    <a:pt x="5497" y="2455"/>
                  </a:cubicBezTo>
                  <a:cubicBezTo>
                    <a:pt x="5937" y="1368"/>
                    <a:pt x="7010" y="592"/>
                    <a:pt x="8303" y="398"/>
                  </a:cubicBezTo>
                  <a:cubicBezTo>
                    <a:pt x="8522" y="364"/>
                    <a:pt x="8740" y="347"/>
                    <a:pt x="8953" y="347"/>
                  </a:cubicBezTo>
                  <a:close/>
                  <a:moveTo>
                    <a:pt x="3312" y="6088"/>
                  </a:moveTo>
                  <a:cubicBezTo>
                    <a:pt x="3312" y="6101"/>
                    <a:pt x="3312" y="6114"/>
                    <a:pt x="3312" y="6127"/>
                  </a:cubicBezTo>
                  <a:cubicBezTo>
                    <a:pt x="3247" y="7356"/>
                    <a:pt x="3971" y="8494"/>
                    <a:pt x="5109" y="8934"/>
                  </a:cubicBezTo>
                  <a:cubicBezTo>
                    <a:pt x="4915" y="9231"/>
                    <a:pt x="4695" y="9399"/>
                    <a:pt x="4488" y="9438"/>
                  </a:cubicBezTo>
                  <a:cubicBezTo>
                    <a:pt x="4457" y="9442"/>
                    <a:pt x="4425" y="9443"/>
                    <a:pt x="4394" y="9443"/>
                  </a:cubicBezTo>
                  <a:cubicBezTo>
                    <a:pt x="4210" y="9443"/>
                    <a:pt x="4039" y="9379"/>
                    <a:pt x="3906" y="9257"/>
                  </a:cubicBezTo>
                  <a:cubicBezTo>
                    <a:pt x="3712" y="9140"/>
                    <a:pt x="3531" y="8998"/>
                    <a:pt x="3363" y="8843"/>
                  </a:cubicBezTo>
                  <a:cubicBezTo>
                    <a:pt x="3131" y="8649"/>
                    <a:pt x="2949" y="8403"/>
                    <a:pt x="2807" y="8145"/>
                  </a:cubicBezTo>
                  <a:cubicBezTo>
                    <a:pt x="2562" y="7731"/>
                    <a:pt x="2523" y="7227"/>
                    <a:pt x="2678" y="6774"/>
                  </a:cubicBezTo>
                  <a:cubicBezTo>
                    <a:pt x="2794" y="6476"/>
                    <a:pt x="3014" y="6231"/>
                    <a:pt x="3312" y="6088"/>
                  </a:cubicBezTo>
                  <a:close/>
                  <a:moveTo>
                    <a:pt x="2406" y="6606"/>
                  </a:moveTo>
                  <a:cubicBezTo>
                    <a:pt x="2135" y="7278"/>
                    <a:pt x="2329" y="8171"/>
                    <a:pt x="2885" y="8817"/>
                  </a:cubicBezTo>
                  <a:cubicBezTo>
                    <a:pt x="3156" y="9128"/>
                    <a:pt x="3842" y="9826"/>
                    <a:pt x="4579" y="9826"/>
                  </a:cubicBezTo>
                  <a:cubicBezTo>
                    <a:pt x="4488" y="10110"/>
                    <a:pt x="4333" y="10278"/>
                    <a:pt x="4100" y="10317"/>
                  </a:cubicBezTo>
                  <a:cubicBezTo>
                    <a:pt x="4063" y="10324"/>
                    <a:pt x="4024" y="10327"/>
                    <a:pt x="3984" y="10327"/>
                  </a:cubicBezTo>
                  <a:cubicBezTo>
                    <a:pt x="3363" y="10327"/>
                    <a:pt x="2479" y="9604"/>
                    <a:pt x="2199" y="9166"/>
                  </a:cubicBezTo>
                  <a:lnTo>
                    <a:pt x="2199" y="9166"/>
                  </a:lnTo>
                  <a:lnTo>
                    <a:pt x="2212" y="9179"/>
                  </a:lnTo>
                  <a:cubicBezTo>
                    <a:pt x="1967" y="8778"/>
                    <a:pt x="1540" y="7498"/>
                    <a:pt x="1889" y="6916"/>
                  </a:cubicBezTo>
                  <a:cubicBezTo>
                    <a:pt x="1992" y="6722"/>
                    <a:pt x="2186" y="6606"/>
                    <a:pt x="2406" y="6606"/>
                  </a:cubicBezTo>
                  <a:close/>
                  <a:moveTo>
                    <a:pt x="9059" y="124"/>
                  </a:moveTo>
                  <a:cubicBezTo>
                    <a:pt x="10256" y="124"/>
                    <a:pt x="11345" y="694"/>
                    <a:pt x="12054" y="1769"/>
                  </a:cubicBezTo>
                  <a:cubicBezTo>
                    <a:pt x="13088" y="3334"/>
                    <a:pt x="13424" y="5869"/>
                    <a:pt x="12002" y="7485"/>
                  </a:cubicBezTo>
                  <a:cubicBezTo>
                    <a:pt x="11433" y="8132"/>
                    <a:pt x="10657" y="8546"/>
                    <a:pt x="9790" y="8649"/>
                  </a:cubicBezTo>
                  <a:cubicBezTo>
                    <a:pt x="9732" y="8653"/>
                    <a:pt x="9674" y="8655"/>
                    <a:pt x="9617" y="8655"/>
                  </a:cubicBezTo>
                  <a:cubicBezTo>
                    <a:pt x="9128" y="8655"/>
                    <a:pt x="8674" y="8515"/>
                    <a:pt x="8200" y="8365"/>
                  </a:cubicBezTo>
                  <a:lnTo>
                    <a:pt x="8174" y="8365"/>
                  </a:lnTo>
                  <a:cubicBezTo>
                    <a:pt x="7781" y="8237"/>
                    <a:pt x="7430" y="8171"/>
                    <a:pt x="7100" y="8171"/>
                  </a:cubicBezTo>
                  <a:cubicBezTo>
                    <a:pt x="6527" y="8171"/>
                    <a:pt x="6016" y="8368"/>
                    <a:pt x="5458" y="8778"/>
                  </a:cubicBezTo>
                  <a:lnTo>
                    <a:pt x="5407" y="8804"/>
                  </a:lnTo>
                  <a:lnTo>
                    <a:pt x="5407" y="8843"/>
                  </a:lnTo>
                  <a:cubicBezTo>
                    <a:pt x="5458" y="9218"/>
                    <a:pt x="5225" y="9567"/>
                    <a:pt x="4850" y="9671"/>
                  </a:cubicBezTo>
                  <a:lnTo>
                    <a:pt x="4825" y="9684"/>
                  </a:lnTo>
                  <a:lnTo>
                    <a:pt x="4812" y="9709"/>
                  </a:lnTo>
                  <a:cubicBezTo>
                    <a:pt x="4760" y="9955"/>
                    <a:pt x="4618" y="10175"/>
                    <a:pt x="4411" y="10317"/>
                  </a:cubicBezTo>
                  <a:cubicBezTo>
                    <a:pt x="4579" y="10175"/>
                    <a:pt x="4682" y="9994"/>
                    <a:pt x="4721" y="9787"/>
                  </a:cubicBezTo>
                  <a:lnTo>
                    <a:pt x="4734" y="9697"/>
                  </a:lnTo>
                  <a:lnTo>
                    <a:pt x="4656" y="9697"/>
                  </a:lnTo>
                  <a:cubicBezTo>
                    <a:pt x="4632" y="9698"/>
                    <a:pt x="4607" y="9699"/>
                    <a:pt x="4582" y="9699"/>
                  </a:cubicBezTo>
                  <a:cubicBezTo>
                    <a:pt x="3896" y="9699"/>
                    <a:pt x="3225" y="9026"/>
                    <a:pt x="2975" y="8727"/>
                  </a:cubicBezTo>
                  <a:cubicBezTo>
                    <a:pt x="2419" y="8093"/>
                    <a:pt x="2238" y="7214"/>
                    <a:pt x="2549" y="6567"/>
                  </a:cubicBezTo>
                  <a:lnTo>
                    <a:pt x="2587" y="6476"/>
                  </a:lnTo>
                  <a:lnTo>
                    <a:pt x="2484" y="6476"/>
                  </a:lnTo>
                  <a:cubicBezTo>
                    <a:pt x="2462" y="6474"/>
                    <a:pt x="2440" y="6473"/>
                    <a:pt x="2418" y="6473"/>
                  </a:cubicBezTo>
                  <a:cubicBezTo>
                    <a:pt x="2156" y="6473"/>
                    <a:pt x="1904" y="6613"/>
                    <a:pt x="1773" y="6851"/>
                  </a:cubicBezTo>
                  <a:cubicBezTo>
                    <a:pt x="1398" y="7485"/>
                    <a:pt x="1837" y="8804"/>
                    <a:pt x="2096" y="9231"/>
                  </a:cubicBezTo>
                  <a:cubicBezTo>
                    <a:pt x="2374" y="9679"/>
                    <a:pt x="3288" y="10445"/>
                    <a:pt x="3976" y="10445"/>
                  </a:cubicBezTo>
                  <a:cubicBezTo>
                    <a:pt x="4023" y="10445"/>
                    <a:pt x="4069" y="10441"/>
                    <a:pt x="4113" y="10434"/>
                  </a:cubicBezTo>
                  <a:cubicBezTo>
                    <a:pt x="4165" y="10421"/>
                    <a:pt x="4217" y="10408"/>
                    <a:pt x="4268" y="10382"/>
                  </a:cubicBezTo>
                  <a:lnTo>
                    <a:pt x="4268" y="10382"/>
                  </a:lnTo>
                  <a:cubicBezTo>
                    <a:pt x="4165" y="10434"/>
                    <a:pt x="4036" y="10472"/>
                    <a:pt x="3906" y="10485"/>
                  </a:cubicBezTo>
                  <a:cubicBezTo>
                    <a:pt x="3874" y="10492"/>
                    <a:pt x="3842" y="10495"/>
                    <a:pt x="3809" y="10495"/>
                  </a:cubicBezTo>
                  <a:cubicBezTo>
                    <a:pt x="3777" y="10495"/>
                    <a:pt x="3745" y="10492"/>
                    <a:pt x="3712" y="10485"/>
                  </a:cubicBezTo>
                  <a:lnTo>
                    <a:pt x="3661" y="10485"/>
                  </a:lnTo>
                  <a:lnTo>
                    <a:pt x="3609" y="10498"/>
                  </a:lnTo>
                  <a:cubicBezTo>
                    <a:pt x="2911" y="10408"/>
                    <a:pt x="2368" y="9774"/>
                    <a:pt x="2174" y="9503"/>
                  </a:cubicBezTo>
                  <a:cubicBezTo>
                    <a:pt x="1876" y="9115"/>
                    <a:pt x="1566" y="8209"/>
                    <a:pt x="1579" y="7485"/>
                  </a:cubicBezTo>
                  <a:lnTo>
                    <a:pt x="1579" y="7356"/>
                  </a:lnTo>
                  <a:lnTo>
                    <a:pt x="1592" y="7239"/>
                  </a:lnTo>
                  <a:cubicBezTo>
                    <a:pt x="1663" y="6680"/>
                    <a:pt x="1942" y="6406"/>
                    <a:pt x="2440" y="6406"/>
                  </a:cubicBezTo>
                  <a:cubicBezTo>
                    <a:pt x="2483" y="6406"/>
                    <a:pt x="2528" y="6408"/>
                    <a:pt x="2574" y="6412"/>
                  </a:cubicBezTo>
                  <a:lnTo>
                    <a:pt x="2626" y="6412"/>
                  </a:lnTo>
                  <a:lnTo>
                    <a:pt x="2652" y="6386"/>
                  </a:lnTo>
                  <a:cubicBezTo>
                    <a:pt x="2820" y="6127"/>
                    <a:pt x="3079" y="5946"/>
                    <a:pt x="3363" y="5843"/>
                  </a:cubicBezTo>
                  <a:cubicBezTo>
                    <a:pt x="3368" y="5843"/>
                    <a:pt x="3376" y="5841"/>
                    <a:pt x="3383" y="5841"/>
                  </a:cubicBezTo>
                  <a:cubicBezTo>
                    <a:pt x="3393" y="5841"/>
                    <a:pt x="3402" y="5845"/>
                    <a:pt x="3402" y="5869"/>
                  </a:cubicBezTo>
                  <a:cubicBezTo>
                    <a:pt x="3415" y="5882"/>
                    <a:pt x="3415" y="5907"/>
                    <a:pt x="3402" y="5920"/>
                  </a:cubicBezTo>
                  <a:lnTo>
                    <a:pt x="3376" y="5933"/>
                  </a:lnTo>
                  <a:cubicBezTo>
                    <a:pt x="3001" y="6063"/>
                    <a:pt x="2704" y="6360"/>
                    <a:pt x="2562" y="6735"/>
                  </a:cubicBezTo>
                  <a:cubicBezTo>
                    <a:pt x="2393" y="7214"/>
                    <a:pt x="2445" y="7757"/>
                    <a:pt x="2691" y="8209"/>
                  </a:cubicBezTo>
                  <a:cubicBezTo>
                    <a:pt x="2846" y="8481"/>
                    <a:pt x="3040" y="8727"/>
                    <a:pt x="3273" y="8934"/>
                  </a:cubicBezTo>
                  <a:cubicBezTo>
                    <a:pt x="3441" y="9102"/>
                    <a:pt x="3635" y="9244"/>
                    <a:pt x="3829" y="9360"/>
                  </a:cubicBezTo>
                  <a:cubicBezTo>
                    <a:pt x="3990" y="9500"/>
                    <a:pt x="4187" y="9577"/>
                    <a:pt x="4389" y="9577"/>
                  </a:cubicBezTo>
                  <a:cubicBezTo>
                    <a:pt x="4431" y="9577"/>
                    <a:pt x="4472" y="9574"/>
                    <a:pt x="4514" y="9567"/>
                  </a:cubicBezTo>
                  <a:cubicBezTo>
                    <a:pt x="4773" y="9515"/>
                    <a:pt x="5019" y="9309"/>
                    <a:pt x="5251" y="8946"/>
                  </a:cubicBezTo>
                  <a:lnTo>
                    <a:pt x="5290" y="8882"/>
                  </a:lnTo>
                  <a:lnTo>
                    <a:pt x="5225" y="8856"/>
                  </a:lnTo>
                  <a:cubicBezTo>
                    <a:pt x="4087" y="8442"/>
                    <a:pt x="3363" y="7330"/>
                    <a:pt x="3441" y="6127"/>
                  </a:cubicBezTo>
                  <a:lnTo>
                    <a:pt x="3441" y="6114"/>
                  </a:lnTo>
                  <a:lnTo>
                    <a:pt x="3428" y="6088"/>
                  </a:lnTo>
                  <a:cubicBezTo>
                    <a:pt x="3428" y="6076"/>
                    <a:pt x="3428" y="6063"/>
                    <a:pt x="3428" y="6050"/>
                  </a:cubicBezTo>
                  <a:cubicBezTo>
                    <a:pt x="3441" y="6037"/>
                    <a:pt x="3454" y="6037"/>
                    <a:pt x="3454" y="6037"/>
                  </a:cubicBezTo>
                  <a:cubicBezTo>
                    <a:pt x="4941" y="5830"/>
                    <a:pt x="5006" y="4795"/>
                    <a:pt x="5057" y="3787"/>
                  </a:cubicBezTo>
                  <a:cubicBezTo>
                    <a:pt x="5096" y="3308"/>
                    <a:pt x="5122" y="2804"/>
                    <a:pt x="5290" y="2377"/>
                  </a:cubicBezTo>
                  <a:cubicBezTo>
                    <a:pt x="5547" y="1740"/>
                    <a:pt x="6041" y="1278"/>
                    <a:pt x="6522" y="954"/>
                  </a:cubicBezTo>
                  <a:lnTo>
                    <a:pt x="6522" y="954"/>
                  </a:lnTo>
                  <a:cubicBezTo>
                    <a:pt x="6001" y="1321"/>
                    <a:pt x="5601" y="1811"/>
                    <a:pt x="5368" y="2390"/>
                  </a:cubicBezTo>
                  <a:cubicBezTo>
                    <a:pt x="5187" y="2817"/>
                    <a:pt x="5187" y="3269"/>
                    <a:pt x="5187" y="3709"/>
                  </a:cubicBezTo>
                  <a:cubicBezTo>
                    <a:pt x="5187" y="4187"/>
                    <a:pt x="5187" y="4640"/>
                    <a:pt x="4980" y="5054"/>
                  </a:cubicBezTo>
                  <a:cubicBezTo>
                    <a:pt x="4708" y="5610"/>
                    <a:pt x="4178" y="5998"/>
                    <a:pt x="3557" y="6088"/>
                  </a:cubicBezTo>
                  <a:lnTo>
                    <a:pt x="3518" y="6101"/>
                  </a:lnTo>
                  <a:lnTo>
                    <a:pt x="3518" y="6140"/>
                  </a:lnTo>
                  <a:cubicBezTo>
                    <a:pt x="3493" y="6515"/>
                    <a:pt x="3557" y="6890"/>
                    <a:pt x="3687" y="7239"/>
                  </a:cubicBezTo>
                  <a:lnTo>
                    <a:pt x="3712" y="7317"/>
                  </a:lnTo>
                  <a:lnTo>
                    <a:pt x="3777" y="7265"/>
                  </a:lnTo>
                  <a:lnTo>
                    <a:pt x="3790" y="7265"/>
                  </a:lnTo>
                  <a:cubicBezTo>
                    <a:pt x="5497" y="6890"/>
                    <a:pt x="6997" y="5080"/>
                    <a:pt x="7747" y="4032"/>
                  </a:cubicBezTo>
                  <a:lnTo>
                    <a:pt x="7760" y="3994"/>
                  </a:lnTo>
                  <a:lnTo>
                    <a:pt x="7747" y="3968"/>
                  </a:lnTo>
                  <a:cubicBezTo>
                    <a:pt x="7540" y="3644"/>
                    <a:pt x="7359" y="3308"/>
                    <a:pt x="7217" y="2959"/>
                  </a:cubicBezTo>
                  <a:cubicBezTo>
                    <a:pt x="7217" y="2946"/>
                    <a:pt x="7204" y="2933"/>
                    <a:pt x="7230" y="2920"/>
                  </a:cubicBezTo>
                  <a:cubicBezTo>
                    <a:pt x="7240" y="2917"/>
                    <a:pt x="7250" y="2915"/>
                    <a:pt x="7258" y="2915"/>
                  </a:cubicBezTo>
                  <a:cubicBezTo>
                    <a:pt x="7282" y="2915"/>
                    <a:pt x="7298" y="2927"/>
                    <a:pt x="7308" y="2946"/>
                  </a:cubicBezTo>
                  <a:cubicBezTo>
                    <a:pt x="7437" y="3256"/>
                    <a:pt x="7592" y="3554"/>
                    <a:pt x="7773" y="3851"/>
                  </a:cubicBezTo>
                  <a:lnTo>
                    <a:pt x="7812" y="3929"/>
                  </a:lnTo>
                  <a:lnTo>
                    <a:pt x="7877" y="3851"/>
                  </a:lnTo>
                  <a:cubicBezTo>
                    <a:pt x="8045" y="3580"/>
                    <a:pt x="8226" y="3321"/>
                    <a:pt x="8368" y="3062"/>
                  </a:cubicBezTo>
                  <a:cubicBezTo>
                    <a:pt x="8381" y="3037"/>
                    <a:pt x="8407" y="3037"/>
                    <a:pt x="8420" y="3037"/>
                  </a:cubicBezTo>
                  <a:cubicBezTo>
                    <a:pt x="8446" y="3037"/>
                    <a:pt x="8446" y="3049"/>
                    <a:pt x="8458" y="3062"/>
                  </a:cubicBezTo>
                  <a:cubicBezTo>
                    <a:pt x="8458" y="3075"/>
                    <a:pt x="8458" y="3088"/>
                    <a:pt x="8458" y="3114"/>
                  </a:cubicBezTo>
                  <a:lnTo>
                    <a:pt x="8407" y="3231"/>
                  </a:lnTo>
                  <a:cubicBezTo>
                    <a:pt x="8407" y="3231"/>
                    <a:pt x="8394" y="3231"/>
                    <a:pt x="8394" y="3243"/>
                  </a:cubicBezTo>
                  <a:lnTo>
                    <a:pt x="8368" y="3256"/>
                  </a:lnTo>
                  <a:lnTo>
                    <a:pt x="8355" y="3282"/>
                  </a:lnTo>
                  <a:lnTo>
                    <a:pt x="8342" y="3295"/>
                  </a:lnTo>
                  <a:cubicBezTo>
                    <a:pt x="8316" y="3347"/>
                    <a:pt x="8277" y="3412"/>
                    <a:pt x="8239" y="3489"/>
                  </a:cubicBezTo>
                  <a:cubicBezTo>
                    <a:pt x="8148" y="3657"/>
                    <a:pt x="8045" y="3825"/>
                    <a:pt x="7915" y="3968"/>
                  </a:cubicBezTo>
                  <a:lnTo>
                    <a:pt x="7877" y="4006"/>
                  </a:lnTo>
                  <a:lnTo>
                    <a:pt x="7902" y="4045"/>
                  </a:lnTo>
                  <a:cubicBezTo>
                    <a:pt x="8252" y="4537"/>
                    <a:pt x="8665" y="4963"/>
                    <a:pt x="9144" y="5326"/>
                  </a:cubicBezTo>
                  <a:lnTo>
                    <a:pt x="9170" y="5338"/>
                  </a:lnTo>
                  <a:lnTo>
                    <a:pt x="9209" y="5326"/>
                  </a:lnTo>
                  <a:cubicBezTo>
                    <a:pt x="9338" y="5274"/>
                    <a:pt x="9467" y="5235"/>
                    <a:pt x="9596" y="5183"/>
                  </a:cubicBezTo>
                  <a:cubicBezTo>
                    <a:pt x="9603" y="5177"/>
                    <a:pt x="9609" y="5174"/>
                    <a:pt x="9616" y="5174"/>
                  </a:cubicBezTo>
                  <a:cubicBezTo>
                    <a:pt x="9622" y="5174"/>
                    <a:pt x="9629" y="5177"/>
                    <a:pt x="9635" y="5183"/>
                  </a:cubicBezTo>
                  <a:cubicBezTo>
                    <a:pt x="9648" y="5196"/>
                    <a:pt x="9648" y="5209"/>
                    <a:pt x="9648" y="5235"/>
                  </a:cubicBezTo>
                  <a:cubicBezTo>
                    <a:pt x="9648" y="5248"/>
                    <a:pt x="9635" y="5261"/>
                    <a:pt x="9609" y="5274"/>
                  </a:cubicBezTo>
                  <a:lnTo>
                    <a:pt x="9390" y="5351"/>
                  </a:lnTo>
                  <a:lnTo>
                    <a:pt x="9260" y="5403"/>
                  </a:lnTo>
                  <a:lnTo>
                    <a:pt x="9428" y="5507"/>
                  </a:lnTo>
                  <a:cubicBezTo>
                    <a:pt x="9467" y="5532"/>
                    <a:pt x="9506" y="5558"/>
                    <a:pt x="9545" y="5584"/>
                  </a:cubicBezTo>
                  <a:cubicBezTo>
                    <a:pt x="9571" y="5597"/>
                    <a:pt x="9584" y="5623"/>
                    <a:pt x="9558" y="5649"/>
                  </a:cubicBezTo>
                  <a:cubicBezTo>
                    <a:pt x="9558" y="5664"/>
                    <a:pt x="9549" y="5670"/>
                    <a:pt x="9536" y="5670"/>
                  </a:cubicBezTo>
                  <a:cubicBezTo>
                    <a:pt x="9527" y="5670"/>
                    <a:pt x="9517" y="5667"/>
                    <a:pt x="9506" y="5662"/>
                  </a:cubicBezTo>
                  <a:cubicBezTo>
                    <a:pt x="9403" y="5597"/>
                    <a:pt x="9299" y="5519"/>
                    <a:pt x="9196" y="5455"/>
                  </a:cubicBezTo>
                  <a:lnTo>
                    <a:pt x="9170" y="5442"/>
                  </a:lnTo>
                  <a:lnTo>
                    <a:pt x="9144" y="5455"/>
                  </a:lnTo>
                  <a:cubicBezTo>
                    <a:pt x="7489" y="6101"/>
                    <a:pt x="6014" y="7149"/>
                    <a:pt x="4863" y="8507"/>
                  </a:cubicBezTo>
                  <a:lnTo>
                    <a:pt x="4812" y="8571"/>
                  </a:lnTo>
                  <a:lnTo>
                    <a:pt x="4876" y="8597"/>
                  </a:lnTo>
                  <a:cubicBezTo>
                    <a:pt x="5006" y="8675"/>
                    <a:pt x="5148" y="8727"/>
                    <a:pt x="5277" y="8778"/>
                  </a:cubicBezTo>
                  <a:lnTo>
                    <a:pt x="5316" y="8791"/>
                  </a:lnTo>
                  <a:lnTo>
                    <a:pt x="5329" y="8752"/>
                  </a:lnTo>
                  <a:lnTo>
                    <a:pt x="5342" y="8752"/>
                  </a:lnTo>
                  <a:lnTo>
                    <a:pt x="5368" y="8740"/>
                  </a:lnTo>
                  <a:lnTo>
                    <a:pt x="5368" y="8701"/>
                  </a:lnTo>
                  <a:cubicBezTo>
                    <a:pt x="5368" y="8701"/>
                    <a:pt x="5381" y="8688"/>
                    <a:pt x="5381" y="8675"/>
                  </a:cubicBezTo>
                  <a:cubicBezTo>
                    <a:pt x="5960" y="8266"/>
                    <a:pt x="6446" y="8011"/>
                    <a:pt x="7036" y="8011"/>
                  </a:cubicBezTo>
                  <a:cubicBezTo>
                    <a:pt x="7211" y="8011"/>
                    <a:pt x="7394" y="8033"/>
                    <a:pt x="7592" y="8080"/>
                  </a:cubicBezTo>
                  <a:cubicBezTo>
                    <a:pt x="7812" y="8132"/>
                    <a:pt x="8019" y="8196"/>
                    <a:pt x="8226" y="8274"/>
                  </a:cubicBezTo>
                  <a:cubicBezTo>
                    <a:pt x="8562" y="8403"/>
                    <a:pt x="8924" y="8494"/>
                    <a:pt x="9286" y="8533"/>
                  </a:cubicBezTo>
                  <a:cubicBezTo>
                    <a:pt x="9364" y="8539"/>
                    <a:pt x="9442" y="8542"/>
                    <a:pt x="9520" y="8542"/>
                  </a:cubicBezTo>
                  <a:cubicBezTo>
                    <a:pt x="10100" y="8542"/>
                    <a:pt x="10671" y="8373"/>
                    <a:pt x="11161" y="8054"/>
                  </a:cubicBezTo>
                  <a:cubicBezTo>
                    <a:pt x="12041" y="7511"/>
                    <a:pt x="12597" y="6619"/>
                    <a:pt x="12778" y="5507"/>
                  </a:cubicBezTo>
                  <a:cubicBezTo>
                    <a:pt x="12985" y="4045"/>
                    <a:pt x="12584" y="2558"/>
                    <a:pt x="11666" y="1407"/>
                  </a:cubicBezTo>
                  <a:cubicBezTo>
                    <a:pt x="11042" y="654"/>
                    <a:pt x="10060" y="214"/>
                    <a:pt x="8958" y="214"/>
                  </a:cubicBezTo>
                  <a:cubicBezTo>
                    <a:pt x="8735" y="214"/>
                    <a:pt x="8508" y="232"/>
                    <a:pt x="8277" y="269"/>
                  </a:cubicBezTo>
                  <a:cubicBezTo>
                    <a:pt x="7829" y="337"/>
                    <a:pt x="7411" y="467"/>
                    <a:pt x="7036" y="650"/>
                  </a:cubicBezTo>
                  <a:lnTo>
                    <a:pt x="7036" y="650"/>
                  </a:lnTo>
                  <a:cubicBezTo>
                    <a:pt x="7713" y="296"/>
                    <a:pt x="8402" y="124"/>
                    <a:pt x="9059" y="124"/>
                  </a:cubicBezTo>
                  <a:close/>
                  <a:moveTo>
                    <a:pt x="454" y="9192"/>
                  </a:moveTo>
                  <a:lnTo>
                    <a:pt x="454" y="9192"/>
                  </a:lnTo>
                  <a:cubicBezTo>
                    <a:pt x="661" y="9839"/>
                    <a:pt x="1074" y="10395"/>
                    <a:pt x="1630" y="10783"/>
                  </a:cubicBezTo>
                  <a:cubicBezTo>
                    <a:pt x="1255" y="10770"/>
                    <a:pt x="893" y="10576"/>
                    <a:pt x="673" y="10278"/>
                  </a:cubicBezTo>
                  <a:cubicBezTo>
                    <a:pt x="441" y="9968"/>
                    <a:pt x="363" y="9567"/>
                    <a:pt x="454" y="9192"/>
                  </a:cubicBezTo>
                  <a:close/>
                  <a:moveTo>
                    <a:pt x="1449" y="7589"/>
                  </a:moveTo>
                  <a:cubicBezTo>
                    <a:pt x="1475" y="8313"/>
                    <a:pt x="1786" y="9179"/>
                    <a:pt x="2070" y="9567"/>
                  </a:cubicBezTo>
                  <a:cubicBezTo>
                    <a:pt x="2316" y="9891"/>
                    <a:pt x="2807" y="10447"/>
                    <a:pt x="3454" y="10589"/>
                  </a:cubicBezTo>
                  <a:cubicBezTo>
                    <a:pt x="3238" y="10760"/>
                    <a:pt x="2975" y="10845"/>
                    <a:pt x="2710" y="10845"/>
                  </a:cubicBezTo>
                  <a:cubicBezTo>
                    <a:pt x="2514" y="10845"/>
                    <a:pt x="2316" y="10799"/>
                    <a:pt x="2135" y="10705"/>
                  </a:cubicBezTo>
                  <a:cubicBezTo>
                    <a:pt x="1346" y="10356"/>
                    <a:pt x="699" y="9386"/>
                    <a:pt x="699" y="8610"/>
                  </a:cubicBezTo>
                  <a:cubicBezTo>
                    <a:pt x="686" y="8171"/>
                    <a:pt x="958" y="7783"/>
                    <a:pt x="1359" y="7627"/>
                  </a:cubicBezTo>
                  <a:cubicBezTo>
                    <a:pt x="1385" y="7627"/>
                    <a:pt x="1398" y="7614"/>
                    <a:pt x="1411" y="7602"/>
                  </a:cubicBezTo>
                  <a:lnTo>
                    <a:pt x="1449" y="7589"/>
                  </a:lnTo>
                  <a:close/>
                  <a:moveTo>
                    <a:pt x="1294" y="7346"/>
                  </a:moveTo>
                  <a:cubicBezTo>
                    <a:pt x="1304" y="7346"/>
                    <a:pt x="1314" y="7349"/>
                    <a:pt x="1320" y="7356"/>
                  </a:cubicBezTo>
                  <a:lnTo>
                    <a:pt x="1411" y="7459"/>
                  </a:lnTo>
                  <a:lnTo>
                    <a:pt x="1372" y="7472"/>
                  </a:lnTo>
                  <a:lnTo>
                    <a:pt x="1346" y="7472"/>
                  </a:lnTo>
                  <a:lnTo>
                    <a:pt x="1333" y="7498"/>
                  </a:lnTo>
                  <a:cubicBezTo>
                    <a:pt x="1333" y="7498"/>
                    <a:pt x="1320" y="7511"/>
                    <a:pt x="1320" y="7511"/>
                  </a:cubicBezTo>
                  <a:cubicBezTo>
                    <a:pt x="867" y="7679"/>
                    <a:pt x="570" y="8119"/>
                    <a:pt x="583" y="8597"/>
                  </a:cubicBezTo>
                  <a:cubicBezTo>
                    <a:pt x="570" y="9425"/>
                    <a:pt x="1268" y="10434"/>
                    <a:pt x="2083" y="10809"/>
                  </a:cubicBezTo>
                  <a:cubicBezTo>
                    <a:pt x="2277" y="10908"/>
                    <a:pt x="2486" y="10956"/>
                    <a:pt x="2693" y="10956"/>
                  </a:cubicBezTo>
                  <a:cubicBezTo>
                    <a:pt x="3026" y="10956"/>
                    <a:pt x="3354" y="10833"/>
                    <a:pt x="3609" y="10602"/>
                  </a:cubicBezTo>
                  <a:lnTo>
                    <a:pt x="3596" y="10576"/>
                  </a:lnTo>
                  <a:lnTo>
                    <a:pt x="3622" y="10602"/>
                  </a:lnTo>
                  <a:lnTo>
                    <a:pt x="3648" y="10589"/>
                  </a:lnTo>
                  <a:lnTo>
                    <a:pt x="3674" y="10602"/>
                  </a:lnTo>
                  <a:cubicBezTo>
                    <a:pt x="3687" y="10615"/>
                    <a:pt x="3687" y="10628"/>
                    <a:pt x="3687" y="10641"/>
                  </a:cubicBezTo>
                  <a:cubicBezTo>
                    <a:pt x="3687" y="10653"/>
                    <a:pt x="3687" y="10653"/>
                    <a:pt x="3674" y="10666"/>
                  </a:cubicBezTo>
                  <a:cubicBezTo>
                    <a:pt x="3413" y="10919"/>
                    <a:pt x="3066" y="11048"/>
                    <a:pt x="2712" y="11048"/>
                  </a:cubicBezTo>
                  <a:cubicBezTo>
                    <a:pt x="2503" y="11048"/>
                    <a:pt x="2292" y="11003"/>
                    <a:pt x="2096" y="10912"/>
                  </a:cubicBezTo>
                  <a:lnTo>
                    <a:pt x="2031" y="10873"/>
                  </a:lnTo>
                  <a:lnTo>
                    <a:pt x="2031" y="10886"/>
                  </a:lnTo>
                  <a:lnTo>
                    <a:pt x="1863" y="10783"/>
                  </a:lnTo>
                  <a:cubicBezTo>
                    <a:pt x="1191" y="10382"/>
                    <a:pt x="699" y="9722"/>
                    <a:pt x="518" y="8959"/>
                  </a:cubicBezTo>
                  <a:lnTo>
                    <a:pt x="479" y="8765"/>
                  </a:lnTo>
                  <a:lnTo>
                    <a:pt x="402" y="8946"/>
                  </a:lnTo>
                  <a:cubicBezTo>
                    <a:pt x="208" y="9412"/>
                    <a:pt x="273" y="9942"/>
                    <a:pt x="570" y="10343"/>
                  </a:cubicBezTo>
                  <a:cubicBezTo>
                    <a:pt x="837" y="10703"/>
                    <a:pt x="1251" y="10907"/>
                    <a:pt x="1689" y="10907"/>
                  </a:cubicBezTo>
                  <a:cubicBezTo>
                    <a:pt x="1738" y="10907"/>
                    <a:pt x="1788" y="10904"/>
                    <a:pt x="1837" y="10899"/>
                  </a:cubicBezTo>
                  <a:lnTo>
                    <a:pt x="2018" y="10886"/>
                  </a:lnTo>
                  <a:lnTo>
                    <a:pt x="2005" y="10951"/>
                  </a:lnTo>
                  <a:cubicBezTo>
                    <a:pt x="2005" y="10964"/>
                    <a:pt x="2005" y="10977"/>
                    <a:pt x="1992" y="10977"/>
                  </a:cubicBezTo>
                  <a:cubicBezTo>
                    <a:pt x="1901" y="10992"/>
                    <a:pt x="1809" y="11000"/>
                    <a:pt x="1719" y="11000"/>
                  </a:cubicBezTo>
                  <a:cubicBezTo>
                    <a:pt x="1211" y="11000"/>
                    <a:pt x="739" y="10758"/>
                    <a:pt x="454" y="10330"/>
                  </a:cubicBezTo>
                  <a:cubicBezTo>
                    <a:pt x="117" y="9826"/>
                    <a:pt x="104" y="9179"/>
                    <a:pt x="441" y="8675"/>
                  </a:cubicBezTo>
                  <a:cubicBezTo>
                    <a:pt x="441" y="8675"/>
                    <a:pt x="441" y="8662"/>
                    <a:pt x="454" y="8662"/>
                  </a:cubicBezTo>
                  <a:lnTo>
                    <a:pt x="479" y="8649"/>
                  </a:lnTo>
                  <a:lnTo>
                    <a:pt x="479" y="8610"/>
                  </a:lnTo>
                  <a:cubicBezTo>
                    <a:pt x="454" y="8119"/>
                    <a:pt x="751" y="7666"/>
                    <a:pt x="1204" y="7472"/>
                  </a:cubicBezTo>
                  <a:lnTo>
                    <a:pt x="1242" y="7446"/>
                  </a:lnTo>
                  <a:lnTo>
                    <a:pt x="1242" y="7408"/>
                  </a:lnTo>
                  <a:cubicBezTo>
                    <a:pt x="1242" y="7382"/>
                    <a:pt x="1255" y="7369"/>
                    <a:pt x="1268" y="7356"/>
                  </a:cubicBezTo>
                  <a:cubicBezTo>
                    <a:pt x="1275" y="7349"/>
                    <a:pt x="1284" y="7346"/>
                    <a:pt x="1294" y="7346"/>
                  </a:cubicBezTo>
                  <a:close/>
                  <a:moveTo>
                    <a:pt x="9050" y="1"/>
                  </a:moveTo>
                  <a:cubicBezTo>
                    <a:pt x="8370" y="1"/>
                    <a:pt x="7657" y="178"/>
                    <a:pt x="6958" y="541"/>
                  </a:cubicBezTo>
                  <a:cubicBezTo>
                    <a:pt x="6351" y="864"/>
                    <a:pt x="5536" y="1433"/>
                    <a:pt x="5174" y="2338"/>
                  </a:cubicBezTo>
                  <a:cubicBezTo>
                    <a:pt x="4993" y="2778"/>
                    <a:pt x="4967" y="3295"/>
                    <a:pt x="4941" y="3774"/>
                  </a:cubicBezTo>
                  <a:cubicBezTo>
                    <a:pt x="4876" y="4769"/>
                    <a:pt x="4825" y="5636"/>
                    <a:pt x="3609" y="5882"/>
                  </a:cubicBezTo>
                  <a:lnTo>
                    <a:pt x="3687" y="5817"/>
                  </a:lnTo>
                  <a:lnTo>
                    <a:pt x="3531" y="5869"/>
                  </a:lnTo>
                  <a:cubicBezTo>
                    <a:pt x="3531" y="5856"/>
                    <a:pt x="3531" y="5830"/>
                    <a:pt x="3518" y="5817"/>
                  </a:cubicBezTo>
                  <a:cubicBezTo>
                    <a:pt x="3498" y="5756"/>
                    <a:pt x="3437" y="5718"/>
                    <a:pt x="3374" y="5718"/>
                  </a:cubicBezTo>
                  <a:cubicBezTo>
                    <a:pt x="3357" y="5718"/>
                    <a:pt x="3341" y="5721"/>
                    <a:pt x="3324" y="5726"/>
                  </a:cubicBezTo>
                  <a:cubicBezTo>
                    <a:pt x="3027" y="5830"/>
                    <a:pt x="2755" y="6024"/>
                    <a:pt x="2574" y="6282"/>
                  </a:cubicBezTo>
                  <a:cubicBezTo>
                    <a:pt x="2529" y="6279"/>
                    <a:pt x="2485" y="6277"/>
                    <a:pt x="2443" y="6277"/>
                  </a:cubicBezTo>
                  <a:cubicBezTo>
                    <a:pt x="1911" y="6277"/>
                    <a:pt x="1571" y="6574"/>
                    <a:pt x="1475" y="7149"/>
                  </a:cubicBezTo>
                  <a:cubicBezTo>
                    <a:pt x="1468" y="7145"/>
                    <a:pt x="1460" y="7144"/>
                    <a:pt x="1452" y="7144"/>
                  </a:cubicBezTo>
                  <a:cubicBezTo>
                    <a:pt x="1434" y="7144"/>
                    <a:pt x="1416" y="7153"/>
                    <a:pt x="1398" y="7162"/>
                  </a:cubicBezTo>
                  <a:cubicBezTo>
                    <a:pt x="1359" y="7175"/>
                    <a:pt x="1333" y="7201"/>
                    <a:pt x="1320" y="7239"/>
                  </a:cubicBezTo>
                  <a:cubicBezTo>
                    <a:pt x="1304" y="7234"/>
                    <a:pt x="1290" y="7231"/>
                    <a:pt x="1277" y="7231"/>
                  </a:cubicBezTo>
                  <a:cubicBezTo>
                    <a:pt x="1258" y="7231"/>
                    <a:pt x="1239" y="7237"/>
                    <a:pt x="1217" y="7252"/>
                  </a:cubicBezTo>
                  <a:cubicBezTo>
                    <a:pt x="1165" y="7278"/>
                    <a:pt x="1126" y="7330"/>
                    <a:pt x="1126" y="7382"/>
                  </a:cubicBezTo>
                  <a:cubicBezTo>
                    <a:pt x="648" y="7602"/>
                    <a:pt x="350" y="8067"/>
                    <a:pt x="363" y="8584"/>
                  </a:cubicBezTo>
                  <a:cubicBezTo>
                    <a:pt x="363" y="8597"/>
                    <a:pt x="350" y="8610"/>
                    <a:pt x="350" y="8610"/>
                  </a:cubicBezTo>
                  <a:cubicBezTo>
                    <a:pt x="1" y="9153"/>
                    <a:pt x="1" y="9852"/>
                    <a:pt x="363" y="10395"/>
                  </a:cubicBezTo>
                  <a:cubicBezTo>
                    <a:pt x="670" y="10855"/>
                    <a:pt x="1180" y="11120"/>
                    <a:pt x="1722" y="11120"/>
                  </a:cubicBezTo>
                  <a:cubicBezTo>
                    <a:pt x="1820" y="11120"/>
                    <a:pt x="1919" y="11111"/>
                    <a:pt x="2018" y="11093"/>
                  </a:cubicBezTo>
                  <a:cubicBezTo>
                    <a:pt x="2044" y="11093"/>
                    <a:pt x="2083" y="11067"/>
                    <a:pt x="2109" y="11041"/>
                  </a:cubicBezTo>
                  <a:cubicBezTo>
                    <a:pt x="2303" y="11119"/>
                    <a:pt x="2523" y="11158"/>
                    <a:pt x="2730" y="11171"/>
                  </a:cubicBezTo>
                  <a:cubicBezTo>
                    <a:pt x="3118" y="11158"/>
                    <a:pt x="3480" y="11016"/>
                    <a:pt x="3751" y="10757"/>
                  </a:cubicBezTo>
                  <a:cubicBezTo>
                    <a:pt x="3790" y="10718"/>
                    <a:pt x="3803" y="10679"/>
                    <a:pt x="3803" y="10628"/>
                  </a:cubicBezTo>
                  <a:cubicBezTo>
                    <a:pt x="3803" y="10628"/>
                    <a:pt x="3803" y="10628"/>
                    <a:pt x="3803" y="10615"/>
                  </a:cubicBezTo>
                  <a:lnTo>
                    <a:pt x="3919" y="10615"/>
                  </a:lnTo>
                  <a:cubicBezTo>
                    <a:pt x="4398" y="10576"/>
                    <a:pt x="4799" y="10240"/>
                    <a:pt x="4915" y="9774"/>
                  </a:cubicBezTo>
                  <a:cubicBezTo>
                    <a:pt x="5303" y="9658"/>
                    <a:pt x="5562" y="9270"/>
                    <a:pt x="5523" y="8856"/>
                  </a:cubicBezTo>
                  <a:cubicBezTo>
                    <a:pt x="6055" y="8471"/>
                    <a:pt x="6546" y="8288"/>
                    <a:pt x="7094" y="8288"/>
                  </a:cubicBezTo>
                  <a:cubicBezTo>
                    <a:pt x="7411" y="8288"/>
                    <a:pt x="7748" y="8349"/>
                    <a:pt x="8122" y="8468"/>
                  </a:cubicBezTo>
                  <a:lnTo>
                    <a:pt x="8148" y="8481"/>
                  </a:lnTo>
                  <a:cubicBezTo>
                    <a:pt x="8619" y="8638"/>
                    <a:pt x="9071" y="8776"/>
                    <a:pt x="9562" y="8776"/>
                  </a:cubicBezTo>
                  <a:cubicBezTo>
                    <a:pt x="9637" y="8776"/>
                    <a:pt x="9713" y="8772"/>
                    <a:pt x="9790" y="8765"/>
                  </a:cubicBezTo>
                  <a:cubicBezTo>
                    <a:pt x="10683" y="8662"/>
                    <a:pt x="11497" y="8235"/>
                    <a:pt x="12079" y="7563"/>
                  </a:cubicBezTo>
                  <a:cubicBezTo>
                    <a:pt x="13541" y="5895"/>
                    <a:pt x="13204" y="3295"/>
                    <a:pt x="12144" y="1692"/>
                  </a:cubicBezTo>
                  <a:cubicBezTo>
                    <a:pt x="11410" y="583"/>
                    <a:pt x="10285" y="1"/>
                    <a:pt x="90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61"/>
            <p:cNvSpPr/>
            <p:nvPr/>
          </p:nvSpPr>
          <p:spPr>
            <a:xfrm>
              <a:off x="4159150" y="3450525"/>
              <a:ext cx="24875" cy="33950"/>
            </a:xfrm>
            <a:custGeom>
              <a:avLst/>
              <a:gdLst/>
              <a:ahLst/>
              <a:cxnLst/>
              <a:rect l="l" t="t" r="r" b="b"/>
              <a:pathLst>
                <a:path w="995" h="1358" extrusionOk="0">
                  <a:moveTo>
                    <a:pt x="855" y="1"/>
                  </a:moveTo>
                  <a:cubicBezTo>
                    <a:pt x="843" y="1"/>
                    <a:pt x="829" y="4"/>
                    <a:pt x="815" y="9"/>
                  </a:cubicBezTo>
                  <a:cubicBezTo>
                    <a:pt x="298" y="190"/>
                    <a:pt x="1" y="746"/>
                    <a:pt x="156" y="1277"/>
                  </a:cubicBezTo>
                  <a:cubicBezTo>
                    <a:pt x="171" y="1333"/>
                    <a:pt x="213" y="1357"/>
                    <a:pt x="256" y="1357"/>
                  </a:cubicBezTo>
                  <a:cubicBezTo>
                    <a:pt x="320" y="1357"/>
                    <a:pt x="386" y="1303"/>
                    <a:pt x="363" y="1225"/>
                  </a:cubicBezTo>
                  <a:cubicBezTo>
                    <a:pt x="233" y="798"/>
                    <a:pt x="466" y="358"/>
                    <a:pt x="880" y="203"/>
                  </a:cubicBezTo>
                  <a:cubicBezTo>
                    <a:pt x="995" y="169"/>
                    <a:pt x="956" y="1"/>
                    <a:pt x="8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61"/>
            <p:cNvSpPr/>
            <p:nvPr/>
          </p:nvSpPr>
          <p:spPr>
            <a:xfrm>
              <a:off x="4157525" y="3449125"/>
              <a:ext cx="27525" cy="36875"/>
            </a:xfrm>
            <a:custGeom>
              <a:avLst/>
              <a:gdLst/>
              <a:ahLst/>
              <a:cxnLst/>
              <a:rect l="l" t="t" r="r" b="b"/>
              <a:pathLst>
                <a:path w="1101" h="1475" extrusionOk="0">
                  <a:moveTo>
                    <a:pt x="916" y="115"/>
                  </a:moveTo>
                  <a:cubicBezTo>
                    <a:pt x="925" y="115"/>
                    <a:pt x="937" y="120"/>
                    <a:pt x="945" y="143"/>
                  </a:cubicBezTo>
                  <a:cubicBezTo>
                    <a:pt x="945" y="143"/>
                    <a:pt x="958" y="195"/>
                    <a:pt x="919" y="207"/>
                  </a:cubicBezTo>
                  <a:cubicBezTo>
                    <a:pt x="479" y="363"/>
                    <a:pt x="234" y="841"/>
                    <a:pt x="363" y="1294"/>
                  </a:cubicBezTo>
                  <a:cubicBezTo>
                    <a:pt x="363" y="1307"/>
                    <a:pt x="363" y="1320"/>
                    <a:pt x="363" y="1333"/>
                  </a:cubicBezTo>
                  <a:cubicBezTo>
                    <a:pt x="350" y="1345"/>
                    <a:pt x="324" y="1345"/>
                    <a:pt x="311" y="1345"/>
                  </a:cubicBezTo>
                  <a:cubicBezTo>
                    <a:pt x="285" y="1345"/>
                    <a:pt x="285" y="1333"/>
                    <a:pt x="272" y="1320"/>
                  </a:cubicBezTo>
                  <a:cubicBezTo>
                    <a:pt x="130" y="815"/>
                    <a:pt x="415" y="285"/>
                    <a:pt x="906" y="117"/>
                  </a:cubicBezTo>
                  <a:cubicBezTo>
                    <a:pt x="906" y="117"/>
                    <a:pt x="910" y="115"/>
                    <a:pt x="916" y="115"/>
                  </a:cubicBezTo>
                  <a:close/>
                  <a:moveTo>
                    <a:pt x="923" y="0"/>
                  </a:moveTo>
                  <a:cubicBezTo>
                    <a:pt x="904" y="0"/>
                    <a:pt x="885" y="4"/>
                    <a:pt x="867" y="13"/>
                  </a:cubicBezTo>
                  <a:cubicBezTo>
                    <a:pt x="311" y="195"/>
                    <a:pt x="1" y="789"/>
                    <a:pt x="156" y="1358"/>
                  </a:cubicBezTo>
                  <a:cubicBezTo>
                    <a:pt x="182" y="1410"/>
                    <a:pt x="221" y="1449"/>
                    <a:pt x="272" y="1475"/>
                  </a:cubicBezTo>
                  <a:lnTo>
                    <a:pt x="324" y="1475"/>
                  </a:lnTo>
                  <a:cubicBezTo>
                    <a:pt x="363" y="1462"/>
                    <a:pt x="402" y="1449"/>
                    <a:pt x="441" y="1423"/>
                  </a:cubicBezTo>
                  <a:cubicBezTo>
                    <a:pt x="479" y="1384"/>
                    <a:pt x="492" y="1320"/>
                    <a:pt x="479" y="1268"/>
                  </a:cubicBezTo>
                  <a:cubicBezTo>
                    <a:pt x="363" y="880"/>
                    <a:pt x="583" y="466"/>
                    <a:pt x="958" y="324"/>
                  </a:cubicBezTo>
                  <a:cubicBezTo>
                    <a:pt x="1048" y="298"/>
                    <a:pt x="1100" y="195"/>
                    <a:pt x="1061" y="104"/>
                  </a:cubicBezTo>
                  <a:cubicBezTo>
                    <a:pt x="1041" y="45"/>
                    <a:pt x="984" y="0"/>
                    <a:pt x="9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61"/>
            <p:cNvSpPr/>
            <p:nvPr/>
          </p:nvSpPr>
          <p:spPr>
            <a:xfrm>
              <a:off x="4174925" y="3446750"/>
              <a:ext cx="28950" cy="28850"/>
            </a:xfrm>
            <a:custGeom>
              <a:avLst/>
              <a:gdLst/>
              <a:ahLst/>
              <a:cxnLst/>
              <a:rect l="l" t="t" r="r" b="b"/>
              <a:pathLst>
                <a:path w="1158" h="1154" extrusionOk="0">
                  <a:moveTo>
                    <a:pt x="1017" y="0"/>
                  </a:moveTo>
                  <a:cubicBezTo>
                    <a:pt x="1007" y="0"/>
                    <a:pt x="997" y="2"/>
                    <a:pt x="986" y="5"/>
                  </a:cubicBezTo>
                  <a:cubicBezTo>
                    <a:pt x="520" y="160"/>
                    <a:pt x="158" y="548"/>
                    <a:pt x="16" y="1027"/>
                  </a:cubicBezTo>
                  <a:cubicBezTo>
                    <a:pt x="1" y="1104"/>
                    <a:pt x="59" y="1153"/>
                    <a:pt x="119" y="1153"/>
                  </a:cubicBezTo>
                  <a:cubicBezTo>
                    <a:pt x="160" y="1153"/>
                    <a:pt x="202" y="1131"/>
                    <a:pt x="223" y="1078"/>
                  </a:cubicBezTo>
                  <a:cubicBezTo>
                    <a:pt x="339" y="665"/>
                    <a:pt x="650" y="341"/>
                    <a:pt x="1051" y="212"/>
                  </a:cubicBezTo>
                  <a:cubicBezTo>
                    <a:pt x="1157" y="176"/>
                    <a:pt x="1123" y="0"/>
                    <a:pt x="10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61"/>
            <p:cNvSpPr/>
            <p:nvPr/>
          </p:nvSpPr>
          <p:spPr>
            <a:xfrm>
              <a:off x="4173375" y="3445225"/>
              <a:ext cx="31050" cy="31725"/>
            </a:xfrm>
            <a:custGeom>
              <a:avLst/>
              <a:gdLst/>
              <a:ahLst/>
              <a:cxnLst/>
              <a:rect l="l" t="t" r="r" b="b"/>
              <a:pathLst>
                <a:path w="1242" h="1269" extrusionOk="0">
                  <a:moveTo>
                    <a:pt x="1100" y="118"/>
                  </a:moveTo>
                  <a:cubicBezTo>
                    <a:pt x="1113" y="131"/>
                    <a:pt x="1113" y="157"/>
                    <a:pt x="1113" y="169"/>
                  </a:cubicBezTo>
                  <a:cubicBezTo>
                    <a:pt x="1113" y="195"/>
                    <a:pt x="1100" y="208"/>
                    <a:pt x="1074" y="208"/>
                  </a:cubicBezTo>
                  <a:cubicBezTo>
                    <a:pt x="660" y="351"/>
                    <a:pt x="337" y="687"/>
                    <a:pt x="207" y="1114"/>
                  </a:cubicBezTo>
                  <a:cubicBezTo>
                    <a:pt x="207" y="1126"/>
                    <a:pt x="194" y="1139"/>
                    <a:pt x="182" y="1139"/>
                  </a:cubicBezTo>
                  <a:cubicBezTo>
                    <a:pt x="178" y="1143"/>
                    <a:pt x="173" y="1145"/>
                    <a:pt x="168" y="1145"/>
                  </a:cubicBezTo>
                  <a:cubicBezTo>
                    <a:pt x="155" y="1145"/>
                    <a:pt x="139" y="1136"/>
                    <a:pt x="130" y="1126"/>
                  </a:cubicBezTo>
                  <a:cubicBezTo>
                    <a:pt x="130" y="1114"/>
                    <a:pt x="130" y="1101"/>
                    <a:pt x="130" y="1101"/>
                  </a:cubicBezTo>
                  <a:cubicBezTo>
                    <a:pt x="272" y="635"/>
                    <a:pt x="621" y="273"/>
                    <a:pt x="1074" y="131"/>
                  </a:cubicBezTo>
                  <a:lnTo>
                    <a:pt x="1061" y="118"/>
                  </a:lnTo>
                  <a:close/>
                  <a:moveTo>
                    <a:pt x="1084" y="1"/>
                  </a:moveTo>
                  <a:cubicBezTo>
                    <a:pt x="1066" y="1"/>
                    <a:pt x="1049" y="5"/>
                    <a:pt x="1035" y="14"/>
                  </a:cubicBezTo>
                  <a:cubicBezTo>
                    <a:pt x="544" y="169"/>
                    <a:pt x="156" y="570"/>
                    <a:pt x="13" y="1062"/>
                  </a:cubicBezTo>
                  <a:cubicBezTo>
                    <a:pt x="1" y="1126"/>
                    <a:pt x="13" y="1178"/>
                    <a:pt x="52" y="1217"/>
                  </a:cubicBezTo>
                  <a:cubicBezTo>
                    <a:pt x="78" y="1256"/>
                    <a:pt x="130" y="1269"/>
                    <a:pt x="182" y="1269"/>
                  </a:cubicBezTo>
                  <a:lnTo>
                    <a:pt x="220" y="1269"/>
                  </a:lnTo>
                  <a:cubicBezTo>
                    <a:pt x="272" y="1256"/>
                    <a:pt x="311" y="1204"/>
                    <a:pt x="337" y="1152"/>
                  </a:cubicBezTo>
                  <a:cubicBezTo>
                    <a:pt x="453" y="764"/>
                    <a:pt x="738" y="454"/>
                    <a:pt x="1126" y="325"/>
                  </a:cubicBezTo>
                  <a:cubicBezTo>
                    <a:pt x="1177" y="299"/>
                    <a:pt x="1216" y="260"/>
                    <a:pt x="1229" y="195"/>
                  </a:cubicBezTo>
                  <a:cubicBezTo>
                    <a:pt x="1242" y="144"/>
                    <a:pt x="1229" y="79"/>
                    <a:pt x="1177" y="40"/>
                  </a:cubicBezTo>
                  <a:cubicBezTo>
                    <a:pt x="1152" y="15"/>
                    <a:pt x="1116" y="1"/>
                    <a:pt x="10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61"/>
            <p:cNvSpPr/>
            <p:nvPr/>
          </p:nvSpPr>
          <p:spPr>
            <a:xfrm>
              <a:off x="4321950" y="3490425"/>
              <a:ext cx="13425" cy="51175"/>
            </a:xfrm>
            <a:custGeom>
              <a:avLst/>
              <a:gdLst/>
              <a:ahLst/>
              <a:cxnLst/>
              <a:rect l="l" t="t" r="r" b="b"/>
              <a:pathLst>
                <a:path w="537" h="2047" extrusionOk="0">
                  <a:moveTo>
                    <a:pt x="268" y="1"/>
                  </a:moveTo>
                  <a:cubicBezTo>
                    <a:pt x="204" y="1"/>
                    <a:pt x="138" y="55"/>
                    <a:pt x="161" y="133"/>
                  </a:cubicBezTo>
                  <a:cubicBezTo>
                    <a:pt x="330" y="715"/>
                    <a:pt x="278" y="1336"/>
                    <a:pt x="45" y="1892"/>
                  </a:cubicBezTo>
                  <a:cubicBezTo>
                    <a:pt x="0" y="1972"/>
                    <a:pt x="73" y="2046"/>
                    <a:pt x="143" y="2046"/>
                  </a:cubicBezTo>
                  <a:cubicBezTo>
                    <a:pt x="175" y="2046"/>
                    <a:pt x="206" y="2031"/>
                    <a:pt x="226" y="1995"/>
                  </a:cubicBezTo>
                  <a:cubicBezTo>
                    <a:pt x="485" y="1388"/>
                    <a:pt x="536" y="715"/>
                    <a:pt x="368" y="81"/>
                  </a:cubicBezTo>
                  <a:cubicBezTo>
                    <a:pt x="353" y="25"/>
                    <a:pt x="311" y="1"/>
                    <a:pt x="2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61"/>
            <p:cNvSpPr/>
            <p:nvPr/>
          </p:nvSpPr>
          <p:spPr>
            <a:xfrm>
              <a:off x="4320475" y="3488800"/>
              <a:ext cx="16525" cy="54425"/>
            </a:xfrm>
            <a:custGeom>
              <a:avLst/>
              <a:gdLst/>
              <a:ahLst/>
              <a:cxnLst/>
              <a:rect l="l" t="t" r="r" b="b"/>
              <a:pathLst>
                <a:path w="661" h="2177" extrusionOk="0">
                  <a:moveTo>
                    <a:pt x="337" y="134"/>
                  </a:moveTo>
                  <a:cubicBezTo>
                    <a:pt x="350" y="134"/>
                    <a:pt x="363" y="146"/>
                    <a:pt x="363" y="159"/>
                  </a:cubicBezTo>
                  <a:cubicBezTo>
                    <a:pt x="531" y="780"/>
                    <a:pt x="492" y="1440"/>
                    <a:pt x="220" y="2035"/>
                  </a:cubicBezTo>
                  <a:cubicBezTo>
                    <a:pt x="220" y="2044"/>
                    <a:pt x="207" y="2053"/>
                    <a:pt x="195" y="2053"/>
                  </a:cubicBezTo>
                  <a:cubicBezTo>
                    <a:pt x="190" y="2053"/>
                    <a:pt x="185" y="2051"/>
                    <a:pt x="182" y="2047"/>
                  </a:cubicBezTo>
                  <a:cubicBezTo>
                    <a:pt x="156" y="2035"/>
                    <a:pt x="143" y="2009"/>
                    <a:pt x="156" y="1970"/>
                  </a:cubicBezTo>
                  <a:cubicBezTo>
                    <a:pt x="401" y="1414"/>
                    <a:pt x="440" y="780"/>
                    <a:pt x="285" y="185"/>
                  </a:cubicBezTo>
                  <a:cubicBezTo>
                    <a:pt x="272" y="172"/>
                    <a:pt x="285" y="159"/>
                    <a:pt x="285" y="146"/>
                  </a:cubicBezTo>
                  <a:cubicBezTo>
                    <a:pt x="298" y="134"/>
                    <a:pt x="311" y="134"/>
                    <a:pt x="324" y="134"/>
                  </a:cubicBezTo>
                  <a:close/>
                  <a:moveTo>
                    <a:pt x="334" y="1"/>
                  </a:moveTo>
                  <a:cubicBezTo>
                    <a:pt x="289" y="1"/>
                    <a:pt x="239" y="24"/>
                    <a:pt x="207" y="56"/>
                  </a:cubicBezTo>
                  <a:cubicBezTo>
                    <a:pt x="156" y="95"/>
                    <a:pt x="143" y="159"/>
                    <a:pt x="169" y="211"/>
                  </a:cubicBezTo>
                  <a:cubicBezTo>
                    <a:pt x="324" y="780"/>
                    <a:pt x="272" y="1388"/>
                    <a:pt x="39" y="1931"/>
                  </a:cubicBezTo>
                  <a:cubicBezTo>
                    <a:pt x="1" y="2022"/>
                    <a:pt x="52" y="2125"/>
                    <a:pt x="143" y="2164"/>
                  </a:cubicBezTo>
                  <a:cubicBezTo>
                    <a:pt x="156" y="2164"/>
                    <a:pt x="182" y="2177"/>
                    <a:pt x="207" y="2177"/>
                  </a:cubicBezTo>
                  <a:cubicBezTo>
                    <a:pt x="259" y="2164"/>
                    <a:pt x="311" y="2125"/>
                    <a:pt x="324" y="2073"/>
                  </a:cubicBezTo>
                  <a:cubicBezTo>
                    <a:pt x="595" y="1466"/>
                    <a:pt x="660" y="767"/>
                    <a:pt x="479" y="121"/>
                  </a:cubicBezTo>
                  <a:cubicBezTo>
                    <a:pt x="466" y="69"/>
                    <a:pt x="414" y="17"/>
                    <a:pt x="363" y="4"/>
                  </a:cubicBezTo>
                  <a:cubicBezTo>
                    <a:pt x="353" y="2"/>
                    <a:pt x="344" y="1"/>
                    <a:pt x="3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61"/>
            <p:cNvSpPr/>
            <p:nvPr/>
          </p:nvSpPr>
          <p:spPr>
            <a:xfrm>
              <a:off x="4063450" y="3460100"/>
              <a:ext cx="48450" cy="16450"/>
            </a:xfrm>
            <a:custGeom>
              <a:avLst/>
              <a:gdLst/>
              <a:ahLst/>
              <a:cxnLst/>
              <a:rect l="l" t="t" r="r" b="b"/>
              <a:pathLst>
                <a:path w="1938" h="658" extrusionOk="0">
                  <a:moveTo>
                    <a:pt x="119" y="1"/>
                  </a:moveTo>
                  <a:cubicBezTo>
                    <a:pt x="1" y="1"/>
                    <a:pt x="4" y="208"/>
                    <a:pt x="130" y="208"/>
                  </a:cubicBezTo>
                  <a:cubicBezTo>
                    <a:pt x="686" y="260"/>
                    <a:pt x="1229" y="402"/>
                    <a:pt x="1721" y="648"/>
                  </a:cubicBezTo>
                  <a:cubicBezTo>
                    <a:pt x="1736" y="654"/>
                    <a:pt x="1752" y="657"/>
                    <a:pt x="1767" y="657"/>
                  </a:cubicBezTo>
                  <a:cubicBezTo>
                    <a:pt x="1872" y="657"/>
                    <a:pt x="1937" y="512"/>
                    <a:pt x="1824" y="467"/>
                  </a:cubicBezTo>
                  <a:cubicBezTo>
                    <a:pt x="1294" y="208"/>
                    <a:pt x="725" y="53"/>
                    <a:pt x="130" y="1"/>
                  </a:cubicBezTo>
                  <a:cubicBezTo>
                    <a:pt x="126" y="1"/>
                    <a:pt x="123" y="1"/>
                    <a:pt x="1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61"/>
            <p:cNvSpPr/>
            <p:nvPr/>
          </p:nvSpPr>
          <p:spPr>
            <a:xfrm>
              <a:off x="4062150" y="3458775"/>
              <a:ext cx="50150" cy="19150"/>
            </a:xfrm>
            <a:custGeom>
              <a:avLst/>
              <a:gdLst/>
              <a:ahLst/>
              <a:cxnLst/>
              <a:rect l="l" t="t" r="r" b="b"/>
              <a:pathLst>
                <a:path w="2006" h="766" extrusionOk="0">
                  <a:moveTo>
                    <a:pt x="182" y="119"/>
                  </a:moveTo>
                  <a:cubicBezTo>
                    <a:pt x="764" y="171"/>
                    <a:pt x="1333" y="326"/>
                    <a:pt x="1850" y="572"/>
                  </a:cubicBezTo>
                  <a:cubicBezTo>
                    <a:pt x="1876" y="584"/>
                    <a:pt x="1876" y="597"/>
                    <a:pt x="1876" y="597"/>
                  </a:cubicBezTo>
                  <a:cubicBezTo>
                    <a:pt x="1876" y="623"/>
                    <a:pt x="1863" y="636"/>
                    <a:pt x="1850" y="649"/>
                  </a:cubicBezTo>
                  <a:lnTo>
                    <a:pt x="1798" y="649"/>
                  </a:lnTo>
                  <a:cubicBezTo>
                    <a:pt x="1294" y="403"/>
                    <a:pt x="751" y="248"/>
                    <a:pt x="182" y="209"/>
                  </a:cubicBezTo>
                  <a:cubicBezTo>
                    <a:pt x="156" y="209"/>
                    <a:pt x="143" y="184"/>
                    <a:pt x="143" y="158"/>
                  </a:cubicBezTo>
                  <a:cubicBezTo>
                    <a:pt x="143" y="119"/>
                    <a:pt x="156" y="119"/>
                    <a:pt x="169" y="119"/>
                  </a:cubicBezTo>
                  <a:close/>
                  <a:moveTo>
                    <a:pt x="159" y="1"/>
                  </a:moveTo>
                  <a:cubicBezTo>
                    <a:pt x="79" y="1"/>
                    <a:pt x="14" y="62"/>
                    <a:pt x="14" y="145"/>
                  </a:cubicBezTo>
                  <a:cubicBezTo>
                    <a:pt x="1" y="235"/>
                    <a:pt x="79" y="326"/>
                    <a:pt x="182" y="326"/>
                  </a:cubicBezTo>
                  <a:cubicBezTo>
                    <a:pt x="725" y="365"/>
                    <a:pt x="1255" y="520"/>
                    <a:pt x="1747" y="753"/>
                  </a:cubicBezTo>
                  <a:cubicBezTo>
                    <a:pt x="1773" y="766"/>
                    <a:pt x="1798" y="766"/>
                    <a:pt x="1824" y="766"/>
                  </a:cubicBezTo>
                  <a:cubicBezTo>
                    <a:pt x="1850" y="766"/>
                    <a:pt x="1889" y="766"/>
                    <a:pt x="1915" y="740"/>
                  </a:cubicBezTo>
                  <a:cubicBezTo>
                    <a:pt x="1967" y="714"/>
                    <a:pt x="2005" y="649"/>
                    <a:pt x="1992" y="584"/>
                  </a:cubicBezTo>
                  <a:cubicBezTo>
                    <a:pt x="1992" y="533"/>
                    <a:pt x="1954" y="481"/>
                    <a:pt x="1915" y="455"/>
                  </a:cubicBezTo>
                  <a:cubicBezTo>
                    <a:pt x="1359" y="196"/>
                    <a:pt x="777" y="41"/>
                    <a:pt x="182" y="3"/>
                  </a:cubicBezTo>
                  <a:cubicBezTo>
                    <a:pt x="174" y="1"/>
                    <a:pt x="167" y="1"/>
                    <a:pt x="1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61"/>
            <p:cNvSpPr/>
            <p:nvPr/>
          </p:nvSpPr>
          <p:spPr>
            <a:xfrm>
              <a:off x="4185500" y="3332900"/>
              <a:ext cx="15300" cy="44400"/>
            </a:xfrm>
            <a:custGeom>
              <a:avLst/>
              <a:gdLst/>
              <a:ahLst/>
              <a:cxnLst/>
              <a:rect l="l" t="t" r="r" b="b"/>
              <a:pathLst>
                <a:path w="612" h="1776" extrusionOk="0">
                  <a:moveTo>
                    <a:pt x="102" y="1"/>
                  </a:moveTo>
                  <a:cubicBezTo>
                    <a:pt x="49" y="1"/>
                    <a:pt x="0" y="33"/>
                    <a:pt x="7" y="97"/>
                  </a:cubicBezTo>
                  <a:cubicBezTo>
                    <a:pt x="72" y="654"/>
                    <a:pt x="201" y="1184"/>
                    <a:pt x="382" y="1701"/>
                  </a:cubicBezTo>
                  <a:cubicBezTo>
                    <a:pt x="403" y="1753"/>
                    <a:pt x="447" y="1776"/>
                    <a:pt x="489" y="1776"/>
                  </a:cubicBezTo>
                  <a:cubicBezTo>
                    <a:pt x="552" y="1776"/>
                    <a:pt x="612" y="1726"/>
                    <a:pt x="589" y="1649"/>
                  </a:cubicBezTo>
                  <a:cubicBezTo>
                    <a:pt x="408" y="1145"/>
                    <a:pt x="291" y="628"/>
                    <a:pt x="227" y="97"/>
                  </a:cubicBezTo>
                  <a:cubicBezTo>
                    <a:pt x="214" y="33"/>
                    <a:pt x="156" y="1"/>
                    <a:pt x="1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61"/>
            <p:cNvSpPr/>
            <p:nvPr/>
          </p:nvSpPr>
          <p:spPr>
            <a:xfrm>
              <a:off x="4184050" y="3331425"/>
              <a:ext cx="18125" cy="47575"/>
            </a:xfrm>
            <a:custGeom>
              <a:avLst/>
              <a:gdLst/>
              <a:ahLst/>
              <a:cxnLst/>
              <a:rect l="l" t="t" r="r" b="b"/>
              <a:pathLst>
                <a:path w="725" h="1903" extrusionOk="0">
                  <a:moveTo>
                    <a:pt x="194" y="118"/>
                  </a:moveTo>
                  <a:cubicBezTo>
                    <a:pt x="207" y="118"/>
                    <a:pt x="220" y="144"/>
                    <a:pt x="220" y="156"/>
                  </a:cubicBezTo>
                  <a:cubicBezTo>
                    <a:pt x="285" y="687"/>
                    <a:pt x="414" y="1217"/>
                    <a:pt x="595" y="1721"/>
                  </a:cubicBezTo>
                  <a:cubicBezTo>
                    <a:pt x="595" y="1734"/>
                    <a:pt x="595" y="1734"/>
                    <a:pt x="595" y="1747"/>
                  </a:cubicBezTo>
                  <a:cubicBezTo>
                    <a:pt x="586" y="1756"/>
                    <a:pt x="570" y="1765"/>
                    <a:pt x="557" y="1765"/>
                  </a:cubicBezTo>
                  <a:cubicBezTo>
                    <a:pt x="552" y="1765"/>
                    <a:pt x="547" y="1764"/>
                    <a:pt x="543" y="1760"/>
                  </a:cubicBezTo>
                  <a:cubicBezTo>
                    <a:pt x="518" y="1760"/>
                    <a:pt x="505" y="1747"/>
                    <a:pt x="505" y="1734"/>
                  </a:cubicBezTo>
                  <a:cubicBezTo>
                    <a:pt x="324" y="1217"/>
                    <a:pt x="194" y="687"/>
                    <a:pt x="130" y="144"/>
                  </a:cubicBezTo>
                  <a:cubicBezTo>
                    <a:pt x="130" y="118"/>
                    <a:pt x="130" y="118"/>
                    <a:pt x="130" y="118"/>
                  </a:cubicBezTo>
                  <a:close/>
                  <a:moveTo>
                    <a:pt x="170" y="0"/>
                  </a:moveTo>
                  <a:cubicBezTo>
                    <a:pt x="134" y="0"/>
                    <a:pt x="97" y="11"/>
                    <a:pt x="65" y="27"/>
                  </a:cubicBezTo>
                  <a:cubicBezTo>
                    <a:pt x="13" y="66"/>
                    <a:pt x="0" y="118"/>
                    <a:pt x="13" y="169"/>
                  </a:cubicBezTo>
                  <a:cubicBezTo>
                    <a:pt x="78" y="725"/>
                    <a:pt x="207" y="1269"/>
                    <a:pt x="388" y="1786"/>
                  </a:cubicBezTo>
                  <a:cubicBezTo>
                    <a:pt x="401" y="1838"/>
                    <a:pt x="453" y="1889"/>
                    <a:pt x="518" y="1902"/>
                  </a:cubicBezTo>
                  <a:lnTo>
                    <a:pt x="543" y="1902"/>
                  </a:lnTo>
                  <a:cubicBezTo>
                    <a:pt x="595" y="1902"/>
                    <a:pt x="647" y="1876"/>
                    <a:pt x="673" y="1838"/>
                  </a:cubicBezTo>
                  <a:cubicBezTo>
                    <a:pt x="712" y="1799"/>
                    <a:pt x="724" y="1747"/>
                    <a:pt x="699" y="1695"/>
                  </a:cubicBezTo>
                  <a:cubicBezTo>
                    <a:pt x="530" y="1191"/>
                    <a:pt x="401" y="674"/>
                    <a:pt x="337" y="156"/>
                  </a:cubicBezTo>
                  <a:cubicBezTo>
                    <a:pt x="337" y="92"/>
                    <a:pt x="285" y="40"/>
                    <a:pt x="233" y="14"/>
                  </a:cubicBezTo>
                  <a:cubicBezTo>
                    <a:pt x="213" y="4"/>
                    <a:pt x="192" y="0"/>
                    <a:pt x="1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61"/>
            <p:cNvSpPr/>
            <p:nvPr/>
          </p:nvSpPr>
          <p:spPr>
            <a:xfrm>
              <a:off x="4324100" y="3354100"/>
              <a:ext cx="20900" cy="36500"/>
            </a:xfrm>
            <a:custGeom>
              <a:avLst/>
              <a:gdLst/>
              <a:ahLst/>
              <a:cxnLst/>
              <a:rect l="l" t="t" r="r" b="b"/>
              <a:pathLst>
                <a:path w="836" h="1460" extrusionOk="0">
                  <a:moveTo>
                    <a:pt x="693" y="0"/>
                  </a:moveTo>
                  <a:cubicBezTo>
                    <a:pt x="663" y="0"/>
                    <a:pt x="635" y="15"/>
                    <a:pt x="619" y="51"/>
                  </a:cubicBezTo>
                  <a:lnTo>
                    <a:pt x="37" y="1293"/>
                  </a:lnTo>
                  <a:cubicBezTo>
                    <a:pt x="1" y="1382"/>
                    <a:pt x="77" y="1460"/>
                    <a:pt x="144" y="1460"/>
                  </a:cubicBezTo>
                  <a:cubicBezTo>
                    <a:pt x="174" y="1460"/>
                    <a:pt x="202" y="1445"/>
                    <a:pt x="218" y="1409"/>
                  </a:cubicBezTo>
                  <a:lnTo>
                    <a:pt x="800" y="155"/>
                  </a:lnTo>
                  <a:cubicBezTo>
                    <a:pt x="835" y="74"/>
                    <a:pt x="760" y="0"/>
                    <a:pt x="6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61"/>
            <p:cNvSpPr/>
            <p:nvPr/>
          </p:nvSpPr>
          <p:spPr>
            <a:xfrm>
              <a:off x="4322750" y="3352650"/>
              <a:ext cx="23625" cy="39600"/>
            </a:xfrm>
            <a:custGeom>
              <a:avLst/>
              <a:gdLst/>
              <a:ahLst/>
              <a:cxnLst/>
              <a:rect l="l" t="t" r="r" b="b"/>
              <a:pathLst>
                <a:path w="945" h="1584" extrusionOk="0">
                  <a:moveTo>
                    <a:pt x="744" y="117"/>
                  </a:moveTo>
                  <a:cubicBezTo>
                    <a:pt x="749" y="117"/>
                    <a:pt x="755" y="118"/>
                    <a:pt x="763" y="122"/>
                  </a:cubicBezTo>
                  <a:cubicBezTo>
                    <a:pt x="789" y="135"/>
                    <a:pt x="802" y="161"/>
                    <a:pt x="789" y="200"/>
                  </a:cubicBezTo>
                  <a:lnTo>
                    <a:pt x="220" y="1441"/>
                  </a:lnTo>
                  <a:cubicBezTo>
                    <a:pt x="211" y="1450"/>
                    <a:pt x="208" y="1460"/>
                    <a:pt x="194" y="1460"/>
                  </a:cubicBezTo>
                  <a:cubicBezTo>
                    <a:pt x="188" y="1460"/>
                    <a:pt x="180" y="1458"/>
                    <a:pt x="168" y="1454"/>
                  </a:cubicBezTo>
                  <a:cubicBezTo>
                    <a:pt x="142" y="1441"/>
                    <a:pt x="129" y="1402"/>
                    <a:pt x="142" y="1377"/>
                  </a:cubicBezTo>
                  <a:lnTo>
                    <a:pt x="724" y="135"/>
                  </a:lnTo>
                  <a:cubicBezTo>
                    <a:pt x="724" y="126"/>
                    <a:pt x="731" y="117"/>
                    <a:pt x="744" y="117"/>
                  </a:cubicBezTo>
                  <a:close/>
                  <a:moveTo>
                    <a:pt x="741" y="1"/>
                  </a:moveTo>
                  <a:cubicBezTo>
                    <a:pt x="686" y="1"/>
                    <a:pt x="635" y="30"/>
                    <a:pt x="608" y="83"/>
                  </a:cubicBezTo>
                  <a:lnTo>
                    <a:pt x="39" y="1325"/>
                  </a:lnTo>
                  <a:cubicBezTo>
                    <a:pt x="0" y="1415"/>
                    <a:pt x="39" y="1519"/>
                    <a:pt x="129" y="1558"/>
                  </a:cubicBezTo>
                  <a:cubicBezTo>
                    <a:pt x="142" y="1571"/>
                    <a:pt x="168" y="1571"/>
                    <a:pt x="194" y="1584"/>
                  </a:cubicBezTo>
                  <a:cubicBezTo>
                    <a:pt x="246" y="1571"/>
                    <a:pt x="310" y="1545"/>
                    <a:pt x="323" y="1493"/>
                  </a:cubicBezTo>
                  <a:lnTo>
                    <a:pt x="905" y="252"/>
                  </a:lnTo>
                  <a:cubicBezTo>
                    <a:pt x="944" y="161"/>
                    <a:pt x="905" y="58"/>
                    <a:pt x="815" y="19"/>
                  </a:cubicBezTo>
                  <a:cubicBezTo>
                    <a:pt x="791" y="7"/>
                    <a:pt x="766" y="1"/>
                    <a:pt x="7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61"/>
            <p:cNvSpPr/>
            <p:nvPr/>
          </p:nvSpPr>
          <p:spPr>
            <a:xfrm>
              <a:off x="4395750" y="3479200"/>
              <a:ext cx="44375" cy="12425"/>
            </a:xfrm>
            <a:custGeom>
              <a:avLst/>
              <a:gdLst/>
              <a:ahLst/>
              <a:cxnLst/>
              <a:rect l="l" t="t" r="r" b="b"/>
              <a:pathLst>
                <a:path w="1775" h="497" extrusionOk="0">
                  <a:moveTo>
                    <a:pt x="1632" y="0"/>
                  </a:moveTo>
                  <a:cubicBezTo>
                    <a:pt x="1128" y="26"/>
                    <a:pt x="611" y="130"/>
                    <a:pt x="119" y="285"/>
                  </a:cubicBezTo>
                  <a:cubicBezTo>
                    <a:pt x="1" y="320"/>
                    <a:pt x="45" y="496"/>
                    <a:pt x="152" y="496"/>
                  </a:cubicBezTo>
                  <a:cubicBezTo>
                    <a:pt x="162" y="496"/>
                    <a:pt x="173" y="495"/>
                    <a:pt x="184" y="492"/>
                  </a:cubicBezTo>
                  <a:cubicBezTo>
                    <a:pt x="649" y="336"/>
                    <a:pt x="1141" y="246"/>
                    <a:pt x="1632" y="207"/>
                  </a:cubicBezTo>
                  <a:cubicBezTo>
                    <a:pt x="1774" y="207"/>
                    <a:pt x="1774" y="0"/>
                    <a:pt x="16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61"/>
            <p:cNvSpPr/>
            <p:nvPr/>
          </p:nvSpPr>
          <p:spPr>
            <a:xfrm>
              <a:off x="4394825" y="3477575"/>
              <a:ext cx="45950" cy="15550"/>
            </a:xfrm>
            <a:custGeom>
              <a:avLst/>
              <a:gdLst/>
              <a:ahLst/>
              <a:cxnLst/>
              <a:rect l="l" t="t" r="r" b="b"/>
              <a:pathLst>
                <a:path w="1838" h="622" extrusionOk="0">
                  <a:moveTo>
                    <a:pt x="1682" y="130"/>
                  </a:moveTo>
                  <a:cubicBezTo>
                    <a:pt x="1682" y="130"/>
                    <a:pt x="1708" y="130"/>
                    <a:pt x="1708" y="169"/>
                  </a:cubicBezTo>
                  <a:cubicBezTo>
                    <a:pt x="1721" y="195"/>
                    <a:pt x="1695" y="220"/>
                    <a:pt x="1669" y="220"/>
                  </a:cubicBezTo>
                  <a:cubicBezTo>
                    <a:pt x="1165" y="259"/>
                    <a:pt x="673" y="350"/>
                    <a:pt x="195" y="505"/>
                  </a:cubicBezTo>
                  <a:cubicBezTo>
                    <a:pt x="188" y="508"/>
                    <a:pt x="182" y="510"/>
                    <a:pt x="177" y="510"/>
                  </a:cubicBezTo>
                  <a:cubicBezTo>
                    <a:pt x="163" y="510"/>
                    <a:pt x="156" y="498"/>
                    <a:pt x="156" y="479"/>
                  </a:cubicBezTo>
                  <a:cubicBezTo>
                    <a:pt x="143" y="453"/>
                    <a:pt x="156" y="427"/>
                    <a:pt x="182" y="414"/>
                  </a:cubicBezTo>
                  <a:cubicBezTo>
                    <a:pt x="660" y="259"/>
                    <a:pt x="1165" y="169"/>
                    <a:pt x="1682" y="130"/>
                  </a:cubicBezTo>
                  <a:close/>
                  <a:moveTo>
                    <a:pt x="1669" y="1"/>
                  </a:moveTo>
                  <a:cubicBezTo>
                    <a:pt x="1152" y="39"/>
                    <a:pt x="635" y="130"/>
                    <a:pt x="143" y="298"/>
                  </a:cubicBezTo>
                  <a:cubicBezTo>
                    <a:pt x="53" y="324"/>
                    <a:pt x="1" y="414"/>
                    <a:pt x="40" y="505"/>
                  </a:cubicBezTo>
                  <a:cubicBezTo>
                    <a:pt x="53" y="570"/>
                    <a:pt x="117" y="621"/>
                    <a:pt x="182" y="621"/>
                  </a:cubicBezTo>
                  <a:cubicBezTo>
                    <a:pt x="195" y="621"/>
                    <a:pt x="208" y="621"/>
                    <a:pt x="234" y="608"/>
                  </a:cubicBezTo>
                  <a:cubicBezTo>
                    <a:pt x="699" y="466"/>
                    <a:pt x="1178" y="363"/>
                    <a:pt x="1669" y="337"/>
                  </a:cubicBezTo>
                  <a:cubicBezTo>
                    <a:pt x="1773" y="337"/>
                    <a:pt x="1837" y="246"/>
                    <a:pt x="1824" y="156"/>
                  </a:cubicBezTo>
                  <a:cubicBezTo>
                    <a:pt x="1824" y="65"/>
                    <a:pt x="1760" y="1"/>
                    <a:pt x="16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61"/>
            <p:cNvSpPr/>
            <p:nvPr/>
          </p:nvSpPr>
          <p:spPr>
            <a:xfrm>
              <a:off x="4342725" y="3604550"/>
              <a:ext cx="35775" cy="31550"/>
            </a:xfrm>
            <a:custGeom>
              <a:avLst/>
              <a:gdLst/>
              <a:ahLst/>
              <a:cxnLst/>
              <a:rect l="l" t="t" r="r" b="b"/>
              <a:pathLst>
                <a:path w="1431" h="1262" extrusionOk="0">
                  <a:moveTo>
                    <a:pt x="150" y="1"/>
                  </a:moveTo>
                  <a:cubicBezTo>
                    <a:pt x="68" y="1"/>
                    <a:pt x="0" y="102"/>
                    <a:pt x="80" y="172"/>
                  </a:cubicBezTo>
                  <a:lnTo>
                    <a:pt x="1206" y="1232"/>
                  </a:lnTo>
                  <a:cubicBezTo>
                    <a:pt x="1229" y="1253"/>
                    <a:pt x="1254" y="1261"/>
                    <a:pt x="1278" y="1261"/>
                  </a:cubicBezTo>
                  <a:cubicBezTo>
                    <a:pt x="1361" y="1261"/>
                    <a:pt x="1431" y="1160"/>
                    <a:pt x="1361" y="1090"/>
                  </a:cubicBezTo>
                  <a:lnTo>
                    <a:pt x="223" y="30"/>
                  </a:lnTo>
                  <a:cubicBezTo>
                    <a:pt x="199" y="9"/>
                    <a:pt x="174" y="1"/>
                    <a:pt x="1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61"/>
            <p:cNvSpPr/>
            <p:nvPr/>
          </p:nvSpPr>
          <p:spPr>
            <a:xfrm>
              <a:off x="4342125" y="3602800"/>
              <a:ext cx="37225" cy="34825"/>
            </a:xfrm>
            <a:custGeom>
              <a:avLst/>
              <a:gdLst/>
              <a:ahLst/>
              <a:cxnLst/>
              <a:rect l="l" t="t" r="r" b="b"/>
              <a:pathLst>
                <a:path w="1489" h="1393" extrusionOk="0">
                  <a:moveTo>
                    <a:pt x="182" y="126"/>
                  </a:moveTo>
                  <a:cubicBezTo>
                    <a:pt x="195" y="126"/>
                    <a:pt x="195" y="139"/>
                    <a:pt x="208" y="139"/>
                  </a:cubicBezTo>
                  <a:lnTo>
                    <a:pt x="1333" y="1199"/>
                  </a:lnTo>
                  <a:cubicBezTo>
                    <a:pt x="1359" y="1212"/>
                    <a:pt x="1359" y="1238"/>
                    <a:pt x="1333" y="1264"/>
                  </a:cubicBezTo>
                  <a:cubicBezTo>
                    <a:pt x="1327" y="1270"/>
                    <a:pt x="1317" y="1273"/>
                    <a:pt x="1306" y="1273"/>
                  </a:cubicBezTo>
                  <a:cubicBezTo>
                    <a:pt x="1294" y="1273"/>
                    <a:pt x="1281" y="1270"/>
                    <a:pt x="1268" y="1264"/>
                  </a:cubicBezTo>
                  <a:lnTo>
                    <a:pt x="143" y="203"/>
                  </a:lnTo>
                  <a:cubicBezTo>
                    <a:pt x="130" y="190"/>
                    <a:pt x="130" y="164"/>
                    <a:pt x="143" y="151"/>
                  </a:cubicBezTo>
                  <a:cubicBezTo>
                    <a:pt x="156" y="139"/>
                    <a:pt x="169" y="126"/>
                    <a:pt x="182" y="126"/>
                  </a:cubicBezTo>
                  <a:close/>
                  <a:moveTo>
                    <a:pt x="182" y="1"/>
                  </a:moveTo>
                  <a:cubicBezTo>
                    <a:pt x="134" y="1"/>
                    <a:pt x="87" y="20"/>
                    <a:pt x="53" y="61"/>
                  </a:cubicBezTo>
                  <a:cubicBezTo>
                    <a:pt x="1" y="126"/>
                    <a:pt x="1" y="229"/>
                    <a:pt x="53" y="294"/>
                  </a:cubicBezTo>
                  <a:lnTo>
                    <a:pt x="1191" y="1341"/>
                  </a:lnTo>
                  <a:cubicBezTo>
                    <a:pt x="1217" y="1380"/>
                    <a:pt x="1255" y="1393"/>
                    <a:pt x="1307" y="1393"/>
                  </a:cubicBezTo>
                  <a:cubicBezTo>
                    <a:pt x="1346" y="1393"/>
                    <a:pt x="1398" y="1367"/>
                    <a:pt x="1424" y="1341"/>
                  </a:cubicBezTo>
                  <a:cubicBezTo>
                    <a:pt x="1488" y="1277"/>
                    <a:pt x="1488" y="1173"/>
                    <a:pt x="1424" y="1108"/>
                  </a:cubicBezTo>
                  <a:lnTo>
                    <a:pt x="298" y="48"/>
                  </a:lnTo>
                  <a:cubicBezTo>
                    <a:pt x="268" y="17"/>
                    <a:pt x="225" y="1"/>
                    <a:pt x="1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61"/>
            <p:cNvSpPr/>
            <p:nvPr/>
          </p:nvSpPr>
          <p:spPr>
            <a:xfrm>
              <a:off x="4254200" y="3656525"/>
              <a:ext cx="10825" cy="35675"/>
            </a:xfrm>
            <a:custGeom>
              <a:avLst/>
              <a:gdLst/>
              <a:ahLst/>
              <a:cxnLst/>
              <a:rect l="l" t="t" r="r" b="b"/>
              <a:pathLst>
                <a:path w="433" h="1427" extrusionOk="0">
                  <a:moveTo>
                    <a:pt x="165" y="0"/>
                  </a:moveTo>
                  <a:cubicBezTo>
                    <a:pt x="114" y="0"/>
                    <a:pt x="59" y="33"/>
                    <a:pt x="52" y="97"/>
                  </a:cubicBezTo>
                  <a:cubicBezTo>
                    <a:pt x="1" y="524"/>
                    <a:pt x="52" y="951"/>
                    <a:pt x="194" y="1352"/>
                  </a:cubicBezTo>
                  <a:cubicBezTo>
                    <a:pt x="215" y="1404"/>
                    <a:pt x="262" y="1427"/>
                    <a:pt x="306" y="1427"/>
                  </a:cubicBezTo>
                  <a:cubicBezTo>
                    <a:pt x="371" y="1427"/>
                    <a:pt x="432" y="1377"/>
                    <a:pt x="401" y="1300"/>
                  </a:cubicBezTo>
                  <a:cubicBezTo>
                    <a:pt x="259" y="912"/>
                    <a:pt x="207" y="498"/>
                    <a:pt x="259" y="97"/>
                  </a:cubicBezTo>
                  <a:cubicBezTo>
                    <a:pt x="266" y="33"/>
                    <a:pt x="217" y="0"/>
                    <a:pt x="1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61"/>
            <p:cNvSpPr/>
            <p:nvPr/>
          </p:nvSpPr>
          <p:spPr>
            <a:xfrm>
              <a:off x="4252575" y="3654950"/>
              <a:ext cx="13925" cy="38675"/>
            </a:xfrm>
            <a:custGeom>
              <a:avLst/>
              <a:gdLst/>
              <a:ahLst/>
              <a:cxnLst/>
              <a:rect l="l" t="t" r="r" b="b"/>
              <a:pathLst>
                <a:path w="557" h="1547" extrusionOk="0">
                  <a:moveTo>
                    <a:pt x="259" y="122"/>
                  </a:moveTo>
                  <a:lnTo>
                    <a:pt x="259" y="147"/>
                  </a:lnTo>
                  <a:cubicBezTo>
                    <a:pt x="221" y="561"/>
                    <a:pt x="259" y="988"/>
                    <a:pt x="415" y="1376"/>
                  </a:cubicBezTo>
                  <a:cubicBezTo>
                    <a:pt x="415" y="1389"/>
                    <a:pt x="428" y="1415"/>
                    <a:pt x="389" y="1415"/>
                  </a:cubicBezTo>
                  <a:cubicBezTo>
                    <a:pt x="382" y="1418"/>
                    <a:pt x="375" y="1420"/>
                    <a:pt x="368" y="1420"/>
                  </a:cubicBezTo>
                  <a:cubicBezTo>
                    <a:pt x="350" y="1420"/>
                    <a:pt x="334" y="1408"/>
                    <a:pt x="324" y="1389"/>
                  </a:cubicBezTo>
                  <a:cubicBezTo>
                    <a:pt x="182" y="1001"/>
                    <a:pt x="130" y="574"/>
                    <a:pt x="182" y="160"/>
                  </a:cubicBezTo>
                  <a:cubicBezTo>
                    <a:pt x="182" y="147"/>
                    <a:pt x="195" y="135"/>
                    <a:pt x="208" y="122"/>
                  </a:cubicBezTo>
                  <a:close/>
                  <a:moveTo>
                    <a:pt x="231" y="0"/>
                  </a:moveTo>
                  <a:cubicBezTo>
                    <a:pt x="205" y="0"/>
                    <a:pt x="179" y="7"/>
                    <a:pt x="156" y="18"/>
                  </a:cubicBezTo>
                  <a:cubicBezTo>
                    <a:pt x="91" y="44"/>
                    <a:pt x="53" y="96"/>
                    <a:pt x="53" y="160"/>
                  </a:cubicBezTo>
                  <a:cubicBezTo>
                    <a:pt x="1" y="587"/>
                    <a:pt x="53" y="1027"/>
                    <a:pt x="208" y="1441"/>
                  </a:cubicBezTo>
                  <a:cubicBezTo>
                    <a:pt x="231" y="1499"/>
                    <a:pt x="285" y="1546"/>
                    <a:pt x="352" y="1546"/>
                  </a:cubicBezTo>
                  <a:cubicBezTo>
                    <a:pt x="360" y="1546"/>
                    <a:pt x="368" y="1545"/>
                    <a:pt x="376" y="1544"/>
                  </a:cubicBezTo>
                  <a:lnTo>
                    <a:pt x="441" y="1544"/>
                  </a:lnTo>
                  <a:cubicBezTo>
                    <a:pt x="518" y="1505"/>
                    <a:pt x="557" y="1415"/>
                    <a:pt x="518" y="1337"/>
                  </a:cubicBezTo>
                  <a:cubicBezTo>
                    <a:pt x="376" y="962"/>
                    <a:pt x="337" y="561"/>
                    <a:pt x="376" y="173"/>
                  </a:cubicBezTo>
                  <a:cubicBezTo>
                    <a:pt x="389" y="122"/>
                    <a:pt x="363" y="70"/>
                    <a:pt x="324" y="31"/>
                  </a:cubicBezTo>
                  <a:cubicBezTo>
                    <a:pt x="296" y="10"/>
                    <a:pt x="263" y="0"/>
                    <a:pt x="2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5" name="Google Shape;415;p61"/>
          <p:cNvSpPr/>
          <p:nvPr/>
        </p:nvSpPr>
        <p:spPr>
          <a:xfrm rot="5653244">
            <a:off x="7058474" y="3819463"/>
            <a:ext cx="1200765" cy="277078"/>
          </a:xfrm>
          <a:custGeom>
            <a:avLst/>
            <a:gdLst/>
            <a:ahLst/>
            <a:cxnLst/>
            <a:rect l="l" t="t" r="r" b="b"/>
            <a:pathLst>
              <a:path w="48030" h="11083" extrusionOk="0">
                <a:moveTo>
                  <a:pt x="2807" y="0"/>
                </a:moveTo>
                <a:cubicBezTo>
                  <a:pt x="2755" y="13"/>
                  <a:pt x="2626" y="0"/>
                  <a:pt x="2690" y="91"/>
                </a:cubicBezTo>
                <a:cubicBezTo>
                  <a:pt x="2561" y="104"/>
                  <a:pt x="2432" y="246"/>
                  <a:pt x="2496" y="336"/>
                </a:cubicBezTo>
                <a:cubicBezTo>
                  <a:pt x="2458" y="388"/>
                  <a:pt x="2496" y="427"/>
                  <a:pt x="2483" y="479"/>
                </a:cubicBezTo>
                <a:cubicBezTo>
                  <a:pt x="2471" y="556"/>
                  <a:pt x="2716" y="673"/>
                  <a:pt x="2639" y="698"/>
                </a:cubicBezTo>
                <a:cubicBezTo>
                  <a:pt x="2548" y="724"/>
                  <a:pt x="2820" y="1798"/>
                  <a:pt x="2729" y="1836"/>
                </a:cubicBezTo>
                <a:cubicBezTo>
                  <a:pt x="2729" y="1836"/>
                  <a:pt x="2716" y="1836"/>
                  <a:pt x="2716" y="1849"/>
                </a:cubicBezTo>
                <a:cubicBezTo>
                  <a:pt x="2690" y="1914"/>
                  <a:pt x="2807" y="2095"/>
                  <a:pt x="2871" y="2134"/>
                </a:cubicBezTo>
                <a:cubicBezTo>
                  <a:pt x="2781" y="2160"/>
                  <a:pt x="2664" y="2354"/>
                  <a:pt x="2587" y="2405"/>
                </a:cubicBezTo>
                <a:cubicBezTo>
                  <a:pt x="2509" y="2470"/>
                  <a:pt x="3544" y="2729"/>
                  <a:pt x="3583" y="3013"/>
                </a:cubicBezTo>
                <a:cubicBezTo>
                  <a:pt x="3505" y="3104"/>
                  <a:pt x="3531" y="3207"/>
                  <a:pt x="3415" y="3220"/>
                </a:cubicBezTo>
                <a:cubicBezTo>
                  <a:pt x="3518" y="3362"/>
                  <a:pt x="2833" y="3401"/>
                  <a:pt x="2897" y="3440"/>
                </a:cubicBezTo>
                <a:lnTo>
                  <a:pt x="2833" y="3440"/>
                </a:lnTo>
                <a:cubicBezTo>
                  <a:pt x="2846" y="3531"/>
                  <a:pt x="2833" y="3621"/>
                  <a:pt x="2781" y="3699"/>
                </a:cubicBezTo>
                <a:cubicBezTo>
                  <a:pt x="2742" y="3750"/>
                  <a:pt x="2703" y="3789"/>
                  <a:pt x="2639" y="3828"/>
                </a:cubicBezTo>
                <a:cubicBezTo>
                  <a:pt x="2574" y="3841"/>
                  <a:pt x="2509" y="3880"/>
                  <a:pt x="2458" y="3931"/>
                </a:cubicBezTo>
                <a:cubicBezTo>
                  <a:pt x="2406" y="3996"/>
                  <a:pt x="2018" y="3957"/>
                  <a:pt x="2018" y="4035"/>
                </a:cubicBezTo>
                <a:cubicBezTo>
                  <a:pt x="2018" y="4100"/>
                  <a:pt x="1955" y="4173"/>
                  <a:pt x="1889" y="4173"/>
                </a:cubicBezTo>
                <a:cubicBezTo>
                  <a:pt x="1876" y="4173"/>
                  <a:pt x="1863" y="4171"/>
                  <a:pt x="1850" y="4164"/>
                </a:cubicBezTo>
                <a:lnTo>
                  <a:pt x="1850" y="4164"/>
                </a:lnTo>
                <a:cubicBezTo>
                  <a:pt x="1733" y="4306"/>
                  <a:pt x="2005" y="4630"/>
                  <a:pt x="2095" y="4785"/>
                </a:cubicBezTo>
                <a:cubicBezTo>
                  <a:pt x="2018" y="4901"/>
                  <a:pt x="2458" y="5470"/>
                  <a:pt x="2315" y="5522"/>
                </a:cubicBezTo>
                <a:lnTo>
                  <a:pt x="2277" y="5548"/>
                </a:lnTo>
                <a:cubicBezTo>
                  <a:pt x="2121" y="5625"/>
                  <a:pt x="2070" y="5819"/>
                  <a:pt x="2160" y="5975"/>
                </a:cubicBezTo>
                <a:lnTo>
                  <a:pt x="1940" y="6156"/>
                </a:lnTo>
                <a:cubicBezTo>
                  <a:pt x="2070" y="6207"/>
                  <a:pt x="1979" y="6401"/>
                  <a:pt x="1863" y="6505"/>
                </a:cubicBezTo>
                <a:lnTo>
                  <a:pt x="1772" y="6595"/>
                </a:lnTo>
                <a:lnTo>
                  <a:pt x="1358" y="6970"/>
                </a:lnTo>
                <a:cubicBezTo>
                  <a:pt x="1203" y="7126"/>
                  <a:pt x="957" y="7242"/>
                  <a:pt x="776" y="7397"/>
                </a:cubicBezTo>
                <a:cubicBezTo>
                  <a:pt x="634" y="7501"/>
                  <a:pt x="531" y="7630"/>
                  <a:pt x="570" y="7785"/>
                </a:cubicBezTo>
                <a:lnTo>
                  <a:pt x="337" y="7785"/>
                </a:lnTo>
                <a:cubicBezTo>
                  <a:pt x="246" y="7837"/>
                  <a:pt x="182" y="7927"/>
                  <a:pt x="182" y="8031"/>
                </a:cubicBezTo>
                <a:cubicBezTo>
                  <a:pt x="182" y="8121"/>
                  <a:pt x="220" y="8212"/>
                  <a:pt x="259" y="8302"/>
                </a:cubicBezTo>
                <a:cubicBezTo>
                  <a:pt x="363" y="8522"/>
                  <a:pt x="751" y="8833"/>
                  <a:pt x="673" y="9065"/>
                </a:cubicBezTo>
                <a:cubicBezTo>
                  <a:pt x="647" y="9143"/>
                  <a:pt x="608" y="9195"/>
                  <a:pt x="544" y="9234"/>
                </a:cubicBezTo>
                <a:cubicBezTo>
                  <a:pt x="350" y="9389"/>
                  <a:pt x="39" y="9518"/>
                  <a:pt x="13" y="9712"/>
                </a:cubicBezTo>
                <a:cubicBezTo>
                  <a:pt x="0" y="9738"/>
                  <a:pt x="0" y="9764"/>
                  <a:pt x="13" y="9790"/>
                </a:cubicBezTo>
                <a:cubicBezTo>
                  <a:pt x="65" y="9906"/>
                  <a:pt x="298" y="9867"/>
                  <a:pt x="337" y="9984"/>
                </a:cubicBezTo>
                <a:lnTo>
                  <a:pt x="298" y="10113"/>
                </a:lnTo>
                <a:cubicBezTo>
                  <a:pt x="440" y="10152"/>
                  <a:pt x="544" y="10255"/>
                  <a:pt x="570" y="10397"/>
                </a:cubicBezTo>
                <a:cubicBezTo>
                  <a:pt x="401" y="10436"/>
                  <a:pt x="505" y="10643"/>
                  <a:pt x="324" y="10643"/>
                </a:cubicBezTo>
                <a:cubicBezTo>
                  <a:pt x="311" y="10785"/>
                  <a:pt x="285" y="10941"/>
                  <a:pt x="233" y="11083"/>
                </a:cubicBezTo>
                <a:lnTo>
                  <a:pt x="45999" y="11083"/>
                </a:lnTo>
                <a:cubicBezTo>
                  <a:pt x="46012" y="11070"/>
                  <a:pt x="46025" y="11057"/>
                  <a:pt x="46038" y="11044"/>
                </a:cubicBezTo>
                <a:cubicBezTo>
                  <a:pt x="46077" y="11031"/>
                  <a:pt x="46129" y="10992"/>
                  <a:pt x="46168" y="10953"/>
                </a:cubicBezTo>
                <a:cubicBezTo>
                  <a:pt x="46180" y="10941"/>
                  <a:pt x="46206" y="10928"/>
                  <a:pt x="46219" y="10915"/>
                </a:cubicBezTo>
                <a:cubicBezTo>
                  <a:pt x="46310" y="10824"/>
                  <a:pt x="46297" y="10772"/>
                  <a:pt x="46426" y="10772"/>
                </a:cubicBezTo>
                <a:lnTo>
                  <a:pt x="46517" y="10423"/>
                </a:lnTo>
                <a:cubicBezTo>
                  <a:pt x="46711" y="10126"/>
                  <a:pt x="46465" y="9712"/>
                  <a:pt x="46362" y="9453"/>
                </a:cubicBezTo>
                <a:cubicBezTo>
                  <a:pt x="46374" y="9376"/>
                  <a:pt x="46349" y="9285"/>
                  <a:pt x="46284" y="9221"/>
                </a:cubicBezTo>
                <a:cubicBezTo>
                  <a:pt x="46245" y="9182"/>
                  <a:pt x="46206" y="9143"/>
                  <a:pt x="46168" y="9091"/>
                </a:cubicBezTo>
                <a:cubicBezTo>
                  <a:pt x="45857" y="8807"/>
                  <a:pt x="45353" y="8522"/>
                  <a:pt x="45611" y="8432"/>
                </a:cubicBezTo>
                <a:cubicBezTo>
                  <a:pt x="45702" y="8419"/>
                  <a:pt x="45793" y="8393"/>
                  <a:pt x="45883" y="8367"/>
                </a:cubicBezTo>
                <a:cubicBezTo>
                  <a:pt x="45987" y="8302"/>
                  <a:pt x="46077" y="8225"/>
                  <a:pt x="46168" y="8147"/>
                </a:cubicBezTo>
                <a:cubicBezTo>
                  <a:pt x="46221" y="8094"/>
                  <a:pt x="46299" y="8065"/>
                  <a:pt x="46381" y="8065"/>
                </a:cubicBezTo>
                <a:cubicBezTo>
                  <a:pt x="46418" y="8065"/>
                  <a:pt x="46455" y="8071"/>
                  <a:pt x="46491" y="8083"/>
                </a:cubicBezTo>
                <a:lnTo>
                  <a:pt x="46193" y="7733"/>
                </a:lnTo>
                <a:cubicBezTo>
                  <a:pt x="46271" y="7720"/>
                  <a:pt x="46219" y="7643"/>
                  <a:pt x="46155" y="7565"/>
                </a:cubicBezTo>
                <a:cubicBezTo>
                  <a:pt x="46090" y="7501"/>
                  <a:pt x="46025" y="7436"/>
                  <a:pt x="45987" y="7397"/>
                </a:cubicBezTo>
                <a:lnTo>
                  <a:pt x="45974" y="7371"/>
                </a:lnTo>
                <a:cubicBezTo>
                  <a:pt x="46025" y="7307"/>
                  <a:pt x="46090" y="7268"/>
                  <a:pt x="46155" y="7255"/>
                </a:cubicBezTo>
                <a:cubicBezTo>
                  <a:pt x="46129" y="7229"/>
                  <a:pt x="46129" y="7177"/>
                  <a:pt x="46155" y="7151"/>
                </a:cubicBezTo>
                <a:cubicBezTo>
                  <a:pt x="46180" y="7113"/>
                  <a:pt x="46206" y="7087"/>
                  <a:pt x="46245" y="7074"/>
                </a:cubicBezTo>
                <a:cubicBezTo>
                  <a:pt x="46336" y="7048"/>
                  <a:pt x="46426" y="7074"/>
                  <a:pt x="46504" y="7035"/>
                </a:cubicBezTo>
                <a:cubicBezTo>
                  <a:pt x="46581" y="7009"/>
                  <a:pt x="46646" y="6893"/>
                  <a:pt x="46581" y="6854"/>
                </a:cubicBezTo>
                <a:cubicBezTo>
                  <a:pt x="46672" y="6841"/>
                  <a:pt x="46762" y="6802"/>
                  <a:pt x="46840" y="6751"/>
                </a:cubicBezTo>
                <a:cubicBezTo>
                  <a:pt x="46918" y="6699"/>
                  <a:pt x="46943" y="6582"/>
                  <a:pt x="46892" y="6505"/>
                </a:cubicBezTo>
                <a:cubicBezTo>
                  <a:pt x="46827" y="6440"/>
                  <a:pt x="46659" y="6414"/>
                  <a:pt x="46672" y="6324"/>
                </a:cubicBezTo>
                <a:cubicBezTo>
                  <a:pt x="46672" y="6285"/>
                  <a:pt x="46711" y="6259"/>
                  <a:pt x="46724" y="6220"/>
                </a:cubicBezTo>
                <a:cubicBezTo>
                  <a:pt x="46788" y="6104"/>
                  <a:pt x="46892" y="5910"/>
                  <a:pt x="46788" y="5832"/>
                </a:cubicBezTo>
                <a:lnTo>
                  <a:pt x="46387" y="5548"/>
                </a:lnTo>
                <a:lnTo>
                  <a:pt x="46336" y="5522"/>
                </a:lnTo>
                <a:cubicBezTo>
                  <a:pt x="46413" y="5419"/>
                  <a:pt x="46530" y="5367"/>
                  <a:pt x="46659" y="5354"/>
                </a:cubicBezTo>
                <a:cubicBezTo>
                  <a:pt x="46568" y="5225"/>
                  <a:pt x="46387" y="4022"/>
                  <a:pt x="46439" y="3699"/>
                </a:cubicBezTo>
                <a:cubicBezTo>
                  <a:pt x="46439" y="3660"/>
                  <a:pt x="46465" y="3634"/>
                  <a:pt x="46478" y="3634"/>
                </a:cubicBezTo>
                <a:cubicBezTo>
                  <a:pt x="46543" y="3608"/>
                  <a:pt x="46607" y="3569"/>
                  <a:pt x="46659" y="3531"/>
                </a:cubicBezTo>
                <a:cubicBezTo>
                  <a:pt x="46711" y="3453"/>
                  <a:pt x="46362" y="3207"/>
                  <a:pt x="46323" y="3130"/>
                </a:cubicBezTo>
                <a:cubicBezTo>
                  <a:pt x="46271" y="3065"/>
                  <a:pt x="46232" y="2987"/>
                  <a:pt x="46219" y="2910"/>
                </a:cubicBezTo>
                <a:cubicBezTo>
                  <a:pt x="46219" y="2845"/>
                  <a:pt x="46258" y="2793"/>
                  <a:pt x="46323" y="2768"/>
                </a:cubicBezTo>
                <a:cubicBezTo>
                  <a:pt x="46387" y="2755"/>
                  <a:pt x="46439" y="2703"/>
                  <a:pt x="46465" y="2638"/>
                </a:cubicBezTo>
                <a:cubicBezTo>
                  <a:pt x="46491" y="2574"/>
                  <a:pt x="46504" y="2496"/>
                  <a:pt x="46491" y="2431"/>
                </a:cubicBezTo>
                <a:cubicBezTo>
                  <a:pt x="46479" y="2272"/>
                  <a:pt x="46594" y="2159"/>
                  <a:pt x="46783" y="2159"/>
                </a:cubicBezTo>
                <a:cubicBezTo>
                  <a:pt x="46793" y="2159"/>
                  <a:pt x="46804" y="2159"/>
                  <a:pt x="46814" y="2160"/>
                </a:cubicBezTo>
                <a:lnTo>
                  <a:pt x="46866" y="2160"/>
                </a:lnTo>
                <a:cubicBezTo>
                  <a:pt x="46937" y="2179"/>
                  <a:pt x="47011" y="2189"/>
                  <a:pt x="47087" y="2189"/>
                </a:cubicBezTo>
                <a:cubicBezTo>
                  <a:pt x="47163" y="2189"/>
                  <a:pt x="47241" y="2179"/>
                  <a:pt x="47318" y="2160"/>
                </a:cubicBezTo>
                <a:cubicBezTo>
                  <a:pt x="47435" y="2108"/>
                  <a:pt x="47525" y="1992"/>
                  <a:pt x="47512" y="1849"/>
                </a:cubicBezTo>
                <a:cubicBezTo>
                  <a:pt x="47512" y="1836"/>
                  <a:pt x="47512" y="1823"/>
                  <a:pt x="47512" y="1823"/>
                </a:cubicBezTo>
                <a:cubicBezTo>
                  <a:pt x="47500" y="1746"/>
                  <a:pt x="47525" y="1668"/>
                  <a:pt x="47590" y="1630"/>
                </a:cubicBezTo>
                <a:cubicBezTo>
                  <a:pt x="47629" y="1591"/>
                  <a:pt x="47668" y="1565"/>
                  <a:pt x="47706" y="1539"/>
                </a:cubicBezTo>
                <a:cubicBezTo>
                  <a:pt x="47564" y="1474"/>
                  <a:pt x="47668" y="1280"/>
                  <a:pt x="47771" y="1190"/>
                </a:cubicBezTo>
                <a:cubicBezTo>
                  <a:pt x="47771" y="1190"/>
                  <a:pt x="47616" y="737"/>
                  <a:pt x="47797" y="737"/>
                </a:cubicBezTo>
                <a:cubicBezTo>
                  <a:pt x="47810" y="479"/>
                  <a:pt x="47888" y="233"/>
                  <a:pt x="48030" y="13"/>
                </a:cubicBezTo>
                <a:lnTo>
                  <a:pt x="44331" y="13"/>
                </a:lnTo>
                <a:lnTo>
                  <a:pt x="44305" y="0"/>
                </a:lnTo>
                <a:close/>
              </a:path>
            </a:pathLst>
          </a:custGeom>
          <a:solidFill>
            <a:schemeClr val="lt2">
              <a:alpha val="726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61"/>
          <p:cNvSpPr/>
          <p:nvPr/>
        </p:nvSpPr>
        <p:spPr>
          <a:xfrm rot="-1762354">
            <a:off x="7640904" y="284159"/>
            <a:ext cx="1382229" cy="1119179"/>
          </a:xfrm>
          <a:custGeom>
            <a:avLst/>
            <a:gdLst/>
            <a:ahLst/>
            <a:cxnLst/>
            <a:rect l="l" t="t" r="r" b="b"/>
            <a:pathLst>
              <a:path w="30172" h="24430" extrusionOk="0">
                <a:moveTo>
                  <a:pt x="30107" y="12790"/>
                </a:moveTo>
                <a:lnTo>
                  <a:pt x="30107" y="13295"/>
                </a:lnTo>
                <a:cubicBezTo>
                  <a:pt x="30107" y="13657"/>
                  <a:pt x="30068" y="14032"/>
                  <a:pt x="29964" y="14381"/>
                </a:cubicBezTo>
                <a:cubicBezTo>
                  <a:pt x="29874" y="14756"/>
                  <a:pt x="29719" y="15131"/>
                  <a:pt x="29563" y="15467"/>
                </a:cubicBezTo>
                <a:cubicBezTo>
                  <a:pt x="29434" y="15752"/>
                  <a:pt x="29305" y="16023"/>
                  <a:pt x="29137" y="16282"/>
                </a:cubicBezTo>
                <a:cubicBezTo>
                  <a:pt x="29046" y="16450"/>
                  <a:pt x="28917" y="16605"/>
                  <a:pt x="28800" y="16786"/>
                </a:cubicBezTo>
                <a:cubicBezTo>
                  <a:pt x="28684" y="16941"/>
                  <a:pt x="28555" y="17123"/>
                  <a:pt x="28451" y="17278"/>
                </a:cubicBezTo>
                <a:cubicBezTo>
                  <a:pt x="28335" y="17433"/>
                  <a:pt x="28218" y="17588"/>
                  <a:pt x="28102" y="17730"/>
                </a:cubicBezTo>
                <a:cubicBezTo>
                  <a:pt x="27947" y="17924"/>
                  <a:pt x="27805" y="18118"/>
                  <a:pt x="27637" y="18312"/>
                </a:cubicBezTo>
                <a:lnTo>
                  <a:pt x="27585" y="18416"/>
                </a:lnTo>
                <a:cubicBezTo>
                  <a:pt x="27481" y="18791"/>
                  <a:pt x="27365" y="19153"/>
                  <a:pt x="27236" y="19528"/>
                </a:cubicBezTo>
                <a:cubicBezTo>
                  <a:pt x="27171" y="19735"/>
                  <a:pt x="27119" y="19955"/>
                  <a:pt x="27042" y="20162"/>
                </a:cubicBezTo>
                <a:cubicBezTo>
                  <a:pt x="26964" y="20356"/>
                  <a:pt x="26899" y="20550"/>
                  <a:pt x="26731" y="20692"/>
                </a:cubicBezTo>
                <a:cubicBezTo>
                  <a:pt x="26602" y="20821"/>
                  <a:pt x="26473" y="20963"/>
                  <a:pt x="26343" y="21093"/>
                </a:cubicBezTo>
                <a:cubicBezTo>
                  <a:pt x="26149" y="21274"/>
                  <a:pt x="25942" y="21455"/>
                  <a:pt x="25748" y="21636"/>
                </a:cubicBezTo>
                <a:cubicBezTo>
                  <a:pt x="25645" y="21713"/>
                  <a:pt x="25554" y="21804"/>
                  <a:pt x="25438" y="21869"/>
                </a:cubicBezTo>
                <a:cubicBezTo>
                  <a:pt x="25089" y="22127"/>
                  <a:pt x="24701" y="22347"/>
                  <a:pt x="24274" y="22489"/>
                </a:cubicBezTo>
                <a:cubicBezTo>
                  <a:pt x="24210" y="22515"/>
                  <a:pt x="24132" y="22515"/>
                  <a:pt x="24054" y="22541"/>
                </a:cubicBezTo>
                <a:cubicBezTo>
                  <a:pt x="23925" y="22567"/>
                  <a:pt x="23796" y="22632"/>
                  <a:pt x="23666" y="22670"/>
                </a:cubicBezTo>
                <a:cubicBezTo>
                  <a:pt x="23628" y="22683"/>
                  <a:pt x="23576" y="22696"/>
                  <a:pt x="23537" y="22696"/>
                </a:cubicBezTo>
                <a:cubicBezTo>
                  <a:pt x="23278" y="22735"/>
                  <a:pt x="23020" y="22748"/>
                  <a:pt x="22735" y="22761"/>
                </a:cubicBezTo>
                <a:cubicBezTo>
                  <a:pt x="22541" y="22761"/>
                  <a:pt x="22347" y="22813"/>
                  <a:pt x="22179" y="22890"/>
                </a:cubicBezTo>
                <a:cubicBezTo>
                  <a:pt x="22024" y="22955"/>
                  <a:pt x="21869" y="23007"/>
                  <a:pt x="21701" y="23058"/>
                </a:cubicBezTo>
                <a:cubicBezTo>
                  <a:pt x="21183" y="23188"/>
                  <a:pt x="20692" y="23317"/>
                  <a:pt x="20175" y="23420"/>
                </a:cubicBezTo>
                <a:cubicBezTo>
                  <a:pt x="19826" y="23511"/>
                  <a:pt x="19489" y="23550"/>
                  <a:pt x="19153" y="23640"/>
                </a:cubicBezTo>
                <a:cubicBezTo>
                  <a:pt x="18817" y="23718"/>
                  <a:pt x="18494" y="23834"/>
                  <a:pt x="18144" y="23899"/>
                </a:cubicBezTo>
                <a:cubicBezTo>
                  <a:pt x="17886" y="23938"/>
                  <a:pt x="17627" y="24067"/>
                  <a:pt x="17356" y="24067"/>
                </a:cubicBezTo>
                <a:cubicBezTo>
                  <a:pt x="17149" y="24067"/>
                  <a:pt x="16955" y="24132"/>
                  <a:pt x="16748" y="24170"/>
                </a:cubicBezTo>
                <a:cubicBezTo>
                  <a:pt x="16567" y="24196"/>
                  <a:pt x="16386" y="24235"/>
                  <a:pt x="16205" y="24248"/>
                </a:cubicBezTo>
                <a:cubicBezTo>
                  <a:pt x="15933" y="24287"/>
                  <a:pt x="15674" y="24300"/>
                  <a:pt x="15403" y="24313"/>
                </a:cubicBezTo>
                <a:lnTo>
                  <a:pt x="15299" y="24313"/>
                </a:lnTo>
                <a:cubicBezTo>
                  <a:pt x="15015" y="24429"/>
                  <a:pt x="14718" y="24364"/>
                  <a:pt x="14433" y="24377"/>
                </a:cubicBezTo>
                <a:cubicBezTo>
                  <a:pt x="14317" y="24377"/>
                  <a:pt x="14200" y="24352"/>
                  <a:pt x="14110" y="24326"/>
                </a:cubicBezTo>
                <a:cubicBezTo>
                  <a:pt x="14071" y="24326"/>
                  <a:pt x="14045" y="24313"/>
                  <a:pt x="14006" y="24313"/>
                </a:cubicBezTo>
                <a:cubicBezTo>
                  <a:pt x="13773" y="24300"/>
                  <a:pt x="13528" y="24287"/>
                  <a:pt x="13282" y="24248"/>
                </a:cubicBezTo>
                <a:cubicBezTo>
                  <a:pt x="12868" y="24196"/>
                  <a:pt x="12441" y="24106"/>
                  <a:pt x="12002" y="24067"/>
                </a:cubicBezTo>
                <a:cubicBezTo>
                  <a:pt x="11510" y="24028"/>
                  <a:pt x="11019" y="23847"/>
                  <a:pt x="10515" y="23783"/>
                </a:cubicBezTo>
                <a:cubicBezTo>
                  <a:pt x="10256" y="23744"/>
                  <a:pt x="9997" y="23679"/>
                  <a:pt x="9739" y="23679"/>
                </a:cubicBezTo>
                <a:cubicBezTo>
                  <a:pt x="9247" y="23705"/>
                  <a:pt x="8756" y="23601"/>
                  <a:pt x="8303" y="23407"/>
                </a:cubicBezTo>
                <a:cubicBezTo>
                  <a:pt x="8161" y="23343"/>
                  <a:pt x="8045" y="23265"/>
                  <a:pt x="7902" y="23188"/>
                </a:cubicBezTo>
                <a:cubicBezTo>
                  <a:pt x="7670" y="23071"/>
                  <a:pt x="7450" y="22955"/>
                  <a:pt x="7217" y="22826"/>
                </a:cubicBezTo>
                <a:cubicBezTo>
                  <a:pt x="6881" y="22619"/>
                  <a:pt x="6532" y="22425"/>
                  <a:pt x="6208" y="22192"/>
                </a:cubicBezTo>
                <a:cubicBezTo>
                  <a:pt x="5769" y="21894"/>
                  <a:pt x="5368" y="21571"/>
                  <a:pt x="4941" y="21248"/>
                </a:cubicBezTo>
                <a:cubicBezTo>
                  <a:pt x="4786" y="21119"/>
                  <a:pt x="4618" y="20950"/>
                  <a:pt x="4462" y="20821"/>
                </a:cubicBezTo>
                <a:cubicBezTo>
                  <a:pt x="4346" y="20743"/>
                  <a:pt x="4204" y="20679"/>
                  <a:pt x="4087" y="20614"/>
                </a:cubicBezTo>
                <a:cubicBezTo>
                  <a:pt x="3751" y="20420"/>
                  <a:pt x="3402" y="20239"/>
                  <a:pt x="3066" y="20045"/>
                </a:cubicBezTo>
                <a:cubicBezTo>
                  <a:pt x="2924" y="19968"/>
                  <a:pt x="2781" y="19864"/>
                  <a:pt x="2626" y="19774"/>
                </a:cubicBezTo>
                <a:cubicBezTo>
                  <a:pt x="2432" y="19644"/>
                  <a:pt x="2238" y="19515"/>
                  <a:pt x="2070" y="19334"/>
                </a:cubicBezTo>
                <a:cubicBezTo>
                  <a:pt x="1876" y="19140"/>
                  <a:pt x="1695" y="18894"/>
                  <a:pt x="1527" y="18674"/>
                </a:cubicBezTo>
                <a:cubicBezTo>
                  <a:pt x="1385" y="18480"/>
                  <a:pt x="1255" y="18299"/>
                  <a:pt x="1126" y="18092"/>
                </a:cubicBezTo>
                <a:cubicBezTo>
                  <a:pt x="997" y="17886"/>
                  <a:pt x="906" y="17653"/>
                  <a:pt x="790" y="17446"/>
                </a:cubicBezTo>
                <a:cubicBezTo>
                  <a:pt x="544" y="16993"/>
                  <a:pt x="389" y="16502"/>
                  <a:pt x="260" y="16010"/>
                </a:cubicBezTo>
                <a:cubicBezTo>
                  <a:pt x="221" y="15894"/>
                  <a:pt x="221" y="15778"/>
                  <a:pt x="195" y="15648"/>
                </a:cubicBezTo>
                <a:cubicBezTo>
                  <a:pt x="195" y="15597"/>
                  <a:pt x="195" y="15571"/>
                  <a:pt x="169" y="15519"/>
                </a:cubicBezTo>
                <a:cubicBezTo>
                  <a:pt x="91" y="15273"/>
                  <a:pt x="91" y="15040"/>
                  <a:pt x="66" y="14782"/>
                </a:cubicBezTo>
                <a:cubicBezTo>
                  <a:pt x="1" y="14342"/>
                  <a:pt x="14" y="13915"/>
                  <a:pt x="14" y="13489"/>
                </a:cubicBezTo>
                <a:cubicBezTo>
                  <a:pt x="14" y="13101"/>
                  <a:pt x="40" y="12726"/>
                  <a:pt x="130" y="12351"/>
                </a:cubicBezTo>
                <a:cubicBezTo>
                  <a:pt x="195" y="12066"/>
                  <a:pt x="221" y="11769"/>
                  <a:pt x="273" y="11458"/>
                </a:cubicBezTo>
                <a:cubicBezTo>
                  <a:pt x="285" y="11381"/>
                  <a:pt x="324" y="11303"/>
                  <a:pt x="337" y="11226"/>
                </a:cubicBezTo>
                <a:cubicBezTo>
                  <a:pt x="389" y="11044"/>
                  <a:pt x="454" y="10876"/>
                  <a:pt x="454" y="10682"/>
                </a:cubicBezTo>
                <a:cubicBezTo>
                  <a:pt x="467" y="10540"/>
                  <a:pt x="518" y="10411"/>
                  <a:pt x="583" y="10269"/>
                </a:cubicBezTo>
                <a:cubicBezTo>
                  <a:pt x="777" y="9738"/>
                  <a:pt x="971" y="9195"/>
                  <a:pt x="1191" y="8704"/>
                </a:cubicBezTo>
                <a:cubicBezTo>
                  <a:pt x="1307" y="8458"/>
                  <a:pt x="1398" y="8212"/>
                  <a:pt x="1527" y="7993"/>
                </a:cubicBezTo>
                <a:cubicBezTo>
                  <a:pt x="1708" y="7669"/>
                  <a:pt x="1837" y="7346"/>
                  <a:pt x="1954" y="6984"/>
                </a:cubicBezTo>
                <a:lnTo>
                  <a:pt x="2005" y="6842"/>
                </a:lnTo>
                <a:cubicBezTo>
                  <a:pt x="2109" y="6441"/>
                  <a:pt x="2303" y="6066"/>
                  <a:pt x="2471" y="5678"/>
                </a:cubicBezTo>
                <a:cubicBezTo>
                  <a:pt x="2652" y="5225"/>
                  <a:pt x="2937" y="4850"/>
                  <a:pt x="3208" y="4462"/>
                </a:cubicBezTo>
                <a:cubicBezTo>
                  <a:pt x="3441" y="4152"/>
                  <a:pt x="3712" y="3880"/>
                  <a:pt x="3945" y="3570"/>
                </a:cubicBezTo>
                <a:cubicBezTo>
                  <a:pt x="4113" y="3337"/>
                  <a:pt x="4346" y="3169"/>
                  <a:pt x="4592" y="2975"/>
                </a:cubicBezTo>
                <a:cubicBezTo>
                  <a:pt x="4631" y="2949"/>
                  <a:pt x="4669" y="2897"/>
                  <a:pt x="4695" y="2846"/>
                </a:cubicBezTo>
                <a:cubicBezTo>
                  <a:pt x="4760" y="2781"/>
                  <a:pt x="4812" y="2716"/>
                  <a:pt x="4876" y="2665"/>
                </a:cubicBezTo>
                <a:cubicBezTo>
                  <a:pt x="5174" y="2471"/>
                  <a:pt x="5471" y="2302"/>
                  <a:pt x="5769" y="2121"/>
                </a:cubicBezTo>
                <a:cubicBezTo>
                  <a:pt x="5833" y="2083"/>
                  <a:pt x="5898" y="2070"/>
                  <a:pt x="5963" y="2044"/>
                </a:cubicBezTo>
                <a:cubicBezTo>
                  <a:pt x="6299" y="1876"/>
                  <a:pt x="6661" y="1759"/>
                  <a:pt x="7010" y="1656"/>
                </a:cubicBezTo>
                <a:cubicBezTo>
                  <a:pt x="7256" y="1591"/>
                  <a:pt x="7476" y="1462"/>
                  <a:pt x="7734" y="1462"/>
                </a:cubicBezTo>
                <a:cubicBezTo>
                  <a:pt x="7773" y="1462"/>
                  <a:pt x="7825" y="1436"/>
                  <a:pt x="7851" y="1423"/>
                </a:cubicBezTo>
                <a:cubicBezTo>
                  <a:pt x="7993" y="1358"/>
                  <a:pt x="8161" y="1333"/>
                  <a:pt x="8316" y="1346"/>
                </a:cubicBezTo>
                <a:cubicBezTo>
                  <a:pt x="8407" y="1346"/>
                  <a:pt x="8497" y="1346"/>
                  <a:pt x="8562" y="1294"/>
                </a:cubicBezTo>
                <a:cubicBezTo>
                  <a:pt x="8833" y="1100"/>
                  <a:pt x="9157" y="1022"/>
                  <a:pt x="9467" y="906"/>
                </a:cubicBezTo>
                <a:cubicBezTo>
                  <a:pt x="9959" y="712"/>
                  <a:pt x="10450" y="505"/>
                  <a:pt x="10954" y="337"/>
                </a:cubicBezTo>
                <a:cubicBezTo>
                  <a:pt x="11342" y="207"/>
                  <a:pt x="11743" y="104"/>
                  <a:pt x="12170" y="78"/>
                </a:cubicBezTo>
                <a:cubicBezTo>
                  <a:pt x="12493" y="65"/>
                  <a:pt x="12817" y="1"/>
                  <a:pt x="13140" y="39"/>
                </a:cubicBezTo>
                <a:cubicBezTo>
                  <a:pt x="13463" y="65"/>
                  <a:pt x="13786" y="78"/>
                  <a:pt x="14110" y="182"/>
                </a:cubicBezTo>
                <a:cubicBezTo>
                  <a:pt x="14368" y="259"/>
                  <a:pt x="14640" y="298"/>
                  <a:pt x="14899" y="337"/>
                </a:cubicBezTo>
                <a:cubicBezTo>
                  <a:pt x="14950" y="363"/>
                  <a:pt x="15002" y="363"/>
                  <a:pt x="15041" y="376"/>
                </a:cubicBezTo>
                <a:cubicBezTo>
                  <a:pt x="15325" y="466"/>
                  <a:pt x="15610" y="570"/>
                  <a:pt x="15881" y="686"/>
                </a:cubicBezTo>
                <a:cubicBezTo>
                  <a:pt x="16062" y="751"/>
                  <a:pt x="16231" y="841"/>
                  <a:pt x="16386" y="945"/>
                </a:cubicBezTo>
                <a:cubicBezTo>
                  <a:pt x="16554" y="1035"/>
                  <a:pt x="16722" y="1087"/>
                  <a:pt x="16916" y="1100"/>
                </a:cubicBezTo>
                <a:cubicBezTo>
                  <a:pt x="17162" y="1113"/>
                  <a:pt x="17394" y="1152"/>
                  <a:pt x="17614" y="1177"/>
                </a:cubicBezTo>
                <a:cubicBezTo>
                  <a:pt x="17718" y="1203"/>
                  <a:pt x="17821" y="1216"/>
                  <a:pt x="17925" y="1216"/>
                </a:cubicBezTo>
                <a:cubicBezTo>
                  <a:pt x="18144" y="1242"/>
                  <a:pt x="18377" y="1268"/>
                  <a:pt x="18597" y="1294"/>
                </a:cubicBezTo>
                <a:cubicBezTo>
                  <a:pt x="18713" y="1307"/>
                  <a:pt x="18830" y="1333"/>
                  <a:pt x="18959" y="1346"/>
                </a:cubicBezTo>
                <a:cubicBezTo>
                  <a:pt x="19140" y="1358"/>
                  <a:pt x="19308" y="1371"/>
                  <a:pt x="19476" y="1410"/>
                </a:cubicBezTo>
                <a:cubicBezTo>
                  <a:pt x="19916" y="1527"/>
                  <a:pt x="20382" y="1565"/>
                  <a:pt x="20796" y="1785"/>
                </a:cubicBezTo>
                <a:cubicBezTo>
                  <a:pt x="21054" y="1915"/>
                  <a:pt x="21339" y="1979"/>
                  <a:pt x="21597" y="2108"/>
                </a:cubicBezTo>
                <a:cubicBezTo>
                  <a:pt x="21985" y="2315"/>
                  <a:pt x="22399" y="2432"/>
                  <a:pt x="22787" y="2600"/>
                </a:cubicBezTo>
                <a:cubicBezTo>
                  <a:pt x="23110" y="2755"/>
                  <a:pt x="23434" y="2897"/>
                  <a:pt x="23757" y="3027"/>
                </a:cubicBezTo>
                <a:cubicBezTo>
                  <a:pt x="23899" y="3091"/>
                  <a:pt x="24029" y="3169"/>
                  <a:pt x="24145" y="3247"/>
                </a:cubicBezTo>
                <a:cubicBezTo>
                  <a:pt x="24326" y="3376"/>
                  <a:pt x="24533" y="3440"/>
                  <a:pt x="24662" y="3622"/>
                </a:cubicBezTo>
                <a:cubicBezTo>
                  <a:pt x="25024" y="3751"/>
                  <a:pt x="25218" y="4074"/>
                  <a:pt x="25516" y="4268"/>
                </a:cubicBezTo>
                <a:cubicBezTo>
                  <a:pt x="25774" y="4436"/>
                  <a:pt x="25994" y="4669"/>
                  <a:pt x="26227" y="4889"/>
                </a:cubicBezTo>
                <a:cubicBezTo>
                  <a:pt x="26356" y="4992"/>
                  <a:pt x="26486" y="5096"/>
                  <a:pt x="26615" y="5186"/>
                </a:cubicBezTo>
                <a:cubicBezTo>
                  <a:pt x="26705" y="5251"/>
                  <a:pt x="26770" y="5303"/>
                  <a:pt x="26848" y="5380"/>
                </a:cubicBezTo>
                <a:cubicBezTo>
                  <a:pt x="26951" y="5510"/>
                  <a:pt x="27068" y="5626"/>
                  <a:pt x="27171" y="5755"/>
                </a:cubicBezTo>
                <a:cubicBezTo>
                  <a:pt x="27365" y="6001"/>
                  <a:pt x="27585" y="6247"/>
                  <a:pt x="27740" y="6531"/>
                </a:cubicBezTo>
                <a:cubicBezTo>
                  <a:pt x="27766" y="6609"/>
                  <a:pt x="27831" y="6661"/>
                  <a:pt x="27882" y="6738"/>
                </a:cubicBezTo>
                <a:cubicBezTo>
                  <a:pt x="28024" y="6984"/>
                  <a:pt x="28167" y="7217"/>
                  <a:pt x="28309" y="7449"/>
                </a:cubicBezTo>
                <a:cubicBezTo>
                  <a:pt x="28555" y="7863"/>
                  <a:pt x="28762" y="8264"/>
                  <a:pt x="29046" y="8652"/>
                </a:cubicBezTo>
                <a:cubicBezTo>
                  <a:pt x="29331" y="9066"/>
                  <a:pt x="29460" y="9570"/>
                  <a:pt x="29667" y="10023"/>
                </a:cubicBezTo>
                <a:cubicBezTo>
                  <a:pt x="29732" y="10152"/>
                  <a:pt x="29783" y="10282"/>
                  <a:pt x="29822" y="10411"/>
                </a:cubicBezTo>
                <a:cubicBezTo>
                  <a:pt x="29913" y="10747"/>
                  <a:pt x="30029" y="11096"/>
                  <a:pt x="30081" y="11432"/>
                </a:cubicBezTo>
                <a:cubicBezTo>
                  <a:pt x="30145" y="11833"/>
                  <a:pt x="30145" y="12260"/>
                  <a:pt x="30171" y="12674"/>
                </a:cubicBezTo>
                <a:cubicBezTo>
                  <a:pt x="30132" y="12790"/>
                  <a:pt x="30132" y="12790"/>
                  <a:pt x="30107" y="12790"/>
                </a:cubicBezTo>
                <a:close/>
                <a:moveTo>
                  <a:pt x="1643" y="11006"/>
                </a:moveTo>
                <a:lnTo>
                  <a:pt x="1592" y="11006"/>
                </a:lnTo>
                <a:cubicBezTo>
                  <a:pt x="1630" y="11303"/>
                  <a:pt x="1643" y="11614"/>
                  <a:pt x="1695" y="11898"/>
                </a:cubicBezTo>
                <a:cubicBezTo>
                  <a:pt x="1747" y="12170"/>
                  <a:pt x="1799" y="12454"/>
                  <a:pt x="1850" y="12739"/>
                </a:cubicBezTo>
                <a:lnTo>
                  <a:pt x="1850" y="12842"/>
                </a:lnTo>
                <a:cubicBezTo>
                  <a:pt x="1863" y="12933"/>
                  <a:pt x="1863" y="13010"/>
                  <a:pt x="1902" y="13088"/>
                </a:cubicBezTo>
                <a:cubicBezTo>
                  <a:pt x="2018" y="13489"/>
                  <a:pt x="2148" y="13890"/>
                  <a:pt x="2238" y="14277"/>
                </a:cubicBezTo>
                <a:cubicBezTo>
                  <a:pt x="2458" y="15092"/>
                  <a:pt x="2755" y="15907"/>
                  <a:pt x="3014" y="16722"/>
                </a:cubicBezTo>
                <a:cubicBezTo>
                  <a:pt x="3014" y="16735"/>
                  <a:pt x="3040" y="16748"/>
                  <a:pt x="3053" y="16786"/>
                </a:cubicBezTo>
                <a:cubicBezTo>
                  <a:pt x="3156" y="16941"/>
                  <a:pt x="3195" y="17123"/>
                  <a:pt x="3260" y="17291"/>
                </a:cubicBezTo>
                <a:cubicBezTo>
                  <a:pt x="3286" y="17407"/>
                  <a:pt x="3363" y="17549"/>
                  <a:pt x="3454" y="17601"/>
                </a:cubicBezTo>
                <a:cubicBezTo>
                  <a:pt x="3674" y="17730"/>
                  <a:pt x="3906" y="17860"/>
                  <a:pt x="4087" y="18041"/>
                </a:cubicBezTo>
                <a:cubicBezTo>
                  <a:pt x="4087" y="18041"/>
                  <a:pt x="4100" y="18041"/>
                  <a:pt x="4100" y="18054"/>
                </a:cubicBezTo>
                <a:cubicBezTo>
                  <a:pt x="4346" y="18222"/>
                  <a:pt x="4566" y="18377"/>
                  <a:pt x="4812" y="18545"/>
                </a:cubicBezTo>
                <a:lnTo>
                  <a:pt x="5678" y="19166"/>
                </a:lnTo>
                <a:cubicBezTo>
                  <a:pt x="5704" y="19192"/>
                  <a:pt x="5704" y="19192"/>
                  <a:pt x="5717" y="19192"/>
                </a:cubicBezTo>
                <a:cubicBezTo>
                  <a:pt x="5924" y="19295"/>
                  <a:pt x="6131" y="19399"/>
                  <a:pt x="6351" y="19515"/>
                </a:cubicBezTo>
                <a:cubicBezTo>
                  <a:pt x="6454" y="19554"/>
                  <a:pt x="6557" y="19618"/>
                  <a:pt x="6648" y="19670"/>
                </a:cubicBezTo>
                <a:cubicBezTo>
                  <a:pt x="6803" y="19735"/>
                  <a:pt x="6945" y="19812"/>
                  <a:pt x="7088" y="19877"/>
                </a:cubicBezTo>
                <a:cubicBezTo>
                  <a:pt x="7204" y="19929"/>
                  <a:pt x="7320" y="19993"/>
                  <a:pt x="7424" y="20045"/>
                </a:cubicBezTo>
                <a:cubicBezTo>
                  <a:pt x="7683" y="20162"/>
                  <a:pt x="7928" y="20291"/>
                  <a:pt x="8187" y="20394"/>
                </a:cubicBezTo>
                <a:cubicBezTo>
                  <a:pt x="8394" y="20498"/>
                  <a:pt x="8627" y="20575"/>
                  <a:pt x="8846" y="20679"/>
                </a:cubicBezTo>
                <a:lnTo>
                  <a:pt x="9092" y="20769"/>
                </a:lnTo>
                <a:cubicBezTo>
                  <a:pt x="9196" y="20808"/>
                  <a:pt x="9299" y="20821"/>
                  <a:pt x="9390" y="20873"/>
                </a:cubicBezTo>
                <a:cubicBezTo>
                  <a:pt x="9687" y="21028"/>
                  <a:pt x="10049" y="21093"/>
                  <a:pt x="10372" y="21196"/>
                </a:cubicBezTo>
                <a:lnTo>
                  <a:pt x="12260" y="21778"/>
                </a:lnTo>
                <a:cubicBezTo>
                  <a:pt x="12506" y="21843"/>
                  <a:pt x="12752" y="21933"/>
                  <a:pt x="12985" y="21972"/>
                </a:cubicBezTo>
                <a:cubicBezTo>
                  <a:pt x="13334" y="22011"/>
                  <a:pt x="13683" y="22011"/>
                  <a:pt x="14019" y="22037"/>
                </a:cubicBezTo>
                <a:cubicBezTo>
                  <a:pt x="14084" y="22037"/>
                  <a:pt x="14174" y="22050"/>
                  <a:pt x="14239" y="22050"/>
                </a:cubicBezTo>
                <a:lnTo>
                  <a:pt x="14666" y="22101"/>
                </a:lnTo>
                <a:cubicBezTo>
                  <a:pt x="14730" y="22101"/>
                  <a:pt x="14795" y="22101"/>
                  <a:pt x="14860" y="22114"/>
                </a:cubicBezTo>
                <a:cubicBezTo>
                  <a:pt x="15222" y="22179"/>
                  <a:pt x="15571" y="22244"/>
                  <a:pt x="15933" y="22231"/>
                </a:cubicBezTo>
                <a:lnTo>
                  <a:pt x="15998" y="22231"/>
                </a:lnTo>
                <a:cubicBezTo>
                  <a:pt x="16282" y="22257"/>
                  <a:pt x="16580" y="22321"/>
                  <a:pt x="16890" y="22334"/>
                </a:cubicBezTo>
                <a:cubicBezTo>
                  <a:pt x="17278" y="22360"/>
                  <a:pt x="17679" y="22321"/>
                  <a:pt x="18067" y="22399"/>
                </a:cubicBezTo>
                <a:cubicBezTo>
                  <a:pt x="18209" y="22438"/>
                  <a:pt x="18377" y="22438"/>
                  <a:pt x="18520" y="22451"/>
                </a:cubicBezTo>
                <a:cubicBezTo>
                  <a:pt x="18869" y="22502"/>
                  <a:pt x="19218" y="22554"/>
                  <a:pt x="19567" y="22580"/>
                </a:cubicBezTo>
                <a:cubicBezTo>
                  <a:pt x="19903" y="22619"/>
                  <a:pt x="20227" y="22489"/>
                  <a:pt x="20537" y="22399"/>
                </a:cubicBezTo>
                <a:cubicBezTo>
                  <a:pt x="20834" y="22321"/>
                  <a:pt x="21119" y="22231"/>
                  <a:pt x="21416" y="22127"/>
                </a:cubicBezTo>
                <a:cubicBezTo>
                  <a:pt x="21442" y="22114"/>
                  <a:pt x="21481" y="22114"/>
                  <a:pt x="21507" y="22114"/>
                </a:cubicBezTo>
                <a:cubicBezTo>
                  <a:pt x="21610" y="22075"/>
                  <a:pt x="21701" y="22063"/>
                  <a:pt x="21778" y="22037"/>
                </a:cubicBezTo>
                <a:cubicBezTo>
                  <a:pt x="22231" y="21843"/>
                  <a:pt x="22684" y="21623"/>
                  <a:pt x="23136" y="21429"/>
                </a:cubicBezTo>
                <a:cubicBezTo>
                  <a:pt x="23434" y="21300"/>
                  <a:pt x="23744" y="21261"/>
                  <a:pt x="24003" y="21067"/>
                </a:cubicBezTo>
                <a:cubicBezTo>
                  <a:pt x="24093" y="20976"/>
                  <a:pt x="24210" y="20937"/>
                  <a:pt x="24326" y="20873"/>
                </a:cubicBezTo>
                <a:cubicBezTo>
                  <a:pt x="24546" y="20743"/>
                  <a:pt x="24779" y="20627"/>
                  <a:pt x="24985" y="20485"/>
                </a:cubicBezTo>
                <a:cubicBezTo>
                  <a:pt x="25438" y="20136"/>
                  <a:pt x="25891" y="19799"/>
                  <a:pt x="26227" y="19347"/>
                </a:cubicBezTo>
                <a:cubicBezTo>
                  <a:pt x="26266" y="19321"/>
                  <a:pt x="26279" y="19282"/>
                  <a:pt x="26292" y="19256"/>
                </a:cubicBezTo>
                <a:cubicBezTo>
                  <a:pt x="26499" y="18868"/>
                  <a:pt x="26744" y="18493"/>
                  <a:pt x="26886" y="18067"/>
                </a:cubicBezTo>
                <a:cubicBezTo>
                  <a:pt x="27042" y="17666"/>
                  <a:pt x="27210" y="17291"/>
                  <a:pt x="27313" y="16877"/>
                </a:cubicBezTo>
                <a:cubicBezTo>
                  <a:pt x="27404" y="16450"/>
                  <a:pt x="27507" y="16023"/>
                  <a:pt x="27585" y="15597"/>
                </a:cubicBezTo>
                <a:cubicBezTo>
                  <a:pt x="27637" y="15403"/>
                  <a:pt x="27662" y="15209"/>
                  <a:pt x="27701" y="15002"/>
                </a:cubicBezTo>
                <a:cubicBezTo>
                  <a:pt x="27753" y="14730"/>
                  <a:pt x="27792" y="14446"/>
                  <a:pt x="27831" y="14174"/>
                </a:cubicBezTo>
                <a:cubicBezTo>
                  <a:pt x="27843" y="14032"/>
                  <a:pt x="27882" y="13890"/>
                  <a:pt x="27882" y="13734"/>
                </a:cubicBezTo>
                <a:cubicBezTo>
                  <a:pt x="27882" y="13644"/>
                  <a:pt x="27895" y="13540"/>
                  <a:pt x="27856" y="13463"/>
                </a:cubicBezTo>
                <a:cubicBezTo>
                  <a:pt x="27766" y="13178"/>
                  <a:pt x="27649" y="12894"/>
                  <a:pt x="27624" y="12609"/>
                </a:cubicBezTo>
                <a:cubicBezTo>
                  <a:pt x="27624" y="12596"/>
                  <a:pt x="27598" y="12570"/>
                  <a:pt x="27598" y="12545"/>
                </a:cubicBezTo>
                <a:cubicBezTo>
                  <a:pt x="27494" y="12286"/>
                  <a:pt x="27339" y="12040"/>
                  <a:pt x="27262" y="11782"/>
                </a:cubicBezTo>
                <a:cubicBezTo>
                  <a:pt x="27171" y="11497"/>
                  <a:pt x="26951" y="11277"/>
                  <a:pt x="26822" y="11044"/>
                </a:cubicBezTo>
                <a:cubicBezTo>
                  <a:pt x="26693" y="10799"/>
                  <a:pt x="26524" y="10592"/>
                  <a:pt x="26356" y="10359"/>
                </a:cubicBezTo>
                <a:cubicBezTo>
                  <a:pt x="26292" y="10269"/>
                  <a:pt x="26214" y="10165"/>
                  <a:pt x="26136" y="10088"/>
                </a:cubicBezTo>
                <a:cubicBezTo>
                  <a:pt x="26007" y="9958"/>
                  <a:pt x="25904" y="9829"/>
                  <a:pt x="25826" y="9661"/>
                </a:cubicBezTo>
                <a:cubicBezTo>
                  <a:pt x="25774" y="9557"/>
                  <a:pt x="25684" y="9454"/>
                  <a:pt x="25593" y="9363"/>
                </a:cubicBezTo>
                <a:cubicBezTo>
                  <a:pt x="25464" y="9208"/>
                  <a:pt x="25309" y="9079"/>
                  <a:pt x="25179" y="8924"/>
                </a:cubicBezTo>
                <a:cubicBezTo>
                  <a:pt x="24985" y="8678"/>
                  <a:pt x="24804" y="8432"/>
                  <a:pt x="24610" y="8199"/>
                </a:cubicBezTo>
                <a:cubicBezTo>
                  <a:pt x="24533" y="8096"/>
                  <a:pt x="24429" y="8005"/>
                  <a:pt x="24339" y="7902"/>
                </a:cubicBezTo>
                <a:cubicBezTo>
                  <a:pt x="24235" y="7786"/>
                  <a:pt x="24145" y="7695"/>
                  <a:pt x="24029" y="7579"/>
                </a:cubicBezTo>
                <a:cubicBezTo>
                  <a:pt x="23912" y="7462"/>
                  <a:pt x="23822" y="7359"/>
                  <a:pt x="23705" y="7255"/>
                </a:cubicBezTo>
                <a:cubicBezTo>
                  <a:pt x="23641" y="7191"/>
                  <a:pt x="23563" y="7126"/>
                  <a:pt x="23485" y="7061"/>
                </a:cubicBezTo>
                <a:cubicBezTo>
                  <a:pt x="23188" y="6803"/>
                  <a:pt x="22981" y="6480"/>
                  <a:pt x="22658" y="6234"/>
                </a:cubicBezTo>
                <a:cubicBezTo>
                  <a:pt x="22322" y="5975"/>
                  <a:pt x="22024" y="5652"/>
                  <a:pt x="21701" y="5367"/>
                </a:cubicBezTo>
                <a:cubicBezTo>
                  <a:pt x="21455" y="5160"/>
                  <a:pt x="21222" y="4941"/>
                  <a:pt x="20990" y="4721"/>
                </a:cubicBezTo>
                <a:cubicBezTo>
                  <a:pt x="20666" y="4397"/>
                  <a:pt x="20317" y="4087"/>
                  <a:pt x="19942" y="3828"/>
                </a:cubicBezTo>
                <a:cubicBezTo>
                  <a:pt x="19916" y="3816"/>
                  <a:pt x="19877" y="3777"/>
                  <a:pt x="19864" y="3764"/>
                </a:cubicBezTo>
                <a:cubicBezTo>
                  <a:pt x="19787" y="3609"/>
                  <a:pt x="19619" y="3544"/>
                  <a:pt x="19489" y="3440"/>
                </a:cubicBezTo>
                <a:cubicBezTo>
                  <a:pt x="19347" y="3350"/>
                  <a:pt x="19218" y="3234"/>
                  <a:pt x="19063" y="3130"/>
                </a:cubicBezTo>
                <a:cubicBezTo>
                  <a:pt x="18869" y="2988"/>
                  <a:pt x="18701" y="2846"/>
                  <a:pt x="18442" y="2833"/>
                </a:cubicBezTo>
                <a:cubicBezTo>
                  <a:pt x="18170" y="2807"/>
                  <a:pt x="17873" y="2768"/>
                  <a:pt x="17601" y="2716"/>
                </a:cubicBezTo>
                <a:cubicBezTo>
                  <a:pt x="17200" y="2652"/>
                  <a:pt x="16774" y="2574"/>
                  <a:pt x="16373" y="2484"/>
                </a:cubicBezTo>
                <a:cubicBezTo>
                  <a:pt x="16205" y="2458"/>
                  <a:pt x="16050" y="2380"/>
                  <a:pt x="15881" y="2354"/>
                </a:cubicBezTo>
                <a:cubicBezTo>
                  <a:pt x="15481" y="2328"/>
                  <a:pt x="15131" y="2134"/>
                  <a:pt x="14718" y="2160"/>
                </a:cubicBezTo>
                <a:cubicBezTo>
                  <a:pt x="14705" y="2160"/>
                  <a:pt x="14666" y="2160"/>
                  <a:pt x="14653" y="2147"/>
                </a:cubicBezTo>
                <a:cubicBezTo>
                  <a:pt x="14330" y="2083"/>
                  <a:pt x="14006" y="2057"/>
                  <a:pt x="13683" y="2031"/>
                </a:cubicBezTo>
                <a:cubicBezTo>
                  <a:pt x="13411" y="2018"/>
                  <a:pt x="13140" y="1992"/>
                  <a:pt x="12855" y="1953"/>
                </a:cubicBezTo>
                <a:cubicBezTo>
                  <a:pt x="12842" y="1953"/>
                  <a:pt x="12829" y="1940"/>
                  <a:pt x="12804" y="1940"/>
                </a:cubicBezTo>
                <a:cubicBezTo>
                  <a:pt x="12532" y="1902"/>
                  <a:pt x="12286" y="1811"/>
                  <a:pt x="12015" y="1837"/>
                </a:cubicBezTo>
                <a:cubicBezTo>
                  <a:pt x="11847" y="1863"/>
                  <a:pt x="11653" y="1902"/>
                  <a:pt x="11472" y="1902"/>
                </a:cubicBezTo>
                <a:cubicBezTo>
                  <a:pt x="11122" y="1902"/>
                  <a:pt x="10773" y="1992"/>
                  <a:pt x="10450" y="2096"/>
                </a:cubicBezTo>
                <a:cubicBezTo>
                  <a:pt x="10347" y="2147"/>
                  <a:pt x="10230" y="2199"/>
                  <a:pt x="10114" y="2199"/>
                </a:cubicBezTo>
                <a:cubicBezTo>
                  <a:pt x="9894" y="2212"/>
                  <a:pt x="9674" y="2315"/>
                  <a:pt x="9467" y="2380"/>
                </a:cubicBezTo>
                <a:cubicBezTo>
                  <a:pt x="9170" y="2471"/>
                  <a:pt x="8898" y="2639"/>
                  <a:pt x="8575" y="2665"/>
                </a:cubicBezTo>
                <a:cubicBezTo>
                  <a:pt x="8394" y="2678"/>
                  <a:pt x="8200" y="2742"/>
                  <a:pt x="8045" y="2833"/>
                </a:cubicBezTo>
                <a:cubicBezTo>
                  <a:pt x="7527" y="3130"/>
                  <a:pt x="7036" y="3492"/>
                  <a:pt x="6609" y="3906"/>
                </a:cubicBezTo>
                <a:cubicBezTo>
                  <a:pt x="6221" y="4294"/>
                  <a:pt x="5846" y="4708"/>
                  <a:pt x="5471" y="5109"/>
                </a:cubicBezTo>
                <a:cubicBezTo>
                  <a:pt x="5458" y="5122"/>
                  <a:pt x="5445" y="5135"/>
                  <a:pt x="5445" y="5160"/>
                </a:cubicBezTo>
                <a:cubicBezTo>
                  <a:pt x="5187" y="5484"/>
                  <a:pt x="4928" y="5807"/>
                  <a:pt x="4656" y="6130"/>
                </a:cubicBezTo>
                <a:cubicBezTo>
                  <a:pt x="4462" y="6363"/>
                  <a:pt x="4243" y="6609"/>
                  <a:pt x="4075" y="6880"/>
                </a:cubicBezTo>
                <a:cubicBezTo>
                  <a:pt x="3881" y="7178"/>
                  <a:pt x="3661" y="7449"/>
                  <a:pt x="3454" y="7747"/>
                </a:cubicBezTo>
                <a:cubicBezTo>
                  <a:pt x="3247" y="8018"/>
                  <a:pt x="3014" y="8290"/>
                  <a:pt x="2820" y="8562"/>
                </a:cubicBezTo>
                <a:cubicBezTo>
                  <a:pt x="2471" y="9053"/>
                  <a:pt x="2148" y="9557"/>
                  <a:pt x="1786" y="10036"/>
                </a:cubicBezTo>
                <a:cubicBezTo>
                  <a:pt x="1721" y="10346"/>
                  <a:pt x="1527" y="10644"/>
                  <a:pt x="1643" y="11006"/>
                </a:cubicBezTo>
                <a:close/>
                <a:moveTo>
                  <a:pt x="19412" y="2988"/>
                </a:moveTo>
                <a:cubicBezTo>
                  <a:pt x="19412" y="3014"/>
                  <a:pt x="19399" y="3027"/>
                  <a:pt x="19399" y="3040"/>
                </a:cubicBezTo>
                <a:cubicBezTo>
                  <a:pt x="19489" y="3104"/>
                  <a:pt x="19593" y="3169"/>
                  <a:pt x="19670" y="3234"/>
                </a:cubicBezTo>
                <a:cubicBezTo>
                  <a:pt x="19813" y="3337"/>
                  <a:pt x="19942" y="3440"/>
                  <a:pt x="20071" y="3557"/>
                </a:cubicBezTo>
                <a:cubicBezTo>
                  <a:pt x="20149" y="3622"/>
                  <a:pt x="20214" y="3686"/>
                  <a:pt x="20278" y="3751"/>
                </a:cubicBezTo>
                <a:cubicBezTo>
                  <a:pt x="20369" y="3816"/>
                  <a:pt x="20446" y="3867"/>
                  <a:pt x="20524" y="3932"/>
                </a:cubicBezTo>
                <a:cubicBezTo>
                  <a:pt x="20847" y="4203"/>
                  <a:pt x="21171" y="4475"/>
                  <a:pt x="21481" y="4772"/>
                </a:cubicBezTo>
                <a:cubicBezTo>
                  <a:pt x="21869" y="5122"/>
                  <a:pt x="22257" y="5510"/>
                  <a:pt x="22645" y="5872"/>
                </a:cubicBezTo>
                <a:lnTo>
                  <a:pt x="23123" y="6311"/>
                </a:lnTo>
                <a:cubicBezTo>
                  <a:pt x="23214" y="6389"/>
                  <a:pt x="23291" y="6454"/>
                  <a:pt x="23356" y="6544"/>
                </a:cubicBezTo>
                <a:cubicBezTo>
                  <a:pt x="23537" y="6790"/>
                  <a:pt x="23744" y="6984"/>
                  <a:pt x="23964" y="7165"/>
                </a:cubicBezTo>
                <a:cubicBezTo>
                  <a:pt x="24080" y="7242"/>
                  <a:pt x="24158" y="7372"/>
                  <a:pt x="24274" y="7488"/>
                </a:cubicBezTo>
                <a:cubicBezTo>
                  <a:pt x="24365" y="7605"/>
                  <a:pt x="24481" y="7695"/>
                  <a:pt x="24585" y="7799"/>
                </a:cubicBezTo>
                <a:cubicBezTo>
                  <a:pt x="24662" y="7876"/>
                  <a:pt x="24740" y="7954"/>
                  <a:pt x="24817" y="8057"/>
                </a:cubicBezTo>
                <a:cubicBezTo>
                  <a:pt x="25011" y="8290"/>
                  <a:pt x="25192" y="8549"/>
                  <a:pt x="25386" y="8794"/>
                </a:cubicBezTo>
                <a:cubicBezTo>
                  <a:pt x="25399" y="8833"/>
                  <a:pt x="25438" y="8846"/>
                  <a:pt x="25464" y="8859"/>
                </a:cubicBezTo>
                <a:cubicBezTo>
                  <a:pt x="25554" y="8937"/>
                  <a:pt x="25619" y="9001"/>
                  <a:pt x="25684" y="9092"/>
                </a:cubicBezTo>
                <a:cubicBezTo>
                  <a:pt x="25878" y="9299"/>
                  <a:pt x="26033" y="9506"/>
                  <a:pt x="26162" y="9764"/>
                </a:cubicBezTo>
                <a:cubicBezTo>
                  <a:pt x="26175" y="9803"/>
                  <a:pt x="26214" y="9829"/>
                  <a:pt x="26240" y="9868"/>
                </a:cubicBezTo>
                <a:cubicBezTo>
                  <a:pt x="26395" y="10036"/>
                  <a:pt x="26550" y="10204"/>
                  <a:pt x="26667" y="10398"/>
                </a:cubicBezTo>
                <a:cubicBezTo>
                  <a:pt x="26822" y="10657"/>
                  <a:pt x="27016" y="10902"/>
                  <a:pt x="27197" y="11174"/>
                </a:cubicBezTo>
                <a:cubicBezTo>
                  <a:pt x="27326" y="11368"/>
                  <a:pt x="27443" y="11562"/>
                  <a:pt x="27546" y="11769"/>
                </a:cubicBezTo>
                <a:cubicBezTo>
                  <a:pt x="27637" y="12001"/>
                  <a:pt x="27753" y="12221"/>
                  <a:pt x="27869" y="12454"/>
                </a:cubicBezTo>
                <a:cubicBezTo>
                  <a:pt x="27882" y="12480"/>
                  <a:pt x="27895" y="12532"/>
                  <a:pt x="27908" y="12558"/>
                </a:cubicBezTo>
                <a:cubicBezTo>
                  <a:pt x="27947" y="12519"/>
                  <a:pt x="27947" y="12480"/>
                  <a:pt x="27947" y="12454"/>
                </a:cubicBezTo>
                <a:cubicBezTo>
                  <a:pt x="27947" y="12208"/>
                  <a:pt x="27947" y="11976"/>
                  <a:pt x="27895" y="11743"/>
                </a:cubicBezTo>
                <a:cubicBezTo>
                  <a:pt x="27843" y="11484"/>
                  <a:pt x="27882" y="11226"/>
                  <a:pt x="27818" y="10980"/>
                </a:cubicBezTo>
                <a:cubicBezTo>
                  <a:pt x="27779" y="10863"/>
                  <a:pt x="27779" y="10747"/>
                  <a:pt x="27753" y="10657"/>
                </a:cubicBezTo>
                <a:cubicBezTo>
                  <a:pt x="27701" y="10398"/>
                  <a:pt x="27688" y="10139"/>
                  <a:pt x="27611" y="9894"/>
                </a:cubicBezTo>
                <a:cubicBezTo>
                  <a:pt x="27494" y="9570"/>
                  <a:pt x="27455" y="9234"/>
                  <a:pt x="27378" y="8885"/>
                </a:cubicBezTo>
                <a:cubicBezTo>
                  <a:pt x="27300" y="8497"/>
                  <a:pt x="27236" y="8109"/>
                  <a:pt x="27106" y="7747"/>
                </a:cubicBezTo>
                <a:cubicBezTo>
                  <a:pt x="26977" y="7385"/>
                  <a:pt x="26899" y="7036"/>
                  <a:pt x="26731" y="6686"/>
                </a:cubicBezTo>
                <a:cubicBezTo>
                  <a:pt x="26641" y="6492"/>
                  <a:pt x="26550" y="6286"/>
                  <a:pt x="26473" y="6079"/>
                </a:cubicBezTo>
                <a:cubicBezTo>
                  <a:pt x="26447" y="5988"/>
                  <a:pt x="26382" y="5923"/>
                  <a:pt x="26279" y="5885"/>
                </a:cubicBezTo>
                <a:cubicBezTo>
                  <a:pt x="26188" y="5846"/>
                  <a:pt x="26085" y="5820"/>
                  <a:pt x="25994" y="5755"/>
                </a:cubicBezTo>
                <a:cubicBezTo>
                  <a:pt x="25645" y="5510"/>
                  <a:pt x="25244" y="5393"/>
                  <a:pt x="24895" y="5225"/>
                </a:cubicBezTo>
                <a:cubicBezTo>
                  <a:pt x="24649" y="5109"/>
                  <a:pt x="24404" y="5018"/>
                  <a:pt x="24158" y="4902"/>
                </a:cubicBezTo>
                <a:lnTo>
                  <a:pt x="23291" y="4566"/>
                </a:lnTo>
                <a:lnTo>
                  <a:pt x="22658" y="4320"/>
                </a:lnTo>
                <a:cubicBezTo>
                  <a:pt x="22503" y="4255"/>
                  <a:pt x="22334" y="4191"/>
                  <a:pt x="22192" y="4113"/>
                </a:cubicBezTo>
                <a:cubicBezTo>
                  <a:pt x="21610" y="3803"/>
                  <a:pt x="21028" y="3492"/>
                  <a:pt x="20433" y="3182"/>
                </a:cubicBezTo>
                <a:cubicBezTo>
                  <a:pt x="20382" y="3156"/>
                  <a:pt x="20317" y="3143"/>
                  <a:pt x="20252" y="3117"/>
                </a:cubicBezTo>
                <a:cubicBezTo>
                  <a:pt x="20020" y="3078"/>
                  <a:pt x="19787" y="3040"/>
                  <a:pt x="19554" y="2988"/>
                </a:cubicBezTo>
                <a:close/>
                <a:moveTo>
                  <a:pt x="21300" y="22890"/>
                </a:moveTo>
                <a:cubicBezTo>
                  <a:pt x="21235" y="22864"/>
                  <a:pt x="21222" y="22864"/>
                  <a:pt x="21209" y="22864"/>
                </a:cubicBezTo>
                <a:cubicBezTo>
                  <a:pt x="20731" y="22890"/>
                  <a:pt x="20265" y="22800"/>
                  <a:pt x="19813" y="22955"/>
                </a:cubicBezTo>
                <a:cubicBezTo>
                  <a:pt x="19593" y="23032"/>
                  <a:pt x="19308" y="23020"/>
                  <a:pt x="19089" y="23123"/>
                </a:cubicBezTo>
                <a:cubicBezTo>
                  <a:pt x="18791" y="23252"/>
                  <a:pt x="18507" y="23226"/>
                  <a:pt x="18209" y="23265"/>
                </a:cubicBezTo>
                <a:cubicBezTo>
                  <a:pt x="17847" y="23317"/>
                  <a:pt x="17472" y="23317"/>
                  <a:pt x="17097" y="23330"/>
                </a:cubicBezTo>
                <a:cubicBezTo>
                  <a:pt x="16554" y="23356"/>
                  <a:pt x="15998" y="23265"/>
                  <a:pt x="15455" y="23395"/>
                </a:cubicBezTo>
                <a:lnTo>
                  <a:pt x="15351" y="23395"/>
                </a:lnTo>
                <a:lnTo>
                  <a:pt x="13709" y="23395"/>
                </a:lnTo>
                <a:cubicBezTo>
                  <a:pt x="13644" y="23395"/>
                  <a:pt x="13554" y="23395"/>
                  <a:pt x="13489" y="23382"/>
                </a:cubicBezTo>
                <a:cubicBezTo>
                  <a:pt x="13230" y="23343"/>
                  <a:pt x="12972" y="23291"/>
                  <a:pt x="12713" y="23278"/>
                </a:cubicBezTo>
                <a:cubicBezTo>
                  <a:pt x="12532" y="23265"/>
                  <a:pt x="12377" y="23252"/>
                  <a:pt x="12196" y="23188"/>
                </a:cubicBezTo>
                <a:cubicBezTo>
                  <a:pt x="12157" y="23162"/>
                  <a:pt x="12105" y="23149"/>
                  <a:pt x="12054" y="23149"/>
                </a:cubicBezTo>
                <a:cubicBezTo>
                  <a:pt x="11808" y="23097"/>
                  <a:pt x="11588" y="23058"/>
                  <a:pt x="11342" y="22994"/>
                </a:cubicBezTo>
                <a:cubicBezTo>
                  <a:pt x="11097" y="22929"/>
                  <a:pt x="10877" y="22838"/>
                  <a:pt x="10631" y="22774"/>
                </a:cubicBezTo>
                <a:lnTo>
                  <a:pt x="9661" y="22541"/>
                </a:lnTo>
                <a:cubicBezTo>
                  <a:pt x="9351" y="22451"/>
                  <a:pt x="9066" y="22347"/>
                  <a:pt x="8756" y="22282"/>
                </a:cubicBezTo>
                <a:cubicBezTo>
                  <a:pt x="8446" y="22218"/>
                  <a:pt x="8187" y="22050"/>
                  <a:pt x="7915" y="21920"/>
                </a:cubicBezTo>
                <a:cubicBezTo>
                  <a:pt x="7644" y="21791"/>
                  <a:pt x="7372" y="21636"/>
                  <a:pt x="7062" y="21532"/>
                </a:cubicBezTo>
                <a:cubicBezTo>
                  <a:pt x="6868" y="21468"/>
                  <a:pt x="6674" y="21377"/>
                  <a:pt x="6480" y="21351"/>
                </a:cubicBezTo>
                <a:cubicBezTo>
                  <a:pt x="6170" y="21325"/>
                  <a:pt x="5885" y="21209"/>
                  <a:pt x="5600" y="21093"/>
                </a:cubicBezTo>
                <a:cubicBezTo>
                  <a:pt x="5536" y="21067"/>
                  <a:pt x="5458" y="21054"/>
                  <a:pt x="5381" y="21028"/>
                </a:cubicBezTo>
                <a:cubicBezTo>
                  <a:pt x="5277" y="21002"/>
                  <a:pt x="5187" y="20989"/>
                  <a:pt x="5070" y="20950"/>
                </a:cubicBezTo>
                <a:cubicBezTo>
                  <a:pt x="5044" y="20950"/>
                  <a:pt x="5006" y="20937"/>
                  <a:pt x="4980" y="20937"/>
                </a:cubicBezTo>
                <a:cubicBezTo>
                  <a:pt x="5057" y="21054"/>
                  <a:pt x="5148" y="21119"/>
                  <a:pt x="5251" y="21196"/>
                </a:cubicBezTo>
                <a:cubicBezTo>
                  <a:pt x="5394" y="21313"/>
                  <a:pt x="5536" y="21416"/>
                  <a:pt x="5704" y="21532"/>
                </a:cubicBezTo>
                <a:cubicBezTo>
                  <a:pt x="5846" y="21649"/>
                  <a:pt x="6027" y="21726"/>
                  <a:pt x="6170" y="21856"/>
                </a:cubicBezTo>
                <a:cubicBezTo>
                  <a:pt x="6532" y="22179"/>
                  <a:pt x="6958" y="22386"/>
                  <a:pt x="7385" y="22619"/>
                </a:cubicBezTo>
                <a:cubicBezTo>
                  <a:pt x="7501" y="22670"/>
                  <a:pt x="7605" y="22748"/>
                  <a:pt x="7721" y="22774"/>
                </a:cubicBezTo>
                <a:cubicBezTo>
                  <a:pt x="7967" y="22877"/>
                  <a:pt x="8213" y="22942"/>
                  <a:pt x="8446" y="23020"/>
                </a:cubicBezTo>
                <a:cubicBezTo>
                  <a:pt x="8575" y="23071"/>
                  <a:pt x="8730" y="23071"/>
                  <a:pt x="8859" y="23136"/>
                </a:cubicBezTo>
                <a:cubicBezTo>
                  <a:pt x="9066" y="23252"/>
                  <a:pt x="9286" y="23214"/>
                  <a:pt x="9506" y="23278"/>
                </a:cubicBezTo>
                <a:cubicBezTo>
                  <a:pt x="9609" y="23317"/>
                  <a:pt x="9739" y="23330"/>
                  <a:pt x="9868" y="23343"/>
                </a:cubicBezTo>
                <a:cubicBezTo>
                  <a:pt x="10101" y="23382"/>
                  <a:pt x="10321" y="23395"/>
                  <a:pt x="10541" y="23485"/>
                </a:cubicBezTo>
                <a:cubicBezTo>
                  <a:pt x="10579" y="23511"/>
                  <a:pt x="10644" y="23524"/>
                  <a:pt x="10696" y="23537"/>
                </a:cubicBezTo>
                <a:cubicBezTo>
                  <a:pt x="10954" y="23576"/>
                  <a:pt x="11213" y="23601"/>
                  <a:pt x="11485" y="23640"/>
                </a:cubicBezTo>
                <a:cubicBezTo>
                  <a:pt x="11549" y="23653"/>
                  <a:pt x="11653" y="23666"/>
                  <a:pt x="11704" y="23718"/>
                </a:cubicBezTo>
                <a:cubicBezTo>
                  <a:pt x="11769" y="23795"/>
                  <a:pt x="11847" y="23795"/>
                  <a:pt x="11937" y="23795"/>
                </a:cubicBezTo>
                <a:cubicBezTo>
                  <a:pt x="12028" y="23795"/>
                  <a:pt x="12092" y="23808"/>
                  <a:pt x="12170" y="23834"/>
                </a:cubicBezTo>
                <a:cubicBezTo>
                  <a:pt x="12416" y="23860"/>
                  <a:pt x="12674" y="23899"/>
                  <a:pt x="12907" y="23925"/>
                </a:cubicBezTo>
                <a:cubicBezTo>
                  <a:pt x="13140" y="23964"/>
                  <a:pt x="13360" y="23976"/>
                  <a:pt x="13592" y="24002"/>
                </a:cubicBezTo>
                <a:cubicBezTo>
                  <a:pt x="13903" y="24041"/>
                  <a:pt x="14187" y="24093"/>
                  <a:pt x="14498" y="24119"/>
                </a:cubicBezTo>
                <a:cubicBezTo>
                  <a:pt x="14782" y="24132"/>
                  <a:pt x="15067" y="24106"/>
                  <a:pt x="15351" y="24067"/>
                </a:cubicBezTo>
                <a:cubicBezTo>
                  <a:pt x="15623" y="24028"/>
                  <a:pt x="15920" y="24028"/>
                  <a:pt x="16192" y="23989"/>
                </a:cubicBezTo>
                <a:cubicBezTo>
                  <a:pt x="16205" y="23989"/>
                  <a:pt x="16243" y="23976"/>
                  <a:pt x="16256" y="23976"/>
                </a:cubicBezTo>
                <a:cubicBezTo>
                  <a:pt x="16463" y="23938"/>
                  <a:pt x="16696" y="23899"/>
                  <a:pt x="16903" y="23860"/>
                </a:cubicBezTo>
                <a:cubicBezTo>
                  <a:pt x="17110" y="23834"/>
                  <a:pt x="17330" y="23808"/>
                  <a:pt x="17550" y="23795"/>
                </a:cubicBezTo>
                <a:cubicBezTo>
                  <a:pt x="17601" y="23795"/>
                  <a:pt x="17627" y="23783"/>
                  <a:pt x="17666" y="23770"/>
                </a:cubicBezTo>
                <a:cubicBezTo>
                  <a:pt x="17886" y="23705"/>
                  <a:pt x="18119" y="23614"/>
                  <a:pt x="18338" y="23576"/>
                </a:cubicBezTo>
                <a:cubicBezTo>
                  <a:pt x="18752" y="23472"/>
                  <a:pt x="19153" y="23395"/>
                  <a:pt x="19554" y="23291"/>
                </a:cubicBezTo>
                <a:cubicBezTo>
                  <a:pt x="20058" y="23188"/>
                  <a:pt x="20576" y="23058"/>
                  <a:pt x="21080" y="22942"/>
                </a:cubicBezTo>
                <a:cubicBezTo>
                  <a:pt x="21145" y="22942"/>
                  <a:pt x="21209" y="22929"/>
                  <a:pt x="21300" y="22890"/>
                </a:cubicBezTo>
                <a:close/>
                <a:moveTo>
                  <a:pt x="4023" y="20381"/>
                </a:moveTo>
                <a:lnTo>
                  <a:pt x="4049" y="20356"/>
                </a:lnTo>
                <a:cubicBezTo>
                  <a:pt x="3971" y="20239"/>
                  <a:pt x="3868" y="20149"/>
                  <a:pt x="3803" y="20019"/>
                </a:cubicBezTo>
                <a:cubicBezTo>
                  <a:pt x="3583" y="19605"/>
                  <a:pt x="3286" y="19256"/>
                  <a:pt x="3027" y="18881"/>
                </a:cubicBezTo>
                <a:cubicBezTo>
                  <a:pt x="2937" y="18752"/>
                  <a:pt x="2872" y="18610"/>
                  <a:pt x="2794" y="18480"/>
                </a:cubicBezTo>
                <a:cubicBezTo>
                  <a:pt x="2704" y="18338"/>
                  <a:pt x="2639" y="18183"/>
                  <a:pt x="2574" y="18054"/>
                </a:cubicBezTo>
                <a:cubicBezTo>
                  <a:pt x="2549" y="18015"/>
                  <a:pt x="2536" y="17963"/>
                  <a:pt x="2510" y="17911"/>
                </a:cubicBezTo>
                <a:cubicBezTo>
                  <a:pt x="2471" y="17730"/>
                  <a:pt x="2432" y="17562"/>
                  <a:pt x="2368" y="17394"/>
                </a:cubicBezTo>
                <a:cubicBezTo>
                  <a:pt x="2316" y="17265"/>
                  <a:pt x="2303" y="17135"/>
                  <a:pt x="2174" y="17045"/>
                </a:cubicBezTo>
                <a:cubicBezTo>
                  <a:pt x="2031" y="16929"/>
                  <a:pt x="1902" y="16760"/>
                  <a:pt x="1799" y="16605"/>
                </a:cubicBezTo>
                <a:cubicBezTo>
                  <a:pt x="1630" y="16269"/>
                  <a:pt x="1475" y="15907"/>
                  <a:pt x="1320" y="15571"/>
                </a:cubicBezTo>
                <a:cubicBezTo>
                  <a:pt x="1281" y="15493"/>
                  <a:pt x="1268" y="15403"/>
                  <a:pt x="1242" y="15325"/>
                </a:cubicBezTo>
                <a:cubicBezTo>
                  <a:pt x="1152" y="15144"/>
                  <a:pt x="1048" y="14976"/>
                  <a:pt x="984" y="14795"/>
                </a:cubicBezTo>
                <a:cubicBezTo>
                  <a:pt x="829" y="14420"/>
                  <a:pt x="686" y="14045"/>
                  <a:pt x="570" y="13683"/>
                </a:cubicBezTo>
                <a:cubicBezTo>
                  <a:pt x="479" y="13372"/>
                  <a:pt x="376" y="13062"/>
                  <a:pt x="363" y="12726"/>
                </a:cubicBezTo>
                <a:cubicBezTo>
                  <a:pt x="363" y="12713"/>
                  <a:pt x="350" y="12674"/>
                  <a:pt x="311" y="12648"/>
                </a:cubicBezTo>
                <a:cubicBezTo>
                  <a:pt x="285" y="12946"/>
                  <a:pt x="247" y="13243"/>
                  <a:pt x="234" y="13515"/>
                </a:cubicBezTo>
                <a:cubicBezTo>
                  <a:pt x="221" y="13760"/>
                  <a:pt x="221" y="14006"/>
                  <a:pt x="234" y="14239"/>
                </a:cubicBezTo>
                <a:cubicBezTo>
                  <a:pt x="234" y="14420"/>
                  <a:pt x="285" y="14588"/>
                  <a:pt x="285" y="14756"/>
                </a:cubicBezTo>
                <a:cubicBezTo>
                  <a:pt x="285" y="15066"/>
                  <a:pt x="311" y="15364"/>
                  <a:pt x="415" y="15648"/>
                </a:cubicBezTo>
                <a:cubicBezTo>
                  <a:pt x="428" y="15687"/>
                  <a:pt x="415" y="15700"/>
                  <a:pt x="415" y="15726"/>
                </a:cubicBezTo>
                <a:lnTo>
                  <a:pt x="467" y="16023"/>
                </a:lnTo>
                <a:cubicBezTo>
                  <a:pt x="596" y="16502"/>
                  <a:pt x="751" y="16980"/>
                  <a:pt x="984" y="17433"/>
                </a:cubicBezTo>
                <a:cubicBezTo>
                  <a:pt x="1074" y="17640"/>
                  <a:pt x="1191" y="17847"/>
                  <a:pt x="1320" y="18054"/>
                </a:cubicBezTo>
                <a:cubicBezTo>
                  <a:pt x="1475" y="18312"/>
                  <a:pt x="1669" y="18558"/>
                  <a:pt x="1850" y="18804"/>
                </a:cubicBezTo>
                <a:cubicBezTo>
                  <a:pt x="2148" y="19218"/>
                  <a:pt x="2536" y="19541"/>
                  <a:pt x="2962" y="19825"/>
                </a:cubicBezTo>
                <a:cubicBezTo>
                  <a:pt x="3234" y="19981"/>
                  <a:pt x="3506" y="20149"/>
                  <a:pt x="3777" y="20291"/>
                </a:cubicBezTo>
                <a:cubicBezTo>
                  <a:pt x="3855" y="20304"/>
                  <a:pt x="3932" y="20343"/>
                  <a:pt x="4023" y="20381"/>
                </a:cubicBezTo>
                <a:close/>
                <a:moveTo>
                  <a:pt x="7411" y="3104"/>
                </a:moveTo>
                <a:cubicBezTo>
                  <a:pt x="7333" y="3117"/>
                  <a:pt x="7282" y="3117"/>
                  <a:pt x="7230" y="3143"/>
                </a:cubicBezTo>
                <a:cubicBezTo>
                  <a:pt x="6700" y="3415"/>
                  <a:pt x="6157" y="3673"/>
                  <a:pt x="5613" y="3945"/>
                </a:cubicBezTo>
                <a:cubicBezTo>
                  <a:pt x="5600" y="3945"/>
                  <a:pt x="5600" y="3958"/>
                  <a:pt x="5588" y="3958"/>
                </a:cubicBezTo>
                <a:cubicBezTo>
                  <a:pt x="5368" y="4113"/>
                  <a:pt x="5122" y="4255"/>
                  <a:pt x="4889" y="4410"/>
                </a:cubicBezTo>
                <a:cubicBezTo>
                  <a:pt x="4553" y="4643"/>
                  <a:pt x="4281" y="4928"/>
                  <a:pt x="3997" y="5238"/>
                </a:cubicBezTo>
                <a:cubicBezTo>
                  <a:pt x="3764" y="5510"/>
                  <a:pt x="3544" y="5807"/>
                  <a:pt x="3286" y="6053"/>
                </a:cubicBezTo>
                <a:cubicBezTo>
                  <a:pt x="3027" y="6311"/>
                  <a:pt x="2859" y="6609"/>
                  <a:pt x="2665" y="6906"/>
                </a:cubicBezTo>
                <a:cubicBezTo>
                  <a:pt x="2484" y="7191"/>
                  <a:pt x="2342" y="7501"/>
                  <a:pt x="2199" y="7812"/>
                </a:cubicBezTo>
                <a:cubicBezTo>
                  <a:pt x="2031" y="8148"/>
                  <a:pt x="1902" y="8484"/>
                  <a:pt x="1747" y="8846"/>
                </a:cubicBezTo>
                <a:cubicBezTo>
                  <a:pt x="1708" y="8911"/>
                  <a:pt x="1695" y="8975"/>
                  <a:pt x="1669" y="9040"/>
                </a:cubicBezTo>
                <a:cubicBezTo>
                  <a:pt x="1643" y="9195"/>
                  <a:pt x="1605" y="9350"/>
                  <a:pt x="1605" y="9506"/>
                </a:cubicBezTo>
                <a:cubicBezTo>
                  <a:pt x="1605" y="9674"/>
                  <a:pt x="1579" y="9829"/>
                  <a:pt x="1643" y="10023"/>
                </a:cubicBezTo>
                <a:cubicBezTo>
                  <a:pt x="1734" y="9881"/>
                  <a:pt x="1824" y="9764"/>
                  <a:pt x="1902" y="9635"/>
                </a:cubicBezTo>
                <a:cubicBezTo>
                  <a:pt x="1992" y="9480"/>
                  <a:pt x="2096" y="9312"/>
                  <a:pt x="2212" y="9169"/>
                </a:cubicBezTo>
                <a:cubicBezTo>
                  <a:pt x="2368" y="8924"/>
                  <a:pt x="2549" y="8704"/>
                  <a:pt x="2730" y="8458"/>
                </a:cubicBezTo>
                <a:cubicBezTo>
                  <a:pt x="2885" y="8251"/>
                  <a:pt x="3027" y="8031"/>
                  <a:pt x="3195" y="7824"/>
                </a:cubicBezTo>
                <a:cubicBezTo>
                  <a:pt x="3467" y="7488"/>
                  <a:pt x="3764" y="7139"/>
                  <a:pt x="3971" y="6777"/>
                </a:cubicBezTo>
                <a:cubicBezTo>
                  <a:pt x="4075" y="6596"/>
                  <a:pt x="4178" y="6441"/>
                  <a:pt x="4307" y="6273"/>
                </a:cubicBezTo>
                <a:cubicBezTo>
                  <a:pt x="4488" y="6040"/>
                  <a:pt x="4695" y="5846"/>
                  <a:pt x="4889" y="5626"/>
                </a:cubicBezTo>
                <a:cubicBezTo>
                  <a:pt x="5238" y="5186"/>
                  <a:pt x="5626" y="4785"/>
                  <a:pt x="6027" y="4397"/>
                </a:cubicBezTo>
                <a:cubicBezTo>
                  <a:pt x="6092" y="4333"/>
                  <a:pt x="6144" y="4281"/>
                  <a:pt x="6182" y="4216"/>
                </a:cubicBezTo>
                <a:cubicBezTo>
                  <a:pt x="6363" y="3971"/>
                  <a:pt x="6570" y="3764"/>
                  <a:pt x="6816" y="3583"/>
                </a:cubicBezTo>
                <a:cubicBezTo>
                  <a:pt x="7023" y="3428"/>
                  <a:pt x="7204" y="3285"/>
                  <a:pt x="7411" y="3104"/>
                </a:cubicBezTo>
                <a:close/>
                <a:moveTo>
                  <a:pt x="28154" y="17252"/>
                </a:moveTo>
                <a:cubicBezTo>
                  <a:pt x="28296" y="17058"/>
                  <a:pt x="28412" y="16890"/>
                  <a:pt x="28529" y="16722"/>
                </a:cubicBezTo>
                <a:cubicBezTo>
                  <a:pt x="28645" y="16554"/>
                  <a:pt x="28736" y="16411"/>
                  <a:pt x="28839" y="16243"/>
                </a:cubicBezTo>
                <a:cubicBezTo>
                  <a:pt x="28969" y="16049"/>
                  <a:pt x="29098" y="15855"/>
                  <a:pt x="29188" y="15648"/>
                </a:cubicBezTo>
                <a:cubicBezTo>
                  <a:pt x="29318" y="15390"/>
                  <a:pt x="29434" y="15118"/>
                  <a:pt x="29538" y="14834"/>
                </a:cubicBezTo>
                <a:cubicBezTo>
                  <a:pt x="29563" y="14795"/>
                  <a:pt x="29576" y="14730"/>
                  <a:pt x="29589" y="14665"/>
                </a:cubicBezTo>
                <a:cubicBezTo>
                  <a:pt x="29615" y="14601"/>
                  <a:pt x="29615" y="14536"/>
                  <a:pt x="29641" y="14484"/>
                </a:cubicBezTo>
                <a:cubicBezTo>
                  <a:pt x="29809" y="14148"/>
                  <a:pt x="29835" y="13786"/>
                  <a:pt x="29835" y="13437"/>
                </a:cubicBezTo>
                <a:cubicBezTo>
                  <a:pt x="29848" y="12881"/>
                  <a:pt x="29861" y="12338"/>
                  <a:pt x="29809" y="11782"/>
                </a:cubicBezTo>
                <a:cubicBezTo>
                  <a:pt x="29757" y="11368"/>
                  <a:pt x="29654" y="10941"/>
                  <a:pt x="29512" y="10553"/>
                </a:cubicBezTo>
                <a:cubicBezTo>
                  <a:pt x="29292" y="9932"/>
                  <a:pt x="29059" y="9299"/>
                  <a:pt x="28684" y="8730"/>
                </a:cubicBezTo>
                <a:lnTo>
                  <a:pt x="28438" y="8342"/>
                </a:lnTo>
                <a:cubicBezTo>
                  <a:pt x="28412" y="8419"/>
                  <a:pt x="28412" y="8484"/>
                  <a:pt x="28425" y="8549"/>
                </a:cubicBezTo>
                <a:cubicBezTo>
                  <a:pt x="28490" y="8833"/>
                  <a:pt x="28542" y="9105"/>
                  <a:pt x="28542" y="9389"/>
                </a:cubicBezTo>
                <a:cubicBezTo>
                  <a:pt x="28542" y="9480"/>
                  <a:pt x="28529" y="9570"/>
                  <a:pt x="28555" y="9635"/>
                </a:cubicBezTo>
                <a:cubicBezTo>
                  <a:pt x="28619" y="9816"/>
                  <a:pt x="28606" y="10010"/>
                  <a:pt x="28606" y="10204"/>
                </a:cubicBezTo>
                <a:cubicBezTo>
                  <a:pt x="28619" y="10553"/>
                  <a:pt x="28658" y="10928"/>
                  <a:pt x="28671" y="11290"/>
                </a:cubicBezTo>
                <a:cubicBezTo>
                  <a:pt x="28671" y="11316"/>
                  <a:pt x="28684" y="11329"/>
                  <a:pt x="28684" y="11368"/>
                </a:cubicBezTo>
                <a:cubicBezTo>
                  <a:pt x="28710" y="11497"/>
                  <a:pt x="28723" y="11614"/>
                  <a:pt x="28736" y="11743"/>
                </a:cubicBezTo>
                <a:lnTo>
                  <a:pt x="28736" y="12402"/>
                </a:lnTo>
                <a:cubicBezTo>
                  <a:pt x="28736" y="12480"/>
                  <a:pt x="28749" y="12545"/>
                  <a:pt x="28762" y="12622"/>
                </a:cubicBezTo>
                <a:cubicBezTo>
                  <a:pt x="28787" y="12739"/>
                  <a:pt x="28800" y="12855"/>
                  <a:pt x="28800" y="12946"/>
                </a:cubicBezTo>
                <a:lnTo>
                  <a:pt x="28800" y="14795"/>
                </a:lnTo>
                <a:cubicBezTo>
                  <a:pt x="28800" y="15118"/>
                  <a:pt x="28736" y="15441"/>
                  <a:pt x="28632" y="15752"/>
                </a:cubicBezTo>
                <a:cubicBezTo>
                  <a:pt x="28619" y="15778"/>
                  <a:pt x="28619" y="15829"/>
                  <a:pt x="28606" y="15855"/>
                </a:cubicBezTo>
                <a:cubicBezTo>
                  <a:pt x="28568" y="15985"/>
                  <a:pt x="28542" y="16140"/>
                  <a:pt x="28490" y="16269"/>
                </a:cubicBezTo>
                <a:cubicBezTo>
                  <a:pt x="28412" y="16605"/>
                  <a:pt x="28283" y="16916"/>
                  <a:pt x="28154" y="17252"/>
                </a:cubicBezTo>
                <a:close/>
                <a:moveTo>
                  <a:pt x="11329" y="21843"/>
                </a:moveTo>
                <a:lnTo>
                  <a:pt x="11329" y="21804"/>
                </a:lnTo>
                <a:cubicBezTo>
                  <a:pt x="11278" y="21791"/>
                  <a:pt x="11252" y="21778"/>
                  <a:pt x="11200" y="21765"/>
                </a:cubicBezTo>
                <a:cubicBezTo>
                  <a:pt x="10928" y="21675"/>
                  <a:pt x="10644" y="21610"/>
                  <a:pt x="10372" y="21532"/>
                </a:cubicBezTo>
                <a:cubicBezTo>
                  <a:pt x="9997" y="21416"/>
                  <a:pt x="9622" y="21351"/>
                  <a:pt x="9286" y="21183"/>
                </a:cubicBezTo>
                <a:cubicBezTo>
                  <a:pt x="9247" y="21144"/>
                  <a:pt x="9183" y="21144"/>
                  <a:pt x="9105" y="21119"/>
                </a:cubicBezTo>
                <a:cubicBezTo>
                  <a:pt x="8833" y="21015"/>
                  <a:pt x="8562" y="20925"/>
                  <a:pt x="8303" y="20795"/>
                </a:cubicBezTo>
                <a:cubicBezTo>
                  <a:pt x="7915" y="20614"/>
                  <a:pt x="7527" y="20446"/>
                  <a:pt x="7152" y="20252"/>
                </a:cubicBezTo>
                <a:cubicBezTo>
                  <a:pt x="6777" y="20058"/>
                  <a:pt x="6389" y="19877"/>
                  <a:pt x="6001" y="19709"/>
                </a:cubicBezTo>
                <a:cubicBezTo>
                  <a:pt x="5523" y="19476"/>
                  <a:pt x="5148" y="19088"/>
                  <a:pt x="4682" y="18830"/>
                </a:cubicBezTo>
                <a:lnTo>
                  <a:pt x="4631" y="18778"/>
                </a:lnTo>
                <a:cubicBezTo>
                  <a:pt x="4450" y="18649"/>
                  <a:pt x="4294" y="18493"/>
                  <a:pt x="4100" y="18390"/>
                </a:cubicBezTo>
                <a:cubicBezTo>
                  <a:pt x="3958" y="18312"/>
                  <a:pt x="3829" y="18222"/>
                  <a:pt x="3700" y="18105"/>
                </a:cubicBezTo>
                <a:cubicBezTo>
                  <a:pt x="3700" y="18105"/>
                  <a:pt x="3674" y="18105"/>
                  <a:pt x="3648" y="18118"/>
                </a:cubicBezTo>
                <a:cubicBezTo>
                  <a:pt x="3764" y="18312"/>
                  <a:pt x="3868" y="18506"/>
                  <a:pt x="3971" y="18700"/>
                </a:cubicBezTo>
                <a:cubicBezTo>
                  <a:pt x="3984" y="18739"/>
                  <a:pt x="3997" y="18778"/>
                  <a:pt x="4036" y="18817"/>
                </a:cubicBezTo>
                <a:cubicBezTo>
                  <a:pt x="4113" y="18946"/>
                  <a:pt x="4191" y="19088"/>
                  <a:pt x="4281" y="19218"/>
                </a:cubicBezTo>
                <a:cubicBezTo>
                  <a:pt x="4320" y="19295"/>
                  <a:pt x="4385" y="19360"/>
                  <a:pt x="4437" y="19424"/>
                </a:cubicBezTo>
                <a:cubicBezTo>
                  <a:pt x="4579" y="19657"/>
                  <a:pt x="4760" y="19851"/>
                  <a:pt x="5006" y="19968"/>
                </a:cubicBezTo>
                <a:cubicBezTo>
                  <a:pt x="5135" y="20032"/>
                  <a:pt x="5264" y="20110"/>
                  <a:pt x="5394" y="20187"/>
                </a:cubicBezTo>
                <a:cubicBezTo>
                  <a:pt x="5471" y="20239"/>
                  <a:pt x="5549" y="20317"/>
                  <a:pt x="5652" y="20368"/>
                </a:cubicBezTo>
                <a:cubicBezTo>
                  <a:pt x="6040" y="20588"/>
                  <a:pt x="6428" y="20834"/>
                  <a:pt x="6816" y="21041"/>
                </a:cubicBezTo>
                <a:cubicBezTo>
                  <a:pt x="7062" y="21170"/>
                  <a:pt x="7282" y="21364"/>
                  <a:pt x="7579" y="21429"/>
                </a:cubicBezTo>
                <a:cubicBezTo>
                  <a:pt x="7734" y="21468"/>
                  <a:pt x="7902" y="21519"/>
                  <a:pt x="8058" y="21532"/>
                </a:cubicBezTo>
                <a:cubicBezTo>
                  <a:pt x="8420" y="21584"/>
                  <a:pt x="8756" y="21623"/>
                  <a:pt x="9105" y="21649"/>
                </a:cubicBezTo>
                <a:cubicBezTo>
                  <a:pt x="9480" y="21649"/>
                  <a:pt x="9842" y="21688"/>
                  <a:pt x="10191" y="21739"/>
                </a:cubicBezTo>
                <a:cubicBezTo>
                  <a:pt x="10528" y="21791"/>
                  <a:pt x="10890" y="21804"/>
                  <a:pt x="11226" y="21856"/>
                </a:cubicBezTo>
                <a:cubicBezTo>
                  <a:pt x="11265" y="21843"/>
                  <a:pt x="11291" y="21843"/>
                  <a:pt x="11329" y="21843"/>
                </a:cubicBezTo>
                <a:close/>
                <a:moveTo>
                  <a:pt x="24352" y="3816"/>
                </a:moveTo>
                <a:cubicBezTo>
                  <a:pt x="24313" y="3777"/>
                  <a:pt x="24274" y="3738"/>
                  <a:pt x="24223" y="3725"/>
                </a:cubicBezTo>
                <a:cubicBezTo>
                  <a:pt x="24145" y="3673"/>
                  <a:pt x="24080" y="3622"/>
                  <a:pt x="24003" y="3570"/>
                </a:cubicBezTo>
                <a:cubicBezTo>
                  <a:pt x="23835" y="3479"/>
                  <a:pt x="23666" y="3376"/>
                  <a:pt x="23498" y="3298"/>
                </a:cubicBezTo>
                <a:cubicBezTo>
                  <a:pt x="23304" y="3195"/>
                  <a:pt x="23097" y="3130"/>
                  <a:pt x="22903" y="3053"/>
                </a:cubicBezTo>
                <a:cubicBezTo>
                  <a:pt x="22761" y="2988"/>
                  <a:pt x="22606" y="2910"/>
                  <a:pt x="22464" y="2859"/>
                </a:cubicBezTo>
                <a:cubicBezTo>
                  <a:pt x="22218" y="2768"/>
                  <a:pt x="21959" y="2703"/>
                  <a:pt x="21753" y="2574"/>
                </a:cubicBezTo>
                <a:cubicBezTo>
                  <a:pt x="21365" y="2341"/>
                  <a:pt x="20912" y="2251"/>
                  <a:pt x="20511" y="2031"/>
                </a:cubicBezTo>
                <a:cubicBezTo>
                  <a:pt x="20252" y="1915"/>
                  <a:pt x="19942" y="1876"/>
                  <a:pt x="19658" y="1798"/>
                </a:cubicBezTo>
                <a:cubicBezTo>
                  <a:pt x="19399" y="1733"/>
                  <a:pt x="19114" y="1682"/>
                  <a:pt x="18856" y="1669"/>
                </a:cubicBezTo>
                <a:cubicBezTo>
                  <a:pt x="18791" y="1669"/>
                  <a:pt x="18713" y="1669"/>
                  <a:pt x="18649" y="1656"/>
                </a:cubicBezTo>
                <a:cubicBezTo>
                  <a:pt x="18377" y="1604"/>
                  <a:pt x="18106" y="1539"/>
                  <a:pt x="17808" y="1539"/>
                </a:cubicBezTo>
                <a:cubicBezTo>
                  <a:pt x="17744" y="1539"/>
                  <a:pt x="17679" y="1514"/>
                  <a:pt x="17627" y="1514"/>
                </a:cubicBezTo>
                <a:cubicBezTo>
                  <a:pt x="17485" y="1501"/>
                  <a:pt x="17343" y="1475"/>
                  <a:pt x="17200" y="1449"/>
                </a:cubicBezTo>
                <a:cubicBezTo>
                  <a:pt x="17304" y="1552"/>
                  <a:pt x="17433" y="1630"/>
                  <a:pt x="17563" y="1695"/>
                </a:cubicBezTo>
                <a:cubicBezTo>
                  <a:pt x="17718" y="1772"/>
                  <a:pt x="17847" y="1863"/>
                  <a:pt x="17989" y="1927"/>
                </a:cubicBezTo>
                <a:cubicBezTo>
                  <a:pt x="18183" y="2005"/>
                  <a:pt x="18390" y="2057"/>
                  <a:pt x="18597" y="2134"/>
                </a:cubicBezTo>
                <a:cubicBezTo>
                  <a:pt x="18972" y="2264"/>
                  <a:pt x="19334" y="2419"/>
                  <a:pt x="19683" y="2548"/>
                </a:cubicBezTo>
                <a:cubicBezTo>
                  <a:pt x="19852" y="2613"/>
                  <a:pt x="20020" y="2665"/>
                  <a:pt x="20201" y="2729"/>
                </a:cubicBezTo>
                <a:cubicBezTo>
                  <a:pt x="20498" y="2846"/>
                  <a:pt x="20770" y="3040"/>
                  <a:pt x="21106" y="3027"/>
                </a:cubicBezTo>
                <a:cubicBezTo>
                  <a:pt x="21119" y="3027"/>
                  <a:pt x="21145" y="3040"/>
                  <a:pt x="21171" y="3040"/>
                </a:cubicBezTo>
                <a:cubicBezTo>
                  <a:pt x="21765" y="3182"/>
                  <a:pt x="22373" y="3311"/>
                  <a:pt x="22968" y="3453"/>
                </a:cubicBezTo>
                <a:cubicBezTo>
                  <a:pt x="23408" y="3557"/>
                  <a:pt x="23886" y="3673"/>
                  <a:pt x="24352" y="3816"/>
                </a:cubicBezTo>
                <a:close/>
                <a:moveTo>
                  <a:pt x="8420" y="21804"/>
                </a:moveTo>
                <a:lnTo>
                  <a:pt x="8420" y="21843"/>
                </a:lnTo>
                <a:cubicBezTo>
                  <a:pt x="8446" y="21856"/>
                  <a:pt x="8484" y="21894"/>
                  <a:pt x="8510" y="21907"/>
                </a:cubicBezTo>
                <a:cubicBezTo>
                  <a:pt x="8795" y="21998"/>
                  <a:pt x="9053" y="22101"/>
                  <a:pt x="9325" y="22179"/>
                </a:cubicBezTo>
                <a:cubicBezTo>
                  <a:pt x="9674" y="22269"/>
                  <a:pt x="10036" y="22360"/>
                  <a:pt x="10385" y="22451"/>
                </a:cubicBezTo>
                <a:cubicBezTo>
                  <a:pt x="10515" y="22489"/>
                  <a:pt x="10644" y="22502"/>
                  <a:pt x="10773" y="22554"/>
                </a:cubicBezTo>
                <a:cubicBezTo>
                  <a:pt x="11019" y="22619"/>
                  <a:pt x="11252" y="22696"/>
                  <a:pt x="11485" y="22761"/>
                </a:cubicBezTo>
                <a:cubicBezTo>
                  <a:pt x="11769" y="22826"/>
                  <a:pt x="12054" y="22890"/>
                  <a:pt x="12351" y="22955"/>
                </a:cubicBezTo>
                <a:cubicBezTo>
                  <a:pt x="12441" y="22968"/>
                  <a:pt x="12558" y="22981"/>
                  <a:pt x="12648" y="23007"/>
                </a:cubicBezTo>
                <a:cubicBezTo>
                  <a:pt x="12713" y="23020"/>
                  <a:pt x="12804" y="23020"/>
                  <a:pt x="12868" y="23020"/>
                </a:cubicBezTo>
                <a:cubicBezTo>
                  <a:pt x="13140" y="23045"/>
                  <a:pt x="13411" y="23110"/>
                  <a:pt x="13683" y="23110"/>
                </a:cubicBezTo>
                <a:cubicBezTo>
                  <a:pt x="14252" y="23136"/>
                  <a:pt x="14821" y="23110"/>
                  <a:pt x="15390" y="23110"/>
                </a:cubicBezTo>
                <a:cubicBezTo>
                  <a:pt x="15429" y="23110"/>
                  <a:pt x="15493" y="23097"/>
                  <a:pt x="15558" y="23084"/>
                </a:cubicBezTo>
                <a:cubicBezTo>
                  <a:pt x="15532" y="23058"/>
                  <a:pt x="15532" y="23032"/>
                  <a:pt x="15519" y="23032"/>
                </a:cubicBezTo>
                <a:cubicBezTo>
                  <a:pt x="15222" y="22981"/>
                  <a:pt x="14937" y="22955"/>
                  <a:pt x="14653" y="22877"/>
                </a:cubicBezTo>
                <a:cubicBezTo>
                  <a:pt x="14097" y="22709"/>
                  <a:pt x="13541" y="22515"/>
                  <a:pt x="12998" y="22334"/>
                </a:cubicBezTo>
                <a:cubicBezTo>
                  <a:pt x="12946" y="22321"/>
                  <a:pt x="12907" y="22295"/>
                  <a:pt x="12868" y="22269"/>
                </a:cubicBezTo>
                <a:cubicBezTo>
                  <a:pt x="12674" y="22205"/>
                  <a:pt x="12454" y="22127"/>
                  <a:pt x="12260" y="22114"/>
                </a:cubicBezTo>
                <a:cubicBezTo>
                  <a:pt x="11898" y="22063"/>
                  <a:pt x="11523" y="22063"/>
                  <a:pt x="11148" y="22050"/>
                </a:cubicBezTo>
                <a:cubicBezTo>
                  <a:pt x="10877" y="22037"/>
                  <a:pt x="10605" y="21998"/>
                  <a:pt x="10321" y="21985"/>
                </a:cubicBezTo>
                <a:lnTo>
                  <a:pt x="10282" y="21985"/>
                </a:lnTo>
                <a:cubicBezTo>
                  <a:pt x="9920" y="21920"/>
                  <a:pt x="9571" y="21869"/>
                  <a:pt x="9196" y="21869"/>
                </a:cubicBezTo>
                <a:cubicBezTo>
                  <a:pt x="9015" y="21869"/>
                  <a:pt x="8833" y="21843"/>
                  <a:pt x="8665" y="21817"/>
                </a:cubicBezTo>
                <a:cubicBezTo>
                  <a:pt x="8562" y="21804"/>
                  <a:pt x="8497" y="21804"/>
                  <a:pt x="8420" y="21804"/>
                </a:cubicBezTo>
                <a:close/>
                <a:moveTo>
                  <a:pt x="28283" y="15946"/>
                </a:moveTo>
                <a:lnTo>
                  <a:pt x="28296" y="15946"/>
                </a:lnTo>
                <a:cubicBezTo>
                  <a:pt x="28322" y="15855"/>
                  <a:pt x="28335" y="15765"/>
                  <a:pt x="28361" y="15687"/>
                </a:cubicBezTo>
                <a:cubicBezTo>
                  <a:pt x="28464" y="15428"/>
                  <a:pt x="28516" y="15170"/>
                  <a:pt x="28516" y="14885"/>
                </a:cubicBezTo>
                <a:cubicBezTo>
                  <a:pt x="28490" y="14109"/>
                  <a:pt x="28555" y="13333"/>
                  <a:pt x="28464" y="12545"/>
                </a:cubicBezTo>
                <a:cubicBezTo>
                  <a:pt x="28425" y="12273"/>
                  <a:pt x="28464" y="12001"/>
                  <a:pt x="28464" y="11743"/>
                </a:cubicBezTo>
                <a:cubicBezTo>
                  <a:pt x="28464" y="11652"/>
                  <a:pt x="28438" y="11575"/>
                  <a:pt x="28425" y="11497"/>
                </a:cubicBezTo>
                <a:cubicBezTo>
                  <a:pt x="28412" y="11381"/>
                  <a:pt x="28400" y="11264"/>
                  <a:pt x="28400" y="11174"/>
                </a:cubicBezTo>
                <a:cubicBezTo>
                  <a:pt x="28387" y="11006"/>
                  <a:pt x="28400" y="10838"/>
                  <a:pt x="28387" y="10669"/>
                </a:cubicBezTo>
                <a:cubicBezTo>
                  <a:pt x="28348" y="10333"/>
                  <a:pt x="28270" y="9971"/>
                  <a:pt x="28283" y="9635"/>
                </a:cubicBezTo>
                <a:cubicBezTo>
                  <a:pt x="28296" y="9195"/>
                  <a:pt x="28167" y="8781"/>
                  <a:pt x="28154" y="8355"/>
                </a:cubicBezTo>
                <a:cubicBezTo>
                  <a:pt x="28154" y="8303"/>
                  <a:pt x="28115" y="8264"/>
                  <a:pt x="28102" y="8199"/>
                </a:cubicBezTo>
                <a:cubicBezTo>
                  <a:pt x="28089" y="8135"/>
                  <a:pt x="28050" y="8070"/>
                  <a:pt x="28037" y="8005"/>
                </a:cubicBezTo>
                <a:cubicBezTo>
                  <a:pt x="28012" y="7889"/>
                  <a:pt x="27986" y="7786"/>
                  <a:pt x="27947" y="7682"/>
                </a:cubicBezTo>
                <a:cubicBezTo>
                  <a:pt x="27831" y="7449"/>
                  <a:pt x="27701" y="7204"/>
                  <a:pt x="27572" y="6984"/>
                </a:cubicBezTo>
                <a:cubicBezTo>
                  <a:pt x="27430" y="6712"/>
                  <a:pt x="27210" y="6480"/>
                  <a:pt x="26925" y="6286"/>
                </a:cubicBezTo>
                <a:cubicBezTo>
                  <a:pt x="26951" y="6441"/>
                  <a:pt x="26977" y="6570"/>
                  <a:pt x="27042" y="6661"/>
                </a:cubicBezTo>
                <a:cubicBezTo>
                  <a:pt x="27197" y="6893"/>
                  <a:pt x="27197" y="7165"/>
                  <a:pt x="27313" y="7398"/>
                </a:cubicBezTo>
                <a:cubicBezTo>
                  <a:pt x="27391" y="7579"/>
                  <a:pt x="27391" y="7773"/>
                  <a:pt x="27468" y="7954"/>
                </a:cubicBezTo>
                <a:cubicBezTo>
                  <a:pt x="27598" y="8264"/>
                  <a:pt x="27637" y="8600"/>
                  <a:pt x="27714" y="8924"/>
                </a:cubicBezTo>
                <a:cubicBezTo>
                  <a:pt x="27792" y="9234"/>
                  <a:pt x="27856" y="9519"/>
                  <a:pt x="27947" y="9829"/>
                </a:cubicBezTo>
                <a:cubicBezTo>
                  <a:pt x="27960" y="9855"/>
                  <a:pt x="27960" y="9894"/>
                  <a:pt x="27960" y="9919"/>
                </a:cubicBezTo>
                <a:cubicBezTo>
                  <a:pt x="28012" y="10204"/>
                  <a:pt x="28050" y="10475"/>
                  <a:pt x="28102" y="10734"/>
                </a:cubicBezTo>
                <a:cubicBezTo>
                  <a:pt x="28167" y="10993"/>
                  <a:pt x="28218" y="11264"/>
                  <a:pt x="28206" y="11536"/>
                </a:cubicBezTo>
                <a:cubicBezTo>
                  <a:pt x="28206" y="11601"/>
                  <a:pt x="28218" y="11665"/>
                  <a:pt x="28218" y="11730"/>
                </a:cubicBezTo>
                <a:cubicBezTo>
                  <a:pt x="28231" y="11859"/>
                  <a:pt x="28270" y="11989"/>
                  <a:pt x="28270" y="12118"/>
                </a:cubicBezTo>
                <a:cubicBezTo>
                  <a:pt x="28270" y="12545"/>
                  <a:pt x="28244" y="12971"/>
                  <a:pt x="28270" y="13385"/>
                </a:cubicBezTo>
                <a:cubicBezTo>
                  <a:pt x="28283" y="13799"/>
                  <a:pt x="28335" y="14213"/>
                  <a:pt x="28361" y="14627"/>
                </a:cubicBezTo>
                <a:cubicBezTo>
                  <a:pt x="28361" y="14730"/>
                  <a:pt x="28400" y="14808"/>
                  <a:pt x="28400" y="14885"/>
                </a:cubicBezTo>
                <a:cubicBezTo>
                  <a:pt x="28400" y="15028"/>
                  <a:pt x="28361" y="15157"/>
                  <a:pt x="28361" y="15312"/>
                </a:cubicBezTo>
                <a:cubicBezTo>
                  <a:pt x="28348" y="15454"/>
                  <a:pt x="28335" y="15609"/>
                  <a:pt x="28309" y="15765"/>
                </a:cubicBezTo>
                <a:cubicBezTo>
                  <a:pt x="28283" y="15829"/>
                  <a:pt x="28283" y="15881"/>
                  <a:pt x="28283" y="15946"/>
                </a:cubicBezTo>
                <a:close/>
                <a:moveTo>
                  <a:pt x="18377" y="2535"/>
                </a:moveTo>
                <a:cubicBezTo>
                  <a:pt x="18144" y="2393"/>
                  <a:pt x="17951" y="2238"/>
                  <a:pt x="17692" y="2134"/>
                </a:cubicBezTo>
                <a:cubicBezTo>
                  <a:pt x="17278" y="1979"/>
                  <a:pt x="16851" y="1811"/>
                  <a:pt x="16425" y="1656"/>
                </a:cubicBezTo>
                <a:cubicBezTo>
                  <a:pt x="16011" y="1501"/>
                  <a:pt x="15610" y="1384"/>
                  <a:pt x="15170" y="1410"/>
                </a:cubicBezTo>
                <a:cubicBezTo>
                  <a:pt x="14136" y="1449"/>
                  <a:pt x="13101" y="1346"/>
                  <a:pt x="12066" y="1475"/>
                </a:cubicBezTo>
                <a:cubicBezTo>
                  <a:pt x="11666" y="1436"/>
                  <a:pt x="11278" y="1539"/>
                  <a:pt x="10890" y="1539"/>
                </a:cubicBezTo>
                <a:cubicBezTo>
                  <a:pt x="10838" y="1539"/>
                  <a:pt x="10773" y="1552"/>
                  <a:pt x="10734" y="1565"/>
                </a:cubicBezTo>
                <a:cubicBezTo>
                  <a:pt x="10243" y="1695"/>
                  <a:pt x="9790" y="1915"/>
                  <a:pt x="9338" y="2147"/>
                </a:cubicBezTo>
                <a:cubicBezTo>
                  <a:pt x="9325" y="2173"/>
                  <a:pt x="9286" y="2173"/>
                  <a:pt x="9260" y="2186"/>
                </a:cubicBezTo>
                <a:cubicBezTo>
                  <a:pt x="9273" y="2199"/>
                  <a:pt x="9286" y="2212"/>
                  <a:pt x="9286" y="2238"/>
                </a:cubicBezTo>
                <a:cubicBezTo>
                  <a:pt x="9377" y="2199"/>
                  <a:pt x="9428" y="2173"/>
                  <a:pt x="9519" y="2147"/>
                </a:cubicBezTo>
                <a:cubicBezTo>
                  <a:pt x="9700" y="2108"/>
                  <a:pt x="9868" y="2031"/>
                  <a:pt x="10049" y="1992"/>
                </a:cubicBezTo>
                <a:cubicBezTo>
                  <a:pt x="10153" y="1953"/>
                  <a:pt x="10243" y="1953"/>
                  <a:pt x="10347" y="1927"/>
                </a:cubicBezTo>
                <a:cubicBezTo>
                  <a:pt x="10605" y="1863"/>
                  <a:pt x="10838" y="1733"/>
                  <a:pt x="11122" y="1695"/>
                </a:cubicBezTo>
                <a:cubicBezTo>
                  <a:pt x="11394" y="1682"/>
                  <a:pt x="11666" y="1617"/>
                  <a:pt x="11937" y="1604"/>
                </a:cubicBezTo>
                <a:cubicBezTo>
                  <a:pt x="12248" y="1565"/>
                  <a:pt x="12558" y="1617"/>
                  <a:pt x="12842" y="1669"/>
                </a:cubicBezTo>
                <a:cubicBezTo>
                  <a:pt x="13023" y="1695"/>
                  <a:pt x="13217" y="1682"/>
                  <a:pt x="13386" y="1733"/>
                </a:cubicBezTo>
                <a:cubicBezTo>
                  <a:pt x="13709" y="1824"/>
                  <a:pt x="14045" y="1759"/>
                  <a:pt x="14368" y="1850"/>
                </a:cubicBezTo>
                <a:cubicBezTo>
                  <a:pt x="14627" y="1915"/>
                  <a:pt x="14899" y="1889"/>
                  <a:pt x="15170" y="1927"/>
                </a:cubicBezTo>
                <a:cubicBezTo>
                  <a:pt x="15196" y="1927"/>
                  <a:pt x="15209" y="1927"/>
                  <a:pt x="15222" y="1940"/>
                </a:cubicBezTo>
                <a:cubicBezTo>
                  <a:pt x="15584" y="2044"/>
                  <a:pt x="15946" y="2134"/>
                  <a:pt x="16308" y="2212"/>
                </a:cubicBezTo>
                <a:cubicBezTo>
                  <a:pt x="16425" y="2251"/>
                  <a:pt x="16554" y="2277"/>
                  <a:pt x="16683" y="2302"/>
                </a:cubicBezTo>
                <a:cubicBezTo>
                  <a:pt x="16955" y="2341"/>
                  <a:pt x="17239" y="2406"/>
                  <a:pt x="17524" y="2445"/>
                </a:cubicBezTo>
                <a:cubicBezTo>
                  <a:pt x="17821" y="2509"/>
                  <a:pt x="18080" y="2600"/>
                  <a:pt x="18377" y="2535"/>
                </a:cubicBezTo>
                <a:close/>
                <a:moveTo>
                  <a:pt x="27223" y="18946"/>
                </a:moveTo>
                <a:cubicBezTo>
                  <a:pt x="27197" y="18933"/>
                  <a:pt x="27184" y="18933"/>
                  <a:pt x="27171" y="18920"/>
                </a:cubicBezTo>
                <a:cubicBezTo>
                  <a:pt x="27119" y="18985"/>
                  <a:pt x="27042" y="19024"/>
                  <a:pt x="27003" y="19114"/>
                </a:cubicBezTo>
                <a:cubicBezTo>
                  <a:pt x="26848" y="19373"/>
                  <a:pt x="26589" y="19528"/>
                  <a:pt x="26408" y="19774"/>
                </a:cubicBezTo>
                <a:cubicBezTo>
                  <a:pt x="26266" y="19955"/>
                  <a:pt x="26149" y="20149"/>
                  <a:pt x="25942" y="20278"/>
                </a:cubicBezTo>
                <a:cubicBezTo>
                  <a:pt x="25904" y="20291"/>
                  <a:pt x="25904" y="20343"/>
                  <a:pt x="25878" y="20356"/>
                </a:cubicBezTo>
                <a:cubicBezTo>
                  <a:pt x="25839" y="20407"/>
                  <a:pt x="25800" y="20433"/>
                  <a:pt x="25761" y="20459"/>
                </a:cubicBezTo>
                <a:cubicBezTo>
                  <a:pt x="25490" y="20692"/>
                  <a:pt x="25231" y="20937"/>
                  <a:pt x="24960" y="21157"/>
                </a:cubicBezTo>
                <a:cubicBezTo>
                  <a:pt x="24856" y="21248"/>
                  <a:pt x="24740" y="21325"/>
                  <a:pt x="24636" y="21403"/>
                </a:cubicBezTo>
                <a:cubicBezTo>
                  <a:pt x="24455" y="21519"/>
                  <a:pt x="24287" y="21636"/>
                  <a:pt x="24119" y="21752"/>
                </a:cubicBezTo>
                <a:cubicBezTo>
                  <a:pt x="23938" y="21869"/>
                  <a:pt x="23770" y="21998"/>
                  <a:pt x="23602" y="22114"/>
                </a:cubicBezTo>
                <a:cubicBezTo>
                  <a:pt x="23408" y="22244"/>
                  <a:pt x="23227" y="22373"/>
                  <a:pt x="23046" y="22515"/>
                </a:cubicBezTo>
                <a:cubicBezTo>
                  <a:pt x="23020" y="22528"/>
                  <a:pt x="22994" y="22580"/>
                  <a:pt x="22968" y="22619"/>
                </a:cubicBezTo>
                <a:cubicBezTo>
                  <a:pt x="23097" y="22593"/>
                  <a:pt x="23214" y="22593"/>
                  <a:pt x="23304" y="22580"/>
                </a:cubicBezTo>
                <a:cubicBezTo>
                  <a:pt x="23434" y="22567"/>
                  <a:pt x="23576" y="22554"/>
                  <a:pt x="23705" y="22515"/>
                </a:cubicBezTo>
                <a:cubicBezTo>
                  <a:pt x="24145" y="22386"/>
                  <a:pt x="24572" y="22231"/>
                  <a:pt x="24934" y="21972"/>
                </a:cubicBezTo>
                <a:cubicBezTo>
                  <a:pt x="25089" y="21869"/>
                  <a:pt x="25218" y="21791"/>
                  <a:pt x="25361" y="21688"/>
                </a:cubicBezTo>
                <a:cubicBezTo>
                  <a:pt x="25438" y="21623"/>
                  <a:pt x="25516" y="21545"/>
                  <a:pt x="25606" y="21481"/>
                </a:cubicBezTo>
                <a:cubicBezTo>
                  <a:pt x="25761" y="21325"/>
                  <a:pt x="25942" y="21170"/>
                  <a:pt x="26098" y="21015"/>
                </a:cubicBezTo>
                <a:cubicBezTo>
                  <a:pt x="26162" y="20950"/>
                  <a:pt x="26253" y="20886"/>
                  <a:pt x="26317" y="20821"/>
                </a:cubicBezTo>
                <a:cubicBezTo>
                  <a:pt x="26460" y="20705"/>
                  <a:pt x="26589" y="20588"/>
                  <a:pt x="26654" y="20420"/>
                </a:cubicBezTo>
                <a:cubicBezTo>
                  <a:pt x="26705" y="20252"/>
                  <a:pt x="26770" y="20110"/>
                  <a:pt x="26835" y="19942"/>
                </a:cubicBezTo>
                <a:cubicBezTo>
                  <a:pt x="26964" y="19593"/>
                  <a:pt x="27093" y="19269"/>
                  <a:pt x="27223" y="18946"/>
                </a:cubicBezTo>
                <a:close/>
                <a:moveTo>
                  <a:pt x="16075" y="1177"/>
                </a:moveTo>
                <a:cubicBezTo>
                  <a:pt x="16075" y="1164"/>
                  <a:pt x="16101" y="1139"/>
                  <a:pt x="16101" y="1113"/>
                </a:cubicBezTo>
                <a:cubicBezTo>
                  <a:pt x="15933" y="1048"/>
                  <a:pt x="15791" y="970"/>
                  <a:pt x="15623" y="919"/>
                </a:cubicBezTo>
                <a:cubicBezTo>
                  <a:pt x="15351" y="828"/>
                  <a:pt x="15093" y="725"/>
                  <a:pt x="14821" y="647"/>
                </a:cubicBezTo>
                <a:cubicBezTo>
                  <a:pt x="14562" y="583"/>
                  <a:pt x="14291" y="557"/>
                  <a:pt x="14032" y="466"/>
                </a:cubicBezTo>
                <a:cubicBezTo>
                  <a:pt x="13722" y="389"/>
                  <a:pt x="13411" y="363"/>
                  <a:pt x="13101" y="337"/>
                </a:cubicBezTo>
                <a:cubicBezTo>
                  <a:pt x="12817" y="311"/>
                  <a:pt x="12506" y="376"/>
                  <a:pt x="12222" y="389"/>
                </a:cubicBezTo>
                <a:cubicBezTo>
                  <a:pt x="11769" y="401"/>
                  <a:pt x="11342" y="531"/>
                  <a:pt x="10928" y="660"/>
                </a:cubicBezTo>
                <a:cubicBezTo>
                  <a:pt x="10553" y="776"/>
                  <a:pt x="10191" y="919"/>
                  <a:pt x="9829" y="1074"/>
                </a:cubicBezTo>
                <a:cubicBezTo>
                  <a:pt x="9609" y="1152"/>
                  <a:pt x="9415" y="1229"/>
                  <a:pt x="9209" y="1333"/>
                </a:cubicBezTo>
                <a:cubicBezTo>
                  <a:pt x="9247" y="1346"/>
                  <a:pt x="9260" y="1358"/>
                  <a:pt x="9260" y="1358"/>
                </a:cubicBezTo>
                <a:cubicBezTo>
                  <a:pt x="9855" y="1410"/>
                  <a:pt x="10450" y="1294"/>
                  <a:pt x="11058" y="1294"/>
                </a:cubicBezTo>
                <a:cubicBezTo>
                  <a:pt x="11084" y="1294"/>
                  <a:pt x="11135" y="1281"/>
                  <a:pt x="11187" y="1268"/>
                </a:cubicBezTo>
                <a:cubicBezTo>
                  <a:pt x="11536" y="1177"/>
                  <a:pt x="11860" y="1009"/>
                  <a:pt x="12235" y="1009"/>
                </a:cubicBezTo>
                <a:cubicBezTo>
                  <a:pt x="12248" y="1009"/>
                  <a:pt x="12260" y="983"/>
                  <a:pt x="12299" y="983"/>
                </a:cubicBezTo>
                <a:cubicBezTo>
                  <a:pt x="12700" y="854"/>
                  <a:pt x="13127" y="841"/>
                  <a:pt x="13528" y="802"/>
                </a:cubicBezTo>
                <a:cubicBezTo>
                  <a:pt x="13929" y="776"/>
                  <a:pt x="14317" y="841"/>
                  <a:pt x="14705" y="906"/>
                </a:cubicBezTo>
                <a:cubicBezTo>
                  <a:pt x="15093" y="970"/>
                  <a:pt x="15481" y="1022"/>
                  <a:pt x="15868" y="1164"/>
                </a:cubicBezTo>
                <a:cubicBezTo>
                  <a:pt x="15920" y="1177"/>
                  <a:pt x="15998" y="1177"/>
                  <a:pt x="16075" y="1177"/>
                </a:cubicBezTo>
                <a:close/>
                <a:moveTo>
                  <a:pt x="2031" y="16372"/>
                </a:moveTo>
                <a:cubicBezTo>
                  <a:pt x="2044" y="16372"/>
                  <a:pt x="2070" y="16372"/>
                  <a:pt x="2070" y="16360"/>
                </a:cubicBezTo>
                <a:cubicBezTo>
                  <a:pt x="1980" y="16010"/>
                  <a:pt x="1889" y="15661"/>
                  <a:pt x="1811" y="15312"/>
                </a:cubicBezTo>
                <a:cubicBezTo>
                  <a:pt x="1773" y="15183"/>
                  <a:pt x="1747" y="15040"/>
                  <a:pt x="1721" y="14911"/>
                </a:cubicBezTo>
                <a:cubicBezTo>
                  <a:pt x="1669" y="14627"/>
                  <a:pt x="1630" y="14342"/>
                  <a:pt x="1579" y="14071"/>
                </a:cubicBezTo>
                <a:cubicBezTo>
                  <a:pt x="1553" y="13877"/>
                  <a:pt x="1527" y="13657"/>
                  <a:pt x="1501" y="13463"/>
                </a:cubicBezTo>
                <a:cubicBezTo>
                  <a:pt x="1462" y="13230"/>
                  <a:pt x="1398" y="12984"/>
                  <a:pt x="1385" y="12726"/>
                </a:cubicBezTo>
                <a:cubicBezTo>
                  <a:pt x="1359" y="12351"/>
                  <a:pt x="1333" y="11976"/>
                  <a:pt x="1320" y="11614"/>
                </a:cubicBezTo>
                <a:cubicBezTo>
                  <a:pt x="1320" y="11484"/>
                  <a:pt x="1320" y="11355"/>
                  <a:pt x="1307" y="11238"/>
                </a:cubicBezTo>
                <a:cubicBezTo>
                  <a:pt x="1307" y="11187"/>
                  <a:pt x="1294" y="11161"/>
                  <a:pt x="1268" y="11070"/>
                </a:cubicBezTo>
                <a:cubicBezTo>
                  <a:pt x="1191" y="11174"/>
                  <a:pt x="1139" y="11251"/>
                  <a:pt x="1100" y="11316"/>
                </a:cubicBezTo>
                <a:cubicBezTo>
                  <a:pt x="971" y="11510"/>
                  <a:pt x="842" y="11717"/>
                  <a:pt x="686" y="11937"/>
                </a:cubicBezTo>
                <a:cubicBezTo>
                  <a:pt x="544" y="12131"/>
                  <a:pt x="479" y="12325"/>
                  <a:pt x="583" y="12558"/>
                </a:cubicBezTo>
                <a:cubicBezTo>
                  <a:pt x="596" y="12596"/>
                  <a:pt x="596" y="12648"/>
                  <a:pt x="609" y="12687"/>
                </a:cubicBezTo>
                <a:cubicBezTo>
                  <a:pt x="660" y="12933"/>
                  <a:pt x="712" y="13191"/>
                  <a:pt x="790" y="13437"/>
                </a:cubicBezTo>
                <a:cubicBezTo>
                  <a:pt x="906" y="13786"/>
                  <a:pt x="1036" y="14161"/>
                  <a:pt x="1178" y="14523"/>
                </a:cubicBezTo>
                <a:cubicBezTo>
                  <a:pt x="1320" y="14885"/>
                  <a:pt x="1501" y="15273"/>
                  <a:pt x="1656" y="15648"/>
                </a:cubicBezTo>
                <a:cubicBezTo>
                  <a:pt x="1773" y="15881"/>
                  <a:pt x="1902" y="16114"/>
                  <a:pt x="2031" y="16372"/>
                </a:cubicBezTo>
                <a:close/>
                <a:moveTo>
                  <a:pt x="7657" y="1850"/>
                </a:moveTo>
                <a:cubicBezTo>
                  <a:pt x="7657" y="1824"/>
                  <a:pt x="7644" y="1811"/>
                  <a:pt x="7644" y="1785"/>
                </a:cubicBezTo>
                <a:cubicBezTo>
                  <a:pt x="7450" y="1850"/>
                  <a:pt x="7256" y="1889"/>
                  <a:pt x="7075" y="1979"/>
                </a:cubicBezTo>
                <a:cubicBezTo>
                  <a:pt x="6907" y="2044"/>
                  <a:pt x="6739" y="2070"/>
                  <a:pt x="6557" y="2121"/>
                </a:cubicBezTo>
                <a:cubicBezTo>
                  <a:pt x="6376" y="2173"/>
                  <a:pt x="6221" y="2264"/>
                  <a:pt x="6040" y="2341"/>
                </a:cubicBezTo>
                <a:cubicBezTo>
                  <a:pt x="5976" y="2380"/>
                  <a:pt x="5911" y="2393"/>
                  <a:pt x="5846" y="2432"/>
                </a:cubicBezTo>
                <a:cubicBezTo>
                  <a:pt x="5471" y="2690"/>
                  <a:pt x="5057" y="2859"/>
                  <a:pt x="4747" y="3208"/>
                </a:cubicBezTo>
                <a:cubicBezTo>
                  <a:pt x="4540" y="3428"/>
                  <a:pt x="4256" y="3609"/>
                  <a:pt x="4049" y="3867"/>
                </a:cubicBezTo>
                <a:cubicBezTo>
                  <a:pt x="3932" y="4009"/>
                  <a:pt x="3803" y="4178"/>
                  <a:pt x="3674" y="4320"/>
                </a:cubicBezTo>
                <a:cubicBezTo>
                  <a:pt x="3635" y="4372"/>
                  <a:pt x="3596" y="4436"/>
                  <a:pt x="3544" y="4475"/>
                </a:cubicBezTo>
                <a:cubicBezTo>
                  <a:pt x="3143" y="4954"/>
                  <a:pt x="2820" y="5445"/>
                  <a:pt x="2600" y="6014"/>
                </a:cubicBezTo>
                <a:cubicBezTo>
                  <a:pt x="2549" y="6117"/>
                  <a:pt x="2510" y="6208"/>
                  <a:pt x="2484" y="6324"/>
                </a:cubicBezTo>
                <a:cubicBezTo>
                  <a:pt x="2626" y="6195"/>
                  <a:pt x="2755" y="6040"/>
                  <a:pt x="2872" y="5885"/>
                </a:cubicBezTo>
                <a:lnTo>
                  <a:pt x="3260" y="5393"/>
                </a:lnTo>
                <a:cubicBezTo>
                  <a:pt x="3350" y="5277"/>
                  <a:pt x="3467" y="5160"/>
                  <a:pt x="3570" y="5044"/>
                </a:cubicBezTo>
                <a:cubicBezTo>
                  <a:pt x="3738" y="4850"/>
                  <a:pt x="3906" y="4643"/>
                  <a:pt x="4087" y="4449"/>
                </a:cubicBezTo>
                <a:cubicBezTo>
                  <a:pt x="4346" y="4191"/>
                  <a:pt x="4618" y="3945"/>
                  <a:pt x="4889" y="3686"/>
                </a:cubicBezTo>
                <a:cubicBezTo>
                  <a:pt x="5083" y="3505"/>
                  <a:pt x="5290" y="3324"/>
                  <a:pt x="5510" y="3156"/>
                </a:cubicBezTo>
                <a:cubicBezTo>
                  <a:pt x="5549" y="3117"/>
                  <a:pt x="5613" y="3091"/>
                  <a:pt x="5665" y="3053"/>
                </a:cubicBezTo>
                <a:cubicBezTo>
                  <a:pt x="5963" y="2871"/>
                  <a:pt x="6247" y="2716"/>
                  <a:pt x="6545" y="2535"/>
                </a:cubicBezTo>
                <a:cubicBezTo>
                  <a:pt x="6700" y="2445"/>
                  <a:pt x="6842" y="2341"/>
                  <a:pt x="6997" y="2251"/>
                </a:cubicBezTo>
                <a:cubicBezTo>
                  <a:pt x="7217" y="2121"/>
                  <a:pt x="7450" y="1979"/>
                  <a:pt x="7657" y="1850"/>
                </a:cubicBezTo>
                <a:close/>
                <a:moveTo>
                  <a:pt x="4540" y="4333"/>
                </a:moveTo>
                <a:lnTo>
                  <a:pt x="4553" y="4346"/>
                </a:lnTo>
                <a:cubicBezTo>
                  <a:pt x="4682" y="4268"/>
                  <a:pt x="4850" y="4216"/>
                  <a:pt x="4954" y="4113"/>
                </a:cubicBezTo>
                <a:cubicBezTo>
                  <a:pt x="5303" y="3816"/>
                  <a:pt x="5704" y="3634"/>
                  <a:pt x="6079" y="3428"/>
                </a:cubicBezTo>
                <a:cubicBezTo>
                  <a:pt x="6506" y="3182"/>
                  <a:pt x="6945" y="2949"/>
                  <a:pt x="7450" y="2833"/>
                </a:cubicBezTo>
                <a:cubicBezTo>
                  <a:pt x="7527" y="2807"/>
                  <a:pt x="7592" y="2768"/>
                  <a:pt x="7657" y="2755"/>
                </a:cubicBezTo>
                <a:cubicBezTo>
                  <a:pt x="7708" y="2729"/>
                  <a:pt x="7760" y="2703"/>
                  <a:pt x="7799" y="2690"/>
                </a:cubicBezTo>
                <a:cubicBezTo>
                  <a:pt x="8148" y="2626"/>
                  <a:pt x="8420" y="2445"/>
                  <a:pt x="8704" y="2277"/>
                </a:cubicBezTo>
                <a:cubicBezTo>
                  <a:pt x="8924" y="2147"/>
                  <a:pt x="9144" y="2031"/>
                  <a:pt x="9377" y="1927"/>
                </a:cubicBezTo>
                <a:cubicBezTo>
                  <a:pt x="9571" y="1824"/>
                  <a:pt x="9765" y="1708"/>
                  <a:pt x="9959" y="1617"/>
                </a:cubicBezTo>
                <a:cubicBezTo>
                  <a:pt x="9959" y="1604"/>
                  <a:pt x="9959" y="1604"/>
                  <a:pt x="9933" y="1578"/>
                </a:cubicBezTo>
                <a:lnTo>
                  <a:pt x="9778" y="1578"/>
                </a:lnTo>
                <a:cubicBezTo>
                  <a:pt x="9467" y="1578"/>
                  <a:pt x="9144" y="1565"/>
                  <a:pt x="8833" y="1578"/>
                </a:cubicBezTo>
                <a:cubicBezTo>
                  <a:pt x="8678" y="1578"/>
                  <a:pt x="8510" y="1617"/>
                  <a:pt x="8368" y="1682"/>
                </a:cubicBezTo>
                <a:cubicBezTo>
                  <a:pt x="8161" y="1759"/>
                  <a:pt x="7980" y="1889"/>
                  <a:pt x="7786" y="2005"/>
                </a:cubicBezTo>
                <a:cubicBezTo>
                  <a:pt x="7644" y="2083"/>
                  <a:pt x="7514" y="2160"/>
                  <a:pt x="7385" y="2264"/>
                </a:cubicBezTo>
                <a:cubicBezTo>
                  <a:pt x="7217" y="2380"/>
                  <a:pt x="7062" y="2484"/>
                  <a:pt x="6881" y="2587"/>
                </a:cubicBezTo>
                <a:cubicBezTo>
                  <a:pt x="6700" y="2703"/>
                  <a:pt x="6493" y="2781"/>
                  <a:pt x="6312" y="2897"/>
                </a:cubicBezTo>
                <a:lnTo>
                  <a:pt x="5691" y="3285"/>
                </a:lnTo>
                <a:cubicBezTo>
                  <a:pt x="5652" y="3311"/>
                  <a:pt x="5626" y="3350"/>
                  <a:pt x="5575" y="3376"/>
                </a:cubicBezTo>
                <a:cubicBezTo>
                  <a:pt x="5510" y="3428"/>
                  <a:pt x="5445" y="3492"/>
                  <a:pt x="5381" y="3544"/>
                </a:cubicBezTo>
                <a:cubicBezTo>
                  <a:pt x="5109" y="3777"/>
                  <a:pt x="4825" y="4009"/>
                  <a:pt x="4566" y="4255"/>
                </a:cubicBezTo>
                <a:cubicBezTo>
                  <a:pt x="4553" y="4307"/>
                  <a:pt x="4553" y="4320"/>
                  <a:pt x="4540" y="4333"/>
                </a:cubicBezTo>
                <a:close/>
                <a:moveTo>
                  <a:pt x="6338" y="21144"/>
                </a:moveTo>
                <a:cubicBezTo>
                  <a:pt x="6312" y="21093"/>
                  <a:pt x="6312" y="21080"/>
                  <a:pt x="6299" y="21080"/>
                </a:cubicBezTo>
                <a:cubicBezTo>
                  <a:pt x="6053" y="20950"/>
                  <a:pt x="5794" y="20821"/>
                  <a:pt x="5575" y="20679"/>
                </a:cubicBezTo>
                <a:cubicBezTo>
                  <a:pt x="5213" y="20433"/>
                  <a:pt x="4812" y="20226"/>
                  <a:pt x="4566" y="19851"/>
                </a:cubicBezTo>
                <a:cubicBezTo>
                  <a:pt x="4540" y="19799"/>
                  <a:pt x="4488" y="19774"/>
                  <a:pt x="4462" y="19735"/>
                </a:cubicBezTo>
                <a:cubicBezTo>
                  <a:pt x="4372" y="19657"/>
                  <a:pt x="4294" y="19567"/>
                  <a:pt x="4230" y="19476"/>
                </a:cubicBezTo>
                <a:cubicBezTo>
                  <a:pt x="4036" y="19243"/>
                  <a:pt x="3855" y="18985"/>
                  <a:pt x="3687" y="18726"/>
                </a:cubicBezTo>
                <a:cubicBezTo>
                  <a:pt x="3648" y="18674"/>
                  <a:pt x="3622" y="18623"/>
                  <a:pt x="3596" y="18571"/>
                </a:cubicBezTo>
                <a:lnTo>
                  <a:pt x="3402" y="18092"/>
                </a:lnTo>
                <a:cubicBezTo>
                  <a:pt x="3260" y="17756"/>
                  <a:pt x="2975" y="17627"/>
                  <a:pt x="2652" y="17472"/>
                </a:cubicBezTo>
                <a:cubicBezTo>
                  <a:pt x="2665" y="17562"/>
                  <a:pt x="2678" y="17627"/>
                  <a:pt x="2678" y="17666"/>
                </a:cubicBezTo>
                <a:cubicBezTo>
                  <a:pt x="2820" y="18261"/>
                  <a:pt x="3143" y="18752"/>
                  <a:pt x="3518" y="19230"/>
                </a:cubicBezTo>
                <a:cubicBezTo>
                  <a:pt x="3712" y="19489"/>
                  <a:pt x="3893" y="19748"/>
                  <a:pt x="4087" y="20019"/>
                </a:cubicBezTo>
                <a:cubicBezTo>
                  <a:pt x="4281" y="20252"/>
                  <a:pt x="4424" y="20550"/>
                  <a:pt x="4760" y="20640"/>
                </a:cubicBezTo>
                <a:cubicBezTo>
                  <a:pt x="4954" y="20692"/>
                  <a:pt x="5148" y="20769"/>
                  <a:pt x="5368" y="20834"/>
                </a:cubicBezTo>
                <a:cubicBezTo>
                  <a:pt x="5497" y="20873"/>
                  <a:pt x="5626" y="20899"/>
                  <a:pt x="5730" y="20937"/>
                </a:cubicBezTo>
                <a:cubicBezTo>
                  <a:pt x="5924" y="21002"/>
                  <a:pt x="6118" y="21067"/>
                  <a:pt x="6338" y="21144"/>
                </a:cubicBezTo>
                <a:close/>
                <a:moveTo>
                  <a:pt x="21727" y="3428"/>
                </a:moveTo>
                <a:cubicBezTo>
                  <a:pt x="21727" y="3440"/>
                  <a:pt x="21701" y="3466"/>
                  <a:pt x="21701" y="3479"/>
                </a:cubicBezTo>
                <a:cubicBezTo>
                  <a:pt x="21946" y="3609"/>
                  <a:pt x="22192" y="3751"/>
                  <a:pt x="22425" y="3867"/>
                </a:cubicBezTo>
                <a:cubicBezTo>
                  <a:pt x="22697" y="3997"/>
                  <a:pt x="22968" y="4100"/>
                  <a:pt x="23227" y="4216"/>
                </a:cubicBezTo>
                <a:cubicBezTo>
                  <a:pt x="23447" y="4320"/>
                  <a:pt x="23679" y="4397"/>
                  <a:pt x="23899" y="4501"/>
                </a:cubicBezTo>
                <a:cubicBezTo>
                  <a:pt x="24235" y="4643"/>
                  <a:pt x="24585" y="4772"/>
                  <a:pt x="24921" y="4915"/>
                </a:cubicBezTo>
                <a:cubicBezTo>
                  <a:pt x="25102" y="4992"/>
                  <a:pt x="25270" y="5083"/>
                  <a:pt x="25438" y="5173"/>
                </a:cubicBezTo>
                <a:cubicBezTo>
                  <a:pt x="25580" y="5238"/>
                  <a:pt x="25748" y="5316"/>
                  <a:pt x="25891" y="5380"/>
                </a:cubicBezTo>
                <a:cubicBezTo>
                  <a:pt x="25981" y="5432"/>
                  <a:pt x="26085" y="5484"/>
                  <a:pt x="26162" y="5548"/>
                </a:cubicBezTo>
                <a:lnTo>
                  <a:pt x="26201" y="5510"/>
                </a:lnTo>
                <a:cubicBezTo>
                  <a:pt x="26046" y="5354"/>
                  <a:pt x="25904" y="5173"/>
                  <a:pt x="25748" y="5018"/>
                </a:cubicBezTo>
                <a:cubicBezTo>
                  <a:pt x="25580" y="4863"/>
                  <a:pt x="25399" y="4721"/>
                  <a:pt x="25231" y="4591"/>
                </a:cubicBezTo>
                <a:cubicBezTo>
                  <a:pt x="25192" y="4553"/>
                  <a:pt x="25141" y="4527"/>
                  <a:pt x="25102" y="4514"/>
                </a:cubicBezTo>
                <a:cubicBezTo>
                  <a:pt x="24973" y="4449"/>
                  <a:pt x="24817" y="4385"/>
                  <a:pt x="24688" y="4320"/>
                </a:cubicBezTo>
                <a:cubicBezTo>
                  <a:pt x="24481" y="4216"/>
                  <a:pt x="24274" y="4087"/>
                  <a:pt x="24067" y="4022"/>
                </a:cubicBezTo>
                <a:cubicBezTo>
                  <a:pt x="23757" y="3906"/>
                  <a:pt x="23421" y="3841"/>
                  <a:pt x="23097" y="3764"/>
                </a:cubicBezTo>
                <a:cubicBezTo>
                  <a:pt x="22813" y="3699"/>
                  <a:pt x="22541" y="3647"/>
                  <a:pt x="22270" y="3583"/>
                </a:cubicBezTo>
                <a:cubicBezTo>
                  <a:pt x="22089" y="3531"/>
                  <a:pt x="21921" y="3479"/>
                  <a:pt x="21727" y="3428"/>
                </a:cubicBezTo>
                <a:close/>
                <a:moveTo>
                  <a:pt x="19101" y="22774"/>
                </a:moveTo>
                <a:lnTo>
                  <a:pt x="19050" y="22735"/>
                </a:lnTo>
                <a:cubicBezTo>
                  <a:pt x="18442" y="22619"/>
                  <a:pt x="17821" y="22541"/>
                  <a:pt x="17200" y="22541"/>
                </a:cubicBezTo>
                <a:cubicBezTo>
                  <a:pt x="16851" y="22541"/>
                  <a:pt x="16528" y="22502"/>
                  <a:pt x="16192" y="22489"/>
                </a:cubicBezTo>
                <a:cubicBezTo>
                  <a:pt x="16179" y="22489"/>
                  <a:pt x="16140" y="22476"/>
                  <a:pt x="16127" y="22476"/>
                </a:cubicBezTo>
                <a:lnTo>
                  <a:pt x="15687" y="22425"/>
                </a:lnTo>
                <a:cubicBezTo>
                  <a:pt x="15597" y="22399"/>
                  <a:pt x="15481" y="22399"/>
                  <a:pt x="15390" y="22386"/>
                </a:cubicBezTo>
                <a:cubicBezTo>
                  <a:pt x="15157" y="22360"/>
                  <a:pt x="14912" y="22321"/>
                  <a:pt x="14692" y="22308"/>
                </a:cubicBezTo>
                <a:cubicBezTo>
                  <a:pt x="14524" y="22295"/>
                  <a:pt x="14368" y="22282"/>
                  <a:pt x="14226" y="22257"/>
                </a:cubicBezTo>
                <a:lnTo>
                  <a:pt x="13864" y="22257"/>
                </a:lnTo>
                <a:cubicBezTo>
                  <a:pt x="13967" y="22399"/>
                  <a:pt x="14110" y="22425"/>
                  <a:pt x="14239" y="22451"/>
                </a:cubicBezTo>
                <a:cubicBezTo>
                  <a:pt x="14743" y="22593"/>
                  <a:pt x="15261" y="22696"/>
                  <a:pt x="15778" y="22787"/>
                </a:cubicBezTo>
                <a:cubicBezTo>
                  <a:pt x="15985" y="22826"/>
                  <a:pt x="16179" y="22877"/>
                  <a:pt x="16386" y="22877"/>
                </a:cubicBezTo>
                <a:cubicBezTo>
                  <a:pt x="17097" y="22890"/>
                  <a:pt x="17821" y="22890"/>
                  <a:pt x="18532" y="22877"/>
                </a:cubicBezTo>
                <a:cubicBezTo>
                  <a:pt x="18713" y="22864"/>
                  <a:pt x="18907" y="22813"/>
                  <a:pt x="19101" y="22774"/>
                </a:cubicBezTo>
                <a:close/>
                <a:moveTo>
                  <a:pt x="1773" y="13463"/>
                </a:moveTo>
                <a:cubicBezTo>
                  <a:pt x="1695" y="13721"/>
                  <a:pt x="1811" y="13967"/>
                  <a:pt x="1824" y="14213"/>
                </a:cubicBezTo>
                <a:cubicBezTo>
                  <a:pt x="1824" y="14342"/>
                  <a:pt x="1850" y="14471"/>
                  <a:pt x="1889" y="14601"/>
                </a:cubicBezTo>
                <a:cubicBezTo>
                  <a:pt x="1941" y="14847"/>
                  <a:pt x="2005" y="15079"/>
                  <a:pt x="2044" y="15325"/>
                </a:cubicBezTo>
                <a:cubicBezTo>
                  <a:pt x="2148" y="15778"/>
                  <a:pt x="2264" y="16217"/>
                  <a:pt x="2393" y="16644"/>
                </a:cubicBezTo>
                <a:cubicBezTo>
                  <a:pt x="2484" y="16967"/>
                  <a:pt x="2743" y="17110"/>
                  <a:pt x="2949" y="17291"/>
                </a:cubicBezTo>
                <a:cubicBezTo>
                  <a:pt x="2975" y="17317"/>
                  <a:pt x="3001" y="17317"/>
                  <a:pt x="3066" y="17329"/>
                </a:cubicBezTo>
                <a:cubicBezTo>
                  <a:pt x="3001" y="17187"/>
                  <a:pt x="2962" y="17071"/>
                  <a:pt x="2911" y="16954"/>
                </a:cubicBezTo>
                <a:cubicBezTo>
                  <a:pt x="2885" y="16903"/>
                  <a:pt x="2846" y="16864"/>
                  <a:pt x="2820" y="16812"/>
                </a:cubicBezTo>
                <a:cubicBezTo>
                  <a:pt x="2691" y="16476"/>
                  <a:pt x="2561" y="16127"/>
                  <a:pt x="2458" y="15791"/>
                </a:cubicBezTo>
                <a:cubicBezTo>
                  <a:pt x="2264" y="15183"/>
                  <a:pt x="2083" y="14562"/>
                  <a:pt x="1902" y="13954"/>
                </a:cubicBezTo>
                <a:cubicBezTo>
                  <a:pt x="1876" y="13812"/>
                  <a:pt x="1824" y="13644"/>
                  <a:pt x="1773" y="13463"/>
                </a:cubicBezTo>
                <a:close/>
                <a:moveTo>
                  <a:pt x="1488" y="8730"/>
                </a:moveTo>
                <a:cubicBezTo>
                  <a:pt x="1462" y="8730"/>
                  <a:pt x="1462" y="8717"/>
                  <a:pt x="1449" y="8717"/>
                </a:cubicBezTo>
                <a:cubicBezTo>
                  <a:pt x="1423" y="8768"/>
                  <a:pt x="1385" y="8807"/>
                  <a:pt x="1372" y="8859"/>
                </a:cubicBezTo>
                <a:cubicBezTo>
                  <a:pt x="1165" y="9376"/>
                  <a:pt x="971" y="9906"/>
                  <a:pt x="751" y="10424"/>
                </a:cubicBezTo>
                <a:cubicBezTo>
                  <a:pt x="725" y="10527"/>
                  <a:pt x="673" y="10618"/>
                  <a:pt x="673" y="10708"/>
                </a:cubicBezTo>
                <a:cubicBezTo>
                  <a:pt x="673" y="10967"/>
                  <a:pt x="596" y="11187"/>
                  <a:pt x="518" y="11432"/>
                </a:cubicBezTo>
                <a:cubicBezTo>
                  <a:pt x="492" y="11497"/>
                  <a:pt x="492" y="11562"/>
                  <a:pt x="479" y="11626"/>
                </a:cubicBezTo>
                <a:cubicBezTo>
                  <a:pt x="492" y="11626"/>
                  <a:pt x="518" y="11639"/>
                  <a:pt x="531" y="11639"/>
                </a:cubicBezTo>
                <a:cubicBezTo>
                  <a:pt x="622" y="11523"/>
                  <a:pt x="738" y="11420"/>
                  <a:pt x="816" y="11303"/>
                </a:cubicBezTo>
                <a:cubicBezTo>
                  <a:pt x="932" y="11174"/>
                  <a:pt x="1036" y="11032"/>
                  <a:pt x="1113" y="10876"/>
                </a:cubicBezTo>
                <a:cubicBezTo>
                  <a:pt x="1191" y="10747"/>
                  <a:pt x="1268" y="10618"/>
                  <a:pt x="1294" y="10488"/>
                </a:cubicBezTo>
                <a:cubicBezTo>
                  <a:pt x="1333" y="10191"/>
                  <a:pt x="1333" y="9881"/>
                  <a:pt x="1359" y="9583"/>
                </a:cubicBezTo>
                <a:cubicBezTo>
                  <a:pt x="1359" y="9493"/>
                  <a:pt x="1385" y="9376"/>
                  <a:pt x="1398" y="9286"/>
                </a:cubicBezTo>
                <a:cubicBezTo>
                  <a:pt x="1436" y="9105"/>
                  <a:pt x="1462" y="8924"/>
                  <a:pt x="1488" y="8730"/>
                </a:cubicBezTo>
                <a:close/>
                <a:moveTo>
                  <a:pt x="21235" y="22632"/>
                </a:moveTo>
                <a:lnTo>
                  <a:pt x="21235" y="22683"/>
                </a:lnTo>
                <a:cubicBezTo>
                  <a:pt x="21365" y="22683"/>
                  <a:pt x="21507" y="22670"/>
                  <a:pt x="21636" y="22683"/>
                </a:cubicBezTo>
                <a:cubicBezTo>
                  <a:pt x="21985" y="22709"/>
                  <a:pt x="22270" y="22619"/>
                  <a:pt x="22567" y="22451"/>
                </a:cubicBezTo>
                <a:cubicBezTo>
                  <a:pt x="22774" y="22347"/>
                  <a:pt x="22981" y="22218"/>
                  <a:pt x="23175" y="22075"/>
                </a:cubicBezTo>
                <a:cubicBezTo>
                  <a:pt x="23317" y="21985"/>
                  <a:pt x="23472" y="21869"/>
                  <a:pt x="23615" y="21778"/>
                </a:cubicBezTo>
                <a:cubicBezTo>
                  <a:pt x="23666" y="21739"/>
                  <a:pt x="23705" y="21675"/>
                  <a:pt x="23757" y="21649"/>
                </a:cubicBezTo>
                <a:cubicBezTo>
                  <a:pt x="23550" y="21688"/>
                  <a:pt x="23356" y="21778"/>
                  <a:pt x="23188" y="21882"/>
                </a:cubicBezTo>
                <a:cubicBezTo>
                  <a:pt x="22865" y="22101"/>
                  <a:pt x="22490" y="22244"/>
                  <a:pt x="22140" y="22373"/>
                </a:cubicBezTo>
                <a:cubicBezTo>
                  <a:pt x="21934" y="22438"/>
                  <a:pt x="21740" y="22554"/>
                  <a:pt x="21494" y="22554"/>
                </a:cubicBezTo>
                <a:cubicBezTo>
                  <a:pt x="21416" y="22541"/>
                  <a:pt x="21339" y="22606"/>
                  <a:pt x="21235" y="22632"/>
                </a:cubicBezTo>
                <a:close/>
                <a:moveTo>
                  <a:pt x="28128" y="14808"/>
                </a:moveTo>
                <a:cubicBezTo>
                  <a:pt x="28089" y="14911"/>
                  <a:pt x="28063" y="14950"/>
                  <a:pt x="28063" y="15002"/>
                </a:cubicBezTo>
                <a:cubicBezTo>
                  <a:pt x="28024" y="15144"/>
                  <a:pt x="28012" y="15299"/>
                  <a:pt x="27999" y="15441"/>
                </a:cubicBezTo>
                <a:cubicBezTo>
                  <a:pt x="27908" y="15829"/>
                  <a:pt x="27831" y="16230"/>
                  <a:pt x="27753" y="16618"/>
                </a:cubicBezTo>
                <a:cubicBezTo>
                  <a:pt x="27649" y="17045"/>
                  <a:pt x="27559" y="17459"/>
                  <a:pt x="27365" y="17847"/>
                </a:cubicBezTo>
                <a:cubicBezTo>
                  <a:pt x="27326" y="17911"/>
                  <a:pt x="27326" y="17976"/>
                  <a:pt x="27313" y="18041"/>
                </a:cubicBezTo>
                <a:cubicBezTo>
                  <a:pt x="27326" y="18041"/>
                  <a:pt x="27352" y="18054"/>
                  <a:pt x="27365" y="18054"/>
                </a:cubicBezTo>
                <a:cubicBezTo>
                  <a:pt x="27455" y="17898"/>
                  <a:pt x="27585" y="17730"/>
                  <a:pt x="27637" y="17549"/>
                </a:cubicBezTo>
                <a:cubicBezTo>
                  <a:pt x="27753" y="17187"/>
                  <a:pt x="27843" y="16812"/>
                  <a:pt x="27947" y="16424"/>
                </a:cubicBezTo>
                <a:cubicBezTo>
                  <a:pt x="27960" y="16360"/>
                  <a:pt x="27960" y="16295"/>
                  <a:pt x="27973" y="16243"/>
                </a:cubicBezTo>
                <a:cubicBezTo>
                  <a:pt x="28076" y="15920"/>
                  <a:pt x="28141" y="15584"/>
                  <a:pt x="28141" y="15247"/>
                </a:cubicBezTo>
                <a:cubicBezTo>
                  <a:pt x="28128" y="15118"/>
                  <a:pt x="28128" y="14989"/>
                  <a:pt x="28128" y="14808"/>
                </a:cubicBezTo>
                <a:close/>
                <a:moveTo>
                  <a:pt x="14511" y="1177"/>
                </a:moveTo>
                <a:cubicBezTo>
                  <a:pt x="14097" y="1009"/>
                  <a:pt x="12778" y="1022"/>
                  <a:pt x="12506" y="1177"/>
                </a:cubicBezTo>
                <a:close/>
                <a:moveTo>
                  <a:pt x="18882" y="2574"/>
                </a:moveTo>
                <a:cubicBezTo>
                  <a:pt x="18920" y="2690"/>
                  <a:pt x="19024" y="2716"/>
                  <a:pt x="19179" y="2665"/>
                </a:cubicBezTo>
                <a:cubicBezTo>
                  <a:pt x="19050" y="2626"/>
                  <a:pt x="18972" y="2587"/>
                  <a:pt x="18882" y="2574"/>
                </a:cubicBezTo>
                <a:close/>
                <a:moveTo>
                  <a:pt x="2393" y="6984"/>
                </a:moveTo>
                <a:cubicBezTo>
                  <a:pt x="2368" y="6971"/>
                  <a:pt x="2355" y="6971"/>
                  <a:pt x="2355" y="6958"/>
                </a:cubicBezTo>
                <a:lnTo>
                  <a:pt x="2264" y="7100"/>
                </a:lnTo>
                <a:cubicBezTo>
                  <a:pt x="2277" y="7100"/>
                  <a:pt x="2277" y="7113"/>
                  <a:pt x="2290" y="7113"/>
                </a:cubicBezTo>
                <a:cubicBezTo>
                  <a:pt x="2329" y="7087"/>
                  <a:pt x="2355" y="7036"/>
                  <a:pt x="2393" y="698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nodeType="withEffect">
                                  <p:stCondLst>
                                    <p:cond delay="0"/>
                                  </p:stCondLst>
                                  <p:childTnLst>
                                    <p:set>
                                      <p:cBhvr>
                                        <p:cTn id="6" dur="1" fill="hold">
                                          <p:stCondLst>
                                            <p:cond delay="0"/>
                                          </p:stCondLst>
                                        </p:cTn>
                                        <p:tgtEl>
                                          <p:spTgt spid="388"/>
                                        </p:tgtEl>
                                        <p:attrNameLst>
                                          <p:attrName>style.visibility</p:attrName>
                                        </p:attrNameLst>
                                      </p:cBhvr>
                                      <p:to>
                                        <p:strVal val="visible"/>
                                      </p:to>
                                    </p:set>
                                    <p:anim calcmode="lin" valueType="num">
                                      <p:cBhvr additive="base">
                                        <p:cTn id="7" dur="1000"/>
                                        <p:tgtEl>
                                          <p:spTgt spid="388"/>
                                        </p:tgtEl>
                                        <p:attrNameLst>
                                          <p:attrName>ppt_w</p:attrName>
                                        </p:attrNameLst>
                                      </p:cBhvr>
                                      <p:tavLst>
                                        <p:tav tm="0">
                                          <p:val>
                                            <p:strVal val="0"/>
                                          </p:val>
                                        </p:tav>
                                        <p:tav tm="100000">
                                          <p:val>
                                            <p:strVal val="#ppt_w"/>
                                          </p:val>
                                        </p:tav>
                                      </p:tavLst>
                                    </p:anim>
                                    <p:anim calcmode="lin" valueType="num">
                                      <p:cBhvr additive="base">
                                        <p:cTn id="8" dur="1000"/>
                                        <p:tgtEl>
                                          <p:spTgt spid="388"/>
                                        </p:tgtEl>
                                        <p:attrNameLst>
                                          <p:attrName>ppt_h</p:attrName>
                                        </p:attrNameLst>
                                      </p:cBhvr>
                                      <p:tavLst>
                                        <p:tav tm="0">
                                          <p:val>
                                            <p:strVal val="0"/>
                                          </p:val>
                                        </p:tav>
                                        <p:tav tm="100000">
                                          <p:val>
                                            <p:strVal val="#ppt_h"/>
                                          </p:val>
                                        </p:tav>
                                      </p:tavLst>
                                    </p:anim>
                                  </p:childTnLst>
                                </p:cTn>
                              </p:par>
                              <p:par>
                                <p:cTn id="9" presetID="8" presetClass="emph" presetSubtype="0" fill="hold" nodeType="withEffect">
                                  <p:stCondLst>
                                    <p:cond delay="0"/>
                                  </p:stCondLst>
                                  <p:childTnLst>
                                    <p:animRot by="-21600000">
                                      <p:cBhvr>
                                        <p:cTn id="10" dur="1000" fill="hold"/>
                                        <p:tgtEl>
                                          <p:spTgt spid="39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20"/>
        <p:cNvGrpSpPr/>
        <p:nvPr/>
      </p:nvGrpSpPr>
      <p:grpSpPr>
        <a:xfrm>
          <a:off x="0" y="0"/>
          <a:ext cx="0" cy="0"/>
          <a:chOff x="0" y="0"/>
          <a:chExt cx="0" cy="0"/>
        </a:xfrm>
      </p:grpSpPr>
      <p:grpSp>
        <p:nvGrpSpPr>
          <p:cNvPr id="421" name="Google Shape;421;p62"/>
          <p:cNvGrpSpPr/>
          <p:nvPr/>
        </p:nvGrpSpPr>
        <p:grpSpPr>
          <a:xfrm rot="-747558">
            <a:off x="1627689" y="900131"/>
            <a:ext cx="2112111" cy="1356626"/>
            <a:chOff x="2982302" y="3892082"/>
            <a:chExt cx="1312441" cy="807877"/>
          </a:xfrm>
        </p:grpSpPr>
        <p:sp>
          <p:nvSpPr>
            <p:cNvPr id="422" name="Google Shape;422;p62"/>
            <p:cNvSpPr/>
            <p:nvPr/>
          </p:nvSpPr>
          <p:spPr>
            <a:xfrm>
              <a:off x="3084064" y="3979118"/>
              <a:ext cx="1210679" cy="720841"/>
            </a:xfrm>
            <a:custGeom>
              <a:avLst/>
              <a:gdLst/>
              <a:ahLst/>
              <a:cxnLst/>
              <a:rect l="l" t="t" r="r" b="b"/>
              <a:pathLst>
                <a:path w="68730" h="40922" extrusionOk="0">
                  <a:moveTo>
                    <a:pt x="1" y="1"/>
                  </a:moveTo>
                  <a:lnTo>
                    <a:pt x="1" y="40921"/>
                  </a:lnTo>
                  <a:lnTo>
                    <a:pt x="60191" y="40921"/>
                  </a:lnTo>
                  <a:lnTo>
                    <a:pt x="68729" y="30861"/>
                  </a:lnTo>
                  <a:lnTo>
                    <a:pt x="68729" y="1"/>
                  </a:lnTo>
                  <a:close/>
                </a:path>
              </a:pathLst>
            </a:custGeom>
            <a:solidFill>
              <a:schemeClr val="accent3"/>
            </a:solidFill>
            <a:ln>
              <a:noFill/>
            </a:ln>
            <a:effectLst>
              <a:outerShdw blurRad="57150" dist="38100" dir="1980000" algn="bl" rotWithShape="0">
                <a:srgbClr val="000000">
                  <a:alpha val="200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3300" b="1">
                  <a:latin typeface="Playfair Display"/>
                  <a:ea typeface="Playfair Display"/>
                  <a:cs typeface="Playfair Display"/>
                  <a:sym typeface="Playfair Display"/>
                </a:rPr>
                <a:t>Relax</a:t>
              </a:r>
              <a:endParaRPr sz="3200"/>
            </a:p>
          </p:txBody>
        </p:sp>
        <p:sp>
          <p:nvSpPr>
            <p:cNvPr id="423" name="Google Shape;423;p62"/>
            <p:cNvSpPr/>
            <p:nvPr/>
          </p:nvSpPr>
          <p:spPr>
            <a:xfrm>
              <a:off x="2982302" y="3892082"/>
              <a:ext cx="383655" cy="279885"/>
            </a:xfrm>
            <a:custGeom>
              <a:avLst/>
              <a:gdLst/>
              <a:ahLst/>
              <a:cxnLst/>
              <a:rect l="l" t="t" r="r" b="b"/>
              <a:pathLst>
                <a:path w="21780" h="15889" extrusionOk="0">
                  <a:moveTo>
                    <a:pt x="18837" y="0"/>
                  </a:moveTo>
                  <a:lnTo>
                    <a:pt x="0" y="10618"/>
                  </a:lnTo>
                  <a:cubicBezTo>
                    <a:pt x="87" y="10632"/>
                    <a:pt x="165" y="10643"/>
                    <a:pt x="198" y="10643"/>
                  </a:cubicBezTo>
                  <a:cubicBezTo>
                    <a:pt x="213" y="10643"/>
                    <a:pt x="219" y="10641"/>
                    <a:pt x="215" y="10636"/>
                  </a:cubicBezTo>
                  <a:lnTo>
                    <a:pt x="215" y="10636"/>
                  </a:lnTo>
                  <a:cubicBezTo>
                    <a:pt x="447" y="10845"/>
                    <a:pt x="175" y="11209"/>
                    <a:pt x="123" y="11536"/>
                  </a:cubicBezTo>
                  <a:cubicBezTo>
                    <a:pt x="200" y="11536"/>
                    <a:pt x="359" y="11610"/>
                    <a:pt x="439" y="11610"/>
                  </a:cubicBezTo>
                  <a:cubicBezTo>
                    <a:pt x="440" y="11610"/>
                    <a:pt x="441" y="11610"/>
                    <a:pt x="442" y="11610"/>
                  </a:cubicBezTo>
                  <a:lnTo>
                    <a:pt x="442" y="11610"/>
                  </a:lnTo>
                  <a:cubicBezTo>
                    <a:pt x="418" y="11711"/>
                    <a:pt x="420" y="11923"/>
                    <a:pt x="333" y="12057"/>
                  </a:cubicBezTo>
                  <a:cubicBezTo>
                    <a:pt x="343" y="12055"/>
                    <a:pt x="355" y="12054"/>
                    <a:pt x="367" y="12054"/>
                  </a:cubicBezTo>
                  <a:cubicBezTo>
                    <a:pt x="470" y="12054"/>
                    <a:pt x="627" y="12114"/>
                    <a:pt x="730" y="12114"/>
                  </a:cubicBezTo>
                  <a:cubicBezTo>
                    <a:pt x="742" y="12114"/>
                    <a:pt x="754" y="12113"/>
                    <a:pt x="764" y="12112"/>
                  </a:cubicBezTo>
                  <a:lnTo>
                    <a:pt x="764" y="12112"/>
                  </a:lnTo>
                  <a:cubicBezTo>
                    <a:pt x="740" y="12210"/>
                    <a:pt x="764" y="12324"/>
                    <a:pt x="709" y="12440"/>
                  </a:cubicBezTo>
                  <a:cubicBezTo>
                    <a:pt x="860" y="12355"/>
                    <a:pt x="1042" y="12252"/>
                    <a:pt x="1213" y="12199"/>
                  </a:cubicBezTo>
                  <a:lnTo>
                    <a:pt x="1213" y="12199"/>
                  </a:lnTo>
                  <a:cubicBezTo>
                    <a:pt x="1114" y="12381"/>
                    <a:pt x="939" y="12565"/>
                    <a:pt x="891" y="12762"/>
                  </a:cubicBezTo>
                  <a:cubicBezTo>
                    <a:pt x="927" y="12742"/>
                    <a:pt x="977" y="12740"/>
                    <a:pt x="1033" y="12740"/>
                  </a:cubicBezTo>
                  <a:cubicBezTo>
                    <a:pt x="1055" y="12740"/>
                    <a:pt x="1078" y="12740"/>
                    <a:pt x="1101" y="12740"/>
                  </a:cubicBezTo>
                  <a:cubicBezTo>
                    <a:pt x="1171" y="12740"/>
                    <a:pt x="1242" y="12736"/>
                    <a:pt x="1298" y="12705"/>
                  </a:cubicBezTo>
                  <a:lnTo>
                    <a:pt x="1298" y="12705"/>
                  </a:lnTo>
                  <a:cubicBezTo>
                    <a:pt x="1298" y="12917"/>
                    <a:pt x="1189" y="13149"/>
                    <a:pt x="1171" y="13329"/>
                  </a:cubicBezTo>
                  <a:cubicBezTo>
                    <a:pt x="1296" y="13316"/>
                    <a:pt x="1446" y="13287"/>
                    <a:pt x="1590" y="13287"/>
                  </a:cubicBezTo>
                  <a:cubicBezTo>
                    <a:pt x="1664" y="13287"/>
                    <a:pt x="1736" y="13295"/>
                    <a:pt x="1802" y="13316"/>
                  </a:cubicBezTo>
                  <a:cubicBezTo>
                    <a:pt x="1692" y="13548"/>
                    <a:pt x="1741" y="13775"/>
                    <a:pt x="1743" y="13988"/>
                  </a:cubicBezTo>
                  <a:cubicBezTo>
                    <a:pt x="1793" y="13998"/>
                    <a:pt x="1844" y="14002"/>
                    <a:pt x="1895" y="14002"/>
                  </a:cubicBezTo>
                  <a:cubicBezTo>
                    <a:pt x="2005" y="14002"/>
                    <a:pt x="2115" y="13985"/>
                    <a:pt x="2219" y="13985"/>
                  </a:cubicBezTo>
                  <a:cubicBezTo>
                    <a:pt x="2279" y="13985"/>
                    <a:pt x="2336" y="13990"/>
                    <a:pt x="2391" y="14008"/>
                  </a:cubicBezTo>
                  <a:cubicBezTo>
                    <a:pt x="2360" y="14237"/>
                    <a:pt x="2202" y="14454"/>
                    <a:pt x="2191" y="14717"/>
                  </a:cubicBezTo>
                  <a:cubicBezTo>
                    <a:pt x="2397" y="14782"/>
                    <a:pt x="2620" y="14928"/>
                    <a:pt x="2851" y="14928"/>
                  </a:cubicBezTo>
                  <a:cubicBezTo>
                    <a:pt x="2894" y="14928"/>
                    <a:pt x="2937" y="14923"/>
                    <a:pt x="2980" y="14912"/>
                  </a:cubicBezTo>
                  <a:lnTo>
                    <a:pt x="2980" y="14912"/>
                  </a:lnTo>
                  <a:cubicBezTo>
                    <a:pt x="2934" y="15118"/>
                    <a:pt x="2875" y="15321"/>
                    <a:pt x="2805" y="15523"/>
                  </a:cubicBezTo>
                  <a:cubicBezTo>
                    <a:pt x="3021" y="15590"/>
                    <a:pt x="3019" y="15728"/>
                    <a:pt x="2986" y="15888"/>
                  </a:cubicBezTo>
                  <a:lnTo>
                    <a:pt x="21720" y="5331"/>
                  </a:lnTo>
                  <a:cubicBezTo>
                    <a:pt x="21735" y="5270"/>
                    <a:pt x="21755" y="5211"/>
                    <a:pt x="21779" y="5154"/>
                  </a:cubicBezTo>
                  <a:cubicBezTo>
                    <a:pt x="21724" y="5150"/>
                    <a:pt x="21560" y="5134"/>
                    <a:pt x="21506" y="5130"/>
                  </a:cubicBezTo>
                  <a:cubicBezTo>
                    <a:pt x="21608" y="5036"/>
                    <a:pt x="21665" y="4863"/>
                    <a:pt x="21768" y="4769"/>
                  </a:cubicBezTo>
                  <a:cubicBezTo>
                    <a:pt x="21575" y="4727"/>
                    <a:pt x="21378" y="4709"/>
                    <a:pt x="21181" y="4709"/>
                  </a:cubicBezTo>
                  <a:cubicBezTo>
                    <a:pt x="21159" y="4709"/>
                    <a:pt x="21137" y="4709"/>
                    <a:pt x="21116" y="4710"/>
                  </a:cubicBezTo>
                  <a:cubicBezTo>
                    <a:pt x="21178" y="4431"/>
                    <a:pt x="21443" y="4040"/>
                    <a:pt x="21129" y="4040"/>
                  </a:cubicBezTo>
                  <a:cubicBezTo>
                    <a:pt x="21075" y="4040"/>
                    <a:pt x="21004" y="4051"/>
                    <a:pt x="20912" y="4077"/>
                  </a:cubicBezTo>
                  <a:cubicBezTo>
                    <a:pt x="20960" y="3978"/>
                    <a:pt x="20971" y="3902"/>
                    <a:pt x="21035" y="3832"/>
                  </a:cubicBezTo>
                  <a:cubicBezTo>
                    <a:pt x="20871" y="3816"/>
                    <a:pt x="20910" y="3794"/>
                    <a:pt x="20785" y="3757"/>
                  </a:cubicBezTo>
                  <a:cubicBezTo>
                    <a:pt x="20783" y="3757"/>
                    <a:pt x="20780" y="3757"/>
                    <a:pt x="20777" y="3757"/>
                  </a:cubicBezTo>
                  <a:cubicBezTo>
                    <a:pt x="20726" y="3757"/>
                    <a:pt x="20656" y="3793"/>
                    <a:pt x="20605" y="3793"/>
                  </a:cubicBezTo>
                  <a:cubicBezTo>
                    <a:pt x="20602" y="3793"/>
                    <a:pt x="20600" y="3792"/>
                    <a:pt x="20597" y="3792"/>
                  </a:cubicBezTo>
                  <a:cubicBezTo>
                    <a:pt x="20542" y="3788"/>
                    <a:pt x="20606" y="3716"/>
                    <a:pt x="20590" y="3689"/>
                  </a:cubicBezTo>
                  <a:lnTo>
                    <a:pt x="20590" y="3689"/>
                  </a:lnTo>
                  <a:cubicBezTo>
                    <a:pt x="20477" y="3723"/>
                    <a:pt x="20431" y="3744"/>
                    <a:pt x="20354" y="3744"/>
                  </a:cubicBezTo>
                  <a:cubicBezTo>
                    <a:pt x="20340" y="3744"/>
                    <a:pt x="20326" y="3743"/>
                    <a:pt x="20310" y="3742"/>
                  </a:cubicBezTo>
                  <a:cubicBezTo>
                    <a:pt x="20555" y="3352"/>
                    <a:pt x="20238" y="3249"/>
                    <a:pt x="20461" y="2908"/>
                  </a:cubicBezTo>
                  <a:cubicBezTo>
                    <a:pt x="20306" y="2818"/>
                    <a:pt x="20317" y="2741"/>
                    <a:pt x="20161" y="2652"/>
                  </a:cubicBezTo>
                  <a:cubicBezTo>
                    <a:pt x="20199" y="2573"/>
                    <a:pt x="20223" y="2487"/>
                    <a:pt x="20227" y="2400"/>
                  </a:cubicBezTo>
                  <a:lnTo>
                    <a:pt x="20227" y="2400"/>
                  </a:lnTo>
                  <a:cubicBezTo>
                    <a:pt x="20160" y="2412"/>
                    <a:pt x="20099" y="2419"/>
                    <a:pt x="20046" y="2419"/>
                  </a:cubicBezTo>
                  <a:cubicBezTo>
                    <a:pt x="19873" y="2419"/>
                    <a:pt x="19779" y="2345"/>
                    <a:pt x="19818" y="2133"/>
                  </a:cubicBezTo>
                  <a:lnTo>
                    <a:pt x="19818" y="2133"/>
                  </a:lnTo>
                  <a:cubicBezTo>
                    <a:pt x="19783" y="2150"/>
                    <a:pt x="19744" y="2158"/>
                    <a:pt x="19706" y="2158"/>
                  </a:cubicBezTo>
                  <a:cubicBezTo>
                    <a:pt x="19675" y="2158"/>
                    <a:pt x="19644" y="2152"/>
                    <a:pt x="19614" y="2141"/>
                  </a:cubicBezTo>
                  <a:cubicBezTo>
                    <a:pt x="19702" y="2021"/>
                    <a:pt x="19728" y="1791"/>
                    <a:pt x="19855" y="1649"/>
                  </a:cubicBezTo>
                  <a:cubicBezTo>
                    <a:pt x="19800" y="1642"/>
                    <a:pt x="19691" y="1634"/>
                    <a:pt x="19636" y="1629"/>
                  </a:cubicBezTo>
                  <a:cubicBezTo>
                    <a:pt x="19505" y="1489"/>
                    <a:pt x="19559" y="1493"/>
                    <a:pt x="19312" y="1421"/>
                  </a:cubicBezTo>
                  <a:cubicBezTo>
                    <a:pt x="19299" y="1213"/>
                    <a:pt x="19270" y="981"/>
                    <a:pt x="19469" y="690"/>
                  </a:cubicBezTo>
                  <a:lnTo>
                    <a:pt x="19469" y="690"/>
                  </a:lnTo>
                  <a:cubicBezTo>
                    <a:pt x="19362" y="710"/>
                    <a:pt x="19255" y="734"/>
                    <a:pt x="19150" y="764"/>
                  </a:cubicBezTo>
                  <a:cubicBezTo>
                    <a:pt x="19174" y="716"/>
                    <a:pt x="19237" y="644"/>
                    <a:pt x="19246" y="567"/>
                  </a:cubicBezTo>
                  <a:lnTo>
                    <a:pt x="19246" y="567"/>
                  </a:lnTo>
                  <a:cubicBezTo>
                    <a:pt x="19152" y="585"/>
                    <a:pt x="19019" y="624"/>
                    <a:pt x="18924" y="642"/>
                  </a:cubicBezTo>
                  <a:cubicBezTo>
                    <a:pt x="18988" y="572"/>
                    <a:pt x="19032" y="368"/>
                    <a:pt x="19093" y="298"/>
                  </a:cubicBezTo>
                  <a:lnTo>
                    <a:pt x="19093" y="298"/>
                  </a:lnTo>
                  <a:cubicBezTo>
                    <a:pt x="18977" y="364"/>
                    <a:pt x="18813" y="351"/>
                    <a:pt x="18679" y="390"/>
                  </a:cubicBezTo>
                  <a:cubicBezTo>
                    <a:pt x="18703" y="340"/>
                    <a:pt x="18775" y="193"/>
                    <a:pt x="18839" y="121"/>
                  </a:cubicBezTo>
                  <a:lnTo>
                    <a:pt x="18839" y="121"/>
                  </a:lnTo>
                  <a:lnTo>
                    <a:pt x="18705" y="162"/>
                  </a:lnTo>
                  <a:cubicBezTo>
                    <a:pt x="18736" y="127"/>
                    <a:pt x="18784" y="66"/>
                    <a:pt x="18837" y="0"/>
                  </a:cubicBezTo>
                  <a:close/>
                </a:path>
              </a:pathLst>
            </a:custGeom>
            <a:solidFill>
              <a:schemeClr val="lt2">
                <a:alpha val="65920"/>
              </a:scheme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100"/>
            </a:p>
          </p:txBody>
        </p:sp>
      </p:grpSp>
      <p:sp>
        <p:nvSpPr>
          <p:cNvPr id="424" name="Google Shape;424;p62"/>
          <p:cNvSpPr txBox="1">
            <a:spLocks noGrp="1"/>
          </p:cNvSpPr>
          <p:nvPr>
            <p:ph type="title"/>
          </p:nvPr>
        </p:nvSpPr>
        <p:spPr>
          <a:xfrm>
            <a:off x="3679544" y="360618"/>
            <a:ext cx="5115385" cy="1067957"/>
          </a:xfrm>
          <a:prstGeom prst="rect">
            <a:avLst/>
          </a:prstGeom>
        </p:spPr>
        <p:txBody>
          <a:bodyPr spcFirstLastPara="1" wrap="square" lIns="91425" tIns="91425" rIns="91425" bIns="91425" anchor="ctr" anchorCtr="0">
            <a:noAutofit/>
          </a:bodyPr>
          <a:lstStyle/>
          <a:p>
            <a:pPr lvl="0"/>
            <a:r>
              <a:rPr lang="en-GB" b="1" dirty="0"/>
              <a:t>Demand and Competitive Analysis</a:t>
            </a:r>
            <a:endParaRPr dirty="0">
              <a:highlight>
                <a:schemeClr val="dk2"/>
              </a:highlight>
            </a:endParaRPr>
          </a:p>
        </p:txBody>
      </p:sp>
      <p:sp>
        <p:nvSpPr>
          <p:cNvPr id="425" name="Google Shape;425;p62"/>
          <p:cNvSpPr txBox="1">
            <a:spLocks noGrp="1"/>
          </p:cNvSpPr>
          <p:nvPr>
            <p:ph type="subTitle" idx="1"/>
          </p:nvPr>
        </p:nvSpPr>
        <p:spPr>
          <a:xfrm>
            <a:off x="4581576" y="1462106"/>
            <a:ext cx="3959100" cy="2732189"/>
          </a:xfrm>
          <a:prstGeom prst="rect">
            <a:avLst/>
          </a:prstGeom>
        </p:spPr>
        <p:txBody>
          <a:bodyPr spcFirstLastPara="1" wrap="square" lIns="91425" tIns="91425" rIns="91425" bIns="91425" anchor="ctr" anchorCtr="0">
            <a:noAutofit/>
          </a:bodyPr>
          <a:lstStyle/>
          <a:p>
            <a:pPr marL="171450" indent="-1714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Demand offers strategic investment in the creative industries. </a:t>
            </a:r>
          </a:p>
          <a:p>
            <a:pPr marL="171450" indent="-1714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The industry is fastest-growing (Lewis, 2025). </a:t>
            </a:r>
          </a:p>
          <a:p>
            <a:pPr marL="171450" indent="-1714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The Welsh Government offers support.</a:t>
            </a:r>
          </a:p>
          <a:p>
            <a:pPr marL="171450" indent="-1714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Offers sustainable system of the (</a:t>
            </a:r>
            <a:r>
              <a:rPr lang="en-GB" sz="1400" dirty="0" err="1">
                <a:latin typeface="Times New Roman" panose="02020603050405020304" pitchFamily="18" charset="0"/>
                <a:cs typeface="Times New Roman" panose="02020603050405020304" pitchFamily="18" charset="0"/>
              </a:rPr>
              <a:t>Toszek</a:t>
            </a:r>
            <a:r>
              <a:rPr lang="en-GB" sz="1400" dirty="0">
                <a:latin typeface="Times New Roman" panose="02020603050405020304" pitchFamily="18" charset="0"/>
                <a:cs typeface="Times New Roman" panose="02020603050405020304" pitchFamily="18" charset="0"/>
              </a:rPr>
              <a:t>, 2024). </a:t>
            </a:r>
          </a:p>
          <a:p>
            <a:pPr marL="171450" indent="-1714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Competitors like </a:t>
            </a:r>
            <a:r>
              <a:rPr lang="en-GB" sz="1400" dirty="0" err="1">
                <a:latin typeface="Times New Roman" panose="02020603050405020304" pitchFamily="18" charset="0"/>
                <a:cs typeface="Times New Roman" panose="02020603050405020304" pitchFamily="18" charset="0"/>
              </a:rPr>
              <a:t>Croeso</a:t>
            </a:r>
            <a:r>
              <a:rPr lang="en-GB" sz="1400" dirty="0">
                <a:latin typeface="Times New Roman" panose="02020603050405020304" pitchFamily="18" charset="0"/>
                <a:cs typeface="Times New Roman" panose="02020603050405020304" pitchFamily="18" charset="0"/>
              </a:rPr>
              <a:t> Swansea and Immersed 2.</a:t>
            </a:r>
          </a:p>
          <a:p>
            <a:pPr marL="171450" indent="-1714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The </a:t>
            </a:r>
            <a:r>
              <a:rPr lang="en-GB" sz="1400" dirty="0" err="1">
                <a:latin typeface="Times New Roman" panose="02020603050405020304" pitchFamily="18" charset="0"/>
                <a:cs typeface="Times New Roman" panose="02020603050405020304" pitchFamily="18" charset="0"/>
              </a:rPr>
              <a:t>Croeso</a:t>
            </a:r>
            <a:r>
              <a:rPr lang="en-GB" sz="1400" dirty="0">
                <a:latin typeface="Times New Roman" panose="02020603050405020304" pitchFamily="18" charset="0"/>
                <a:cs typeface="Times New Roman" panose="02020603050405020304" pitchFamily="18" charset="0"/>
              </a:rPr>
              <a:t> </a:t>
            </a:r>
            <a:r>
              <a:rPr lang="en-GB" sz="1400" dirty="0" err="1">
                <a:latin typeface="Times New Roman" panose="02020603050405020304" pitchFamily="18" charset="0"/>
                <a:cs typeface="Times New Roman" panose="02020603050405020304" pitchFamily="18" charset="0"/>
              </a:rPr>
              <a:t>Creatives</a:t>
            </a:r>
            <a:r>
              <a:rPr lang="en-GB" sz="1400" dirty="0">
                <a:latin typeface="Times New Roman" panose="02020603050405020304" pitchFamily="18" charset="0"/>
                <a:cs typeface="Times New Roman" panose="02020603050405020304" pitchFamily="18" charset="0"/>
              </a:rPr>
              <a:t> offer unique blend of art.</a:t>
            </a:r>
          </a:p>
          <a:p>
            <a:pPr marL="171450" indent="-1714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Determines the duplicate system in the existing events.</a:t>
            </a:r>
            <a:endParaRPr lang="en-US" sz="1400" dirty="0">
              <a:latin typeface="Times New Roman" panose="02020603050405020304" pitchFamily="18" charset="0"/>
              <a:cs typeface="Times New Roman" panose="02020603050405020304" pitchFamily="18" charset="0"/>
            </a:endParaRPr>
          </a:p>
          <a:p>
            <a:pPr marL="0" lvl="0" indent="0" algn="just" rtl="0">
              <a:spcBef>
                <a:spcPts val="0"/>
              </a:spcBef>
              <a:spcAft>
                <a:spcPts val="0"/>
              </a:spcAft>
              <a:buNone/>
            </a:pPr>
            <a:endParaRPr sz="1200" dirty="0">
              <a:latin typeface="Times New Roman" panose="02020603050405020304" pitchFamily="18" charset="0"/>
              <a:cs typeface="Times New Roman" panose="02020603050405020304" pitchFamily="18" charset="0"/>
            </a:endParaRPr>
          </a:p>
        </p:txBody>
      </p:sp>
      <p:pic>
        <p:nvPicPr>
          <p:cNvPr id="426" name="Google Shape;426;p62"/>
          <p:cNvPicPr preferRelativeResize="0"/>
          <p:nvPr/>
        </p:nvPicPr>
        <p:blipFill rotWithShape="1">
          <a:blip r:embed="rId3">
            <a:alphaModFix/>
          </a:blip>
          <a:srcRect l="19268" t="6024" r="23024" b="2139"/>
          <a:stretch/>
        </p:blipFill>
        <p:spPr>
          <a:xfrm rot="280823" flipH="1">
            <a:off x="295540" y="367972"/>
            <a:ext cx="1920240" cy="1719071"/>
          </a:xfrm>
          <a:prstGeom prst="rect">
            <a:avLst/>
          </a:prstGeom>
          <a:noFill/>
          <a:ln>
            <a:noFill/>
          </a:ln>
          <a:effectLst>
            <a:outerShdw blurRad="57150" dist="47625" dir="1920000" algn="bl" rotWithShape="0">
              <a:srgbClr val="000000">
                <a:alpha val="20000"/>
              </a:srgbClr>
            </a:outerShdw>
          </a:effectLst>
        </p:spPr>
      </p:pic>
      <p:sp>
        <p:nvSpPr>
          <p:cNvPr id="427" name="Google Shape;427;p62"/>
          <p:cNvSpPr/>
          <p:nvPr/>
        </p:nvSpPr>
        <p:spPr>
          <a:xfrm rot="280918" flipH="1">
            <a:off x="1030695" y="255885"/>
            <a:ext cx="591876" cy="209467"/>
          </a:xfrm>
          <a:custGeom>
            <a:avLst/>
            <a:gdLst/>
            <a:ahLst/>
            <a:cxnLst/>
            <a:rect l="l" t="t" r="r" b="b"/>
            <a:pathLst>
              <a:path w="21616" h="7650" extrusionOk="0">
                <a:moveTo>
                  <a:pt x="399" y="0"/>
                </a:moveTo>
                <a:cubicBezTo>
                  <a:pt x="481" y="86"/>
                  <a:pt x="554" y="158"/>
                  <a:pt x="567" y="158"/>
                </a:cubicBezTo>
                <a:cubicBezTo>
                  <a:pt x="569" y="158"/>
                  <a:pt x="569" y="157"/>
                  <a:pt x="569" y="156"/>
                </a:cubicBezTo>
                <a:lnTo>
                  <a:pt x="569" y="156"/>
                </a:lnTo>
                <a:cubicBezTo>
                  <a:pt x="664" y="526"/>
                  <a:pt x="267" y="760"/>
                  <a:pt x="66" y="1086"/>
                </a:cubicBezTo>
                <a:cubicBezTo>
                  <a:pt x="134" y="1132"/>
                  <a:pt x="233" y="1320"/>
                  <a:pt x="301" y="1366"/>
                </a:cubicBezTo>
                <a:cubicBezTo>
                  <a:pt x="233" y="1460"/>
                  <a:pt x="134" y="1695"/>
                  <a:pt x="1" y="1789"/>
                </a:cubicBezTo>
                <a:cubicBezTo>
                  <a:pt x="101" y="1835"/>
                  <a:pt x="233" y="2071"/>
                  <a:pt x="333" y="2117"/>
                </a:cubicBezTo>
                <a:cubicBezTo>
                  <a:pt x="268" y="2211"/>
                  <a:pt x="233" y="2351"/>
                  <a:pt x="134" y="2445"/>
                </a:cubicBezTo>
                <a:cubicBezTo>
                  <a:pt x="301" y="2445"/>
                  <a:pt x="502" y="2445"/>
                  <a:pt x="668" y="2491"/>
                </a:cubicBezTo>
                <a:cubicBezTo>
                  <a:pt x="502" y="2634"/>
                  <a:pt x="268" y="2726"/>
                  <a:pt x="134" y="2914"/>
                </a:cubicBezTo>
                <a:cubicBezTo>
                  <a:pt x="233" y="2914"/>
                  <a:pt x="368" y="3102"/>
                  <a:pt x="502" y="3102"/>
                </a:cubicBezTo>
                <a:cubicBezTo>
                  <a:pt x="401" y="3337"/>
                  <a:pt x="200" y="3523"/>
                  <a:pt x="101" y="3711"/>
                </a:cubicBezTo>
                <a:cubicBezTo>
                  <a:pt x="268" y="3805"/>
                  <a:pt x="502" y="3899"/>
                  <a:pt x="636" y="4085"/>
                </a:cubicBezTo>
                <a:cubicBezTo>
                  <a:pt x="434" y="4274"/>
                  <a:pt x="368" y="4554"/>
                  <a:pt x="268" y="4790"/>
                </a:cubicBezTo>
                <a:cubicBezTo>
                  <a:pt x="434" y="4976"/>
                  <a:pt x="668" y="5022"/>
                  <a:pt x="802" y="5211"/>
                </a:cubicBezTo>
                <a:cubicBezTo>
                  <a:pt x="668" y="5445"/>
                  <a:pt x="434" y="5587"/>
                  <a:pt x="301" y="5867"/>
                </a:cubicBezTo>
                <a:cubicBezTo>
                  <a:pt x="467" y="6102"/>
                  <a:pt x="603" y="6478"/>
                  <a:pt x="870" y="6570"/>
                </a:cubicBezTo>
                <a:cubicBezTo>
                  <a:pt x="734" y="6767"/>
                  <a:pt x="590" y="6953"/>
                  <a:pt x="434" y="7133"/>
                </a:cubicBezTo>
                <a:cubicBezTo>
                  <a:pt x="583" y="7343"/>
                  <a:pt x="517" y="7494"/>
                  <a:pt x="412" y="7649"/>
                </a:cubicBezTo>
                <a:lnTo>
                  <a:pt x="21092" y="7649"/>
                </a:lnTo>
                <a:cubicBezTo>
                  <a:pt x="21132" y="7590"/>
                  <a:pt x="21176" y="7536"/>
                  <a:pt x="21224" y="7485"/>
                </a:cubicBezTo>
                <a:cubicBezTo>
                  <a:pt x="21180" y="7446"/>
                  <a:pt x="21049" y="7328"/>
                  <a:pt x="21005" y="7288"/>
                </a:cubicBezTo>
                <a:cubicBezTo>
                  <a:pt x="21136" y="7251"/>
                  <a:pt x="21265" y="7093"/>
                  <a:pt x="21397" y="7054"/>
                </a:cubicBezTo>
                <a:cubicBezTo>
                  <a:pt x="21243" y="6877"/>
                  <a:pt x="21068" y="6719"/>
                  <a:pt x="20876" y="6585"/>
                </a:cubicBezTo>
                <a:cubicBezTo>
                  <a:pt x="21092" y="6272"/>
                  <a:pt x="21616" y="5959"/>
                  <a:pt x="21007" y="5764"/>
                </a:cubicBezTo>
                <a:cubicBezTo>
                  <a:pt x="21092" y="5686"/>
                  <a:pt x="21136" y="5607"/>
                  <a:pt x="21224" y="5570"/>
                </a:cubicBezTo>
                <a:cubicBezTo>
                  <a:pt x="21092" y="5451"/>
                  <a:pt x="21136" y="5451"/>
                  <a:pt x="21049" y="5333"/>
                </a:cubicBezTo>
                <a:cubicBezTo>
                  <a:pt x="21007" y="5294"/>
                  <a:pt x="20919" y="5294"/>
                  <a:pt x="20876" y="5257"/>
                </a:cubicBezTo>
                <a:cubicBezTo>
                  <a:pt x="20834" y="5217"/>
                  <a:pt x="20919" y="5178"/>
                  <a:pt x="20919" y="5138"/>
                </a:cubicBezTo>
                <a:cubicBezTo>
                  <a:pt x="20788" y="5099"/>
                  <a:pt x="20746" y="5099"/>
                  <a:pt x="20659" y="5022"/>
                </a:cubicBezTo>
                <a:cubicBezTo>
                  <a:pt x="21049" y="4749"/>
                  <a:pt x="20832" y="4436"/>
                  <a:pt x="21180" y="4201"/>
                </a:cubicBezTo>
                <a:cubicBezTo>
                  <a:pt x="21092" y="4004"/>
                  <a:pt x="21136" y="3928"/>
                  <a:pt x="21049" y="3731"/>
                </a:cubicBezTo>
                <a:cubicBezTo>
                  <a:pt x="21121" y="3665"/>
                  <a:pt x="21180" y="3584"/>
                  <a:pt x="21224" y="3496"/>
                </a:cubicBezTo>
                <a:cubicBezTo>
                  <a:pt x="20963" y="3380"/>
                  <a:pt x="20832" y="3223"/>
                  <a:pt x="21007" y="2949"/>
                </a:cubicBezTo>
                <a:cubicBezTo>
                  <a:pt x="20933" y="2940"/>
                  <a:pt x="20869" y="2896"/>
                  <a:pt x="20832" y="2833"/>
                </a:cubicBezTo>
                <a:cubicBezTo>
                  <a:pt x="20963" y="2754"/>
                  <a:pt x="21092" y="2520"/>
                  <a:pt x="21268" y="2441"/>
                </a:cubicBezTo>
                <a:cubicBezTo>
                  <a:pt x="21224" y="2402"/>
                  <a:pt x="21136" y="2323"/>
                  <a:pt x="21092" y="2286"/>
                </a:cubicBezTo>
                <a:cubicBezTo>
                  <a:pt x="21049" y="2049"/>
                  <a:pt x="21092" y="2089"/>
                  <a:pt x="20919" y="1854"/>
                </a:cubicBezTo>
                <a:cubicBezTo>
                  <a:pt x="21007" y="1620"/>
                  <a:pt x="21092" y="1346"/>
                  <a:pt x="21397" y="1152"/>
                </a:cubicBezTo>
                <a:cubicBezTo>
                  <a:pt x="21298" y="1103"/>
                  <a:pt x="21197" y="1064"/>
                  <a:pt x="21092" y="1033"/>
                </a:cubicBezTo>
                <a:cubicBezTo>
                  <a:pt x="21136" y="994"/>
                  <a:pt x="21224" y="955"/>
                  <a:pt x="21268" y="878"/>
                </a:cubicBezTo>
                <a:cubicBezTo>
                  <a:pt x="21180" y="839"/>
                  <a:pt x="21049" y="799"/>
                  <a:pt x="20963" y="760"/>
                </a:cubicBezTo>
                <a:cubicBezTo>
                  <a:pt x="21049" y="720"/>
                  <a:pt x="21182" y="525"/>
                  <a:pt x="21268" y="486"/>
                </a:cubicBezTo>
                <a:cubicBezTo>
                  <a:pt x="21136" y="486"/>
                  <a:pt x="21007" y="368"/>
                  <a:pt x="20876" y="331"/>
                </a:cubicBezTo>
                <a:cubicBezTo>
                  <a:pt x="20919" y="291"/>
                  <a:pt x="21049" y="173"/>
                  <a:pt x="21136" y="134"/>
                </a:cubicBezTo>
                <a:lnTo>
                  <a:pt x="21007" y="94"/>
                </a:lnTo>
                <a:cubicBezTo>
                  <a:pt x="21046" y="77"/>
                  <a:pt x="21116" y="39"/>
                  <a:pt x="21193" y="0"/>
                </a:cubicBezTo>
                <a:close/>
              </a:path>
            </a:pathLst>
          </a:custGeom>
          <a:solidFill>
            <a:schemeClr val="lt2">
              <a:alpha val="659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8" name="Google Shape;428;p62"/>
          <p:cNvGrpSpPr/>
          <p:nvPr/>
        </p:nvGrpSpPr>
        <p:grpSpPr>
          <a:xfrm rot="1254648">
            <a:off x="174378" y="1524043"/>
            <a:ext cx="1591579" cy="891700"/>
            <a:chOff x="7173934" y="4021811"/>
            <a:chExt cx="1591642" cy="891736"/>
          </a:xfrm>
        </p:grpSpPr>
        <p:sp>
          <p:nvSpPr>
            <p:cNvPr id="429" name="Google Shape;429;p62"/>
            <p:cNvSpPr/>
            <p:nvPr/>
          </p:nvSpPr>
          <p:spPr>
            <a:xfrm rot="-6299817">
              <a:off x="7710253" y="3713314"/>
              <a:ext cx="519003" cy="1508729"/>
            </a:xfrm>
            <a:custGeom>
              <a:avLst/>
              <a:gdLst/>
              <a:ahLst/>
              <a:cxnLst/>
              <a:rect l="l" t="t" r="r" b="b"/>
              <a:pathLst>
                <a:path w="21811" h="63404" extrusionOk="0">
                  <a:moveTo>
                    <a:pt x="1" y="1"/>
                  </a:moveTo>
                  <a:lnTo>
                    <a:pt x="1" y="63403"/>
                  </a:lnTo>
                  <a:lnTo>
                    <a:pt x="21810" y="63403"/>
                  </a:lnTo>
                  <a:lnTo>
                    <a:pt x="21810" y="1"/>
                  </a:lnTo>
                  <a:close/>
                </a:path>
              </a:pathLst>
            </a:custGeom>
            <a:solidFill>
              <a:schemeClr val="dk2"/>
            </a:solidFill>
            <a:ln>
              <a:noFill/>
            </a:ln>
            <a:effectLst>
              <a:outerShdw blurRad="57150" dist="38100" dir="2100000" algn="bl" rotWithShape="0">
                <a:srgbClr val="000000">
                  <a:alpha val="2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62"/>
            <p:cNvSpPr txBox="1"/>
            <p:nvPr/>
          </p:nvSpPr>
          <p:spPr>
            <a:xfrm rot="-900021">
              <a:off x="7324974" y="4307569"/>
              <a:ext cx="1349174" cy="320191"/>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b="1">
                  <a:latin typeface="Playfair Display"/>
                  <a:ea typeface="Playfair Display"/>
                  <a:cs typeface="Playfair Display"/>
                  <a:sym typeface="Playfair Display"/>
                </a:rPr>
                <a:t>Make crafts</a:t>
              </a:r>
              <a:endParaRPr/>
            </a:p>
          </p:txBody>
        </p:sp>
      </p:grpSp>
      <p:sp>
        <p:nvSpPr>
          <p:cNvPr id="432" name="Google Shape;432;p62"/>
          <p:cNvSpPr/>
          <p:nvPr/>
        </p:nvSpPr>
        <p:spPr>
          <a:xfrm>
            <a:off x="311200" y="2468625"/>
            <a:ext cx="1701900" cy="2216100"/>
          </a:xfrm>
          <a:prstGeom prst="rect">
            <a:avLst/>
          </a:prstGeom>
          <a:solidFill>
            <a:schemeClr val="accent2"/>
          </a:solidFill>
          <a:ln>
            <a:noFill/>
          </a:ln>
          <a:effectLst>
            <a:outerShdw blurRad="57150" dist="38100" dir="2100000" algn="bl" rotWithShape="0">
              <a:srgbClr val="000000">
                <a:alpha val="20000"/>
              </a:srgbClr>
            </a:outerShdw>
          </a:effectLst>
        </p:spPr>
        <p:txBody>
          <a:bodyPr spcFirstLastPara="1" wrap="square" lIns="182875" tIns="457200" rIns="91425" bIns="91425" anchor="t" anchorCtr="0">
            <a:noAutofit/>
          </a:bodyPr>
          <a:lstStyle/>
          <a:p>
            <a:pPr marL="0" lvl="0" indent="0" algn="l" rtl="0">
              <a:spcBef>
                <a:spcPts val="0"/>
              </a:spcBef>
              <a:spcAft>
                <a:spcPts val="0"/>
              </a:spcAft>
              <a:buNone/>
            </a:pPr>
            <a:r>
              <a:rPr lang="en" sz="2100" b="1">
                <a:latin typeface="Playfair Display"/>
                <a:ea typeface="Playfair Display"/>
                <a:cs typeface="Playfair Display"/>
                <a:sym typeface="Playfair Display"/>
              </a:rPr>
              <a:t>Improve my job skills</a:t>
            </a:r>
            <a:endParaRPr sz="1900"/>
          </a:p>
        </p:txBody>
      </p:sp>
      <p:pic>
        <p:nvPicPr>
          <p:cNvPr id="433" name="Google Shape;433;p62"/>
          <p:cNvPicPr preferRelativeResize="0"/>
          <p:nvPr/>
        </p:nvPicPr>
        <p:blipFill rotWithShape="1">
          <a:blip r:embed="rId4">
            <a:alphaModFix/>
          </a:blip>
          <a:srcRect l="21727" r="15438"/>
          <a:stretch/>
        </p:blipFill>
        <p:spPr>
          <a:xfrm rot="-843021">
            <a:off x="1810076" y="2875125"/>
            <a:ext cx="1920242" cy="1719071"/>
          </a:xfrm>
          <a:prstGeom prst="rect">
            <a:avLst/>
          </a:prstGeom>
          <a:noFill/>
          <a:ln>
            <a:noFill/>
          </a:ln>
          <a:effectLst>
            <a:outerShdw blurRad="57150" dist="47625" dir="2100000" algn="bl" rotWithShape="0">
              <a:srgbClr val="000000">
                <a:alpha val="20000"/>
              </a:srgbClr>
            </a:outerShdw>
          </a:effectLst>
        </p:spPr>
      </p:pic>
      <p:sp>
        <p:nvSpPr>
          <p:cNvPr id="434" name="Google Shape;434;p62"/>
          <p:cNvSpPr/>
          <p:nvPr/>
        </p:nvSpPr>
        <p:spPr>
          <a:xfrm rot="-843012" flipH="1">
            <a:off x="2830669" y="2723466"/>
            <a:ext cx="591882" cy="209470"/>
          </a:xfrm>
          <a:custGeom>
            <a:avLst/>
            <a:gdLst/>
            <a:ahLst/>
            <a:cxnLst/>
            <a:rect l="l" t="t" r="r" b="b"/>
            <a:pathLst>
              <a:path w="21616" h="7650" extrusionOk="0">
                <a:moveTo>
                  <a:pt x="399" y="0"/>
                </a:moveTo>
                <a:cubicBezTo>
                  <a:pt x="481" y="86"/>
                  <a:pt x="554" y="158"/>
                  <a:pt x="567" y="158"/>
                </a:cubicBezTo>
                <a:cubicBezTo>
                  <a:pt x="569" y="158"/>
                  <a:pt x="569" y="157"/>
                  <a:pt x="569" y="156"/>
                </a:cubicBezTo>
                <a:lnTo>
                  <a:pt x="569" y="156"/>
                </a:lnTo>
                <a:cubicBezTo>
                  <a:pt x="664" y="526"/>
                  <a:pt x="267" y="760"/>
                  <a:pt x="66" y="1086"/>
                </a:cubicBezTo>
                <a:cubicBezTo>
                  <a:pt x="134" y="1132"/>
                  <a:pt x="233" y="1320"/>
                  <a:pt x="301" y="1366"/>
                </a:cubicBezTo>
                <a:cubicBezTo>
                  <a:pt x="233" y="1460"/>
                  <a:pt x="134" y="1695"/>
                  <a:pt x="1" y="1789"/>
                </a:cubicBezTo>
                <a:cubicBezTo>
                  <a:pt x="101" y="1835"/>
                  <a:pt x="233" y="2071"/>
                  <a:pt x="333" y="2117"/>
                </a:cubicBezTo>
                <a:cubicBezTo>
                  <a:pt x="268" y="2211"/>
                  <a:pt x="233" y="2351"/>
                  <a:pt x="134" y="2445"/>
                </a:cubicBezTo>
                <a:cubicBezTo>
                  <a:pt x="301" y="2445"/>
                  <a:pt x="502" y="2445"/>
                  <a:pt x="668" y="2491"/>
                </a:cubicBezTo>
                <a:cubicBezTo>
                  <a:pt x="502" y="2634"/>
                  <a:pt x="268" y="2726"/>
                  <a:pt x="134" y="2914"/>
                </a:cubicBezTo>
                <a:cubicBezTo>
                  <a:pt x="233" y="2914"/>
                  <a:pt x="368" y="3102"/>
                  <a:pt x="502" y="3102"/>
                </a:cubicBezTo>
                <a:cubicBezTo>
                  <a:pt x="401" y="3337"/>
                  <a:pt x="200" y="3523"/>
                  <a:pt x="101" y="3711"/>
                </a:cubicBezTo>
                <a:cubicBezTo>
                  <a:pt x="268" y="3805"/>
                  <a:pt x="502" y="3899"/>
                  <a:pt x="636" y="4085"/>
                </a:cubicBezTo>
                <a:cubicBezTo>
                  <a:pt x="434" y="4274"/>
                  <a:pt x="368" y="4554"/>
                  <a:pt x="268" y="4790"/>
                </a:cubicBezTo>
                <a:cubicBezTo>
                  <a:pt x="434" y="4976"/>
                  <a:pt x="668" y="5022"/>
                  <a:pt x="802" y="5211"/>
                </a:cubicBezTo>
                <a:cubicBezTo>
                  <a:pt x="668" y="5445"/>
                  <a:pt x="434" y="5587"/>
                  <a:pt x="301" y="5867"/>
                </a:cubicBezTo>
                <a:cubicBezTo>
                  <a:pt x="467" y="6102"/>
                  <a:pt x="603" y="6478"/>
                  <a:pt x="870" y="6570"/>
                </a:cubicBezTo>
                <a:cubicBezTo>
                  <a:pt x="734" y="6767"/>
                  <a:pt x="590" y="6953"/>
                  <a:pt x="434" y="7133"/>
                </a:cubicBezTo>
                <a:cubicBezTo>
                  <a:pt x="583" y="7343"/>
                  <a:pt x="517" y="7494"/>
                  <a:pt x="412" y="7649"/>
                </a:cubicBezTo>
                <a:lnTo>
                  <a:pt x="21092" y="7649"/>
                </a:lnTo>
                <a:cubicBezTo>
                  <a:pt x="21132" y="7590"/>
                  <a:pt x="21176" y="7536"/>
                  <a:pt x="21224" y="7485"/>
                </a:cubicBezTo>
                <a:cubicBezTo>
                  <a:pt x="21180" y="7446"/>
                  <a:pt x="21049" y="7328"/>
                  <a:pt x="21005" y="7288"/>
                </a:cubicBezTo>
                <a:cubicBezTo>
                  <a:pt x="21136" y="7251"/>
                  <a:pt x="21265" y="7093"/>
                  <a:pt x="21397" y="7054"/>
                </a:cubicBezTo>
                <a:cubicBezTo>
                  <a:pt x="21243" y="6877"/>
                  <a:pt x="21068" y="6719"/>
                  <a:pt x="20876" y="6585"/>
                </a:cubicBezTo>
                <a:cubicBezTo>
                  <a:pt x="21092" y="6272"/>
                  <a:pt x="21616" y="5959"/>
                  <a:pt x="21007" y="5764"/>
                </a:cubicBezTo>
                <a:cubicBezTo>
                  <a:pt x="21092" y="5686"/>
                  <a:pt x="21136" y="5607"/>
                  <a:pt x="21224" y="5570"/>
                </a:cubicBezTo>
                <a:cubicBezTo>
                  <a:pt x="21092" y="5451"/>
                  <a:pt x="21136" y="5451"/>
                  <a:pt x="21049" y="5333"/>
                </a:cubicBezTo>
                <a:cubicBezTo>
                  <a:pt x="21007" y="5294"/>
                  <a:pt x="20919" y="5294"/>
                  <a:pt x="20876" y="5257"/>
                </a:cubicBezTo>
                <a:cubicBezTo>
                  <a:pt x="20834" y="5217"/>
                  <a:pt x="20919" y="5178"/>
                  <a:pt x="20919" y="5138"/>
                </a:cubicBezTo>
                <a:cubicBezTo>
                  <a:pt x="20788" y="5099"/>
                  <a:pt x="20746" y="5099"/>
                  <a:pt x="20659" y="5022"/>
                </a:cubicBezTo>
                <a:cubicBezTo>
                  <a:pt x="21049" y="4749"/>
                  <a:pt x="20832" y="4436"/>
                  <a:pt x="21180" y="4201"/>
                </a:cubicBezTo>
                <a:cubicBezTo>
                  <a:pt x="21092" y="4004"/>
                  <a:pt x="21136" y="3928"/>
                  <a:pt x="21049" y="3731"/>
                </a:cubicBezTo>
                <a:cubicBezTo>
                  <a:pt x="21121" y="3665"/>
                  <a:pt x="21180" y="3584"/>
                  <a:pt x="21224" y="3496"/>
                </a:cubicBezTo>
                <a:cubicBezTo>
                  <a:pt x="20963" y="3380"/>
                  <a:pt x="20832" y="3223"/>
                  <a:pt x="21007" y="2949"/>
                </a:cubicBezTo>
                <a:cubicBezTo>
                  <a:pt x="20933" y="2940"/>
                  <a:pt x="20869" y="2896"/>
                  <a:pt x="20832" y="2833"/>
                </a:cubicBezTo>
                <a:cubicBezTo>
                  <a:pt x="20963" y="2754"/>
                  <a:pt x="21092" y="2520"/>
                  <a:pt x="21268" y="2441"/>
                </a:cubicBezTo>
                <a:cubicBezTo>
                  <a:pt x="21224" y="2402"/>
                  <a:pt x="21136" y="2323"/>
                  <a:pt x="21092" y="2286"/>
                </a:cubicBezTo>
                <a:cubicBezTo>
                  <a:pt x="21049" y="2049"/>
                  <a:pt x="21092" y="2089"/>
                  <a:pt x="20919" y="1854"/>
                </a:cubicBezTo>
                <a:cubicBezTo>
                  <a:pt x="21007" y="1620"/>
                  <a:pt x="21092" y="1346"/>
                  <a:pt x="21397" y="1152"/>
                </a:cubicBezTo>
                <a:cubicBezTo>
                  <a:pt x="21298" y="1103"/>
                  <a:pt x="21197" y="1064"/>
                  <a:pt x="21092" y="1033"/>
                </a:cubicBezTo>
                <a:cubicBezTo>
                  <a:pt x="21136" y="994"/>
                  <a:pt x="21224" y="955"/>
                  <a:pt x="21268" y="878"/>
                </a:cubicBezTo>
                <a:cubicBezTo>
                  <a:pt x="21180" y="839"/>
                  <a:pt x="21049" y="799"/>
                  <a:pt x="20963" y="760"/>
                </a:cubicBezTo>
                <a:cubicBezTo>
                  <a:pt x="21049" y="720"/>
                  <a:pt x="21182" y="525"/>
                  <a:pt x="21268" y="486"/>
                </a:cubicBezTo>
                <a:cubicBezTo>
                  <a:pt x="21136" y="486"/>
                  <a:pt x="21007" y="368"/>
                  <a:pt x="20876" y="331"/>
                </a:cubicBezTo>
                <a:cubicBezTo>
                  <a:pt x="20919" y="291"/>
                  <a:pt x="21049" y="173"/>
                  <a:pt x="21136" y="134"/>
                </a:cubicBezTo>
                <a:lnTo>
                  <a:pt x="21007" y="94"/>
                </a:lnTo>
                <a:cubicBezTo>
                  <a:pt x="21046" y="77"/>
                  <a:pt x="21116" y="39"/>
                  <a:pt x="21193" y="0"/>
                </a:cubicBezTo>
                <a:close/>
              </a:path>
            </a:pathLst>
          </a:custGeom>
          <a:solidFill>
            <a:schemeClr val="lt2">
              <a:alpha val="659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5" name="Google Shape;435;p62"/>
          <p:cNvGrpSpPr/>
          <p:nvPr/>
        </p:nvGrpSpPr>
        <p:grpSpPr>
          <a:xfrm rot="-843092">
            <a:off x="2741490" y="3781925"/>
            <a:ext cx="1591679" cy="891756"/>
            <a:chOff x="7173934" y="4021811"/>
            <a:chExt cx="1591642" cy="891736"/>
          </a:xfrm>
        </p:grpSpPr>
        <p:sp>
          <p:nvSpPr>
            <p:cNvPr id="436" name="Google Shape;436;p62"/>
            <p:cNvSpPr/>
            <p:nvPr/>
          </p:nvSpPr>
          <p:spPr>
            <a:xfrm rot="-6299817">
              <a:off x="7710253" y="3713314"/>
              <a:ext cx="519003" cy="1508729"/>
            </a:xfrm>
            <a:custGeom>
              <a:avLst/>
              <a:gdLst/>
              <a:ahLst/>
              <a:cxnLst/>
              <a:rect l="l" t="t" r="r" b="b"/>
              <a:pathLst>
                <a:path w="21811" h="63404" extrusionOk="0">
                  <a:moveTo>
                    <a:pt x="1" y="1"/>
                  </a:moveTo>
                  <a:lnTo>
                    <a:pt x="1" y="63403"/>
                  </a:lnTo>
                  <a:lnTo>
                    <a:pt x="21810" y="63403"/>
                  </a:lnTo>
                  <a:lnTo>
                    <a:pt x="21810" y="1"/>
                  </a:lnTo>
                  <a:close/>
                </a:path>
              </a:pathLst>
            </a:custGeom>
            <a:solidFill>
              <a:schemeClr val="accent1"/>
            </a:solidFill>
            <a:ln>
              <a:noFill/>
            </a:ln>
            <a:effectLst>
              <a:outerShdw blurRad="57150" dist="38100" dir="2100000" algn="bl" rotWithShape="0">
                <a:srgbClr val="000000">
                  <a:alpha val="2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62"/>
            <p:cNvSpPr txBox="1"/>
            <p:nvPr/>
          </p:nvSpPr>
          <p:spPr>
            <a:xfrm rot="-899705">
              <a:off x="7283560" y="4313085"/>
              <a:ext cx="1391379" cy="320191"/>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b="1">
                  <a:latin typeface="Playfair Display"/>
                  <a:ea typeface="Playfair Display"/>
                  <a:cs typeface="Playfair Display"/>
                  <a:sym typeface="Playfair Display"/>
                </a:rPr>
                <a:t>Travel more</a:t>
              </a:r>
              <a:endParaRPr/>
            </a:p>
          </p:txBody>
        </p:sp>
      </p:grpSp>
      <p:sp>
        <p:nvSpPr>
          <p:cNvPr id="438" name="Google Shape;438;p62"/>
          <p:cNvSpPr/>
          <p:nvPr/>
        </p:nvSpPr>
        <p:spPr>
          <a:xfrm rot="-6447825">
            <a:off x="2269490" y="2501287"/>
            <a:ext cx="288223" cy="206498"/>
          </a:xfrm>
          <a:custGeom>
            <a:avLst/>
            <a:gdLst/>
            <a:ahLst/>
            <a:cxnLst/>
            <a:rect l="l" t="t" r="r" b="b"/>
            <a:pathLst>
              <a:path w="11529" h="8260" extrusionOk="0">
                <a:moveTo>
                  <a:pt x="698" y="1"/>
                </a:moveTo>
                <a:cubicBezTo>
                  <a:pt x="512" y="1"/>
                  <a:pt x="353" y="177"/>
                  <a:pt x="348" y="358"/>
                </a:cubicBezTo>
                <a:cubicBezTo>
                  <a:pt x="348" y="552"/>
                  <a:pt x="342" y="742"/>
                  <a:pt x="336" y="930"/>
                </a:cubicBezTo>
                <a:cubicBezTo>
                  <a:pt x="19" y="2104"/>
                  <a:pt x="0" y="3114"/>
                  <a:pt x="286" y="4319"/>
                </a:cubicBezTo>
                <a:cubicBezTo>
                  <a:pt x="327" y="4493"/>
                  <a:pt x="464" y="4571"/>
                  <a:pt x="606" y="4571"/>
                </a:cubicBezTo>
                <a:cubicBezTo>
                  <a:pt x="785" y="4571"/>
                  <a:pt x="971" y="4445"/>
                  <a:pt x="974" y="4227"/>
                </a:cubicBezTo>
                <a:cubicBezTo>
                  <a:pt x="986" y="3679"/>
                  <a:pt x="999" y="3132"/>
                  <a:pt x="1010" y="2584"/>
                </a:cubicBezTo>
                <a:cubicBezTo>
                  <a:pt x="2442" y="5686"/>
                  <a:pt x="5169" y="8259"/>
                  <a:pt x="8452" y="8259"/>
                </a:cubicBezTo>
                <a:cubicBezTo>
                  <a:pt x="9380" y="8259"/>
                  <a:pt x="10352" y="8054"/>
                  <a:pt x="11352" y="7597"/>
                </a:cubicBezTo>
                <a:cubicBezTo>
                  <a:pt x="11528" y="7520"/>
                  <a:pt x="11432" y="7246"/>
                  <a:pt x="11263" y="7246"/>
                </a:cubicBezTo>
                <a:cubicBezTo>
                  <a:pt x="11245" y="7246"/>
                  <a:pt x="11226" y="7249"/>
                  <a:pt x="11206" y="7257"/>
                </a:cubicBezTo>
                <a:cubicBezTo>
                  <a:pt x="10358" y="7562"/>
                  <a:pt x="9539" y="7703"/>
                  <a:pt x="8760" y="7703"/>
                </a:cubicBezTo>
                <a:cubicBezTo>
                  <a:pt x="5043" y="7703"/>
                  <a:pt x="2196" y="4516"/>
                  <a:pt x="1089" y="875"/>
                </a:cubicBezTo>
                <a:lnTo>
                  <a:pt x="1089" y="875"/>
                </a:lnTo>
                <a:cubicBezTo>
                  <a:pt x="2105" y="1240"/>
                  <a:pt x="3116" y="1618"/>
                  <a:pt x="4150" y="1946"/>
                </a:cubicBezTo>
                <a:cubicBezTo>
                  <a:pt x="4189" y="1959"/>
                  <a:pt x="4226" y="1965"/>
                  <a:pt x="4261" y="1965"/>
                </a:cubicBezTo>
                <a:cubicBezTo>
                  <a:pt x="4580" y="1965"/>
                  <a:pt x="4666" y="1456"/>
                  <a:pt x="4320" y="1313"/>
                </a:cubicBezTo>
                <a:cubicBezTo>
                  <a:pt x="3158" y="851"/>
                  <a:pt x="1971" y="443"/>
                  <a:pt x="797" y="18"/>
                </a:cubicBezTo>
                <a:cubicBezTo>
                  <a:pt x="764" y="6"/>
                  <a:pt x="730" y="1"/>
                  <a:pt x="6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42"/>
        <p:cNvGrpSpPr/>
        <p:nvPr/>
      </p:nvGrpSpPr>
      <p:grpSpPr>
        <a:xfrm>
          <a:off x="0" y="0"/>
          <a:ext cx="0" cy="0"/>
          <a:chOff x="0" y="0"/>
          <a:chExt cx="0" cy="0"/>
        </a:xfrm>
      </p:grpSpPr>
      <p:sp>
        <p:nvSpPr>
          <p:cNvPr id="443" name="Google Shape;443;p63"/>
          <p:cNvSpPr/>
          <p:nvPr/>
        </p:nvSpPr>
        <p:spPr>
          <a:xfrm rot="693841">
            <a:off x="6669332" y="358411"/>
            <a:ext cx="1379808" cy="1311854"/>
          </a:xfrm>
          <a:prstGeom prst="rect">
            <a:avLst/>
          </a:prstGeom>
          <a:solidFill>
            <a:schemeClr val="dk2"/>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2400" b="1">
                <a:latin typeface="Playfair Display"/>
                <a:ea typeface="Playfair Display"/>
                <a:cs typeface="Playfair Display"/>
                <a:sym typeface="Playfair Display"/>
              </a:rPr>
              <a:t>Yes!</a:t>
            </a:r>
            <a:endParaRPr/>
          </a:p>
        </p:txBody>
      </p:sp>
      <p:sp>
        <p:nvSpPr>
          <p:cNvPr id="444" name="Google Shape;444;p63"/>
          <p:cNvSpPr txBox="1">
            <a:spLocks noGrp="1"/>
          </p:cNvSpPr>
          <p:nvPr>
            <p:ph type="title"/>
          </p:nvPr>
        </p:nvSpPr>
        <p:spPr>
          <a:xfrm>
            <a:off x="-370384" y="416896"/>
            <a:ext cx="5766600" cy="531900"/>
          </a:xfrm>
          <a:prstGeom prst="rect">
            <a:avLst/>
          </a:prstGeom>
        </p:spPr>
        <p:txBody>
          <a:bodyPr spcFirstLastPara="1" wrap="square" lIns="91425" tIns="91425" rIns="91425" bIns="91425" anchor="ctr" anchorCtr="0">
            <a:noAutofit/>
          </a:bodyPr>
          <a:lstStyle/>
          <a:p>
            <a:r>
              <a:rPr lang="en-GB" b="1" dirty="0"/>
              <a:t>Marketing Activity</a:t>
            </a:r>
            <a:endParaRPr dirty="0">
              <a:highlight>
                <a:schemeClr val="dk2"/>
              </a:highlight>
            </a:endParaRPr>
          </a:p>
        </p:txBody>
      </p:sp>
      <p:sp>
        <p:nvSpPr>
          <p:cNvPr id="445" name="Google Shape;445;p63"/>
          <p:cNvSpPr txBox="1">
            <a:spLocks noGrp="1"/>
          </p:cNvSpPr>
          <p:nvPr>
            <p:ph type="subTitle" idx="1"/>
          </p:nvPr>
        </p:nvSpPr>
        <p:spPr>
          <a:xfrm>
            <a:off x="748168" y="1014338"/>
            <a:ext cx="4306521" cy="2895600"/>
          </a:xfrm>
          <a:prstGeom prst="rect">
            <a:avLst/>
          </a:prstGeom>
        </p:spPr>
        <p:txBody>
          <a:bodyPr spcFirstLastPara="1" wrap="square" lIns="91425" tIns="91425" rIns="91425" bIns="91425" anchor="ctr" anchorCtr="0">
            <a:noAutofit/>
          </a:bodyPr>
          <a:lstStyle/>
          <a:p>
            <a:pPr marL="171450" indent="-171450" algn="l">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Marketing activities use digital platforms.</a:t>
            </a:r>
          </a:p>
          <a:p>
            <a:pPr marL="171450" indent="-171450" algn="l">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It uses social media platforms.</a:t>
            </a:r>
          </a:p>
          <a:p>
            <a:pPr marL="171450" indent="-171450" algn="l">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Allows partnerships with the Creative Wales and local arts services (</a:t>
            </a:r>
            <a:r>
              <a:rPr lang="en-GB" sz="1600" dirty="0" err="1">
                <a:latin typeface="Times New Roman" panose="02020603050405020304" pitchFamily="18" charset="0"/>
                <a:cs typeface="Times New Roman" panose="02020603050405020304" pitchFamily="18" charset="0"/>
              </a:rPr>
              <a:t>Lazzeretti</a:t>
            </a:r>
            <a:r>
              <a:rPr lang="en-GB" sz="1600" dirty="0">
                <a:latin typeface="Times New Roman" panose="02020603050405020304" pitchFamily="18" charset="0"/>
                <a:cs typeface="Times New Roman" panose="02020603050405020304" pitchFamily="18" charset="0"/>
              </a:rPr>
              <a:t> et al., 2022; </a:t>
            </a:r>
            <a:r>
              <a:rPr lang="en-GB" sz="1600" dirty="0" err="1">
                <a:latin typeface="Times New Roman" panose="02020603050405020304" pitchFamily="18" charset="0"/>
                <a:cs typeface="Times New Roman" panose="02020603050405020304" pitchFamily="18" charset="0"/>
              </a:rPr>
              <a:t>Kovaitė</a:t>
            </a:r>
            <a:r>
              <a:rPr lang="en-GB" sz="1600" dirty="0">
                <a:latin typeface="Times New Roman" panose="02020603050405020304" pitchFamily="18" charset="0"/>
                <a:cs typeface="Times New Roman" panose="02020603050405020304" pitchFamily="18" charset="0"/>
              </a:rPr>
              <a:t> et al., 2022). </a:t>
            </a:r>
          </a:p>
          <a:p>
            <a:pPr marL="171450" indent="-171450" algn="l">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The successful campaign uses unique offerings with diverse demographics (Thompson, 2021; Dias et al., 2023). </a:t>
            </a:r>
          </a:p>
          <a:p>
            <a:pPr marL="171450" indent="-171450" algn="l">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There are differences in the lessons from Welsh cultural campaigns.</a:t>
            </a:r>
            <a:endParaRPr lang="en-US" sz="1600" dirty="0">
              <a:latin typeface="Times New Roman" panose="02020603050405020304" pitchFamily="18" charset="0"/>
              <a:cs typeface="Times New Roman" panose="02020603050405020304" pitchFamily="18" charset="0"/>
            </a:endParaRPr>
          </a:p>
        </p:txBody>
      </p:sp>
      <p:sp>
        <p:nvSpPr>
          <p:cNvPr id="448" name="Google Shape;448;p63"/>
          <p:cNvSpPr/>
          <p:nvPr/>
        </p:nvSpPr>
        <p:spPr>
          <a:xfrm>
            <a:off x="6888800" y="476374"/>
            <a:ext cx="1052044" cy="1075944"/>
          </a:xfrm>
          <a:custGeom>
            <a:avLst/>
            <a:gdLst/>
            <a:ahLst/>
            <a:cxnLst/>
            <a:rect l="l" t="t" r="r" b="b"/>
            <a:pathLst>
              <a:path w="25619" h="26201" extrusionOk="0">
                <a:moveTo>
                  <a:pt x="12519" y="26175"/>
                </a:moveTo>
                <a:cubicBezTo>
                  <a:pt x="12312" y="26149"/>
                  <a:pt x="12092" y="26123"/>
                  <a:pt x="11885" y="26110"/>
                </a:cubicBezTo>
                <a:cubicBezTo>
                  <a:pt x="11859" y="26110"/>
                  <a:pt x="11820" y="26084"/>
                  <a:pt x="11807" y="26110"/>
                </a:cubicBezTo>
                <a:cubicBezTo>
                  <a:pt x="11497" y="26201"/>
                  <a:pt x="11174" y="26188"/>
                  <a:pt x="10889" y="26136"/>
                </a:cubicBezTo>
                <a:cubicBezTo>
                  <a:pt x="10450" y="26084"/>
                  <a:pt x="9984" y="26071"/>
                  <a:pt x="9557" y="25916"/>
                </a:cubicBezTo>
                <a:cubicBezTo>
                  <a:pt x="9376" y="25851"/>
                  <a:pt x="9169" y="25813"/>
                  <a:pt x="8988" y="25761"/>
                </a:cubicBezTo>
                <a:cubicBezTo>
                  <a:pt x="8820" y="25696"/>
                  <a:pt x="8639" y="25619"/>
                  <a:pt x="8458" y="25554"/>
                </a:cubicBezTo>
                <a:cubicBezTo>
                  <a:pt x="8277" y="25476"/>
                  <a:pt x="8109" y="25412"/>
                  <a:pt x="7941" y="25334"/>
                </a:cubicBezTo>
                <a:cubicBezTo>
                  <a:pt x="7372" y="25024"/>
                  <a:pt x="6790" y="24752"/>
                  <a:pt x="6273" y="24377"/>
                </a:cubicBezTo>
                <a:cubicBezTo>
                  <a:pt x="6234" y="24338"/>
                  <a:pt x="6169" y="24313"/>
                  <a:pt x="6130" y="24261"/>
                </a:cubicBezTo>
                <a:cubicBezTo>
                  <a:pt x="5923" y="24054"/>
                  <a:pt x="5717" y="23821"/>
                  <a:pt x="5484" y="23614"/>
                </a:cubicBezTo>
                <a:cubicBezTo>
                  <a:pt x="5251" y="23369"/>
                  <a:pt x="5070" y="23110"/>
                  <a:pt x="4928" y="22812"/>
                </a:cubicBezTo>
                <a:cubicBezTo>
                  <a:pt x="4772" y="22528"/>
                  <a:pt x="4630" y="22243"/>
                  <a:pt x="4436" y="21985"/>
                </a:cubicBezTo>
                <a:cubicBezTo>
                  <a:pt x="4294" y="21791"/>
                  <a:pt x="4216" y="21558"/>
                  <a:pt x="4048" y="21390"/>
                </a:cubicBezTo>
                <a:cubicBezTo>
                  <a:pt x="3790" y="21105"/>
                  <a:pt x="3660" y="20756"/>
                  <a:pt x="3466" y="20433"/>
                </a:cubicBezTo>
                <a:cubicBezTo>
                  <a:pt x="3285" y="20123"/>
                  <a:pt x="3182" y="19786"/>
                  <a:pt x="3001" y="19476"/>
                </a:cubicBezTo>
                <a:cubicBezTo>
                  <a:pt x="2871" y="19256"/>
                  <a:pt x="2729" y="19010"/>
                  <a:pt x="2509" y="18842"/>
                </a:cubicBezTo>
                <a:cubicBezTo>
                  <a:pt x="2341" y="18700"/>
                  <a:pt x="2225" y="18506"/>
                  <a:pt x="2121" y="18299"/>
                </a:cubicBezTo>
                <a:cubicBezTo>
                  <a:pt x="2096" y="18235"/>
                  <a:pt x="2083" y="18170"/>
                  <a:pt x="2031" y="18105"/>
                </a:cubicBezTo>
                <a:cubicBezTo>
                  <a:pt x="1824" y="17782"/>
                  <a:pt x="1656" y="17459"/>
                  <a:pt x="1527" y="17096"/>
                </a:cubicBezTo>
                <a:cubicBezTo>
                  <a:pt x="1410" y="16773"/>
                  <a:pt x="1268" y="16450"/>
                  <a:pt x="1139" y="16152"/>
                </a:cubicBezTo>
                <a:cubicBezTo>
                  <a:pt x="1074" y="15997"/>
                  <a:pt x="1048" y="15855"/>
                  <a:pt x="996" y="15713"/>
                </a:cubicBezTo>
                <a:cubicBezTo>
                  <a:pt x="802" y="15079"/>
                  <a:pt x="608" y="14433"/>
                  <a:pt x="414" y="13799"/>
                </a:cubicBezTo>
                <a:cubicBezTo>
                  <a:pt x="350" y="13592"/>
                  <a:pt x="337" y="13372"/>
                  <a:pt x="285" y="13152"/>
                </a:cubicBezTo>
                <a:lnTo>
                  <a:pt x="285" y="13113"/>
                </a:lnTo>
                <a:cubicBezTo>
                  <a:pt x="156" y="12790"/>
                  <a:pt x="169" y="12441"/>
                  <a:pt x="104" y="12105"/>
                </a:cubicBezTo>
                <a:cubicBezTo>
                  <a:pt x="104" y="12079"/>
                  <a:pt x="91" y="12053"/>
                  <a:pt x="91" y="12027"/>
                </a:cubicBezTo>
                <a:cubicBezTo>
                  <a:pt x="52" y="11510"/>
                  <a:pt x="1" y="10993"/>
                  <a:pt x="1" y="10475"/>
                </a:cubicBezTo>
                <a:cubicBezTo>
                  <a:pt x="1" y="10165"/>
                  <a:pt x="52" y="9880"/>
                  <a:pt x="117" y="9570"/>
                </a:cubicBezTo>
                <a:cubicBezTo>
                  <a:pt x="182" y="9311"/>
                  <a:pt x="285" y="9053"/>
                  <a:pt x="363" y="8807"/>
                </a:cubicBezTo>
                <a:cubicBezTo>
                  <a:pt x="427" y="8613"/>
                  <a:pt x="453" y="8419"/>
                  <a:pt x="608" y="8277"/>
                </a:cubicBezTo>
                <a:cubicBezTo>
                  <a:pt x="738" y="8135"/>
                  <a:pt x="815" y="7915"/>
                  <a:pt x="1009" y="7811"/>
                </a:cubicBezTo>
                <a:cubicBezTo>
                  <a:pt x="1061" y="7773"/>
                  <a:pt x="1087" y="7695"/>
                  <a:pt x="1139" y="7643"/>
                </a:cubicBezTo>
                <a:cubicBezTo>
                  <a:pt x="1203" y="7566"/>
                  <a:pt x="1281" y="7488"/>
                  <a:pt x="1346" y="7423"/>
                </a:cubicBezTo>
                <a:cubicBezTo>
                  <a:pt x="1410" y="7359"/>
                  <a:pt x="1449" y="7294"/>
                  <a:pt x="1462" y="7204"/>
                </a:cubicBezTo>
                <a:cubicBezTo>
                  <a:pt x="1488" y="6919"/>
                  <a:pt x="1539" y="6647"/>
                  <a:pt x="1578" y="6350"/>
                </a:cubicBezTo>
                <a:cubicBezTo>
                  <a:pt x="1617" y="6001"/>
                  <a:pt x="1772" y="5678"/>
                  <a:pt x="1863" y="5328"/>
                </a:cubicBezTo>
                <a:cubicBezTo>
                  <a:pt x="1940" y="5070"/>
                  <a:pt x="2134" y="4915"/>
                  <a:pt x="2290" y="4708"/>
                </a:cubicBezTo>
                <a:cubicBezTo>
                  <a:pt x="2471" y="4449"/>
                  <a:pt x="2690" y="4229"/>
                  <a:pt x="2884" y="3996"/>
                </a:cubicBezTo>
                <a:cubicBezTo>
                  <a:pt x="3208" y="3608"/>
                  <a:pt x="3634" y="3350"/>
                  <a:pt x="4009" y="3039"/>
                </a:cubicBezTo>
                <a:cubicBezTo>
                  <a:pt x="4126" y="2936"/>
                  <a:pt x="4281" y="2897"/>
                  <a:pt x="4397" y="2807"/>
                </a:cubicBezTo>
                <a:cubicBezTo>
                  <a:pt x="4617" y="2677"/>
                  <a:pt x="4824" y="2535"/>
                  <a:pt x="5031" y="2393"/>
                </a:cubicBezTo>
                <a:cubicBezTo>
                  <a:pt x="5044" y="2393"/>
                  <a:pt x="5044" y="2380"/>
                  <a:pt x="5070" y="2380"/>
                </a:cubicBezTo>
                <a:cubicBezTo>
                  <a:pt x="5341" y="2264"/>
                  <a:pt x="5600" y="2121"/>
                  <a:pt x="5872" y="2018"/>
                </a:cubicBezTo>
                <a:cubicBezTo>
                  <a:pt x="6182" y="1927"/>
                  <a:pt x="6492" y="1863"/>
                  <a:pt x="6803" y="1798"/>
                </a:cubicBezTo>
                <a:cubicBezTo>
                  <a:pt x="6893" y="1772"/>
                  <a:pt x="6958" y="1746"/>
                  <a:pt x="7036" y="1682"/>
                </a:cubicBezTo>
                <a:cubicBezTo>
                  <a:pt x="7126" y="1604"/>
                  <a:pt x="7217" y="1552"/>
                  <a:pt x="7320" y="1488"/>
                </a:cubicBezTo>
                <a:cubicBezTo>
                  <a:pt x="7385" y="1449"/>
                  <a:pt x="7424" y="1410"/>
                  <a:pt x="7488" y="1371"/>
                </a:cubicBezTo>
                <a:cubicBezTo>
                  <a:pt x="7527" y="1358"/>
                  <a:pt x="7540" y="1307"/>
                  <a:pt x="7579" y="1307"/>
                </a:cubicBezTo>
                <a:cubicBezTo>
                  <a:pt x="7928" y="1216"/>
                  <a:pt x="8174" y="919"/>
                  <a:pt x="8523" y="789"/>
                </a:cubicBezTo>
                <a:cubicBezTo>
                  <a:pt x="8652" y="738"/>
                  <a:pt x="8807" y="699"/>
                  <a:pt x="8937" y="660"/>
                </a:cubicBezTo>
                <a:lnTo>
                  <a:pt x="9415" y="518"/>
                </a:lnTo>
                <a:cubicBezTo>
                  <a:pt x="9622" y="453"/>
                  <a:pt x="9842" y="375"/>
                  <a:pt x="10062" y="324"/>
                </a:cubicBezTo>
                <a:cubicBezTo>
                  <a:pt x="10307" y="272"/>
                  <a:pt x="10514" y="130"/>
                  <a:pt x="10773" y="143"/>
                </a:cubicBezTo>
                <a:cubicBezTo>
                  <a:pt x="10902" y="156"/>
                  <a:pt x="11044" y="117"/>
                  <a:pt x="11200" y="78"/>
                </a:cubicBezTo>
                <a:cubicBezTo>
                  <a:pt x="11497" y="0"/>
                  <a:pt x="11820" y="13"/>
                  <a:pt x="12131" y="78"/>
                </a:cubicBezTo>
                <a:cubicBezTo>
                  <a:pt x="12299" y="117"/>
                  <a:pt x="12467" y="130"/>
                  <a:pt x="12635" y="156"/>
                </a:cubicBezTo>
                <a:cubicBezTo>
                  <a:pt x="12855" y="207"/>
                  <a:pt x="13101" y="272"/>
                  <a:pt x="13333" y="337"/>
                </a:cubicBezTo>
                <a:cubicBezTo>
                  <a:pt x="13670" y="440"/>
                  <a:pt x="14019" y="531"/>
                  <a:pt x="14355" y="634"/>
                </a:cubicBezTo>
                <a:cubicBezTo>
                  <a:pt x="14510" y="673"/>
                  <a:pt x="14665" y="712"/>
                  <a:pt x="14795" y="776"/>
                </a:cubicBezTo>
                <a:cubicBezTo>
                  <a:pt x="14989" y="867"/>
                  <a:pt x="15183" y="919"/>
                  <a:pt x="15403" y="983"/>
                </a:cubicBezTo>
                <a:cubicBezTo>
                  <a:pt x="15752" y="1061"/>
                  <a:pt x="16088" y="1177"/>
                  <a:pt x="16437" y="1281"/>
                </a:cubicBezTo>
                <a:cubicBezTo>
                  <a:pt x="16735" y="1358"/>
                  <a:pt x="17045" y="1423"/>
                  <a:pt x="17355" y="1501"/>
                </a:cubicBezTo>
                <a:cubicBezTo>
                  <a:pt x="17704" y="1578"/>
                  <a:pt x="18054" y="1682"/>
                  <a:pt x="18403" y="1733"/>
                </a:cubicBezTo>
                <a:cubicBezTo>
                  <a:pt x="18765" y="1772"/>
                  <a:pt x="19101" y="1876"/>
                  <a:pt x="19450" y="1966"/>
                </a:cubicBezTo>
                <a:cubicBezTo>
                  <a:pt x="19618" y="2018"/>
                  <a:pt x="19761" y="2082"/>
                  <a:pt x="19903" y="2147"/>
                </a:cubicBezTo>
                <a:cubicBezTo>
                  <a:pt x="20187" y="2276"/>
                  <a:pt x="20459" y="2341"/>
                  <a:pt x="20769" y="2393"/>
                </a:cubicBezTo>
                <a:cubicBezTo>
                  <a:pt x="21054" y="2445"/>
                  <a:pt x="21325" y="2522"/>
                  <a:pt x="21610" y="2587"/>
                </a:cubicBezTo>
                <a:cubicBezTo>
                  <a:pt x="21739" y="2613"/>
                  <a:pt x="21843" y="2651"/>
                  <a:pt x="21959" y="2703"/>
                </a:cubicBezTo>
                <a:cubicBezTo>
                  <a:pt x="22450" y="2923"/>
                  <a:pt x="22929" y="3156"/>
                  <a:pt x="23382" y="3414"/>
                </a:cubicBezTo>
                <a:cubicBezTo>
                  <a:pt x="23744" y="3621"/>
                  <a:pt x="24093" y="3815"/>
                  <a:pt x="24300" y="4203"/>
                </a:cubicBezTo>
                <a:cubicBezTo>
                  <a:pt x="24300" y="4216"/>
                  <a:pt x="24326" y="4216"/>
                  <a:pt x="24339" y="4229"/>
                </a:cubicBezTo>
                <a:cubicBezTo>
                  <a:pt x="24545" y="4410"/>
                  <a:pt x="24662" y="4656"/>
                  <a:pt x="24817" y="4876"/>
                </a:cubicBezTo>
                <a:cubicBezTo>
                  <a:pt x="24998" y="5134"/>
                  <a:pt x="25140" y="5393"/>
                  <a:pt x="25257" y="5678"/>
                </a:cubicBezTo>
                <a:cubicBezTo>
                  <a:pt x="25399" y="6066"/>
                  <a:pt x="25567" y="6453"/>
                  <a:pt x="25554" y="6880"/>
                </a:cubicBezTo>
                <a:cubicBezTo>
                  <a:pt x="25554" y="6984"/>
                  <a:pt x="25580" y="7074"/>
                  <a:pt x="25580" y="7178"/>
                </a:cubicBezTo>
                <a:cubicBezTo>
                  <a:pt x="25593" y="7307"/>
                  <a:pt x="25619" y="7449"/>
                  <a:pt x="25593" y="7579"/>
                </a:cubicBezTo>
                <a:cubicBezTo>
                  <a:pt x="25567" y="7824"/>
                  <a:pt x="25528" y="8070"/>
                  <a:pt x="25489" y="8303"/>
                </a:cubicBezTo>
                <a:cubicBezTo>
                  <a:pt x="25451" y="8484"/>
                  <a:pt x="25373" y="8665"/>
                  <a:pt x="25373" y="8846"/>
                </a:cubicBezTo>
                <a:cubicBezTo>
                  <a:pt x="25334" y="9169"/>
                  <a:pt x="25334" y="9492"/>
                  <a:pt x="25334" y="9816"/>
                </a:cubicBezTo>
                <a:cubicBezTo>
                  <a:pt x="25334" y="10230"/>
                  <a:pt x="25270" y="10631"/>
                  <a:pt x="25231" y="11057"/>
                </a:cubicBezTo>
                <a:cubicBezTo>
                  <a:pt x="25179" y="11575"/>
                  <a:pt x="24946" y="12027"/>
                  <a:pt x="24817" y="12493"/>
                </a:cubicBezTo>
                <a:cubicBezTo>
                  <a:pt x="24739" y="12790"/>
                  <a:pt x="24623" y="13075"/>
                  <a:pt x="24481" y="13333"/>
                </a:cubicBezTo>
                <a:cubicBezTo>
                  <a:pt x="24274" y="13721"/>
                  <a:pt x="24157" y="14148"/>
                  <a:pt x="23963" y="14549"/>
                </a:cubicBezTo>
                <a:cubicBezTo>
                  <a:pt x="23951" y="14601"/>
                  <a:pt x="23899" y="14626"/>
                  <a:pt x="23886" y="14665"/>
                </a:cubicBezTo>
                <a:cubicBezTo>
                  <a:pt x="23847" y="14730"/>
                  <a:pt x="23795" y="14769"/>
                  <a:pt x="23770" y="14833"/>
                </a:cubicBezTo>
                <a:cubicBezTo>
                  <a:pt x="23692" y="14989"/>
                  <a:pt x="23601" y="15144"/>
                  <a:pt x="23537" y="15286"/>
                </a:cubicBezTo>
                <a:cubicBezTo>
                  <a:pt x="23459" y="15454"/>
                  <a:pt x="23330" y="15596"/>
                  <a:pt x="23317" y="15790"/>
                </a:cubicBezTo>
                <a:cubicBezTo>
                  <a:pt x="23304" y="15894"/>
                  <a:pt x="23200" y="15971"/>
                  <a:pt x="23149" y="16062"/>
                </a:cubicBezTo>
                <a:cubicBezTo>
                  <a:pt x="23007" y="16359"/>
                  <a:pt x="22877" y="16670"/>
                  <a:pt x="22735" y="16954"/>
                </a:cubicBezTo>
                <a:cubicBezTo>
                  <a:pt x="22463" y="17484"/>
                  <a:pt x="22218" y="18053"/>
                  <a:pt x="21843" y="18545"/>
                </a:cubicBezTo>
                <a:cubicBezTo>
                  <a:pt x="21662" y="18778"/>
                  <a:pt x="21558" y="19062"/>
                  <a:pt x="21429" y="19321"/>
                </a:cubicBezTo>
                <a:cubicBezTo>
                  <a:pt x="21377" y="19411"/>
                  <a:pt x="21299" y="19515"/>
                  <a:pt x="21248" y="19605"/>
                </a:cubicBezTo>
                <a:cubicBezTo>
                  <a:pt x="21183" y="19735"/>
                  <a:pt x="21118" y="19864"/>
                  <a:pt x="21054" y="20006"/>
                </a:cubicBezTo>
                <a:cubicBezTo>
                  <a:pt x="20950" y="20239"/>
                  <a:pt x="20782" y="20420"/>
                  <a:pt x="20627" y="20614"/>
                </a:cubicBezTo>
                <a:cubicBezTo>
                  <a:pt x="20459" y="20821"/>
                  <a:pt x="20291" y="21041"/>
                  <a:pt x="20136" y="21261"/>
                </a:cubicBezTo>
                <a:cubicBezTo>
                  <a:pt x="20071" y="21338"/>
                  <a:pt x="20006" y="21416"/>
                  <a:pt x="19942" y="21480"/>
                </a:cubicBezTo>
                <a:cubicBezTo>
                  <a:pt x="19722" y="21713"/>
                  <a:pt x="19528" y="21933"/>
                  <a:pt x="19321" y="22166"/>
                </a:cubicBezTo>
                <a:cubicBezTo>
                  <a:pt x="19179" y="22308"/>
                  <a:pt x="19011" y="22450"/>
                  <a:pt x="18842" y="22580"/>
                </a:cubicBezTo>
                <a:cubicBezTo>
                  <a:pt x="18623" y="22748"/>
                  <a:pt x="18429" y="22942"/>
                  <a:pt x="18209" y="23071"/>
                </a:cubicBezTo>
                <a:cubicBezTo>
                  <a:pt x="17847" y="23278"/>
                  <a:pt x="17562" y="23562"/>
                  <a:pt x="17239" y="23795"/>
                </a:cubicBezTo>
                <a:cubicBezTo>
                  <a:pt x="17032" y="23938"/>
                  <a:pt x="16812" y="24106"/>
                  <a:pt x="16605" y="24248"/>
                </a:cubicBezTo>
                <a:cubicBezTo>
                  <a:pt x="16450" y="24364"/>
                  <a:pt x="16282" y="24494"/>
                  <a:pt x="16127" y="24584"/>
                </a:cubicBezTo>
                <a:cubicBezTo>
                  <a:pt x="15933" y="24701"/>
                  <a:pt x="15700" y="24791"/>
                  <a:pt x="15506" y="24907"/>
                </a:cubicBezTo>
                <a:cubicBezTo>
                  <a:pt x="15351" y="24985"/>
                  <a:pt x="15170" y="25101"/>
                  <a:pt x="15002" y="25179"/>
                </a:cubicBezTo>
                <a:cubicBezTo>
                  <a:pt x="14717" y="25308"/>
                  <a:pt x="14420" y="25425"/>
                  <a:pt x="14135" y="25554"/>
                </a:cubicBezTo>
                <a:cubicBezTo>
                  <a:pt x="13902" y="25670"/>
                  <a:pt x="13696" y="25787"/>
                  <a:pt x="13489" y="25929"/>
                </a:cubicBezTo>
                <a:cubicBezTo>
                  <a:pt x="13256" y="26084"/>
                  <a:pt x="13023" y="26188"/>
                  <a:pt x="12739" y="26149"/>
                </a:cubicBezTo>
                <a:lnTo>
                  <a:pt x="12532" y="26149"/>
                </a:lnTo>
                <a:cubicBezTo>
                  <a:pt x="12519" y="26149"/>
                  <a:pt x="12519" y="26149"/>
                  <a:pt x="12519" y="26175"/>
                </a:cubicBezTo>
                <a:close/>
                <a:moveTo>
                  <a:pt x="13437" y="2651"/>
                </a:moveTo>
                <a:lnTo>
                  <a:pt x="13437" y="2600"/>
                </a:lnTo>
                <a:cubicBezTo>
                  <a:pt x="13243" y="2626"/>
                  <a:pt x="13036" y="2651"/>
                  <a:pt x="12842" y="2677"/>
                </a:cubicBezTo>
                <a:cubicBezTo>
                  <a:pt x="12338" y="2742"/>
                  <a:pt x="11833" y="2781"/>
                  <a:pt x="11355" y="2923"/>
                </a:cubicBezTo>
                <a:cubicBezTo>
                  <a:pt x="11290" y="2936"/>
                  <a:pt x="11226" y="2936"/>
                  <a:pt x="11161" y="2949"/>
                </a:cubicBezTo>
                <a:cubicBezTo>
                  <a:pt x="11032" y="2975"/>
                  <a:pt x="10902" y="2988"/>
                  <a:pt x="10760" y="3014"/>
                </a:cubicBezTo>
                <a:lnTo>
                  <a:pt x="9687" y="3208"/>
                </a:lnTo>
                <a:lnTo>
                  <a:pt x="9635" y="3208"/>
                </a:lnTo>
                <a:cubicBezTo>
                  <a:pt x="9376" y="3195"/>
                  <a:pt x="9143" y="3272"/>
                  <a:pt x="8898" y="3337"/>
                </a:cubicBezTo>
                <a:cubicBezTo>
                  <a:pt x="8587" y="3427"/>
                  <a:pt x="8277" y="3492"/>
                  <a:pt x="7993" y="3570"/>
                </a:cubicBezTo>
                <a:cubicBezTo>
                  <a:pt x="7695" y="3647"/>
                  <a:pt x="7424" y="3764"/>
                  <a:pt x="7152" y="3854"/>
                </a:cubicBezTo>
                <a:cubicBezTo>
                  <a:pt x="6596" y="4074"/>
                  <a:pt x="6053" y="4268"/>
                  <a:pt x="5497" y="4488"/>
                </a:cubicBezTo>
                <a:cubicBezTo>
                  <a:pt x="5238" y="4604"/>
                  <a:pt x="5005" y="4734"/>
                  <a:pt x="4747" y="4863"/>
                </a:cubicBezTo>
                <a:cubicBezTo>
                  <a:pt x="4578" y="4940"/>
                  <a:pt x="4397" y="5018"/>
                  <a:pt x="4242" y="5134"/>
                </a:cubicBezTo>
                <a:cubicBezTo>
                  <a:pt x="4113" y="5238"/>
                  <a:pt x="3984" y="5315"/>
                  <a:pt x="3841" y="5341"/>
                </a:cubicBezTo>
                <a:cubicBezTo>
                  <a:pt x="3803" y="5367"/>
                  <a:pt x="3751" y="5393"/>
                  <a:pt x="3738" y="5432"/>
                </a:cubicBezTo>
                <a:cubicBezTo>
                  <a:pt x="3596" y="5652"/>
                  <a:pt x="3415" y="5859"/>
                  <a:pt x="3285" y="6104"/>
                </a:cubicBezTo>
                <a:cubicBezTo>
                  <a:pt x="3091" y="6492"/>
                  <a:pt x="2949" y="6893"/>
                  <a:pt x="2807" y="7307"/>
                </a:cubicBezTo>
                <a:cubicBezTo>
                  <a:pt x="2742" y="7462"/>
                  <a:pt x="2716" y="7643"/>
                  <a:pt x="2652" y="7798"/>
                </a:cubicBezTo>
                <a:cubicBezTo>
                  <a:pt x="2484" y="8186"/>
                  <a:pt x="2432" y="8613"/>
                  <a:pt x="2302" y="9027"/>
                </a:cubicBezTo>
                <a:cubicBezTo>
                  <a:pt x="2302" y="9066"/>
                  <a:pt x="2302" y="9079"/>
                  <a:pt x="2290" y="9117"/>
                </a:cubicBezTo>
                <a:cubicBezTo>
                  <a:pt x="2251" y="9337"/>
                  <a:pt x="2238" y="9570"/>
                  <a:pt x="2199" y="9790"/>
                </a:cubicBezTo>
                <a:cubicBezTo>
                  <a:pt x="2160" y="10191"/>
                  <a:pt x="2108" y="10579"/>
                  <a:pt x="2070" y="10993"/>
                </a:cubicBezTo>
                <a:cubicBezTo>
                  <a:pt x="2044" y="11329"/>
                  <a:pt x="2031" y="11665"/>
                  <a:pt x="2031" y="12001"/>
                </a:cubicBezTo>
                <a:cubicBezTo>
                  <a:pt x="2031" y="12027"/>
                  <a:pt x="2031" y="12053"/>
                  <a:pt x="2005" y="12066"/>
                </a:cubicBezTo>
                <a:cubicBezTo>
                  <a:pt x="1927" y="12312"/>
                  <a:pt x="1940" y="12570"/>
                  <a:pt x="1979" y="12829"/>
                </a:cubicBezTo>
                <a:cubicBezTo>
                  <a:pt x="2005" y="13010"/>
                  <a:pt x="2057" y="13191"/>
                  <a:pt x="2096" y="13359"/>
                </a:cubicBezTo>
                <a:cubicBezTo>
                  <a:pt x="2173" y="13721"/>
                  <a:pt x="2238" y="14096"/>
                  <a:pt x="2315" y="14445"/>
                </a:cubicBezTo>
                <a:cubicBezTo>
                  <a:pt x="2354" y="14575"/>
                  <a:pt x="2367" y="14704"/>
                  <a:pt x="2393" y="14820"/>
                </a:cubicBezTo>
                <a:cubicBezTo>
                  <a:pt x="2509" y="15195"/>
                  <a:pt x="2626" y="15583"/>
                  <a:pt x="2755" y="15946"/>
                </a:cubicBezTo>
                <a:cubicBezTo>
                  <a:pt x="2936" y="16489"/>
                  <a:pt x="3027" y="17045"/>
                  <a:pt x="3298" y="17549"/>
                </a:cubicBezTo>
                <a:cubicBezTo>
                  <a:pt x="3324" y="17588"/>
                  <a:pt x="3324" y="17601"/>
                  <a:pt x="3337" y="17627"/>
                </a:cubicBezTo>
                <a:cubicBezTo>
                  <a:pt x="3389" y="17821"/>
                  <a:pt x="3453" y="17989"/>
                  <a:pt x="3544" y="18170"/>
                </a:cubicBezTo>
                <a:cubicBezTo>
                  <a:pt x="3647" y="18312"/>
                  <a:pt x="3686" y="18467"/>
                  <a:pt x="3777" y="18622"/>
                </a:cubicBezTo>
                <a:cubicBezTo>
                  <a:pt x="3906" y="18894"/>
                  <a:pt x="4035" y="19166"/>
                  <a:pt x="4178" y="19437"/>
                </a:cubicBezTo>
                <a:cubicBezTo>
                  <a:pt x="4372" y="19799"/>
                  <a:pt x="4566" y="20174"/>
                  <a:pt x="4760" y="20523"/>
                </a:cubicBezTo>
                <a:cubicBezTo>
                  <a:pt x="4785" y="20575"/>
                  <a:pt x="4811" y="20640"/>
                  <a:pt x="4837" y="20705"/>
                </a:cubicBezTo>
                <a:cubicBezTo>
                  <a:pt x="4889" y="20769"/>
                  <a:pt x="4915" y="20847"/>
                  <a:pt x="4979" y="20899"/>
                </a:cubicBezTo>
                <a:cubicBezTo>
                  <a:pt x="5173" y="21080"/>
                  <a:pt x="5367" y="21222"/>
                  <a:pt x="5561" y="21403"/>
                </a:cubicBezTo>
                <a:cubicBezTo>
                  <a:pt x="5846" y="21661"/>
                  <a:pt x="6104" y="21933"/>
                  <a:pt x="6402" y="22153"/>
                </a:cubicBezTo>
                <a:cubicBezTo>
                  <a:pt x="6984" y="22593"/>
                  <a:pt x="7501" y="23123"/>
                  <a:pt x="8135" y="23498"/>
                </a:cubicBezTo>
                <a:cubicBezTo>
                  <a:pt x="8199" y="23550"/>
                  <a:pt x="8264" y="23614"/>
                  <a:pt x="8329" y="23666"/>
                </a:cubicBezTo>
                <a:lnTo>
                  <a:pt x="8574" y="23860"/>
                </a:lnTo>
                <a:cubicBezTo>
                  <a:pt x="8859" y="24080"/>
                  <a:pt x="9169" y="24313"/>
                  <a:pt x="9467" y="24532"/>
                </a:cubicBezTo>
                <a:cubicBezTo>
                  <a:pt x="9544" y="24597"/>
                  <a:pt x="9609" y="24610"/>
                  <a:pt x="9725" y="24610"/>
                </a:cubicBezTo>
                <a:cubicBezTo>
                  <a:pt x="9997" y="24610"/>
                  <a:pt x="10281" y="24610"/>
                  <a:pt x="10566" y="24545"/>
                </a:cubicBezTo>
                <a:cubicBezTo>
                  <a:pt x="10760" y="24507"/>
                  <a:pt x="10954" y="24507"/>
                  <a:pt x="11148" y="24455"/>
                </a:cubicBezTo>
                <a:cubicBezTo>
                  <a:pt x="11355" y="24403"/>
                  <a:pt x="11549" y="24338"/>
                  <a:pt x="11769" y="24338"/>
                </a:cubicBezTo>
                <a:cubicBezTo>
                  <a:pt x="11988" y="24338"/>
                  <a:pt x="12195" y="24287"/>
                  <a:pt x="12402" y="24274"/>
                </a:cubicBezTo>
                <a:cubicBezTo>
                  <a:pt x="12570" y="24261"/>
                  <a:pt x="12739" y="24248"/>
                  <a:pt x="12907" y="24196"/>
                </a:cubicBezTo>
                <a:cubicBezTo>
                  <a:pt x="13230" y="24132"/>
                  <a:pt x="13540" y="24054"/>
                  <a:pt x="13838" y="23950"/>
                </a:cubicBezTo>
                <a:cubicBezTo>
                  <a:pt x="14213" y="23860"/>
                  <a:pt x="14575" y="23744"/>
                  <a:pt x="14911" y="23562"/>
                </a:cubicBezTo>
                <a:cubicBezTo>
                  <a:pt x="14937" y="23550"/>
                  <a:pt x="14989" y="23537"/>
                  <a:pt x="15028" y="23511"/>
                </a:cubicBezTo>
                <a:cubicBezTo>
                  <a:pt x="15157" y="23472"/>
                  <a:pt x="15286" y="23420"/>
                  <a:pt x="15415" y="23356"/>
                </a:cubicBezTo>
                <a:cubicBezTo>
                  <a:pt x="15558" y="23278"/>
                  <a:pt x="15700" y="23187"/>
                  <a:pt x="15829" y="23110"/>
                </a:cubicBezTo>
                <a:cubicBezTo>
                  <a:pt x="15997" y="23019"/>
                  <a:pt x="16140" y="22916"/>
                  <a:pt x="16321" y="22838"/>
                </a:cubicBezTo>
                <a:cubicBezTo>
                  <a:pt x="16644" y="22683"/>
                  <a:pt x="16877" y="22437"/>
                  <a:pt x="17097" y="22166"/>
                </a:cubicBezTo>
                <a:cubicBezTo>
                  <a:pt x="17316" y="21868"/>
                  <a:pt x="17523" y="21558"/>
                  <a:pt x="17743" y="21274"/>
                </a:cubicBezTo>
                <a:cubicBezTo>
                  <a:pt x="17847" y="21131"/>
                  <a:pt x="17976" y="20976"/>
                  <a:pt x="18092" y="20834"/>
                </a:cubicBezTo>
                <a:cubicBezTo>
                  <a:pt x="18235" y="20653"/>
                  <a:pt x="18416" y="20485"/>
                  <a:pt x="18532" y="20265"/>
                </a:cubicBezTo>
                <a:cubicBezTo>
                  <a:pt x="18674" y="20032"/>
                  <a:pt x="18907" y="19838"/>
                  <a:pt x="18998" y="19554"/>
                </a:cubicBezTo>
                <a:cubicBezTo>
                  <a:pt x="19011" y="19528"/>
                  <a:pt x="19036" y="19515"/>
                  <a:pt x="19049" y="19489"/>
                </a:cubicBezTo>
                <a:cubicBezTo>
                  <a:pt x="19295" y="19256"/>
                  <a:pt x="19437" y="18933"/>
                  <a:pt x="19618" y="18648"/>
                </a:cubicBezTo>
                <a:cubicBezTo>
                  <a:pt x="19825" y="18325"/>
                  <a:pt x="20006" y="17976"/>
                  <a:pt x="20213" y="17653"/>
                </a:cubicBezTo>
                <a:cubicBezTo>
                  <a:pt x="20394" y="17342"/>
                  <a:pt x="20601" y="17071"/>
                  <a:pt x="20795" y="16760"/>
                </a:cubicBezTo>
                <a:cubicBezTo>
                  <a:pt x="20924" y="16553"/>
                  <a:pt x="21002" y="16346"/>
                  <a:pt x="21144" y="16152"/>
                </a:cubicBezTo>
                <a:cubicBezTo>
                  <a:pt x="21351" y="15894"/>
                  <a:pt x="21506" y="15609"/>
                  <a:pt x="21675" y="15351"/>
                </a:cubicBezTo>
                <a:lnTo>
                  <a:pt x="22062" y="14730"/>
                </a:lnTo>
                <a:cubicBezTo>
                  <a:pt x="22114" y="14626"/>
                  <a:pt x="22140" y="14497"/>
                  <a:pt x="22205" y="14407"/>
                </a:cubicBezTo>
                <a:cubicBezTo>
                  <a:pt x="22412" y="14148"/>
                  <a:pt x="22489" y="13825"/>
                  <a:pt x="22644" y="13527"/>
                </a:cubicBezTo>
                <a:cubicBezTo>
                  <a:pt x="22800" y="13217"/>
                  <a:pt x="22916" y="12894"/>
                  <a:pt x="23071" y="12609"/>
                </a:cubicBezTo>
                <a:cubicBezTo>
                  <a:pt x="23239" y="12299"/>
                  <a:pt x="23433" y="12027"/>
                  <a:pt x="23614" y="11717"/>
                </a:cubicBezTo>
                <a:cubicBezTo>
                  <a:pt x="23770" y="11458"/>
                  <a:pt x="23912" y="11187"/>
                  <a:pt x="24080" y="10915"/>
                </a:cubicBezTo>
                <a:cubicBezTo>
                  <a:pt x="24377" y="10372"/>
                  <a:pt x="24662" y="9829"/>
                  <a:pt x="24882" y="9247"/>
                </a:cubicBezTo>
                <a:cubicBezTo>
                  <a:pt x="24972" y="9053"/>
                  <a:pt x="25050" y="8872"/>
                  <a:pt x="24985" y="8626"/>
                </a:cubicBezTo>
                <a:cubicBezTo>
                  <a:pt x="24882" y="8354"/>
                  <a:pt x="24856" y="8044"/>
                  <a:pt x="24778" y="7773"/>
                </a:cubicBezTo>
                <a:cubicBezTo>
                  <a:pt x="24688" y="7462"/>
                  <a:pt x="24520" y="7178"/>
                  <a:pt x="24390" y="6880"/>
                </a:cubicBezTo>
                <a:cubicBezTo>
                  <a:pt x="24209" y="6492"/>
                  <a:pt x="24015" y="6104"/>
                  <a:pt x="23782" y="5742"/>
                </a:cubicBezTo>
                <a:cubicBezTo>
                  <a:pt x="23757" y="5690"/>
                  <a:pt x="23705" y="5639"/>
                  <a:pt x="23679" y="5587"/>
                </a:cubicBezTo>
                <a:cubicBezTo>
                  <a:pt x="23524" y="5380"/>
                  <a:pt x="23291" y="5264"/>
                  <a:pt x="23084" y="5109"/>
                </a:cubicBezTo>
                <a:cubicBezTo>
                  <a:pt x="22748" y="4837"/>
                  <a:pt x="22386" y="4604"/>
                  <a:pt x="22024" y="4358"/>
                </a:cubicBezTo>
                <a:cubicBezTo>
                  <a:pt x="21920" y="4294"/>
                  <a:pt x="21817" y="4216"/>
                  <a:pt x="21713" y="4139"/>
                </a:cubicBezTo>
                <a:cubicBezTo>
                  <a:pt x="21532" y="4022"/>
                  <a:pt x="21351" y="3906"/>
                  <a:pt x="21131" y="3841"/>
                </a:cubicBezTo>
                <a:cubicBezTo>
                  <a:pt x="20989" y="3802"/>
                  <a:pt x="20873" y="3699"/>
                  <a:pt x="20743" y="3621"/>
                </a:cubicBezTo>
                <a:cubicBezTo>
                  <a:pt x="20549" y="3518"/>
                  <a:pt x="20343" y="3440"/>
                  <a:pt x="20149" y="3350"/>
                </a:cubicBezTo>
                <a:cubicBezTo>
                  <a:pt x="19877" y="3233"/>
                  <a:pt x="19618" y="3065"/>
                  <a:pt x="19308" y="3052"/>
                </a:cubicBezTo>
                <a:cubicBezTo>
                  <a:pt x="19256" y="3052"/>
                  <a:pt x="19230" y="3039"/>
                  <a:pt x="19179" y="3026"/>
                </a:cubicBezTo>
                <a:cubicBezTo>
                  <a:pt x="18778" y="2871"/>
                  <a:pt x="18364" y="2703"/>
                  <a:pt x="17963" y="2574"/>
                </a:cubicBezTo>
                <a:cubicBezTo>
                  <a:pt x="17769" y="2509"/>
                  <a:pt x="17549" y="2483"/>
                  <a:pt x="17355" y="2470"/>
                </a:cubicBezTo>
                <a:cubicBezTo>
                  <a:pt x="17213" y="2457"/>
                  <a:pt x="17058" y="2509"/>
                  <a:pt x="16916" y="2509"/>
                </a:cubicBezTo>
                <a:cubicBezTo>
                  <a:pt x="16670" y="2509"/>
                  <a:pt x="16411" y="2470"/>
                  <a:pt x="16166" y="2548"/>
                </a:cubicBezTo>
                <a:cubicBezTo>
                  <a:pt x="16101" y="2574"/>
                  <a:pt x="16023" y="2574"/>
                  <a:pt x="15959" y="2574"/>
                </a:cubicBezTo>
                <a:cubicBezTo>
                  <a:pt x="15390" y="2574"/>
                  <a:pt x="14834" y="2574"/>
                  <a:pt x="14265" y="2548"/>
                </a:cubicBezTo>
                <a:cubicBezTo>
                  <a:pt x="14187" y="2548"/>
                  <a:pt x="14096" y="2548"/>
                  <a:pt x="14032" y="2574"/>
                </a:cubicBezTo>
                <a:cubicBezTo>
                  <a:pt x="13812" y="2600"/>
                  <a:pt x="13631" y="2639"/>
                  <a:pt x="13437" y="2651"/>
                </a:cubicBezTo>
                <a:close/>
                <a:moveTo>
                  <a:pt x="4216" y="4785"/>
                </a:moveTo>
                <a:cubicBezTo>
                  <a:pt x="4229" y="4785"/>
                  <a:pt x="4229" y="4798"/>
                  <a:pt x="4242" y="4798"/>
                </a:cubicBezTo>
                <a:cubicBezTo>
                  <a:pt x="4385" y="4721"/>
                  <a:pt x="4540" y="4656"/>
                  <a:pt x="4682" y="4578"/>
                </a:cubicBezTo>
                <a:cubicBezTo>
                  <a:pt x="4889" y="4462"/>
                  <a:pt x="5096" y="4346"/>
                  <a:pt x="5329" y="4268"/>
                </a:cubicBezTo>
                <a:cubicBezTo>
                  <a:pt x="5626" y="4139"/>
                  <a:pt x="5936" y="4022"/>
                  <a:pt x="6260" y="3906"/>
                </a:cubicBezTo>
                <a:cubicBezTo>
                  <a:pt x="7048" y="3634"/>
                  <a:pt x="7837" y="3324"/>
                  <a:pt x="8652" y="3156"/>
                </a:cubicBezTo>
                <a:cubicBezTo>
                  <a:pt x="8988" y="3091"/>
                  <a:pt x="9337" y="2936"/>
                  <a:pt x="9700" y="2975"/>
                </a:cubicBezTo>
                <a:cubicBezTo>
                  <a:pt x="9738" y="2975"/>
                  <a:pt x="9764" y="2962"/>
                  <a:pt x="9803" y="2962"/>
                </a:cubicBezTo>
                <a:cubicBezTo>
                  <a:pt x="10191" y="2871"/>
                  <a:pt x="10579" y="2807"/>
                  <a:pt x="10967" y="2729"/>
                </a:cubicBezTo>
                <a:lnTo>
                  <a:pt x="10980" y="2729"/>
                </a:lnTo>
                <a:lnTo>
                  <a:pt x="12001" y="2587"/>
                </a:lnTo>
                <a:cubicBezTo>
                  <a:pt x="12338" y="2535"/>
                  <a:pt x="12661" y="2445"/>
                  <a:pt x="13010" y="2419"/>
                </a:cubicBezTo>
                <a:cubicBezTo>
                  <a:pt x="13424" y="2406"/>
                  <a:pt x="13851" y="2380"/>
                  <a:pt x="14277" y="2354"/>
                </a:cubicBezTo>
                <a:cubicBezTo>
                  <a:pt x="14808" y="2341"/>
                  <a:pt x="15351" y="2354"/>
                  <a:pt x="15881" y="2341"/>
                </a:cubicBezTo>
                <a:cubicBezTo>
                  <a:pt x="16191" y="2341"/>
                  <a:pt x="16476" y="2289"/>
                  <a:pt x="16786" y="2264"/>
                </a:cubicBezTo>
                <a:cubicBezTo>
                  <a:pt x="16735" y="2212"/>
                  <a:pt x="16670" y="2199"/>
                  <a:pt x="16618" y="2199"/>
                </a:cubicBezTo>
                <a:cubicBezTo>
                  <a:pt x="16502" y="2160"/>
                  <a:pt x="16359" y="2147"/>
                  <a:pt x="16256" y="2121"/>
                </a:cubicBezTo>
                <a:cubicBezTo>
                  <a:pt x="16010" y="2057"/>
                  <a:pt x="15803" y="1927"/>
                  <a:pt x="15545" y="1927"/>
                </a:cubicBezTo>
                <a:cubicBezTo>
                  <a:pt x="15506" y="1927"/>
                  <a:pt x="15480" y="1901"/>
                  <a:pt x="15441" y="1888"/>
                </a:cubicBezTo>
                <a:cubicBezTo>
                  <a:pt x="15234" y="1824"/>
                  <a:pt x="15028" y="1746"/>
                  <a:pt x="14795" y="1694"/>
                </a:cubicBezTo>
                <a:cubicBezTo>
                  <a:pt x="14394" y="1617"/>
                  <a:pt x="13993" y="1539"/>
                  <a:pt x="13592" y="1488"/>
                </a:cubicBezTo>
                <a:cubicBezTo>
                  <a:pt x="13165" y="1436"/>
                  <a:pt x="12739" y="1436"/>
                  <a:pt x="12312" y="1423"/>
                </a:cubicBezTo>
                <a:lnTo>
                  <a:pt x="12053" y="1423"/>
                </a:lnTo>
                <a:cubicBezTo>
                  <a:pt x="11445" y="1410"/>
                  <a:pt x="10850" y="1449"/>
                  <a:pt x="10243" y="1488"/>
                </a:cubicBezTo>
                <a:cubicBezTo>
                  <a:pt x="10204" y="1488"/>
                  <a:pt x="10191" y="1488"/>
                  <a:pt x="10152" y="1501"/>
                </a:cubicBezTo>
                <a:cubicBezTo>
                  <a:pt x="9984" y="1513"/>
                  <a:pt x="9790" y="1539"/>
                  <a:pt x="9609" y="1565"/>
                </a:cubicBezTo>
                <a:cubicBezTo>
                  <a:pt x="9363" y="1604"/>
                  <a:pt x="9131" y="1617"/>
                  <a:pt x="8859" y="1643"/>
                </a:cubicBezTo>
                <a:cubicBezTo>
                  <a:pt x="8691" y="1669"/>
                  <a:pt x="8510" y="1682"/>
                  <a:pt x="8342" y="1707"/>
                </a:cubicBezTo>
                <a:cubicBezTo>
                  <a:pt x="8018" y="1759"/>
                  <a:pt x="7682" y="1824"/>
                  <a:pt x="7359" y="1888"/>
                </a:cubicBezTo>
                <a:cubicBezTo>
                  <a:pt x="7152" y="1940"/>
                  <a:pt x="6919" y="1992"/>
                  <a:pt x="6751" y="2095"/>
                </a:cubicBezTo>
                <a:cubicBezTo>
                  <a:pt x="6505" y="2251"/>
                  <a:pt x="6273" y="2445"/>
                  <a:pt x="6066" y="2639"/>
                </a:cubicBezTo>
                <a:cubicBezTo>
                  <a:pt x="5846" y="2858"/>
                  <a:pt x="5652" y="3104"/>
                  <a:pt x="5432" y="3350"/>
                </a:cubicBezTo>
                <a:cubicBezTo>
                  <a:pt x="5070" y="3764"/>
                  <a:pt x="4695" y="4203"/>
                  <a:pt x="4320" y="4643"/>
                </a:cubicBezTo>
                <a:cubicBezTo>
                  <a:pt x="4281" y="4669"/>
                  <a:pt x="4242" y="4734"/>
                  <a:pt x="4216" y="4785"/>
                </a:cubicBezTo>
                <a:close/>
                <a:moveTo>
                  <a:pt x="1397" y="7837"/>
                </a:moveTo>
                <a:cubicBezTo>
                  <a:pt x="1268" y="7954"/>
                  <a:pt x="1152" y="8031"/>
                  <a:pt x="1074" y="8135"/>
                </a:cubicBezTo>
                <a:cubicBezTo>
                  <a:pt x="802" y="8419"/>
                  <a:pt x="673" y="8794"/>
                  <a:pt x="544" y="9143"/>
                </a:cubicBezTo>
                <a:cubicBezTo>
                  <a:pt x="505" y="9247"/>
                  <a:pt x="505" y="9337"/>
                  <a:pt x="466" y="9441"/>
                </a:cubicBezTo>
                <a:cubicBezTo>
                  <a:pt x="363" y="9648"/>
                  <a:pt x="311" y="9855"/>
                  <a:pt x="311" y="10100"/>
                </a:cubicBezTo>
                <a:cubicBezTo>
                  <a:pt x="311" y="10165"/>
                  <a:pt x="311" y="10243"/>
                  <a:pt x="298" y="10307"/>
                </a:cubicBezTo>
                <a:cubicBezTo>
                  <a:pt x="220" y="10592"/>
                  <a:pt x="220" y="10863"/>
                  <a:pt x="272" y="11135"/>
                </a:cubicBezTo>
                <a:cubicBezTo>
                  <a:pt x="337" y="11510"/>
                  <a:pt x="233" y="11898"/>
                  <a:pt x="376" y="12247"/>
                </a:cubicBezTo>
                <a:cubicBezTo>
                  <a:pt x="337" y="12596"/>
                  <a:pt x="492" y="12894"/>
                  <a:pt x="531" y="13243"/>
                </a:cubicBezTo>
                <a:cubicBezTo>
                  <a:pt x="544" y="13385"/>
                  <a:pt x="557" y="13527"/>
                  <a:pt x="608" y="13670"/>
                </a:cubicBezTo>
                <a:cubicBezTo>
                  <a:pt x="802" y="14355"/>
                  <a:pt x="1009" y="15014"/>
                  <a:pt x="1216" y="15700"/>
                </a:cubicBezTo>
                <a:cubicBezTo>
                  <a:pt x="1268" y="15842"/>
                  <a:pt x="1320" y="15984"/>
                  <a:pt x="1384" y="16127"/>
                </a:cubicBezTo>
                <a:cubicBezTo>
                  <a:pt x="1514" y="16437"/>
                  <a:pt x="1630" y="16760"/>
                  <a:pt x="1772" y="17071"/>
                </a:cubicBezTo>
                <a:cubicBezTo>
                  <a:pt x="1902" y="17342"/>
                  <a:pt x="2044" y="17614"/>
                  <a:pt x="2173" y="17911"/>
                </a:cubicBezTo>
                <a:cubicBezTo>
                  <a:pt x="2225" y="18002"/>
                  <a:pt x="2290" y="18105"/>
                  <a:pt x="2341" y="18222"/>
                </a:cubicBezTo>
                <a:cubicBezTo>
                  <a:pt x="2419" y="18364"/>
                  <a:pt x="2496" y="18519"/>
                  <a:pt x="2665" y="18648"/>
                </a:cubicBezTo>
                <a:cubicBezTo>
                  <a:pt x="2690" y="18428"/>
                  <a:pt x="2613" y="18235"/>
                  <a:pt x="2535" y="18053"/>
                </a:cubicBezTo>
                <a:cubicBezTo>
                  <a:pt x="2302" y="17588"/>
                  <a:pt x="2264" y="17058"/>
                  <a:pt x="2070" y="16566"/>
                </a:cubicBezTo>
                <a:lnTo>
                  <a:pt x="2070" y="16515"/>
                </a:lnTo>
                <a:cubicBezTo>
                  <a:pt x="2031" y="16230"/>
                  <a:pt x="1966" y="15920"/>
                  <a:pt x="1915" y="15635"/>
                </a:cubicBezTo>
                <a:cubicBezTo>
                  <a:pt x="1863" y="15351"/>
                  <a:pt x="1785" y="15092"/>
                  <a:pt x="1811" y="14808"/>
                </a:cubicBezTo>
                <a:cubicBezTo>
                  <a:pt x="1837" y="14691"/>
                  <a:pt x="1811" y="14601"/>
                  <a:pt x="1798" y="14484"/>
                </a:cubicBezTo>
                <a:cubicBezTo>
                  <a:pt x="1785" y="14303"/>
                  <a:pt x="1733" y="14122"/>
                  <a:pt x="1746" y="13954"/>
                </a:cubicBezTo>
                <a:cubicBezTo>
                  <a:pt x="1772" y="13256"/>
                  <a:pt x="1708" y="12570"/>
                  <a:pt x="1552" y="11911"/>
                </a:cubicBezTo>
                <a:cubicBezTo>
                  <a:pt x="1527" y="11769"/>
                  <a:pt x="1488" y="11600"/>
                  <a:pt x="1475" y="11458"/>
                </a:cubicBezTo>
                <a:cubicBezTo>
                  <a:pt x="1449" y="10980"/>
                  <a:pt x="1423" y="10501"/>
                  <a:pt x="1410" y="10023"/>
                </a:cubicBezTo>
                <a:lnTo>
                  <a:pt x="1410" y="9686"/>
                </a:lnTo>
                <a:cubicBezTo>
                  <a:pt x="1410" y="9622"/>
                  <a:pt x="1397" y="9544"/>
                  <a:pt x="1397" y="9492"/>
                </a:cubicBezTo>
                <a:cubicBezTo>
                  <a:pt x="1320" y="9105"/>
                  <a:pt x="1333" y="8691"/>
                  <a:pt x="1397" y="8303"/>
                </a:cubicBezTo>
                <a:cubicBezTo>
                  <a:pt x="1397" y="8160"/>
                  <a:pt x="1384" y="8018"/>
                  <a:pt x="1397" y="7837"/>
                </a:cubicBezTo>
                <a:close/>
                <a:moveTo>
                  <a:pt x="18403" y="21041"/>
                </a:moveTo>
                <a:lnTo>
                  <a:pt x="18442" y="21080"/>
                </a:lnTo>
                <a:lnTo>
                  <a:pt x="18636" y="20937"/>
                </a:lnTo>
                <a:cubicBezTo>
                  <a:pt x="18804" y="20756"/>
                  <a:pt x="18972" y="20575"/>
                  <a:pt x="19153" y="20420"/>
                </a:cubicBezTo>
                <a:cubicBezTo>
                  <a:pt x="19282" y="20291"/>
                  <a:pt x="19424" y="20174"/>
                  <a:pt x="19554" y="20045"/>
                </a:cubicBezTo>
                <a:cubicBezTo>
                  <a:pt x="19696" y="19877"/>
                  <a:pt x="19812" y="19683"/>
                  <a:pt x="19942" y="19515"/>
                </a:cubicBezTo>
                <a:cubicBezTo>
                  <a:pt x="19955" y="19476"/>
                  <a:pt x="19993" y="19463"/>
                  <a:pt x="20006" y="19424"/>
                </a:cubicBezTo>
                <a:cubicBezTo>
                  <a:pt x="20071" y="19360"/>
                  <a:pt x="20136" y="19295"/>
                  <a:pt x="20187" y="19217"/>
                </a:cubicBezTo>
                <a:cubicBezTo>
                  <a:pt x="20291" y="19075"/>
                  <a:pt x="20407" y="18907"/>
                  <a:pt x="20524" y="18752"/>
                </a:cubicBezTo>
                <a:cubicBezTo>
                  <a:pt x="20808" y="18325"/>
                  <a:pt x="21118" y="17911"/>
                  <a:pt x="21455" y="17523"/>
                </a:cubicBezTo>
                <a:cubicBezTo>
                  <a:pt x="21649" y="17290"/>
                  <a:pt x="21817" y="17058"/>
                  <a:pt x="21998" y="16812"/>
                </a:cubicBezTo>
                <a:lnTo>
                  <a:pt x="22386" y="16282"/>
                </a:lnTo>
                <a:cubicBezTo>
                  <a:pt x="22489" y="16114"/>
                  <a:pt x="22644" y="15958"/>
                  <a:pt x="22722" y="15777"/>
                </a:cubicBezTo>
                <a:cubicBezTo>
                  <a:pt x="22851" y="15467"/>
                  <a:pt x="23110" y="15260"/>
                  <a:pt x="23252" y="14963"/>
                </a:cubicBezTo>
                <a:cubicBezTo>
                  <a:pt x="23317" y="14859"/>
                  <a:pt x="23369" y="14743"/>
                  <a:pt x="23446" y="14639"/>
                </a:cubicBezTo>
                <a:cubicBezTo>
                  <a:pt x="23757" y="14303"/>
                  <a:pt x="23938" y="13915"/>
                  <a:pt x="24093" y="13488"/>
                </a:cubicBezTo>
                <a:cubicBezTo>
                  <a:pt x="24196" y="13256"/>
                  <a:pt x="24274" y="13010"/>
                  <a:pt x="24351" y="12777"/>
                </a:cubicBezTo>
                <a:cubicBezTo>
                  <a:pt x="24429" y="12596"/>
                  <a:pt x="24545" y="12402"/>
                  <a:pt x="24610" y="12195"/>
                </a:cubicBezTo>
                <a:cubicBezTo>
                  <a:pt x="24804" y="11600"/>
                  <a:pt x="25050" y="11006"/>
                  <a:pt x="25037" y="10359"/>
                </a:cubicBezTo>
                <a:cubicBezTo>
                  <a:pt x="25037" y="10307"/>
                  <a:pt x="25050" y="10281"/>
                  <a:pt x="25063" y="10230"/>
                </a:cubicBezTo>
                <a:cubicBezTo>
                  <a:pt x="25127" y="10087"/>
                  <a:pt x="25101" y="9958"/>
                  <a:pt x="25076" y="9803"/>
                </a:cubicBezTo>
                <a:cubicBezTo>
                  <a:pt x="25037" y="9868"/>
                  <a:pt x="24985" y="9932"/>
                  <a:pt x="24946" y="9997"/>
                </a:cubicBezTo>
                <a:cubicBezTo>
                  <a:pt x="24791" y="10307"/>
                  <a:pt x="24649" y="10618"/>
                  <a:pt x="24481" y="10928"/>
                </a:cubicBezTo>
                <a:cubicBezTo>
                  <a:pt x="24390" y="11096"/>
                  <a:pt x="24300" y="11290"/>
                  <a:pt x="24196" y="11471"/>
                </a:cubicBezTo>
                <a:cubicBezTo>
                  <a:pt x="24015" y="11769"/>
                  <a:pt x="23821" y="12053"/>
                  <a:pt x="23627" y="12350"/>
                </a:cubicBezTo>
                <a:cubicBezTo>
                  <a:pt x="23550" y="12454"/>
                  <a:pt x="23485" y="12570"/>
                  <a:pt x="23420" y="12687"/>
                </a:cubicBezTo>
                <a:cubicBezTo>
                  <a:pt x="23265" y="12945"/>
                  <a:pt x="23123" y="13191"/>
                  <a:pt x="22994" y="13450"/>
                </a:cubicBezTo>
                <a:cubicBezTo>
                  <a:pt x="22838" y="13747"/>
                  <a:pt x="22709" y="14070"/>
                  <a:pt x="22541" y="14381"/>
                </a:cubicBezTo>
                <a:cubicBezTo>
                  <a:pt x="22489" y="14484"/>
                  <a:pt x="22399" y="14549"/>
                  <a:pt x="22360" y="14639"/>
                </a:cubicBezTo>
                <a:cubicBezTo>
                  <a:pt x="22256" y="14963"/>
                  <a:pt x="22024" y="15221"/>
                  <a:pt x="21869" y="15532"/>
                </a:cubicBezTo>
                <a:cubicBezTo>
                  <a:pt x="21700" y="15816"/>
                  <a:pt x="21519" y="16101"/>
                  <a:pt x="21325" y="16372"/>
                </a:cubicBezTo>
                <a:cubicBezTo>
                  <a:pt x="21196" y="16566"/>
                  <a:pt x="21118" y="16773"/>
                  <a:pt x="21002" y="16967"/>
                </a:cubicBezTo>
                <a:lnTo>
                  <a:pt x="20524" y="17743"/>
                </a:lnTo>
                <a:lnTo>
                  <a:pt x="19942" y="18765"/>
                </a:lnTo>
                <a:cubicBezTo>
                  <a:pt x="19774" y="19036"/>
                  <a:pt x="19631" y="19308"/>
                  <a:pt x="19476" y="19592"/>
                </a:cubicBezTo>
                <a:cubicBezTo>
                  <a:pt x="19450" y="19618"/>
                  <a:pt x="19411" y="19657"/>
                  <a:pt x="19386" y="19683"/>
                </a:cubicBezTo>
                <a:cubicBezTo>
                  <a:pt x="19321" y="19786"/>
                  <a:pt x="19256" y="19864"/>
                  <a:pt x="19192" y="19954"/>
                </a:cubicBezTo>
                <a:cubicBezTo>
                  <a:pt x="19049" y="20187"/>
                  <a:pt x="18907" y="20420"/>
                  <a:pt x="18739" y="20627"/>
                </a:cubicBezTo>
                <a:cubicBezTo>
                  <a:pt x="18648" y="20743"/>
                  <a:pt x="18519" y="20886"/>
                  <a:pt x="18403" y="21041"/>
                </a:cubicBezTo>
                <a:close/>
                <a:moveTo>
                  <a:pt x="19515" y="2199"/>
                </a:moveTo>
                <a:cubicBezTo>
                  <a:pt x="19321" y="2070"/>
                  <a:pt x="18868" y="1940"/>
                  <a:pt x="18674" y="1927"/>
                </a:cubicBezTo>
                <a:cubicBezTo>
                  <a:pt x="18519" y="1901"/>
                  <a:pt x="18338" y="1888"/>
                  <a:pt x="18183" y="1837"/>
                </a:cubicBezTo>
                <a:cubicBezTo>
                  <a:pt x="17549" y="1694"/>
                  <a:pt x="16916" y="1513"/>
                  <a:pt x="16282" y="1371"/>
                </a:cubicBezTo>
                <a:cubicBezTo>
                  <a:pt x="16088" y="1319"/>
                  <a:pt x="15894" y="1281"/>
                  <a:pt x="15713" y="1229"/>
                </a:cubicBezTo>
                <a:cubicBezTo>
                  <a:pt x="15454" y="1164"/>
                  <a:pt x="15221" y="1100"/>
                  <a:pt x="14963" y="1022"/>
                </a:cubicBezTo>
                <a:cubicBezTo>
                  <a:pt x="14704" y="932"/>
                  <a:pt x="14446" y="841"/>
                  <a:pt x="14187" y="763"/>
                </a:cubicBezTo>
                <a:cubicBezTo>
                  <a:pt x="13864" y="660"/>
                  <a:pt x="13553" y="569"/>
                  <a:pt x="13230" y="479"/>
                </a:cubicBezTo>
                <a:cubicBezTo>
                  <a:pt x="13023" y="414"/>
                  <a:pt x="12790" y="388"/>
                  <a:pt x="12570" y="337"/>
                </a:cubicBezTo>
                <a:cubicBezTo>
                  <a:pt x="12364" y="285"/>
                  <a:pt x="12144" y="246"/>
                  <a:pt x="11950" y="220"/>
                </a:cubicBezTo>
                <a:cubicBezTo>
                  <a:pt x="11743" y="207"/>
                  <a:pt x="11549" y="220"/>
                  <a:pt x="11342" y="246"/>
                </a:cubicBezTo>
                <a:cubicBezTo>
                  <a:pt x="11161" y="259"/>
                  <a:pt x="11006" y="337"/>
                  <a:pt x="10825" y="337"/>
                </a:cubicBezTo>
                <a:cubicBezTo>
                  <a:pt x="10566" y="324"/>
                  <a:pt x="10359" y="466"/>
                  <a:pt x="10113" y="518"/>
                </a:cubicBezTo>
                <a:cubicBezTo>
                  <a:pt x="9881" y="569"/>
                  <a:pt x="9661" y="647"/>
                  <a:pt x="9454" y="725"/>
                </a:cubicBezTo>
                <a:cubicBezTo>
                  <a:pt x="9299" y="776"/>
                  <a:pt x="9156" y="841"/>
                  <a:pt x="9014" y="854"/>
                </a:cubicBezTo>
                <a:cubicBezTo>
                  <a:pt x="8730" y="893"/>
                  <a:pt x="8497" y="1035"/>
                  <a:pt x="8264" y="1177"/>
                </a:cubicBezTo>
                <a:cubicBezTo>
                  <a:pt x="8109" y="1294"/>
                  <a:pt x="7941" y="1410"/>
                  <a:pt x="7747" y="1475"/>
                </a:cubicBezTo>
                <a:cubicBezTo>
                  <a:pt x="7721" y="1488"/>
                  <a:pt x="7682" y="1539"/>
                  <a:pt x="7656" y="1565"/>
                </a:cubicBezTo>
                <a:cubicBezTo>
                  <a:pt x="7656" y="1578"/>
                  <a:pt x="7669" y="1604"/>
                  <a:pt x="7669" y="1617"/>
                </a:cubicBezTo>
                <a:cubicBezTo>
                  <a:pt x="7799" y="1604"/>
                  <a:pt x="7915" y="1565"/>
                  <a:pt x="8044" y="1552"/>
                </a:cubicBezTo>
                <a:cubicBezTo>
                  <a:pt x="8277" y="1513"/>
                  <a:pt x="8510" y="1488"/>
                  <a:pt x="8756" y="1449"/>
                </a:cubicBezTo>
                <a:cubicBezTo>
                  <a:pt x="9027" y="1423"/>
                  <a:pt x="9312" y="1371"/>
                  <a:pt x="9596" y="1358"/>
                </a:cubicBezTo>
                <a:cubicBezTo>
                  <a:pt x="9932" y="1319"/>
                  <a:pt x="10281" y="1307"/>
                  <a:pt x="10631" y="1294"/>
                </a:cubicBezTo>
                <a:lnTo>
                  <a:pt x="10644" y="1294"/>
                </a:lnTo>
                <a:cubicBezTo>
                  <a:pt x="10863" y="1216"/>
                  <a:pt x="11109" y="1229"/>
                  <a:pt x="11342" y="1229"/>
                </a:cubicBezTo>
                <a:lnTo>
                  <a:pt x="12532" y="1229"/>
                </a:lnTo>
                <a:cubicBezTo>
                  <a:pt x="12609" y="1229"/>
                  <a:pt x="12700" y="1242"/>
                  <a:pt x="12764" y="1242"/>
                </a:cubicBezTo>
                <a:cubicBezTo>
                  <a:pt x="12868" y="1255"/>
                  <a:pt x="12997" y="1294"/>
                  <a:pt x="13114" y="1294"/>
                </a:cubicBezTo>
                <a:cubicBezTo>
                  <a:pt x="13476" y="1281"/>
                  <a:pt x="13812" y="1319"/>
                  <a:pt x="14148" y="1371"/>
                </a:cubicBezTo>
                <a:cubicBezTo>
                  <a:pt x="14614" y="1449"/>
                  <a:pt x="15066" y="1552"/>
                  <a:pt x="15519" y="1707"/>
                </a:cubicBezTo>
                <a:cubicBezTo>
                  <a:pt x="15558" y="1733"/>
                  <a:pt x="15609" y="1733"/>
                  <a:pt x="15648" y="1733"/>
                </a:cubicBezTo>
                <a:cubicBezTo>
                  <a:pt x="15803" y="1759"/>
                  <a:pt x="15946" y="1798"/>
                  <a:pt x="16088" y="1837"/>
                </a:cubicBezTo>
                <a:cubicBezTo>
                  <a:pt x="16230" y="1888"/>
                  <a:pt x="16385" y="1940"/>
                  <a:pt x="16541" y="1992"/>
                </a:cubicBezTo>
                <a:cubicBezTo>
                  <a:pt x="16812" y="2057"/>
                  <a:pt x="17110" y="2121"/>
                  <a:pt x="17381" y="2186"/>
                </a:cubicBezTo>
                <a:cubicBezTo>
                  <a:pt x="17498" y="2199"/>
                  <a:pt x="17614" y="2251"/>
                  <a:pt x="17704" y="2251"/>
                </a:cubicBezTo>
                <a:lnTo>
                  <a:pt x="19373" y="2251"/>
                </a:lnTo>
                <a:cubicBezTo>
                  <a:pt x="19411" y="2212"/>
                  <a:pt x="19476" y="2212"/>
                  <a:pt x="19515" y="2199"/>
                </a:cubicBezTo>
                <a:close/>
                <a:moveTo>
                  <a:pt x="15079" y="24830"/>
                </a:moveTo>
                <a:cubicBezTo>
                  <a:pt x="15364" y="24701"/>
                  <a:pt x="15661" y="24584"/>
                  <a:pt x="15933" y="24429"/>
                </a:cubicBezTo>
                <a:cubicBezTo>
                  <a:pt x="16334" y="24157"/>
                  <a:pt x="16709" y="23860"/>
                  <a:pt x="17097" y="23588"/>
                </a:cubicBezTo>
                <a:cubicBezTo>
                  <a:pt x="17446" y="23330"/>
                  <a:pt x="17756" y="23019"/>
                  <a:pt x="18131" y="22787"/>
                </a:cubicBezTo>
                <a:cubicBezTo>
                  <a:pt x="18325" y="22683"/>
                  <a:pt x="18480" y="22515"/>
                  <a:pt x="18661" y="22373"/>
                </a:cubicBezTo>
                <a:cubicBezTo>
                  <a:pt x="18881" y="22179"/>
                  <a:pt x="19101" y="21998"/>
                  <a:pt x="19308" y="21791"/>
                </a:cubicBezTo>
                <a:cubicBezTo>
                  <a:pt x="19450" y="21649"/>
                  <a:pt x="19580" y="21468"/>
                  <a:pt x="19735" y="21299"/>
                </a:cubicBezTo>
                <a:lnTo>
                  <a:pt x="19929" y="21067"/>
                </a:lnTo>
                <a:cubicBezTo>
                  <a:pt x="20123" y="20821"/>
                  <a:pt x="20291" y="20588"/>
                  <a:pt x="20485" y="20355"/>
                </a:cubicBezTo>
                <a:cubicBezTo>
                  <a:pt x="20653" y="20136"/>
                  <a:pt x="20834" y="19929"/>
                  <a:pt x="20924" y="19683"/>
                </a:cubicBezTo>
                <a:cubicBezTo>
                  <a:pt x="21041" y="19360"/>
                  <a:pt x="21235" y="19088"/>
                  <a:pt x="21416" y="18804"/>
                </a:cubicBezTo>
                <a:cubicBezTo>
                  <a:pt x="21455" y="18739"/>
                  <a:pt x="21493" y="18648"/>
                  <a:pt x="21519" y="18571"/>
                </a:cubicBezTo>
                <a:cubicBezTo>
                  <a:pt x="21558" y="18519"/>
                  <a:pt x="21584" y="18454"/>
                  <a:pt x="21623" y="18416"/>
                </a:cubicBezTo>
                <a:cubicBezTo>
                  <a:pt x="21933" y="18002"/>
                  <a:pt x="22166" y="17575"/>
                  <a:pt x="22360" y="17096"/>
                </a:cubicBezTo>
                <a:cubicBezTo>
                  <a:pt x="22450" y="16903"/>
                  <a:pt x="22554" y="16721"/>
                  <a:pt x="22644" y="16540"/>
                </a:cubicBezTo>
                <a:cubicBezTo>
                  <a:pt x="22722" y="16359"/>
                  <a:pt x="22877" y="16217"/>
                  <a:pt x="22903" y="15933"/>
                </a:cubicBezTo>
                <a:cubicBezTo>
                  <a:pt x="22813" y="16049"/>
                  <a:pt x="22735" y="16114"/>
                  <a:pt x="22670" y="16191"/>
                </a:cubicBezTo>
                <a:cubicBezTo>
                  <a:pt x="22541" y="16385"/>
                  <a:pt x="22450" y="16605"/>
                  <a:pt x="22295" y="16760"/>
                </a:cubicBezTo>
                <a:cubicBezTo>
                  <a:pt x="21998" y="17096"/>
                  <a:pt x="21778" y="17523"/>
                  <a:pt x="21455" y="17847"/>
                </a:cubicBezTo>
                <a:cubicBezTo>
                  <a:pt x="21248" y="18066"/>
                  <a:pt x="21067" y="18325"/>
                  <a:pt x="20899" y="18584"/>
                </a:cubicBezTo>
                <a:cubicBezTo>
                  <a:pt x="20718" y="18842"/>
                  <a:pt x="20537" y="19101"/>
                  <a:pt x="20355" y="19347"/>
                </a:cubicBezTo>
                <a:cubicBezTo>
                  <a:pt x="20226" y="19528"/>
                  <a:pt x="20123" y="19683"/>
                  <a:pt x="19993" y="19851"/>
                </a:cubicBezTo>
                <a:cubicBezTo>
                  <a:pt x="19864" y="20006"/>
                  <a:pt x="19709" y="20174"/>
                  <a:pt x="19567" y="20329"/>
                </a:cubicBezTo>
                <a:cubicBezTo>
                  <a:pt x="19450" y="20459"/>
                  <a:pt x="19321" y="20575"/>
                  <a:pt x="19192" y="20705"/>
                </a:cubicBezTo>
                <a:cubicBezTo>
                  <a:pt x="18985" y="20899"/>
                  <a:pt x="18778" y="21080"/>
                  <a:pt x="18571" y="21274"/>
                </a:cubicBezTo>
                <a:cubicBezTo>
                  <a:pt x="18442" y="21390"/>
                  <a:pt x="18325" y="21493"/>
                  <a:pt x="18196" y="21610"/>
                </a:cubicBezTo>
                <a:cubicBezTo>
                  <a:pt x="18028" y="21752"/>
                  <a:pt x="17898" y="21933"/>
                  <a:pt x="17730" y="22062"/>
                </a:cubicBezTo>
                <a:cubicBezTo>
                  <a:pt x="17446" y="22256"/>
                  <a:pt x="17187" y="22489"/>
                  <a:pt x="16980" y="22748"/>
                </a:cubicBezTo>
                <a:cubicBezTo>
                  <a:pt x="16786" y="22981"/>
                  <a:pt x="16644" y="23278"/>
                  <a:pt x="16372" y="23420"/>
                </a:cubicBezTo>
                <a:cubicBezTo>
                  <a:pt x="16334" y="23433"/>
                  <a:pt x="16321" y="23485"/>
                  <a:pt x="16308" y="23498"/>
                </a:cubicBezTo>
                <a:cubicBezTo>
                  <a:pt x="16075" y="23731"/>
                  <a:pt x="15881" y="23976"/>
                  <a:pt x="15635" y="24183"/>
                </a:cubicBezTo>
                <a:cubicBezTo>
                  <a:pt x="15441" y="24403"/>
                  <a:pt x="15221" y="24571"/>
                  <a:pt x="15079" y="24830"/>
                </a:cubicBezTo>
                <a:close/>
                <a:moveTo>
                  <a:pt x="6234" y="2199"/>
                </a:moveTo>
                <a:cubicBezTo>
                  <a:pt x="6234" y="2186"/>
                  <a:pt x="6221" y="2186"/>
                  <a:pt x="6221" y="2160"/>
                </a:cubicBezTo>
                <a:cubicBezTo>
                  <a:pt x="6182" y="2186"/>
                  <a:pt x="6130" y="2186"/>
                  <a:pt x="6104" y="2199"/>
                </a:cubicBezTo>
                <a:cubicBezTo>
                  <a:pt x="5898" y="2289"/>
                  <a:pt x="5691" y="2406"/>
                  <a:pt x="5484" y="2470"/>
                </a:cubicBezTo>
                <a:cubicBezTo>
                  <a:pt x="5264" y="2535"/>
                  <a:pt x="5070" y="2677"/>
                  <a:pt x="4876" y="2794"/>
                </a:cubicBezTo>
                <a:cubicBezTo>
                  <a:pt x="4566" y="2975"/>
                  <a:pt x="4281" y="3182"/>
                  <a:pt x="3984" y="3376"/>
                </a:cubicBezTo>
                <a:cubicBezTo>
                  <a:pt x="3609" y="3634"/>
                  <a:pt x="3272" y="3919"/>
                  <a:pt x="2962" y="4268"/>
                </a:cubicBezTo>
                <a:cubicBezTo>
                  <a:pt x="2703" y="4552"/>
                  <a:pt x="2458" y="4863"/>
                  <a:pt x="2225" y="5173"/>
                </a:cubicBezTo>
                <a:cubicBezTo>
                  <a:pt x="2199" y="5186"/>
                  <a:pt x="2186" y="5225"/>
                  <a:pt x="2173" y="5238"/>
                </a:cubicBezTo>
                <a:cubicBezTo>
                  <a:pt x="2096" y="5458"/>
                  <a:pt x="2031" y="5703"/>
                  <a:pt x="1927" y="5936"/>
                </a:cubicBezTo>
                <a:cubicBezTo>
                  <a:pt x="1811" y="6234"/>
                  <a:pt x="1798" y="6557"/>
                  <a:pt x="1772" y="6906"/>
                </a:cubicBezTo>
                <a:cubicBezTo>
                  <a:pt x="1876" y="6803"/>
                  <a:pt x="1979" y="6712"/>
                  <a:pt x="2070" y="6596"/>
                </a:cubicBezTo>
                <a:cubicBezTo>
                  <a:pt x="2264" y="6363"/>
                  <a:pt x="2484" y="6143"/>
                  <a:pt x="2677" y="5897"/>
                </a:cubicBezTo>
                <a:cubicBezTo>
                  <a:pt x="2910" y="5587"/>
                  <a:pt x="3272" y="5432"/>
                  <a:pt x="3544" y="5173"/>
                </a:cubicBezTo>
                <a:cubicBezTo>
                  <a:pt x="3738" y="5005"/>
                  <a:pt x="3945" y="4863"/>
                  <a:pt x="4048" y="4604"/>
                </a:cubicBezTo>
                <a:cubicBezTo>
                  <a:pt x="4061" y="4578"/>
                  <a:pt x="4100" y="4540"/>
                  <a:pt x="4126" y="4514"/>
                </a:cubicBezTo>
                <a:cubicBezTo>
                  <a:pt x="4514" y="4074"/>
                  <a:pt x="4889" y="3634"/>
                  <a:pt x="5277" y="3195"/>
                </a:cubicBezTo>
                <a:cubicBezTo>
                  <a:pt x="5484" y="2949"/>
                  <a:pt x="5691" y="2716"/>
                  <a:pt x="5923" y="2470"/>
                </a:cubicBezTo>
                <a:cubicBezTo>
                  <a:pt x="6001" y="2354"/>
                  <a:pt x="6117" y="2276"/>
                  <a:pt x="6234" y="2199"/>
                </a:cubicBezTo>
                <a:close/>
                <a:moveTo>
                  <a:pt x="16075" y="23343"/>
                </a:moveTo>
                <a:lnTo>
                  <a:pt x="15752" y="23498"/>
                </a:lnTo>
                <a:cubicBezTo>
                  <a:pt x="15441" y="23666"/>
                  <a:pt x="15144" y="23808"/>
                  <a:pt x="14834" y="23976"/>
                </a:cubicBezTo>
                <a:cubicBezTo>
                  <a:pt x="14665" y="24054"/>
                  <a:pt x="14510" y="24119"/>
                  <a:pt x="14329" y="24157"/>
                </a:cubicBezTo>
                <a:cubicBezTo>
                  <a:pt x="13928" y="24274"/>
                  <a:pt x="13502" y="24390"/>
                  <a:pt x="13101" y="24468"/>
                </a:cubicBezTo>
                <a:cubicBezTo>
                  <a:pt x="12855" y="24519"/>
                  <a:pt x="12596" y="24571"/>
                  <a:pt x="12351" y="24597"/>
                </a:cubicBezTo>
                <a:cubicBezTo>
                  <a:pt x="12092" y="24636"/>
                  <a:pt x="11833" y="24649"/>
                  <a:pt x="11575" y="24675"/>
                </a:cubicBezTo>
                <a:cubicBezTo>
                  <a:pt x="11562" y="24675"/>
                  <a:pt x="11536" y="24701"/>
                  <a:pt x="11510" y="24701"/>
                </a:cubicBezTo>
                <a:cubicBezTo>
                  <a:pt x="11213" y="24778"/>
                  <a:pt x="10889" y="24856"/>
                  <a:pt x="10566" y="24856"/>
                </a:cubicBezTo>
                <a:cubicBezTo>
                  <a:pt x="10398" y="24856"/>
                  <a:pt x="10217" y="24920"/>
                  <a:pt x="10010" y="24959"/>
                </a:cubicBezTo>
                <a:cubicBezTo>
                  <a:pt x="10126" y="25024"/>
                  <a:pt x="10204" y="25101"/>
                  <a:pt x="10307" y="25140"/>
                </a:cubicBezTo>
                <a:cubicBezTo>
                  <a:pt x="10592" y="25218"/>
                  <a:pt x="10850" y="25347"/>
                  <a:pt x="11122" y="25476"/>
                </a:cubicBezTo>
                <a:cubicBezTo>
                  <a:pt x="11290" y="25554"/>
                  <a:pt x="11445" y="25606"/>
                  <a:pt x="11652" y="25593"/>
                </a:cubicBezTo>
                <a:cubicBezTo>
                  <a:pt x="11756" y="25593"/>
                  <a:pt x="11859" y="25593"/>
                  <a:pt x="11976" y="25606"/>
                </a:cubicBezTo>
                <a:cubicBezTo>
                  <a:pt x="12092" y="25619"/>
                  <a:pt x="12234" y="25657"/>
                  <a:pt x="12364" y="25657"/>
                </a:cubicBezTo>
                <a:cubicBezTo>
                  <a:pt x="12687" y="25670"/>
                  <a:pt x="12984" y="25696"/>
                  <a:pt x="13308" y="25567"/>
                </a:cubicBezTo>
                <a:cubicBezTo>
                  <a:pt x="13489" y="25502"/>
                  <a:pt x="13670" y="25438"/>
                  <a:pt x="13825" y="25347"/>
                </a:cubicBezTo>
                <a:cubicBezTo>
                  <a:pt x="14071" y="25205"/>
                  <a:pt x="14277" y="25024"/>
                  <a:pt x="14471" y="24843"/>
                </a:cubicBezTo>
                <a:cubicBezTo>
                  <a:pt x="14652" y="24688"/>
                  <a:pt x="14885" y="24584"/>
                  <a:pt x="15002" y="24377"/>
                </a:cubicBezTo>
                <a:cubicBezTo>
                  <a:pt x="15028" y="24338"/>
                  <a:pt x="15066" y="24325"/>
                  <a:pt x="15105" y="24300"/>
                </a:cubicBezTo>
                <a:cubicBezTo>
                  <a:pt x="15273" y="24170"/>
                  <a:pt x="15415" y="24041"/>
                  <a:pt x="15571" y="23886"/>
                </a:cubicBezTo>
                <a:lnTo>
                  <a:pt x="15765" y="23692"/>
                </a:lnTo>
                <a:cubicBezTo>
                  <a:pt x="15881" y="23601"/>
                  <a:pt x="15997" y="23524"/>
                  <a:pt x="16075" y="23343"/>
                </a:cubicBezTo>
                <a:close/>
                <a:moveTo>
                  <a:pt x="11109" y="25942"/>
                </a:moveTo>
                <a:cubicBezTo>
                  <a:pt x="11109" y="25929"/>
                  <a:pt x="11109" y="25929"/>
                  <a:pt x="11135" y="25916"/>
                </a:cubicBezTo>
                <a:lnTo>
                  <a:pt x="10553" y="25528"/>
                </a:lnTo>
                <a:cubicBezTo>
                  <a:pt x="10372" y="25412"/>
                  <a:pt x="10178" y="25308"/>
                  <a:pt x="9997" y="25218"/>
                </a:cubicBezTo>
                <a:cubicBezTo>
                  <a:pt x="9738" y="25076"/>
                  <a:pt x="9480" y="24946"/>
                  <a:pt x="9143" y="24959"/>
                </a:cubicBezTo>
                <a:cubicBezTo>
                  <a:pt x="8781" y="24972"/>
                  <a:pt x="8432" y="24985"/>
                  <a:pt x="8057" y="24920"/>
                </a:cubicBezTo>
                <a:cubicBezTo>
                  <a:pt x="7643" y="24843"/>
                  <a:pt x="7281" y="24662"/>
                  <a:pt x="6997" y="24364"/>
                </a:cubicBezTo>
                <a:cubicBezTo>
                  <a:pt x="6751" y="24106"/>
                  <a:pt x="6492" y="23873"/>
                  <a:pt x="6286" y="23588"/>
                </a:cubicBezTo>
                <a:cubicBezTo>
                  <a:pt x="6104" y="23343"/>
                  <a:pt x="5923" y="23097"/>
                  <a:pt x="5768" y="22851"/>
                </a:cubicBezTo>
                <a:cubicBezTo>
                  <a:pt x="5704" y="22761"/>
                  <a:pt x="5678" y="22644"/>
                  <a:pt x="5613" y="22554"/>
                </a:cubicBezTo>
                <a:cubicBezTo>
                  <a:pt x="5354" y="22166"/>
                  <a:pt x="5096" y="21791"/>
                  <a:pt x="4902" y="21364"/>
                </a:cubicBezTo>
                <a:cubicBezTo>
                  <a:pt x="4811" y="21157"/>
                  <a:pt x="4682" y="20976"/>
                  <a:pt x="4501" y="20821"/>
                </a:cubicBezTo>
                <a:cubicBezTo>
                  <a:pt x="4152" y="20498"/>
                  <a:pt x="3803" y="20174"/>
                  <a:pt x="3466" y="19851"/>
                </a:cubicBezTo>
                <a:cubicBezTo>
                  <a:pt x="3453" y="19838"/>
                  <a:pt x="3415" y="19812"/>
                  <a:pt x="3389" y="19786"/>
                </a:cubicBezTo>
                <a:cubicBezTo>
                  <a:pt x="3389" y="19812"/>
                  <a:pt x="3376" y="19838"/>
                  <a:pt x="3376" y="19838"/>
                </a:cubicBezTo>
                <a:cubicBezTo>
                  <a:pt x="3518" y="20123"/>
                  <a:pt x="3609" y="20459"/>
                  <a:pt x="3867" y="20692"/>
                </a:cubicBezTo>
                <a:cubicBezTo>
                  <a:pt x="3906" y="20717"/>
                  <a:pt x="3919" y="20756"/>
                  <a:pt x="3932" y="20808"/>
                </a:cubicBezTo>
                <a:cubicBezTo>
                  <a:pt x="4061" y="21144"/>
                  <a:pt x="4320" y="21403"/>
                  <a:pt x="4501" y="21726"/>
                </a:cubicBezTo>
                <a:cubicBezTo>
                  <a:pt x="4630" y="21946"/>
                  <a:pt x="4811" y="22140"/>
                  <a:pt x="4941" y="22373"/>
                </a:cubicBezTo>
                <a:cubicBezTo>
                  <a:pt x="5070" y="22567"/>
                  <a:pt x="5199" y="22761"/>
                  <a:pt x="5290" y="22968"/>
                </a:cubicBezTo>
                <a:cubicBezTo>
                  <a:pt x="5380" y="23136"/>
                  <a:pt x="5471" y="23291"/>
                  <a:pt x="5600" y="23420"/>
                </a:cubicBezTo>
                <a:cubicBezTo>
                  <a:pt x="5742" y="23562"/>
                  <a:pt x="5898" y="23692"/>
                  <a:pt x="6053" y="23847"/>
                </a:cubicBezTo>
                <a:cubicBezTo>
                  <a:pt x="6130" y="23925"/>
                  <a:pt x="6195" y="24002"/>
                  <a:pt x="6273" y="24067"/>
                </a:cubicBezTo>
                <a:cubicBezTo>
                  <a:pt x="6725" y="24429"/>
                  <a:pt x="7242" y="24662"/>
                  <a:pt x="7747" y="24959"/>
                </a:cubicBezTo>
                <a:cubicBezTo>
                  <a:pt x="8096" y="25153"/>
                  <a:pt x="8458" y="25295"/>
                  <a:pt x="8820" y="25464"/>
                </a:cubicBezTo>
                <a:cubicBezTo>
                  <a:pt x="9105" y="25606"/>
                  <a:pt x="9428" y="25657"/>
                  <a:pt x="9751" y="25735"/>
                </a:cubicBezTo>
                <a:cubicBezTo>
                  <a:pt x="10049" y="25813"/>
                  <a:pt x="10359" y="25890"/>
                  <a:pt x="10682" y="25864"/>
                </a:cubicBezTo>
                <a:cubicBezTo>
                  <a:pt x="10708" y="25864"/>
                  <a:pt x="10747" y="25877"/>
                  <a:pt x="10773" y="25877"/>
                </a:cubicBezTo>
                <a:cubicBezTo>
                  <a:pt x="10889" y="25916"/>
                  <a:pt x="11006" y="25929"/>
                  <a:pt x="11109" y="25942"/>
                </a:cubicBezTo>
                <a:close/>
                <a:moveTo>
                  <a:pt x="25244" y="7708"/>
                </a:moveTo>
                <a:cubicBezTo>
                  <a:pt x="25334" y="7527"/>
                  <a:pt x="25334" y="7372"/>
                  <a:pt x="25321" y="7204"/>
                </a:cubicBezTo>
                <a:cubicBezTo>
                  <a:pt x="25308" y="7113"/>
                  <a:pt x="25270" y="6997"/>
                  <a:pt x="25270" y="6906"/>
                </a:cubicBezTo>
                <a:cubicBezTo>
                  <a:pt x="25295" y="6479"/>
                  <a:pt x="25127" y="6104"/>
                  <a:pt x="24985" y="5742"/>
                </a:cubicBezTo>
                <a:cubicBezTo>
                  <a:pt x="24882" y="5458"/>
                  <a:pt x="24714" y="5238"/>
                  <a:pt x="24558" y="4979"/>
                </a:cubicBezTo>
                <a:cubicBezTo>
                  <a:pt x="24351" y="4617"/>
                  <a:pt x="24067" y="4346"/>
                  <a:pt x="23821" y="4035"/>
                </a:cubicBezTo>
                <a:cubicBezTo>
                  <a:pt x="23782" y="4009"/>
                  <a:pt x="23757" y="3971"/>
                  <a:pt x="23718" y="3958"/>
                </a:cubicBezTo>
                <a:cubicBezTo>
                  <a:pt x="23459" y="3815"/>
                  <a:pt x="23226" y="3647"/>
                  <a:pt x="22968" y="3505"/>
                </a:cubicBezTo>
                <a:cubicBezTo>
                  <a:pt x="22761" y="3389"/>
                  <a:pt x="22554" y="3324"/>
                  <a:pt x="22386" y="3195"/>
                </a:cubicBezTo>
                <a:cubicBezTo>
                  <a:pt x="22062" y="2988"/>
                  <a:pt x="21687" y="2910"/>
                  <a:pt x="21351" y="2768"/>
                </a:cubicBezTo>
                <a:cubicBezTo>
                  <a:pt x="21312" y="2742"/>
                  <a:pt x="21287" y="2768"/>
                  <a:pt x="21248" y="2768"/>
                </a:cubicBezTo>
                <a:cubicBezTo>
                  <a:pt x="21558" y="3001"/>
                  <a:pt x="21856" y="3182"/>
                  <a:pt x="22114" y="3453"/>
                </a:cubicBezTo>
                <a:lnTo>
                  <a:pt x="22153" y="3492"/>
                </a:lnTo>
                <a:cubicBezTo>
                  <a:pt x="22295" y="3621"/>
                  <a:pt x="22438" y="3751"/>
                  <a:pt x="22593" y="3893"/>
                </a:cubicBezTo>
                <a:lnTo>
                  <a:pt x="22877" y="4229"/>
                </a:lnTo>
                <a:cubicBezTo>
                  <a:pt x="23110" y="4514"/>
                  <a:pt x="23330" y="4798"/>
                  <a:pt x="23576" y="5070"/>
                </a:cubicBezTo>
                <a:cubicBezTo>
                  <a:pt x="23692" y="5199"/>
                  <a:pt x="23795" y="5354"/>
                  <a:pt x="23938" y="5458"/>
                </a:cubicBezTo>
                <a:cubicBezTo>
                  <a:pt x="24326" y="5833"/>
                  <a:pt x="24688" y="6208"/>
                  <a:pt x="24920" y="6686"/>
                </a:cubicBezTo>
                <a:lnTo>
                  <a:pt x="25011" y="6880"/>
                </a:lnTo>
                <a:cubicBezTo>
                  <a:pt x="25127" y="7126"/>
                  <a:pt x="25205" y="7398"/>
                  <a:pt x="25244" y="7708"/>
                </a:cubicBezTo>
                <a:close/>
                <a:moveTo>
                  <a:pt x="5316" y="21532"/>
                </a:moveTo>
                <a:cubicBezTo>
                  <a:pt x="5290" y="21532"/>
                  <a:pt x="5290" y="21545"/>
                  <a:pt x="5277" y="21558"/>
                </a:cubicBezTo>
                <a:cubicBezTo>
                  <a:pt x="5354" y="21713"/>
                  <a:pt x="5419" y="21868"/>
                  <a:pt x="5510" y="22011"/>
                </a:cubicBezTo>
                <a:cubicBezTo>
                  <a:pt x="5613" y="22231"/>
                  <a:pt x="5768" y="22399"/>
                  <a:pt x="5846" y="22631"/>
                </a:cubicBezTo>
                <a:cubicBezTo>
                  <a:pt x="5975" y="22955"/>
                  <a:pt x="6195" y="23226"/>
                  <a:pt x="6415" y="23485"/>
                </a:cubicBezTo>
                <a:cubicBezTo>
                  <a:pt x="6622" y="23731"/>
                  <a:pt x="6842" y="23950"/>
                  <a:pt x="7087" y="24183"/>
                </a:cubicBezTo>
                <a:cubicBezTo>
                  <a:pt x="7333" y="24403"/>
                  <a:pt x="7656" y="24532"/>
                  <a:pt x="7980" y="24636"/>
                </a:cubicBezTo>
                <a:cubicBezTo>
                  <a:pt x="8303" y="24726"/>
                  <a:pt x="8652" y="24701"/>
                  <a:pt x="9001" y="24701"/>
                </a:cubicBezTo>
                <a:cubicBezTo>
                  <a:pt x="9040" y="24701"/>
                  <a:pt x="9092" y="24688"/>
                  <a:pt x="9156" y="24662"/>
                </a:cubicBezTo>
                <a:cubicBezTo>
                  <a:pt x="9092" y="24597"/>
                  <a:pt x="9040" y="24532"/>
                  <a:pt x="9001" y="24507"/>
                </a:cubicBezTo>
                <a:cubicBezTo>
                  <a:pt x="8678" y="24248"/>
                  <a:pt x="8355" y="23950"/>
                  <a:pt x="7993" y="23744"/>
                </a:cubicBezTo>
                <a:cubicBezTo>
                  <a:pt x="7669" y="23550"/>
                  <a:pt x="7398" y="23291"/>
                  <a:pt x="7087" y="23084"/>
                </a:cubicBezTo>
                <a:lnTo>
                  <a:pt x="6803" y="22838"/>
                </a:lnTo>
                <a:cubicBezTo>
                  <a:pt x="6415" y="22554"/>
                  <a:pt x="6040" y="22231"/>
                  <a:pt x="5678" y="21881"/>
                </a:cubicBezTo>
                <a:cubicBezTo>
                  <a:pt x="5587" y="21739"/>
                  <a:pt x="5445" y="21649"/>
                  <a:pt x="5316" y="21532"/>
                </a:cubicBezTo>
                <a:close/>
                <a:moveTo>
                  <a:pt x="1759" y="11471"/>
                </a:moveTo>
                <a:lnTo>
                  <a:pt x="1785" y="11471"/>
                </a:lnTo>
                <a:cubicBezTo>
                  <a:pt x="1798" y="11264"/>
                  <a:pt x="1837" y="11057"/>
                  <a:pt x="1850" y="10850"/>
                </a:cubicBezTo>
                <a:cubicBezTo>
                  <a:pt x="1889" y="10540"/>
                  <a:pt x="1902" y="10243"/>
                  <a:pt x="1927" y="9945"/>
                </a:cubicBezTo>
                <a:cubicBezTo>
                  <a:pt x="1927" y="9919"/>
                  <a:pt x="1927" y="9906"/>
                  <a:pt x="1953" y="9893"/>
                </a:cubicBezTo>
                <a:cubicBezTo>
                  <a:pt x="1979" y="9661"/>
                  <a:pt x="2018" y="9441"/>
                  <a:pt x="2057" y="9221"/>
                </a:cubicBezTo>
                <a:cubicBezTo>
                  <a:pt x="2108" y="8936"/>
                  <a:pt x="2160" y="8639"/>
                  <a:pt x="2225" y="8354"/>
                </a:cubicBezTo>
                <a:cubicBezTo>
                  <a:pt x="2302" y="8018"/>
                  <a:pt x="2471" y="7695"/>
                  <a:pt x="2561" y="7359"/>
                </a:cubicBezTo>
                <a:cubicBezTo>
                  <a:pt x="2665" y="6971"/>
                  <a:pt x="2859" y="6609"/>
                  <a:pt x="3001" y="6259"/>
                </a:cubicBezTo>
                <a:cubicBezTo>
                  <a:pt x="3053" y="6156"/>
                  <a:pt x="3078" y="6040"/>
                  <a:pt x="3143" y="5897"/>
                </a:cubicBezTo>
                <a:cubicBezTo>
                  <a:pt x="3078" y="5949"/>
                  <a:pt x="3065" y="5962"/>
                  <a:pt x="3027" y="5975"/>
                </a:cubicBezTo>
                <a:cubicBezTo>
                  <a:pt x="2897" y="6143"/>
                  <a:pt x="2768" y="6285"/>
                  <a:pt x="2626" y="6453"/>
                </a:cubicBezTo>
                <a:cubicBezTo>
                  <a:pt x="2367" y="6738"/>
                  <a:pt x="2108" y="7010"/>
                  <a:pt x="1850" y="7281"/>
                </a:cubicBezTo>
                <a:cubicBezTo>
                  <a:pt x="1772" y="7372"/>
                  <a:pt x="1695" y="7475"/>
                  <a:pt x="1695" y="7591"/>
                </a:cubicBezTo>
                <a:cubicBezTo>
                  <a:pt x="1656" y="7967"/>
                  <a:pt x="1630" y="8354"/>
                  <a:pt x="1630" y="8742"/>
                </a:cubicBezTo>
                <a:cubicBezTo>
                  <a:pt x="1630" y="9079"/>
                  <a:pt x="1695" y="9415"/>
                  <a:pt x="1669" y="9764"/>
                </a:cubicBezTo>
                <a:cubicBezTo>
                  <a:pt x="1656" y="10307"/>
                  <a:pt x="1721" y="10863"/>
                  <a:pt x="1759" y="11406"/>
                </a:cubicBezTo>
                <a:cubicBezTo>
                  <a:pt x="1733" y="11445"/>
                  <a:pt x="1759" y="11458"/>
                  <a:pt x="1759" y="11471"/>
                </a:cubicBezTo>
                <a:close/>
                <a:moveTo>
                  <a:pt x="4242" y="20291"/>
                </a:moveTo>
                <a:lnTo>
                  <a:pt x="4294" y="20239"/>
                </a:lnTo>
                <a:cubicBezTo>
                  <a:pt x="4165" y="19993"/>
                  <a:pt x="4035" y="19773"/>
                  <a:pt x="3919" y="19528"/>
                </a:cubicBezTo>
                <a:cubicBezTo>
                  <a:pt x="3803" y="19295"/>
                  <a:pt x="3699" y="19088"/>
                  <a:pt x="3583" y="18868"/>
                </a:cubicBezTo>
                <a:cubicBezTo>
                  <a:pt x="3479" y="18674"/>
                  <a:pt x="3389" y="18480"/>
                  <a:pt x="3311" y="18260"/>
                </a:cubicBezTo>
                <a:cubicBezTo>
                  <a:pt x="3156" y="17937"/>
                  <a:pt x="3001" y="17640"/>
                  <a:pt x="2884" y="17290"/>
                </a:cubicBezTo>
                <a:cubicBezTo>
                  <a:pt x="2677" y="16696"/>
                  <a:pt x="2509" y="16101"/>
                  <a:pt x="2315" y="15480"/>
                </a:cubicBezTo>
                <a:cubicBezTo>
                  <a:pt x="2302" y="15441"/>
                  <a:pt x="2302" y="15389"/>
                  <a:pt x="2290" y="15338"/>
                </a:cubicBezTo>
                <a:cubicBezTo>
                  <a:pt x="2251" y="15208"/>
                  <a:pt x="2212" y="15079"/>
                  <a:pt x="2173" y="14950"/>
                </a:cubicBezTo>
                <a:cubicBezTo>
                  <a:pt x="2147" y="14833"/>
                  <a:pt x="2108" y="14704"/>
                  <a:pt x="2057" y="14549"/>
                </a:cubicBezTo>
                <a:cubicBezTo>
                  <a:pt x="1992" y="14898"/>
                  <a:pt x="2083" y="15208"/>
                  <a:pt x="2121" y="15519"/>
                </a:cubicBezTo>
                <a:cubicBezTo>
                  <a:pt x="2173" y="15777"/>
                  <a:pt x="2225" y="16036"/>
                  <a:pt x="2290" y="16282"/>
                </a:cubicBezTo>
                <a:cubicBezTo>
                  <a:pt x="2380" y="16709"/>
                  <a:pt x="2496" y="17148"/>
                  <a:pt x="2613" y="17588"/>
                </a:cubicBezTo>
                <a:cubicBezTo>
                  <a:pt x="2677" y="17834"/>
                  <a:pt x="2807" y="18053"/>
                  <a:pt x="2833" y="18299"/>
                </a:cubicBezTo>
                <a:cubicBezTo>
                  <a:pt x="2884" y="18558"/>
                  <a:pt x="3001" y="18804"/>
                  <a:pt x="3091" y="19036"/>
                </a:cubicBezTo>
                <a:cubicBezTo>
                  <a:pt x="3156" y="19217"/>
                  <a:pt x="3285" y="19334"/>
                  <a:pt x="3415" y="19463"/>
                </a:cubicBezTo>
                <a:lnTo>
                  <a:pt x="3997" y="19993"/>
                </a:lnTo>
                <a:cubicBezTo>
                  <a:pt x="4087" y="20097"/>
                  <a:pt x="4165" y="20200"/>
                  <a:pt x="4242" y="20291"/>
                </a:cubicBezTo>
                <a:close/>
                <a:moveTo>
                  <a:pt x="22761" y="4578"/>
                </a:moveTo>
                <a:lnTo>
                  <a:pt x="22813" y="4527"/>
                </a:lnTo>
                <a:cubicBezTo>
                  <a:pt x="22657" y="4346"/>
                  <a:pt x="22502" y="4139"/>
                  <a:pt x="22347" y="3971"/>
                </a:cubicBezTo>
                <a:cubicBezTo>
                  <a:pt x="22153" y="3777"/>
                  <a:pt x="21946" y="3608"/>
                  <a:pt x="21752" y="3427"/>
                </a:cubicBezTo>
                <a:cubicBezTo>
                  <a:pt x="21700" y="3376"/>
                  <a:pt x="21649" y="3350"/>
                  <a:pt x="21597" y="3311"/>
                </a:cubicBezTo>
                <a:cubicBezTo>
                  <a:pt x="21299" y="3104"/>
                  <a:pt x="20976" y="2910"/>
                  <a:pt x="20666" y="2703"/>
                </a:cubicBezTo>
                <a:cubicBezTo>
                  <a:pt x="20446" y="2548"/>
                  <a:pt x="20200" y="2483"/>
                  <a:pt x="19942" y="2483"/>
                </a:cubicBezTo>
                <a:cubicBezTo>
                  <a:pt x="19489" y="2470"/>
                  <a:pt x="19049" y="2483"/>
                  <a:pt x="18597" y="2470"/>
                </a:cubicBezTo>
                <a:cubicBezTo>
                  <a:pt x="18545" y="2470"/>
                  <a:pt x="18506" y="2470"/>
                  <a:pt x="18454" y="2483"/>
                </a:cubicBezTo>
                <a:cubicBezTo>
                  <a:pt x="18829" y="2639"/>
                  <a:pt x="19166" y="2858"/>
                  <a:pt x="19567" y="2897"/>
                </a:cubicBezTo>
                <a:cubicBezTo>
                  <a:pt x="19605" y="2897"/>
                  <a:pt x="19631" y="2910"/>
                  <a:pt x="19670" y="2923"/>
                </a:cubicBezTo>
                <a:cubicBezTo>
                  <a:pt x="20278" y="3169"/>
                  <a:pt x="20860" y="3492"/>
                  <a:pt x="21481" y="3751"/>
                </a:cubicBezTo>
                <a:cubicBezTo>
                  <a:pt x="21687" y="3841"/>
                  <a:pt x="21881" y="4009"/>
                  <a:pt x="22075" y="4139"/>
                </a:cubicBezTo>
                <a:cubicBezTo>
                  <a:pt x="22295" y="4268"/>
                  <a:pt x="22528" y="4410"/>
                  <a:pt x="22761" y="4578"/>
                </a:cubicBezTo>
                <a:close/>
                <a:moveTo>
                  <a:pt x="24468" y="6415"/>
                </a:moveTo>
                <a:cubicBezTo>
                  <a:pt x="24442" y="6428"/>
                  <a:pt x="24429" y="6428"/>
                  <a:pt x="24416" y="6453"/>
                </a:cubicBezTo>
                <a:cubicBezTo>
                  <a:pt x="24584" y="6777"/>
                  <a:pt x="24726" y="7113"/>
                  <a:pt x="24882" y="7436"/>
                </a:cubicBezTo>
                <a:cubicBezTo>
                  <a:pt x="24908" y="7436"/>
                  <a:pt x="24920" y="7423"/>
                  <a:pt x="24920" y="7423"/>
                </a:cubicBezTo>
                <a:cubicBezTo>
                  <a:pt x="24817" y="7061"/>
                  <a:pt x="24623" y="6751"/>
                  <a:pt x="24468" y="6415"/>
                </a:cubicBezTo>
                <a:close/>
                <a:moveTo>
                  <a:pt x="23007" y="15765"/>
                </a:moveTo>
                <a:cubicBezTo>
                  <a:pt x="23032" y="15765"/>
                  <a:pt x="23032" y="15777"/>
                  <a:pt x="23045" y="15777"/>
                </a:cubicBezTo>
                <a:cubicBezTo>
                  <a:pt x="23071" y="15726"/>
                  <a:pt x="23084" y="15674"/>
                  <a:pt x="23123" y="15635"/>
                </a:cubicBezTo>
                <a:cubicBezTo>
                  <a:pt x="23110" y="15635"/>
                  <a:pt x="23110" y="15609"/>
                  <a:pt x="23084" y="15609"/>
                </a:cubicBezTo>
                <a:cubicBezTo>
                  <a:pt x="23058" y="15661"/>
                  <a:pt x="23045" y="15713"/>
                  <a:pt x="23007" y="15765"/>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63"/>
          <p:cNvSpPr/>
          <p:nvPr/>
        </p:nvSpPr>
        <p:spPr>
          <a:xfrm rot="-10235915">
            <a:off x="5326265" y="823537"/>
            <a:ext cx="1052038" cy="647197"/>
          </a:xfrm>
          <a:custGeom>
            <a:avLst/>
            <a:gdLst/>
            <a:ahLst/>
            <a:cxnLst/>
            <a:rect l="l" t="t" r="r" b="b"/>
            <a:pathLst>
              <a:path w="19573" h="12041" extrusionOk="0">
                <a:moveTo>
                  <a:pt x="15722" y="1"/>
                </a:moveTo>
                <a:cubicBezTo>
                  <a:pt x="15271" y="1"/>
                  <a:pt x="14819" y="58"/>
                  <a:pt x="14498" y="246"/>
                </a:cubicBezTo>
                <a:cubicBezTo>
                  <a:pt x="14045" y="505"/>
                  <a:pt x="14084" y="957"/>
                  <a:pt x="14252" y="1410"/>
                </a:cubicBezTo>
                <a:cubicBezTo>
                  <a:pt x="14524" y="2095"/>
                  <a:pt x="14847" y="2651"/>
                  <a:pt x="14407" y="3376"/>
                </a:cubicBezTo>
                <a:cubicBezTo>
                  <a:pt x="14045" y="4009"/>
                  <a:pt x="13347" y="4332"/>
                  <a:pt x="12648" y="4462"/>
                </a:cubicBezTo>
                <a:cubicBezTo>
                  <a:pt x="12373" y="4512"/>
                  <a:pt x="12097" y="4524"/>
                  <a:pt x="11820" y="4524"/>
                </a:cubicBezTo>
                <a:cubicBezTo>
                  <a:pt x="11591" y="4524"/>
                  <a:pt x="11361" y="4516"/>
                  <a:pt x="11129" y="4516"/>
                </a:cubicBezTo>
                <a:cubicBezTo>
                  <a:pt x="10998" y="4516"/>
                  <a:pt x="10866" y="4519"/>
                  <a:pt x="10734" y="4526"/>
                </a:cubicBezTo>
                <a:cubicBezTo>
                  <a:pt x="10502" y="4539"/>
                  <a:pt x="10256" y="4526"/>
                  <a:pt x="10049" y="4669"/>
                </a:cubicBezTo>
                <a:cubicBezTo>
                  <a:pt x="9519" y="5044"/>
                  <a:pt x="9752" y="5742"/>
                  <a:pt x="9920" y="6233"/>
                </a:cubicBezTo>
                <a:cubicBezTo>
                  <a:pt x="10075" y="6738"/>
                  <a:pt x="10334" y="7229"/>
                  <a:pt x="9726" y="7643"/>
                </a:cubicBezTo>
                <a:cubicBezTo>
                  <a:pt x="9493" y="7811"/>
                  <a:pt x="9144" y="7837"/>
                  <a:pt x="8885" y="7850"/>
                </a:cubicBezTo>
                <a:cubicBezTo>
                  <a:pt x="8787" y="7858"/>
                  <a:pt x="8688" y="7862"/>
                  <a:pt x="8588" y="7862"/>
                </a:cubicBezTo>
                <a:cubicBezTo>
                  <a:pt x="8226" y="7862"/>
                  <a:pt x="7856" y="7816"/>
                  <a:pt x="7501" y="7785"/>
                </a:cubicBezTo>
                <a:cubicBezTo>
                  <a:pt x="6195" y="7695"/>
                  <a:pt x="4902" y="7591"/>
                  <a:pt x="3596" y="7501"/>
                </a:cubicBezTo>
                <a:cubicBezTo>
                  <a:pt x="3518" y="7501"/>
                  <a:pt x="3415" y="7591"/>
                  <a:pt x="3467" y="7682"/>
                </a:cubicBezTo>
                <a:cubicBezTo>
                  <a:pt x="3648" y="8135"/>
                  <a:pt x="3803" y="8587"/>
                  <a:pt x="3932" y="9053"/>
                </a:cubicBezTo>
                <a:cubicBezTo>
                  <a:pt x="4036" y="9402"/>
                  <a:pt x="4100" y="9777"/>
                  <a:pt x="4126" y="10152"/>
                </a:cubicBezTo>
                <a:cubicBezTo>
                  <a:pt x="4152" y="10346"/>
                  <a:pt x="4256" y="10695"/>
                  <a:pt x="4178" y="10876"/>
                </a:cubicBezTo>
                <a:cubicBezTo>
                  <a:pt x="4110" y="11035"/>
                  <a:pt x="3988" y="11074"/>
                  <a:pt x="3834" y="11074"/>
                </a:cubicBezTo>
                <a:cubicBezTo>
                  <a:pt x="3725" y="11074"/>
                  <a:pt x="3601" y="11055"/>
                  <a:pt x="3467" y="11044"/>
                </a:cubicBezTo>
                <a:cubicBezTo>
                  <a:pt x="3208" y="11018"/>
                  <a:pt x="2962" y="10954"/>
                  <a:pt x="2717" y="10915"/>
                </a:cubicBezTo>
                <a:cubicBezTo>
                  <a:pt x="2458" y="10863"/>
                  <a:pt x="2199" y="10798"/>
                  <a:pt x="1954" y="10734"/>
                </a:cubicBezTo>
                <a:cubicBezTo>
                  <a:pt x="2161" y="10682"/>
                  <a:pt x="2367" y="10605"/>
                  <a:pt x="2561" y="10501"/>
                </a:cubicBezTo>
                <a:cubicBezTo>
                  <a:pt x="2691" y="10430"/>
                  <a:pt x="2617" y="10263"/>
                  <a:pt x="2485" y="10263"/>
                </a:cubicBezTo>
                <a:cubicBezTo>
                  <a:pt x="2472" y="10263"/>
                  <a:pt x="2459" y="10265"/>
                  <a:pt x="2445" y="10268"/>
                </a:cubicBezTo>
                <a:cubicBezTo>
                  <a:pt x="1739" y="10400"/>
                  <a:pt x="1099" y="10543"/>
                  <a:pt x="372" y="10543"/>
                </a:cubicBezTo>
                <a:cubicBezTo>
                  <a:pt x="314" y="10543"/>
                  <a:pt x="255" y="10542"/>
                  <a:pt x="195" y="10540"/>
                </a:cubicBezTo>
                <a:cubicBezTo>
                  <a:pt x="53" y="10540"/>
                  <a:pt x="1" y="10721"/>
                  <a:pt x="91" y="10811"/>
                </a:cubicBezTo>
                <a:cubicBezTo>
                  <a:pt x="557" y="11303"/>
                  <a:pt x="1087" y="11730"/>
                  <a:pt x="1682" y="12027"/>
                </a:cubicBezTo>
                <a:cubicBezTo>
                  <a:pt x="1701" y="12037"/>
                  <a:pt x="1720" y="12041"/>
                  <a:pt x="1737" y="12041"/>
                </a:cubicBezTo>
                <a:cubicBezTo>
                  <a:pt x="1837" y="12041"/>
                  <a:pt x="1898" y="11899"/>
                  <a:pt x="1798" y="11833"/>
                </a:cubicBezTo>
                <a:cubicBezTo>
                  <a:pt x="1346" y="11536"/>
                  <a:pt x="945" y="11238"/>
                  <a:pt x="570" y="10863"/>
                </a:cubicBezTo>
                <a:cubicBezTo>
                  <a:pt x="764" y="10863"/>
                  <a:pt x="958" y="10863"/>
                  <a:pt x="1152" y="10850"/>
                </a:cubicBezTo>
                <a:cubicBezTo>
                  <a:pt x="2186" y="11135"/>
                  <a:pt x="3234" y="11329"/>
                  <a:pt x="4320" y="11458"/>
                </a:cubicBezTo>
                <a:cubicBezTo>
                  <a:pt x="4325" y="11459"/>
                  <a:pt x="4330" y="11459"/>
                  <a:pt x="4335" y="11459"/>
                </a:cubicBezTo>
                <a:cubicBezTo>
                  <a:pt x="4408" y="11459"/>
                  <a:pt x="4475" y="11376"/>
                  <a:pt x="4475" y="11316"/>
                </a:cubicBezTo>
                <a:cubicBezTo>
                  <a:pt x="4450" y="10087"/>
                  <a:pt x="4243" y="8936"/>
                  <a:pt x="3803" y="7785"/>
                </a:cubicBezTo>
                <a:lnTo>
                  <a:pt x="3803" y="7785"/>
                </a:lnTo>
                <a:cubicBezTo>
                  <a:pt x="4993" y="7876"/>
                  <a:pt x="6169" y="7966"/>
                  <a:pt x="7346" y="8044"/>
                </a:cubicBezTo>
                <a:cubicBezTo>
                  <a:pt x="7751" y="8072"/>
                  <a:pt x="8199" y="8136"/>
                  <a:pt x="8639" y="8136"/>
                </a:cubicBezTo>
                <a:cubicBezTo>
                  <a:pt x="8999" y="8136"/>
                  <a:pt x="9354" y="8093"/>
                  <a:pt x="9674" y="7953"/>
                </a:cubicBezTo>
                <a:cubicBezTo>
                  <a:pt x="10191" y="7721"/>
                  <a:pt x="10411" y="7268"/>
                  <a:pt x="10334" y="6712"/>
                </a:cubicBezTo>
                <a:cubicBezTo>
                  <a:pt x="10269" y="6272"/>
                  <a:pt x="9920" y="5833"/>
                  <a:pt x="9971" y="5380"/>
                </a:cubicBezTo>
                <a:cubicBezTo>
                  <a:pt x="10025" y="4846"/>
                  <a:pt x="10466" y="4739"/>
                  <a:pt x="10941" y="4739"/>
                </a:cubicBezTo>
                <a:cubicBezTo>
                  <a:pt x="11254" y="4739"/>
                  <a:pt x="11582" y="4786"/>
                  <a:pt x="11823" y="4786"/>
                </a:cubicBezTo>
                <a:cubicBezTo>
                  <a:pt x="11835" y="4786"/>
                  <a:pt x="11848" y="4785"/>
                  <a:pt x="11860" y="4785"/>
                </a:cubicBezTo>
                <a:cubicBezTo>
                  <a:pt x="13166" y="4733"/>
                  <a:pt x="15118" y="4061"/>
                  <a:pt x="14886" y="2380"/>
                </a:cubicBezTo>
                <a:cubicBezTo>
                  <a:pt x="14834" y="2056"/>
                  <a:pt x="14666" y="1798"/>
                  <a:pt x="14536" y="1500"/>
                </a:cubicBezTo>
                <a:cubicBezTo>
                  <a:pt x="14342" y="1048"/>
                  <a:pt x="14511" y="582"/>
                  <a:pt x="14950" y="388"/>
                </a:cubicBezTo>
                <a:cubicBezTo>
                  <a:pt x="15170" y="285"/>
                  <a:pt x="15687" y="298"/>
                  <a:pt x="15959" y="285"/>
                </a:cubicBezTo>
                <a:cubicBezTo>
                  <a:pt x="15982" y="285"/>
                  <a:pt x="16004" y="284"/>
                  <a:pt x="16027" y="284"/>
                </a:cubicBezTo>
                <a:cubicBezTo>
                  <a:pt x="17218" y="284"/>
                  <a:pt x="18371" y="619"/>
                  <a:pt x="19425" y="1190"/>
                </a:cubicBezTo>
                <a:cubicBezTo>
                  <a:pt x="19434" y="1193"/>
                  <a:pt x="19442" y="1194"/>
                  <a:pt x="19450" y="1194"/>
                </a:cubicBezTo>
                <a:cubicBezTo>
                  <a:pt x="19527" y="1194"/>
                  <a:pt x="19572" y="1094"/>
                  <a:pt x="19502" y="1048"/>
                </a:cubicBezTo>
                <a:cubicBezTo>
                  <a:pt x="18662" y="530"/>
                  <a:pt x="17756" y="194"/>
                  <a:pt x="16787" y="78"/>
                </a:cubicBezTo>
                <a:cubicBezTo>
                  <a:pt x="16489" y="42"/>
                  <a:pt x="16106" y="1"/>
                  <a:pt x="157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074" name="Picture 2" descr="How to Create a Marketing Campaign That Makes You Stand Out - Found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92658" y="2318656"/>
            <a:ext cx="3592284" cy="209549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fill="hold" nodeType="withEffect">
                                  <p:stCondLst>
                                    <p:cond delay="0"/>
                                  </p:stCondLst>
                                  <p:childTnLst>
                                    <p:animRot by="-21600000">
                                      <p:cBhvr>
                                        <p:cTn id="6" dur="1000" fill="hold"/>
                                        <p:tgtEl>
                                          <p:spTgt spid="448"/>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53"/>
        <p:cNvGrpSpPr/>
        <p:nvPr/>
      </p:nvGrpSpPr>
      <p:grpSpPr>
        <a:xfrm>
          <a:off x="0" y="0"/>
          <a:ext cx="0" cy="0"/>
          <a:chOff x="0" y="0"/>
          <a:chExt cx="0" cy="0"/>
        </a:xfrm>
      </p:grpSpPr>
      <p:grpSp>
        <p:nvGrpSpPr>
          <p:cNvPr id="454" name="Google Shape;454;p64"/>
          <p:cNvGrpSpPr/>
          <p:nvPr/>
        </p:nvGrpSpPr>
        <p:grpSpPr>
          <a:xfrm rot="200859">
            <a:off x="4753740" y="1138393"/>
            <a:ext cx="2961281" cy="1849720"/>
            <a:chOff x="2577311" y="3609068"/>
            <a:chExt cx="1293358" cy="807877"/>
          </a:xfrm>
        </p:grpSpPr>
        <p:sp>
          <p:nvSpPr>
            <p:cNvPr id="455" name="Google Shape;455;p64"/>
            <p:cNvSpPr/>
            <p:nvPr/>
          </p:nvSpPr>
          <p:spPr>
            <a:xfrm>
              <a:off x="2577311" y="3696104"/>
              <a:ext cx="1210679" cy="720841"/>
            </a:xfrm>
            <a:custGeom>
              <a:avLst/>
              <a:gdLst/>
              <a:ahLst/>
              <a:cxnLst/>
              <a:rect l="l" t="t" r="r" b="b"/>
              <a:pathLst>
                <a:path w="68730" h="40922" extrusionOk="0">
                  <a:moveTo>
                    <a:pt x="1" y="1"/>
                  </a:moveTo>
                  <a:lnTo>
                    <a:pt x="1" y="40921"/>
                  </a:lnTo>
                  <a:lnTo>
                    <a:pt x="60191" y="40921"/>
                  </a:lnTo>
                  <a:lnTo>
                    <a:pt x="68729" y="30861"/>
                  </a:lnTo>
                  <a:lnTo>
                    <a:pt x="68729" y="1"/>
                  </a:lnTo>
                  <a:close/>
                </a:path>
              </a:pathLst>
            </a:custGeom>
            <a:solidFill>
              <a:schemeClr val="dk2"/>
            </a:solidFill>
            <a:ln>
              <a:noFill/>
            </a:ln>
            <a:effectLst>
              <a:outerShdw blurRad="142875" dist="57150" dir="5400000" algn="bl"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64"/>
            <p:cNvSpPr/>
            <p:nvPr/>
          </p:nvSpPr>
          <p:spPr>
            <a:xfrm>
              <a:off x="3618216" y="4220362"/>
              <a:ext cx="169773" cy="196583"/>
            </a:xfrm>
            <a:custGeom>
              <a:avLst/>
              <a:gdLst/>
              <a:ahLst/>
              <a:cxnLst/>
              <a:rect l="l" t="t" r="r" b="b"/>
              <a:pathLst>
                <a:path w="9638" h="11160" extrusionOk="0">
                  <a:moveTo>
                    <a:pt x="0" y="0"/>
                  </a:moveTo>
                  <a:lnTo>
                    <a:pt x="1099" y="11159"/>
                  </a:lnTo>
                  <a:lnTo>
                    <a:pt x="9637" y="1099"/>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64"/>
            <p:cNvSpPr/>
            <p:nvPr/>
          </p:nvSpPr>
          <p:spPr>
            <a:xfrm flipH="1">
              <a:off x="3487014" y="3609068"/>
              <a:ext cx="383655" cy="279885"/>
            </a:xfrm>
            <a:custGeom>
              <a:avLst/>
              <a:gdLst/>
              <a:ahLst/>
              <a:cxnLst/>
              <a:rect l="l" t="t" r="r" b="b"/>
              <a:pathLst>
                <a:path w="21780" h="15889" extrusionOk="0">
                  <a:moveTo>
                    <a:pt x="18837" y="0"/>
                  </a:moveTo>
                  <a:lnTo>
                    <a:pt x="0" y="10618"/>
                  </a:lnTo>
                  <a:cubicBezTo>
                    <a:pt x="87" y="10632"/>
                    <a:pt x="165" y="10643"/>
                    <a:pt x="198" y="10643"/>
                  </a:cubicBezTo>
                  <a:cubicBezTo>
                    <a:pt x="213" y="10643"/>
                    <a:pt x="219" y="10641"/>
                    <a:pt x="215" y="10636"/>
                  </a:cubicBezTo>
                  <a:lnTo>
                    <a:pt x="215" y="10636"/>
                  </a:lnTo>
                  <a:cubicBezTo>
                    <a:pt x="447" y="10845"/>
                    <a:pt x="175" y="11209"/>
                    <a:pt x="123" y="11536"/>
                  </a:cubicBezTo>
                  <a:cubicBezTo>
                    <a:pt x="200" y="11536"/>
                    <a:pt x="359" y="11610"/>
                    <a:pt x="439" y="11610"/>
                  </a:cubicBezTo>
                  <a:cubicBezTo>
                    <a:pt x="440" y="11610"/>
                    <a:pt x="441" y="11610"/>
                    <a:pt x="442" y="11610"/>
                  </a:cubicBezTo>
                  <a:lnTo>
                    <a:pt x="442" y="11610"/>
                  </a:lnTo>
                  <a:cubicBezTo>
                    <a:pt x="418" y="11711"/>
                    <a:pt x="420" y="11923"/>
                    <a:pt x="333" y="12057"/>
                  </a:cubicBezTo>
                  <a:cubicBezTo>
                    <a:pt x="343" y="12055"/>
                    <a:pt x="355" y="12054"/>
                    <a:pt x="367" y="12054"/>
                  </a:cubicBezTo>
                  <a:cubicBezTo>
                    <a:pt x="470" y="12054"/>
                    <a:pt x="627" y="12114"/>
                    <a:pt x="730" y="12114"/>
                  </a:cubicBezTo>
                  <a:cubicBezTo>
                    <a:pt x="742" y="12114"/>
                    <a:pt x="754" y="12113"/>
                    <a:pt x="764" y="12112"/>
                  </a:cubicBezTo>
                  <a:lnTo>
                    <a:pt x="764" y="12112"/>
                  </a:lnTo>
                  <a:cubicBezTo>
                    <a:pt x="740" y="12210"/>
                    <a:pt x="764" y="12324"/>
                    <a:pt x="709" y="12440"/>
                  </a:cubicBezTo>
                  <a:cubicBezTo>
                    <a:pt x="860" y="12355"/>
                    <a:pt x="1042" y="12252"/>
                    <a:pt x="1213" y="12199"/>
                  </a:cubicBezTo>
                  <a:lnTo>
                    <a:pt x="1213" y="12199"/>
                  </a:lnTo>
                  <a:cubicBezTo>
                    <a:pt x="1114" y="12381"/>
                    <a:pt x="939" y="12565"/>
                    <a:pt x="891" y="12762"/>
                  </a:cubicBezTo>
                  <a:cubicBezTo>
                    <a:pt x="927" y="12742"/>
                    <a:pt x="977" y="12740"/>
                    <a:pt x="1033" y="12740"/>
                  </a:cubicBezTo>
                  <a:cubicBezTo>
                    <a:pt x="1055" y="12740"/>
                    <a:pt x="1078" y="12740"/>
                    <a:pt x="1101" y="12740"/>
                  </a:cubicBezTo>
                  <a:cubicBezTo>
                    <a:pt x="1171" y="12740"/>
                    <a:pt x="1242" y="12736"/>
                    <a:pt x="1298" y="12705"/>
                  </a:cubicBezTo>
                  <a:lnTo>
                    <a:pt x="1298" y="12705"/>
                  </a:lnTo>
                  <a:cubicBezTo>
                    <a:pt x="1298" y="12917"/>
                    <a:pt x="1189" y="13149"/>
                    <a:pt x="1171" y="13329"/>
                  </a:cubicBezTo>
                  <a:cubicBezTo>
                    <a:pt x="1296" y="13316"/>
                    <a:pt x="1446" y="13287"/>
                    <a:pt x="1590" y="13287"/>
                  </a:cubicBezTo>
                  <a:cubicBezTo>
                    <a:pt x="1664" y="13287"/>
                    <a:pt x="1736" y="13295"/>
                    <a:pt x="1802" y="13316"/>
                  </a:cubicBezTo>
                  <a:cubicBezTo>
                    <a:pt x="1692" y="13548"/>
                    <a:pt x="1741" y="13775"/>
                    <a:pt x="1743" y="13988"/>
                  </a:cubicBezTo>
                  <a:cubicBezTo>
                    <a:pt x="1793" y="13998"/>
                    <a:pt x="1844" y="14002"/>
                    <a:pt x="1895" y="14002"/>
                  </a:cubicBezTo>
                  <a:cubicBezTo>
                    <a:pt x="2005" y="14002"/>
                    <a:pt x="2115" y="13985"/>
                    <a:pt x="2219" y="13985"/>
                  </a:cubicBezTo>
                  <a:cubicBezTo>
                    <a:pt x="2279" y="13985"/>
                    <a:pt x="2336" y="13990"/>
                    <a:pt x="2391" y="14008"/>
                  </a:cubicBezTo>
                  <a:cubicBezTo>
                    <a:pt x="2360" y="14237"/>
                    <a:pt x="2202" y="14454"/>
                    <a:pt x="2191" y="14717"/>
                  </a:cubicBezTo>
                  <a:cubicBezTo>
                    <a:pt x="2397" y="14782"/>
                    <a:pt x="2620" y="14928"/>
                    <a:pt x="2851" y="14928"/>
                  </a:cubicBezTo>
                  <a:cubicBezTo>
                    <a:pt x="2894" y="14928"/>
                    <a:pt x="2937" y="14923"/>
                    <a:pt x="2980" y="14912"/>
                  </a:cubicBezTo>
                  <a:lnTo>
                    <a:pt x="2980" y="14912"/>
                  </a:lnTo>
                  <a:cubicBezTo>
                    <a:pt x="2934" y="15118"/>
                    <a:pt x="2875" y="15321"/>
                    <a:pt x="2805" y="15523"/>
                  </a:cubicBezTo>
                  <a:cubicBezTo>
                    <a:pt x="3021" y="15590"/>
                    <a:pt x="3019" y="15728"/>
                    <a:pt x="2986" y="15888"/>
                  </a:cubicBezTo>
                  <a:lnTo>
                    <a:pt x="21720" y="5331"/>
                  </a:lnTo>
                  <a:cubicBezTo>
                    <a:pt x="21735" y="5270"/>
                    <a:pt x="21755" y="5211"/>
                    <a:pt x="21779" y="5154"/>
                  </a:cubicBezTo>
                  <a:cubicBezTo>
                    <a:pt x="21724" y="5150"/>
                    <a:pt x="21560" y="5134"/>
                    <a:pt x="21506" y="5130"/>
                  </a:cubicBezTo>
                  <a:cubicBezTo>
                    <a:pt x="21608" y="5036"/>
                    <a:pt x="21665" y="4863"/>
                    <a:pt x="21768" y="4769"/>
                  </a:cubicBezTo>
                  <a:cubicBezTo>
                    <a:pt x="21575" y="4727"/>
                    <a:pt x="21378" y="4709"/>
                    <a:pt x="21181" y="4709"/>
                  </a:cubicBezTo>
                  <a:cubicBezTo>
                    <a:pt x="21159" y="4709"/>
                    <a:pt x="21137" y="4709"/>
                    <a:pt x="21116" y="4710"/>
                  </a:cubicBezTo>
                  <a:cubicBezTo>
                    <a:pt x="21178" y="4431"/>
                    <a:pt x="21443" y="4040"/>
                    <a:pt x="21129" y="4040"/>
                  </a:cubicBezTo>
                  <a:cubicBezTo>
                    <a:pt x="21075" y="4040"/>
                    <a:pt x="21004" y="4051"/>
                    <a:pt x="20912" y="4077"/>
                  </a:cubicBezTo>
                  <a:cubicBezTo>
                    <a:pt x="20960" y="3978"/>
                    <a:pt x="20971" y="3902"/>
                    <a:pt x="21035" y="3832"/>
                  </a:cubicBezTo>
                  <a:cubicBezTo>
                    <a:pt x="20871" y="3816"/>
                    <a:pt x="20910" y="3794"/>
                    <a:pt x="20785" y="3757"/>
                  </a:cubicBezTo>
                  <a:cubicBezTo>
                    <a:pt x="20783" y="3757"/>
                    <a:pt x="20780" y="3757"/>
                    <a:pt x="20777" y="3757"/>
                  </a:cubicBezTo>
                  <a:cubicBezTo>
                    <a:pt x="20726" y="3757"/>
                    <a:pt x="20656" y="3793"/>
                    <a:pt x="20605" y="3793"/>
                  </a:cubicBezTo>
                  <a:cubicBezTo>
                    <a:pt x="20602" y="3793"/>
                    <a:pt x="20600" y="3792"/>
                    <a:pt x="20597" y="3792"/>
                  </a:cubicBezTo>
                  <a:cubicBezTo>
                    <a:pt x="20542" y="3788"/>
                    <a:pt x="20606" y="3716"/>
                    <a:pt x="20590" y="3689"/>
                  </a:cubicBezTo>
                  <a:lnTo>
                    <a:pt x="20590" y="3689"/>
                  </a:lnTo>
                  <a:cubicBezTo>
                    <a:pt x="20477" y="3723"/>
                    <a:pt x="20431" y="3744"/>
                    <a:pt x="20354" y="3744"/>
                  </a:cubicBezTo>
                  <a:cubicBezTo>
                    <a:pt x="20340" y="3744"/>
                    <a:pt x="20326" y="3743"/>
                    <a:pt x="20310" y="3742"/>
                  </a:cubicBezTo>
                  <a:cubicBezTo>
                    <a:pt x="20555" y="3352"/>
                    <a:pt x="20238" y="3249"/>
                    <a:pt x="20461" y="2908"/>
                  </a:cubicBezTo>
                  <a:cubicBezTo>
                    <a:pt x="20306" y="2818"/>
                    <a:pt x="20317" y="2741"/>
                    <a:pt x="20161" y="2652"/>
                  </a:cubicBezTo>
                  <a:cubicBezTo>
                    <a:pt x="20199" y="2573"/>
                    <a:pt x="20223" y="2487"/>
                    <a:pt x="20227" y="2400"/>
                  </a:cubicBezTo>
                  <a:lnTo>
                    <a:pt x="20227" y="2400"/>
                  </a:lnTo>
                  <a:cubicBezTo>
                    <a:pt x="20160" y="2412"/>
                    <a:pt x="20099" y="2419"/>
                    <a:pt x="20046" y="2419"/>
                  </a:cubicBezTo>
                  <a:cubicBezTo>
                    <a:pt x="19873" y="2419"/>
                    <a:pt x="19779" y="2345"/>
                    <a:pt x="19818" y="2133"/>
                  </a:cubicBezTo>
                  <a:lnTo>
                    <a:pt x="19818" y="2133"/>
                  </a:lnTo>
                  <a:cubicBezTo>
                    <a:pt x="19783" y="2150"/>
                    <a:pt x="19744" y="2158"/>
                    <a:pt x="19706" y="2158"/>
                  </a:cubicBezTo>
                  <a:cubicBezTo>
                    <a:pt x="19675" y="2158"/>
                    <a:pt x="19644" y="2152"/>
                    <a:pt x="19614" y="2141"/>
                  </a:cubicBezTo>
                  <a:cubicBezTo>
                    <a:pt x="19702" y="2021"/>
                    <a:pt x="19728" y="1791"/>
                    <a:pt x="19855" y="1649"/>
                  </a:cubicBezTo>
                  <a:cubicBezTo>
                    <a:pt x="19800" y="1642"/>
                    <a:pt x="19691" y="1634"/>
                    <a:pt x="19636" y="1629"/>
                  </a:cubicBezTo>
                  <a:cubicBezTo>
                    <a:pt x="19505" y="1489"/>
                    <a:pt x="19559" y="1493"/>
                    <a:pt x="19312" y="1421"/>
                  </a:cubicBezTo>
                  <a:cubicBezTo>
                    <a:pt x="19299" y="1213"/>
                    <a:pt x="19270" y="981"/>
                    <a:pt x="19469" y="690"/>
                  </a:cubicBezTo>
                  <a:lnTo>
                    <a:pt x="19469" y="690"/>
                  </a:lnTo>
                  <a:cubicBezTo>
                    <a:pt x="19362" y="710"/>
                    <a:pt x="19255" y="734"/>
                    <a:pt x="19150" y="764"/>
                  </a:cubicBezTo>
                  <a:cubicBezTo>
                    <a:pt x="19174" y="716"/>
                    <a:pt x="19237" y="644"/>
                    <a:pt x="19246" y="567"/>
                  </a:cubicBezTo>
                  <a:lnTo>
                    <a:pt x="19246" y="567"/>
                  </a:lnTo>
                  <a:cubicBezTo>
                    <a:pt x="19152" y="585"/>
                    <a:pt x="19019" y="624"/>
                    <a:pt x="18924" y="642"/>
                  </a:cubicBezTo>
                  <a:cubicBezTo>
                    <a:pt x="18988" y="572"/>
                    <a:pt x="19032" y="368"/>
                    <a:pt x="19093" y="298"/>
                  </a:cubicBezTo>
                  <a:lnTo>
                    <a:pt x="19093" y="298"/>
                  </a:lnTo>
                  <a:cubicBezTo>
                    <a:pt x="18977" y="364"/>
                    <a:pt x="18813" y="351"/>
                    <a:pt x="18679" y="390"/>
                  </a:cubicBezTo>
                  <a:cubicBezTo>
                    <a:pt x="18703" y="340"/>
                    <a:pt x="18775" y="193"/>
                    <a:pt x="18839" y="121"/>
                  </a:cubicBezTo>
                  <a:lnTo>
                    <a:pt x="18839" y="121"/>
                  </a:lnTo>
                  <a:lnTo>
                    <a:pt x="18705" y="162"/>
                  </a:lnTo>
                  <a:cubicBezTo>
                    <a:pt x="18736" y="127"/>
                    <a:pt x="18784" y="66"/>
                    <a:pt x="18837" y="0"/>
                  </a:cubicBezTo>
                  <a:close/>
                </a:path>
              </a:pathLst>
            </a:custGeom>
            <a:solidFill>
              <a:schemeClr val="lt2">
                <a:alpha val="659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8" name="Google Shape;458;p64"/>
          <p:cNvGrpSpPr/>
          <p:nvPr/>
        </p:nvGrpSpPr>
        <p:grpSpPr>
          <a:xfrm rot="-416327">
            <a:off x="909995" y="1097917"/>
            <a:ext cx="3004924" cy="1849690"/>
            <a:chOff x="2475549" y="3609068"/>
            <a:chExt cx="1312441" cy="807877"/>
          </a:xfrm>
        </p:grpSpPr>
        <p:sp>
          <p:nvSpPr>
            <p:cNvPr id="459" name="Google Shape;459;p64"/>
            <p:cNvSpPr/>
            <p:nvPr/>
          </p:nvSpPr>
          <p:spPr>
            <a:xfrm>
              <a:off x="2577311" y="3696104"/>
              <a:ext cx="1210679" cy="720841"/>
            </a:xfrm>
            <a:custGeom>
              <a:avLst/>
              <a:gdLst/>
              <a:ahLst/>
              <a:cxnLst/>
              <a:rect l="l" t="t" r="r" b="b"/>
              <a:pathLst>
                <a:path w="68730" h="40922" extrusionOk="0">
                  <a:moveTo>
                    <a:pt x="1" y="1"/>
                  </a:moveTo>
                  <a:lnTo>
                    <a:pt x="1" y="40921"/>
                  </a:lnTo>
                  <a:lnTo>
                    <a:pt x="60191" y="40921"/>
                  </a:lnTo>
                  <a:lnTo>
                    <a:pt x="68729" y="30861"/>
                  </a:lnTo>
                  <a:lnTo>
                    <a:pt x="68729" y="1"/>
                  </a:lnTo>
                  <a:close/>
                </a:path>
              </a:pathLst>
            </a:custGeom>
            <a:solidFill>
              <a:schemeClr val="accent3"/>
            </a:solidFill>
            <a:ln>
              <a:noFill/>
            </a:ln>
            <a:effectLst>
              <a:outerShdw blurRad="142875" dist="57150" dir="5400000" algn="bl"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64"/>
            <p:cNvSpPr/>
            <p:nvPr/>
          </p:nvSpPr>
          <p:spPr>
            <a:xfrm>
              <a:off x="3618216" y="4220362"/>
              <a:ext cx="169773" cy="196583"/>
            </a:xfrm>
            <a:custGeom>
              <a:avLst/>
              <a:gdLst/>
              <a:ahLst/>
              <a:cxnLst/>
              <a:rect l="l" t="t" r="r" b="b"/>
              <a:pathLst>
                <a:path w="9638" h="11160" extrusionOk="0">
                  <a:moveTo>
                    <a:pt x="0" y="0"/>
                  </a:moveTo>
                  <a:lnTo>
                    <a:pt x="1099" y="11159"/>
                  </a:lnTo>
                  <a:lnTo>
                    <a:pt x="9637" y="1099"/>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64"/>
            <p:cNvSpPr/>
            <p:nvPr/>
          </p:nvSpPr>
          <p:spPr>
            <a:xfrm>
              <a:off x="2475549" y="3609068"/>
              <a:ext cx="383655" cy="279885"/>
            </a:xfrm>
            <a:custGeom>
              <a:avLst/>
              <a:gdLst/>
              <a:ahLst/>
              <a:cxnLst/>
              <a:rect l="l" t="t" r="r" b="b"/>
              <a:pathLst>
                <a:path w="21780" h="15889" extrusionOk="0">
                  <a:moveTo>
                    <a:pt x="18837" y="0"/>
                  </a:moveTo>
                  <a:lnTo>
                    <a:pt x="0" y="10618"/>
                  </a:lnTo>
                  <a:cubicBezTo>
                    <a:pt x="87" y="10632"/>
                    <a:pt x="165" y="10643"/>
                    <a:pt x="198" y="10643"/>
                  </a:cubicBezTo>
                  <a:cubicBezTo>
                    <a:pt x="213" y="10643"/>
                    <a:pt x="219" y="10641"/>
                    <a:pt x="215" y="10636"/>
                  </a:cubicBezTo>
                  <a:lnTo>
                    <a:pt x="215" y="10636"/>
                  </a:lnTo>
                  <a:cubicBezTo>
                    <a:pt x="447" y="10845"/>
                    <a:pt x="175" y="11209"/>
                    <a:pt x="123" y="11536"/>
                  </a:cubicBezTo>
                  <a:cubicBezTo>
                    <a:pt x="200" y="11536"/>
                    <a:pt x="359" y="11610"/>
                    <a:pt x="439" y="11610"/>
                  </a:cubicBezTo>
                  <a:cubicBezTo>
                    <a:pt x="440" y="11610"/>
                    <a:pt x="441" y="11610"/>
                    <a:pt x="442" y="11610"/>
                  </a:cubicBezTo>
                  <a:lnTo>
                    <a:pt x="442" y="11610"/>
                  </a:lnTo>
                  <a:cubicBezTo>
                    <a:pt x="418" y="11711"/>
                    <a:pt x="420" y="11923"/>
                    <a:pt x="333" y="12057"/>
                  </a:cubicBezTo>
                  <a:cubicBezTo>
                    <a:pt x="343" y="12055"/>
                    <a:pt x="355" y="12054"/>
                    <a:pt x="367" y="12054"/>
                  </a:cubicBezTo>
                  <a:cubicBezTo>
                    <a:pt x="470" y="12054"/>
                    <a:pt x="627" y="12114"/>
                    <a:pt x="730" y="12114"/>
                  </a:cubicBezTo>
                  <a:cubicBezTo>
                    <a:pt x="742" y="12114"/>
                    <a:pt x="754" y="12113"/>
                    <a:pt x="764" y="12112"/>
                  </a:cubicBezTo>
                  <a:lnTo>
                    <a:pt x="764" y="12112"/>
                  </a:lnTo>
                  <a:cubicBezTo>
                    <a:pt x="740" y="12210"/>
                    <a:pt x="764" y="12324"/>
                    <a:pt x="709" y="12440"/>
                  </a:cubicBezTo>
                  <a:cubicBezTo>
                    <a:pt x="860" y="12355"/>
                    <a:pt x="1042" y="12252"/>
                    <a:pt x="1213" y="12199"/>
                  </a:cubicBezTo>
                  <a:lnTo>
                    <a:pt x="1213" y="12199"/>
                  </a:lnTo>
                  <a:cubicBezTo>
                    <a:pt x="1114" y="12381"/>
                    <a:pt x="939" y="12565"/>
                    <a:pt x="891" y="12762"/>
                  </a:cubicBezTo>
                  <a:cubicBezTo>
                    <a:pt x="927" y="12742"/>
                    <a:pt x="977" y="12740"/>
                    <a:pt x="1033" y="12740"/>
                  </a:cubicBezTo>
                  <a:cubicBezTo>
                    <a:pt x="1055" y="12740"/>
                    <a:pt x="1078" y="12740"/>
                    <a:pt x="1101" y="12740"/>
                  </a:cubicBezTo>
                  <a:cubicBezTo>
                    <a:pt x="1171" y="12740"/>
                    <a:pt x="1242" y="12736"/>
                    <a:pt x="1298" y="12705"/>
                  </a:cubicBezTo>
                  <a:lnTo>
                    <a:pt x="1298" y="12705"/>
                  </a:lnTo>
                  <a:cubicBezTo>
                    <a:pt x="1298" y="12917"/>
                    <a:pt x="1189" y="13149"/>
                    <a:pt x="1171" y="13329"/>
                  </a:cubicBezTo>
                  <a:cubicBezTo>
                    <a:pt x="1296" y="13316"/>
                    <a:pt x="1446" y="13287"/>
                    <a:pt x="1590" y="13287"/>
                  </a:cubicBezTo>
                  <a:cubicBezTo>
                    <a:pt x="1664" y="13287"/>
                    <a:pt x="1736" y="13295"/>
                    <a:pt x="1802" y="13316"/>
                  </a:cubicBezTo>
                  <a:cubicBezTo>
                    <a:pt x="1692" y="13548"/>
                    <a:pt x="1741" y="13775"/>
                    <a:pt x="1743" y="13988"/>
                  </a:cubicBezTo>
                  <a:cubicBezTo>
                    <a:pt x="1793" y="13998"/>
                    <a:pt x="1844" y="14002"/>
                    <a:pt x="1895" y="14002"/>
                  </a:cubicBezTo>
                  <a:cubicBezTo>
                    <a:pt x="2005" y="14002"/>
                    <a:pt x="2115" y="13985"/>
                    <a:pt x="2219" y="13985"/>
                  </a:cubicBezTo>
                  <a:cubicBezTo>
                    <a:pt x="2279" y="13985"/>
                    <a:pt x="2336" y="13990"/>
                    <a:pt x="2391" y="14008"/>
                  </a:cubicBezTo>
                  <a:cubicBezTo>
                    <a:pt x="2360" y="14237"/>
                    <a:pt x="2202" y="14454"/>
                    <a:pt x="2191" y="14717"/>
                  </a:cubicBezTo>
                  <a:cubicBezTo>
                    <a:pt x="2397" y="14782"/>
                    <a:pt x="2620" y="14928"/>
                    <a:pt x="2851" y="14928"/>
                  </a:cubicBezTo>
                  <a:cubicBezTo>
                    <a:pt x="2894" y="14928"/>
                    <a:pt x="2937" y="14923"/>
                    <a:pt x="2980" y="14912"/>
                  </a:cubicBezTo>
                  <a:lnTo>
                    <a:pt x="2980" y="14912"/>
                  </a:lnTo>
                  <a:cubicBezTo>
                    <a:pt x="2934" y="15118"/>
                    <a:pt x="2875" y="15321"/>
                    <a:pt x="2805" y="15523"/>
                  </a:cubicBezTo>
                  <a:cubicBezTo>
                    <a:pt x="3021" y="15590"/>
                    <a:pt x="3019" y="15728"/>
                    <a:pt x="2986" y="15888"/>
                  </a:cubicBezTo>
                  <a:lnTo>
                    <a:pt x="21720" y="5331"/>
                  </a:lnTo>
                  <a:cubicBezTo>
                    <a:pt x="21735" y="5270"/>
                    <a:pt x="21755" y="5211"/>
                    <a:pt x="21779" y="5154"/>
                  </a:cubicBezTo>
                  <a:cubicBezTo>
                    <a:pt x="21724" y="5150"/>
                    <a:pt x="21560" y="5134"/>
                    <a:pt x="21506" y="5130"/>
                  </a:cubicBezTo>
                  <a:cubicBezTo>
                    <a:pt x="21608" y="5036"/>
                    <a:pt x="21665" y="4863"/>
                    <a:pt x="21768" y="4769"/>
                  </a:cubicBezTo>
                  <a:cubicBezTo>
                    <a:pt x="21575" y="4727"/>
                    <a:pt x="21378" y="4709"/>
                    <a:pt x="21181" y="4709"/>
                  </a:cubicBezTo>
                  <a:cubicBezTo>
                    <a:pt x="21159" y="4709"/>
                    <a:pt x="21137" y="4709"/>
                    <a:pt x="21116" y="4710"/>
                  </a:cubicBezTo>
                  <a:cubicBezTo>
                    <a:pt x="21178" y="4431"/>
                    <a:pt x="21443" y="4040"/>
                    <a:pt x="21129" y="4040"/>
                  </a:cubicBezTo>
                  <a:cubicBezTo>
                    <a:pt x="21075" y="4040"/>
                    <a:pt x="21004" y="4051"/>
                    <a:pt x="20912" y="4077"/>
                  </a:cubicBezTo>
                  <a:cubicBezTo>
                    <a:pt x="20960" y="3978"/>
                    <a:pt x="20971" y="3902"/>
                    <a:pt x="21035" y="3832"/>
                  </a:cubicBezTo>
                  <a:cubicBezTo>
                    <a:pt x="20871" y="3816"/>
                    <a:pt x="20910" y="3794"/>
                    <a:pt x="20785" y="3757"/>
                  </a:cubicBezTo>
                  <a:cubicBezTo>
                    <a:pt x="20783" y="3757"/>
                    <a:pt x="20780" y="3757"/>
                    <a:pt x="20777" y="3757"/>
                  </a:cubicBezTo>
                  <a:cubicBezTo>
                    <a:pt x="20726" y="3757"/>
                    <a:pt x="20656" y="3793"/>
                    <a:pt x="20605" y="3793"/>
                  </a:cubicBezTo>
                  <a:cubicBezTo>
                    <a:pt x="20602" y="3793"/>
                    <a:pt x="20600" y="3792"/>
                    <a:pt x="20597" y="3792"/>
                  </a:cubicBezTo>
                  <a:cubicBezTo>
                    <a:pt x="20542" y="3788"/>
                    <a:pt x="20606" y="3716"/>
                    <a:pt x="20590" y="3689"/>
                  </a:cubicBezTo>
                  <a:lnTo>
                    <a:pt x="20590" y="3689"/>
                  </a:lnTo>
                  <a:cubicBezTo>
                    <a:pt x="20477" y="3723"/>
                    <a:pt x="20431" y="3744"/>
                    <a:pt x="20354" y="3744"/>
                  </a:cubicBezTo>
                  <a:cubicBezTo>
                    <a:pt x="20340" y="3744"/>
                    <a:pt x="20326" y="3743"/>
                    <a:pt x="20310" y="3742"/>
                  </a:cubicBezTo>
                  <a:cubicBezTo>
                    <a:pt x="20555" y="3352"/>
                    <a:pt x="20238" y="3249"/>
                    <a:pt x="20461" y="2908"/>
                  </a:cubicBezTo>
                  <a:cubicBezTo>
                    <a:pt x="20306" y="2818"/>
                    <a:pt x="20317" y="2741"/>
                    <a:pt x="20161" y="2652"/>
                  </a:cubicBezTo>
                  <a:cubicBezTo>
                    <a:pt x="20199" y="2573"/>
                    <a:pt x="20223" y="2487"/>
                    <a:pt x="20227" y="2400"/>
                  </a:cubicBezTo>
                  <a:lnTo>
                    <a:pt x="20227" y="2400"/>
                  </a:lnTo>
                  <a:cubicBezTo>
                    <a:pt x="20160" y="2412"/>
                    <a:pt x="20099" y="2419"/>
                    <a:pt x="20046" y="2419"/>
                  </a:cubicBezTo>
                  <a:cubicBezTo>
                    <a:pt x="19873" y="2419"/>
                    <a:pt x="19779" y="2345"/>
                    <a:pt x="19818" y="2133"/>
                  </a:cubicBezTo>
                  <a:lnTo>
                    <a:pt x="19818" y="2133"/>
                  </a:lnTo>
                  <a:cubicBezTo>
                    <a:pt x="19783" y="2150"/>
                    <a:pt x="19744" y="2158"/>
                    <a:pt x="19706" y="2158"/>
                  </a:cubicBezTo>
                  <a:cubicBezTo>
                    <a:pt x="19675" y="2158"/>
                    <a:pt x="19644" y="2152"/>
                    <a:pt x="19614" y="2141"/>
                  </a:cubicBezTo>
                  <a:cubicBezTo>
                    <a:pt x="19702" y="2021"/>
                    <a:pt x="19728" y="1791"/>
                    <a:pt x="19855" y="1649"/>
                  </a:cubicBezTo>
                  <a:cubicBezTo>
                    <a:pt x="19800" y="1642"/>
                    <a:pt x="19691" y="1634"/>
                    <a:pt x="19636" y="1629"/>
                  </a:cubicBezTo>
                  <a:cubicBezTo>
                    <a:pt x="19505" y="1489"/>
                    <a:pt x="19559" y="1493"/>
                    <a:pt x="19312" y="1421"/>
                  </a:cubicBezTo>
                  <a:cubicBezTo>
                    <a:pt x="19299" y="1213"/>
                    <a:pt x="19270" y="981"/>
                    <a:pt x="19469" y="690"/>
                  </a:cubicBezTo>
                  <a:lnTo>
                    <a:pt x="19469" y="690"/>
                  </a:lnTo>
                  <a:cubicBezTo>
                    <a:pt x="19362" y="710"/>
                    <a:pt x="19255" y="734"/>
                    <a:pt x="19150" y="764"/>
                  </a:cubicBezTo>
                  <a:cubicBezTo>
                    <a:pt x="19174" y="716"/>
                    <a:pt x="19237" y="644"/>
                    <a:pt x="19246" y="567"/>
                  </a:cubicBezTo>
                  <a:lnTo>
                    <a:pt x="19246" y="567"/>
                  </a:lnTo>
                  <a:cubicBezTo>
                    <a:pt x="19152" y="585"/>
                    <a:pt x="19019" y="624"/>
                    <a:pt x="18924" y="642"/>
                  </a:cubicBezTo>
                  <a:cubicBezTo>
                    <a:pt x="18988" y="572"/>
                    <a:pt x="19032" y="368"/>
                    <a:pt x="19093" y="298"/>
                  </a:cubicBezTo>
                  <a:lnTo>
                    <a:pt x="19093" y="298"/>
                  </a:lnTo>
                  <a:cubicBezTo>
                    <a:pt x="18977" y="364"/>
                    <a:pt x="18813" y="351"/>
                    <a:pt x="18679" y="390"/>
                  </a:cubicBezTo>
                  <a:cubicBezTo>
                    <a:pt x="18703" y="340"/>
                    <a:pt x="18775" y="193"/>
                    <a:pt x="18839" y="121"/>
                  </a:cubicBezTo>
                  <a:lnTo>
                    <a:pt x="18839" y="121"/>
                  </a:lnTo>
                  <a:lnTo>
                    <a:pt x="18705" y="162"/>
                  </a:lnTo>
                  <a:cubicBezTo>
                    <a:pt x="18736" y="127"/>
                    <a:pt x="18784" y="66"/>
                    <a:pt x="18837" y="0"/>
                  </a:cubicBezTo>
                  <a:close/>
                </a:path>
              </a:pathLst>
            </a:custGeom>
            <a:solidFill>
              <a:schemeClr val="lt2">
                <a:alpha val="659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5" name="Google Shape;465;p64"/>
          <p:cNvSpPr txBox="1">
            <a:spLocks noGrp="1"/>
          </p:cNvSpPr>
          <p:nvPr>
            <p:ph type="title"/>
          </p:nvPr>
        </p:nvSpPr>
        <p:spPr>
          <a:prstGeom prst="rect">
            <a:avLst/>
          </a:prstGeom>
        </p:spPr>
        <p:txBody>
          <a:bodyPr spcFirstLastPara="1" wrap="square" lIns="91425" tIns="91425" rIns="91425" bIns="91425" anchor="ctr" anchorCtr="0">
            <a:noAutofit/>
          </a:bodyPr>
          <a:lstStyle/>
          <a:p>
            <a:pPr lvl="0"/>
            <a:r>
              <a:rPr lang="en-GB" b="1" dirty="0"/>
              <a:t>Venue Availability and Suitability</a:t>
            </a:r>
            <a:endParaRPr dirty="0">
              <a:highlight>
                <a:schemeClr val="dk2"/>
              </a:highlight>
            </a:endParaRPr>
          </a:p>
        </p:txBody>
      </p:sp>
      <p:sp>
        <p:nvSpPr>
          <p:cNvPr id="462" name="Google Shape;462;p64"/>
          <p:cNvSpPr txBox="1">
            <a:spLocks noGrp="1"/>
          </p:cNvSpPr>
          <p:nvPr>
            <p:ph type="subTitle" idx="1"/>
          </p:nvPr>
        </p:nvSpPr>
        <p:spPr>
          <a:xfrm rot="-416387">
            <a:off x="1355192" y="1466555"/>
            <a:ext cx="2336417" cy="1189221"/>
          </a:xfrm>
          <a:prstGeom prst="rect">
            <a:avLst/>
          </a:prstGeom>
        </p:spPr>
        <p:txBody>
          <a:bodyPr spcFirstLastPara="1" wrap="square" lIns="91425" tIns="91425" rIns="91425" bIns="91425" anchor="ctr" anchorCtr="0">
            <a:noAutofit/>
          </a:bodyPr>
          <a:lstStyle/>
          <a:p>
            <a:pPr marL="0" lvl="0" indent="0"/>
            <a:r>
              <a:rPr lang="en-GB" dirty="0">
                <a:latin typeface="Times New Roman" panose="02020603050405020304" pitchFamily="18" charset="0"/>
                <a:cs typeface="Times New Roman" panose="02020603050405020304" pitchFamily="18" charset="0"/>
              </a:rPr>
              <a:t>Swansea’s SA1 Waterfront and Aberystwyth Arts Centre offer the cultural significant venues (</a:t>
            </a:r>
            <a:r>
              <a:rPr lang="en-GB" dirty="0" err="1">
                <a:latin typeface="Times New Roman" panose="02020603050405020304" pitchFamily="18" charset="0"/>
                <a:cs typeface="Times New Roman" panose="02020603050405020304" pitchFamily="18" charset="0"/>
              </a:rPr>
              <a:t>Lazzaro</a:t>
            </a:r>
            <a:r>
              <a:rPr lang="en-GB" dirty="0">
                <a:latin typeface="Times New Roman" panose="02020603050405020304" pitchFamily="18" charset="0"/>
                <a:cs typeface="Times New Roman" panose="02020603050405020304" pitchFamily="18" charset="0"/>
              </a:rPr>
              <a:t> and Noonan, 2021; </a:t>
            </a:r>
            <a:r>
              <a:rPr lang="en-GB" dirty="0" err="1">
                <a:latin typeface="Times New Roman" panose="02020603050405020304" pitchFamily="18" charset="0"/>
                <a:cs typeface="Times New Roman" panose="02020603050405020304" pitchFamily="18" charset="0"/>
              </a:rPr>
              <a:t>Ameen</a:t>
            </a:r>
            <a:r>
              <a:rPr lang="en-GB" dirty="0">
                <a:latin typeface="Times New Roman" panose="02020603050405020304" pitchFamily="18" charset="0"/>
                <a:cs typeface="Times New Roman" panose="02020603050405020304" pitchFamily="18" charset="0"/>
              </a:rPr>
              <a:t> et al., 2024).</a:t>
            </a:r>
            <a:endParaRPr dirty="0">
              <a:latin typeface="Times New Roman" panose="02020603050405020304" pitchFamily="18" charset="0"/>
              <a:cs typeface="Times New Roman" panose="02020603050405020304" pitchFamily="18" charset="0"/>
            </a:endParaRPr>
          </a:p>
        </p:txBody>
      </p:sp>
      <p:sp>
        <p:nvSpPr>
          <p:cNvPr id="476" name="Google Shape;476;p64"/>
          <p:cNvSpPr txBox="1">
            <a:spLocks noGrp="1"/>
          </p:cNvSpPr>
          <p:nvPr>
            <p:ph type="subTitle" idx="6"/>
          </p:nvPr>
        </p:nvSpPr>
        <p:spPr>
          <a:xfrm rot="509467">
            <a:off x="1174856" y="3805425"/>
            <a:ext cx="2336511" cy="484732"/>
          </a:xfrm>
          <a:prstGeom prst="rect">
            <a:avLst/>
          </a:prstGeom>
        </p:spPr>
        <p:txBody>
          <a:bodyPr spcFirstLastPara="1" wrap="square" lIns="91425" tIns="91425" rIns="91425" bIns="91425" anchor="ctr" anchorCtr="0">
            <a:noAutofit/>
          </a:bodyPr>
          <a:lstStyle/>
          <a:p>
            <a:pPr marL="0" lvl="0" indent="0"/>
            <a:r>
              <a:rPr lang="en-GB" dirty="0">
                <a:latin typeface="Times New Roman" panose="02020603050405020304" pitchFamily="18" charset="0"/>
                <a:cs typeface="Times New Roman" panose="02020603050405020304" pitchFamily="18" charset="0"/>
              </a:rPr>
              <a:t>The venues are available in August 2025</a:t>
            </a:r>
            <a:endParaRPr dirty="0">
              <a:latin typeface="Times New Roman" panose="02020603050405020304" pitchFamily="18" charset="0"/>
              <a:cs typeface="Times New Roman" panose="02020603050405020304" pitchFamily="18" charset="0"/>
            </a:endParaRPr>
          </a:p>
        </p:txBody>
      </p:sp>
      <p:sp>
        <p:nvSpPr>
          <p:cNvPr id="469" name="Google Shape;469;p64"/>
          <p:cNvSpPr txBox="1">
            <a:spLocks noGrp="1"/>
          </p:cNvSpPr>
          <p:nvPr>
            <p:ph type="subTitle" idx="9"/>
          </p:nvPr>
        </p:nvSpPr>
        <p:spPr>
          <a:xfrm rot="200951">
            <a:off x="4918641" y="1738672"/>
            <a:ext cx="2336491" cy="714966"/>
          </a:xfrm>
          <a:prstGeom prst="rect">
            <a:avLst/>
          </a:prstGeom>
        </p:spPr>
        <p:txBody>
          <a:bodyPr spcFirstLastPara="1" wrap="square" lIns="91425" tIns="91425" rIns="91425" bIns="91425" anchor="ctr" anchorCtr="0">
            <a:noAutofit/>
          </a:bodyPr>
          <a:lstStyle/>
          <a:p>
            <a:pPr marL="0" lvl="0" indent="0"/>
            <a:r>
              <a:rPr lang="en-GB" dirty="0">
                <a:latin typeface="Times New Roman" panose="02020603050405020304" pitchFamily="18" charset="0"/>
                <a:cs typeface="Times New Roman" panose="02020603050405020304" pitchFamily="18" charset="0"/>
              </a:rPr>
              <a:t>The venues offer infrastructure like exhibition, auditoriums, catering, parking lots, and technical support for lighting and sound system.</a:t>
            </a:r>
            <a:endParaRPr dirty="0">
              <a:latin typeface="Times New Roman" panose="02020603050405020304" pitchFamily="18" charset="0"/>
              <a:cs typeface="Times New Roman" panose="02020603050405020304" pitchFamily="18" charset="0"/>
            </a:endParaRPr>
          </a:p>
        </p:txBody>
      </p:sp>
      <p:sp>
        <p:nvSpPr>
          <p:cNvPr id="483" name="Google Shape;483;p64"/>
          <p:cNvSpPr txBox="1">
            <a:spLocks noGrp="1"/>
          </p:cNvSpPr>
          <p:nvPr>
            <p:ph type="subTitle" idx="15"/>
          </p:nvPr>
        </p:nvSpPr>
        <p:spPr>
          <a:xfrm rot="587334">
            <a:off x="5394354" y="3255153"/>
            <a:ext cx="2336213" cy="1146708"/>
          </a:xfrm>
          <a:prstGeom prst="rect">
            <a:avLst/>
          </a:prstGeom>
        </p:spPr>
        <p:txBody>
          <a:bodyPr spcFirstLastPara="1" wrap="square" lIns="91425" tIns="91425" rIns="91425" bIns="91425" anchor="ctr" anchorCtr="0">
            <a:noAutofit/>
          </a:bodyPr>
          <a:lstStyle/>
          <a:p>
            <a:pPr marL="0" lvl="0" indent="0"/>
            <a:r>
              <a:rPr lang="en-GB" dirty="0">
                <a:latin typeface="Times New Roman" panose="02020603050405020304" pitchFamily="18" charset="0"/>
                <a:cs typeface="Times New Roman" panose="02020603050405020304" pitchFamily="18" charset="0"/>
              </a:rPr>
              <a:t>Supports the diverse programming and audience needs in the event.</a:t>
            </a:r>
            <a:endParaRPr dirty="0">
              <a:latin typeface="Times New Roman" panose="02020603050405020304" pitchFamily="18" charset="0"/>
              <a:cs typeface="Times New Roman" panose="02020603050405020304" pitchFamily="18" charset="0"/>
            </a:endParaRPr>
          </a:p>
        </p:txBody>
      </p:sp>
      <p:cxnSp>
        <p:nvCxnSpPr>
          <p:cNvPr id="466" name="Google Shape;466;p64"/>
          <p:cNvCxnSpPr/>
          <p:nvPr/>
        </p:nvCxnSpPr>
        <p:spPr>
          <a:xfrm>
            <a:off x="2998800" y="1017725"/>
            <a:ext cx="3146400" cy="0"/>
          </a:xfrm>
          <a:prstGeom prst="straightConnector1">
            <a:avLst/>
          </a:prstGeom>
          <a:noFill/>
          <a:ln w="19050" cap="flat" cmpd="sng">
            <a:solidFill>
              <a:schemeClr val="dk1"/>
            </a:solidFill>
            <a:prstDash val="solid"/>
            <a:round/>
            <a:headEnd type="none" w="med" len="med"/>
            <a:tailEnd type="none" w="med" len="med"/>
          </a:ln>
        </p:spPr>
      </p:cxnSp>
      <p:grpSp>
        <p:nvGrpSpPr>
          <p:cNvPr id="470" name="Google Shape;470;p64"/>
          <p:cNvGrpSpPr/>
          <p:nvPr/>
        </p:nvGrpSpPr>
        <p:grpSpPr>
          <a:xfrm rot="509359">
            <a:off x="1151427" y="2750740"/>
            <a:ext cx="2949914" cy="2070518"/>
            <a:chOff x="2577311" y="3512625"/>
            <a:chExt cx="1288405" cy="904320"/>
          </a:xfrm>
        </p:grpSpPr>
        <p:sp>
          <p:nvSpPr>
            <p:cNvPr id="471" name="Google Shape;471;p64"/>
            <p:cNvSpPr/>
            <p:nvPr/>
          </p:nvSpPr>
          <p:spPr>
            <a:xfrm>
              <a:off x="2577311" y="3696104"/>
              <a:ext cx="1210679" cy="720841"/>
            </a:xfrm>
            <a:custGeom>
              <a:avLst/>
              <a:gdLst/>
              <a:ahLst/>
              <a:cxnLst/>
              <a:rect l="l" t="t" r="r" b="b"/>
              <a:pathLst>
                <a:path w="68730" h="40922" extrusionOk="0">
                  <a:moveTo>
                    <a:pt x="1" y="1"/>
                  </a:moveTo>
                  <a:lnTo>
                    <a:pt x="1" y="40921"/>
                  </a:lnTo>
                  <a:lnTo>
                    <a:pt x="60191" y="40921"/>
                  </a:lnTo>
                  <a:lnTo>
                    <a:pt x="68729" y="30861"/>
                  </a:lnTo>
                  <a:lnTo>
                    <a:pt x="68729" y="1"/>
                  </a:lnTo>
                  <a:close/>
                </a:path>
              </a:pathLst>
            </a:custGeom>
            <a:solidFill>
              <a:schemeClr val="accent2"/>
            </a:solidFill>
            <a:ln>
              <a:noFill/>
            </a:ln>
            <a:effectLst>
              <a:outerShdw blurRad="142875" dist="57150" dir="5400000" algn="bl"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64"/>
            <p:cNvSpPr/>
            <p:nvPr/>
          </p:nvSpPr>
          <p:spPr>
            <a:xfrm>
              <a:off x="3618216" y="4220362"/>
              <a:ext cx="169773" cy="196583"/>
            </a:xfrm>
            <a:custGeom>
              <a:avLst/>
              <a:gdLst/>
              <a:ahLst/>
              <a:cxnLst/>
              <a:rect l="l" t="t" r="r" b="b"/>
              <a:pathLst>
                <a:path w="9638" h="11160" extrusionOk="0">
                  <a:moveTo>
                    <a:pt x="0" y="0"/>
                  </a:moveTo>
                  <a:lnTo>
                    <a:pt x="1099" y="11159"/>
                  </a:lnTo>
                  <a:lnTo>
                    <a:pt x="9637" y="1099"/>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64"/>
            <p:cNvSpPr/>
            <p:nvPr/>
          </p:nvSpPr>
          <p:spPr>
            <a:xfrm rot="-1018918" flipH="1">
              <a:off x="3449538" y="3562552"/>
              <a:ext cx="383668" cy="279894"/>
            </a:xfrm>
            <a:custGeom>
              <a:avLst/>
              <a:gdLst/>
              <a:ahLst/>
              <a:cxnLst/>
              <a:rect l="l" t="t" r="r" b="b"/>
              <a:pathLst>
                <a:path w="21780" h="15889" extrusionOk="0">
                  <a:moveTo>
                    <a:pt x="18837" y="0"/>
                  </a:moveTo>
                  <a:lnTo>
                    <a:pt x="0" y="10618"/>
                  </a:lnTo>
                  <a:cubicBezTo>
                    <a:pt x="87" y="10632"/>
                    <a:pt x="165" y="10643"/>
                    <a:pt x="198" y="10643"/>
                  </a:cubicBezTo>
                  <a:cubicBezTo>
                    <a:pt x="213" y="10643"/>
                    <a:pt x="219" y="10641"/>
                    <a:pt x="215" y="10636"/>
                  </a:cubicBezTo>
                  <a:lnTo>
                    <a:pt x="215" y="10636"/>
                  </a:lnTo>
                  <a:cubicBezTo>
                    <a:pt x="447" y="10845"/>
                    <a:pt x="175" y="11209"/>
                    <a:pt x="123" y="11536"/>
                  </a:cubicBezTo>
                  <a:cubicBezTo>
                    <a:pt x="200" y="11536"/>
                    <a:pt x="359" y="11610"/>
                    <a:pt x="439" y="11610"/>
                  </a:cubicBezTo>
                  <a:cubicBezTo>
                    <a:pt x="440" y="11610"/>
                    <a:pt x="441" y="11610"/>
                    <a:pt x="442" y="11610"/>
                  </a:cubicBezTo>
                  <a:lnTo>
                    <a:pt x="442" y="11610"/>
                  </a:lnTo>
                  <a:cubicBezTo>
                    <a:pt x="418" y="11711"/>
                    <a:pt x="420" y="11923"/>
                    <a:pt x="333" y="12057"/>
                  </a:cubicBezTo>
                  <a:cubicBezTo>
                    <a:pt x="343" y="12055"/>
                    <a:pt x="355" y="12054"/>
                    <a:pt x="367" y="12054"/>
                  </a:cubicBezTo>
                  <a:cubicBezTo>
                    <a:pt x="470" y="12054"/>
                    <a:pt x="627" y="12114"/>
                    <a:pt x="730" y="12114"/>
                  </a:cubicBezTo>
                  <a:cubicBezTo>
                    <a:pt x="742" y="12114"/>
                    <a:pt x="754" y="12113"/>
                    <a:pt x="764" y="12112"/>
                  </a:cubicBezTo>
                  <a:lnTo>
                    <a:pt x="764" y="12112"/>
                  </a:lnTo>
                  <a:cubicBezTo>
                    <a:pt x="740" y="12210"/>
                    <a:pt x="764" y="12324"/>
                    <a:pt x="709" y="12440"/>
                  </a:cubicBezTo>
                  <a:cubicBezTo>
                    <a:pt x="860" y="12355"/>
                    <a:pt x="1042" y="12252"/>
                    <a:pt x="1213" y="12199"/>
                  </a:cubicBezTo>
                  <a:lnTo>
                    <a:pt x="1213" y="12199"/>
                  </a:lnTo>
                  <a:cubicBezTo>
                    <a:pt x="1114" y="12381"/>
                    <a:pt x="939" y="12565"/>
                    <a:pt x="891" y="12762"/>
                  </a:cubicBezTo>
                  <a:cubicBezTo>
                    <a:pt x="927" y="12742"/>
                    <a:pt x="977" y="12740"/>
                    <a:pt x="1033" y="12740"/>
                  </a:cubicBezTo>
                  <a:cubicBezTo>
                    <a:pt x="1055" y="12740"/>
                    <a:pt x="1078" y="12740"/>
                    <a:pt x="1101" y="12740"/>
                  </a:cubicBezTo>
                  <a:cubicBezTo>
                    <a:pt x="1171" y="12740"/>
                    <a:pt x="1242" y="12736"/>
                    <a:pt x="1298" y="12705"/>
                  </a:cubicBezTo>
                  <a:lnTo>
                    <a:pt x="1298" y="12705"/>
                  </a:lnTo>
                  <a:cubicBezTo>
                    <a:pt x="1298" y="12917"/>
                    <a:pt x="1189" y="13149"/>
                    <a:pt x="1171" y="13329"/>
                  </a:cubicBezTo>
                  <a:cubicBezTo>
                    <a:pt x="1296" y="13316"/>
                    <a:pt x="1446" y="13287"/>
                    <a:pt x="1590" y="13287"/>
                  </a:cubicBezTo>
                  <a:cubicBezTo>
                    <a:pt x="1664" y="13287"/>
                    <a:pt x="1736" y="13295"/>
                    <a:pt x="1802" y="13316"/>
                  </a:cubicBezTo>
                  <a:cubicBezTo>
                    <a:pt x="1692" y="13548"/>
                    <a:pt x="1741" y="13775"/>
                    <a:pt x="1743" y="13988"/>
                  </a:cubicBezTo>
                  <a:cubicBezTo>
                    <a:pt x="1793" y="13998"/>
                    <a:pt x="1844" y="14002"/>
                    <a:pt x="1895" y="14002"/>
                  </a:cubicBezTo>
                  <a:cubicBezTo>
                    <a:pt x="2005" y="14002"/>
                    <a:pt x="2115" y="13985"/>
                    <a:pt x="2219" y="13985"/>
                  </a:cubicBezTo>
                  <a:cubicBezTo>
                    <a:pt x="2279" y="13985"/>
                    <a:pt x="2336" y="13990"/>
                    <a:pt x="2391" y="14008"/>
                  </a:cubicBezTo>
                  <a:cubicBezTo>
                    <a:pt x="2360" y="14237"/>
                    <a:pt x="2202" y="14454"/>
                    <a:pt x="2191" y="14717"/>
                  </a:cubicBezTo>
                  <a:cubicBezTo>
                    <a:pt x="2397" y="14782"/>
                    <a:pt x="2620" y="14928"/>
                    <a:pt x="2851" y="14928"/>
                  </a:cubicBezTo>
                  <a:cubicBezTo>
                    <a:pt x="2894" y="14928"/>
                    <a:pt x="2937" y="14923"/>
                    <a:pt x="2980" y="14912"/>
                  </a:cubicBezTo>
                  <a:lnTo>
                    <a:pt x="2980" y="14912"/>
                  </a:lnTo>
                  <a:cubicBezTo>
                    <a:pt x="2934" y="15118"/>
                    <a:pt x="2875" y="15321"/>
                    <a:pt x="2805" y="15523"/>
                  </a:cubicBezTo>
                  <a:cubicBezTo>
                    <a:pt x="3021" y="15590"/>
                    <a:pt x="3019" y="15728"/>
                    <a:pt x="2986" y="15888"/>
                  </a:cubicBezTo>
                  <a:lnTo>
                    <a:pt x="21720" y="5331"/>
                  </a:lnTo>
                  <a:cubicBezTo>
                    <a:pt x="21735" y="5270"/>
                    <a:pt x="21755" y="5211"/>
                    <a:pt x="21779" y="5154"/>
                  </a:cubicBezTo>
                  <a:cubicBezTo>
                    <a:pt x="21724" y="5150"/>
                    <a:pt x="21560" y="5134"/>
                    <a:pt x="21506" y="5130"/>
                  </a:cubicBezTo>
                  <a:cubicBezTo>
                    <a:pt x="21608" y="5036"/>
                    <a:pt x="21665" y="4863"/>
                    <a:pt x="21768" y="4769"/>
                  </a:cubicBezTo>
                  <a:cubicBezTo>
                    <a:pt x="21575" y="4727"/>
                    <a:pt x="21378" y="4709"/>
                    <a:pt x="21181" y="4709"/>
                  </a:cubicBezTo>
                  <a:cubicBezTo>
                    <a:pt x="21159" y="4709"/>
                    <a:pt x="21137" y="4709"/>
                    <a:pt x="21116" y="4710"/>
                  </a:cubicBezTo>
                  <a:cubicBezTo>
                    <a:pt x="21178" y="4431"/>
                    <a:pt x="21443" y="4040"/>
                    <a:pt x="21129" y="4040"/>
                  </a:cubicBezTo>
                  <a:cubicBezTo>
                    <a:pt x="21075" y="4040"/>
                    <a:pt x="21004" y="4051"/>
                    <a:pt x="20912" y="4077"/>
                  </a:cubicBezTo>
                  <a:cubicBezTo>
                    <a:pt x="20960" y="3978"/>
                    <a:pt x="20971" y="3902"/>
                    <a:pt x="21035" y="3832"/>
                  </a:cubicBezTo>
                  <a:cubicBezTo>
                    <a:pt x="20871" y="3816"/>
                    <a:pt x="20910" y="3794"/>
                    <a:pt x="20785" y="3757"/>
                  </a:cubicBezTo>
                  <a:cubicBezTo>
                    <a:pt x="20783" y="3757"/>
                    <a:pt x="20780" y="3757"/>
                    <a:pt x="20777" y="3757"/>
                  </a:cubicBezTo>
                  <a:cubicBezTo>
                    <a:pt x="20726" y="3757"/>
                    <a:pt x="20656" y="3793"/>
                    <a:pt x="20605" y="3793"/>
                  </a:cubicBezTo>
                  <a:cubicBezTo>
                    <a:pt x="20602" y="3793"/>
                    <a:pt x="20600" y="3792"/>
                    <a:pt x="20597" y="3792"/>
                  </a:cubicBezTo>
                  <a:cubicBezTo>
                    <a:pt x="20542" y="3788"/>
                    <a:pt x="20606" y="3716"/>
                    <a:pt x="20590" y="3689"/>
                  </a:cubicBezTo>
                  <a:lnTo>
                    <a:pt x="20590" y="3689"/>
                  </a:lnTo>
                  <a:cubicBezTo>
                    <a:pt x="20477" y="3723"/>
                    <a:pt x="20431" y="3744"/>
                    <a:pt x="20354" y="3744"/>
                  </a:cubicBezTo>
                  <a:cubicBezTo>
                    <a:pt x="20340" y="3744"/>
                    <a:pt x="20326" y="3743"/>
                    <a:pt x="20310" y="3742"/>
                  </a:cubicBezTo>
                  <a:cubicBezTo>
                    <a:pt x="20555" y="3352"/>
                    <a:pt x="20238" y="3249"/>
                    <a:pt x="20461" y="2908"/>
                  </a:cubicBezTo>
                  <a:cubicBezTo>
                    <a:pt x="20306" y="2818"/>
                    <a:pt x="20317" y="2741"/>
                    <a:pt x="20161" y="2652"/>
                  </a:cubicBezTo>
                  <a:cubicBezTo>
                    <a:pt x="20199" y="2573"/>
                    <a:pt x="20223" y="2487"/>
                    <a:pt x="20227" y="2400"/>
                  </a:cubicBezTo>
                  <a:lnTo>
                    <a:pt x="20227" y="2400"/>
                  </a:lnTo>
                  <a:cubicBezTo>
                    <a:pt x="20160" y="2412"/>
                    <a:pt x="20099" y="2419"/>
                    <a:pt x="20046" y="2419"/>
                  </a:cubicBezTo>
                  <a:cubicBezTo>
                    <a:pt x="19873" y="2419"/>
                    <a:pt x="19779" y="2345"/>
                    <a:pt x="19818" y="2133"/>
                  </a:cubicBezTo>
                  <a:lnTo>
                    <a:pt x="19818" y="2133"/>
                  </a:lnTo>
                  <a:cubicBezTo>
                    <a:pt x="19783" y="2150"/>
                    <a:pt x="19744" y="2158"/>
                    <a:pt x="19706" y="2158"/>
                  </a:cubicBezTo>
                  <a:cubicBezTo>
                    <a:pt x="19675" y="2158"/>
                    <a:pt x="19644" y="2152"/>
                    <a:pt x="19614" y="2141"/>
                  </a:cubicBezTo>
                  <a:cubicBezTo>
                    <a:pt x="19702" y="2021"/>
                    <a:pt x="19728" y="1791"/>
                    <a:pt x="19855" y="1649"/>
                  </a:cubicBezTo>
                  <a:cubicBezTo>
                    <a:pt x="19800" y="1642"/>
                    <a:pt x="19691" y="1634"/>
                    <a:pt x="19636" y="1629"/>
                  </a:cubicBezTo>
                  <a:cubicBezTo>
                    <a:pt x="19505" y="1489"/>
                    <a:pt x="19559" y="1493"/>
                    <a:pt x="19312" y="1421"/>
                  </a:cubicBezTo>
                  <a:cubicBezTo>
                    <a:pt x="19299" y="1213"/>
                    <a:pt x="19270" y="981"/>
                    <a:pt x="19469" y="690"/>
                  </a:cubicBezTo>
                  <a:lnTo>
                    <a:pt x="19469" y="690"/>
                  </a:lnTo>
                  <a:cubicBezTo>
                    <a:pt x="19362" y="710"/>
                    <a:pt x="19255" y="734"/>
                    <a:pt x="19150" y="764"/>
                  </a:cubicBezTo>
                  <a:cubicBezTo>
                    <a:pt x="19174" y="716"/>
                    <a:pt x="19237" y="644"/>
                    <a:pt x="19246" y="567"/>
                  </a:cubicBezTo>
                  <a:lnTo>
                    <a:pt x="19246" y="567"/>
                  </a:lnTo>
                  <a:cubicBezTo>
                    <a:pt x="19152" y="585"/>
                    <a:pt x="19019" y="624"/>
                    <a:pt x="18924" y="642"/>
                  </a:cubicBezTo>
                  <a:cubicBezTo>
                    <a:pt x="18988" y="572"/>
                    <a:pt x="19032" y="368"/>
                    <a:pt x="19093" y="298"/>
                  </a:cubicBezTo>
                  <a:lnTo>
                    <a:pt x="19093" y="298"/>
                  </a:lnTo>
                  <a:cubicBezTo>
                    <a:pt x="18977" y="364"/>
                    <a:pt x="18813" y="351"/>
                    <a:pt x="18679" y="390"/>
                  </a:cubicBezTo>
                  <a:cubicBezTo>
                    <a:pt x="18703" y="340"/>
                    <a:pt x="18775" y="193"/>
                    <a:pt x="18839" y="121"/>
                  </a:cubicBezTo>
                  <a:lnTo>
                    <a:pt x="18839" y="121"/>
                  </a:lnTo>
                  <a:lnTo>
                    <a:pt x="18705" y="162"/>
                  </a:lnTo>
                  <a:cubicBezTo>
                    <a:pt x="18736" y="127"/>
                    <a:pt x="18784" y="66"/>
                    <a:pt x="18837" y="0"/>
                  </a:cubicBezTo>
                  <a:close/>
                </a:path>
              </a:pathLst>
            </a:custGeom>
            <a:solidFill>
              <a:schemeClr val="lt2">
                <a:alpha val="659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7" name="Google Shape;477;p64"/>
          <p:cNvGrpSpPr/>
          <p:nvPr/>
        </p:nvGrpSpPr>
        <p:grpSpPr>
          <a:xfrm rot="587684">
            <a:off x="4795284" y="2765551"/>
            <a:ext cx="3219048" cy="1788544"/>
            <a:chOff x="2382031" y="3635776"/>
            <a:chExt cx="1405959" cy="781169"/>
          </a:xfrm>
        </p:grpSpPr>
        <p:sp>
          <p:nvSpPr>
            <p:cNvPr id="478" name="Google Shape;478;p64"/>
            <p:cNvSpPr/>
            <p:nvPr/>
          </p:nvSpPr>
          <p:spPr>
            <a:xfrm>
              <a:off x="2577311" y="3696104"/>
              <a:ext cx="1210679" cy="720841"/>
            </a:xfrm>
            <a:custGeom>
              <a:avLst/>
              <a:gdLst/>
              <a:ahLst/>
              <a:cxnLst/>
              <a:rect l="l" t="t" r="r" b="b"/>
              <a:pathLst>
                <a:path w="68730" h="40922" extrusionOk="0">
                  <a:moveTo>
                    <a:pt x="1" y="1"/>
                  </a:moveTo>
                  <a:lnTo>
                    <a:pt x="1" y="40921"/>
                  </a:lnTo>
                  <a:lnTo>
                    <a:pt x="60191" y="40921"/>
                  </a:lnTo>
                  <a:lnTo>
                    <a:pt x="68729" y="30861"/>
                  </a:lnTo>
                  <a:lnTo>
                    <a:pt x="68729" y="1"/>
                  </a:lnTo>
                  <a:close/>
                </a:path>
              </a:pathLst>
            </a:custGeom>
            <a:solidFill>
              <a:schemeClr val="accent1"/>
            </a:solidFill>
            <a:ln>
              <a:noFill/>
            </a:ln>
            <a:effectLst>
              <a:outerShdw blurRad="142875" dist="57150" dir="5400000" algn="bl"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64"/>
            <p:cNvSpPr/>
            <p:nvPr/>
          </p:nvSpPr>
          <p:spPr>
            <a:xfrm>
              <a:off x="3618216" y="4220362"/>
              <a:ext cx="169773" cy="196583"/>
            </a:xfrm>
            <a:custGeom>
              <a:avLst/>
              <a:gdLst/>
              <a:ahLst/>
              <a:cxnLst/>
              <a:rect l="l" t="t" r="r" b="b"/>
              <a:pathLst>
                <a:path w="9638" h="11160" extrusionOk="0">
                  <a:moveTo>
                    <a:pt x="0" y="0"/>
                  </a:moveTo>
                  <a:lnTo>
                    <a:pt x="1099" y="11159"/>
                  </a:lnTo>
                  <a:lnTo>
                    <a:pt x="9637" y="1099"/>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64"/>
            <p:cNvSpPr/>
            <p:nvPr/>
          </p:nvSpPr>
          <p:spPr>
            <a:xfrm rot="-4478531" flipH="1">
              <a:off x="2375953" y="3717870"/>
              <a:ext cx="383633" cy="279869"/>
            </a:xfrm>
            <a:custGeom>
              <a:avLst/>
              <a:gdLst/>
              <a:ahLst/>
              <a:cxnLst/>
              <a:rect l="l" t="t" r="r" b="b"/>
              <a:pathLst>
                <a:path w="21780" h="15889" extrusionOk="0">
                  <a:moveTo>
                    <a:pt x="18837" y="0"/>
                  </a:moveTo>
                  <a:lnTo>
                    <a:pt x="0" y="10618"/>
                  </a:lnTo>
                  <a:cubicBezTo>
                    <a:pt x="87" y="10632"/>
                    <a:pt x="165" y="10643"/>
                    <a:pt x="198" y="10643"/>
                  </a:cubicBezTo>
                  <a:cubicBezTo>
                    <a:pt x="213" y="10643"/>
                    <a:pt x="219" y="10641"/>
                    <a:pt x="215" y="10636"/>
                  </a:cubicBezTo>
                  <a:lnTo>
                    <a:pt x="215" y="10636"/>
                  </a:lnTo>
                  <a:cubicBezTo>
                    <a:pt x="447" y="10845"/>
                    <a:pt x="175" y="11209"/>
                    <a:pt x="123" y="11536"/>
                  </a:cubicBezTo>
                  <a:cubicBezTo>
                    <a:pt x="200" y="11536"/>
                    <a:pt x="359" y="11610"/>
                    <a:pt x="439" y="11610"/>
                  </a:cubicBezTo>
                  <a:cubicBezTo>
                    <a:pt x="440" y="11610"/>
                    <a:pt x="441" y="11610"/>
                    <a:pt x="442" y="11610"/>
                  </a:cubicBezTo>
                  <a:lnTo>
                    <a:pt x="442" y="11610"/>
                  </a:lnTo>
                  <a:cubicBezTo>
                    <a:pt x="418" y="11711"/>
                    <a:pt x="420" y="11923"/>
                    <a:pt x="333" y="12057"/>
                  </a:cubicBezTo>
                  <a:cubicBezTo>
                    <a:pt x="343" y="12055"/>
                    <a:pt x="355" y="12054"/>
                    <a:pt x="367" y="12054"/>
                  </a:cubicBezTo>
                  <a:cubicBezTo>
                    <a:pt x="470" y="12054"/>
                    <a:pt x="627" y="12114"/>
                    <a:pt x="730" y="12114"/>
                  </a:cubicBezTo>
                  <a:cubicBezTo>
                    <a:pt x="742" y="12114"/>
                    <a:pt x="754" y="12113"/>
                    <a:pt x="764" y="12112"/>
                  </a:cubicBezTo>
                  <a:lnTo>
                    <a:pt x="764" y="12112"/>
                  </a:lnTo>
                  <a:cubicBezTo>
                    <a:pt x="740" y="12210"/>
                    <a:pt x="764" y="12324"/>
                    <a:pt x="709" y="12440"/>
                  </a:cubicBezTo>
                  <a:cubicBezTo>
                    <a:pt x="860" y="12355"/>
                    <a:pt x="1042" y="12252"/>
                    <a:pt x="1213" y="12199"/>
                  </a:cubicBezTo>
                  <a:lnTo>
                    <a:pt x="1213" y="12199"/>
                  </a:lnTo>
                  <a:cubicBezTo>
                    <a:pt x="1114" y="12381"/>
                    <a:pt x="939" y="12565"/>
                    <a:pt x="891" y="12762"/>
                  </a:cubicBezTo>
                  <a:cubicBezTo>
                    <a:pt x="927" y="12742"/>
                    <a:pt x="977" y="12740"/>
                    <a:pt x="1033" y="12740"/>
                  </a:cubicBezTo>
                  <a:cubicBezTo>
                    <a:pt x="1055" y="12740"/>
                    <a:pt x="1078" y="12740"/>
                    <a:pt x="1101" y="12740"/>
                  </a:cubicBezTo>
                  <a:cubicBezTo>
                    <a:pt x="1171" y="12740"/>
                    <a:pt x="1242" y="12736"/>
                    <a:pt x="1298" y="12705"/>
                  </a:cubicBezTo>
                  <a:lnTo>
                    <a:pt x="1298" y="12705"/>
                  </a:lnTo>
                  <a:cubicBezTo>
                    <a:pt x="1298" y="12917"/>
                    <a:pt x="1189" y="13149"/>
                    <a:pt x="1171" y="13329"/>
                  </a:cubicBezTo>
                  <a:cubicBezTo>
                    <a:pt x="1296" y="13316"/>
                    <a:pt x="1446" y="13287"/>
                    <a:pt x="1590" y="13287"/>
                  </a:cubicBezTo>
                  <a:cubicBezTo>
                    <a:pt x="1664" y="13287"/>
                    <a:pt x="1736" y="13295"/>
                    <a:pt x="1802" y="13316"/>
                  </a:cubicBezTo>
                  <a:cubicBezTo>
                    <a:pt x="1692" y="13548"/>
                    <a:pt x="1741" y="13775"/>
                    <a:pt x="1743" y="13988"/>
                  </a:cubicBezTo>
                  <a:cubicBezTo>
                    <a:pt x="1793" y="13998"/>
                    <a:pt x="1844" y="14002"/>
                    <a:pt x="1895" y="14002"/>
                  </a:cubicBezTo>
                  <a:cubicBezTo>
                    <a:pt x="2005" y="14002"/>
                    <a:pt x="2115" y="13985"/>
                    <a:pt x="2219" y="13985"/>
                  </a:cubicBezTo>
                  <a:cubicBezTo>
                    <a:pt x="2279" y="13985"/>
                    <a:pt x="2336" y="13990"/>
                    <a:pt x="2391" y="14008"/>
                  </a:cubicBezTo>
                  <a:cubicBezTo>
                    <a:pt x="2360" y="14237"/>
                    <a:pt x="2202" y="14454"/>
                    <a:pt x="2191" y="14717"/>
                  </a:cubicBezTo>
                  <a:cubicBezTo>
                    <a:pt x="2397" y="14782"/>
                    <a:pt x="2620" y="14928"/>
                    <a:pt x="2851" y="14928"/>
                  </a:cubicBezTo>
                  <a:cubicBezTo>
                    <a:pt x="2894" y="14928"/>
                    <a:pt x="2937" y="14923"/>
                    <a:pt x="2980" y="14912"/>
                  </a:cubicBezTo>
                  <a:lnTo>
                    <a:pt x="2980" y="14912"/>
                  </a:lnTo>
                  <a:cubicBezTo>
                    <a:pt x="2934" y="15118"/>
                    <a:pt x="2875" y="15321"/>
                    <a:pt x="2805" y="15523"/>
                  </a:cubicBezTo>
                  <a:cubicBezTo>
                    <a:pt x="3021" y="15590"/>
                    <a:pt x="3019" y="15728"/>
                    <a:pt x="2986" y="15888"/>
                  </a:cubicBezTo>
                  <a:lnTo>
                    <a:pt x="21720" y="5331"/>
                  </a:lnTo>
                  <a:cubicBezTo>
                    <a:pt x="21735" y="5270"/>
                    <a:pt x="21755" y="5211"/>
                    <a:pt x="21779" y="5154"/>
                  </a:cubicBezTo>
                  <a:cubicBezTo>
                    <a:pt x="21724" y="5150"/>
                    <a:pt x="21560" y="5134"/>
                    <a:pt x="21506" y="5130"/>
                  </a:cubicBezTo>
                  <a:cubicBezTo>
                    <a:pt x="21608" y="5036"/>
                    <a:pt x="21665" y="4863"/>
                    <a:pt x="21768" y="4769"/>
                  </a:cubicBezTo>
                  <a:cubicBezTo>
                    <a:pt x="21575" y="4727"/>
                    <a:pt x="21378" y="4709"/>
                    <a:pt x="21181" y="4709"/>
                  </a:cubicBezTo>
                  <a:cubicBezTo>
                    <a:pt x="21159" y="4709"/>
                    <a:pt x="21137" y="4709"/>
                    <a:pt x="21116" y="4710"/>
                  </a:cubicBezTo>
                  <a:cubicBezTo>
                    <a:pt x="21178" y="4431"/>
                    <a:pt x="21443" y="4040"/>
                    <a:pt x="21129" y="4040"/>
                  </a:cubicBezTo>
                  <a:cubicBezTo>
                    <a:pt x="21075" y="4040"/>
                    <a:pt x="21004" y="4051"/>
                    <a:pt x="20912" y="4077"/>
                  </a:cubicBezTo>
                  <a:cubicBezTo>
                    <a:pt x="20960" y="3978"/>
                    <a:pt x="20971" y="3902"/>
                    <a:pt x="21035" y="3832"/>
                  </a:cubicBezTo>
                  <a:cubicBezTo>
                    <a:pt x="20871" y="3816"/>
                    <a:pt x="20910" y="3794"/>
                    <a:pt x="20785" y="3757"/>
                  </a:cubicBezTo>
                  <a:cubicBezTo>
                    <a:pt x="20783" y="3757"/>
                    <a:pt x="20780" y="3757"/>
                    <a:pt x="20777" y="3757"/>
                  </a:cubicBezTo>
                  <a:cubicBezTo>
                    <a:pt x="20726" y="3757"/>
                    <a:pt x="20656" y="3793"/>
                    <a:pt x="20605" y="3793"/>
                  </a:cubicBezTo>
                  <a:cubicBezTo>
                    <a:pt x="20602" y="3793"/>
                    <a:pt x="20600" y="3792"/>
                    <a:pt x="20597" y="3792"/>
                  </a:cubicBezTo>
                  <a:cubicBezTo>
                    <a:pt x="20542" y="3788"/>
                    <a:pt x="20606" y="3716"/>
                    <a:pt x="20590" y="3689"/>
                  </a:cubicBezTo>
                  <a:lnTo>
                    <a:pt x="20590" y="3689"/>
                  </a:lnTo>
                  <a:cubicBezTo>
                    <a:pt x="20477" y="3723"/>
                    <a:pt x="20431" y="3744"/>
                    <a:pt x="20354" y="3744"/>
                  </a:cubicBezTo>
                  <a:cubicBezTo>
                    <a:pt x="20340" y="3744"/>
                    <a:pt x="20326" y="3743"/>
                    <a:pt x="20310" y="3742"/>
                  </a:cubicBezTo>
                  <a:cubicBezTo>
                    <a:pt x="20555" y="3352"/>
                    <a:pt x="20238" y="3249"/>
                    <a:pt x="20461" y="2908"/>
                  </a:cubicBezTo>
                  <a:cubicBezTo>
                    <a:pt x="20306" y="2818"/>
                    <a:pt x="20317" y="2741"/>
                    <a:pt x="20161" y="2652"/>
                  </a:cubicBezTo>
                  <a:cubicBezTo>
                    <a:pt x="20199" y="2573"/>
                    <a:pt x="20223" y="2487"/>
                    <a:pt x="20227" y="2400"/>
                  </a:cubicBezTo>
                  <a:lnTo>
                    <a:pt x="20227" y="2400"/>
                  </a:lnTo>
                  <a:cubicBezTo>
                    <a:pt x="20160" y="2412"/>
                    <a:pt x="20099" y="2419"/>
                    <a:pt x="20046" y="2419"/>
                  </a:cubicBezTo>
                  <a:cubicBezTo>
                    <a:pt x="19873" y="2419"/>
                    <a:pt x="19779" y="2345"/>
                    <a:pt x="19818" y="2133"/>
                  </a:cubicBezTo>
                  <a:lnTo>
                    <a:pt x="19818" y="2133"/>
                  </a:lnTo>
                  <a:cubicBezTo>
                    <a:pt x="19783" y="2150"/>
                    <a:pt x="19744" y="2158"/>
                    <a:pt x="19706" y="2158"/>
                  </a:cubicBezTo>
                  <a:cubicBezTo>
                    <a:pt x="19675" y="2158"/>
                    <a:pt x="19644" y="2152"/>
                    <a:pt x="19614" y="2141"/>
                  </a:cubicBezTo>
                  <a:cubicBezTo>
                    <a:pt x="19702" y="2021"/>
                    <a:pt x="19728" y="1791"/>
                    <a:pt x="19855" y="1649"/>
                  </a:cubicBezTo>
                  <a:cubicBezTo>
                    <a:pt x="19800" y="1642"/>
                    <a:pt x="19691" y="1634"/>
                    <a:pt x="19636" y="1629"/>
                  </a:cubicBezTo>
                  <a:cubicBezTo>
                    <a:pt x="19505" y="1489"/>
                    <a:pt x="19559" y="1493"/>
                    <a:pt x="19312" y="1421"/>
                  </a:cubicBezTo>
                  <a:cubicBezTo>
                    <a:pt x="19299" y="1213"/>
                    <a:pt x="19270" y="981"/>
                    <a:pt x="19469" y="690"/>
                  </a:cubicBezTo>
                  <a:lnTo>
                    <a:pt x="19469" y="690"/>
                  </a:lnTo>
                  <a:cubicBezTo>
                    <a:pt x="19362" y="710"/>
                    <a:pt x="19255" y="734"/>
                    <a:pt x="19150" y="764"/>
                  </a:cubicBezTo>
                  <a:cubicBezTo>
                    <a:pt x="19174" y="716"/>
                    <a:pt x="19237" y="644"/>
                    <a:pt x="19246" y="567"/>
                  </a:cubicBezTo>
                  <a:lnTo>
                    <a:pt x="19246" y="567"/>
                  </a:lnTo>
                  <a:cubicBezTo>
                    <a:pt x="19152" y="585"/>
                    <a:pt x="19019" y="624"/>
                    <a:pt x="18924" y="642"/>
                  </a:cubicBezTo>
                  <a:cubicBezTo>
                    <a:pt x="18988" y="572"/>
                    <a:pt x="19032" y="368"/>
                    <a:pt x="19093" y="298"/>
                  </a:cubicBezTo>
                  <a:lnTo>
                    <a:pt x="19093" y="298"/>
                  </a:lnTo>
                  <a:cubicBezTo>
                    <a:pt x="18977" y="364"/>
                    <a:pt x="18813" y="351"/>
                    <a:pt x="18679" y="390"/>
                  </a:cubicBezTo>
                  <a:cubicBezTo>
                    <a:pt x="18703" y="340"/>
                    <a:pt x="18775" y="193"/>
                    <a:pt x="18839" y="121"/>
                  </a:cubicBezTo>
                  <a:lnTo>
                    <a:pt x="18839" y="121"/>
                  </a:lnTo>
                  <a:lnTo>
                    <a:pt x="18705" y="162"/>
                  </a:lnTo>
                  <a:cubicBezTo>
                    <a:pt x="18736" y="127"/>
                    <a:pt x="18784" y="66"/>
                    <a:pt x="18837" y="0"/>
                  </a:cubicBezTo>
                  <a:close/>
                </a:path>
              </a:pathLst>
            </a:custGeom>
            <a:solidFill>
              <a:schemeClr val="lt2">
                <a:alpha val="659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4" name="Google Shape;484;p64"/>
          <p:cNvSpPr/>
          <p:nvPr/>
        </p:nvSpPr>
        <p:spPr>
          <a:xfrm rot="9963245">
            <a:off x="3315192" y="3857162"/>
            <a:ext cx="617085" cy="282893"/>
          </a:xfrm>
          <a:custGeom>
            <a:avLst/>
            <a:gdLst/>
            <a:ahLst/>
            <a:cxnLst/>
            <a:rect l="l" t="t" r="r" b="b"/>
            <a:pathLst>
              <a:path w="24684" h="11316" extrusionOk="0">
                <a:moveTo>
                  <a:pt x="11234" y="882"/>
                </a:moveTo>
                <a:cubicBezTo>
                  <a:pt x="12171" y="1204"/>
                  <a:pt x="13107" y="1526"/>
                  <a:pt x="14038" y="1848"/>
                </a:cubicBezTo>
                <a:cubicBezTo>
                  <a:pt x="14507" y="2621"/>
                  <a:pt x="14634" y="3460"/>
                  <a:pt x="14421" y="4373"/>
                </a:cubicBezTo>
                <a:cubicBezTo>
                  <a:pt x="14215" y="5358"/>
                  <a:pt x="13551" y="6315"/>
                  <a:pt x="12907" y="7037"/>
                </a:cubicBezTo>
                <a:cubicBezTo>
                  <a:pt x="12475" y="7525"/>
                  <a:pt x="11994" y="7957"/>
                  <a:pt x="11477" y="8345"/>
                </a:cubicBezTo>
                <a:cubicBezTo>
                  <a:pt x="10206" y="7780"/>
                  <a:pt x="9080" y="6941"/>
                  <a:pt x="8763" y="5487"/>
                </a:cubicBezTo>
                <a:cubicBezTo>
                  <a:pt x="8423" y="3911"/>
                  <a:pt x="9263" y="1051"/>
                  <a:pt x="11234" y="882"/>
                </a:cubicBezTo>
                <a:close/>
                <a:moveTo>
                  <a:pt x="11998" y="0"/>
                </a:moveTo>
                <a:cubicBezTo>
                  <a:pt x="11934" y="0"/>
                  <a:pt x="11870" y="2"/>
                  <a:pt x="11806" y="6"/>
                </a:cubicBezTo>
                <a:cubicBezTo>
                  <a:pt x="8387" y="194"/>
                  <a:pt x="6871" y="4678"/>
                  <a:pt x="8715" y="7256"/>
                </a:cubicBezTo>
                <a:cubicBezTo>
                  <a:pt x="9207" y="7950"/>
                  <a:pt x="9908" y="8480"/>
                  <a:pt x="10692" y="8893"/>
                </a:cubicBezTo>
                <a:cubicBezTo>
                  <a:pt x="10290" y="9148"/>
                  <a:pt x="9877" y="9386"/>
                  <a:pt x="9451" y="9592"/>
                </a:cubicBezTo>
                <a:cubicBezTo>
                  <a:pt x="7641" y="10459"/>
                  <a:pt x="5679" y="10849"/>
                  <a:pt x="3705" y="10849"/>
                </a:cubicBezTo>
                <a:cubicBezTo>
                  <a:pt x="2574" y="10849"/>
                  <a:pt x="1439" y="10721"/>
                  <a:pt x="326" y="10481"/>
                </a:cubicBezTo>
                <a:cubicBezTo>
                  <a:pt x="311" y="10478"/>
                  <a:pt x="296" y="10477"/>
                  <a:pt x="282" y="10477"/>
                </a:cubicBezTo>
                <a:cubicBezTo>
                  <a:pt x="77" y="10477"/>
                  <a:pt x="1" y="10795"/>
                  <a:pt x="222" y="10846"/>
                </a:cubicBezTo>
                <a:cubicBezTo>
                  <a:pt x="1454" y="11155"/>
                  <a:pt x="2726" y="11315"/>
                  <a:pt x="3995" y="11315"/>
                </a:cubicBezTo>
                <a:cubicBezTo>
                  <a:pt x="6598" y="11315"/>
                  <a:pt x="9183" y="10641"/>
                  <a:pt x="11355" y="9198"/>
                </a:cubicBezTo>
                <a:cubicBezTo>
                  <a:pt x="12565" y="9709"/>
                  <a:pt x="13916" y="9994"/>
                  <a:pt x="15060" y="10195"/>
                </a:cubicBezTo>
                <a:cubicBezTo>
                  <a:pt x="16170" y="10391"/>
                  <a:pt x="17280" y="10484"/>
                  <a:pt x="18387" y="10484"/>
                </a:cubicBezTo>
                <a:cubicBezTo>
                  <a:pt x="20170" y="10484"/>
                  <a:pt x="21944" y="10243"/>
                  <a:pt x="23692" y="9800"/>
                </a:cubicBezTo>
                <a:lnTo>
                  <a:pt x="23692" y="9800"/>
                </a:lnTo>
                <a:cubicBezTo>
                  <a:pt x="23638" y="10038"/>
                  <a:pt x="23181" y="10189"/>
                  <a:pt x="22324" y="10243"/>
                </a:cubicBezTo>
                <a:cubicBezTo>
                  <a:pt x="21813" y="10389"/>
                  <a:pt x="21296" y="10493"/>
                  <a:pt x="20766" y="10535"/>
                </a:cubicBezTo>
                <a:cubicBezTo>
                  <a:pt x="20288" y="10605"/>
                  <a:pt x="20463" y="11300"/>
                  <a:pt x="20912" y="11300"/>
                </a:cubicBezTo>
                <a:cubicBezTo>
                  <a:pt x="20932" y="11300"/>
                  <a:pt x="20952" y="11299"/>
                  <a:pt x="20973" y="11296"/>
                </a:cubicBezTo>
                <a:cubicBezTo>
                  <a:pt x="22026" y="11150"/>
                  <a:pt x="24094" y="10931"/>
                  <a:pt x="24593" y="9794"/>
                </a:cubicBezTo>
                <a:cubicBezTo>
                  <a:pt x="24647" y="9673"/>
                  <a:pt x="24683" y="9513"/>
                  <a:pt x="24593" y="9398"/>
                </a:cubicBezTo>
                <a:cubicBezTo>
                  <a:pt x="24070" y="8674"/>
                  <a:pt x="23285" y="8157"/>
                  <a:pt x="22476" y="7702"/>
                </a:cubicBezTo>
                <a:cubicBezTo>
                  <a:pt x="22086" y="7439"/>
                  <a:pt x="21661" y="7214"/>
                  <a:pt x="21179" y="7014"/>
                </a:cubicBezTo>
                <a:cubicBezTo>
                  <a:pt x="21173" y="7014"/>
                  <a:pt x="21173" y="7014"/>
                  <a:pt x="21168" y="7008"/>
                </a:cubicBezTo>
                <a:lnTo>
                  <a:pt x="21168" y="7014"/>
                </a:lnTo>
                <a:cubicBezTo>
                  <a:pt x="21137" y="6995"/>
                  <a:pt x="21106" y="6983"/>
                  <a:pt x="21077" y="6972"/>
                </a:cubicBezTo>
                <a:cubicBezTo>
                  <a:pt x="21033" y="6954"/>
                  <a:pt x="20990" y="6946"/>
                  <a:pt x="20949" y="6946"/>
                </a:cubicBezTo>
                <a:cubicBezTo>
                  <a:pt x="20612" y="6946"/>
                  <a:pt x="20430" y="7505"/>
                  <a:pt x="20772" y="7688"/>
                </a:cubicBezTo>
                <a:cubicBezTo>
                  <a:pt x="21016" y="7811"/>
                  <a:pt x="21338" y="7957"/>
                  <a:pt x="21684" y="8121"/>
                </a:cubicBezTo>
                <a:cubicBezTo>
                  <a:pt x="22172" y="8407"/>
                  <a:pt x="22591" y="8747"/>
                  <a:pt x="22981" y="9167"/>
                </a:cubicBezTo>
                <a:cubicBezTo>
                  <a:pt x="21461" y="9517"/>
                  <a:pt x="19915" y="9704"/>
                  <a:pt x="18371" y="9704"/>
                </a:cubicBezTo>
                <a:cubicBezTo>
                  <a:pt x="16560" y="9704"/>
                  <a:pt x="14752" y="9447"/>
                  <a:pt x="12992" y="8899"/>
                </a:cubicBezTo>
                <a:cubicBezTo>
                  <a:pt x="12711" y="8814"/>
                  <a:pt x="12432" y="8724"/>
                  <a:pt x="12158" y="8620"/>
                </a:cubicBezTo>
                <a:cubicBezTo>
                  <a:pt x="12419" y="8407"/>
                  <a:pt x="12675" y="8194"/>
                  <a:pt x="12924" y="7957"/>
                </a:cubicBezTo>
                <a:cubicBezTo>
                  <a:pt x="14288" y="6661"/>
                  <a:pt x="15485" y="4841"/>
                  <a:pt x="15170" y="2883"/>
                </a:cubicBezTo>
                <a:cubicBezTo>
                  <a:pt x="14905" y="1236"/>
                  <a:pt x="13675" y="0"/>
                  <a:pt x="119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64"/>
          <p:cNvSpPr/>
          <p:nvPr/>
        </p:nvSpPr>
        <p:spPr>
          <a:xfrm rot="2467167">
            <a:off x="5079706" y="1423759"/>
            <a:ext cx="530094" cy="410708"/>
          </a:xfrm>
          <a:custGeom>
            <a:avLst/>
            <a:gdLst/>
            <a:ahLst/>
            <a:cxnLst/>
            <a:rect l="l" t="t" r="r" b="b"/>
            <a:pathLst>
              <a:path w="33106" h="25653" extrusionOk="0">
                <a:moveTo>
                  <a:pt x="18609" y="8292"/>
                </a:moveTo>
                <a:cubicBezTo>
                  <a:pt x="18998" y="8487"/>
                  <a:pt x="19363" y="8730"/>
                  <a:pt x="19679" y="9041"/>
                </a:cubicBezTo>
                <a:cubicBezTo>
                  <a:pt x="21030" y="10367"/>
                  <a:pt x="21370" y="13299"/>
                  <a:pt x="19047" y="13969"/>
                </a:cubicBezTo>
                <a:cubicBezTo>
                  <a:pt x="18792" y="14029"/>
                  <a:pt x="18556" y="14059"/>
                  <a:pt x="18341" y="14059"/>
                </a:cubicBezTo>
                <a:cubicBezTo>
                  <a:pt x="17146" y="14059"/>
                  <a:pt x="16554" y="13136"/>
                  <a:pt x="16565" y="11291"/>
                </a:cubicBezTo>
                <a:cubicBezTo>
                  <a:pt x="16821" y="10525"/>
                  <a:pt x="17209" y="9844"/>
                  <a:pt x="17739" y="9236"/>
                </a:cubicBezTo>
                <a:cubicBezTo>
                  <a:pt x="18006" y="8907"/>
                  <a:pt x="18304" y="8590"/>
                  <a:pt x="18609" y="8292"/>
                </a:cubicBezTo>
                <a:close/>
                <a:moveTo>
                  <a:pt x="27956" y="1"/>
                </a:moveTo>
                <a:cubicBezTo>
                  <a:pt x="27572" y="1"/>
                  <a:pt x="27368" y="472"/>
                  <a:pt x="27729" y="719"/>
                </a:cubicBezTo>
                <a:cubicBezTo>
                  <a:pt x="28282" y="1102"/>
                  <a:pt x="28841" y="1405"/>
                  <a:pt x="29425" y="1668"/>
                </a:cubicBezTo>
                <a:cubicBezTo>
                  <a:pt x="26682" y="2623"/>
                  <a:pt x="23932" y="3651"/>
                  <a:pt x="21443" y="5165"/>
                </a:cubicBezTo>
                <a:cubicBezTo>
                  <a:pt x="20446" y="5780"/>
                  <a:pt x="19314" y="6534"/>
                  <a:pt x="18323" y="7428"/>
                </a:cubicBezTo>
                <a:cubicBezTo>
                  <a:pt x="18129" y="7355"/>
                  <a:pt x="17933" y="7289"/>
                  <a:pt x="17733" y="7234"/>
                </a:cubicBezTo>
                <a:cubicBezTo>
                  <a:pt x="17152" y="7081"/>
                  <a:pt x="16566" y="7011"/>
                  <a:pt x="15984" y="7011"/>
                </a:cubicBezTo>
                <a:cubicBezTo>
                  <a:pt x="13812" y="7011"/>
                  <a:pt x="11680" y="7983"/>
                  <a:pt x="9934" y="9236"/>
                </a:cubicBezTo>
                <a:cubicBezTo>
                  <a:pt x="4733" y="12964"/>
                  <a:pt x="1241" y="19200"/>
                  <a:pt x="30" y="25405"/>
                </a:cubicBezTo>
                <a:cubicBezTo>
                  <a:pt x="1" y="25555"/>
                  <a:pt x="123" y="25652"/>
                  <a:pt x="238" y="25652"/>
                </a:cubicBezTo>
                <a:cubicBezTo>
                  <a:pt x="315" y="25652"/>
                  <a:pt x="389" y="25609"/>
                  <a:pt x="413" y="25509"/>
                </a:cubicBezTo>
                <a:cubicBezTo>
                  <a:pt x="1412" y="21354"/>
                  <a:pt x="3139" y="17479"/>
                  <a:pt x="5815" y="14127"/>
                </a:cubicBezTo>
                <a:cubicBezTo>
                  <a:pt x="8231" y="11096"/>
                  <a:pt x="11733" y="7696"/>
                  <a:pt x="15878" y="7696"/>
                </a:cubicBezTo>
                <a:cubicBezTo>
                  <a:pt x="15918" y="7696"/>
                  <a:pt x="15958" y="7696"/>
                  <a:pt x="15999" y="7697"/>
                </a:cubicBezTo>
                <a:cubicBezTo>
                  <a:pt x="16589" y="7708"/>
                  <a:pt x="17192" y="7793"/>
                  <a:pt x="17764" y="7958"/>
                </a:cubicBezTo>
                <a:cubicBezTo>
                  <a:pt x="16863" y="8876"/>
                  <a:pt x="16133" y="9917"/>
                  <a:pt x="15822" y="11085"/>
                </a:cubicBezTo>
                <a:cubicBezTo>
                  <a:pt x="15197" y="13425"/>
                  <a:pt x="16802" y="14686"/>
                  <a:pt x="18458" y="14686"/>
                </a:cubicBezTo>
                <a:cubicBezTo>
                  <a:pt x="19897" y="14686"/>
                  <a:pt x="21375" y="13734"/>
                  <a:pt x="21462" y="11712"/>
                </a:cubicBezTo>
                <a:cubicBezTo>
                  <a:pt x="21535" y="9990"/>
                  <a:pt x="20531" y="8609"/>
                  <a:pt x="19132" y="7812"/>
                </a:cubicBezTo>
                <a:cubicBezTo>
                  <a:pt x="19320" y="7647"/>
                  <a:pt x="19503" y="7489"/>
                  <a:pt x="19691" y="7337"/>
                </a:cubicBezTo>
                <a:cubicBezTo>
                  <a:pt x="22861" y="4752"/>
                  <a:pt x="26822" y="3390"/>
                  <a:pt x="30635" y="2070"/>
                </a:cubicBezTo>
                <a:cubicBezTo>
                  <a:pt x="30977" y="1953"/>
                  <a:pt x="31000" y="1522"/>
                  <a:pt x="30708" y="1357"/>
                </a:cubicBezTo>
                <a:lnTo>
                  <a:pt x="30708" y="1357"/>
                </a:lnTo>
                <a:cubicBezTo>
                  <a:pt x="31031" y="1442"/>
                  <a:pt x="31348" y="1528"/>
                  <a:pt x="31663" y="1624"/>
                </a:cubicBezTo>
                <a:cubicBezTo>
                  <a:pt x="30745" y="2252"/>
                  <a:pt x="30028" y="3025"/>
                  <a:pt x="29408" y="4022"/>
                </a:cubicBezTo>
                <a:cubicBezTo>
                  <a:pt x="29221" y="4322"/>
                  <a:pt x="29493" y="4604"/>
                  <a:pt x="29764" y="4604"/>
                </a:cubicBezTo>
                <a:cubicBezTo>
                  <a:pt x="29883" y="4604"/>
                  <a:pt x="30002" y="4550"/>
                  <a:pt x="30082" y="4417"/>
                </a:cubicBezTo>
                <a:cubicBezTo>
                  <a:pt x="30781" y="3286"/>
                  <a:pt x="31634" y="2483"/>
                  <a:pt x="32802" y="1838"/>
                </a:cubicBezTo>
                <a:cubicBezTo>
                  <a:pt x="33106" y="1668"/>
                  <a:pt x="33014" y="1223"/>
                  <a:pt x="32704" y="1127"/>
                </a:cubicBezTo>
                <a:cubicBezTo>
                  <a:pt x="31171" y="616"/>
                  <a:pt x="29632" y="251"/>
                  <a:pt x="28032" y="7"/>
                </a:cubicBezTo>
                <a:cubicBezTo>
                  <a:pt x="28006" y="3"/>
                  <a:pt x="27981" y="1"/>
                  <a:pt x="279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39"/>
        <p:cNvGrpSpPr/>
        <p:nvPr/>
      </p:nvGrpSpPr>
      <p:grpSpPr>
        <a:xfrm>
          <a:off x="0" y="0"/>
          <a:ext cx="0" cy="0"/>
          <a:chOff x="0" y="0"/>
          <a:chExt cx="0" cy="0"/>
        </a:xfrm>
      </p:grpSpPr>
      <p:sp>
        <p:nvSpPr>
          <p:cNvPr id="541" name="Google Shape;541;p66"/>
          <p:cNvSpPr/>
          <p:nvPr/>
        </p:nvSpPr>
        <p:spPr>
          <a:xfrm rot="-1799916" flipH="1">
            <a:off x="2810134" y="3322849"/>
            <a:ext cx="370838" cy="131225"/>
          </a:xfrm>
          <a:custGeom>
            <a:avLst/>
            <a:gdLst/>
            <a:ahLst/>
            <a:cxnLst/>
            <a:rect l="l" t="t" r="r" b="b"/>
            <a:pathLst>
              <a:path w="21616" h="7650" extrusionOk="0">
                <a:moveTo>
                  <a:pt x="399" y="0"/>
                </a:moveTo>
                <a:cubicBezTo>
                  <a:pt x="481" y="86"/>
                  <a:pt x="554" y="158"/>
                  <a:pt x="567" y="158"/>
                </a:cubicBezTo>
                <a:cubicBezTo>
                  <a:pt x="569" y="158"/>
                  <a:pt x="569" y="157"/>
                  <a:pt x="569" y="156"/>
                </a:cubicBezTo>
                <a:lnTo>
                  <a:pt x="569" y="156"/>
                </a:lnTo>
                <a:cubicBezTo>
                  <a:pt x="664" y="526"/>
                  <a:pt x="267" y="760"/>
                  <a:pt x="66" y="1086"/>
                </a:cubicBezTo>
                <a:cubicBezTo>
                  <a:pt x="134" y="1132"/>
                  <a:pt x="233" y="1320"/>
                  <a:pt x="301" y="1366"/>
                </a:cubicBezTo>
                <a:cubicBezTo>
                  <a:pt x="233" y="1460"/>
                  <a:pt x="134" y="1695"/>
                  <a:pt x="1" y="1789"/>
                </a:cubicBezTo>
                <a:cubicBezTo>
                  <a:pt x="101" y="1835"/>
                  <a:pt x="233" y="2071"/>
                  <a:pt x="333" y="2117"/>
                </a:cubicBezTo>
                <a:cubicBezTo>
                  <a:pt x="268" y="2211"/>
                  <a:pt x="233" y="2351"/>
                  <a:pt x="134" y="2445"/>
                </a:cubicBezTo>
                <a:cubicBezTo>
                  <a:pt x="301" y="2445"/>
                  <a:pt x="502" y="2445"/>
                  <a:pt x="668" y="2491"/>
                </a:cubicBezTo>
                <a:cubicBezTo>
                  <a:pt x="502" y="2634"/>
                  <a:pt x="268" y="2726"/>
                  <a:pt x="134" y="2914"/>
                </a:cubicBezTo>
                <a:cubicBezTo>
                  <a:pt x="233" y="2914"/>
                  <a:pt x="368" y="3102"/>
                  <a:pt x="502" y="3102"/>
                </a:cubicBezTo>
                <a:cubicBezTo>
                  <a:pt x="401" y="3337"/>
                  <a:pt x="200" y="3523"/>
                  <a:pt x="101" y="3711"/>
                </a:cubicBezTo>
                <a:cubicBezTo>
                  <a:pt x="268" y="3805"/>
                  <a:pt x="502" y="3899"/>
                  <a:pt x="636" y="4085"/>
                </a:cubicBezTo>
                <a:cubicBezTo>
                  <a:pt x="434" y="4274"/>
                  <a:pt x="368" y="4554"/>
                  <a:pt x="268" y="4790"/>
                </a:cubicBezTo>
                <a:cubicBezTo>
                  <a:pt x="434" y="4976"/>
                  <a:pt x="668" y="5022"/>
                  <a:pt x="802" y="5211"/>
                </a:cubicBezTo>
                <a:cubicBezTo>
                  <a:pt x="668" y="5445"/>
                  <a:pt x="434" y="5587"/>
                  <a:pt x="301" y="5867"/>
                </a:cubicBezTo>
                <a:cubicBezTo>
                  <a:pt x="467" y="6102"/>
                  <a:pt x="603" y="6478"/>
                  <a:pt x="870" y="6570"/>
                </a:cubicBezTo>
                <a:cubicBezTo>
                  <a:pt x="734" y="6767"/>
                  <a:pt x="590" y="6953"/>
                  <a:pt x="434" y="7133"/>
                </a:cubicBezTo>
                <a:cubicBezTo>
                  <a:pt x="583" y="7343"/>
                  <a:pt x="517" y="7494"/>
                  <a:pt x="412" y="7649"/>
                </a:cubicBezTo>
                <a:lnTo>
                  <a:pt x="21092" y="7649"/>
                </a:lnTo>
                <a:cubicBezTo>
                  <a:pt x="21132" y="7590"/>
                  <a:pt x="21176" y="7536"/>
                  <a:pt x="21224" y="7485"/>
                </a:cubicBezTo>
                <a:cubicBezTo>
                  <a:pt x="21180" y="7446"/>
                  <a:pt x="21049" y="7328"/>
                  <a:pt x="21005" y="7288"/>
                </a:cubicBezTo>
                <a:cubicBezTo>
                  <a:pt x="21136" y="7251"/>
                  <a:pt x="21265" y="7093"/>
                  <a:pt x="21397" y="7054"/>
                </a:cubicBezTo>
                <a:cubicBezTo>
                  <a:pt x="21243" y="6877"/>
                  <a:pt x="21068" y="6719"/>
                  <a:pt x="20876" y="6585"/>
                </a:cubicBezTo>
                <a:cubicBezTo>
                  <a:pt x="21092" y="6272"/>
                  <a:pt x="21616" y="5959"/>
                  <a:pt x="21007" y="5764"/>
                </a:cubicBezTo>
                <a:cubicBezTo>
                  <a:pt x="21092" y="5686"/>
                  <a:pt x="21136" y="5607"/>
                  <a:pt x="21224" y="5570"/>
                </a:cubicBezTo>
                <a:cubicBezTo>
                  <a:pt x="21092" y="5451"/>
                  <a:pt x="21136" y="5451"/>
                  <a:pt x="21049" y="5333"/>
                </a:cubicBezTo>
                <a:cubicBezTo>
                  <a:pt x="21007" y="5294"/>
                  <a:pt x="20919" y="5294"/>
                  <a:pt x="20876" y="5257"/>
                </a:cubicBezTo>
                <a:cubicBezTo>
                  <a:pt x="20834" y="5217"/>
                  <a:pt x="20919" y="5178"/>
                  <a:pt x="20919" y="5138"/>
                </a:cubicBezTo>
                <a:cubicBezTo>
                  <a:pt x="20788" y="5099"/>
                  <a:pt x="20746" y="5099"/>
                  <a:pt x="20659" y="5022"/>
                </a:cubicBezTo>
                <a:cubicBezTo>
                  <a:pt x="21049" y="4749"/>
                  <a:pt x="20832" y="4436"/>
                  <a:pt x="21180" y="4201"/>
                </a:cubicBezTo>
                <a:cubicBezTo>
                  <a:pt x="21092" y="4004"/>
                  <a:pt x="21136" y="3928"/>
                  <a:pt x="21049" y="3731"/>
                </a:cubicBezTo>
                <a:cubicBezTo>
                  <a:pt x="21121" y="3665"/>
                  <a:pt x="21180" y="3584"/>
                  <a:pt x="21224" y="3496"/>
                </a:cubicBezTo>
                <a:cubicBezTo>
                  <a:pt x="20963" y="3380"/>
                  <a:pt x="20832" y="3223"/>
                  <a:pt x="21007" y="2949"/>
                </a:cubicBezTo>
                <a:cubicBezTo>
                  <a:pt x="20933" y="2940"/>
                  <a:pt x="20869" y="2896"/>
                  <a:pt x="20832" y="2833"/>
                </a:cubicBezTo>
                <a:cubicBezTo>
                  <a:pt x="20963" y="2754"/>
                  <a:pt x="21092" y="2520"/>
                  <a:pt x="21268" y="2441"/>
                </a:cubicBezTo>
                <a:cubicBezTo>
                  <a:pt x="21224" y="2402"/>
                  <a:pt x="21136" y="2323"/>
                  <a:pt x="21092" y="2286"/>
                </a:cubicBezTo>
                <a:cubicBezTo>
                  <a:pt x="21049" y="2049"/>
                  <a:pt x="21092" y="2089"/>
                  <a:pt x="20919" y="1854"/>
                </a:cubicBezTo>
                <a:cubicBezTo>
                  <a:pt x="21007" y="1620"/>
                  <a:pt x="21092" y="1346"/>
                  <a:pt x="21397" y="1152"/>
                </a:cubicBezTo>
                <a:cubicBezTo>
                  <a:pt x="21298" y="1103"/>
                  <a:pt x="21197" y="1064"/>
                  <a:pt x="21092" y="1033"/>
                </a:cubicBezTo>
                <a:cubicBezTo>
                  <a:pt x="21136" y="994"/>
                  <a:pt x="21224" y="955"/>
                  <a:pt x="21268" y="878"/>
                </a:cubicBezTo>
                <a:cubicBezTo>
                  <a:pt x="21180" y="839"/>
                  <a:pt x="21049" y="799"/>
                  <a:pt x="20963" y="760"/>
                </a:cubicBezTo>
                <a:cubicBezTo>
                  <a:pt x="21049" y="720"/>
                  <a:pt x="21182" y="525"/>
                  <a:pt x="21268" y="486"/>
                </a:cubicBezTo>
                <a:cubicBezTo>
                  <a:pt x="21136" y="486"/>
                  <a:pt x="21007" y="368"/>
                  <a:pt x="20876" y="331"/>
                </a:cubicBezTo>
                <a:cubicBezTo>
                  <a:pt x="20919" y="291"/>
                  <a:pt x="21049" y="173"/>
                  <a:pt x="21136" y="134"/>
                </a:cubicBezTo>
                <a:lnTo>
                  <a:pt x="21007" y="94"/>
                </a:lnTo>
                <a:cubicBezTo>
                  <a:pt x="21046" y="77"/>
                  <a:pt x="21116" y="39"/>
                  <a:pt x="21193" y="0"/>
                </a:cubicBezTo>
                <a:close/>
              </a:path>
            </a:pathLst>
          </a:custGeom>
          <a:solidFill>
            <a:schemeClr val="lt2">
              <a:alpha val="659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66"/>
          <p:cNvSpPr txBox="1">
            <a:spLocks noGrp="1"/>
          </p:cNvSpPr>
          <p:nvPr>
            <p:ph type="title"/>
          </p:nvPr>
        </p:nvSpPr>
        <p:spPr>
          <a:xfrm>
            <a:off x="1185514" y="475381"/>
            <a:ext cx="4312800" cy="841800"/>
          </a:xfrm>
          <a:prstGeom prst="rect">
            <a:avLst/>
          </a:prstGeom>
        </p:spPr>
        <p:txBody>
          <a:bodyPr spcFirstLastPara="1" wrap="square" lIns="91425" tIns="91425" rIns="91425" bIns="91425" anchor="ctr" anchorCtr="0">
            <a:noAutofit/>
          </a:bodyPr>
          <a:lstStyle/>
          <a:p>
            <a:r>
              <a:rPr lang="en-GB" sz="2800" b="1" dirty="0"/>
              <a:t>Staffing and Resources</a:t>
            </a:r>
            <a:endParaRPr sz="2800" dirty="0"/>
          </a:p>
        </p:txBody>
      </p:sp>
      <p:sp>
        <p:nvSpPr>
          <p:cNvPr id="543" name="Google Shape;543;p66"/>
          <p:cNvSpPr txBox="1">
            <a:spLocks noGrp="1"/>
          </p:cNvSpPr>
          <p:nvPr>
            <p:ph type="subTitle" idx="1"/>
          </p:nvPr>
        </p:nvSpPr>
        <p:spPr>
          <a:xfrm>
            <a:off x="1381293" y="1391213"/>
            <a:ext cx="6319736" cy="2973487"/>
          </a:xfrm>
          <a:prstGeom prst="rect">
            <a:avLst/>
          </a:prstGeom>
        </p:spPr>
        <p:txBody>
          <a:bodyPr spcFirstLastPara="1" wrap="square" lIns="91425" tIns="91425" rIns="91425" bIns="91425" anchor="ctr" anchorCtr="0">
            <a:noAutofit/>
          </a:bodyPr>
          <a:lstStyle/>
          <a:p>
            <a:pPr marL="285750" indent="-285750">
              <a:spcAft>
                <a:spcPts val="1600"/>
              </a:spcAft>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They are managers.</a:t>
            </a:r>
          </a:p>
          <a:p>
            <a:pPr marL="285750" indent="-285750">
              <a:spcAft>
                <a:spcPts val="1600"/>
              </a:spcAft>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Technical team for lighting and sound system.</a:t>
            </a:r>
          </a:p>
          <a:p>
            <a:pPr marL="285750" indent="-285750">
              <a:spcAft>
                <a:spcPts val="1600"/>
              </a:spcAft>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Hospitality managers.</a:t>
            </a:r>
          </a:p>
          <a:p>
            <a:pPr marL="285750" indent="-285750">
              <a:spcAft>
                <a:spcPts val="1600"/>
              </a:spcAft>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Catering service providers.</a:t>
            </a:r>
          </a:p>
          <a:p>
            <a:pPr marL="285750" indent="-285750">
              <a:spcAft>
                <a:spcPts val="1600"/>
              </a:spcAft>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Security teams.</a:t>
            </a:r>
          </a:p>
          <a:p>
            <a:pPr marL="285750" indent="-285750">
              <a:spcAft>
                <a:spcPts val="1600"/>
              </a:spcAft>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Marketing managers</a:t>
            </a:r>
            <a:endParaRPr lang="en-US" sz="1600" dirty="0">
              <a:latin typeface="Times New Roman" panose="02020603050405020304" pitchFamily="18" charset="0"/>
              <a:cs typeface="Times New Roman" panose="02020603050405020304" pitchFamily="18" charset="0"/>
            </a:endParaRPr>
          </a:p>
        </p:txBody>
      </p:sp>
      <p:sp>
        <p:nvSpPr>
          <p:cNvPr id="545" name="Google Shape;545;p66"/>
          <p:cNvSpPr/>
          <p:nvPr/>
        </p:nvSpPr>
        <p:spPr>
          <a:xfrm rot="394846">
            <a:off x="447301" y="2969501"/>
            <a:ext cx="2225060" cy="1997657"/>
          </a:xfrm>
          <a:prstGeom prst="rect">
            <a:avLst/>
          </a:prstGeom>
          <a:solidFill>
            <a:schemeClr val="accent3"/>
          </a:solidFill>
          <a:ln>
            <a:noFill/>
          </a:ln>
          <a:effectLst>
            <a:outerShdw blurRad="57150" dist="38100" dir="2100000" algn="bl" rotWithShape="0">
              <a:srgbClr val="000000">
                <a:alpha val="20000"/>
              </a:srgbClr>
            </a:outerShdw>
          </a:effectLst>
        </p:spPr>
        <p:txBody>
          <a:bodyPr spcFirstLastPara="1" wrap="square" lIns="182875" tIns="91425" rIns="182875" bIns="91425" anchor="ctr" anchorCtr="0">
            <a:noAutofit/>
          </a:bodyPr>
          <a:lstStyle/>
          <a:p>
            <a:pPr marL="0" lvl="0" indent="0" algn="ctr" rtl="0">
              <a:spcBef>
                <a:spcPts val="0"/>
              </a:spcBef>
              <a:spcAft>
                <a:spcPts val="0"/>
              </a:spcAft>
              <a:buNone/>
            </a:pPr>
            <a:r>
              <a:rPr lang="en" sz="2400" b="1">
                <a:latin typeface="Playfair Display"/>
                <a:ea typeface="Playfair Display"/>
                <a:cs typeface="Playfair Display"/>
                <a:sym typeface="Playfair Display"/>
              </a:rPr>
              <a:t>Show support</a:t>
            </a:r>
            <a:endParaRPr sz="2300"/>
          </a:p>
        </p:txBody>
      </p:sp>
      <p:sp>
        <p:nvSpPr>
          <p:cNvPr id="546" name="Google Shape;546;p66"/>
          <p:cNvSpPr/>
          <p:nvPr/>
        </p:nvSpPr>
        <p:spPr>
          <a:xfrm rot="784024">
            <a:off x="450974" y="3153548"/>
            <a:ext cx="2217257" cy="1629887"/>
          </a:xfrm>
          <a:custGeom>
            <a:avLst/>
            <a:gdLst/>
            <a:ahLst/>
            <a:cxnLst/>
            <a:rect l="l" t="t" r="r" b="b"/>
            <a:pathLst>
              <a:path w="64497" h="66626" extrusionOk="0">
                <a:moveTo>
                  <a:pt x="28334" y="1959"/>
                </a:moveTo>
                <a:cubicBezTo>
                  <a:pt x="28437" y="1969"/>
                  <a:pt x="28494" y="2000"/>
                  <a:pt x="28531" y="2074"/>
                </a:cubicBezTo>
                <a:cubicBezTo>
                  <a:pt x="28542" y="2110"/>
                  <a:pt x="28526" y="2125"/>
                  <a:pt x="28479" y="2141"/>
                </a:cubicBezTo>
                <a:cubicBezTo>
                  <a:pt x="28287" y="2221"/>
                  <a:pt x="28091" y="2245"/>
                  <a:pt x="27894" y="2245"/>
                </a:cubicBezTo>
                <a:cubicBezTo>
                  <a:pt x="27718" y="2245"/>
                  <a:pt x="27542" y="2225"/>
                  <a:pt x="27367" y="2208"/>
                </a:cubicBezTo>
                <a:lnTo>
                  <a:pt x="27367" y="2208"/>
                </a:lnTo>
                <a:cubicBezTo>
                  <a:pt x="27386" y="2210"/>
                  <a:pt x="27404" y="2210"/>
                  <a:pt x="27422" y="2210"/>
                </a:cubicBezTo>
                <a:cubicBezTo>
                  <a:pt x="27757" y="2210"/>
                  <a:pt x="28047" y="2033"/>
                  <a:pt x="28334" y="1959"/>
                </a:cubicBezTo>
                <a:close/>
                <a:moveTo>
                  <a:pt x="30310" y="2047"/>
                </a:moveTo>
                <a:cubicBezTo>
                  <a:pt x="30318" y="2047"/>
                  <a:pt x="30326" y="2047"/>
                  <a:pt x="30334" y="2048"/>
                </a:cubicBezTo>
                <a:cubicBezTo>
                  <a:pt x="30770" y="2063"/>
                  <a:pt x="31202" y="2031"/>
                  <a:pt x="31638" y="2100"/>
                </a:cubicBezTo>
                <a:cubicBezTo>
                  <a:pt x="31877" y="2136"/>
                  <a:pt x="32121" y="2146"/>
                  <a:pt x="32365" y="2162"/>
                </a:cubicBezTo>
                <a:cubicBezTo>
                  <a:pt x="32573" y="2177"/>
                  <a:pt x="32775" y="2208"/>
                  <a:pt x="32962" y="2343"/>
                </a:cubicBezTo>
                <a:cubicBezTo>
                  <a:pt x="32906" y="2354"/>
                  <a:pt x="32859" y="2374"/>
                  <a:pt x="32813" y="2374"/>
                </a:cubicBezTo>
                <a:cubicBezTo>
                  <a:pt x="31794" y="2261"/>
                  <a:pt x="30770" y="2287"/>
                  <a:pt x="29669" y="2266"/>
                </a:cubicBezTo>
                <a:cubicBezTo>
                  <a:pt x="29919" y="2111"/>
                  <a:pt x="30106" y="2047"/>
                  <a:pt x="30310" y="2047"/>
                </a:cubicBezTo>
                <a:close/>
                <a:moveTo>
                  <a:pt x="33768" y="2189"/>
                </a:moveTo>
                <a:cubicBezTo>
                  <a:pt x="34467" y="2189"/>
                  <a:pt x="35142" y="2395"/>
                  <a:pt x="35820" y="2541"/>
                </a:cubicBezTo>
                <a:cubicBezTo>
                  <a:pt x="35830" y="2561"/>
                  <a:pt x="35837" y="2573"/>
                  <a:pt x="35842" y="2582"/>
                </a:cubicBezTo>
                <a:cubicBezTo>
                  <a:pt x="35779" y="2592"/>
                  <a:pt x="35716" y="2619"/>
                  <a:pt x="35653" y="2619"/>
                </a:cubicBezTo>
                <a:cubicBezTo>
                  <a:pt x="35648" y="2619"/>
                  <a:pt x="35643" y="2619"/>
                  <a:pt x="35638" y="2619"/>
                </a:cubicBezTo>
                <a:cubicBezTo>
                  <a:pt x="34969" y="2541"/>
                  <a:pt x="34298" y="2463"/>
                  <a:pt x="33628" y="2380"/>
                </a:cubicBezTo>
                <a:cubicBezTo>
                  <a:pt x="33509" y="2364"/>
                  <a:pt x="33405" y="2312"/>
                  <a:pt x="33326" y="2218"/>
                </a:cubicBezTo>
                <a:cubicBezTo>
                  <a:pt x="33475" y="2198"/>
                  <a:pt x="33622" y="2189"/>
                  <a:pt x="33768" y="2189"/>
                </a:cubicBezTo>
                <a:close/>
                <a:moveTo>
                  <a:pt x="26417" y="2585"/>
                </a:moveTo>
                <a:cubicBezTo>
                  <a:pt x="26581" y="2585"/>
                  <a:pt x="26752" y="2601"/>
                  <a:pt x="26941" y="2650"/>
                </a:cubicBezTo>
                <a:cubicBezTo>
                  <a:pt x="25954" y="2879"/>
                  <a:pt x="25065" y="3247"/>
                  <a:pt x="24166" y="3601"/>
                </a:cubicBezTo>
                <a:cubicBezTo>
                  <a:pt x="23959" y="3679"/>
                  <a:pt x="23751" y="3772"/>
                  <a:pt x="23538" y="3856"/>
                </a:cubicBezTo>
                <a:cubicBezTo>
                  <a:pt x="22681" y="4209"/>
                  <a:pt x="21818" y="4556"/>
                  <a:pt x="20966" y="4921"/>
                </a:cubicBezTo>
                <a:cubicBezTo>
                  <a:pt x="20332" y="5191"/>
                  <a:pt x="19713" y="5477"/>
                  <a:pt x="19085" y="5752"/>
                </a:cubicBezTo>
                <a:cubicBezTo>
                  <a:pt x="18924" y="5825"/>
                  <a:pt x="18778" y="5918"/>
                  <a:pt x="18664" y="6090"/>
                </a:cubicBezTo>
                <a:cubicBezTo>
                  <a:pt x="18638" y="6087"/>
                  <a:pt x="18613" y="6086"/>
                  <a:pt x="18587" y="6086"/>
                </a:cubicBezTo>
                <a:cubicBezTo>
                  <a:pt x="18427" y="6086"/>
                  <a:pt x="18271" y="6141"/>
                  <a:pt x="18123" y="6230"/>
                </a:cubicBezTo>
                <a:cubicBezTo>
                  <a:pt x="17869" y="6386"/>
                  <a:pt x="17600" y="6527"/>
                  <a:pt x="17350" y="6693"/>
                </a:cubicBezTo>
                <a:cubicBezTo>
                  <a:pt x="16461" y="7275"/>
                  <a:pt x="15567" y="7851"/>
                  <a:pt x="14694" y="8460"/>
                </a:cubicBezTo>
                <a:cubicBezTo>
                  <a:pt x="13609" y="9208"/>
                  <a:pt x="12595" y="10049"/>
                  <a:pt x="11629" y="10968"/>
                </a:cubicBezTo>
                <a:cubicBezTo>
                  <a:pt x="10663" y="11883"/>
                  <a:pt x="9753" y="12855"/>
                  <a:pt x="8871" y="13858"/>
                </a:cubicBezTo>
                <a:cubicBezTo>
                  <a:pt x="8559" y="14211"/>
                  <a:pt x="8272" y="14585"/>
                  <a:pt x="7982" y="14959"/>
                </a:cubicBezTo>
                <a:cubicBezTo>
                  <a:pt x="7893" y="15074"/>
                  <a:pt x="7842" y="15213"/>
                  <a:pt x="7758" y="15364"/>
                </a:cubicBezTo>
                <a:cubicBezTo>
                  <a:pt x="7686" y="15395"/>
                  <a:pt x="7617" y="15405"/>
                  <a:pt x="7592" y="15443"/>
                </a:cubicBezTo>
                <a:cubicBezTo>
                  <a:pt x="7374" y="15796"/>
                  <a:pt x="7056" y="16071"/>
                  <a:pt x="6838" y="16424"/>
                </a:cubicBezTo>
                <a:cubicBezTo>
                  <a:pt x="6631" y="16767"/>
                  <a:pt x="6392" y="17095"/>
                  <a:pt x="6190" y="17438"/>
                </a:cubicBezTo>
                <a:cubicBezTo>
                  <a:pt x="5550" y="18529"/>
                  <a:pt x="4911" y="19620"/>
                  <a:pt x="4282" y="20721"/>
                </a:cubicBezTo>
                <a:cubicBezTo>
                  <a:pt x="4049" y="21131"/>
                  <a:pt x="3845" y="21568"/>
                  <a:pt x="3627" y="21994"/>
                </a:cubicBezTo>
                <a:cubicBezTo>
                  <a:pt x="3576" y="22093"/>
                  <a:pt x="3524" y="22186"/>
                  <a:pt x="3477" y="22280"/>
                </a:cubicBezTo>
                <a:cubicBezTo>
                  <a:pt x="3363" y="22254"/>
                  <a:pt x="3404" y="22170"/>
                  <a:pt x="3404" y="22114"/>
                </a:cubicBezTo>
                <a:cubicBezTo>
                  <a:pt x="3399" y="22057"/>
                  <a:pt x="3404" y="21999"/>
                  <a:pt x="3415" y="21942"/>
                </a:cubicBezTo>
                <a:cubicBezTo>
                  <a:pt x="3711" y="20388"/>
                  <a:pt x="4095" y="18861"/>
                  <a:pt x="4749" y="17422"/>
                </a:cubicBezTo>
                <a:cubicBezTo>
                  <a:pt x="5238" y="16347"/>
                  <a:pt x="5825" y="15328"/>
                  <a:pt x="6521" y="14393"/>
                </a:cubicBezTo>
                <a:cubicBezTo>
                  <a:pt x="7041" y="13691"/>
                  <a:pt x="7624" y="13047"/>
                  <a:pt x="8226" y="12434"/>
                </a:cubicBezTo>
                <a:cubicBezTo>
                  <a:pt x="8881" y="11764"/>
                  <a:pt x="9545" y="11103"/>
                  <a:pt x="10231" y="10470"/>
                </a:cubicBezTo>
                <a:cubicBezTo>
                  <a:pt x="11514" y="9285"/>
                  <a:pt x="12866" y="8204"/>
                  <a:pt x="14289" y="7233"/>
                </a:cubicBezTo>
                <a:cubicBezTo>
                  <a:pt x="15204" y="6614"/>
                  <a:pt x="16139" y="6038"/>
                  <a:pt x="17111" y="5529"/>
                </a:cubicBezTo>
                <a:cubicBezTo>
                  <a:pt x="17775" y="5170"/>
                  <a:pt x="18461" y="4848"/>
                  <a:pt x="19152" y="4563"/>
                </a:cubicBezTo>
                <a:cubicBezTo>
                  <a:pt x="20212" y="4131"/>
                  <a:pt x="21257" y="3674"/>
                  <a:pt x="22332" y="3295"/>
                </a:cubicBezTo>
                <a:cubicBezTo>
                  <a:pt x="23132" y="3009"/>
                  <a:pt x="23948" y="2848"/>
                  <a:pt x="24780" y="2738"/>
                </a:cubicBezTo>
                <a:cubicBezTo>
                  <a:pt x="25226" y="2676"/>
                  <a:pt x="25679" y="2630"/>
                  <a:pt x="26130" y="2599"/>
                </a:cubicBezTo>
                <a:cubicBezTo>
                  <a:pt x="26225" y="2591"/>
                  <a:pt x="26320" y="2585"/>
                  <a:pt x="26417" y="2585"/>
                </a:cubicBezTo>
                <a:close/>
                <a:moveTo>
                  <a:pt x="19048" y="4167"/>
                </a:moveTo>
                <a:lnTo>
                  <a:pt x="19048" y="4167"/>
                </a:lnTo>
                <a:cubicBezTo>
                  <a:pt x="19027" y="4344"/>
                  <a:pt x="18903" y="4344"/>
                  <a:pt x="18825" y="4381"/>
                </a:cubicBezTo>
                <a:cubicBezTo>
                  <a:pt x="18456" y="4556"/>
                  <a:pt x="18067" y="4681"/>
                  <a:pt x="17718" y="4889"/>
                </a:cubicBezTo>
                <a:cubicBezTo>
                  <a:pt x="17386" y="5086"/>
                  <a:pt x="17027" y="5227"/>
                  <a:pt x="16684" y="5404"/>
                </a:cubicBezTo>
                <a:cubicBezTo>
                  <a:pt x="16046" y="5736"/>
                  <a:pt x="15417" y="6100"/>
                  <a:pt x="14804" y="6501"/>
                </a:cubicBezTo>
                <a:cubicBezTo>
                  <a:pt x="13703" y="7213"/>
                  <a:pt x="12612" y="7950"/>
                  <a:pt x="11603" y="8807"/>
                </a:cubicBezTo>
                <a:cubicBezTo>
                  <a:pt x="11140" y="9202"/>
                  <a:pt x="10673" y="9592"/>
                  <a:pt x="10236" y="10023"/>
                </a:cubicBezTo>
                <a:cubicBezTo>
                  <a:pt x="9955" y="10299"/>
                  <a:pt x="9639" y="10527"/>
                  <a:pt x="9358" y="10808"/>
                </a:cubicBezTo>
                <a:cubicBezTo>
                  <a:pt x="9041" y="11124"/>
                  <a:pt x="8694" y="11410"/>
                  <a:pt x="8382" y="11733"/>
                </a:cubicBezTo>
                <a:cubicBezTo>
                  <a:pt x="7156" y="13011"/>
                  <a:pt x="5971" y="14320"/>
                  <a:pt x="5092" y="15910"/>
                </a:cubicBezTo>
                <a:cubicBezTo>
                  <a:pt x="4121" y="17661"/>
                  <a:pt x="3461" y="19532"/>
                  <a:pt x="3108" y="21532"/>
                </a:cubicBezTo>
                <a:cubicBezTo>
                  <a:pt x="2979" y="22264"/>
                  <a:pt x="2828" y="22992"/>
                  <a:pt x="2792" y="23740"/>
                </a:cubicBezTo>
                <a:cubicBezTo>
                  <a:pt x="2775" y="24016"/>
                  <a:pt x="2682" y="24285"/>
                  <a:pt x="2500" y="24582"/>
                </a:cubicBezTo>
                <a:cubicBezTo>
                  <a:pt x="2432" y="24332"/>
                  <a:pt x="2469" y="24150"/>
                  <a:pt x="2490" y="23963"/>
                </a:cubicBezTo>
                <a:cubicBezTo>
                  <a:pt x="2646" y="22534"/>
                  <a:pt x="2905" y="21126"/>
                  <a:pt x="3197" y="19724"/>
                </a:cubicBezTo>
                <a:cubicBezTo>
                  <a:pt x="3519" y="18144"/>
                  <a:pt x="4095" y="16673"/>
                  <a:pt x="4797" y="15249"/>
                </a:cubicBezTo>
                <a:cubicBezTo>
                  <a:pt x="5108" y="14626"/>
                  <a:pt x="5399" y="13987"/>
                  <a:pt x="5727" y="13374"/>
                </a:cubicBezTo>
                <a:cubicBezTo>
                  <a:pt x="6257" y="12388"/>
                  <a:pt x="6828" y="11431"/>
                  <a:pt x="7540" y="10573"/>
                </a:cubicBezTo>
                <a:cubicBezTo>
                  <a:pt x="8377" y="9561"/>
                  <a:pt x="9327" y="8698"/>
                  <a:pt x="10403" y="7981"/>
                </a:cubicBezTo>
                <a:cubicBezTo>
                  <a:pt x="11161" y="7482"/>
                  <a:pt x="11957" y="7067"/>
                  <a:pt x="12756" y="6651"/>
                </a:cubicBezTo>
                <a:cubicBezTo>
                  <a:pt x="13890" y="6074"/>
                  <a:pt x="15068" y="5633"/>
                  <a:pt x="16233" y="5149"/>
                </a:cubicBezTo>
                <a:cubicBezTo>
                  <a:pt x="16882" y="4879"/>
                  <a:pt x="17552" y="4671"/>
                  <a:pt x="18212" y="4427"/>
                </a:cubicBezTo>
                <a:cubicBezTo>
                  <a:pt x="18341" y="4381"/>
                  <a:pt x="18477" y="4344"/>
                  <a:pt x="18591" y="4261"/>
                </a:cubicBezTo>
                <a:cubicBezTo>
                  <a:pt x="18732" y="4162"/>
                  <a:pt x="18888" y="4177"/>
                  <a:pt x="19048" y="4167"/>
                </a:cubicBezTo>
                <a:close/>
                <a:moveTo>
                  <a:pt x="2629" y="25568"/>
                </a:moveTo>
                <a:cubicBezTo>
                  <a:pt x="2703" y="25688"/>
                  <a:pt x="2682" y="25818"/>
                  <a:pt x="2672" y="25942"/>
                </a:cubicBezTo>
                <a:cubicBezTo>
                  <a:pt x="2615" y="26728"/>
                  <a:pt x="2682" y="27512"/>
                  <a:pt x="2692" y="28292"/>
                </a:cubicBezTo>
                <a:cubicBezTo>
                  <a:pt x="2698" y="28572"/>
                  <a:pt x="2749" y="28848"/>
                  <a:pt x="2770" y="29128"/>
                </a:cubicBezTo>
                <a:cubicBezTo>
                  <a:pt x="2775" y="29237"/>
                  <a:pt x="2765" y="29347"/>
                  <a:pt x="2760" y="29455"/>
                </a:cubicBezTo>
                <a:cubicBezTo>
                  <a:pt x="2682" y="28879"/>
                  <a:pt x="2557" y="28338"/>
                  <a:pt x="2485" y="27782"/>
                </a:cubicBezTo>
                <a:cubicBezTo>
                  <a:pt x="2427" y="27325"/>
                  <a:pt x="2396" y="26858"/>
                  <a:pt x="2375" y="26390"/>
                </a:cubicBezTo>
                <a:cubicBezTo>
                  <a:pt x="2360" y="26026"/>
                  <a:pt x="2380" y="26000"/>
                  <a:pt x="2629" y="25568"/>
                </a:cubicBezTo>
                <a:close/>
                <a:moveTo>
                  <a:pt x="2770" y="29663"/>
                </a:moveTo>
                <a:cubicBezTo>
                  <a:pt x="2910" y="29850"/>
                  <a:pt x="2848" y="29980"/>
                  <a:pt x="2879" y="30188"/>
                </a:cubicBezTo>
                <a:cubicBezTo>
                  <a:pt x="2739" y="29985"/>
                  <a:pt x="2792" y="29855"/>
                  <a:pt x="2770" y="29663"/>
                </a:cubicBezTo>
                <a:close/>
                <a:moveTo>
                  <a:pt x="28639" y="2592"/>
                </a:moveTo>
                <a:cubicBezTo>
                  <a:pt x="28660" y="2592"/>
                  <a:pt x="28681" y="2592"/>
                  <a:pt x="28703" y="2592"/>
                </a:cubicBezTo>
                <a:cubicBezTo>
                  <a:pt x="29887" y="2624"/>
                  <a:pt x="31077" y="2578"/>
                  <a:pt x="32257" y="2697"/>
                </a:cubicBezTo>
                <a:cubicBezTo>
                  <a:pt x="32432" y="2712"/>
                  <a:pt x="32604" y="2712"/>
                  <a:pt x="32782" y="2717"/>
                </a:cubicBezTo>
                <a:cubicBezTo>
                  <a:pt x="33441" y="2738"/>
                  <a:pt x="34101" y="2822"/>
                  <a:pt x="34755" y="2904"/>
                </a:cubicBezTo>
                <a:cubicBezTo>
                  <a:pt x="35067" y="2947"/>
                  <a:pt x="35379" y="2973"/>
                  <a:pt x="35691" y="3009"/>
                </a:cubicBezTo>
                <a:cubicBezTo>
                  <a:pt x="36662" y="3129"/>
                  <a:pt x="37619" y="3331"/>
                  <a:pt x="38569" y="3549"/>
                </a:cubicBezTo>
                <a:cubicBezTo>
                  <a:pt x="39556" y="3772"/>
                  <a:pt x="40538" y="4048"/>
                  <a:pt x="41442" y="4556"/>
                </a:cubicBezTo>
                <a:cubicBezTo>
                  <a:pt x="41921" y="4827"/>
                  <a:pt x="42419" y="5050"/>
                  <a:pt x="42907" y="5300"/>
                </a:cubicBezTo>
                <a:cubicBezTo>
                  <a:pt x="42986" y="5336"/>
                  <a:pt x="43053" y="5388"/>
                  <a:pt x="43125" y="5429"/>
                </a:cubicBezTo>
                <a:cubicBezTo>
                  <a:pt x="43106" y="5498"/>
                  <a:pt x="43077" y="5518"/>
                  <a:pt x="43046" y="5518"/>
                </a:cubicBezTo>
                <a:cubicBezTo>
                  <a:pt x="43019" y="5518"/>
                  <a:pt x="42989" y="5502"/>
                  <a:pt x="42964" y="5492"/>
                </a:cubicBezTo>
                <a:cubicBezTo>
                  <a:pt x="42321" y="5264"/>
                  <a:pt x="41676" y="5045"/>
                  <a:pt x="41037" y="4796"/>
                </a:cubicBezTo>
                <a:cubicBezTo>
                  <a:pt x="40528" y="4599"/>
                  <a:pt x="39993" y="4505"/>
                  <a:pt x="39463" y="4412"/>
                </a:cubicBezTo>
                <a:cubicBezTo>
                  <a:pt x="38605" y="4256"/>
                  <a:pt x="37738" y="4167"/>
                  <a:pt x="36875" y="4100"/>
                </a:cubicBezTo>
                <a:cubicBezTo>
                  <a:pt x="36195" y="4043"/>
                  <a:pt x="35519" y="3949"/>
                  <a:pt x="34844" y="3897"/>
                </a:cubicBezTo>
                <a:cubicBezTo>
                  <a:pt x="34147" y="3846"/>
                  <a:pt x="33451" y="3815"/>
                  <a:pt x="32755" y="3783"/>
                </a:cubicBezTo>
                <a:cubicBezTo>
                  <a:pt x="32407" y="3762"/>
                  <a:pt x="32058" y="3767"/>
                  <a:pt x="31710" y="3746"/>
                </a:cubicBezTo>
                <a:cubicBezTo>
                  <a:pt x="31583" y="3740"/>
                  <a:pt x="31456" y="3737"/>
                  <a:pt x="31329" y="3737"/>
                </a:cubicBezTo>
                <a:cubicBezTo>
                  <a:pt x="30689" y="3737"/>
                  <a:pt x="30052" y="3806"/>
                  <a:pt x="29415" y="3871"/>
                </a:cubicBezTo>
                <a:cubicBezTo>
                  <a:pt x="28292" y="3990"/>
                  <a:pt x="27175" y="4194"/>
                  <a:pt x="26089" y="4542"/>
                </a:cubicBezTo>
                <a:cubicBezTo>
                  <a:pt x="25772" y="4645"/>
                  <a:pt x="25449" y="4719"/>
                  <a:pt x="25128" y="4806"/>
                </a:cubicBezTo>
                <a:cubicBezTo>
                  <a:pt x="23964" y="5124"/>
                  <a:pt x="22826" y="5549"/>
                  <a:pt x="21708" y="6017"/>
                </a:cubicBezTo>
                <a:cubicBezTo>
                  <a:pt x="20966" y="6328"/>
                  <a:pt x="20243" y="6703"/>
                  <a:pt x="19532" y="7088"/>
                </a:cubicBezTo>
                <a:cubicBezTo>
                  <a:pt x="18878" y="7441"/>
                  <a:pt x="18238" y="7820"/>
                  <a:pt x="17609" y="8215"/>
                </a:cubicBezTo>
                <a:cubicBezTo>
                  <a:pt x="15801" y="9364"/>
                  <a:pt x="14154" y="10729"/>
                  <a:pt x="12679" y="12340"/>
                </a:cubicBezTo>
                <a:cubicBezTo>
                  <a:pt x="11732" y="13369"/>
                  <a:pt x="10928" y="14512"/>
                  <a:pt x="10159" y="15697"/>
                </a:cubicBezTo>
                <a:cubicBezTo>
                  <a:pt x="9068" y="17376"/>
                  <a:pt x="8216" y="19184"/>
                  <a:pt x="7462" y="21059"/>
                </a:cubicBezTo>
                <a:cubicBezTo>
                  <a:pt x="7135" y="21880"/>
                  <a:pt x="6802" y="22706"/>
                  <a:pt x="6506" y="23537"/>
                </a:cubicBezTo>
                <a:cubicBezTo>
                  <a:pt x="6163" y="24498"/>
                  <a:pt x="5867" y="25470"/>
                  <a:pt x="5633" y="26467"/>
                </a:cubicBezTo>
                <a:cubicBezTo>
                  <a:pt x="5353" y="27647"/>
                  <a:pt x="5150" y="28837"/>
                  <a:pt x="4999" y="30042"/>
                </a:cubicBezTo>
                <a:cubicBezTo>
                  <a:pt x="4926" y="30577"/>
                  <a:pt x="4890" y="31117"/>
                  <a:pt x="4849" y="31654"/>
                </a:cubicBezTo>
                <a:cubicBezTo>
                  <a:pt x="4787" y="32453"/>
                  <a:pt x="4734" y="33253"/>
                  <a:pt x="4682" y="34054"/>
                </a:cubicBezTo>
                <a:cubicBezTo>
                  <a:pt x="4667" y="34313"/>
                  <a:pt x="4667" y="34578"/>
                  <a:pt x="4672" y="34838"/>
                </a:cubicBezTo>
                <a:cubicBezTo>
                  <a:pt x="4677" y="35076"/>
                  <a:pt x="4651" y="35311"/>
                  <a:pt x="4651" y="35664"/>
                </a:cubicBezTo>
                <a:cubicBezTo>
                  <a:pt x="4480" y="35306"/>
                  <a:pt x="4418" y="35035"/>
                  <a:pt x="4350" y="34771"/>
                </a:cubicBezTo>
                <a:cubicBezTo>
                  <a:pt x="4152" y="34012"/>
                  <a:pt x="3945" y="33263"/>
                  <a:pt x="3758" y="32505"/>
                </a:cubicBezTo>
                <a:cubicBezTo>
                  <a:pt x="3560" y="31695"/>
                  <a:pt x="3389" y="30874"/>
                  <a:pt x="3274" y="30042"/>
                </a:cubicBezTo>
                <a:cubicBezTo>
                  <a:pt x="3212" y="29565"/>
                  <a:pt x="3149" y="29081"/>
                  <a:pt x="3118" y="28598"/>
                </a:cubicBezTo>
                <a:cubicBezTo>
                  <a:pt x="3097" y="28328"/>
                  <a:pt x="2989" y="28073"/>
                  <a:pt x="3030" y="27782"/>
                </a:cubicBezTo>
                <a:cubicBezTo>
                  <a:pt x="3072" y="27532"/>
                  <a:pt x="3041" y="27263"/>
                  <a:pt x="3035" y="27008"/>
                </a:cubicBezTo>
                <a:cubicBezTo>
                  <a:pt x="3030" y="26244"/>
                  <a:pt x="3082" y="25481"/>
                  <a:pt x="3092" y="24717"/>
                </a:cubicBezTo>
                <a:cubicBezTo>
                  <a:pt x="3097" y="24254"/>
                  <a:pt x="3212" y="23834"/>
                  <a:pt x="3389" y="23423"/>
                </a:cubicBezTo>
                <a:cubicBezTo>
                  <a:pt x="3820" y="22426"/>
                  <a:pt x="4293" y="21448"/>
                  <a:pt x="4823" y="20493"/>
                </a:cubicBezTo>
                <a:cubicBezTo>
                  <a:pt x="4818" y="20424"/>
                  <a:pt x="4812" y="20352"/>
                  <a:pt x="4802" y="20280"/>
                </a:cubicBezTo>
                <a:cubicBezTo>
                  <a:pt x="4869" y="20254"/>
                  <a:pt x="4931" y="20232"/>
                  <a:pt x="4994" y="20206"/>
                </a:cubicBezTo>
                <a:cubicBezTo>
                  <a:pt x="5441" y="19515"/>
                  <a:pt x="5840" y="18788"/>
                  <a:pt x="6252" y="18076"/>
                </a:cubicBezTo>
                <a:cubicBezTo>
                  <a:pt x="6740" y="17240"/>
                  <a:pt x="7286" y="16434"/>
                  <a:pt x="7888" y="15681"/>
                </a:cubicBezTo>
                <a:cubicBezTo>
                  <a:pt x="8636" y="14751"/>
                  <a:pt x="9406" y="13832"/>
                  <a:pt x="10221" y="12964"/>
                </a:cubicBezTo>
                <a:cubicBezTo>
                  <a:pt x="10699" y="12450"/>
                  <a:pt x="11178" y="11935"/>
                  <a:pt x="11708" y="11472"/>
                </a:cubicBezTo>
                <a:cubicBezTo>
                  <a:pt x="12138" y="11098"/>
                  <a:pt x="12528" y="10667"/>
                  <a:pt x="12964" y="10299"/>
                </a:cubicBezTo>
                <a:cubicBezTo>
                  <a:pt x="13489" y="9862"/>
                  <a:pt x="14039" y="9467"/>
                  <a:pt x="14581" y="9062"/>
                </a:cubicBezTo>
                <a:cubicBezTo>
                  <a:pt x="15037" y="8719"/>
                  <a:pt x="15500" y="8391"/>
                  <a:pt x="15967" y="8064"/>
                </a:cubicBezTo>
                <a:cubicBezTo>
                  <a:pt x="16248" y="7872"/>
                  <a:pt x="16533" y="7695"/>
                  <a:pt x="16820" y="7524"/>
                </a:cubicBezTo>
                <a:cubicBezTo>
                  <a:pt x="17490" y="7119"/>
                  <a:pt x="18149" y="6703"/>
                  <a:pt x="18830" y="6323"/>
                </a:cubicBezTo>
                <a:cubicBezTo>
                  <a:pt x="19168" y="6131"/>
                  <a:pt x="19532" y="6002"/>
                  <a:pt x="19885" y="5846"/>
                </a:cubicBezTo>
                <a:cubicBezTo>
                  <a:pt x="21511" y="5129"/>
                  <a:pt x="23142" y="4422"/>
                  <a:pt x="24795" y="3783"/>
                </a:cubicBezTo>
                <a:cubicBezTo>
                  <a:pt x="25892" y="3357"/>
                  <a:pt x="27019" y="3024"/>
                  <a:pt x="28137" y="2666"/>
                </a:cubicBezTo>
                <a:cubicBezTo>
                  <a:pt x="28297" y="2611"/>
                  <a:pt x="28468" y="2592"/>
                  <a:pt x="28639" y="2592"/>
                </a:cubicBezTo>
                <a:close/>
                <a:moveTo>
                  <a:pt x="45230" y="6345"/>
                </a:moveTo>
                <a:lnTo>
                  <a:pt x="45230" y="6345"/>
                </a:lnTo>
                <a:cubicBezTo>
                  <a:pt x="45859" y="6489"/>
                  <a:pt x="46436" y="6729"/>
                  <a:pt x="46991" y="7040"/>
                </a:cubicBezTo>
                <a:cubicBezTo>
                  <a:pt x="47266" y="7196"/>
                  <a:pt x="47527" y="7388"/>
                  <a:pt x="47801" y="7539"/>
                </a:cubicBezTo>
                <a:cubicBezTo>
                  <a:pt x="48513" y="7935"/>
                  <a:pt x="49091" y="8496"/>
                  <a:pt x="49616" y="9129"/>
                </a:cubicBezTo>
                <a:cubicBezTo>
                  <a:pt x="50280" y="9940"/>
                  <a:pt x="50945" y="10755"/>
                  <a:pt x="51678" y="11503"/>
                </a:cubicBezTo>
                <a:cubicBezTo>
                  <a:pt x="52094" y="11930"/>
                  <a:pt x="52453" y="12413"/>
                  <a:pt x="52811" y="12896"/>
                </a:cubicBezTo>
                <a:cubicBezTo>
                  <a:pt x="53273" y="13525"/>
                  <a:pt x="53762" y="14133"/>
                  <a:pt x="54245" y="14746"/>
                </a:cubicBezTo>
                <a:cubicBezTo>
                  <a:pt x="54541" y="15120"/>
                  <a:pt x="54801" y="15515"/>
                  <a:pt x="55029" y="15935"/>
                </a:cubicBezTo>
                <a:cubicBezTo>
                  <a:pt x="55626" y="17011"/>
                  <a:pt x="56261" y="18061"/>
                  <a:pt x="56889" y="19110"/>
                </a:cubicBezTo>
                <a:cubicBezTo>
                  <a:pt x="57237" y="19692"/>
                  <a:pt x="57513" y="20321"/>
                  <a:pt x="57767" y="20954"/>
                </a:cubicBezTo>
                <a:cubicBezTo>
                  <a:pt x="58412" y="22570"/>
                  <a:pt x="58916" y="24239"/>
                  <a:pt x="59300" y="25942"/>
                </a:cubicBezTo>
                <a:cubicBezTo>
                  <a:pt x="59487" y="26759"/>
                  <a:pt x="59633" y="27585"/>
                  <a:pt x="59710" y="28421"/>
                </a:cubicBezTo>
                <a:cubicBezTo>
                  <a:pt x="59779" y="29128"/>
                  <a:pt x="59897" y="29824"/>
                  <a:pt x="59971" y="30531"/>
                </a:cubicBezTo>
                <a:cubicBezTo>
                  <a:pt x="60048" y="31268"/>
                  <a:pt x="60100" y="32011"/>
                  <a:pt x="60158" y="32760"/>
                </a:cubicBezTo>
                <a:cubicBezTo>
                  <a:pt x="60189" y="33129"/>
                  <a:pt x="60173" y="33493"/>
                  <a:pt x="60153" y="33867"/>
                </a:cubicBezTo>
                <a:cubicBezTo>
                  <a:pt x="60127" y="34308"/>
                  <a:pt x="60127" y="34755"/>
                  <a:pt x="60105" y="35196"/>
                </a:cubicBezTo>
                <a:cubicBezTo>
                  <a:pt x="60043" y="36277"/>
                  <a:pt x="59935" y="37352"/>
                  <a:pt x="59741" y="38532"/>
                </a:cubicBezTo>
                <a:cubicBezTo>
                  <a:pt x="59679" y="38220"/>
                  <a:pt x="59633" y="38028"/>
                  <a:pt x="59607" y="37826"/>
                </a:cubicBezTo>
                <a:cubicBezTo>
                  <a:pt x="59477" y="36922"/>
                  <a:pt x="59357" y="36018"/>
                  <a:pt x="59238" y="35119"/>
                </a:cubicBezTo>
                <a:cubicBezTo>
                  <a:pt x="59144" y="34433"/>
                  <a:pt x="59062" y="33747"/>
                  <a:pt x="58973" y="33066"/>
                </a:cubicBezTo>
                <a:cubicBezTo>
                  <a:pt x="58827" y="31939"/>
                  <a:pt x="58703" y="30812"/>
                  <a:pt x="58532" y="29683"/>
                </a:cubicBezTo>
                <a:cubicBezTo>
                  <a:pt x="58407" y="28858"/>
                  <a:pt x="58297" y="28031"/>
                  <a:pt x="58105" y="27215"/>
                </a:cubicBezTo>
                <a:cubicBezTo>
                  <a:pt x="57971" y="26654"/>
                  <a:pt x="57877" y="26083"/>
                  <a:pt x="57731" y="25527"/>
                </a:cubicBezTo>
                <a:cubicBezTo>
                  <a:pt x="57523" y="24738"/>
                  <a:pt x="57259" y="23968"/>
                  <a:pt x="56967" y="23215"/>
                </a:cubicBezTo>
                <a:cubicBezTo>
                  <a:pt x="56868" y="22956"/>
                  <a:pt x="56749" y="22706"/>
                  <a:pt x="56661" y="22441"/>
                </a:cubicBezTo>
                <a:cubicBezTo>
                  <a:pt x="56323" y="21479"/>
                  <a:pt x="55923" y="20549"/>
                  <a:pt x="55492" y="19630"/>
                </a:cubicBezTo>
                <a:cubicBezTo>
                  <a:pt x="55341" y="19318"/>
                  <a:pt x="55216" y="18985"/>
                  <a:pt x="55071" y="18669"/>
                </a:cubicBezTo>
                <a:cubicBezTo>
                  <a:pt x="54645" y="17750"/>
                  <a:pt x="54105" y="16902"/>
                  <a:pt x="53606" y="16029"/>
                </a:cubicBezTo>
                <a:cubicBezTo>
                  <a:pt x="53216" y="15343"/>
                  <a:pt x="52801" y="14683"/>
                  <a:pt x="52379" y="14019"/>
                </a:cubicBezTo>
                <a:cubicBezTo>
                  <a:pt x="52089" y="13551"/>
                  <a:pt x="51751" y="13125"/>
                  <a:pt x="51403" y="12709"/>
                </a:cubicBezTo>
                <a:cubicBezTo>
                  <a:pt x="50587" y="11738"/>
                  <a:pt x="49745" y="10786"/>
                  <a:pt x="48846" y="9909"/>
                </a:cubicBezTo>
                <a:cubicBezTo>
                  <a:pt x="48768" y="9831"/>
                  <a:pt x="48701" y="9748"/>
                  <a:pt x="48618" y="9675"/>
                </a:cubicBezTo>
                <a:cubicBezTo>
                  <a:pt x="47864" y="9041"/>
                  <a:pt x="47173" y="8329"/>
                  <a:pt x="46498" y="7597"/>
                </a:cubicBezTo>
                <a:cubicBezTo>
                  <a:pt x="46175" y="7254"/>
                  <a:pt x="45827" y="6947"/>
                  <a:pt x="45480" y="6635"/>
                </a:cubicBezTo>
                <a:cubicBezTo>
                  <a:pt x="45391" y="6558"/>
                  <a:pt x="45276" y="6506"/>
                  <a:pt x="45230" y="6345"/>
                </a:cubicBezTo>
                <a:close/>
                <a:moveTo>
                  <a:pt x="37288" y="385"/>
                </a:moveTo>
                <a:cubicBezTo>
                  <a:pt x="37305" y="385"/>
                  <a:pt x="37322" y="387"/>
                  <a:pt x="37338" y="390"/>
                </a:cubicBezTo>
                <a:cubicBezTo>
                  <a:pt x="37464" y="416"/>
                  <a:pt x="37589" y="424"/>
                  <a:pt x="37713" y="424"/>
                </a:cubicBezTo>
                <a:cubicBezTo>
                  <a:pt x="37914" y="424"/>
                  <a:pt x="38113" y="403"/>
                  <a:pt x="38314" y="400"/>
                </a:cubicBezTo>
                <a:cubicBezTo>
                  <a:pt x="38538" y="399"/>
                  <a:pt x="38761" y="398"/>
                  <a:pt x="38985" y="398"/>
                </a:cubicBezTo>
                <a:cubicBezTo>
                  <a:pt x="39664" y="398"/>
                  <a:pt x="40341" y="407"/>
                  <a:pt x="41022" y="441"/>
                </a:cubicBezTo>
                <a:cubicBezTo>
                  <a:pt x="41624" y="473"/>
                  <a:pt x="42232" y="572"/>
                  <a:pt x="42830" y="660"/>
                </a:cubicBezTo>
                <a:cubicBezTo>
                  <a:pt x="44196" y="858"/>
                  <a:pt x="45547" y="1143"/>
                  <a:pt x="46856" y="1616"/>
                </a:cubicBezTo>
                <a:cubicBezTo>
                  <a:pt x="47979" y="2016"/>
                  <a:pt x="49055" y="2551"/>
                  <a:pt x="50077" y="3191"/>
                </a:cubicBezTo>
                <a:cubicBezTo>
                  <a:pt x="50852" y="3669"/>
                  <a:pt x="51549" y="4256"/>
                  <a:pt x="52259" y="4827"/>
                </a:cubicBezTo>
                <a:cubicBezTo>
                  <a:pt x="52494" y="5014"/>
                  <a:pt x="52686" y="5264"/>
                  <a:pt x="52909" y="5477"/>
                </a:cubicBezTo>
                <a:cubicBezTo>
                  <a:pt x="53678" y="6204"/>
                  <a:pt x="54417" y="6968"/>
                  <a:pt x="55134" y="7757"/>
                </a:cubicBezTo>
                <a:cubicBezTo>
                  <a:pt x="56338" y="9088"/>
                  <a:pt x="57446" y="10501"/>
                  <a:pt x="58443" y="12013"/>
                </a:cubicBezTo>
                <a:cubicBezTo>
                  <a:pt x="59103" y="13000"/>
                  <a:pt x="59700" y="14029"/>
                  <a:pt x="60251" y="15094"/>
                </a:cubicBezTo>
                <a:cubicBezTo>
                  <a:pt x="60895" y="16357"/>
                  <a:pt x="61389" y="17692"/>
                  <a:pt x="61914" y="19012"/>
                </a:cubicBezTo>
                <a:cubicBezTo>
                  <a:pt x="62422" y="20280"/>
                  <a:pt x="62839" y="21589"/>
                  <a:pt x="63197" y="22913"/>
                </a:cubicBezTo>
                <a:cubicBezTo>
                  <a:pt x="63333" y="23412"/>
                  <a:pt x="63395" y="23937"/>
                  <a:pt x="63472" y="24452"/>
                </a:cubicBezTo>
                <a:cubicBezTo>
                  <a:pt x="63566" y="25018"/>
                  <a:pt x="63669" y="25584"/>
                  <a:pt x="63722" y="26156"/>
                </a:cubicBezTo>
                <a:cubicBezTo>
                  <a:pt x="63732" y="26249"/>
                  <a:pt x="63769" y="26343"/>
                  <a:pt x="63763" y="26431"/>
                </a:cubicBezTo>
                <a:cubicBezTo>
                  <a:pt x="63753" y="26779"/>
                  <a:pt x="63836" y="27096"/>
                  <a:pt x="63971" y="27424"/>
                </a:cubicBezTo>
                <a:cubicBezTo>
                  <a:pt x="63873" y="27668"/>
                  <a:pt x="63888" y="27923"/>
                  <a:pt x="63925" y="28187"/>
                </a:cubicBezTo>
                <a:cubicBezTo>
                  <a:pt x="63940" y="28297"/>
                  <a:pt x="63956" y="28411"/>
                  <a:pt x="63935" y="28520"/>
                </a:cubicBezTo>
                <a:cubicBezTo>
                  <a:pt x="63868" y="28853"/>
                  <a:pt x="63945" y="29184"/>
                  <a:pt x="63909" y="29522"/>
                </a:cubicBezTo>
                <a:cubicBezTo>
                  <a:pt x="63878" y="29855"/>
                  <a:pt x="63904" y="30193"/>
                  <a:pt x="63883" y="30525"/>
                </a:cubicBezTo>
                <a:cubicBezTo>
                  <a:pt x="63841" y="31289"/>
                  <a:pt x="63825" y="32059"/>
                  <a:pt x="63644" y="32807"/>
                </a:cubicBezTo>
                <a:cubicBezTo>
                  <a:pt x="63618" y="32910"/>
                  <a:pt x="63607" y="33025"/>
                  <a:pt x="63587" y="33139"/>
                </a:cubicBezTo>
                <a:cubicBezTo>
                  <a:pt x="63553" y="33149"/>
                  <a:pt x="63593" y="33179"/>
                  <a:pt x="63620" y="33179"/>
                </a:cubicBezTo>
                <a:cubicBezTo>
                  <a:pt x="63635" y="33179"/>
                  <a:pt x="63646" y="33170"/>
                  <a:pt x="63638" y="33144"/>
                </a:cubicBezTo>
                <a:cubicBezTo>
                  <a:pt x="63638" y="33139"/>
                  <a:pt x="63690" y="33119"/>
                  <a:pt x="63727" y="33098"/>
                </a:cubicBezTo>
                <a:lnTo>
                  <a:pt x="63727" y="33098"/>
                </a:lnTo>
                <a:cubicBezTo>
                  <a:pt x="63820" y="33695"/>
                  <a:pt x="63753" y="34282"/>
                  <a:pt x="63644" y="34865"/>
                </a:cubicBezTo>
                <a:cubicBezTo>
                  <a:pt x="63482" y="35757"/>
                  <a:pt x="63301" y="36651"/>
                  <a:pt x="63119" y="37546"/>
                </a:cubicBezTo>
                <a:cubicBezTo>
                  <a:pt x="63046" y="37893"/>
                  <a:pt x="62937" y="38225"/>
                  <a:pt x="62844" y="38568"/>
                </a:cubicBezTo>
                <a:cubicBezTo>
                  <a:pt x="62527" y="39753"/>
                  <a:pt x="62132" y="40906"/>
                  <a:pt x="61664" y="42035"/>
                </a:cubicBezTo>
                <a:cubicBezTo>
                  <a:pt x="61379" y="42714"/>
                  <a:pt x="61103" y="43400"/>
                  <a:pt x="60812" y="44081"/>
                </a:cubicBezTo>
                <a:cubicBezTo>
                  <a:pt x="60765" y="44191"/>
                  <a:pt x="60750" y="44342"/>
                  <a:pt x="60609" y="44388"/>
                </a:cubicBezTo>
                <a:cubicBezTo>
                  <a:pt x="60558" y="44347"/>
                  <a:pt x="60568" y="44294"/>
                  <a:pt x="60583" y="44248"/>
                </a:cubicBezTo>
                <a:cubicBezTo>
                  <a:pt x="60776" y="43625"/>
                  <a:pt x="60968" y="43011"/>
                  <a:pt x="61155" y="42388"/>
                </a:cubicBezTo>
                <a:cubicBezTo>
                  <a:pt x="61405" y="41572"/>
                  <a:pt x="61581" y="40735"/>
                  <a:pt x="61674" y="39877"/>
                </a:cubicBezTo>
                <a:cubicBezTo>
                  <a:pt x="61768" y="38990"/>
                  <a:pt x="61882" y="38100"/>
                  <a:pt x="61904" y="37203"/>
                </a:cubicBezTo>
                <a:cubicBezTo>
                  <a:pt x="61909" y="36760"/>
                  <a:pt x="61976" y="36314"/>
                  <a:pt x="62012" y="35867"/>
                </a:cubicBezTo>
                <a:cubicBezTo>
                  <a:pt x="62142" y="34189"/>
                  <a:pt x="62215" y="32510"/>
                  <a:pt x="62189" y="30832"/>
                </a:cubicBezTo>
                <a:cubicBezTo>
                  <a:pt x="62179" y="30011"/>
                  <a:pt x="62111" y="29191"/>
                  <a:pt x="62007" y="28374"/>
                </a:cubicBezTo>
                <a:cubicBezTo>
                  <a:pt x="61904" y="27543"/>
                  <a:pt x="61779" y="26717"/>
                  <a:pt x="61571" y="25906"/>
                </a:cubicBezTo>
                <a:cubicBezTo>
                  <a:pt x="61352" y="25064"/>
                  <a:pt x="61155" y="24213"/>
                  <a:pt x="60911" y="23376"/>
                </a:cubicBezTo>
                <a:cubicBezTo>
                  <a:pt x="60609" y="22363"/>
                  <a:pt x="60261" y="21366"/>
                  <a:pt x="59877" y="20383"/>
                </a:cubicBezTo>
                <a:cubicBezTo>
                  <a:pt x="59659" y="19817"/>
                  <a:pt x="59415" y="19261"/>
                  <a:pt x="59134" y="18721"/>
                </a:cubicBezTo>
                <a:cubicBezTo>
                  <a:pt x="58952" y="18383"/>
                  <a:pt x="58791" y="18030"/>
                  <a:pt x="58619" y="17687"/>
                </a:cubicBezTo>
                <a:cubicBezTo>
                  <a:pt x="57928" y="16304"/>
                  <a:pt x="57091" y="15021"/>
                  <a:pt x="56209" y="13774"/>
                </a:cubicBezTo>
                <a:cubicBezTo>
                  <a:pt x="55689" y="13042"/>
                  <a:pt x="55086" y="12393"/>
                  <a:pt x="54494" y="11733"/>
                </a:cubicBezTo>
                <a:cubicBezTo>
                  <a:pt x="53170" y="10256"/>
                  <a:pt x="51652" y="9046"/>
                  <a:pt x="50021" y="7986"/>
                </a:cubicBezTo>
                <a:cubicBezTo>
                  <a:pt x="48856" y="7228"/>
                  <a:pt x="47657" y="6552"/>
                  <a:pt x="46405" y="5981"/>
                </a:cubicBezTo>
                <a:cubicBezTo>
                  <a:pt x="45064" y="5362"/>
                  <a:pt x="43698" y="4801"/>
                  <a:pt x="42315" y="4292"/>
                </a:cubicBezTo>
                <a:cubicBezTo>
                  <a:pt x="41671" y="4053"/>
                  <a:pt x="41027" y="3824"/>
                  <a:pt x="40393" y="3575"/>
                </a:cubicBezTo>
                <a:cubicBezTo>
                  <a:pt x="40096" y="3460"/>
                  <a:pt x="39827" y="3290"/>
                  <a:pt x="39530" y="3175"/>
                </a:cubicBezTo>
                <a:cubicBezTo>
                  <a:pt x="38528" y="2801"/>
                  <a:pt x="37520" y="2453"/>
                  <a:pt x="36480" y="2203"/>
                </a:cubicBezTo>
                <a:cubicBezTo>
                  <a:pt x="35971" y="2084"/>
                  <a:pt x="35468" y="1944"/>
                  <a:pt x="34953" y="1856"/>
                </a:cubicBezTo>
                <a:cubicBezTo>
                  <a:pt x="34563" y="1782"/>
                  <a:pt x="34158" y="1767"/>
                  <a:pt x="33758" y="1741"/>
                </a:cubicBezTo>
                <a:cubicBezTo>
                  <a:pt x="33467" y="1720"/>
                  <a:pt x="33166" y="1736"/>
                  <a:pt x="32869" y="1710"/>
                </a:cubicBezTo>
                <a:cubicBezTo>
                  <a:pt x="32594" y="1683"/>
                  <a:pt x="32324" y="1621"/>
                  <a:pt x="32048" y="1575"/>
                </a:cubicBezTo>
                <a:cubicBezTo>
                  <a:pt x="32043" y="1549"/>
                  <a:pt x="32038" y="1523"/>
                  <a:pt x="32038" y="1501"/>
                </a:cubicBezTo>
                <a:cubicBezTo>
                  <a:pt x="32386" y="1393"/>
                  <a:pt x="32729" y="1258"/>
                  <a:pt x="33077" y="1175"/>
                </a:cubicBezTo>
                <a:cubicBezTo>
                  <a:pt x="33722" y="1019"/>
                  <a:pt x="34371" y="878"/>
                  <a:pt x="35020" y="748"/>
                </a:cubicBezTo>
                <a:cubicBezTo>
                  <a:pt x="35363" y="681"/>
                  <a:pt x="35712" y="628"/>
                  <a:pt x="36055" y="592"/>
                </a:cubicBezTo>
                <a:cubicBezTo>
                  <a:pt x="36434" y="551"/>
                  <a:pt x="36818" y="530"/>
                  <a:pt x="37187" y="405"/>
                </a:cubicBezTo>
                <a:cubicBezTo>
                  <a:pt x="37218" y="392"/>
                  <a:pt x="37254" y="385"/>
                  <a:pt x="37288" y="385"/>
                </a:cubicBezTo>
                <a:close/>
                <a:moveTo>
                  <a:pt x="48938" y="7791"/>
                </a:moveTo>
                <a:cubicBezTo>
                  <a:pt x="48968" y="7791"/>
                  <a:pt x="49000" y="7813"/>
                  <a:pt x="49028" y="7830"/>
                </a:cubicBezTo>
                <a:cubicBezTo>
                  <a:pt x="50317" y="8620"/>
                  <a:pt x="51559" y="9477"/>
                  <a:pt x="52696" y="10496"/>
                </a:cubicBezTo>
                <a:cubicBezTo>
                  <a:pt x="53341" y="11072"/>
                  <a:pt x="53938" y="11695"/>
                  <a:pt x="54515" y="12350"/>
                </a:cubicBezTo>
                <a:cubicBezTo>
                  <a:pt x="55232" y="13167"/>
                  <a:pt x="55923" y="14002"/>
                  <a:pt x="56520" y="14923"/>
                </a:cubicBezTo>
                <a:cubicBezTo>
                  <a:pt x="57300" y="16117"/>
                  <a:pt x="58033" y="17344"/>
                  <a:pt x="58650" y="18642"/>
                </a:cubicBezTo>
                <a:cubicBezTo>
                  <a:pt x="59565" y="20560"/>
                  <a:pt x="60271" y="22560"/>
                  <a:pt x="60844" y="24623"/>
                </a:cubicBezTo>
                <a:cubicBezTo>
                  <a:pt x="61119" y="25631"/>
                  <a:pt x="61342" y="26644"/>
                  <a:pt x="61513" y="27673"/>
                </a:cubicBezTo>
                <a:cubicBezTo>
                  <a:pt x="61743" y="29019"/>
                  <a:pt x="61820" y="30375"/>
                  <a:pt x="61810" y="31741"/>
                </a:cubicBezTo>
                <a:cubicBezTo>
                  <a:pt x="61805" y="32526"/>
                  <a:pt x="61794" y="33311"/>
                  <a:pt x="61753" y="34095"/>
                </a:cubicBezTo>
                <a:cubicBezTo>
                  <a:pt x="61674" y="35529"/>
                  <a:pt x="61592" y="36963"/>
                  <a:pt x="61477" y="38392"/>
                </a:cubicBezTo>
                <a:cubicBezTo>
                  <a:pt x="61415" y="39213"/>
                  <a:pt x="61300" y="40023"/>
                  <a:pt x="61197" y="40839"/>
                </a:cubicBezTo>
                <a:cubicBezTo>
                  <a:pt x="61103" y="41603"/>
                  <a:pt x="60870" y="42325"/>
                  <a:pt x="60652" y="43052"/>
                </a:cubicBezTo>
                <a:cubicBezTo>
                  <a:pt x="60458" y="43707"/>
                  <a:pt x="60287" y="44378"/>
                  <a:pt x="60122" y="45042"/>
                </a:cubicBezTo>
                <a:cubicBezTo>
                  <a:pt x="60022" y="45422"/>
                  <a:pt x="59882" y="45776"/>
                  <a:pt x="59633" y="46134"/>
                </a:cubicBezTo>
                <a:cubicBezTo>
                  <a:pt x="59549" y="45915"/>
                  <a:pt x="59592" y="45764"/>
                  <a:pt x="59612" y="45620"/>
                </a:cubicBezTo>
                <a:cubicBezTo>
                  <a:pt x="59700" y="45011"/>
                  <a:pt x="59763" y="44398"/>
                  <a:pt x="59799" y="43785"/>
                </a:cubicBezTo>
                <a:cubicBezTo>
                  <a:pt x="59810" y="43536"/>
                  <a:pt x="59820" y="43302"/>
                  <a:pt x="59690" y="43073"/>
                </a:cubicBezTo>
                <a:cubicBezTo>
                  <a:pt x="59789" y="42793"/>
                  <a:pt x="59923" y="42522"/>
                  <a:pt x="59810" y="42216"/>
                </a:cubicBezTo>
                <a:cubicBezTo>
                  <a:pt x="59789" y="42153"/>
                  <a:pt x="59799" y="42060"/>
                  <a:pt x="59825" y="41997"/>
                </a:cubicBezTo>
                <a:cubicBezTo>
                  <a:pt x="59903" y="41821"/>
                  <a:pt x="59897" y="41634"/>
                  <a:pt x="59882" y="41447"/>
                </a:cubicBezTo>
                <a:cubicBezTo>
                  <a:pt x="59851" y="41078"/>
                  <a:pt x="59892" y="40709"/>
                  <a:pt x="59830" y="40335"/>
                </a:cubicBezTo>
                <a:cubicBezTo>
                  <a:pt x="59789" y="40107"/>
                  <a:pt x="59820" y="39857"/>
                  <a:pt x="59872" y="39613"/>
                </a:cubicBezTo>
                <a:cubicBezTo>
                  <a:pt x="59971" y="39140"/>
                  <a:pt x="60059" y="38668"/>
                  <a:pt x="60147" y="38189"/>
                </a:cubicBezTo>
                <a:cubicBezTo>
                  <a:pt x="60184" y="37971"/>
                  <a:pt x="60209" y="37748"/>
                  <a:pt x="60235" y="37529"/>
                </a:cubicBezTo>
                <a:cubicBezTo>
                  <a:pt x="60334" y="36678"/>
                  <a:pt x="60427" y="35825"/>
                  <a:pt x="60443" y="34963"/>
                </a:cubicBezTo>
                <a:cubicBezTo>
                  <a:pt x="60453" y="34328"/>
                  <a:pt x="60511" y="33695"/>
                  <a:pt x="60506" y="33061"/>
                </a:cubicBezTo>
                <a:cubicBezTo>
                  <a:pt x="60489" y="32131"/>
                  <a:pt x="60422" y="31201"/>
                  <a:pt x="60246" y="30282"/>
                </a:cubicBezTo>
                <a:cubicBezTo>
                  <a:pt x="60235" y="30244"/>
                  <a:pt x="60220" y="30208"/>
                  <a:pt x="60225" y="30172"/>
                </a:cubicBezTo>
                <a:cubicBezTo>
                  <a:pt x="60261" y="29668"/>
                  <a:pt x="60132" y="29175"/>
                  <a:pt x="60079" y="28676"/>
                </a:cubicBezTo>
                <a:cubicBezTo>
                  <a:pt x="59945" y="27320"/>
                  <a:pt x="59716" y="25980"/>
                  <a:pt x="59347" y="24670"/>
                </a:cubicBezTo>
                <a:cubicBezTo>
                  <a:pt x="59144" y="23937"/>
                  <a:pt x="58978" y="23194"/>
                  <a:pt x="58656" y="22503"/>
                </a:cubicBezTo>
                <a:cubicBezTo>
                  <a:pt x="58453" y="21609"/>
                  <a:pt x="58069" y="20794"/>
                  <a:pt x="57705" y="19968"/>
                </a:cubicBezTo>
                <a:cubicBezTo>
                  <a:pt x="57434" y="19359"/>
                  <a:pt x="57076" y="18803"/>
                  <a:pt x="56749" y="18232"/>
                </a:cubicBezTo>
                <a:cubicBezTo>
                  <a:pt x="56396" y="17614"/>
                  <a:pt x="56038" y="16995"/>
                  <a:pt x="55684" y="16372"/>
                </a:cubicBezTo>
                <a:cubicBezTo>
                  <a:pt x="55190" y="15515"/>
                  <a:pt x="54676" y="14673"/>
                  <a:pt x="54036" y="13925"/>
                </a:cubicBezTo>
                <a:cubicBezTo>
                  <a:pt x="53486" y="13275"/>
                  <a:pt x="52988" y="12580"/>
                  <a:pt x="52463" y="11904"/>
                </a:cubicBezTo>
                <a:cubicBezTo>
                  <a:pt x="52286" y="11676"/>
                  <a:pt x="52104" y="11446"/>
                  <a:pt x="51897" y="11249"/>
                </a:cubicBezTo>
                <a:cubicBezTo>
                  <a:pt x="51304" y="10667"/>
                  <a:pt x="50769" y="10028"/>
                  <a:pt x="50249" y="9374"/>
                </a:cubicBezTo>
                <a:cubicBezTo>
                  <a:pt x="49818" y="8834"/>
                  <a:pt x="49381" y="8304"/>
                  <a:pt x="48868" y="7851"/>
                </a:cubicBezTo>
                <a:cubicBezTo>
                  <a:pt x="48889" y="7806"/>
                  <a:pt x="48913" y="7791"/>
                  <a:pt x="48938" y="7791"/>
                </a:cubicBezTo>
                <a:close/>
                <a:moveTo>
                  <a:pt x="59741" y="46867"/>
                </a:moveTo>
                <a:lnTo>
                  <a:pt x="59741" y="46867"/>
                </a:lnTo>
                <a:cubicBezTo>
                  <a:pt x="59731" y="47397"/>
                  <a:pt x="59436" y="48342"/>
                  <a:pt x="59113" y="48872"/>
                </a:cubicBezTo>
                <a:cubicBezTo>
                  <a:pt x="59098" y="48846"/>
                  <a:pt x="59062" y="48810"/>
                  <a:pt x="59067" y="48788"/>
                </a:cubicBezTo>
                <a:cubicBezTo>
                  <a:pt x="59144" y="48394"/>
                  <a:pt x="59218" y="47999"/>
                  <a:pt x="59300" y="47604"/>
                </a:cubicBezTo>
                <a:cubicBezTo>
                  <a:pt x="59362" y="47308"/>
                  <a:pt x="59529" y="47074"/>
                  <a:pt x="59741" y="46867"/>
                </a:cubicBezTo>
                <a:close/>
                <a:moveTo>
                  <a:pt x="59467" y="41484"/>
                </a:moveTo>
                <a:cubicBezTo>
                  <a:pt x="59472" y="42050"/>
                  <a:pt x="59518" y="42596"/>
                  <a:pt x="59477" y="43131"/>
                </a:cubicBezTo>
                <a:cubicBezTo>
                  <a:pt x="59410" y="43946"/>
                  <a:pt x="59331" y="44762"/>
                  <a:pt x="59249" y="45577"/>
                </a:cubicBezTo>
                <a:cubicBezTo>
                  <a:pt x="59206" y="45983"/>
                  <a:pt x="59113" y="46383"/>
                  <a:pt x="59055" y="46788"/>
                </a:cubicBezTo>
                <a:cubicBezTo>
                  <a:pt x="59036" y="46944"/>
                  <a:pt x="58983" y="47079"/>
                  <a:pt x="58900" y="47198"/>
                </a:cubicBezTo>
                <a:cubicBezTo>
                  <a:pt x="58770" y="47376"/>
                  <a:pt x="58650" y="47563"/>
                  <a:pt x="58506" y="47723"/>
                </a:cubicBezTo>
                <a:cubicBezTo>
                  <a:pt x="57409" y="48929"/>
                  <a:pt x="56474" y="50280"/>
                  <a:pt x="55439" y="51548"/>
                </a:cubicBezTo>
                <a:cubicBezTo>
                  <a:pt x="55149" y="51896"/>
                  <a:pt x="54863" y="52249"/>
                  <a:pt x="54561" y="52582"/>
                </a:cubicBezTo>
                <a:cubicBezTo>
                  <a:pt x="53969" y="53236"/>
                  <a:pt x="53362" y="53886"/>
                  <a:pt x="52764" y="54536"/>
                </a:cubicBezTo>
                <a:cubicBezTo>
                  <a:pt x="52696" y="54603"/>
                  <a:pt x="52641" y="54693"/>
                  <a:pt x="52543" y="54693"/>
                </a:cubicBezTo>
                <a:cubicBezTo>
                  <a:pt x="52535" y="54693"/>
                  <a:pt x="52528" y="54693"/>
                  <a:pt x="52520" y="54692"/>
                </a:cubicBezTo>
                <a:cubicBezTo>
                  <a:pt x="52473" y="54603"/>
                  <a:pt x="52540" y="54556"/>
                  <a:pt x="52582" y="54505"/>
                </a:cubicBezTo>
                <a:cubicBezTo>
                  <a:pt x="53247" y="53589"/>
                  <a:pt x="53923" y="52685"/>
                  <a:pt x="54578" y="51766"/>
                </a:cubicBezTo>
                <a:cubicBezTo>
                  <a:pt x="54925" y="51277"/>
                  <a:pt x="55258" y="50774"/>
                  <a:pt x="55570" y="50254"/>
                </a:cubicBezTo>
                <a:cubicBezTo>
                  <a:pt x="55918" y="49677"/>
                  <a:pt x="56235" y="49074"/>
                  <a:pt x="56568" y="48482"/>
                </a:cubicBezTo>
                <a:cubicBezTo>
                  <a:pt x="56755" y="48145"/>
                  <a:pt x="56942" y="47807"/>
                  <a:pt x="57144" y="47484"/>
                </a:cubicBezTo>
                <a:cubicBezTo>
                  <a:pt x="57736" y="46529"/>
                  <a:pt x="58158" y="45484"/>
                  <a:pt x="58532" y="44419"/>
                </a:cubicBezTo>
                <a:cubicBezTo>
                  <a:pt x="58796" y="43650"/>
                  <a:pt x="59014" y="42860"/>
                  <a:pt x="59254" y="42081"/>
                </a:cubicBezTo>
                <a:cubicBezTo>
                  <a:pt x="59311" y="41889"/>
                  <a:pt x="59295" y="41666"/>
                  <a:pt x="59467" y="41484"/>
                </a:cubicBezTo>
                <a:close/>
                <a:moveTo>
                  <a:pt x="9535" y="54816"/>
                </a:moveTo>
                <a:cubicBezTo>
                  <a:pt x="9593" y="54816"/>
                  <a:pt x="9608" y="54891"/>
                  <a:pt x="9634" y="54930"/>
                </a:cubicBezTo>
                <a:cubicBezTo>
                  <a:pt x="10143" y="55689"/>
                  <a:pt x="10710" y="56395"/>
                  <a:pt x="11343" y="57035"/>
                </a:cubicBezTo>
                <a:cubicBezTo>
                  <a:pt x="11873" y="57575"/>
                  <a:pt x="12466" y="58032"/>
                  <a:pt x="13048" y="58510"/>
                </a:cubicBezTo>
                <a:cubicBezTo>
                  <a:pt x="13728" y="59061"/>
                  <a:pt x="14403" y="59617"/>
                  <a:pt x="15094" y="60157"/>
                </a:cubicBezTo>
                <a:cubicBezTo>
                  <a:pt x="15765" y="60687"/>
                  <a:pt x="16466" y="61176"/>
                  <a:pt x="17199" y="61606"/>
                </a:cubicBezTo>
                <a:cubicBezTo>
                  <a:pt x="17687" y="61898"/>
                  <a:pt x="18171" y="62193"/>
                  <a:pt x="18648" y="62490"/>
                </a:cubicBezTo>
                <a:cubicBezTo>
                  <a:pt x="18722" y="62536"/>
                  <a:pt x="18778" y="62610"/>
                  <a:pt x="18893" y="62713"/>
                </a:cubicBezTo>
                <a:cubicBezTo>
                  <a:pt x="18571" y="62687"/>
                  <a:pt x="18336" y="62584"/>
                  <a:pt x="18098" y="62474"/>
                </a:cubicBezTo>
                <a:cubicBezTo>
                  <a:pt x="17132" y="62038"/>
                  <a:pt x="16222" y="61488"/>
                  <a:pt x="15318" y="60937"/>
                </a:cubicBezTo>
                <a:cubicBezTo>
                  <a:pt x="14154" y="60220"/>
                  <a:pt x="13022" y="59455"/>
                  <a:pt x="12034" y="58464"/>
                </a:cubicBezTo>
                <a:cubicBezTo>
                  <a:pt x="11010" y="57435"/>
                  <a:pt x="10169" y="56255"/>
                  <a:pt x="9494" y="54935"/>
                </a:cubicBezTo>
                <a:cubicBezTo>
                  <a:pt x="9483" y="54910"/>
                  <a:pt x="9494" y="54867"/>
                  <a:pt x="9494" y="54826"/>
                </a:cubicBezTo>
                <a:cubicBezTo>
                  <a:pt x="9510" y="54819"/>
                  <a:pt x="9523" y="54816"/>
                  <a:pt x="9535" y="54816"/>
                </a:cubicBezTo>
                <a:close/>
                <a:moveTo>
                  <a:pt x="4984" y="38548"/>
                </a:moveTo>
                <a:cubicBezTo>
                  <a:pt x="5087" y="39114"/>
                  <a:pt x="5305" y="39613"/>
                  <a:pt x="5461" y="40122"/>
                </a:cubicBezTo>
                <a:cubicBezTo>
                  <a:pt x="5706" y="40917"/>
                  <a:pt x="5986" y="41697"/>
                  <a:pt x="6257" y="42486"/>
                </a:cubicBezTo>
                <a:cubicBezTo>
                  <a:pt x="6339" y="42726"/>
                  <a:pt x="6470" y="42939"/>
                  <a:pt x="6533" y="43193"/>
                </a:cubicBezTo>
                <a:cubicBezTo>
                  <a:pt x="6584" y="43426"/>
                  <a:pt x="6682" y="43650"/>
                  <a:pt x="6766" y="43879"/>
                </a:cubicBezTo>
                <a:cubicBezTo>
                  <a:pt x="6854" y="44117"/>
                  <a:pt x="6953" y="44357"/>
                  <a:pt x="7041" y="44596"/>
                </a:cubicBezTo>
                <a:cubicBezTo>
                  <a:pt x="7286" y="45234"/>
                  <a:pt x="7530" y="45874"/>
                  <a:pt x="7780" y="46508"/>
                </a:cubicBezTo>
                <a:cubicBezTo>
                  <a:pt x="7842" y="46680"/>
                  <a:pt x="7898" y="46861"/>
                  <a:pt x="8085" y="46939"/>
                </a:cubicBezTo>
                <a:cubicBezTo>
                  <a:pt x="8060" y="47210"/>
                  <a:pt x="8159" y="47422"/>
                  <a:pt x="8272" y="47635"/>
                </a:cubicBezTo>
                <a:cubicBezTo>
                  <a:pt x="8631" y="48316"/>
                  <a:pt x="8989" y="48997"/>
                  <a:pt x="9358" y="49666"/>
                </a:cubicBezTo>
                <a:cubicBezTo>
                  <a:pt x="9826" y="50498"/>
                  <a:pt x="10288" y="51335"/>
                  <a:pt x="10818" y="52119"/>
                </a:cubicBezTo>
                <a:cubicBezTo>
                  <a:pt x="11135" y="52587"/>
                  <a:pt x="11442" y="53071"/>
                  <a:pt x="11780" y="53517"/>
                </a:cubicBezTo>
                <a:cubicBezTo>
                  <a:pt x="12320" y="54224"/>
                  <a:pt x="12876" y="54920"/>
                  <a:pt x="13447" y="55596"/>
                </a:cubicBezTo>
                <a:cubicBezTo>
                  <a:pt x="14180" y="56469"/>
                  <a:pt x="14960" y="57294"/>
                  <a:pt x="15780" y="58073"/>
                </a:cubicBezTo>
                <a:cubicBezTo>
                  <a:pt x="15869" y="58157"/>
                  <a:pt x="15983" y="58214"/>
                  <a:pt x="16108" y="58297"/>
                </a:cubicBezTo>
                <a:cubicBezTo>
                  <a:pt x="16144" y="58364"/>
                  <a:pt x="16175" y="58479"/>
                  <a:pt x="16248" y="58546"/>
                </a:cubicBezTo>
                <a:cubicBezTo>
                  <a:pt x="16617" y="58884"/>
                  <a:pt x="16986" y="59222"/>
                  <a:pt x="17370" y="59539"/>
                </a:cubicBezTo>
                <a:cubicBezTo>
                  <a:pt x="17755" y="59850"/>
                  <a:pt x="18161" y="60147"/>
                  <a:pt x="18560" y="60443"/>
                </a:cubicBezTo>
                <a:cubicBezTo>
                  <a:pt x="19252" y="60951"/>
                  <a:pt x="19943" y="61457"/>
                  <a:pt x="20638" y="61949"/>
                </a:cubicBezTo>
                <a:cubicBezTo>
                  <a:pt x="21605" y="62625"/>
                  <a:pt x="22619" y="63202"/>
                  <a:pt x="23667" y="63711"/>
                </a:cubicBezTo>
                <a:cubicBezTo>
                  <a:pt x="23777" y="63763"/>
                  <a:pt x="23891" y="63795"/>
                  <a:pt x="23974" y="63944"/>
                </a:cubicBezTo>
                <a:cubicBezTo>
                  <a:pt x="23751" y="63913"/>
                  <a:pt x="23543" y="63888"/>
                  <a:pt x="23341" y="63857"/>
                </a:cubicBezTo>
                <a:cubicBezTo>
                  <a:pt x="22634" y="63757"/>
                  <a:pt x="21933" y="63618"/>
                  <a:pt x="21236" y="63435"/>
                </a:cubicBezTo>
                <a:cubicBezTo>
                  <a:pt x="20981" y="63368"/>
                  <a:pt x="20742" y="63265"/>
                  <a:pt x="20504" y="63150"/>
                </a:cubicBezTo>
                <a:cubicBezTo>
                  <a:pt x="19454" y="62635"/>
                  <a:pt x="18497" y="61949"/>
                  <a:pt x="17500" y="61347"/>
                </a:cubicBezTo>
                <a:cubicBezTo>
                  <a:pt x="16845" y="60958"/>
                  <a:pt x="16202" y="60541"/>
                  <a:pt x="15588" y="60079"/>
                </a:cubicBezTo>
                <a:cubicBezTo>
                  <a:pt x="15178" y="59773"/>
                  <a:pt x="14773" y="59450"/>
                  <a:pt x="14372" y="59123"/>
                </a:cubicBezTo>
                <a:cubicBezTo>
                  <a:pt x="13926" y="58764"/>
                  <a:pt x="13494" y="58380"/>
                  <a:pt x="13042" y="58032"/>
                </a:cubicBezTo>
                <a:cubicBezTo>
                  <a:pt x="12044" y="57273"/>
                  <a:pt x="11135" y="56400"/>
                  <a:pt x="10377" y="55366"/>
                </a:cubicBezTo>
                <a:cubicBezTo>
                  <a:pt x="9665" y="54400"/>
                  <a:pt x="9031" y="53376"/>
                  <a:pt x="8449" y="52306"/>
                </a:cubicBezTo>
                <a:cubicBezTo>
                  <a:pt x="7960" y="51397"/>
                  <a:pt x="7607" y="50426"/>
                  <a:pt x="7265" y="49448"/>
                </a:cubicBezTo>
                <a:cubicBezTo>
                  <a:pt x="7020" y="48747"/>
                  <a:pt x="6818" y="48035"/>
                  <a:pt x="6600" y="47328"/>
                </a:cubicBezTo>
                <a:cubicBezTo>
                  <a:pt x="6137" y="45827"/>
                  <a:pt x="5758" y="44435"/>
                  <a:pt x="5435" y="42865"/>
                </a:cubicBezTo>
                <a:cubicBezTo>
                  <a:pt x="5269" y="42045"/>
                  <a:pt x="5135" y="41218"/>
                  <a:pt x="5056" y="40382"/>
                </a:cubicBezTo>
                <a:cubicBezTo>
                  <a:pt x="5005" y="39862"/>
                  <a:pt x="4926" y="39347"/>
                  <a:pt x="4958" y="38824"/>
                </a:cubicBezTo>
                <a:cubicBezTo>
                  <a:pt x="4963" y="38730"/>
                  <a:pt x="4974" y="38642"/>
                  <a:pt x="4984" y="38548"/>
                </a:cubicBezTo>
                <a:close/>
                <a:moveTo>
                  <a:pt x="31309" y="4138"/>
                </a:moveTo>
                <a:cubicBezTo>
                  <a:pt x="31510" y="4138"/>
                  <a:pt x="31712" y="4140"/>
                  <a:pt x="31914" y="4141"/>
                </a:cubicBezTo>
                <a:cubicBezTo>
                  <a:pt x="32729" y="4146"/>
                  <a:pt x="33550" y="4136"/>
                  <a:pt x="34365" y="4245"/>
                </a:cubicBezTo>
                <a:cubicBezTo>
                  <a:pt x="34870" y="4313"/>
                  <a:pt x="35374" y="4333"/>
                  <a:pt x="35878" y="4369"/>
                </a:cubicBezTo>
                <a:cubicBezTo>
                  <a:pt x="36537" y="4422"/>
                  <a:pt x="37197" y="4458"/>
                  <a:pt x="37857" y="4532"/>
                </a:cubicBezTo>
                <a:cubicBezTo>
                  <a:pt x="38518" y="4604"/>
                  <a:pt x="39166" y="4719"/>
                  <a:pt x="39827" y="4806"/>
                </a:cubicBezTo>
                <a:cubicBezTo>
                  <a:pt x="40575" y="4899"/>
                  <a:pt x="41271" y="5186"/>
                  <a:pt x="41983" y="5436"/>
                </a:cubicBezTo>
                <a:cubicBezTo>
                  <a:pt x="42492" y="5616"/>
                  <a:pt x="43001" y="5820"/>
                  <a:pt x="43526" y="5949"/>
                </a:cubicBezTo>
                <a:cubicBezTo>
                  <a:pt x="44108" y="6095"/>
                  <a:pt x="44571" y="6443"/>
                  <a:pt x="45033" y="6812"/>
                </a:cubicBezTo>
                <a:cubicBezTo>
                  <a:pt x="45074" y="6843"/>
                  <a:pt x="45100" y="6895"/>
                  <a:pt x="45142" y="6932"/>
                </a:cubicBezTo>
                <a:cubicBezTo>
                  <a:pt x="45817" y="7498"/>
                  <a:pt x="46389" y="8179"/>
                  <a:pt x="47017" y="8796"/>
                </a:cubicBezTo>
                <a:cubicBezTo>
                  <a:pt x="47693" y="9467"/>
                  <a:pt x="48389" y="10122"/>
                  <a:pt x="49065" y="10791"/>
                </a:cubicBezTo>
                <a:cubicBezTo>
                  <a:pt x="49693" y="11415"/>
                  <a:pt x="50280" y="12081"/>
                  <a:pt x="50837" y="12772"/>
                </a:cubicBezTo>
                <a:cubicBezTo>
                  <a:pt x="50940" y="12901"/>
                  <a:pt x="51044" y="13026"/>
                  <a:pt x="51158" y="13141"/>
                </a:cubicBezTo>
                <a:cubicBezTo>
                  <a:pt x="51501" y="13467"/>
                  <a:pt x="51756" y="13863"/>
                  <a:pt x="52016" y="14263"/>
                </a:cubicBezTo>
                <a:cubicBezTo>
                  <a:pt x="52369" y="14813"/>
                  <a:pt x="52727" y="15364"/>
                  <a:pt x="53076" y="15925"/>
                </a:cubicBezTo>
                <a:cubicBezTo>
                  <a:pt x="53309" y="16294"/>
                  <a:pt x="53528" y="16678"/>
                  <a:pt x="53751" y="17058"/>
                </a:cubicBezTo>
                <a:cubicBezTo>
                  <a:pt x="54369" y="18117"/>
                  <a:pt x="54915" y="19220"/>
                  <a:pt x="55414" y="20352"/>
                </a:cubicBezTo>
                <a:cubicBezTo>
                  <a:pt x="55830" y="21304"/>
                  <a:pt x="56162" y="22280"/>
                  <a:pt x="56573" y="23230"/>
                </a:cubicBezTo>
                <a:cubicBezTo>
                  <a:pt x="57009" y="24254"/>
                  <a:pt x="57336" y="25314"/>
                  <a:pt x="57570" y="26405"/>
                </a:cubicBezTo>
                <a:cubicBezTo>
                  <a:pt x="57835" y="27663"/>
                  <a:pt x="58095" y="28920"/>
                  <a:pt x="58225" y="30198"/>
                </a:cubicBezTo>
                <a:cubicBezTo>
                  <a:pt x="58292" y="30868"/>
                  <a:pt x="58370" y="31534"/>
                  <a:pt x="58453" y="32198"/>
                </a:cubicBezTo>
                <a:cubicBezTo>
                  <a:pt x="58521" y="32697"/>
                  <a:pt x="58614" y="33191"/>
                  <a:pt x="58681" y="33690"/>
                </a:cubicBezTo>
                <a:cubicBezTo>
                  <a:pt x="58781" y="34412"/>
                  <a:pt x="58868" y="35129"/>
                  <a:pt x="58968" y="35851"/>
                </a:cubicBezTo>
                <a:cubicBezTo>
                  <a:pt x="59019" y="36277"/>
                  <a:pt x="59087" y="36698"/>
                  <a:pt x="59139" y="37124"/>
                </a:cubicBezTo>
                <a:cubicBezTo>
                  <a:pt x="59228" y="37898"/>
                  <a:pt x="59316" y="38678"/>
                  <a:pt x="59398" y="39457"/>
                </a:cubicBezTo>
                <a:cubicBezTo>
                  <a:pt x="59441" y="39852"/>
                  <a:pt x="59398" y="40242"/>
                  <a:pt x="59290" y="40621"/>
                </a:cubicBezTo>
                <a:cubicBezTo>
                  <a:pt x="58999" y="41676"/>
                  <a:pt x="58729" y="42735"/>
                  <a:pt x="58381" y="43769"/>
                </a:cubicBezTo>
                <a:cubicBezTo>
                  <a:pt x="58084" y="44668"/>
                  <a:pt x="57757" y="45551"/>
                  <a:pt x="57336" y="46393"/>
                </a:cubicBezTo>
                <a:cubicBezTo>
                  <a:pt x="57227" y="46606"/>
                  <a:pt x="57123" y="46824"/>
                  <a:pt x="57019" y="47038"/>
                </a:cubicBezTo>
                <a:cubicBezTo>
                  <a:pt x="56894" y="47303"/>
                  <a:pt x="56760" y="47553"/>
                  <a:pt x="56609" y="47796"/>
                </a:cubicBezTo>
                <a:cubicBezTo>
                  <a:pt x="56235" y="48409"/>
                  <a:pt x="55887" y="49033"/>
                  <a:pt x="55533" y="49651"/>
                </a:cubicBezTo>
                <a:cubicBezTo>
                  <a:pt x="55096" y="50421"/>
                  <a:pt x="54640" y="51163"/>
                  <a:pt x="54110" y="51865"/>
                </a:cubicBezTo>
                <a:cubicBezTo>
                  <a:pt x="53554" y="52603"/>
                  <a:pt x="53019" y="53366"/>
                  <a:pt x="52473" y="54114"/>
                </a:cubicBezTo>
                <a:cubicBezTo>
                  <a:pt x="51688" y="55200"/>
                  <a:pt x="50763" y="56126"/>
                  <a:pt x="49719" y="56920"/>
                </a:cubicBezTo>
                <a:cubicBezTo>
                  <a:pt x="48763" y="57647"/>
                  <a:pt x="47765" y="58282"/>
                  <a:pt x="46727" y="58858"/>
                </a:cubicBezTo>
                <a:cubicBezTo>
                  <a:pt x="46233" y="59128"/>
                  <a:pt x="45734" y="59399"/>
                  <a:pt x="45235" y="59663"/>
                </a:cubicBezTo>
                <a:cubicBezTo>
                  <a:pt x="45064" y="59752"/>
                  <a:pt x="44877" y="59814"/>
                  <a:pt x="44700" y="59887"/>
                </a:cubicBezTo>
                <a:cubicBezTo>
                  <a:pt x="43760" y="60272"/>
                  <a:pt x="42814" y="60656"/>
                  <a:pt x="41853" y="60983"/>
                </a:cubicBezTo>
                <a:cubicBezTo>
                  <a:pt x="40720" y="61363"/>
                  <a:pt x="39588" y="61721"/>
                  <a:pt x="38418" y="61939"/>
                </a:cubicBezTo>
                <a:cubicBezTo>
                  <a:pt x="38336" y="61955"/>
                  <a:pt x="38252" y="61980"/>
                  <a:pt x="38168" y="62011"/>
                </a:cubicBezTo>
                <a:cubicBezTo>
                  <a:pt x="38144" y="62023"/>
                  <a:pt x="38122" y="62064"/>
                  <a:pt x="38091" y="62100"/>
                </a:cubicBezTo>
                <a:cubicBezTo>
                  <a:pt x="38018" y="62084"/>
                  <a:pt x="37945" y="62078"/>
                  <a:pt x="37871" y="62078"/>
                </a:cubicBezTo>
                <a:cubicBezTo>
                  <a:pt x="37674" y="62078"/>
                  <a:pt x="37477" y="62124"/>
                  <a:pt x="37276" y="62157"/>
                </a:cubicBezTo>
                <a:cubicBezTo>
                  <a:pt x="36678" y="62267"/>
                  <a:pt x="36080" y="62381"/>
                  <a:pt x="35482" y="62505"/>
                </a:cubicBezTo>
                <a:cubicBezTo>
                  <a:pt x="35295" y="62541"/>
                  <a:pt x="35113" y="62604"/>
                  <a:pt x="34926" y="62661"/>
                </a:cubicBezTo>
                <a:cubicBezTo>
                  <a:pt x="34880" y="62677"/>
                  <a:pt x="34828" y="62713"/>
                  <a:pt x="34782" y="62713"/>
                </a:cubicBezTo>
                <a:cubicBezTo>
                  <a:pt x="34752" y="62712"/>
                  <a:pt x="34723" y="62711"/>
                  <a:pt x="34693" y="62711"/>
                </a:cubicBezTo>
                <a:cubicBezTo>
                  <a:pt x="34176" y="62711"/>
                  <a:pt x="33693" y="62920"/>
                  <a:pt x="33192" y="62999"/>
                </a:cubicBezTo>
                <a:cubicBezTo>
                  <a:pt x="32350" y="63134"/>
                  <a:pt x="31503" y="63280"/>
                  <a:pt x="30662" y="63399"/>
                </a:cubicBezTo>
                <a:cubicBezTo>
                  <a:pt x="30480" y="63426"/>
                  <a:pt x="30324" y="63477"/>
                  <a:pt x="30168" y="63560"/>
                </a:cubicBezTo>
                <a:cubicBezTo>
                  <a:pt x="30137" y="63644"/>
                  <a:pt x="30120" y="63732"/>
                  <a:pt x="30163" y="63836"/>
                </a:cubicBezTo>
                <a:cubicBezTo>
                  <a:pt x="30521" y="63795"/>
                  <a:pt x="30880" y="63763"/>
                  <a:pt x="31243" y="63711"/>
                </a:cubicBezTo>
                <a:cubicBezTo>
                  <a:pt x="32485" y="63529"/>
                  <a:pt x="33717" y="63290"/>
                  <a:pt x="34938" y="62994"/>
                </a:cubicBezTo>
                <a:cubicBezTo>
                  <a:pt x="36096" y="62713"/>
                  <a:pt x="37264" y="62531"/>
                  <a:pt x="38429" y="62292"/>
                </a:cubicBezTo>
                <a:cubicBezTo>
                  <a:pt x="39041" y="62167"/>
                  <a:pt x="39660" y="62043"/>
                  <a:pt x="40263" y="61872"/>
                </a:cubicBezTo>
                <a:cubicBezTo>
                  <a:pt x="40933" y="61685"/>
                  <a:pt x="41593" y="61445"/>
                  <a:pt x="42259" y="61222"/>
                </a:cubicBezTo>
                <a:cubicBezTo>
                  <a:pt x="42393" y="61181"/>
                  <a:pt x="42518" y="61114"/>
                  <a:pt x="42643" y="61056"/>
                </a:cubicBezTo>
                <a:cubicBezTo>
                  <a:pt x="42762" y="61001"/>
                  <a:pt x="42880" y="60949"/>
                  <a:pt x="43014" y="60949"/>
                </a:cubicBezTo>
                <a:cubicBezTo>
                  <a:pt x="43043" y="60949"/>
                  <a:pt x="43074" y="60952"/>
                  <a:pt x="43105" y="60958"/>
                </a:cubicBezTo>
                <a:cubicBezTo>
                  <a:pt x="43136" y="61082"/>
                  <a:pt x="43038" y="61114"/>
                  <a:pt x="42976" y="61145"/>
                </a:cubicBezTo>
                <a:cubicBezTo>
                  <a:pt x="41791" y="61747"/>
                  <a:pt x="40564" y="62215"/>
                  <a:pt x="39291" y="62558"/>
                </a:cubicBezTo>
                <a:cubicBezTo>
                  <a:pt x="38907" y="62661"/>
                  <a:pt x="38523" y="62797"/>
                  <a:pt x="38132" y="62896"/>
                </a:cubicBezTo>
                <a:cubicBezTo>
                  <a:pt x="37607" y="63025"/>
                  <a:pt x="37084" y="63145"/>
                  <a:pt x="36554" y="63253"/>
                </a:cubicBezTo>
                <a:cubicBezTo>
                  <a:pt x="35888" y="63394"/>
                  <a:pt x="35218" y="63514"/>
                  <a:pt x="34552" y="63649"/>
                </a:cubicBezTo>
                <a:cubicBezTo>
                  <a:pt x="34262" y="63706"/>
                  <a:pt x="33976" y="63783"/>
                  <a:pt x="33686" y="63851"/>
                </a:cubicBezTo>
                <a:cubicBezTo>
                  <a:pt x="32646" y="64080"/>
                  <a:pt x="31607" y="64308"/>
                  <a:pt x="30568" y="64532"/>
                </a:cubicBezTo>
                <a:cubicBezTo>
                  <a:pt x="29871" y="64682"/>
                  <a:pt x="29170" y="64817"/>
                  <a:pt x="28468" y="64968"/>
                </a:cubicBezTo>
                <a:cubicBezTo>
                  <a:pt x="28349" y="64992"/>
                  <a:pt x="28228" y="65005"/>
                  <a:pt x="28108" y="65005"/>
                </a:cubicBezTo>
                <a:cubicBezTo>
                  <a:pt x="27987" y="65005"/>
                  <a:pt x="27866" y="64992"/>
                  <a:pt x="27746" y="64963"/>
                </a:cubicBezTo>
                <a:cubicBezTo>
                  <a:pt x="27237" y="64838"/>
                  <a:pt x="26739" y="64699"/>
                  <a:pt x="26224" y="64449"/>
                </a:cubicBezTo>
                <a:cubicBezTo>
                  <a:pt x="26547" y="64272"/>
                  <a:pt x="26873" y="64340"/>
                  <a:pt x="27175" y="64282"/>
                </a:cubicBezTo>
                <a:cubicBezTo>
                  <a:pt x="27466" y="64220"/>
                  <a:pt x="27751" y="64157"/>
                  <a:pt x="28048" y="64106"/>
                </a:cubicBezTo>
                <a:cubicBezTo>
                  <a:pt x="28355" y="64054"/>
                  <a:pt x="28660" y="64007"/>
                  <a:pt x="28972" y="63975"/>
                </a:cubicBezTo>
                <a:cubicBezTo>
                  <a:pt x="29264" y="63950"/>
                  <a:pt x="29554" y="63934"/>
                  <a:pt x="29861" y="63815"/>
                </a:cubicBezTo>
                <a:cubicBezTo>
                  <a:pt x="29715" y="63711"/>
                  <a:pt x="29602" y="63633"/>
                  <a:pt x="29508" y="63565"/>
                </a:cubicBezTo>
                <a:cubicBezTo>
                  <a:pt x="29459" y="63561"/>
                  <a:pt x="29425" y="63549"/>
                  <a:pt x="29397" y="63549"/>
                </a:cubicBezTo>
                <a:cubicBezTo>
                  <a:pt x="29392" y="63549"/>
                  <a:pt x="29388" y="63550"/>
                  <a:pt x="29383" y="63550"/>
                </a:cubicBezTo>
                <a:cubicBezTo>
                  <a:pt x="28729" y="63649"/>
                  <a:pt x="28074" y="63752"/>
                  <a:pt x="27419" y="63836"/>
                </a:cubicBezTo>
                <a:cubicBezTo>
                  <a:pt x="26863" y="63913"/>
                  <a:pt x="26312" y="63960"/>
                  <a:pt x="25756" y="64028"/>
                </a:cubicBezTo>
                <a:cubicBezTo>
                  <a:pt x="25683" y="64036"/>
                  <a:pt x="25611" y="64041"/>
                  <a:pt x="25539" y="64041"/>
                </a:cubicBezTo>
                <a:cubicBezTo>
                  <a:pt x="25337" y="64041"/>
                  <a:pt x="25140" y="64004"/>
                  <a:pt x="24940" y="63908"/>
                </a:cubicBezTo>
                <a:cubicBezTo>
                  <a:pt x="23698" y="63321"/>
                  <a:pt x="22463" y="62728"/>
                  <a:pt x="21298" y="61960"/>
                </a:cubicBezTo>
                <a:cubicBezTo>
                  <a:pt x="20815" y="61644"/>
                  <a:pt x="20322" y="61332"/>
                  <a:pt x="19875" y="60947"/>
                </a:cubicBezTo>
                <a:cubicBezTo>
                  <a:pt x="19605" y="60713"/>
                  <a:pt x="19314" y="60505"/>
                  <a:pt x="19017" y="60308"/>
                </a:cubicBezTo>
                <a:cubicBezTo>
                  <a:pt x="17979" y="59611"/>
                  <a:pt x="17022" y="58807"/>
                  <a:pt x="16123" y="57913"/>
                </a:cubicBezTo>
                <a:cubicBezTo>
                  <a:pt x="15235" y="57035"/>
                  <a:pt x="13890" y="55596"/>
                  <a:pt x="13110" y="54598"/>
                </a:cubicBezTo>
                <a:cubicBezTo>
                  <a:pt x="12315" y="53584"/>
                  <a:pt x="11504" y="52587"/>
                  <a:pt x="10845" y="51459"/>
                </a:cubicBezTo>
                <a:cubicBezTo>
                  <a:pt x="10288" y="50514"/>
                  <a:pt x="9691" y="49594"/>
                  <a:pt x="9197" y="48606"/>
                </a:cubicBezTo>
                <a:cubicBezTo>
                  <a:pt x="8912" y="48030"/>
                  <a:pt x="8605" y="47464"/>
                  <a:pt x="8324" y="46882"/>
                </a:cubicBezTo>
                <a:cubicBezTo>
                  <a:pt x="8190" y="46601"/>
                  <a:pt x="8101" y="46299"/>
                  <a:pt x="7987" y="46004"/>
                </a:cubicBezTo>
                <a:cubicBezTo>
                  <a:pt x="7296" y="44273"/>
                  <a:pt x="6651" y="42517"/>
                  <a:pt x="6044" y="40750"/>
                </a:cubicBezTo>
                <a:cubicBezTo>
                  <a:pt x="5653" y="39613"/>
                  <a:pt x="5348" y="38443"/>
                  <a:pt x="5025" y="37285"/>
                </a:cubicBezTo>
                <a:cubicBezTo>
                  <a:pt x="4963" y="37067"/>
                  <a:pt x="4948" y="36843"/>
                  <a:pt x="4953" y="36620"/>
                </a:cubicBezTo>
                <a:cubicBezTo>
                  <a:pt x="4979" y="35592"/>
                  <a:pt x="4953" y="34563"/>
                  <a:pt x="5041" y="33539"/>
                </a:cubicBezTo>
                <a:cubicBezTo>
                  <a:pt x="5108" y="32776"/>
                  <a:pt x="5113" y="32006"/>
                  <a:pt x="5197" y="31248"/>
                </a:cubicBezTo>
                <a:cubicBezTo>
                  <a:pt x="5296" y="30400"/>
                  <a:pt x="5358" y="29544"/>
                  <a:pt x="5545" y="28707"/>
                </a:cubicBezTo>
                <a:cubicBezTo>
                  <a:pt x="5638" y="28307"/>
                  <a:pt x="5711" y="27901"/>
                  <a:pt x="5784" y="27501"/>
                </a:cubicBezTo>
                <a:cubicBezTo>
                  <a:pt x="5940" y="26618"/>
                  <a:pt x="6168" y="25755"/>
                  <a:pt x="6449" y="24914"/>
                </a:cubicBezTo>
                <a:cubicBezTo>
                  <a:pt x="6751" y="24000"/>
                  <a:pt x="7041" y="23080"/>
                  <a:pt x="7384" y="22181"/>
                </a:cubicBezTo>
                <a:cubicBezTo>
                  <a:pt x="7675" y="21402"/>
                  <a:pt x="8029" y="20654"/>
                  <a:pt x="8361" y="19889"/>
                </a:cubicBezTo>
                <a:cubicBezTo>
                  <a:pt x="9010" y="18404"/>
                  <a:pt x="9763" y="16975"/>
                  <a:pt x="10636" y="15619"/>
                </a:cubicBezTo>
                <a:cubicBezTo>
                  <a:pt x="11588" y="14138"/>
                  <a:pt x="12668" y="12772"/>
                  <a:pt x="13926" y="11582"/>
                </a:cubicBezTo>
                <a:cubicBezTo>
                  <a:pt x="15245" y="10330"/>
                  <a:pt x="16658" y="9218"/>
                  <a:pt x="18207" y="8297"/>
                </a:cubicBezTo>
                <a:cubicBezTo>
                  <a:pt x="18878" y="7903"/>
                  <a:pt x="19547" y="7508"/>
                  <a:pt x="20238" y="7155"/>
                </a:cubicBezTo>
                <a:cubicBezTo>
                  <a:pt x="21278" y="6625"/>
                  <a:pt x="22343" y="6173"/>
                  <a:pt x="23434" y="5784"/>
                </a:cubicBezTo>
                <a:cubicBezTo>
                  <a:pt x="24770" y="5300"/>
                  <a:pt x="26120" y="4863"/>
                  <a:pt x="27507" y="4578"/>
                </a:cubicBezTo>
                <a:cubicBezTo>
                  <a:pt x="28084" y="4458"/>
                  <a:pt x="28676" y="4396"/>
                  <a:pt x="29259" y="4287"/>
                </a:cubicBezTo>
                <a:cubicBezTo>
                  <a:pt x="29940" y="4158"/>
                  <a:pt x="30625" y="4138"/>
                  <a:pt x="31309" y="4138"/>
                </a:cubicBezTo>
                <a:close/>
                <a:moveTo>
                  <a:pt x="23859" y="64332"/>
                </a:moveTo>
                <a:cubicBezTo>
                  <a:pt x="23917" y="64332"/>
                  <a:pt x="23974" y="64368"/>
                  <a:pt x="24031" y="64371"/>
                </a:cubicBezTo>
                <a:cubicBezTo>
                  <a:pt x="24271" y="64387"/>
                  <a:pt x="24514" y="64397"/>
                  <a:pt x="24758" y="64407"/>
                </a:cubicBezTo>
                <a:cubicBezTo>
                  <a:pt x="24931" y="64418"/>
                  <a:pt x="25101" y="64407"/>
                  <a:pt x="25268" y="64474"/>
                </a:cubicBezTo>
                <a:cubicBezTo>
                  <a:pt x="25803" y="64692"/>
                  <a:pt x="26333" y="64911"/>
                  <a:pt x="26909" y="65145"/>
                </a:cubicBezTo>
                <a:cubicBezTo>
                  <a:pt x="26837" y="65193"/>
                  <a:pt x="26774" y="65207"/>
                  <a:pt x="26715" y="65207"/>
                </a:cubicBezTo>
                <a:cubicBezTo>
                  <a:pt x="26664" y="65207"/>
                  <a:pt x="26615" y="65196"/>
                  <a:pt x="26567" y="65186"/>
                </a:cubicBezTo>
                <a:cubicBezTo>
                  <a:pt x="25912" y="65067"/>
                  <a:pt x="24166" y="64563"/>
                  <a:pt x="23761" y="64376"/>
                </a:cubicBezTo>
                <a:cubicBezTo>
                  <a:pt x="23794" y="64343"/>
                  <a:pt x="23827" y="64332"/>
                  <a:pt x="23859" y="64332"/>
                </a:cubicBezTo>
                <a:close/>
                <a:moveTo>
                  <a:pt x="1991" y="27304"/>
                </a:moveTo>
                <a:cubicBezTo>
                  <a:pt x="2173" y="27788"/>
                  <a:pt x="2137" y="28275"/>
                  <a:pt x="2224" y="28733"/>
                </a:cubicBezTo>
                <a:cubicBezTo>
                  <a:pt x="2318" y="29206"/>
                  <a:pt x="2360" y="29695"/>
                  <a:pt x="2459" y="30162"/>
                </a:cubicBezTo>
                <a:cubicBezTo>
                  <a:pt x="2552" y="30630"/>
                  <a:pt x="2495" y="31129"/>
                  <a:pt x="2687" y="31580"/>
                </a:cubicBezTo>
                <a:cubicBezTo>
                  <a:pt x="2812" y="31529"/>
                  <a:pt x="2765" y="31414"/>
                  <a:pt x="2812" y="31342"/>
                </a:cubicBezTo>
                <a:cubicBezTo>
                  <a:pt x="2859" y="31263"/>
                  <a:pt x="2895" y="31180"/>
                  <a:pt x="2926" y="31112"/>
                </a:cubicBezTo>
                <a:cubicBezTo>
                  <a:pt x="2905" y="30868"/>
                  <a:pt x="2890" y="30650"/>
                  <a:pt x="2874" y="30417"/>
                </a:cubicBezTo>
                <a:lnTo>
                  <a:pt x="2874" y="30417"/>
                </a:lnTo>
                <a:cubicBezTo>
                  <a:pt x="3030" y="30500"/>
                  <a:pt x="3004" y="30650"/>
                  <a:pt x="3035" y="30769"/>
                </a:cubicBezTo>
                <a:cubicBezTo>
                  <a:pt x="3072" y="30894"/>
                  <a:pt x="3108" y="31024"/>
                  <a:pt x="3118" y="31144"/>
                </a:cubicBezTo>
                <a:cubicBezTo>
                  <a:pt x="3186" y="31913"/>
                  <a:pt x="3425" y="32635"/>
                  <a:pt x="3612" y="33373"/>
                </a:cubicBezTo>
                <a:cubicBezTo>
                  <a:pt x="3893" y="34490"/>
                  <a:pt x="4199" y="35596"/>
                  <a:pt x="4500" y="36709"/>
                </a:cubicBezTo>
                <a:cubicBezTo>
                  <a:pt x="4600" y="37067"/>
                  <a:pt x="4656" y="37431"/>
                  <a:pt x="4646" y="37810"/>
                </a:cubicBezTo>
                <a:cubicBezTo>
                  <a:pt x="4615" y="38745"/>
                  <a:pt x="4667" y="39675"/>
                  <a:pt x="4781" y="40601"/>
                </a:cubicBezTo>
                <a:cubicBezTo>
                  <a:pt x="4864" y="41323"/>
                  <a:pt x="4999" y="42035"/>
                  <a:pt x="5135" y="42752"/>
                </a:cubicBezTo>
                <a:cubicBezTo>
                  <a:pt x="5233" y="43275"/>
                  <a:pt x="5363" y="43800"/>
                  <a:pt x="5473" y="44325"/>
                </a:cubicBezTo>
                <a:cubicBezTo>
                  <a:pt x="5493" y="44414"/>
                  <a:pt x="5509" y="44507"/>
                  <a:pt x="5446" y="44616"/>
                </a:cubicBezTo>
                <a:cubicBezTo>
                  <a:pt x="5399" y="44481"/>
                  <a:pt x="5342" y="44373"/>
                  <a:pt x="5317" y="44248"/>
                </a:cubicBezTo>
                <a:cubicBezTo>
                  <a:pt x="5123" y="43395"/>
                  <a:pt x="4843" y="42570"/>
                  <a:pt x="4729" y="41697"/>
                </a:cubicBezTo>
                <a:cubicBezTo>
                  <a:pt x="4729" y="41661"/>
                  <a:pt x="4729" y="41618"/>
                  <a:pt x="4713" y="41587"/>
                </a:cubicBezTo>
                <a:cubicBezTo>
                  <a:pt x="4574" y="41280"/>
                  <a:pt x="4547" y="40954"/>
                  <a:pt x="4516" y="40621"/>
                </a:cubicBezTo>
                <a:cubicBezTo>
                  <a:pt x="4485" y="40289"/>
                  <a:pt x="4423" y="39956"/>
                  <a:pt x="4365" y="39628"/>
                </a:cubicBezTo>
                <a:cubicBezTo>
                  <a:pt x="4246" y="38985"/>
                  <a:pt x="4132" y="38345"/>
                  <a:pt x="4001" y="37706"/>
                </a:cubicBezTo>
                <a:cubicBezTo>
                  <a:pt x="3981" y="37602"/>
                  <a:pt x="3914" y="37508"/>
                  <a:pt x="3852" y="37378"/>
                </a:cubicBezTo>
                <a:cubicBezTo>
                  <a:pt x="3845" y="37285"/>
                  <a:pt x="3914" y="37165"/>
                  <a:pt x="3876" y="37031"/>
                </a:cubicBezTo>
                <a:cubicBezTo>
                  <a:pt x="3820" y="36834"/>
                  <a:pt x="3799" y="36630"/>
                  <a:pt x="3752" y="36428"/>
                </a:cubicBezTo>
                <a:cubicBezTo>
                  <a:pt x="3446" y="35124"/>
                  <a:pt x="3274" y="33793"/>
                  <a:pt x="3103" y="32464"/>
                </a:cubicBezTo>
                <a:cubicBezTo>
                  <a:pt x="3072" y="32256"/>
                  <a:pt x="3041" y="32064"/>
                  <a:pt x="2890" y="31908"/>
                </a:cubicBezTo>
                <a:lnTo>
                  <a:pt x="2739" y="31908"/>
                </a:lnTo>
                <a:cubicBezTo>
                  <a:pt x="2718" y="31939"/>
                  <a:pt x="2687" y="31970"/>
                  <a:pt x="2687" y="32001"/>
                </a:cubicBezTo>
                <a:cubicBezTo>
                  <a:pt x="2723" y="32371"/>
                  <a:pt x="2760" y="32745"/>
                  <a:pt x="2807" y="33112"/>
                </a:cubicBezTo>
                <a:cubicBezTo>
                  <a:pt x="2972" y="34479"/>
                  <a:pt x="3228" y="35836"/>
                  <a:pt x="3519" y="37181"/>
                </a:cubicBezTo>
                <a:cubicBezTo>
                  <a:pt x="3830" y="38615"/>
                  <a:pt x="4070" y="40071"/>
                  <a:pt x="4334" y="41515"/>
                </a:cubicBezTo>
                <a:cubicBezTo>
                  <a:pt x="4490" y="42356"/>
                  <a:pt x="4610" y="43208"/>
                  <a:pt x="4874" y="44019"/>
                </a:cubicBezTo>
                <a:cubicBezTo>
                  <a:pt x="5161" y="44897"/>
                  <a:pt x="5379" y="45801"/>
                  <a:pt x="5696" y="46673"/>
                </a:cubicBezTo>
                <a:cubicBezTo>
                  <a:pt x="5924" y="47297"/>
                  <a:pt x="6132" y="47932"/>
                  <a:pt x="6339" y="48565"/>
                </a:cubicBezTo>
                <a:cubicBezTo>
                  <a:pt x="6521" y="49131"/>
                  <a:pt x="6756" y="49672"/>
                  <a:pt x="7010" y="50207"/>
                </a:cubicBezTo>
                <a:cubicBezTo>
                  <a:pt x="7530" y="51304"/>
                  <a:pt x="8060" y="52395"/>
                  <a:pt x="8521" y="53517"/>
                </a:cubicBezTo>
                <a:cubicBezTo>
                  <a:pt x="9020" y="54717"/>
                  <a:pt x="9624" y="55850"/>
                  <a:pt x="10361" y="56894"/>
                </a:cubicBezTo>
                <a:cubicBezTo>
                  <a:pt x="10917" y="57689"/>
                  <a:pt x="11540" y="58411"/>
                  <a:pt x="12252" y="59056"/>
                </a:cubicBezTo>
                <a:cubicBezTo>
                  <a:pt x="13068" y="59798"/>
                  <a:pt x="14087" y="60567"/>
                  <a:pt x="15111" y="61181"/>
                </a:cubicBezTo>
                <a:cubicBezTo>
                  <a:pt x="15552" y="61445"/>
                  <a:pt x="15972" y="61742"/>
                  <a:pt x="16409" y="62006"/>
                </a:cubicBezTo>
                <a:cubicBezTo>
                  <a:pt x="17126" y="62433"/>
                  <a:pt x="17864" y="62797"/>
                  <a:pt x="18643" y="63083"/>
                </a:cubicBezTo>
                <a:cubicBezTo>
                  <a:pt x="19350" y="63342"/>
                  <a:pt x="20072" y="63560"/>
                  <a:pt x="20794" y="63773"/>
                </a:cubicBezTo>
                <a:cubicBezTo>
                  <a:pt x="20893" y="63800"/>
                  <a:pt x="20991" y="63836"/>
                  <a:pt x="21091" y="63882"/>
                </a:cubicBezTo>
                <a:cubicBezTo>
                  <a:pt x="22332" y="64428"/>
                  <a:pt x="23621" y="64812"/>
                  <a:pt x="24914" y="65186"/>
                </a:cubicBezTo>
                <a:cubicBezTo>
                  <a:pt x="24982" y="65207"/>
                  <a:pt x="25050" y="65212"/>
                  <a:pt x="25113" y="65222"/>
                </a:cubicBezTo>
                <a:cubicBezTo>
                  <a:pt x="25144" y="65342"/>
                  <a:pt x="25070" y="65373"/>
                  <a:pt x="25008" y="65378"/>
                </a:cubicBezTo>
                <a:cubicBezTo>
                  <a:pt x="24615" y="65402"/>
                  <a:pt x="24222" y="65447"/>
                  <a:pt x="23827" y="65447"/>
                </a:cubicBezTo>
                <a:cubicBezTo>
                  <a:pt x="23699" y="65447"/>
                  <a:pt x="23572" y="65442"/>
                  <a:pt x="23444" y="65431"/>
                </a:cubicBezTo>
                <a:cubicBezTo>
                  <a:pt x="23377" y="65423"/>
                  <a:pt x="23308" y="65414"/>
                  <a:pt x="23238" y="65414"/>
                </a:cubicBezTo>
                <a:cubicBezTo>
                  <a:pt x="23220" y="65414"/>
                  <a:pt x="23202" y="65414"/>
                  <a:pt x="23185" y="65416"/>
                </a:cubicBezTo>
                <a:cubicBezTo>
                  <a:pt x="22768" y="65416"/>
                  <a:pt x="22353" y="65368"/>
                  <a:pt x="21938" y="65347"/>
                </a:cubicBezTo>
                <a:cubicBezTo>
                  <a:pt x="21137" y="65306"/>
                  <a:pt x="20348" y="65171"/>
                  <a:pt x="19547" y="65083"/>
                </a:cubicBezTo>
                <a:cubicBezTo>
                  <a:pt x="19241" y="65052"/>
                  <a:pt x="18929" y="64994"/>
                  <a:pt x="18622" y="64927"/>
                </a:cubicBezTo>
                <a:cubicBezTo>
                  <a:pt x="17874" y="64755"/>
                  <a:pt x="17111" y="64651"/>
                  <a:pt x="16377" y="64407"/>
                </a:cubicBezTo>
                <a:cubicBezTo>
                  <a:pt x="16295" y="64376"/>
                  <a:pt x="16207" y="64387"/>
                  <a:pt x="16144" y="64376"/>
                </a:cubicBezTo>
                <a:cubicBezTo>
                  <a:pt x="15089" y="63877"/>
                  <a:pt x="14061" y="63383"/>
                  <a:pt x="13161" y="62625"/>
                </a:cubicBezTo>
                <a:cubicBezTo>
                  <a:pt x="12289" y="61882"/>
                  <a:pt x="11365" y="61212"/>
                  <a:pt x="10636" y="60323"/>
                </a:cubicBezTo>
                <a:cubicBezTo>
                  <a:pt x="10528" y="60292"/>
                  <a:pt x="10444" y="60266"/>
                  <a:pt x="10367" y="60246"/>
                </a:cubicBezTo>
                <a:cubicBezTo>
                  <a:pt x="10273" y="60110"/>
                  <a:pt x="10273" y="59934"/>
                  <a:pt x="10143" y="59809"/>
                </a:cubicBezTo>
                <a:cubicBezTo>
                  <a:pt x="9909" y="59596"/>
                  <a:pt x="9780" y="59258"/>
                  <a:pt x="9478" y="59112"/>
                </a:cubicBezTo>
                <a:cubicBezTo>
                  <a:pt x="9447" y="59097"/>
                  <a:pt x="9416" y="59066"/>
                  <a:pt x="9411" y="59035"/>
                </a:cubicBezTo>
                <a:cubicBezTo>
                  <a:pt x="9363" y="58817"/>
                  <a:pt x="9197" y="58687"/>
                  <a:pt x="9068" y="58551"/>
                </a:cubicBezTo>
                <a:cubicBezTo>
                  <a:pt x="8667" y="58157"/>
                  <a:pt x="8366" y="57678"/>
                  <a:pt x="8023" y="57237"/>
                </a:cubicBezTo>
                <a:cubicBezTo>
                  <a:pt x="7670" y="56795"/>
                  <a:pt x="7327" y="56349"/>
                  <a:pt x="6984" y="55901"/>
                </a:cubicBezTo>
                <a:cubicBezTo>
                  <a:pt x="6646" y="55455"/>
                  <a:pt x="6303" y="55003"/>
                  <a:pt x="5971" y="54546"/>
                </a:cubicBezTo>
                <a:cubicBezTo>
                  <a:pt x="5519" y="53906"/>
                  <a:pt x="5098" y="53241"/>
                  <a:pt x="4756" y="52524"/>
                </a:cubicBezTo>
                <a:cubicBezTo>
                  <a:pt x="4438" y="51865"/>
                  <a:pt x="4111" y="51205"/>
                  <a:pt x="3778" y="50524"/>
                </a:cubicBezTo>
                <a:cubicBezTo>
                  <a:pt x="3684" y="50488"/>
                  <a:pt x="3617" y="50467"/>
                  <a:pt x="3555" y="50446"/>
                </a:cubicBezTo>
                <a:cubicBezTo>
                  <a:pt x="3581" y="50390"/>
                  <a:pt x="3607" y="50337"/>
                  <a:pt x="3643" y="50270"/>
                </a:cubicBezTo>
                <a:cubicBezTo>
                  <a:pt x="3560" y="49978"/>
                  <a:pt x="3425" y="49697"/>
                  <a:pt x="3295" y="49412"/>
                </a:cubicBezTo>
                <a:cubicBezTo>
                  <a:pt x="2874" y="48472"/>
                  <a:pt x="2432" y="47536"/>
                  <a:pt x="2080" y="46565"/>
                </a:cubicBezTo>
                <a:cubicBezTo>
                  <a:pt x="1888" y="46045"/>
                  <a:pt x="1720" y="45510"/>
                  <a:pt x="1565" y="44975"/>
                </a:cubicBezTo>
                <a:cubicBezTo>
                  <a:pt x="1289" y="44035"/>
                  <a:pt x="1015" y="43088"/>
                  <a:pt x="838" y="42117"/>
                </a:cubicBezTo>
                <a:cubicBezTo>
                  <a:pt x="754" y="41623"/>
                  <a:pt x="646" y="41131"/>
                  <a:pt x="583" y="40632"/>
                </a:cubicBezTo>
                <a:cubicBezTo>
                  <a:pt x="526" y="40189"/>
                  <a:pt x="516" y="39743"/>
                  <a:pt x="478" y="39296"/>
                </a:cubicBezTo>
                <a:cubicBezTo>
                  <a:pt x="432" y="38662"/>
                  <a:pt x="495" y="38023"/>
                  <a:pt x="391" y="37395"/>
                </a:cubicBezTo>
                <a:cubicBezTo>
                  <a:pt x="495" y="36802"/>
                  <a:pt x="427" y="36205"/>
                  <a:pt x="447" y="35606"/>
                </a:cubicBezTo>
                <a:cubicBezTo>
                  <a:pt x="485" y="34318"/>
                  <a:pt x="672" y="33050"/>
                  <a:pt x="936" y="31793"/>
                </a:cubicBezTo>
                <a:cubicBezTo>
                  <a:pt x="1164" y="30702"/>
                  <a:pt x="1394" y="29611"/>
                  <a:pt x="1627" y="28520"/>
                </a:cubicBezTo>
                <a:cubicBezTo>
                  <a:pt x="1715" y="28120"/>
                  <a:pt x="1819" y="27726"/>
                  <a:pt x="1991" y="27304"/>
                </a:cubicBezTo>
                <a:close/>
                <a:moveTo>
                  <a:pt x="58650" y="48295"/>
                </a:moveTo>
                <a:cubicBezTo>
                  <a:pt x="58750" y="48316"/>
                  <a:pt x="58755" y="48373"/>
                  <a:pt x="58744" y="48425"/>
                </a:cubicBezTo>
                <a:cubicBezTo>
                  <a:pt x="58604" y="49152"/>
                  <a:pt x="58453" y="49879"/>
                  <a:pt x="58220" y="50587"/>
                </a:cubicBezTo>
                <a:cubicBezTo>
                  <a:pt x="58168" y="50747"/>
                  <a:pt x="58110" y="50898"/>
                  <a:pt x="58002" y="51028"/>
                </a:cubicBezTo>
                <a:cubicBezTo>
                  <a:pt x="57616" y="51486"/>
                  <a:pt x="57247" y="51958"/>
                  <a:pt x="56817" y="52373"/>
                </a:cubicBezTo>
                <a:cubicBezTo>
                  <a:pt x="56069" y="53102"/>
                  <a:pt x="55372" y="53881"/>
                  <a:pt x="54702" y="54692"/>
                </a:cubicBezTo>
                <a:cubicBezTo>
                  <a:pt x="54250" y="55237"/>
                  <a:pt x="53731" y="55714"/>
                  <a:pt x="53221" y="56193"/>
                </a:cubicBezTo>
                <a:cubicBezTo>
                  <a:pt x="52806" y="56593"/>
                  <a:pt x="52395" y="56992"/>
                  <a:pt x="51990" y="57409"/>
                </a:cubicBezTo>
                <a:cubicBezTo>
                  <a:pt x="51475" y="57939"/>
                  <a:pt x="50930" y="58433"/>
                  <a:pt x="50333" y="58858"/>
                </a:cubicBezTo>
                <a:cubicBezTo>
                  <a:pt x="49329" y="59570"/>
                  <a:pt x="48363" y="60334"/>
                  <a:pt x="47391" y="61092"/>
                </a:cubicBezTo>
                <a:cubicBezTo>
                  <a:pt x="46846" y="61519"/>
                  <a:pt x="46249" y="61867"/>
                  <a:pt x="45640" y="62193"/>
                </a:cubicBezTo>
                <a:cubicBezTo>
                  <a:pt x="44036" y="63061"/>
                  <a:pt x="42367" y="63763"/>
                  <a:pt x="40647" y="64325"/>
                </a:cubicBezTo>
                <a:cubicBezTo>
                  <a:pt x="39785" y="64610"/>
                  <a:pt x="38902" y="64823"/>
                  <a:pt x="38008" y="64984"/>
                </a:cubicBezTo>
                <a:cubicBezTo>
                  <a:pt x="37151" y="65135"/>
                  <a:pt x="36293" y="65316"/>
                  <a:pt x="35436" y="65478"/>
                </a:cubicBezTo>
                <a:cubicBezTo>
                  <a:pt x="34635" y="65633"/>
                  <a:pt x="33835" y="65761"/>
                  <a:pt x="33022" y="65761"/>
                </a:cubicBezTo>
                <a:cubicBezTo>
                  <a:pt x="32964" y="65761"/>
                  <a:pt x="32907" y="65760"/>
                  <a:pt x="32849" y="65759"/>
                </a:cubicBezTo>
                <a:cubicBezTo>
                  <a:pt x="32672" y="65753"/>
                  <a:pt x="32495" y="65752"/>
                  <a:pt x="32317" y="65752"/>
                </a:cubicBezTo>
                <a:cubicBezTo>
                  <a:pt x="31936" y="65752"/>
                  <a:pt x="31555" y="65760"/>
                  <a:pt x="31175" y="65764"/>
                </a:cubicBezTo>
                <a:cubicBezTo>
                  <a:pt x="30842" y="65764"/>
                  <a:pt x="30516" y="65732"/>
                  <a:pt x="30194" y="65649"/>
                </a:cubicBezTo>
                <a:cubicBezTo>
                  <a:pt x="29871" y="65565"/>
                  <a:pt x="29549" y="65488"/>
                  <a:pt x="29190" y="65399"/>
                </a:cubicBezTo>
                <a:cubicBezTo>
                  <a:pt x="29295" y="65249"/>
                  <a:pt x="29398" y="65239"/>
                  <a:pt x="29502" y="65212"/>
                </a:cubicBezTo>
                <a:cubicBezTo>
                  <a:pt x="30027" y="65098"/>
                  <a:pt x="30557" y="64984"/>
                  <a:pt x="31082" y="64870"/>
                </a:cubicBezTo>
                <a:cubicBezTo>
                  <a:pt x="32262" y="64610"/>
                  <a:pt x="33436" y="64345"/>
                  <a:pt x="34610" y="64090"/>
                </a:cubicBezTo>
                <a:cubicBezTo>
                  <a:pt x="35343" y="63934"/>
                  <a:pt x="36086" y="63810"/>
                  <a:pt x="36813" y="63644"/>
                </a:cubicBezTo>
                <a:cubicBezTo>
                  <a:pt x="37650" y="63452"/>
                  <a:pt x="38486" y="63270"/>
                  <a:pt x="39297" y="62999"/>
                </a:cubicBezTo>
                <a:cubicBezTo>
                  <a:pt x="39878" y="62802"/>
                  <a:pt x="40475" y="62661"/>
                  <a:pt x="41048" y="62443"/>
                </a:cubicBezTo>
                <a:cubicBezTo>
                  <a:pt x="41837" y="62142"/>
                  <a:pt x="42602" y="61793"/>
                  <a:pt x="43350" y="61399"/>
                </a:cubicBezTo>
                <a:cubicBezTo>
                  <a:pt x="43729" y="61207"/>
                  <a:pt x="44103" y="61009"/>
                  <a:pt x="44482" y="60822"/>
                </a:cubicBezTo>
                <a:cubicBezTo>
                  <a:pt x="45209" y="60464"/>
                  <a:pt x="45911" y="60042"/>
                  <a:pt x="46612" y="59632"/>
                </a:cubicBezTo>
                <a:cubicBezTo>
                  <a:pt x="47101" y="59347"/>
                  <a:pt x="47583" y="59050"/>
                  <a:pt x="48072" y="58759"/>
                </a:cubicBezTo>
                <a:cubicBezTo>
                  <a:pt x="48192" y="58687"/>
                  <a:pt x="48316" y="58620"/>
                  <a:pt x="48425" y="58531"/>
                </a:cubicBezTo>
                <a:cubicBezTo>
                  <a:pt x="49075" y="58027"/>
                  <a:pt x="49750" y="57570"/>
                  <a:pt x="50395" y="57055"/>
                </a:cubicBezTo>
                <a:cubicBezTo>
                  <a:pt x="50794" y="56733"/>
                  <a:pt x="51231" y="56457"/>
                  <a:pt x="51626" y="56119"/>
                </a:cubicBezTo>
                <a:cubicBezTo>
                  <a:pt x="52244" y="55601"/>
                  <a:pt x="52883" y="55117"/>
                  <a:pt x="53429" y="54510"/>
                </a:cubicBezTo>
                <a:cubicBezTo>
                  <a:pt x="54240" y="53610"/>
                  <a:pt x="55081" y="52748"/>
                  <a:pt x="55851" y="51802"/>
                </a:cubicBezTo>
                <a:cubicBezTo>
                  <a:pt x="56557" y="50929"/>
                  <a:pt x="57196" y="49989"/>
                  <a:pt x="57918" y="49131"/>
                </a:cubicBezTo>
                <a:cubicBezTo>
                  <a:pt x="58163" y="48841"/>
                  <a:pt x="58417" y="48565"/>
                  <a:pt x="58650" y="48295"/>
                </a:cubicBezTo>
                <a:close/>
                <a:moveTo>
                  <a:pt x="57441" y="52285"/>
                </a:moveTo>
                <a:lnTo>
                  <a:pt x="57441" y="52285"/>
                </a:lnTo>
                <a:cubicBezTo>
                  <a:pt x="57336" y="52618"/>
                  <a:pt x="57024" y="53164"/>
                  <a:pt x="56630" y="53688"/>
                </a:cubicBezTo>
                <a:cubicBezTo>
                  <a:pt x="56292" y="54140"/>
                  <a:pt x="55969" y="54603"/>
                  <a:pt x="55616" y="55045"/>
                </a:cubicBezTo>
                <a:cubicBezTo>
                  <a:pt x="55278" y="55465"/>
                  <a:pt x="54967" y="55917"/>
                  <a:pt x="54530" y="56224"/>
                </a:cubicBezTo>
                <a:cubicBezTo>
                  <a:pt x="54500" y="56353"/>
                  <a:pt x="54481" y="56453"/>
                  <a:pt x="54456" y="56557"/>
                </a:cubicBezTo>
                <a:lnTo>
                  <a:pt x="54456" y="56557"/>
                </a:lnTo>
                <a:cubicBezTo>
                  <a:pt x="54391" y="56573"/>
                  <a:pt x="54325" y="56588"/>
                  <a:pt x="54240" y="56603"/>
                </a:cubicBezTo>
                <a:cubicBezTo>
                  <a:pt x="53995" y="56868"/>
                  <a:pt x="53657" y="57040"/>
                  <a:pt x="53465" y="57393"/>
                </a:cubicBezTo>
                <a:cubicBezTo>
                  <a:pt x="53439" y="57435"/>
                  <a:pt x="53382" y="57455"/>
                  <a:pt x="53341" y="57486"/>
                </a:cubicBezTo>
                <a:cubicBezTo>
                  <a:pt x="53201" y="57601"/>
                  <a:pt x="53055" y="57704"/>
                  <a:pt x="52930" y="57834"/>
                </a:cubicBezTo>
                <a:cubicBezTo>
                  <a:pt x="52426" y="58375"/>
                  <a:pt x="51844" y="58817"/>
                  <a:pt x="51299" y="59305"/>
                </a:cubicBezTo>
                <a:cubicBezTo>
                  <a:pt x="50763" y="59788"/>
                  <a:pt x="50213" y="60241"/>
                  <a:pt x="49662" y="60702"/>
                </a:cubicBezTo>
                <a:cubicBezTo>
                  <a:pt x="48799" y="61435"/>
                  <a:pt x="47839" y="62001"/>
                  <a:pt x="46861" y="62541"/>
                </a:cubicBezTo>
                <a:cubicBezTo>
                  <a:pt x="46508" y="62735"/>
                  <a:pt x="46124" y="62869"/>
                  <a:pt x="45812" y="63150"/>
                </a:cubicBezTo>
                <a:cubicBezTo>
                  <a:pt x="45297" y="63275"/>
                  <a:pt x="44861" y="63596"/>
                  <a:pt x="44383" y="63815"/>
                </a:cubicBezTo>
                <a:cubicBezTo>
                  <a:pt x="43873" y="64054"/>
                  <a:pt x="43375" y="64325"/>
                  <a:pt x="42856" y="64543"/>
                </a:cubicBezTo>
                <a:cubicBezTo>
                  <a:pt x="41266" y="65212"/>
                  <a:pt x="39634" y="65732"/>
                  <a:pt x="37945" y="66018"/>
                </a:cubicBezTo>
                <a:cubicBezTo>
                  <a:pt x="37067" y="66164"/>
                  <a:pt x="36180" y="66200"/>
                  <a:pt x="35290" y="66215"/>
                </a:cubicBezTo>
                <a:cubicBezTo>
                  <a:pt x="35193" y="66217"/>
                  <a:pt x="35095" y="66218"/>
                  <a:pt x="34997" y="66218"/>
                </a:cubicBezTo>
                <a:cubicBezTo>
                  <a:pt x="34575" y="66218"/>
                  <a:pt x="34150" y="66200"/>
                  <a:pt x="33691" y="66179"/>
                </a:cubicBezTo>
                <a:cubicBezTo>
                  <a:pt x="34496" y="66039"/>
                  <a:pt x="35254" y="65914"/>
                  <a:pt x="36007" y="65774"/>
                </a:cubicBezTo>
                <a:cubicBezTo>
                  <a:pt x="36948" y="65597"/>
                  <a:pt x="37883" y="65395"/>
                  <a:pt x="38818" y="65207"/>
                </a:cubicBezTo>
                <a:cubicBezTo>
                  <a:pt x="39852" y="65010"/>
                  <a:pt x="40856" y="64704"/>
                  <a:pt x="41837" y="64335"/>
                </a:cubicBezTo>
                <a:cubicBezTo>
                  <a:pt x="42446" y="64106"/>
                  <a:pt x="43043" y="63846"/>
                  <a:pt x="43645" y="63601"/>
                </a:cubicBezTo>
                <a:cubicBezTo>
                  <a:pt x="43900" y="63498"/>
                  <a:pt x="44129" y="63337"/>
                  <a:pt x="44393" y="63248"/>
                </a:cubicBezTo>
                <a:cubicBezTo>
                  <a:pt x="44659" y="63165"/>
                  <a:pt x="44908" y="63015"/>
                  <a:pt x="45158" y="62891"/>
                </a:cubicBezTo>
                <a:cubicBezTo>
                  <a:pt x="45412" y="62760"/>
                  <a:pt x="45662" y="62630"/>
                  <a:pt x="45906" y="62490"/>
                </a:cubicBezTo>
                <a:cubicBezTo>
                  <a:pt x="46149" y="62349"/>
                  <a:pt x="46399" y="62210"/>
                  <a:pt x="46638" y="62054"/>
                </a:cubicBezTo>
                <a:cubicBezTo>
                  <a:pt x="46887" y="61893"/>
                  <a:pt x="47142" y="61726"/>
                  <a:pt x="47386" y="61544"/>
                </a:cubicBezTo>
                <a:cubicBezTo>
                  <a:pt x="48597" y="60635"/>
                  <a:pt x="49803" y="59726"/>
                  <a:pt x="51012" y="58807"/>
                </a:cubicBezTo>
                <a:cubicBezTo>
                  <a:pt x="51350" y="58551"/>
                  <a:pt x="51683" y="58277"/>
                  <a:pt x="51979" y="57959"/>
                </a:cubicBezTo>
                <a:cubicBezTo>
                  <a:pt x="52629" y="57253"/>
                  <a:pt x="53304" y="56582"/>
                  <a:pt x="54011" y="55944"/>
                </a:cubicBezTo>
                <a:cubicBezTo>
                  <a:pt x="54588" y="55429"/>
                  <a:pt x="55071" y="54810"/>
                  <a:pt x="55564" y="54213"/>
                </a:cubicBezTo>
                <a:cubicBezTo>
                  <a:pt x="56125" y="53543"/>
                  <a:pt x="56749" y="52951"/>
                  <a:pt x="57357" y="52327"/>
                </a:cubicBezTo>
                <a:cubicBezTo>
                  <a:pt x="57378" y="52306"/>
                  <a:pt x="57409" y="52301"/>
                  <a:pt x="57441" y="52285"/>
                </a:cubicBezTo>
                <a:close/>
                <a:moveTo>
                  <a:pt x="38733" y="1"/>
                </a:moveTo>
                <a:cubicBezTo>
                  <a:pt x="37988" y="1"/>
                  <a:pt x="37247" y="57"/>
                  <a:pt x="36506" y="120"/>
                </a:cubicBezTo>
                <a:cubicBezTo>
                  <a:pt x="35499" y="208"/>
                  <a:pt x="34511" y="441"/>
                  <a:pt x="33523" y="666"/>
                </a:cubicBezTo>
                <a:cubicBezTo>
                  <a:pt x="32760" y="837"/>
                  <a:pt x="32007" y="1076"/>
                  <a:pt x="31254" y="1304"/>
                </a:cubicBezTo>
                <a:cubicBezTo>
                  <a:pt x="30908" y="1412"/>
                  <a:pt x="30561" y="1482"/>
                  <a:pt x="30197" y="1482"/>
                </a:cubicBezTo>
                <a:cubicBezTo>
                  <a:pt x="30173" y="1482"/>
                  <a:pt x="30149" y="1482"/>
                  <a:pt x="30125" y="1481"/>
                </a:cubicBezTo>
                <a:cubicBezTo>
                  <a:pt x="29959" y="1477"/>
                  <a:pt x="29793" y="1474"/>
                  <a:pt x="29626" y="1474"/>
                </a:cubicBezTo>
                <a:cubicBezTo>
                  <a:pt x="29149" y="1474"/>
                  <a:pt x="28671" y="1497"/>
                  <a:pt x="28193" y="1575"/>
                </a:cubicBezTo>
                <a:cubicBezTo>
                  <a:pt x="27923" y="1616"/>
                  <a:pt x="27648" y="1683"/>
                  <a:pt x="27372" y="1700"/>
                </a:cubicBezTo>
                <a:cubicBezTo>
                  <a:pt x="26988" y="1726"/>
                  <a:pt x="26614" y="1782"/>
                  <a:pt x="26235" y="1839"/>
                </a:cubicBezTo>
                <a:cubicBezTo>
                  <a:pt x="25336" y="1975"/>
                  <a:pt x="24452" y="2172"/>
                  <a:pt x="23579" y="2448"/>
                </a:cubicBezTo>
                <a:cubicBezTo>
                  <a:pt x="22945" y="2650"/>
                  <a:pt x="22317" y="2868"/>
                  <a:pt x="21672" y="3035"/>
                </a:cubicBezTo>
                <a:cubicBezTo>
                  <a:pt x="20727" y="3273"/>
                  <a:pt x="19787" y="3539"/>
                  <a:pt x="18878" y="3913"/>
                </a:cubicBezTo>
                <a:cubicBezTo>
                  <a:pt x="18830" y="3933"/>
                  <a:pt x="18778" y="3939"/>
                  <a:pt x="18727" y="3954"/>
                </a:cubicBezTo>
                <a:cubicBezTo>
                  <a:pt x="18509" y="4012"/>
                  <a:pt x="18285" y="4058"/>
                  <a:pt x="18072" y="4136"/>
                </a:cubicBezTo>
                <a:cubicBezTo>
                  <a:pt x="16279" y="4755"/>
                  <a:pt x="14528" y="5477"/>
                  <a:pt x="12804" y="6287"/>
                </a:cubicBezTo>
                <a:cubicBezTo>
                  <a:pt x="11717" y="6796"/>
                  <a:pt x="10673" y="7388"/>
                  <a:pt x="9691" y="8110"/>
                </a:cubicBezTo>
                <a:cubicBezTo>
                  <a:pt x="8641" y="8890"/>
                  <a:pt x="7711" y="9810"/>
                  <a:pt x="6912" y="10891"/>
                </a:cubicBezTo>
                <a:cubicBezTo>
                  <a:pt x="6252" y="11784"/>
                  <a:pt x="5691" y="12740"/>
                  <a:pt x="5150" y="13717"/>
                </a:cubicBezTo>
                <a:cubicBezTo>
                  <a:pt x="5030" y="13940"/>
                  <a:pt x="4911" y="14170"/>
                  <a:pt x="4807" y="14403"/>
                </a:cubicBezTo>
                <a:cubicBezTo>
                  <a:pt x="4511" y="15037"/>
                  <a:pt x="4168" y="15645"/>
                  <a:pt x="3898" y="16294"/>
                </a:cubicBezTo>
                <a:cubicBezTo>
                  <a:pt x="3602" y="17011"/>
                  <a:pt x="3337" y="17733"/>
                  <a:pt x="3118" y="18487"/>
                </a:cubicBezTo>
                <a:cubicBezTo>
                  <a:pt x="2890" y="19271"/>
                  <a:pt x="2703" y="20067"/>
                  <a:pt x="2552" y="20872"/>
                </a:cubicBezTo>
                <a:cubicBezTo>
                  <a:pt x="2432" y="21511"/>
                  <a:pt x="2334" y="22160"/>
                  <a:pt x="2240" y="22805"/>
                </a:cubicBezTo>
                <a:cubicBezTo>
                  <a:pt x="2106" y="23688"/>
                  <a:pt x="2012" y="24577"/>
                  <a:pt x="2012" y="25475"/>
                </a:cubicBezTo>
                <a:cubicBezTo>
                  <a:pt x="2012" y="25776"/>
                  <a:pt x="1986" y="26073"/>
                  <a:pt x="1881" y="26359"/>
                </a:cubicBezTo>
                <a:cubicBezTo>
                  <a:pt x="1550" y="27263"/>
                  <a:pt x="1326" y="28203"/>
                  <a:pt x="1113" y="29143"/>
                </a:cubicBezTo>
                <a:cubicBezTo>
                  <a:pt x="859" y="30266"/>
                  <a:pt x="624" y="31398"/>
                  <a:pt x="391" y="32526"/>
                </a:cubicBezTo>
                <a:cubicBezTo>
                  <a:pt x="204" y="33404"/>
                  <a:pt x="116" y="34297"/>
                  <a:pt x="73" y="35186"/>
                </a:cubicBezTo>
                <a:cubicBezTo>
                  <a:pt x="6" y="36735"/>
                  <a:pt x="1" y="38283"/>
                  <a:pt x="142" y="39831"/>
                </a:cubicBezTo>
                <a:cubicBezTo>
                  <a:pt x="224" y="40762"/>
                  <a:pt x="360" y="41681"/>
                  <a:pt x="541" y="42596"/>
                </a:cubicBezTo>
                <a:cubicBezTo>
                  <a:pt x="713" y="43453"/>
                  <a:pt x="983" y="44284"/>
                  <a:pt x="1222" y="45121"/>
                </a:cubicBezTo>
                <a:cubicBezTo>
                  <a:pt x="1425" y="45817"/>
                  <a:pt x="1622" y="46518"/>
                  <a:pt x="1907" y="47179"/>
                </a:cubicBezTo>
                <a:cubicBezTo>
                  <a:pt x="2406" y="48332"/>
                  <a:pt x="2916" y="49474"/>
                  <a:pt x="3425" y="50618"/>
                </a:cubicBezTo>
                <a:cubicBezTo>
                  <a:pt x="3732" y="51309"/>
                  <a:pt x="4032" y="51999"/>
                  <a:pt x="4386" y="52665"/>
                </a:cubicBezTo>
                <a:cubicBezTo>
                  <a:pt x="4792" y="53428"/>
                  <a:pt x="5207" y="54182"/>
                  <a:pt x="5701" y="54879"/>
                </a:cubicBezTo>
                <a:cubicBezTo>
                  <a:pt x="6027" y="55340"/>
                  <a:pt x="6370" y="55788"/>
                  <a:pt x="6713" y="56229"/>
                </a:cubicBezTo>
                <a:cubicBezTo>
                  <a:pt x="7343" y="57035"/>
                  <a:pt x="7960" y="57840"/>
                  <a:pt x="8610" y="58620"/>
                </a:cubicBezTo>
                <a:cubicBezTo>
                  <a:pt x="9114" y="59232"/>
                  <a:pt x="9588" y="59887"/>
                  <a:pt x="10221" y="60359"/>
                </a:cubicBezTo>
                <a:cubicBezTo>
                  <a:pt x="10252" y="60380"/>
                  <a:pt x="10278" y="60412"/>
                  <a:pt x="10288" y="60443"/>
                </a:cubicBezTo>
                <a:cubicBezTo>
                  <a:pt x="10356" y="60713"/>
                  <a:pt x="10579" y="60853"/>
                  <a:pt x="10751" y="61030"/>
                </a:cubicBezTo>
                <a:cubicBezTo>
                  <a:pt x="11234" y="61544"/>
                  <a:pt x="12585" y="62713"/>
                  <a:pt x="13224" y="63171"/>
                </a:cubicBezTo>
                <a:cubicBezTo>
                  <a:pt x="14195" y="63872"/>
                  <a:pt x="15219" y="64469"/>
                  <a:pt x="16341" y="64843"/>
                </a:cubicBezTo>
                <a:cubicBezTo>
                  <a:pt x="17089" y="65098"/>
                  <a:pt x="17864" y="65239"/>
                  <a:pt x="18633" y="65378"/>
                </a:cubicBezTo>
                <a:cubicBezTo>
                  <a:pt x="19246" y="65493"/>
                  <a:pt x="19864" y="65592"/>
                  <a:pt x="20488" y="65665"/>
                </a:cubicBezTo>
                <a:cubicBezTo>
                  <a:pt x="21283" y="65759"/>
                  <a:pt x="22077" y="65852"/>
                  <a:pt x="22883" y="65867"/>
                </a:cubicBezTo>
                <a:cubicBezTo>
                  <a:pt x="22993" y="65871"/>
                  <a:pt x="23102" y="65879"/>
                  <a:pt x="23211" y="65879"/>
                </a:cubicBezTo>
                <a:cubicBezTo>
                  <a:pt x="23412" y="65879"/>
                  <a:pt x="23609" y="65851"/>
                  <a:pt x="23797" y="65716"/>
                </a:cubicBezTo>
                <a:cubicBezTo>
                  <a:pt x="23966" y="65815"/>
                  <a:pt x="24135" y="65867"/>
                  <a:pt x="24301" y="65867"/>
                </a:cubicBezTo>
                <a:cubicBezTo>
                  <a:pt x="24431" y="65867"/>
                  <a:pt x="24560" y="65835"/>
                  <a:pt x="24686" y="65769"/>
                </a:cubicBezTo>
                <a:cubicBezTo>
                  <a:pt x="24811" y="65805"/>
                  <a:pt x="24909" y="65841"/>
                  <a:pt x="25013" y="65857"/>
                </a:cubicBezTo>
                <a:cubicBezTo>
                  <a:pt x="25053" y="65861"/>
                  <a:pt x="25093" y="65863"/>
                  <a:pt x="25132" y="65863"/>
                </a:cubicBezTo>
                <a:cubicBezTo>
                  <a:pt x="25197" y="65863"/>
                  <a:pt x="25261" y="65858"/>
                  <a:pt x="25325" y="65852"/>
                </a:cubicBezTo>
                <a:cubicBezTo>
                  <a:pt x="25674" y="65821"/>
                  <a:pt x="26017" y="65779"/>
                  <a:pt x="26365" y="65747"/>
                </a:cubicBezTo>
                <a:cubicBezTo>
                  <a:pt x="26506" y="65733"/>
                  <a:pt x="26648" y="65725"/>
                  <a:pt x="26790" y="65725"/>
                </a:cubicBezTo>
                <a:cubicBezTo>
                  <a:pt x="27011" y="65725"/>
                  <a:pt x="27234" y="65746"/>
                  <a:pt x="27456" y="65800"/>
                </a:cubicBezTo>
                <a:cubicBezTo>
                  <a:pt x="27809" y="65883"/>
                  <a:pt x="28173" y="65934"/>
                  <a:pt x="28536" y="65977"/>
                </a:cubicBezTo>
                <a:cubicBezTo>
                  <a:pt x="29034" y="66033"/>
                  <a:pt x="29539" y="66070"/>
                  <a:pt x="30043" y="66117"/>
                </a:cubicBezTo>
                <a:cubicBezTo>
                  <a:pt x="30235" y="66133"/>
                  <a:pt x="30427" y="66148"/>
                  <a:pt x="30614" y="66189"/>
                </a:cubicBezTo>
                <a:cubicBezTo>
                  <a:pt x="32047" y="66494"/>
                  <a:pt x="33488" y="66626"/>
                  <a:pt x="34945" y="66626"/>
                </a:cubicBezTo>
                <a:cubicBezTo>
                  <a:pt x="35005" y="66626"/>
                  <a:pt x="35065" y="66626"/>
                  <a:pt x="35125" y="66625"/>
                </a:cubicBezTo>
                <a:cubicBezTo>
                  <a:pt x="35768" y="66620"/>
                  <a:pt x="36408" y="66574"/>
                  <a:pt x="37046" y="66527"/>
                </a:cubicBezTo>
                <a:cubicBezTo>
                  <a:pt x="37410" y="66501"/>
                  <a:pt x="37774" y="66454"/>
                  <a:pt x="38137" y="66392"/>
                </a:cubicBezTo>
                <a:cubicBezTo>
                  <a:pt x="39291" y="66195"/>
                  <a:pt x="40408" y="65831"/>
                  <a:pt x="41520" y="65452"/>
                </a:cubicBezTo>
                <a:cubicBezTo>
                  <a:pt x="42003" y="65291"/>
                  <a:pt x="42487" y="65129"/>
                  <a:pt x="42949" y="64911"/>
                </a:cubicBezTo>
                <a:cubicBezTo>
                  <a:pt x="44607" y="64138"/>
                  <a:pt x="46238" y="63311"/>
                  <a:pt x="47839" y="62412"/>
                </a:cubicBezTo>
                <a:cubicBezTo>
                  <a:pt x="48503" y="62038"/>
                  <a:pt x="49142" y="61612"/>
                  <a:pt x="49740" y="61134"/>
                </a:cubicBezTo>
                <a:cubicBezTo>
                  <a:pt x="50072" y="60864"/>
                  <a:pt x="50395" y="60577"/>
                  <a:pt x="50722" y="60303"/>
                </a:cubicBezTo>
                <a:cubicBezTo>
                  <a:pt x="51683" y="59498"/>
                  <a:pt x="52619" y="58661"/>
                  <a:pt x="53528" y="57788"/>
                </a:cubicBezTo>
                <a:cubicBezTo>
                  <a:pt x="53875" y="57455"/>
                  <a:pt x="54240" y="57138"/>
                  <a:pt x="54515" y="56733"/>
                </a:cubicBezTo>
                <a:cubicBezTo>
                  <a:pt x="54496" y="56672"/>
                  <a:pt x="54482" y="56620"/>
                  <a:pt x="54468" y="56572"/>
                </a:cubicBezTo>
                <a:lnTo>
                  <a:pt x="54468" y="56572"/>
                </a:lnTo>
                <a:cubicBezTo>
                  <a:pt x="54470" y="56572"/>
                  <a:pt x="54472" y="56572"/>
                  <a:pt x="54474" y="56572"/>
                </a:cubicBezTo>
                <a:cubicBezTo>
                  <a:pt x="54519" y="56572"/>
                  <a:pt x="54564" y="56577"/>
                  <a:pt x="54610" y="56577"/>
                </a:cubicBezTo>
                <a:cubicBezTo>
                  <a:pt x="54664" y="56577"/>
                  <a:pt x="54720" y="56570"/>
                  <a:pt x="54780" y="56536"/>
                </a:cubicBezTo>
                <a:cubicBezTo>
                  <a:pt x="55513" y="55793"/>
                  <a:pt x="56167" y="54941"/>
                  <a:pt x="56791" y="54073"/>
                </a:cubicBezTo>
                <a:cubicBezTo>
                  <a:pt x="57409" y="53210"/>
                  <a:pt x="57923" y="52280"/>
                  <a:pt x="58355" y="51294"/>
                </a:cubicBezTo>
                <a:cubicBezTo>
                  <a:pt x="58614" y="50685"/>
                  <a:pt x="58947" y="50114"/>
                  <a:pt x="59243" y="49522"/>
                </a:cubicBezTo>
                <a:cubicBezTo>
                  <a:pt x="59425" y="49162"/>
                  <a:pt x="59623" y="48805"/>
                  <a:pt x="59753" y="48419"/>
                </a:cubicBezTo>
                <a:cubicBezTo>
                  <a:pt x="59966" y="47807"/>
                  <a:pt x="60142" y="47183"/>
                  <a:pt x="60297" y="46549"/>
                </a:cubicBezTo>
                <a:cubicBezTo>
                  <a:pt x="60443" y="45951"/>
                  <a:pt x="60589" y="45359"/>
                  <a:pt x="60942" y="44855"/>
                </a:cubicBezTo>
                <a:cubicBezTo>
                  <a:pt x="60983" y="44793"/>
                  <a:pt x="61000" y="44721"/>
                  <a:pt x="61031" y="44653"/>
                </a:cubicBezTo>
                <a:cubicBezTo>
                  <a:pt x="61544" y="43613"/>
                  <a:pt x="61935" y="42507"/>
                  <a:pt x="62397" y="41442"/>
                </a:cubicBezTo>
                <a:cubicBezTo>
                  <a:pt x="62465" y="41291"/>
                  <a:pt x="62465" y="41124"/>
                  <a:pt x="62537" y="40969"/>
                </a:cubicBezTo>
                <a:cubicBezTo>
                  <a:pt x="62672" y="40688"/>
                  <a:pt x="62786" y="40392"/>
                  <a:pt x="62875" y="40091"/>
                </a:cubicBezTo>
                <a:cubicBezTo>
                  <a:pt x="63088" y="39379"/>
                  <a:pt x="63280" y="38668"/>
                  <a:pt x="63488" y="37956"/>
                </a:cubicBezTo>
                <a:cubicBezTo>
                  <a:pt x="63638" y="37436"/>
                  <a:pt x="63727" y="36906"/>
                  <a:pt x="63841" y="36376"/>
                </a:cubicBezTo>
                <a:cubicBezTo>
                  <a:pt x="64050" y="35409"/>
                  <a:pt x="64237" y="34443"/>
                  <a:pt x="64210" y="33445"/>
                </a:cubicBezTo>
                <a:cubicBezTo>
                  <a:pt x="64206" y="33050"/>
                  <a:pt x="64220" y="32661"/>
                  <a:pt x="64283" y="32271"/>
                </a:cubicBezTo>
                <a:cubicBezTo>
                  <a:pt x="64434" y="31373"/>
                  <a:pt x="64439" y="30453"/>
                  <a:pt x="64470" y="29544"/>
                </a:cubicBezTo>
                <a:cubicBezTo>
                  <a:pt x="64496" y="28837"/>
                  <a:pt x="64429" y="28131"/>
                  <a:pt x="64366" y="27424"/>
                </a:cubicBezTo>
                <a:cubicBezTo>
                  <a:pt x="64324" y="26904"/>
                  <a:pt x="64225" y="26390"/>
                  <a:pt x="64163" y="25875"/>
                </a:cubicBezTo>
                <a:cubicBezTo>
                  <a:pt x="63950" y="24093"/>
                  <a:pt x="63618" y="22342"/>
                  <a:pt x="62911" y="20695"/>
                </a:cubicBezTo>
                <a:cubicBezTo>
                  <a:pt x="62880" y="20628"/>
                  <a:pt x="62870" y="20549"/>
                  <a:pt x="62849" y="20482"/>
                </a:cubicBezTo>
                <a:cubicBezTo>
                  <a:pt x="62604" y="19702"/>
                  <a:pt x="62350" y="18923"/>
                  <a:pt x="61997" y="18196"/>
                </a:cubicBezTo>
                <a:cubicBezTo>
                  <a:pt x="61556" y="17287"/>
                  <a:pt x="61192" y="16336"/>
                  <a:pt x="60739" y="15426"/>
                </a:cubicBezTo>
                <a:cubicBezTo>
                  <a:pt x="60438" y="14819"/>
                  <a:pt x="60173" y="14189"/>
                  <a:pt x="59830" y="13603"/>
                </a:cubicBezTo>
                <a:cubicBezTo>
                  <a:pt x="59503" y="13052"/>
                  <a:pt x="59160" y="12512"/>
                  <a:pt x="58822" y="11971"/>
                </a:cubicBezTo>
                <a:cubicBezTo>
                  <a:pt x="58084" y="10786"/>
                  <a:pt x="57279" y="9664"/>
                  <a:pt x="56359" y="8635"/>
                </a:cubicBezTo>
                <a:cubicBezTo>
                  <a:pt x="56084" y="8324"/>
                  <a:pt x="55808" y="8012"/>
                  <a:pt x="55544" y="7695"/>
                </a:cubicBezTo>
                <a:cubicBezTo>
                  <a:pt x="55086" y="7134"/>
                  <a:pt x="54597" y="6599"/>
                  <a:pt x="54094" y="6090"/>
                </a:cubicBezTo>
                <a:cubicBezTo>
                  <a:pt x="53668" y="5648"/>
                  <a:pt x="53226" y="5227"/>
                  <a:pt x="52779" y="4812"/>
                </a:cubicBezTo>
                <a:cubicBezTo>
                  <a:pt x="52223" y="4297"/>
                  <a:pt x="51662" y="3798"/>
                  <a:pt x="51044" y="3372"/>
                </a:cubicBezTo>
                <a:cubicBezTo>
                  <a:pt x="50327" y="2873"/>
                  <a:pt x="49600" y="2405"/>
                  <a:pt x="48820" y="2026"/>
                </a:cubicBezTo>
                <a:cubicBezTo>
                  <a:pt x="48151" y="1710"/>
                  <a:pt x="47480" y="1398"/>
                  <a:pt x="46784" y="1158"/>
                </a:cubicBezTo>
                <a:cubicBezTo>
                  <a:pt x="45801" y="827"/>
                  <a:pt x="44804" y="577"/>
                  <a:pt x="43791" y="390"/>
                </a:cubicBezTo>
                <a:cubicBezTo>
                  <a:pt x="42741" y="198"/>
                  <a:pt x="41686" y="84"/>
                  <a:pt x="40626" y="26"/>
                </a:cubicBezTo>
                <a:cubicBezTo>
                  <a:pt x="40546" y="23"/>
                  <a:pt x="40466" y="22"/>
                  <a:pt x="40386" y="22"/>
                </a:cubicBezTo>
                <a:cubicBezTo>
                  <a:pt x="40187" y="22"/>
                  <a:pt x="39987" y="29"/>
                  <a:pt x="39789" y="29"/>
                </a:cubicBezTo>
                <a:cubicBezTo>
                  <a:pt x="39685" y="29"/>
                  <a:pt x="39581" y="27"/>
                  <a:pt x="39478" y="21"/>
                </a:cubicBezTo>
                <a:cubicBezTo>
                  <a:pt x="39229" y="7"/>
                  <a:pt x="38981" y="1"/>
                  <a:pt x="387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547" name="Google Shape;547;p66"/>
          <p:cNvPicPr preferRelativeResize="0"/>
          <p:nvPr/>
        </p:nvPicPr>
        <p:blipFill rotWithShape="1">
          <a:blip r:embed="rId3">
            <a:alphaModFix/>
          </a:blip>
          <a:srcRect l="18586" r="18579"/>
          <a:stretch/>
        </p:blipFill>
        <p:spPr>
          <a:xfrm rot="979900">
            <a:off x="6939344" y="2954782"/>
            <a:ext cx="2244433" cy="2009280"/>
          </a:xfrm>
          <a:prstGeom prst="rect">
            <a:avLst/>
          </a:prstGeom>
          <a:noFill/>
          <a:ln>
            <a:noFill/>
          </a:ln>
          <a:effectLst>
            <a:outerShdw blurRad="71438" dist="38100" dir="2100000" algn="bl" rotWithShape="0">
              <a:srgbClr val="000000">
                <a:alpha val="20000"/>
              </a:srgbClr>
            </a:outerShdw>
          </a:effectLst>
        </p:spPr>
      </p:pic>
      <p:grpSp>
        <p:nvGrpSpPr>
          <p:cNvPr id="548" name="Google Shape;548;p66"/>
          <p:cNvGrpSpPr/>
          <p:nvPr/>
        </p:nvGrpSpPr>
        <p:grpSpPr>
          <a:xfrm flipH="1">
            <a:off x="7450450" y="2555210"/>
            <a:ext cx="1860471" cy="1042261"/>
            <a:chOff x="7173934" y="4021811"/>
            <a:chExt cx="1591642" cy="891736"/>
          </a:xfrm>
        </p:grpSpPr>
        <p:sp>
          <p:nvSpPr>
            <p:cNvPr id="549" name="Google Shape;549;p66"/>
            <p:cNvSpPr/>
            <p:nvPr/>
          </p:nvSpPr>
          <p:spPr>
            <a:xfrm rot="-6299817">
              <a:off x="7710253" y="3713314"/>
              <a:ext cx="519003" cy="1508729"/>
            </a:xfrm>
            <a:custGeom>
              <a:avLst/>
              <a:gdLst/>
              <a:ahLst/>
              <a:cxnLst/>
              <a:rect l="l" t="t" r="r" b="b"/>
              <a:pathLst>
                <a:path w="21811" h="63404" extrusionOk="0">
                  <a:moveTo>
                    <a:pt x="1" y="1"/>
                  </a:moveTo>
                  <a:lnTo>
                    <a:pt x="1" y="63403"/>
                  </a:lnTo>
                  <a:lnTo>
                    <a:pt x="21810" y="63403"/>
                  </a:lnTo>
                  <a:lnTo>
                    <a:pt x="21810" y="1"/>
                  </a:lnTo>
                  <a:close/>
                </a:path>
              </a:pathLst>
            </a:custGeom>
            <a:solidFill>
              <a:schemeClr val="accent1"/>
            </a:solidFill>
            <a:ln>
              <a:noFill/>
            </a:ln>
            <a:effectLst>
              <a:outerShdw blurRad="57150" dist="38100" dir="2100000" algn="bl" rotWithShape="0">
                <a:srgbClr val="000000">
                  <a:alpha val="21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sz="1200"/>
            </a:p>
          </p:txBody>
        </p:sp>
        <p:sp>
          <p:nvSpPr>
            <p:cNvPr id="550" name="Google Shape;550;p66"/>
            <p:cNvSpPr txBox="1"/>
            <p:nvPr/>
          </p:nvSpPr>
          <p:spPr>
            <a:xfrm rot="-899705">
              <a:off x="7283560" y="4313085"/>
              <a:ext cx="1391379" cy="320191"/>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300" b="1">
                  <a:latin typeface="Playfair Display"/>
                  <a:ea typeface="Playfair Display"/>
                  <a:cs typeface="Playfair Display"/>
                  <a:sym typeface="Playfair Display"/>
                </a:rPr>
                <a:t>Discover cultures</a:t>
              </a:r>
              <a:endParaRPr sz="1200"/>
            </a:p>
          </p:txBody>
        </p:sp>
      </p:grpSp>
      <p:sp>
        <p:nvSpPr>
          <p:cNvPr id="551" name="Google Shape;551;p66"/>
          <p:cNvSpPr/>
          <p:nvPr/>
        </p:nvSpPr>
        <p:spPr>
          <a:xfrm rot="7200341" flipH="1">
            <a:off x="2994864" y="4441826"/>
            <a:ext cx="429937" cy="333359"/>
          </a:xfrm>
          <a:custGeom>
            <a:avLst/>
            <a:gdLst/>
            <a:ahLst/>
            <a:cxnLst/>
            <a:rect l="l" t="t" r="r" b="b"/>
            <a:pathLst>
              <a:path w="17197" h="13334" extrusionOk="0">
                <a:moveTo>
                  <a:pt x="15125" y="1"/>
                </a:moveTo>
                <a:cubicBezTo>
                  <a:pt x="14385" y="1"/>
                  <a:pt x="13618" y="145"/>
                  <a:pt x="12983" y="244"/>
                </a:cubicBezTo>
                <a:cubicBezTo>
                  <a:pt x="10872" y="573"/>
                  <a:pt x="8822" y="1362"/>
                  <a:pt x="7026" y="2525"/>
                </a:cubicBezTo>
                <a:cubicBezTo>
                  <a:pt x="4143" y="4386"/>
                  <a:pt x="2069" y="7191"/>
                  <a:pt x="944" y="10384"/>
                </a:cubicBezTo>
                <a:cubicBezTo>
                  <a:pt x="888" y="9831"/>
                  <a:pt x="840" y="9277"/>
                  <a:pt x="792" y="8724"/>
                </a:cubicBezTo>
                <a:cubicBezTo>
                  <a:pt x="767" y="8475"/>
                  <a:pt x="563" y="8347"/>
                  <a:pt x="370" y="8347"/>
                </a:cubicBezTo>
                <a:cubicBezTo>
                  <a:pt x="180" y="8347"/>
                  <a:pt x="1" y="8471"/>
                  <a:pt x="12" y="8724"/>
                </a:cubicBezTo>
                <a:cubicBezTo>
                  <a:pt x="79" y="10128"/>
                  <a:pt x="147" y="11540"/>
                  <a:pt x="220" y="12946"/>
                </a:cubicBezTo>
                <a:cubicBezTo>
                  <a:pt x="231" y="13182"/>
                  <a:pt x="418" y="13333"/>
                  <a:pt x="617" y="13333"/>
                </a:cubicBezTo>
                <a:cubicBezTo>
                  <a:pt x="710" y="13333"/>
                  <a:pt x="806" y="13299"/>
                  <a:pt x="888" y="13225"/>
                </a:cubicBezTo>
                <a:cubicBezTo>
                  <a:pt x="2227" y="12021"/>
                  <a:pt x="3578" y="10829"/>
                  <a:pt x="4903" y="9612"/>
                </a:cubicBezTo>
                <a:cubicBezTo>
                  <a:pt x="5188" y="9355"/>
                  <a:pt x="4925" y="8977"/>
                  <a:pt x="4622" y="8977"/>
                </a:cubicBezTo>
                <a:cubicBezTo>
                  <a:pt x="4537" y="8977"/>
                  <a:pt x="4449" y="9006"/>
                  <a:pt x="4369" y="9077"/>
                </a:cubicBezTo>
                <a:cubicBezTo>
                  <a:pt x="3340" y="9971"/>
                  <a:pt x="2331" y="10883"/>
                  <a:pt x="1315" y="11796"/>
                </a:cubicBezTo>
                <a:cubicBezTo>
                  <a:pt x="2118" y="8814"/>
                  <a:pt x="3693" y="6132"/>
                  <a:pt x="6084" y="4119"/>
                </a:cubicBezTo>
                <a:cubicBezTo>
                  <a:pt x="7550" y="2878"/>
                  <a:pt x="9247" y="1935"/>
                  <a:pt x="11072" y="1339"/>
                </a:cubicBezTo>
                <a:cubicBezTo>
                  <a:pt x="12063" y="1014"/>
                  <a:pt x="13782" y="450"/>
                  <a:pt x="15194" y="450"/>
                </a:cubicBezTo>
                <a:cubicBezTo>
                  <a:pt x="15845" y="450"/>
                  <a:pt x="16432" y="570"/>
                  <a:pt x="16852" y="888"/>
                </a:cubicBezTo>
                <a:cubicBezTo>
                  <a:pt x="16881" y="909"/>
                  <a:pt x="16911" y="919"/>
                  <a:pt x="16940" y="919"/>
                </a:cubicBezTo>
                <a:cubicBezTo>
                  <a:pt x="17077" y="919"/>
                  <a:pt x="17196" y="713"/>
                  <a:pt x="17071" y="602"/>
                </a:cubicBezTo>
                <a:cubicBezTo>
                  <a:pt x="16552" y="141"/>
                  <a:pt x="15852" y="1"/>
                  <a:pt x="151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2" name="Google Shape;552;p66"/>
          <p:cNvGrpSpPr/>
          <p:nvPr/>
        </p:nvGrpSpPr>
        <p:grpSpPr>
          <a:xfrm rot="-1094564" flipH="1">
            <a:off x="6198537" y="3987951"/>
            <a:ext cx="1860387" cy="1042219"/>
            <a:chOff x="7173934" y="4021811"/>
            <a:chExt cx="1591642" cy="891736"/>
          </a:xfrm>
        </p:grpSpPr>
        <p:sp>
          <p:nvSpPr>
            <p:cNvPr id="553" name="Google Shape;553;p66"/>
            <p:cNvSpPr/>
            <p:nvPr/>
          </p:nvSpPr>
          <p:spPr>
            <a:xfrm rot="-6299817">
              <a:off x="7710253" y="3713314"/>
              <a:ext cx="519003" cy="1508729"/>
            </a:xfrm>
            <a:custGeom>
              <a:avLst/>
              <a:gdLst/>
              <a:ahLst/>
              <a:cxnLst/>
              <a:rect l="l" t="t" r="r" b="b"/>
              <a:pathLst>
                <a:path w="21811" h="63404" extrusionOk="0">
                  <a:moveTo>
                    <a:pt x="1" y="1"/>
                  </a:moveTo>
                  <a:lnTo>
                    <a:pt x="1" y="63403"/>
                  </a:lnTo>
                  <a:lnTo>
                    <a:pt x="21810" y="63403"/>
                  </a:lnTo>
                  <a:lnTo>
                    <a:pt x="21810" y="1"/>
                  </a:lnTo>
                  <a:close/>
                </a:path>
              </a:pathLst>
            </a:custGeom>
            <a:solidFill>
              <a:schemeClr val="accent1"/>
            </a:solidFill>
            <a:ln>
              <a:noFill/>
            </a:ln>
            <a:effectLst>
              <a:outerShdw blurRad="57150" dist="38100" dir="2100000" algn="bl" rotWithShape="0">
                <a:srgbClr val="000000">
                  <a:alpha val="21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66"/>
            <p:cNvSpPr txBox="1"/>
            <p:nvPr/>
          </p:nvSpPr>
          <p:spPr>
            <a:xfrm rot="-899705">
              <a:off x="7283560" y="4313085"/>
              <a:ext cx="1391379" cy="320191"/>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b="1" dirty="0">
                  <a:latin typeface="Playfair Display"/>
                  <a:ea typeface="Playfair Display"/>
                  <a:cs typeface="Playfair Display"/>
                  <a:sym typeface="Playfair Display"/>
                </a:rPr>
                <a:t>Welsh</a:t>
              </a:r>
              <a:endParaRPr dirty="0"/>
            </a:p>
          </p:txBody>
        </p:sp>
      </p:grpSp>
      <p:sp>
        <p:nvSpPr>
          <p:cNvPr id="555" name="Google Shape;555;p66"/>
          <p:cNvSpPr/>
          <p:nvPr/>
        </p:nvSpPr>
        <p:spPr>
          <a:xfrm rot="-734591">
            <a:off x="6944637" y="2550582"/>
            <a:ext cx="968871" cy="342906"/>
          </a:xfrm>
          <a:custGeom>
            <a:avLst/>
            <a:gdLst/>
            <a:ahLst/>
            <a:cxnLst/>
            <a:rect l="l" t="t" r="r" b="b"/>
            <a:pathLst>
              <a:path w="21616" h="7650" extrusionOk="0">
                <a:moveTo>
                  <a:pt x="399" y="0"/>
                </a:moveTo>
                <a:cubicBezTo>
                  <a:pt x="481" y="86"/>
                  <a:pt x="554" y="158"/>
                  <a:pt x="567" y="158"/>
                </a:cubicBezTo>
                <a:cubicBezTo>
                  <a:pt x="569" y="158"/>
                  <a:pt x="569" y="157"/>
                  <a:pt x="569" y="156"/>
                </a:cubicBezTo>
                <a:lnTo>
                  <a:pt x="569" y="156"/>
                </a:lnTo>
                <a:cubicBezTo>
                  <a:pt x="664" y="526"/>
                  <a:pt x="267" y="760"/>
                  <a:pt x="66" y="1086"/>
                </a:cubicBezTo>
                <a:cubicBezTo>
                  <a:pt x="134" y="1132"/>
                  <a:pt x="233" y="1320"/>
                  <a:pt x="301" y="1366"/>
                </a:cubicBezTo>
                <a:cubicBezTo>
                  <a:pt x="233" y="1460"/>
                  <a:pt x="134" y="1695"/>
                  <a:pt x="1" y="1789"/>
                </a:cubicBezTo>
                <a:cubicBezTo>
                  <a:pt x="101" y="1835"/>
                  <a:pt x="233" y="2071"/>
                  <a:pt x="333" y="2117"/>
                </a:cubicBezTo>
                <a:cubicBezTo>
                  <a:pt x="268" y="2211"/>
                  <a:pt x="233" y="2351"/>
                  <a:pt x="134" y="2445"/>
                </a:cubicBezTo>
                <a:cubicBezTo>
                  <a:pt x="301" y="2445"/>
                  <a:pt x="502" y="2445"/>
                  <a:pt x="668" y="2491"/>
                </a:cubicBezTo>
                <a:cubicBezTo>
                  <a:pt x="502" y="2634"/>
                  <a:pt x="268" y="2726"/>
                  <a:pt x="134" y="2914"/>
                </a:cubicBezTo>
                <a:cubicBezTo>
                  <a:pt x="233" y="2914"/>
                  <a:pt x="368" y="3102"/>
                  <a:pt x="502" y="3102"/>
                </a:cubicBezTo>
                <a:cubicBezTo>
                  <a:pt x="401" y="3337"/>
                  <a:pt x="200" y="3523"/>
                  <a:pt x="101" y="3711"/>
                </a:cubicBezTo>
                <a:cubicBezTo>
                  <a:pt x="268" y="3805"/>
                  <a:pt x="502" y="3899"/>
                  <a:pt x="636" y="4085"/>
                </a:cubicBezTo>
                <a:cubicBezTo>
                  <a:pt x="434" y="4274"/>
                  <a:pt x="368" y="4554"/>
                  <a:pt x="268" y="4790"/>
                </a:cubicBezTo>
                <a:cubicBezTo>
                  <a:pt x="434" y="4976"/>
                  <a:pt x="668" y="5022"/>
                  <a:pt x="802" y="5211"/>
                </a:cubicBezTo>
                <a:cubicBezTo>
                  <a:pt x="668" y="5445"/>
                  <a:pt x="434" y="5587"/>
                  <a:pt x="301" y="5867"/>
                </a:cubicBezTo>
                <a:cubicBezTo>
                  <a:pt x="467" y="6102"/>
                  <a:pt x="603" y="6478"/>
                  <a:pt x="870" y="6570"/>
                </a:cubicBezTo>
                <a:cubicBezTo>
                  <a:pt x="734" y="6767"/>
                  <a:pt x="590" y="6953"/>
                  <a:pt x="434" y="7133"/>
                </a:cubicBezTo>
                <a:cubicBezTo>
                  <a:pt x="583" y="7343"/>
                  <a:pt x="517" y="7494"/>
                  <a:pt x="412" y="7649"/>
                </a:cubicBezTo>
                <a:lnTo>
                  <a:pt x="21092" y="7649"/>
                </a:lnTo>
                <a:cubicBezTo>
                  <a:pt x="21132" y="7590"/>
                  <a:pt x="21176" y="7536"/>
                  <a:pt x="21224" y="7485"/>
                </a:cubicBezTo>
                <a:cubicBezTo>
                  <a:pt x="21180" y="7446"/>
                  <a:pt x="21049" y="7328"/>
                  <a:pt x="21005" y="7288"/>
                </a:cubicBezTo>
                <a:cubicBezTo>
                  <a:pt x="21136" y="7251"/>
                  <a:pt x="21265" y="7093"/>
                  <a:pt x="21397" y="7054"/>
                </a:cubicBezTo>
                <a:cubicBezTo>
                  <a:pt x="21243" y="6877"/>
                  <a:pt x="21068" y="6719"/>
                  <a:pt x="20876" y="6585"/>
                </a:cubicBezTo>
                <a:cubicBezTo>
                  <a:pt x="21092" y="6272"/>
                  <a:pt x="21616" y="5959"/>
                  <a:pt x="21007" y="5764"/>
                </a:cubicBezTo>
                <a:cubicBezTo>
                  <a:pt x="21092" y="5686"/>
                  <a:pt x="21136" y="5607"/>
                  <a:pt x="21224" y="5570"/>
                </a:cubicBezTo>
                <a:cubicBezTo>
                  <a:pt x="21092" y="5451"/>
                  <a:pt x="21136" y="5451"/>
                  <a:pt x="21049" y="5333"/>
                </a:cubicBezTo>
                <a:cubicBezTo>
                  <a:pt x="21007" y="5294"/>
                  <a:pt x="20919" y="5294"/>
                  <a:pt x="20876" y="5257"/>
                </a:cubicBezTo>
                <a:cubicBezTo>
                  <a:pt x="20834" y="5217"/>
                  <a:pt x="20919" y="5178"/>
                  <a:pt x="20919" y="5138"/>
                </a:cubicBezTo>
                <a:cubicBezTo>
                  <a:pt x="20788" y="5099"/>
                  <a:pt x="20746" y="5099"/>
                  <a:pt x="20659" y="5022"/>
                </a:cubicBezTo>
                <a:cubicBezTo>
                  <a:pt x="21049" y="4749"/>
                  <a:pt x="20832" y="4436"/>
                  <a:pt x="21180" y="4201"/>
                </a:cubicBezTo>
                <a:cubicBezTo>
                  <a:pt x="21092" y="4004"/>
                  <a:pt x="21136" y="3928"/>
                  <a:pt x="21049" y="3731"/>
                </a:cubicBezTo>
                <a:cubicBezTo>
                  <a:pt x="21121" y="3665"/>
                  <a:pt x="21180" y="3584"/>
                  <a:pt x="21224" y="3496"/>
                </a:cubicBezTo>
                <a:cubicBezTo>
                  <a:pt x="20963" y="3380"/>
                  <a:pt x="20832" y="3223"/>
                  <a:pt x="21007" y="2949"/>
                </a:cubicBezTo>
                <a:cubicBezTo>
                  <a:pt x="20933" y="2940"/>
                  <a:pt x="20869" y="2896"/>
                  <a:pt x="20832" y="2833"/>
                </a:cubicBezTo>
                <a:cubicBezTo>
                  <a:pt x="20963" y="2754"/>
                  <a:pt x="21092" y="2520"/>
                  <a:pt x="21268" y="2441"/>
                </a:cubicBezTo>
                <a:cubicBezTo>
                  <a:pt x="21224" y="2402"/>
                  <a:pt x="21136" y="2323"/>
                  <a:pt x="21092" y="2286"/>
                </a:cubicBezTo>
                <a:cubicBezTo>
                  <a:pt x="21049" y="2049"/>
                  <a:pt x="21092" y="2089"/>
                  <a:pt x="20919" y="1854"/>
                </a:cubicBezTo>
                <a:cubicBezTo>
                  <a:pt x="21007" y="1620"/>
                  <a:pt x="21092" y="1346"/>
                  <a:pt x="21397" y="1152"/>
                </a:cubicBezTo>
                <a:cubicBezTo>
                  <a:pt x="21298" y="1103"/>
                  <a:pt x="21197" y="1064"/>
                  <a:pt x="21092" y="1033"/>
                </a:cubicBezTo>
                <a:cubicBezTo>
                  <a:pt x="21136" y="994"/>
                  <a:pt x="21224" y="955"/>
                  <a:pt x="21268" y="878"/>
                </a:cubicBezTo>
                <a:cubicBezTo>
                  <a:pt x="21180" y="839"/>
                  <a:pt x="21049" y="799"/>
                  <a:pt x="20963" y="760"/>
                </a:cubicBezTo>
                <a:cubicBezTo>
                  <a:pt x="21049" y="720"/>
                  <a:pt x="21182" y="525"/>
                  <a:pt x="21268" y="486"/>
                </a:cubicBezTo>
                <a:cubicBezTo>
                  <a:pt x="21136" y="486"/>
                  <a:pt x="21007" y="368"/>
                  <a:pt x="20876" y="331"/>
                </a:cubicBezTo>
                <a:cubicBezTo>
                  <a:pt x="20919" y="291"/>
                  <a:pt x="21049" y="173"/>
                  <a:pt x="21136" y="134"/>
                </a:cubicBezTo>
                <a:lnTo>
                  <a:pt x="21007" y="94"/>
                </a:lnTo>
                <a:cubicBezTo>
                  <a:pt x="21046" y="77"/>
                  <a:pt x="21116" y="39"/>
                  <a:pt x="21193" y="0"/>
                </a:cubicBezTo>
                <a:close/>
              </a:path>
            </a:pathLst>
          </a:custGeom>
          <a:solidFill>
            <a:schemeClr val="lt2">
              <a:alpha val="659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66"/>
          <p:cNvSpPr/>
          <p:nvPr/>
        </p:nvSpPr>
        <p:spPr>
          <a:xfrm rot="-984193">
            <a:off x="6599523" y="380658"/>
            <a:ext cx="1701869" cy="1814166"/>
          </a:xfrm>
          <a:prstGeom prst="rect">
            <a:avLst/>
          </a:prstGeom>
          <a:solidFill>
            <a:schemeClr val="dk2"/>
          </a:solidFill>
          <a:ln>
            <a:noFill/>
          </a:ln>
          <a:effectLst>
            <a:outerShdw blurRad="57150" dist="38100" dir="2100000" algn="bl" rotWithShape="0">
              <a:srgbClr val="000000">
                <a:alpha val="20000"/>
              </a:srgbClr>
            </a:outerShdw>
          </a:effectLst>
        </p:spPr>
        <p:txBody>
          <a:bodyPr spcFirstLastPara="1" wrap="square" lIns="182875" tIns="457200" rIns="91425" bIns="91425" anchor="t" anchorCtr="0">
            <a:noAutofit/>
          </a:bodyPr>
          <a:lstStyle/>
          <a:p>
            <a:pPr marL="0" lvl="0" indent="0" algn="ctr" rtl="0">
              <a:spcBef>
                <a:spcPts val="0"/>
              </a:spcBef>
              <a:spcAft>
                <a:spcPts val="0"/>
              </a:spcAft>
              <a:buNone/>
            </a:pPr>
            <a:r>
              <a:rPr lang="en" sz="2100" b="1" dirty="0">
                <a:latin typeface="Playfair Display"/>
                <a:ea typeface="Playfair Display"/>
                <a:cs typeface="Playfair Display"/>
                <a:sym typeface="Playfair Display"/>
              </a:rPr>
              <a:t>Start an event</a:t>
            </a:r>
            <a:endParaRPr sz="1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60"/>
        <p:cNvGrpSpPr/>
        <p:nvPr/>
      </p:nvGrpSpPr>
      <p:grpSpPr>
        <a:xfrm>
          <a:off x="0" y="0"/>
          <a:ext cx="0" cy="0"/>
          <a:chOff x="0" y="0"/>
          <a:chExt cx="0" cy="0"/>
        </a:xfrm>
      </p:grpSpPr>
      <p:sp>
        <p:nvSpPr>
          <p:cNvPr id="564" name="Google Shape;564;p67"/>
          <p:cNvSpPr txBox="1">
            <a:spLocks noGrp="1"/>
          </p:cNvSpPr>
          <p:nvPr>
            <p:ph type="title"/>
          </p:nvPr>
        </p:nvSpPr>
        <p:spPr>
          <a:xfrm>
            <a:off x="541750" y="416959"/>
            <a:ext cx="4185900" cy="841800"/>
          </a:xfrm>
          <a:prstGeom prst="rect">
            <a:avLst/>
          </a:prstGeom>
        </p:spPr>
        <p:txBody>
          <a:bodyPr spcFirstLastPara="1" wrap="square" lIns="91425" tIns="91425" rIns="91425" bIns="91425" anchor="ctr" anchorCtr="0">
            <a:noAutofit/>
          </a:bodyPr>
          <a:lstStyle/>
          <a:p>
            <a:pPr lvl="0"/>
            <a:r>
              <a:rPr lang="en-GB" sz="2800" b="1" dirty="0"/>
              <a:t>Financial Estimation </a:t>
            </a:r>
            <a:endParaRPr sz="2800" dirty="0"/>
          </a:p>
        </p:txBody>
      </p:sp>
      <p:sp>
        <p:nvSpPr>
          <p:cNvPr id="568" name="Google Shape;568;p67"/>
          <p:cNvSpPr/>
          <p:nvPr/>
        </p:nvSpPr>
        <p:spPr>
          <a:xfrm rot="3742150">
            <a:off x="1005903" y="3680882"/>
            <a:ext cx="814980" cy="396716"/>
          </a:xfrm>
          <a:custGeom>
            <a:avLst/>
            <a:gdLst/>
            <a:ahLst/>
            <a:cxnLst/>
            <a:rect l="l" t="t" r="r" b="b"/>
            <a:pathLst>
              <a:path w="18078" h="8800" extrusionOk="0">
                <a:moveTo>
                  <a:pt x="1352" y="2046"/>
                </a:moveTo>
                <a:lnTo>
                  <a:pt x="1352" y="2046"/>
                </a:lnTo>
                <a:cubicBezTo>
                  <a:pt x="1391" y="2072"/>
                  <a:pt x="1443" y="2097"/>
                  <a:pt x="1481" y="2123"/>
                </a:cubicBezTo>
                <a:cubicBezTo>
                  <a:pt x="1559" y="2266"/>
                  <a:pt x="1649" y="2421"/>
                  <a:pt x="1753" y="2563"/>
                </a:cubicBezTo>
                <a:cubicBezTo>
                  <a:pt x="1611" y="2382"/>
                  <a:pt x="1481" y="2227"/>
                  <a:pt x="1352" y="2046"/>
                </a:cubicBezTo>
                <a:close/>
                <a:moveTo>
                  <a:pt x="1818" y="3106"/>
                </a:moveTo>
                <a:lnTo>
                  <a:pt x="1818" y="3106"/>
                </a:lnTo>
                <a:cubicBezTo>
                  <a:pt x="2231" y="3559"/>
                  <a:pt x="2684" y="3998"/>
                  <a:pt x="3163" y="4386"/>
                </a:cubicBezTo>
                <a:cubicBezTo>
                  <a:pt x="4016" y="5330"/>
                  <a:pt x="4999" y="6145"/>
                  <a:pt x="6085" y="6843"/>
                </a:cubicBezTo>
                <a:cubicBezTo>
                  <a:pt x="5128" y="6456"/>
                  <a:pt x="4236" y="5925"/>
                  <a:pt x="3499" y="5214"/>
                </a:cubicBezTo>
                <a:cubicBezTo>
                  <a:pt x="2839" y="4580"/>
                  <a:pt x="2296" y="3869"/>
                  <a:pt x="1818" y="3106"/>
                </a:cubicBezTo>
                <a:close/>
                <a:moveTo>
                  <a:pt x="4805" y="5563"/>
                </a:moveTo>
                <a:lnTo>
                  <a:pt x="4805" y="5563"/>
                </a:lnTo>
                <a:cubicBezTo>
                  <a:pt x="5710" y="6132"/>
                  <a:pt x="6667" y="6624"/>
                  <a:pt x="7637" y="7025"/>
                </a:cubicBezTo>
                <a:cubicBezTo>
                  <a:pt x="7986" y="7167"/>
                  <a:pt x="8348" y="7309"/>
                  <a:pt x="8723" y="7464"/>
                </a:cubicBezTo>
                <a:cubicBezTo>
                  <a:pt x="8503" y="7425"/>
                  <a:pt x="8284" y="7400"/>
                  <a:pt x="8077" y="7361"/>
                </a:cubicBezTo>
                <a:cubicBezTo>
                  <a:pt x="7857" y="7335"/>
                  <a:pt x="7663" y="7283"/>
                  <a:pt x="7456" y="7244"/>
                </a:cubicBezTo>
                <a:cubicBezTo>
                  <a:pt x="6499" y="6779"/>
                  <a:pt x="5620" y="6210"/>
                  <a:pt x="4805" y="5563"/>
                </a:cubicBezTo>
                <a:close/>
                <a:moveTo>
                  <a:pt x="16314" y="7180"/>
                </a:moveTo>
                <a:lnTo>
                  <a:pt x="16314" y="7180"/>
                </a:lnTo>
                <a:cubicBezTo>
                  <a:pt x="16198" y="7283"/>
                  <a:pt x="16069" y="7374"/>
                  <a:pt x="15926" y="7477"/>
                </a:cubicBezTo>
                <a:cubicBezTo>
                  <a:pt x="15066" y="7938"/>
                  <a:pt x="14132" y="8125"/>
                  <a:pt x="13172" y="8125"/>
                </a:cubicBezTo>
                <a:cubicBezTo>
                  <a:pt x="12516" y="8125"/>
                  <a:pt x="11847" y="8038"/>
                  <a:pt x="11180" y="7891"/>
                </a:cubicBezTo>
                <a:cubicBezTo>
                  <a:pt x="12021" y="7878"/>
                  <a:pt x="12861" y="7813"/>
                  <a:pt x="13702" y="7736"/>
                </a:cubicBezTo>
                <a:cubicBezTo>
                  <a:pt x="14581" y="7658"/>
                  <a:pt x="15487" y="7503"/>
                  <a:pt x="16314" y="7180"/>
                </a:cubicBezTo>
                <a:close/>
                <a:moveTo>
                  <a:pt x="8723" y="7800"/>
                </a:moveTo>
                <a:lnTo>
                  <a:pt x="8723" y="7800"/>
                </a:lnTo>
                <a:cubicBezTo>
                  <a:pt x="9124" y="7852"/>
                  <a:pt x="9525" y="7878"/>
                  <a:pt x="9926" y="7891"/>
                </a:cubicBezTo>
                <a:cubicBezTo>
                  <a:pt x="10977" y="8229"/>
                  <a:pt x="12052" y="8446"/>
                  <a:pt x="13105" y="8471"/>
                </a:cubicBezTo>
                <a:lnTo>
                  <a:pt x="13105" y="8471"/>
                </a:lnTo>
                <a:cubicBezTo>
                  <a:pt x="13064" y="8476"/>
                  <a:pt x="13018" y="8486"/>
                  <a:pt x="12965" y="8499"/>
                </a:cubicBezTo>
                <a:cubicBezTo>
                  <a:pt x="12775" y="8513"/>
                  <a:pt x="12585" y="8519"/>
                  <a:pt x="12394" y="8519"/>
                </a:cubicBezTo>
                <a:cubicBezTo>
                  <a:pt x="11155" y="8519"/>
                  <a:pt x="9900" y="8238"/>
                  <a:pt x="8723" y="7800"/>
                </a:cubicBezTo>
                <a:close/>
                <a:moveTo>
                  <a:pt x="688" y="0"/>
                </a:moveTo>
                <a:cubicBezTo>
                  <a:pt x="613" y="0"/>
                  <a:pt x="523" y="40"/>
                  <a:pt x="511" y="119"/>
                </a:cubicBezTo>
                <a:cubicBezTo>
                  <a:pt x="486" y="287"/>
                  <a:pt x="473" y="442"/>
                  <a:pt x="447" y="610"/>
                </a:cubicBezTo>
                <a:cubicBezTo>
                  <a:pt x="408" y="636"/>
                  <a:pt x="395" y="701"/>
                  <a:pt x="395" y="753"/>
                </a:cubicBezTo>
                <a:cubicBezTo>
                  <a:pt x="317" y="778"/>
                  <a:pt x="253" y="882"/>
                  <a:pt x="292" y="972"/>
                </a:cubicBezTo>
                <a:cubicBezTo>
                  <a:pt x="330" y="1024"/>
                  <a:pt x="343" y="1089"/>
                  <a:pt x="382" y="1140"/>
                </a:cubicBezTo>
                <a:cubicBezTo>
                  <a:pt x="201" y="2679"/>
                  <a:pt x="72" y="4205"/>
                  <a:pt x="7" y="5744"/>
                </a:cubicBezTo>
                <a:cubicBezTo>
                  <a:pt x="1" y="5857"/>
                  <a:pt x="74" y="5909"/>
                  <a:pt x="153" y="5909"/>
                </a:cubicBezTo>
                <a:cubicBezTo>
                  <a:pt x="238" y="5909"/>
                  <a:pt x="330" y="5851"/>
                  <a:pt x="343" y="5744"/>
                </a:cubicBezTo>
                <a:cubicBezTo>
                  <a:pt x="382" y="5408"/>
                  <a:pt x="421" y="5072"/>
                  <a:pt x="460" y="4723"/>
                </a:cubicBezTo>
                <a:cubicBezTo>
                  <a:pt x="473" y="4891"/>
                  <a:pt x="486" y="5072"/>
                  <a:pt x="511" y="5227"/>
                </a:cubicBezTo>
                <a:cubicBezTo>
                  <a:pt x="518" y="5327"/>
                  <a:pt x="597" y="5379"/>
                  <a:pt x="676" y="5379"/>
                </a:cubicBezTo>
                <a:cubicBezTo>
                  <a:pt x="749" y="5379"/>
                  <a:pt x="822" y="5334"/>
                  <a:pt x="835" y="5240"/>
                </a:cubicBezTo>
                <a:cubicBezTo>
                  <a:pt x="835" y="5330"/>
                  <a:pt x="848" y="5408"/>
                  <a:pt x="848" y="5473"/>
                </a:cubicBezTo>
                <a:cubicBezTo>
                  <a:pt x="854" y="5570"/>
                  <a:pt x="932" y="5618"/>
                  <a:pt x="1004" y="5618"/>
                </a:cubicBezTo>
                <a:cubicBezTo>
                  <a:pt x="1077" y="5618"/>
                  <a:pt x="1145" y="5570"/>
                  <a:pt x="1132" y="5473"/>
                </a:cubicBezTo>
                <a:cubicBezTo>
                  <a:pt x="1119" y="4942"/>
                  <a:pt x="1093" y="4386"/>
                  <a:pt x="1068" y="3856"/>
                </a:cubicBezTo>
                <a:cubicBezTo>
                  <a:pt x="1068" y="3404"/>
                  <a:pt x="1068" y="2951"/>
                  <a:pt x="1093" y="2498"/>
                </a:cubicBezTo>
                <a:cubicBezTo>
                  <a:pt x="1714" y="3623"/>
                  <a:pt x="2464" y="4710"/>
                  <a:pt x="3434" y="5589"/>
                </a:cubicBezTo>
                <a:cubicBezTo>
                  <a:pt x="4559" y="6624"/>
                  <a:pt x="5969" y="7231"/>
                  <a:pt x="7443" y="7555"/>
                </a:cubicBezTo>
                <a:cubicBezTo>
                  <a:pt x="7650" y="7658"/>
                  <a:pt x="7857" y="7749"/>
                  <a:pt x="8077" y="7826"/>
                </a:cubicBezTo>
                <a:cubicBezTo>
                  <a:pt x="9422" y="8394"/>
                  <a:pt x="10929" y="8799"/>
                  <a:pt x="12419" y="8799"/>
                </a:cubicBezTo>
                <a:cubicBezTo>
                  <a:pt x="12762" y="8799"/>
                  <a:pt x="13104" y="8778"/>
                  <a:pt x="13443" y="8732"/>
                </a:cubicBezTo>
                <a:cubicBezTo>
                  <a:pt x="14375" y="8602"/>
                  <a:pt x="15254" y="8266"/>
                  <a:pt x="16030" y="7788"/>
                </a:cubicBezTo>
                <a:cubicBezTo>
                  <a:pt x="16418" y="7568"/>
                  <a:pt x="16767" y="7309"/>
                  <a:pt x="17129" y="6986"/>
                </a:cubicBezTo>
                <a:cubicBezTo>
                  <a:pt x="17155" y="6960"/>
                  <a:pt x="17168" y="6908"/>
                  <a:pt x="17168" y="6882"/>
                </a:cubicBezTo>
                <a:cubicBezTo>
                  <a:pt x="17452" y="6598"/>
                  <a:pt x="17724" y="6313"/>
                  <a:pt x="17970" y="6003"/>
                </a:cubicBezTo>
                <a:cubicBezTo>
                  <a:pt x="18078" y="5905"/>
                  <a:pt x="17969" y="5739"/>
                  <a:pt x="17848" y="5739"/>
                </a:cubicBezTo>
                <a:cubicBezTo>
                  <a:pt x="17810" y="5739"/>
                  <a:pt x="17771" y="5756"/>
                  <a:pt x="17737" y="5796"/>
                </a:cubicBezTo>
                <a:cubicBezTo>
                  <a:pt x="16625" y="7102"/>
                  <a:pt x="14840" y="7296"/>
                  <a:pt x="13224" y="7425"/>
                </a:cubicBezTo>
                <a:cubicBezTo>
                  <a:pt x="12344" y="7508"/>
                  <a:pt x="11457" y="7550"/>
                  <a:pt x="10567" y="7550"/>
                </a:cubicBezTo>
                <a:cubicBezTo>
                  <a:pt x="10345" y="7550"/>
                  <a:pt x="10122" y="7547"/>
                  <a:pt x="9900" y="7542"/>
                </a:cubicBezTo>
                <a:cubicBezTo>
                  <a:pt x="8930" y="7231"/>
                  <a:pt x="7973" y="6831"/>
                  <a:pt x="7120" y="6430"/>
                </a:cubicBezTo>
                <a:cubicBezTo>
                  <a:pt x="5645" y="5744"/>
                  <a:pt x="4236" y="4904"/>
                  <a:pt x="3033" y="3843"/>
                </a:cubicBezTo>
                <a:cubicBezTo>
                  <a:pt x="2606" y="3365"/>
                  <a:pt x="2231" y="2873"/>
                  <a:pt x="1882" y="2330"/>
                </a:cubicBezTo>
                <a:lnTo>
                  <a:pt x="1882" y="2330"/>
                </a:lnTo>
                <a:cubicBezTo>
                  <a:pt x="2361" y="2615"/>
                  <a:pt x="2852" y="2873"/>
                  <a:pt x="3369" y="3106"/>
                </a:cubicBezTo>
                <a:cubicBezTo>
                  <a:pt x="3641" y="3300"/>
                  <a:pt x="3938" y="3481"/>
                  <a:pt x="4223" y="3649"/>
                </a:cubicBezTo>
                <a:cubicBezTo>
                  <a:pt x="4254" y="3665"/>
                  <a:pt x="4282" y="3672"/>
                  <a:pt x="4309" y="3672"/>
                </a:cubicBezTo>
                <a:cubicBezTo>
                  <a:pt x="4350" y="3672"/>
                  <a:pt x="4386" y="3655"/>
                  <a:pt x="4417" y="3623"/>
                </a:cubicBezTo>
                <a:cubicBezTo>
                  <a:pt x="4546" y="3598"/>
                  <a:pt x="4624" y="3417"/>
                  <a:pt x="4520" y="3326"/>
                </a:cubicBezTo>
                <a:cubicBezTo>
                  <a:pt x="4482" y="3287"/>
                  <a:pt x="4456" y="3274"/>
                  <a:pt x="4417" y="3235"/>
                </a:cubicBezTo>
                <a:cubicBezTo>
                  <a:pt x="4404" y="3210"/>
                  <a:pt x="4391" y="3171"/>
                  <a:pt x="4352" y="3158"/>
                </a:cubicBezTo>
                <a:cubicBezTo>
                  <a:pt x="4275" y="3093"/>
                  <a:pt x="4197" y="3041"/>
                  <a:pt x="4094" y="2977"/>
                </a:cubicBezTo>
                <a:cubicBezTo>
                  <a:pt x="3356" y="2382"/>
                  <a:pt x="2606" y="1774"/>
                  <a:pt x="1869" y="1166"/>
                </a:cubicBezTo>
                <a:cubicBezTo>
                  <a:pt x="1546" y="843"/>
                  <a:pt x="1223" y="507"/>
                  <a:pt x="912" y="171"/>
                </a:cubicBezTo>
                <a:lnTo>
                  <a:pt x="912" y="158"/>
                </a:lnTo>
                <a:cubicBezTo>
                  <a:pt x="912" y="53"/>
                  <a:pt x="829" y="1"/>
                  <a:pt x="746" y="1"/>
                </a:cubicBezTo>
                <a:cubicBezTo>
                  <a:pt x="737" y="1"/>
                  <a:pt x="727" y="1"/>
                  <a:pt x="718" y="2"/>
                </a:cubicBezTo>
                <a:cubicBezTo>
                  <a:pt x="709" y="1"/>
                  <a:pt x="698" y="0"/>
                  <a:pt x="6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9" name="Google Shape;569;p67"/>
          <p:cNvGrpSpPr/>
          <p:nvPr/>
        </p:nvGrpSpPr>
        <p:grpSpPr>
          <a:xfrm rot="8797368">
            <a:off x="7819482" y="467576"/>
            <a:ext cx="1305764" cy="202275"/>
            <a:chOff x="3363200" y="3813050"/>
            <a:chExt cx="781425" cy="121050"/>
          </a:xfrm>
        </p:grpSpPr>
        <p:sp>
          <p:nvSpPr>
            <p:cNvPr id="570" name="Google Shape;570;p67"/>
            <p:cNvSpPr/>
            <p:nvPr/>
          </p:nvSpPr>
          <p:spPr>
            <a:xfrm>
              <a:off x="3364800" y="3814650"/>
              <a:ext cx="778850" cy="117750"/>
            </a:xfrm>
            <a:custGeom>
              <a:avLst/>
              <a:gdLst/>
              <a:ahLst/>
              <a:cxnLst/>
              <a:rect l="l" t="t" r="r" b="b"/>
              <a:pathLst>
                <a:path w="31154" h="4710" extrusionOk="0">
                  <a:moveTo>
                    <a:pt x="2238" y="277"/>
                  </a:moveTo>
                  <a:cubicBezTo>
                    <a:pt x="7640" y="483"/>
                    <a:pt x="13043" y="583"/>
                    <a:pt x="18449" y="583"/>
                  </a:cubicBezTo>
                  <a:cubicBezTo>
                    <a:pt x="20873" y="583"/>
                    <a:pt x="23297" y="563"/>
                    <a:pt x="25722" y="523"/>
                  </a:cubicBezTo>
                  <a:cubicBezTo>
                    <a:pt x="25800" y="523"/>
                    <a:pt x="25852" y="432"/>
                    <a:pt x="25813" y="368"/>
                  </a:cubicBezTo>
                  <a:lnTo>
                    <a:pt x="25852" y="368"/>
                  </a:lnTo>
                  <a:cubicBezTo>
                    <a:pt x="25684" y="782"/>
                    <a:pt x="25800" y="1260"/>
                    <a:pt x="26136" y="1557"/>
                  </a:cubicBezTo>
                  <a:cubicBezTo>
                    <a:pt x="26123" y="1557"/>
                    <a:pt x="26097" y="1570"/>
                    <a:pt x="26072" y="1583"/>
                  </a:cubicBezTo>
                  <a:cubicBezTo>
                    <a:pt x="26072" y="1532"/>
                    <a:pt x="26020" y="1506"/>
                    <a:pt x="25981" y="1506"/>
                  </a:cubicBezTo>
                  <a:cubicBezTo>
                    <a:pt x="20278" y="1442"/>
                    <a:pt x="14575" y="1411"/>
                    <a:pt x="8876" y="1411"/>
                  </a:cubicBezTo>
                  <a:cubicBezTo>
                    <a:pt x="6434" y="1411"/>
                    <a:pt x="3993" y="1417"/>
                    <a:pt x="1553" y="1428"/>
                  </a:cubicBezTo>
                  <a:cubicBezTo>
                    <a:pt x="1527" y="1428"/>
                    <a:pt x="1501" y="1441"/>
                    <a:pt x="1475" y="1454"/>
                  </a:cubicBezTo>
                  <a:cubicBezTo>
                    <a:pt x="1578" y="1040"/>
                    <a:pt x="1785" y="652"/>
                    <a:pt x="2070" y="329"/>
                  </a:cubicBezTo>
                  <a:lnTo>
                    <a:pt x="2147" y="329"/>
                  </a:lnTo>
                  <a:cubicBezTo>
                    <a:pt x="2154" y="331"/>
                    <a:pt x="2161" y="332"/>
                    <a:pt x="2168" y="332"/>
                  </a:cubicBezTo>
                  <a:cubicBezTo>
                    <a:pt x="2199" y="332"/>
                    <a:pt x="2227" y="309"/>
                    <a:pt x="2238" y="277"/>
                  </a:cubicBezTo>
                  <a:close/>
                  <a:moveTo>
                    <a:pt x="29162" y="1338"/>
                  </a:moveTo>
                  <a:cubicBezTo>
                    <a:pt x="29848" y="1557"/>
                    <a:pt x="30688" y="1868"/>
                    <a:pt x="30688" y="2152"/>
                  </a:cubicBezTo>
                  <a:cubicBezTo>
                    <a:pt x="30701" y="2269"/>
                    <a:pt x="29809" y="2683"/>
                    <a:pt x="29123" y="2993"/>
                  </a:cubicBezTo>
                  <a:cubicBezTo>
                    <a:pt x="29123" y="2967"/>
                    <a:pt x="29111" y="2954"/>
                    <a:pt x="29085" y="2941"/>
                  </a:cubicBezTo>
                  <a:cubicBezTo>
                    <a:pt x="28619" y="2540"/>
                    <a:pt x="28632" y="1803"/>
                    <a:pt x="29123" y="1428"/>
                  </a:cubicBezTo>
                  <a:cubicBezTo>
                    <a:pt x="29149" y="1402"/>
                    <a:pt x="29162" y="1376"/>
                    <a:pt x="29162" y="1338"/>
                  </a:cubicBezTo>
                  <a:close/>
                  <a:moveTo>
                    <a:pt x="1449" y="1583"/>
                  </a:moveTo>
                  <a:cubicBezTo>
                    <a:pt x="1462" y="1635"/>
                    <a:pt x="1501" y="1661"/>
                    <a:pt x="1553" y="1661"/>
                  </a:cubicBezTo>
                  <a:cubicBezTo>
                    <a:pt x="4330" y="1643"/>
                    <a:pt x="7110" y="1635"/>
                    <a:pt x="9890" y="1635"/>
                  </a:cubicBezTo>
                  <a:cubicBezTo>
                    <a:pt x="15211" y="1635"/>
                    <a:pt x="20534" y="1666"/>
                    <a:pt x="25852" y="1726"/>
                  </a:cubicBezTo>
                  <a:cubicBezTo>
                    <a:pt x="25709" y="1855"/>
                    <a:pt x="25606" y="2023"/>
                    <a:pt x="25593" y="2217"/>
                  </a:cubicBezTo>
                  <a:cubicBezTo>
                    <a:pt x="25554" y="2553"/>
                    <a:pt x="25735" y="2877"/>
                    <a:pt x="26033" y="3019"/>
                  </a:cubicBezTo>
                  <a:cubicBezTo>
                    <a:pt x="25981" y="3058"/>
                    <a:pt x="25916" y="3096"/>
                    <a:pt x="25878" y="3135"/>
                  </a:cubicBezTo>
                  <a:cubicBezTo>
                    <a:pt x="25852" y="3122"/>
                    <a:pt x="25826" y="3109"/>
                    <a:pt x="25813" y="3109"/>
                  </a:cubicBezTo>
                  <a:lnTo>
                    <a:pt x="1553" y="2889"/>
                  </a:lnTo>
                  <a:cubicBezTo>
                    <a:pt x="1545" y="2886"/>
                    <a:pt x="1537" y="2884"/>
                    <a:pt x="1530" y="2884"/>
                  </a:cubicBezTo>
                  <a:cubicBezTo>
                    <a:pt x="1513" y="2884"/>
                    <a:pt x="1497" y="2893"/>
                    <a:pt x="1488" y="2902"/>
                  </a:cubicBezTo>
                  <a:cubicBezTo>
                    <a:pt x="1384" y="2476"/>
                    <a:pt x="1372" y="2023"/>
                    <a:pt x="1449" y="1583"/>
                  </a:cubicBezTo>
                  <a:close/>
                  <a:moveTo>
                    <a:pt x="1798" y="342"/>
                  </a:moveTo>
                  <a:cubicBezTo>
                    <a:pt x="1553" y="652"/>
                    <a:pt x="1384" y="1001"/>
                    <a:pt x="1294" y="1376"/>
                  </a:cubicBezTo>
                  <a:cubicBezTo>
                    <a:pt x="1294" y="1314"/>
                    <a:pt x="1238" y="1270"/>
                    <a:pt x="1183" y="1270"/>
                  </a:cubicBezTo>
                  <a:cubicBezTo>
                    <a:pt x="1158" y="1270"/>
                    <a:pt x="1133" y="1279"/>
                    <a:pt x="1113" y="1299"/>
                  </a:cubicBezTo>
                  <a:cubicBezTo>
                    <a:pt x="815" y="1609"/>
                    <a:pt x="725" y="2049"/>
                    <a:pt x="867" y="2450"/>
                  </a:cubicBezTo>
                  <a:cubicBezTo>
                    <a:pt x="883" y="2502"/>
                    <a:pt x="926" y="2525"/>
                    <a:pt x="968" y="2525"/>
                  </a:cubicBezTo>
                  <a:cubicBezTo>
                    <a:pt x="1031" y="2525"/>
                    <a:pt x="1092" y="2475"/>
                    <a:pt x="1061" y="2398"/>
                  </a:cubicBezTo>
                  <a:cubicBezTo>
                    <a:pt x="945" y="2075"/>
                    <a:pt x="1022" y="1700"/>
                    <a:pt x="1268" y="1441"/>
                  </a:cubicBezTo>
                  <a:cubicBezTo>
                    <a:pt x="1268" y="1441"/>
                    <a:pt x="1274" y="1435"/>
                    <a:pt x="1278" y="1427"/>
                  </a:cubicBezTo>
                  <a:lnTo>
                    <a:pt x="1278" y="1427"/>
                  </a:lnTo>
                  <a:cubicBezTo>
                    <a:pt x="1037" y="2394"/>
                    <a:pt x="1309" y="3462"/>
                    <a:pt x="1876" y="4364"/>
                  </a:cubicBezTo>
                  <a:cubicBezTo>
                    <a:pt x="854" y="4209"/>
                    <a:pt x="221" y="3536"/>
                    <a:pt x="221" y="2385"/>
                  </a:cubicBezTo>
                  <a:cubicBezTo>
                    <a:pt x="221" y="1376"/>
                    <a:pt x="802" y="445"/>
                    <a:pt x="1798" y="342"/>
                  </a:cubicBezTo>
                  <a:close/>
                  <a:moveTo>
                    <a:pt x="26084" y="407"/>
                  </a:moveTo>
                  <a:lnTo>
                    <a:pt x="26084" y="407"/>
                  </a:lnTo>
                  <a:cubicBezTo>
                    <a:pt x="26434" y="484"/>
                    <a:pt x="26783" y="575"/>
                    <a:pt x="27119" y="704"/>
                  </a:cubicBezTo>
                  <a:cubicBezTo>
                    <a:pt x="27533" y="820"/>
                    <a:pt x="27934" y="950"/>
                    <a:pt x="28348" y="1092"/>
                  </a:cubicBezTo>
                  <a:cubicBezTo>
                    <a:pt x="28464" y="1131"/>
                    <a:pt x="28697" y="1195"/>
                    <a:pt x="28981" y="1286"/>
                  </a:cubicBezTo>
                  <a:cubicBezTo>
                    <a:pt x="28399" y="1739"/>
                    <a:pt x="28386" y="2605"/>
                    <a:pt x="28929" y="3083"/>
                  </a:cubicBezTo>
                  <a:cubicBezTo>
                    <a:pt x="28671" y="3187"/>
                    <a:pt x="28451" y="3277"/>
                    <a:pt x="28386" y="3316"/>
                  </a:cubicBezTo>
                  <a:cubicBezTo>
                    <a:pt x="27610" y="3691"/>
                    <a:pt x="26822" y="4040"/>
                    <a:pt x="26033" y="4377"/>
                  </a:cubicBezTo>
                  <a:cubicBezTo>
                    <a:pt x="26007" y="4390"/>
                    <a:pt x="25994" y="4403"/>
                    <a:pt x="25994" y="4415"/>
                  </a:cubicBezTo>
                  <a:cubicBezTo>
                    <a:pt x="25554" y="4066"/>
                    <a:pt x="25671" y="3381"/>
                    <a:pt x="26201" y="3187"/>
                  </a:cubicBezTo>
                  <a:cubicBezTo>
                    <a:pt x="26266" y="3161"/>
                    <a:pt x="26278" y="3083"/>
                    <a:pt x="26253" y="3032"/>
                  </a:cubicBezTo>
                  <a:cubicBezTo>
                    <a:pt x="26266" y="2967"/>
                    <a:pt x="26240" y="2902"/>
                    <a:pt x="26188" y="2889"/>
                  </a:cubicBezTo>
                  <a:cubicBezTo>
                    <a:pt x="25584" y="2633"/>
                    <a:pt x="25759" y="1738"/>
                    <a:pt x="26407" y="1738"/>
                  </a:cubicBezTo>
                  <a:cubicBezTo>
                    <a:pt x="26411" y="1738"/>
                    <a:pt x="26416" y="1738"/>
                    <a:pt x="26421" y="1739"/>
                  </a:cubicBezTo>
                  <a:cubicBezTo>
                    <a:pt x="26563" y="1739"/>
                    <a:pt x="26563" y="1532"/>
                    <a:pt x="26421" y="1532"/>
                  </a:cubicBezTo>
                  <a:cubicBezTo>
                    <a:pt x="26408" y="1519"/>
                    <a:pt x="26395" y="1506"/>
                    <a:pt x="26382" y="1493"/>
                  </a:cubicBezTo>
                  <a:cubicBezTo>
                    <a:pt x="26020" y="1260"/>
                    <a:pt x="25890" y="794"/>
                    <a:pt x="26084" y="407"/>
                  </a:cubicBezTo>
                  <a:close/>
                  <a:moveTo>
                    <a:pt x="1553" y="3109"/>
                  </a:moveTo>
                  <a:lnTo>
                    <a:pt x="25696" y="3329"/>
                  </a:lnTo>
                  <a:cubicBezTo>
                    <a:pt x="25451" y="3652"/>
                    <a:pt x="25464" y="4105"/>
                    <a:pt x="25709" y="4428"/>
                  </a:cubicBezTo>
                  <a:cubicBezTo>
                    <a:pt x="22331" y="4383"/>
                    <a:pt x="18952" y="4361"/>
                    <a:pt x="15574" y="4361"/>
                  </a:cubicBezTo>
                  <a:cubicBezTo>
                    <a:pt x="11167" y="4361"/>
                    <a:pt x="6761" y="4400"/>
                    <a:pt x="2354" y="4480"/>
                  </a:cubicBezTo>
                  <a:lnTo>
                    <a:pt x="2354" y="4493"/>
                  </a:lnTo>
                  <a:cubicBezTo>
                    <a:pt x="2341" y="4441"/>
                    <a:pt x="2303" y="4403"/>
                    <a:pt x="2251" y="4403"/>
                  </a:cubicBezTo>
                  <a:lnTo>
                    <a:pt x="2147" y="4403"/>
                  </a:lnTo>
                  <a:cubicBezTo>
                    <a:pt x="1876" y="4002"/>
                    <a:pt x="1669" y="3562"/>
                    <a:pt x="1540" y="3109"/>
                  </a:cubicBezTo>
                  <a:close/>
                  <a:moveTo>
                    <a:pt x="2128" y="0"/>
                  </a:moveTo>
                  <a:cubicBezTo>
                    <a:pt x="2100" y="0"/>
                    <a:pt x="2070" y="11"/>
                    <a:pt x="2044" y="32"/>
                  </a:cubicBezTo>
                  <a:lnTo>
                    <a:pt x="1966" y="122"/>
                  </a:lnTo>
                  <a:cubicBezTo>
                    <a:pt x="1959" y="122"/>
                    <a:pt x="1952" y="122"/>
                    <a:pt x="1945" y="122"/>
                  </a:cubicBezTo>
                  <a:cubicBezTo>
                    <a:pt x="742" y="122"/>
                    <a:pt x="1" y="1228"/>
                    <a:pt x="1" y="2385"/>
                  </a:cubicBezTo>
                  <a:cubicBezTo>
                    <a:pt x="1" y="3704"/>
                    <a:pt x="790" y="4480"/>
                    <a:pt x="2031" y="4584"/>
                  </a:cubicBezTo>
                  <a:cubicBezTo>
                    <a:pt x="2057" y="4609"/>
                    <a:pt x="2070" y="4635"/>
                    <a:pt x="2096" y="4661"/>
                  </a:cubicBezTo>
                  <a:cubicBezTo>
                    <a:pt x="2111" y="4692"/>
                    <a:pt x="2146" y="4710"/>
                    <a:pt x="2182" y="4710"/>
                  </a:cubicBezTo>
                  <a:cubicBezTo>
                    <a:pt x="2206" y="4710"/>
                    <a:pt x="2230" y="4702"/>
                    <a:pt x="2251" y="4687"/>
                  </a:cubicBezTo>
                  <a:cubicBezTo>
                    <a:pt x="6911" y="4603"/>
                    <a:pt x="11575" y="4559"/>
                    <a:pt x="16241" y="4559"/>
                  </a:cubicBezTo>
                  <a:cubicBezTo>
                    <a:pt x="19461" y="4559"/>
                    <a:pt x="22682" y="4580"/>
                    <a:pt x="25903" y="4622"/>
                  </a:cubicBezTo>
                  <a:lnTo>
                    <a:pt x="25916" y="4622"/>
                  </a:lnTo>
                  <a:lnTo>
                    <a:pt x="25929" y="4635"/>
                  </a:lnTo>
                  <a:cubicBezTo>
                    <a:pt x="25947" y="4646"/>
                    <a:pt x="25965" y="4651"/>
                    <a:pt x="25983" y="4651"/>
                  </a:cubicBezTo>
                  <a:cubicBezTo>
                    <a:pt x="26031" y="4651"/>
                    <a:pt x="26075" y="4614"/>
                    <a:pt x="26084" y="4558"/>
                  </a:cubicBezTo>
                  <a:cubicBezTo>
                    <a:pt x="26091" y="4564"/>
                    <a:pt x="26101" y="4567"/>
                    <a:pt x="26110" y="4567"/>
                  </a:cubicBezTo>
                  <a:cubicBezTo>
                    <a:pt x="26120" y="4567"/>
                    <a:pt x="26130" y="4564"/>
                    <a:pt x="26136" y="4558"/>
                  </a:cubicBezTo>
                  <a:cubicBezTo>
                    <a:pt x="27817" y="3846"/>
                    <a:pt x="29473" y="3045"/>
                    <a:pt x="31089" y="2178"/>
                  </a:cubicBezTo>
                  <a:cubicBezTo>
                    <a:pt x="31154" y="2126"/>
                    <a:pt x="31154" y="2023"/>
                    <a:pt x="31076" y="1984"/>
                  </a:cubicBezTo>
                  <a:cubicBezTo>
                    <a:pt x="30067" y="1493"/>
                    <a:pt x="29007" y="1066"/>
                    <a:pt x="27934" y="717"/>
                  </a:cubicBezTo>
                  <a:cubicBezTo>
                    <a:pt x="27520" y="588"/>
                    <a:pt x="26783" y="225"/>
                    <a:pt x="26188" y="161"/>
                  </a:cubicBezTo>
                  <a:cubicBezTo>
                    <a:pt x="26171" y="110"/>
                    <a:pt x="26127" y="71"/>
                    <a:pt x="26084" y="71"/>
                  </a:cubicBezTo>
                  <a:cubicBezTo>
                    <a:pt x="26061" y="71"/>
                    <a:pt x="26038" y="82"/>
                    <a:pt x="26020" y="109"/>
                  </a:cubicBezTo>
                  <a:lnTo>
                    <a:pt x="25981" y="148"/>
                  </a:lnTo>
                  <a:cubicBezTo>
                    <a:pt x="25957" y="146"/>
                    <a:pt x="25933" y="145"/>
                    <a:pt x="25909" y="145"/>
                  </a:cubicBezTo>
                  <a:cubicBezTo>
                    <a:pt x="25788" y="145"/>
                    <a:pt x="25662" y="172"/>
                    <a:pt x="25554" y="225"/>
                  </a:cubicBezTo>
                  <a:cubicBezTo>
                    <a:pt x="25515" y="251"/>
                    <a:pt x="25490" y="290"/>
                    <a:pt x="25503" y="316"/>
                  </a:cubicBezTo>
                  <a:cubicBezTo>
                    <a:pt x="23101" y="356"/>
                    <a:pt x="20699" y="376"/>
                    <a:pt x="18298" y="376"/>
                  </a:cubicBezTo>
                  <a:cubicBezTo>
                    <a:pt x="12940" y="376"/>
                    <a:pt x="7583" y="276"/>
                    <a:pt x="2225" y="70"/>
                  </a:cubicBezTo>
                  <a:cubicBezTo>
                    <a:pt x="2209" y="24"/>
                    <a:pt x="2171" y="0"/>
                    <a:pt x="21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67"/>
            <p:cNvSpPr/>
            <p:nvPr/>
          </p:nvSpPr>
          <p:spPr>
            <a:xfrm>
              <a:off x="3363200" y="3813050"/>
              <a:ext cx="781425" cy="121050"/>
            </a:xfrm>
            <a:custGeom>
              <a:avLst/>
              <a:gdLst/>
              <a:ahLst/>
              <a:cxnLst/>
              <a:rect l="l" t="t" r="r" b="b"/>
              <a:pathLst>
                <a:path w="31257" h="4842" extrusionOk="0">
                  <a:moveTo>
                    <a:pt x="2328" y="419"/>
                  </a:moveTo>
                  <a:cubicBezTo>
                    <a:pt x="7680" y="614"/>
                    <a:pt x="13081" y="712"/>
                    <a:pt x="18460" y="712"/>
                  </a:cubicBezTo>
                  <a:cubicBezTo>
                    <a:pt x="20904" y="712"/>
                    <a:pt x="23345" y="692"/>
                    <a:pt x="25773" y="652"/>
                  </a:cubicBezTo>
                  <a:lnTo>
                    <a:pt x="25786" y="652"/>
                  </a:lnTo>
                  <a:cubicBezTo>
                    <a:pt x="25748" y="962"/>
                    <a:pt x="25825" y="1272"/>
                    <a:pt x="26006" y="1518"/>
                  </a:cubicBezTo>
                  <a:cubicBezTo>
                    <a:pt x="20497" y="1466"/>
                    <a:pt x="14924" y="1427"/>
                    <a:pt x="9376" y="1427"/>
                  </a:cubicBezTo>
                  <a:cubicBezTo>
                    <a:pt x="6789" y="1427"/>
                    <a:pt x="4203" y="1440"/>
                    <a:pt x="1617" y="1453"/>
                  </a:cubicBezTo>
                  <a:cubicBezTo>
                    <a:pt x="1733" y="1091"/>
                    <a:pt x="1914" y="755"/>
                    <a:pt x="2147" y="471"/>
                  </a:cubicBezTo>
                  <a:lnTo>
                    <a:pt x="2198" y="471"/>
                  </a:lnTo>
                  <a:cubicBezTo>
                    <a:pt x="2250" y="471"/>
                    <a:pt x="2289" y="445"/>
                    <a:pt x="2328" y="419"/>
                  </a:cubicBezTo>
                  <a:close/>
                  <a:moveTo>
                    <a:pt x="1242" y="1389"/>
                  </a:moveTo>
                  <a:cubicBezTo>
                    <a:pt x="1254" y="1402"/>
                    <a:pt x="1267" y="1415"/>
                    <a:pt x="1267" y="1440"/>
                  </a:cubicBezTo>
                  <a:lnTo>
                    <a:pt x="1267" y="1453"/>
                  </a:lnTo>
                  <a:cubicBezTo>
                    <a:pt x="1267" y="1466"/>
                    <a:pt x="1267" y="1466"/>
                    <a:pt x="1267" y="1466"/>
                  </a:cubicBezTo>
                  <a:cubicBezTo>
                    <a:pt x="1009" y="1738"/>
                    <a:pt x="931" y="2126"/>
                    <a:pt x="1060" y="2488"/>
                  </a:cubicBezTo>
                  <a:cubicBezTo>
                    <a:pt x="1060" y="2488"/>
                    <a:pt x="1073" y="2514"/>
                    <a:pt x="1035" y="2527"/>
                  </a:cubicBezTo>
                  <a:cubicBezTo>
                    <a:pt x="1028" y="2530"/>
                    <a:pt x="1021" y="2532"/>
                    <a:pt x="1014" y="2532"/>
                  </a:cubicBezTo>
                  <a:cubicBezTo>
                    <a:pt x="996" y="2532"/>
                    <a:pt x="979" y="2520"/>
                    <a:pt x="970" y="2501"/>
                  </a:cubicBezTo>
                  <a:cubicBezTo>
                    <a:pt x="841" y="2113"/>
                    <a:pt x="931" y="1699"/>
                    <a:pt x="1216" y="1402"/>
                  </a:cubicBezTo>
                  <a:cubicBezTo>
                    <a:pt x="1216" y="1402"/>
                    <a:pt x="1229" y="1389"/>
                    <a:pt x="1242" y="1389"/>
                  </a:cubicBezTo>
                  <a:close/>
                  <a:moveTo>
                    <a:pt x="29265" y="1466"/>
                  </a:moveTo>
                  <a:lnTo>
                    <a:pt x="29265" y="1479"/>
                  </a:lnTo>
                  <a:cubicBezTo>
                    <a:pt x="30429" y="1854"/>
                    <a:pt x="30688" y="2087"/>
                    <a:pt x="30688" y="2190"/>
                  </a:cubicBezTo>
                  <a:cubicBezTo>
                    <a:pt x="30675" y="2242"/>
                    <a:pt x="30494" y="2397"/>
                    <a:pt x="29213" y="2966"/>
                  </a:cubicBezTo>
                  <a:cubicBezTo>
                    <a:pt x="29200" y="2953"/>
                    <a:pt x="29200" y="2953"/>
                    <a:pt x="29187" y="2941"/>
                  </a:cubicBezTo>
                  <a:cubicBezTo>
                    <a:pt x="28968" y="2759"/>
                    <a:pt x="28851" y="2488"/>
                    <a:pt x="28864" y="2203"/>
                  </a:cubicBezTo>
                  <a:cubicBezTo>
                    <a:pt x="28864" y="1932"/>
                    <a:pt x="28993" y="1686"/>
                    <a:pt x="29213" y="1531"/>
                  </a:cubicBezTo>
                  <a:cubicBezTo>
                    <a:pt x="29239" y="1505"/>
                    <a:pt x="29252" y="1492"/>
                    <a:pt x="29265" y="1466"/>
                  </a:cubicBezTo>
                  <a:close/>
                  <a:moveTo>
                    <a:pt x="9899" y="1750"/>
                  </a:moveTo>
                  <a:cubicBezTo>
                    <a:pt x="15196" y="1750"/>
                    <a:pt x="20507" y="1782"/>
                    <a:pt x="25773" y="1841"/>
                  </a:cubicBezTo>
                  <a:cubicBezTo>
                    <a:pt x="25670" y="1958"/>
                    <a:pt x="25605" y="2113"/>
                    <a:pt x="25579" y="2281"/>
                  </a:cubicBezTo>
                  <a:cubicBezTo>
                    <a:pt x="25554" y="2604"/>
                    <a:pt x="25696" y="2915"/>
                    <a:pt x="25967" y="3083"/>
                  </a:cubicBezTo>
                  <a:lnTo>
                    <a:pt x="25916" y="3122"/>
                  </a:lnTo>
                  <a:cubicBezTo>
                    <a:pt x="25903" y="3109"/>
                    <a:pt x="25877" y="3109"/>
                    <a:pt x="25864" y="3109"/>
                  </a:cubicBezTo>
                  <a:lnTo>
                    <a:pt x="1604" y="2889"/>
                  </a:lnTo>
                  <a:lnTo>
                    <a:pt x="1591" y="2876"/>
                  </a:lnTo>
                  <a:cubicBezTo>
                    <a:pt x="1513" y="2514"/>
                    <a:pt x="1500" y="2139"/>
                    <a:pt x="1552" y="1764"/>
                  </a:cubicBezTo>
                  <a:cubicBezTo>
                    <a:pt x="1578" y="1764"/>
                    <a:pt x="1591" y="1777"/>
                    <a:pt x="1617" y="1777"/>
                  </a:cubicBezTo>
                  <a:cubicBezTo>
                    <a:pt x="4368" y="1759"/>
                    <a:pt x="7131" y="1750"/>
                    <a:pt x="9899" y="1750"/>
                  </a:cubicBezTo>
                  <a:close/>
                  <a:moveTo>
                    <a:pt x="29162" y="1311"/>
                  </a:moveTo>
                  <a:lnTo>
                    <a:pt x="29162" y="1389"/>
                  </a:lnTo>
                  <a:cubicBezTo>
                    <a:pt x="29162" y="1402"/>
                    <a:pt x="29162" y="1415"/>
                    <a:pt x="29149" y="1427"/>
                  </a:cubicBezTo>
                  <a:cubicBezTo>
                    <a:pt x="28890" y="1609"/>
                    <a:pt x="28748" y="1893"/>
                    <a:pt x="28748" y="2203"/>
                  </a:cubicBezTo>
                  <a:cubicBezTo>
                    <a:pt x="28722" y="2527"/>
                    <a:pt x="28864" y="2837"/>
                    <a:pt x="29110" y="3044"/>
                  </a:cubicBezTo>
                  <a:cubicBezTo>
                    <a:pt x="29123" y="3044"/>
                    <a:pt x="29123" y="3044"/>
                    <a:pt x="29123" y="3057"/>
                  </a:cubicBezTo>
                  <a:lnTo>
                    <a:pt x="29136" y="3135"/>
                  </a:lnTo>
                  <a:lnTo>
                    <a:pt x="29200" y="3109"/>
                  </a:lnTo>
                  <a:cubicBezTo>
                    <a:pt x="30701" y="2449"/>
                    <a:pt x="30817" y="2294"/>
                    <a:pt x="30817" y="2190"/>
                  </a:cubicBezTo>
                  <a:cubicBezTo>
                    <a:pt x="30804" y="1945"/>
                    <a:pt x="30313" y="1686"/>
                    <a:pt x="29239" y="1337"/>
                  </a:cubicBezTo>
                  <a:lnTo>
                    <a:pt x="29162" y="1311"/>
                  </a:lnTo>
                  <a:close/>
                  <a:moveTo>
                    <a:pt x="2250" y="264"/>
                  </a:moveTo>
                  <a:lnTo>
                    <a:pt x="2237" y="302"/>
                  </a:lnTo>
                  <a:cubicBezTo>
                    <a:pt x="2237" y="315"/>
                    <a:pt x="2224" y="315"/>
                    <a:pt x="2211" y="315"/>
                  </a:cubicBezTo>
                  <a:lnTo>
                    <a:pt x="2095" y="315"/>
                  </a:lnTo>
                  <a:lnTo>
                    <a:pt x="2082" y="341"/>
                  </a:lnTo>
                  <a:cubicBezTo>
                    <a:pt x="1811" y="652"/>
                    <a:pt x="1617" y="1027"/>
                    <a:pt x="1500" y="1427"/>
                  </a:cubicBezTo>
                  <a:lnTo>
                    <a:pt x="1500" y="1402"/>
                  </a:lnTo>
                  <a:lnTo>
                    <a:pt x="1461" y="1583"/>
                  </a:lnTo>
                  <a:lnTo>
                    <a:pt x="1436" y="1699"/>
                  </a:lnTo>
                  <a:cubicBezTo>
                    <a:pt x="1371" y="2126"/>
                    <a:pt x="1384" y="2553"/>
                    <a:pt x="1487" y="2979"/>
                  </a:cubicBezTo>
                  <a:lnTo>
                    <a:pt x="1500" y="3070"/>
                  </a:lnTo>
                  <a:lnTo>
                    <a:pt x="1578" y="3005"/>
                  </a:lnTo>
                  <a:lnTo>
                    <a:pt x="1604" y="3005"/>
                  </a:lnTo>
                  <a:lnTo>
                    <a:pt x="25864" y="3238"/>
                  </a:lnTo>
                  <a:lnTo>
                    <a:pt x="25890" y="3238"/>
                  </a:lnTo>
                  <a:lnTo>
                    <a:pt x="25929" y="3277"/>
                  </a:lnTo>
                  <a:lnTo>
                    <a:pt x="25954" y="3225"/>
                  </a:lnTo>
                  <a:cubicBezTo>
                    <a:pt x="26006" y="3186"/>
                    <a:pt x="26058" y="3147"/>
                    <a:pt x="26123" y="3122"/>
                  </a:cubicBezTo>
                  <a:lnTo>
                    <a:pt x="26213" y="3070"/>
                  </a:lnTo>
                  <a:lnTo>
                    <a:pt x="26123" y="3018"/>
                  </a:lnTo>
                  <a:cubicBezTo>
                    <a:pt x="25838" y="2876"/>
                    <a:pt x="25670" y="2578"/>
                    <a:pt x="25709" y="2268"/>
                  </a:cubicBezTo>
                  <a:cubicBezTo>
                    <a:pt x="25722" y="2087"/>
                    <a:pt x="25812" y="1932"/>
                    <a:pt x="25954" y="1815"/>
                  </a:cubicBezTo>
                  <a:lnTo>
                    <a:pt x="26071" y="1712"/>
                  </a:lnTo>
                  <a:lnTo>
                    <a:pt x="25916" y="1712"/>
                  </a:lnTo>
                  <a:cubicBezTo>
                    <a:pt x="20267" y="1649"/>
                    <a:pt x="14568" y="1617"/>
                    <a:pt x="8889" y="1617"/>
                  </a:cubicBezTo>
                  <a:cubicBezTo>
                    <a:pt x="6455" y="1617"/>
                    <a:pt x="4024" y="1623"/>
                    <a:pt x="1604" y="1634"/>
                  </a:cubicBezTo>
                  <a:cubicBezTo>
                    <a:pt x="1591" y="1634"/>
                    <a:pt x="1565" y="1621"/>
                    <a:pt x="1565" y="1609"/>
                  </a:cubicBezTo>
                  <a:lnTo>
                    <a:pt x="1552" y="1583"/>
                  </a:lnTo>
                  <a:lnTo>
                    <a:pt x="1578" y="1557"/>
                  </a:lnTo>
                  <a:cubicBezTo>
                    <a:pt x="1578" y="1557"/>
                    <a:pt x="1591" y="1544"/>
                    <a:pt x="1604" y="1544"/>
                  </a:cubicBezTo>
                  <a:cubicBezTo>
                    <a:pt x="4036" y="1532"/>
                    <a:pt x="6479" y="1526"/>
                    <a:pt x="8926" y="1526"/>
                  </a:cubicBezTo>
                  <a:cubicBezTo>
                    <a:pt x="14635" y="1526"/>
                    <a:pt x="20365" y="1558"/>
                    <a:pt x="26032" y="1621"/>
                  </a:cubicBezTo>
                  <a:cubicBezTo>
                    <a:pt x="26058" y="1621"/>
                    <a:pt x="26071" y="1634"/>
                    <a:pt x="26071" y="1647"/>
                  </a:cubicBezTo>
                  <a:lnTo>
                    <a:pt x="26110" y="1712"/>
                  </a:lnTo>
                  <a:lnTo>
                    <a:pt x="26174" y="1686"/>
                  </a:lnTo>
                  <a:cubicBezTo>
                    <a:pt x="26187" y="1673"/>
                    <a:pt x="26200" y="1673"/>
                    <a:pt x="26213" y="1660"/>
                  </a:cubicBezTo>
                  <a:lnTo>
                    <a:pt x="26317" y="1634"/>
                  </a:lnTo>
                  <a:lnTo>
                    <a:pt x="26239" y="1557"/>
                  </a:lnTo>
                  <a:cubicBezTo>
                    <a:pt x="25916" y="1285"/>
                    <a:pt x="25812" y="833"/>
                    <a:pt x="25967" y="445"/>
                  </a:cubicBezTo>
                  <a:lnTo>
                    <a:pt x="26006" y="354"/>
                  </a:lnTo>
                  <a:lnTo>
                    <a:pt x="25773" y="354"/>
                  </a:lnTo>
                  <a:lnTo>
                    <a:pt x="25812" y="445"/>
                  </a:lnTo>
                  <a:cubicBezTo>
                    <a:pt x="25812" y="458"/>
                    <a:pt x="25812" y="471"/>
                    <a:pt x="25812" y="496"/>
                  </a:cubicBezTo>
                  <a:cubicBezTo>
                    <a:pt x="25799" y="509"/>
                    <a:pt x="25786" y="509"/>
                    <a:pt x="25773" y="509"/>
                  </a:cubicBezTo>
                  <a:cubicBezTo>
                    <a:pt x="23364" y="549"/>
                    <a:pt x="20943" y="570"/>
                    <a:pt x="18518" y="570"/>
                  </a:cubicBezTo>
                  <a:cubicBezTo>
                    <a:pt x="13108" y="570"/>
                    <a:pt x="7677" y="469"/>
                    <a:pt x="2302" y="264"/>
                  </a:cubicBezTo>
                  <a:close/>
                  <a:moveTo>
                    <a:pt x="1720" y="483"/>
                  </a:moveTo>
                  <a:cubicBezTo>
                    <a:pt x="1552" y="729"/>
                    <a:pt x="1423" y="1014"/>
                    <a:pt x="1332" y="1298"/>
                  </a:cubicBezTo>
                  <a:lnTo>
                    <a:pt x="1306" y="1285"/>
                  </a:lnTo>
                  <a:cubicBezTo>
                    <a:pt x="1285" y="1277"/>
                    <a:pt x="1263" y="1272"/>
                    <a:pt x="1242" y="1272"/>
                  </a:cubicBezTo>
                  <a:cubicBezTo>
                    <a:pt x="1200" y="1272"/>
                    <a:pt x="1160" y="1290"/>
                    <a:pt x="1125" y="1324"/>
                  </a:cubicBezTo>
                  <a:cubicBezTo>
                    <a:pt x="828" y="1647"/>
                    <a:pt x="724" y="2113"/>
                    <a:pt x="866" y="2540"/>
                  </a:cubicBezTo>
                  <a:cubicBezTo>
                    <a:pt x="886" y="2609"/>
                    <a:pt x="952" y="2656"/>
                    <a:pt x="1023" y="2656"/>
                  </a:cubicBezTo>
                  <a:cubicBezTo>
                    <a:pt x="1044" y="2656"/>
                    <a:pt x="1066" y="2652"/>
                    <a:pt x="1086" y="2643"/>
                  </a:cubicBezTo>
                  <a:cubicBezTo>
                    <a:pt x="1164" y="2617"/>
                    <a:pt x="1216" y="2527"/>
                    <a:pt x="1177" y="2436"/>
                  </a:cubicBezTo>
                  <a:cubicBezTo>
                    <a:pt x="1099" y="2216"/>
                    <a:pt x="1112" y="1971"/>
                    <a:pt x="1229" y="1751"/>
                  </a:cubicBezTo>
                  <a:lnTo>
                    <a:pt x="1229" y="1751"/>
                  </a:lnTo>
                  <a:cubicBezTo>
                    <a:pt x="1112" y="2656"/>
                    <a:pt x="1332" y="3574"/>
                    <a:pt x="1823" y="4337"/>
                  </a:cubicBezTo>
                  <a:cubicBezTo>
                    <a:pt x="879" y="4156"/>
                    <a:pt x="336" y="3471"/>
                    <a:pt x="336" y="2449"/>
                  </a:cubicBezTo>
                  <a:cubicBezTo>
                    <a:pt x="349" y="1583"/>
                    <a:pt x="815" y="665"/>
                    <a:pt x="1720" y="483"/>
                  </a:cubicBezTo>
                  <a:close/>
                  <a:moveTo>
                    <a:pt x="26174" y="522"/>
                  </a:moveTo>
                  <a:lnTo>
                    <a:pt x="26174" y="522"/>
                  </a:lnTo>
                  <a:cubicBezTo>
                    <a:pt x="26420" y="574"/>
                    <a:pt x="26679" y="652"/>
                    <a:pt x="26911" y="729"/>
                  </a:cubicBezTo>
                  <a:cubicBezTo>
                    <a:pt x="27015" y="768"/>
                    <a:pt x="27092" y="794"/>
                    <a:pt x="27157" y="807"/>
                  </a:cubicBezTo>
                  <a:cubicBezTo>
                    <a:pt x="27571" y="923"/>
                    <a:pt x="27972" y="1052"/>
                    <a:pt x="28373" y="1195"/>
                  </a:cubicBezTo>
                  <a:cubicBezTo>
                    <a:pt x="28450" y="1221"/>
                    <a:pt x="28567" y="1259"/>
                    <a:pt x="28696" y="1298"/>
                  </a:cubicBezTo>
                  <a:lnTo>
                    <a:pt x="28903" y="1363"/>
                  </a:lnTo>
                  <a:cubicBezTo>
                    <a:pt x="28657" y="1596"/>
                    <a:pt x="28528" y="1919"/>
                    <a:pt x="28528" y="2255"/>
                  </a:cubicBezTo>
                  <a:cubicBezTo>
                    <a:pt x="28515" y="2578"/>
                    <a:pt x="28644" y="2889"/>
                    <a:pt x="28877" y="3122"/>
                  </a:cubicBezTo>
                  <a:lnTo>
                    <a:pt x="28722" y="3186"/>
                  </a:lnTo>
                  <a:lnTo>
                    <a:pt x="28412" y="3316"/>
                  </a:lnTo>
                  <a:cubicBezTo>
                    <a:pt x="27674" y="3678"/>
                    <a:pt x="26911" y="4014"/>
                    <a:pt x="26058" y="4376"/>
                  </a:cubicBezTo>
                  <a:lnTo>
                    <a:pt x="26032" y="4389"/>
                  </a:lnTo>
                  <a:cubicBezTo>
                    <a:pt x="25877" y="4247"/>
                    <a:pt x="25812" y="4027"/>
                    <a:pt x="25851" y="3807"/>
                  </a:cubicBezTo>
                  <a:cubicBezTo>
                    <a:pt x="25890" y="3574"/>
                    <a:pt x="26045" y="3380"/>
                    <a:pt x="26265" y="3303"/>
                  </a:cubicBezTo>
                  <a:cubicBezTo>
                    <a:pt x="26317" y="3290"/>
                    <a:pt x="26355" y="3251"/>
                    <a:pt x="26368" y="3199"/>
                  </a:cubicBezTo>
                  <a:cubicBezTo>
                    <a:pt x="26381" y="3160"/>
                    <a:pt x="26381" y="3109"/>
                    <a:pt x="26368" y="3070"/>
                  </a:cubicBezTo>
                  <a:cubicBezTo>
                    <a:pt x="26394" y="2979"/>
                    <a:pt x="26342" y="2902"/>
                    <a:pt x="26265" y="2863"/>
                  </a:cubicBezTo>
                  <a:cubicBezTo>
                    <a:pt x="26019" y="2785"/>
                    <a:pt x="25890" y="2527"/>
                    <a:pt x="25942" y="2281"/>
                  </a:cubicBezTo>
                  <a:cubicBezTo>
                    <a:pt x="25980" y="2022"/>
                    <a:pt x="26213" y="1841"/>
                    <a:pt x="26472" y="1841"/>
                  </a:cubicBezTo>
                  <a:cubicBezTo>
                    <a:pt x="26562" y="1841"/>
                    <a:pt x="26640" y="1764"/>
                    <a:pt x="26640" y="1686"/>
                  </a:cubicBezTo>
                  <a:cubicBezTo>
                    <a:pt x="26640" y="1596"/>
                    <a:pt x="26575" y="1531"/>
                    <a:pt x="26498" y="1518"/>
                  </a:cubicBezTo>
                  <a:cubicBezTo>
                    <a:pt x="26498" y="1505"/>
                    <a:pt x="26485" y="1492"/>
                    <a:pt x="26472" y="1492"/>
                  </a:cubicBezTo>
                  <a:cubicBezTo>
                    <a:pt x="26148" y="1285"/>
                    <a:pt x="26019" y="871"/>
                    <a:pt x="26174" y="522"/>
                  </a:cubicBezTo>
                  <a:close/>
                  <a:moveTo>
                    <a:pt x="1668" y="3225"/>
                  </a:moveTo>
                  <a:lnTo>
                    <a:pt x="25631" y="3445"/>
                  </a:lnTo>
                  <a:cubicBezTo>
                    <a:pt x="25463" y="3742"/>
                    <a:pt x="25463" y="4117"/>
                    <a:pt x="25644" y="4415"/>
                  </a:cubicBezTo>
                  <a:cubicBezTo>
                    <a:pt x="22444" y="4377"/>
                    <a:pt x="19224" y="4357"/>
                    <a:pt x="16000" y="4357"/>
                  </a:cubicBezTo>
                  <a:cubicBezTo>
                    <a:pt x="11473" y="4357"/>
                    <a:pt x="6939" y="4396"/>
                    <a:pt x="2444" y="4479"/>
                  </a:cubicBezTo>
                  <a:cubicBezTo>
                    <a:pt x="2418" y="4428"/>
                    <a:pt x="2367" y="4389"/>
                    <a:pt x="2302" y="4389"/>
                  </a:cubicBezTo>
                  <a:lnTo>
                    <a:pt x="2250" y="4389"/>
                  </a:lnTo>
                  <a:cubicBezTo>
                    <a:pt x="1992" y="4027"/>
                    <a:pt x="1798" y="3639"/>
                    <a:pt x="1668" y="3225"/>
                  </a:cubicBezTo>
                  <a:close/>
                  <a:moveTo>
                    <a:pt x="1992" y="341"/>
                  </a:moveTo>
                  <a:lnTo>
                    <a:pt x="1849" y="354"/>
                  </a:lnTo>
                  <a:cubicBezTo>
                    <a:pt x="789" y="458"/>
                    <a:pt x="220" y="1479"/>
                    <a:pt x="220" y="2449"/>
                  </a:cubicBezTo>
                  <a:cubicBezTo>
                    <a:pt x="220" y="3587"/>
                    <a:pt x="841" y="4324"/>
                    <a:pt x="1927" y="4479"/>
                  </a:cubicBezTo>
                  <a:lnTo>
                    <a:pt x="2069" y="4505"/>
                  </a:lnTo>
                  <a:lnTo>
                    <a:pt x="2005" y="4402"/>
                  </a:lnTo>
                  <a:cubicBezTo>
                    <a:pt x="1410" y="3458"/>
                    <a:pt x="1190" y="2397"/>
                    <a:pt x="1410" y="1505"/>
                  </a:cubicBezTo>
                  <a:lnTo>
                    <a:pt x="1423" y="1466"/>
                  </a:lnTo>
                  <a:cubicBezTo>
                    <a:pt x="1513" y="1091"/>
                    <a:pt x="1668" y="755"/>
                    <a:pt x="1901" y="445"/>
                  </a:cubicBezTo>
                  <a:lnTo>
                    <a:pt x="1992" y="341"/>
                  </a:lnTo>
                  <a:close/>
                  <a:moveTo>
                    <a:pt x="26097" y="393"/>
                  </a:moveTo>
                  <a:lnTo>
                    <a:pt x="26084" y="432"/>
                  </a:lnTo>
                  <a:cubicBezTo>
                    <a:pt x="25877" y="846"/>
                    <a:pt x="26006" y="1350"/>
                    <a:pt x="26407" y="1596"/>
                  </a:cubicBezTo>
                  <a:cubicBezTo>
                    <a:pt x="26407" y="1596"/>
                    <a:pt x="26420" y="1609"/>
                    <a:pt x="26420" y="1609"/>
                  </a:cubicBezTo>
                  <a:lnTo>
                    <a:pt x="26446" y="1634"/>
                  </a:lnTo>
                  <a:lnTo>
                    <a:pt x="26472" y="1634"/>
                  </a:lnTo>
                  <a:cubicBezTo>
                    <a:pt x="26511" y="1647"/>
                    <a:pt x="26511" y="1660"/>
                    <a:pt x="26511" y="1686"/>
                  </a:cubicBezTo>
                  <a:cubicBezTo>
                    <a:pt x="26511" y="1712"/>
                    <a:pt x="26498" y="1725"/>
                    <a:pt x="26472" y="1725"/>
                  </a:cubicBezTo>
                  <a:cubicBezTo>
                    <a:pt x="26148" y="1725"/>
                    <a:pt x="25877" y="1958"/>
                    <a:pt x="25825" y="2268"/>
                  </a:cubicBezTo>
                  <a:cubicBezTo>
                    <a:pt x="25760" y="2578"/>
                    <a:pt x="25929" y="2876"/>
                    <a:pt x="26226" y="2992"/>
                  </a:cubicBezTo>
                  <a:cubicBezTo>
                    <a:pt x="26252" y="3005"/>
                    <a:pt x="26252" y="3031"/>
                    <a:pt x="26252" y="3057"/>
                  </a:cubicBezTo>
                  <a:lnTo>
                    <a:pt x="26252" y="3083"/>
                  </a:lnTo>
                  <a:lnTo>
                    <a:pt x="26265" y="3109"/>
                  </a:lnTo>
                  <a:cubicBezTo>
                    <a:pt x="26265" y="3122"/>
                    <a:pt x="26265" y="3147"/>
                    <a:pt x="26265" y="3160"/>
                  </a:cubicBezTo>
                  <a:cubicBezTo>
                    <a:pt x="26265" y="3173"/>
                    <a:pt x="26252" y="3186"/>
                    <a:pt x="26239" y="3186"/>
                  </a:cubicBezTo>
                  <a:cubicBezTo>
                    <a:pt x="25670" y="3393"/>
                    <a:pt x="25541" y="4143"/>
                    <a:pt x="26006" y="4518"/>
                  </a:cubicBezTo>
                  <a:lnTo>
                    <a:pt x="26071" y="4570"/>
                  </a:lnTo>
                  <a:lnTo>
                    <a:pt x="26097" y="4492"/>
                  </a:lnTo>
                  <a:cubicBezTo>
                    <a:pt x="26097" y="4479"/>
                    <a:pt x="26110" y="4479"/>
                    <a:pt x="26110" y="4479"/>
                  </a:cubicBezTo>
                  <a:cubicBezTo>
                    <a:pt x="26963" y="4117"/>
                    <a:pt x="27739" y="3768"/>
                    <a:pt x="28476" y="3419"/>
                  </a:cubicBezTo>
                  <a:cubicBezTo>
                    <a:pt x="28515" y="3406"/>
                    <a:pt x="28631" y="3354"/>
                    <a:pt x="28774" y="3290"/>
                  </a:cubicBezTo>
                  <a:lnTo>
                    <a:pt x="29097" y="3147"/>
                  </a:lnTo>
                  <a:lnTo>
                    <a:pt x="29032" y="3083"/>
                  </a:lnTo>
                  <a:cubicBezTo>
                    <a:pt x="28774" y="2876"/>
                    <a:pt x="28644" y="2566"/>
                    <a:pt x="28644" y="2242"/>
                  </a:cubicBezTo>
                  <a:cubicBezTo>
                    <a:pt x="28644" y="1906"/>
                    <a:pt x="28800" y="1583"/>
                    <a:pt x="29071" y="1376"/>
                  </a:cubicBezTo>
                  <a:lnTo>
                    <a:pt x="29149" y="1298"/>
                  </a:lnTo>
                  <a:lnTo>
                    <a:pt x="29045" y="1272"/>
                  </a:lnTo>
                  <a:lnTo>
                    <a:pt x="28735" y="1169"/>
                  </a:lnTo>
                  <a:cubicBezTo>
                    <a:pt x="28606" y="1130"/>
                    <a:pt x="28489" y="1091"/>
                    <a:pt x="28412" y="1065"/>
                  </a:cubicBezTo>
                  <a:cubicBezTo>
                    <a:pt x="28011" y="936"/>
                    <a:pt x="27597" y="807"/>
                    <a:pt x="27183" y="690"/>
                  </a:cubicBezTo>
                  <a:cubicBezTo>
                    <a:pt x="27131" y="665"/>
                    <a:pt x="27041" y="639"/>
                    <a:pt x="26950" y="613"/>
                  </a:cubicBezTo>
                  <a:cubicBezTo>
                    <a:pt x="26692" y="509"/>
                    <a:pt x="26420" y="445"/>
                    <a:pt x="26148" y="393"/>
                  </a:cubicBezTo>
                  <a:close/>
                  <a:moveTo>
                    <a:pt x="1513" y="3096"/>
                  </a:moveTo>
                  <a:lnTo>
                    <a:pt x="1539" y="3186"/>
                  </a:lnTo>
                  <a:cubicBezTo>
                    <a:pt x="1681" y="3652"/>
                    <a:pt x="1888" y="4091"/>
                    <a:pt x="2173" y="4492"/>
                  </a:cubicBezTo>
                  <a:lnTo>
                    <a:pt x="2186" y="4518"/>
                  </a:lnTo>
                  <a:lnTo>
                    <a:pt x="2315" y="4518"/>
                  </a:lnTo>
                  <a:cubicBezTo>
                    <a:pt x="2341" y="4518"/>
                    <a:pt x="2354" y="4531"/>
                    <a:pt x="2354" y="4557"/>
                  </a:cubicBezTo>
                  <a:lnTo>
                    <a:pt x="2354" y="4609"/>
                  </a:lnTo>
                  <a:lnTo>
                    <a:pt x="2418" y="4622"/>
                  </a:lnTo>
                  <a:cubicBezTo>
                    <a:pt x="7152" y="4535"/>
                    <a:pt x="11925" y="4491"/>
                    <a:pt x="16691" y="4491"/>
                  </a:cubicBezTo>
                  <a:cubicBezTo>
                    <a:pt x="19725" y="4491"/>
                    <a:pt x="22756" y="4509"/>
                    <a:pt x="25773" y="4544"/>
                  </a:cubicBezTo>
                  <a:lnTo>
                    <a:pt x="25890" y="4544"/>
                  </a:lnTo>
                  <a:lnTo>
                    <a:pt x="25812" y="4454"/>
                  </a:lnTo>
                  <a:cubicBezTo>
                    <a:pt x="25579" y="4143"/>
                    <a:pt x="25579" y="3729"/>
                    <a:pt x="25799" y="3432"/>
                  </a:cubicBezTo>
                  <a:lnTo>
                    <a:pt x="25877" y="3328"/>
                  </a:lnTo>
                  <a:lnTo>
                    <a:pt x="1629" y="3109"/>
                  </a:lnTo>
                  <a:lnTo>
                    <a:pt x="1513" y="3096"/>
                  </a:lnTo>
                  <a:close/>
                  <a:moveTo>
                    <a:pt x="2174" y="129"/>
                  </a:moveTo>
                  <a:cubicBezTo>
                    <a:pt x="2178" y="129"/>
                    <a:pt x="2182" y="131"/>
                    <a:pt x="2186" y="134"/>
                  </a:cubicBezTo>
                  <a:cubicBezTo>
                    <a:pt x="2198" y="134"/>
                    <a:pt x="2211" y="147"/>
                    <a:pt x="2224" y="160"/>
                  </a:cubicBezTo>
                  <a:lnTo>
                    <a:pt x="2237" y="199"/>
                  </a:lnTo>
                  <a:lnTo>
                    <a:pt x="2276" y="199"/>
                  </a:lnTo>
                  <a:cubicBezTo>
                    <a:pt x="7676" y="398"/>
                    <a:pt x="13139" y="502"/>
                    <a:pt x="18586" y="502"/>
                  </a:cubicBezTo>
                  <a:cubicBezTo>
                    <a:pt x="20914" y="502"/>
                    <a:pt x="23238" y="483"/>
                    <a:pt x="25554" y="445"/>
                  </a:cubicBezTo>
                  <a:lnTo>
                    <a:pt x="25618" y="445"/>
                  </a:lnTo>
                  <a:lnTo>
                    <a:pt x="25618" y="393"/>
                  </a:lnTo>
                  <a:cubicBezTo>
                    <a:pt x="25618" y="367"/>
                    <a:pt x="25618" y="354"/>
                    <a:pt x="25631" y="354"/>
                  </a:cubicBezTo>
                  <a:cubicBezTo>
                    <a:pt x="25739" y="300"/>
                    <a:pt x="25856" y="273"/>
                    <a:pt x="25974" y="273"/>
                  </a:cubicBezTo>
                  <a:cubicBezTo>
                    <a:pt x="25998" y="273"/>
                    <a:pt x="26021" y="274"/>
                    <a:pt x="26045" y="277"/>
                  </a:cubicBezTo>
                  <a:lnTo>
                    <a:pt x="26071" y="277"/>
                  </a:lnTo>
                  <a:lnTo>
                    <a:pt x="26110" y="238"/>
                  </a:lnTo>
                  <a:lnTo>
                    <a:pt x="26123" y="212"/>
                  </a:lnTo>
                  <a:cubicBezTo>
                    <a:pt x="26136" y="199"/>
                    <a:pt x="26148" y="199"/>
                    <a:pt x="26148" y="199"/>
                  </a:cubicBezTo>
                  <a:cubicBezTo>
                    <a:pt x="26161" y="212"/>
                    <a:pt x="26174" y="225"/>
                    <a:pt x="26187" y="238"/>
                  </a:cubicBezTo>
                  <a:lnTo>
                    <a:pt x="26187" y="277"/>
                  </a:lnTo>
                  <a:lnTo>
                    <a:pt x="26239" y="277"/>
                  </a:lnTo>
                  <a:cubicBezTo>
                    <a:pt x="26679" y="367"/>
                    <a:pt x="27118" y="496"/>
                    <a:pt x="27545" y="677"/>
                  </a:cubicBezTo>
                  <a:cubicBezTo>
                    <a:pt x="27713" y="742"/>
                    <a:pt x="27855" y="807"/>
                    <a:pt x="27972" y="846"/>
                  </a:cubicBezTo>
                  <a:cubicBezTo>
                    <a:pt x="29045" y="1195"/>
                    <a:pt x="30093" y="1609"/>
                    <a:pt x="31114" y="2113"/>
                  </a:cubicBezTo>
                  <a:cubicBezTo>
                    <a:pt x="31127" y="2113"/>
                    <a:pt x="31127" y="2126"/>
                    <a:pt x="31127" y="2139"/>
                  </a:cubicBezTo>
                  <a:cubicBezTo>
                    <a:pt x="31127" y="2152"/>
                    <a:pt x="31127" y="2165"/>
                    <a:pt x="31114" y="2178"/>
                  </a:cubicBezTo>
                  <a:cubicBezTo>
                    <a:pt x="29511" y="3044"/>
                    <a:pt x="27843" y="3846"/>
                    <a:pt x="26161" y="4570"/>
                  </a:cubicBezTo>
                  <a:lnTo>
                    <a:pt x="26136" y="4570"/>
                  </a:lnTo>
                  <a:lnTo>
                    <a:pt x="26084" y="4557"/>
                  </a:lnTo>
                  <a:lnTo>
                    <a:pt x="26071" y="4609"/>
                  </a:lnTo>
                  <a:cubicBezTo>
                    <a:pt x="26071" y="4635"/>
                    <a:pt x="26058" y="4648"/>
                    <a:pt x="26045" y="4648"/>
                  </a:cubicBezTo>
                  <a:cubicBezTo>
                    <a:pt x="26045" y="4653"/>
                    <a:pt x="26043" y="4656"/>
                    <a:pt x="26038" y="4656"/>
                  </a:cubicBezTo>
                  <a:cubicBezTo>
                    <a:pt x="26032" y="4656"/>
                    <a:pt x="26021" y="4650"/>
                    <a:pt x="26006" y="4635"/>
                  </a:cubicBezTo>
                  <a:lnTo>
                    <a:pt x="25980" y="4622"/>
                  </a:lnTo>
                  <a:lnTo>
                    <a:pt x="25954" y="4622"/>
                  </a:lnTo>
                  <a:cubicBezTo>
                    <a:pt x="22902" y="4586"/>
                    <a:pt x="19834" y="4569"/>
                    <a:pt x="16762" y="4569"/>
                  </a:cubicBezTo>
                  <a:cubicBezTo>
                    <a:pt x="11935" y="4569"/>
                    <a:pt x="7099" y="4612"/>
                    <a:pt x="2302" y="4699"/>
                  </a:cubicBezTo>
                  <a:lnTo>
                    <a:pt x="2276" y="4699"/>
                  </a:lnTo>
                  <a:cubicBezTo>
                    <a:pt x="2265" y="4710"/>
                    <a:pt x="2252" y="4714"/>
                    <a:pt x="2239" y="4714"/>
                  </a:cubicBezTo>
                  <a:cubicBezTo>
                    <a:pt x="2222" y="4714"/>
                    <a:pt x="2206" y="4707"/>
                    <a:pt x="2198" y="4699"/>
                  </a:cubicBezTo>
                  <a:lnTo>
                    <a:pt x="2160" y="4648"/>
                  </a:lnTo>
                  <a:lnTo>
                    <a:pt x="2121" y="4596"/>
                  </a:lnTo>
                  <a:lnTo>
                    <a:pt x="2095" y="4596"/>
                  </a:lnTo>
                  <a:cubicBezTo>
                    <a:pt x="841" y="4492"/>
                    <a:pt x="129" y="3704"/>
                    <a:pt x="129" y="2449"/>
                  </a:cubicBezTo>
                  <a:cubicBezTo>
                    <a:pt x="116" y="1815"/>
                    <a:pt x="349" y="1208"/>
                    <a:pt x="789" y="755"/>
                  </a:cubicBezTo>
                  <a:cubicBezTo>
                    <a:pt x="1101" y="430"/>
                    <a:pt x="1523" y="250"/>
                    <a:pt x="1971" y="250"/>
                  </a:cubicBezTo>
                  <a:cubicBezTo>
                    <a:pt x="1986" y="250"/>
                    <a:pt x="2002" y="250"/>
                    <a:pt x="2017" y="251"/>
                  </a:cubicBezTo>
                  <a:lnTo>
                    <a:pt x="2056" y="251"/>
                  </a:lnTo>
                  <a:lnTo>
                    <a:pt x="2069" y="225"/>
                  </a:lnTo>
                  <a:lnTo>
                    <a:pt x="2108" y="199"/>
                  </a:lnTo>
                  <a:cubicBezTo>
                    <a:pt x="2121" y="173"/>
                    <a:pt x="2134" y="160"/>
                    <a:pt x="2147" y="147"/>
                  </a:cubicBezTo>
                  <a:cubicBezTo>
                    <a:pt x="2156" y="138"/>
                    <a:pt x="2165" y="129"/>
                    <a:pt x="2174" y="129"/>
                  </a:cubicBezTo>
                  <a:close/>
                  <a:moveTo>
                    <a:pt x="2184" y="0"/>
                  </a:moveTo>
                  <a:cubicBezTo>
                    <a:pt x="2143" y="0"/>
                    <a:pt x="2101" y="15"/>
                    <a:pt x="2082" y="44"/>
                  </a:cubicBezTo>
                  <a:cubicBezTo>
                    <a:pt x="2056" y="70"/>
                    <a:pt x="2043" y="83"/>
                    <a:pt x="2030" y="108"/>
                  </a:cubicBezTo>
                  <a:lnTo>
                    <a:pt x="2017" y="121"/>
                  </a:lnTo>
                  <a:cubicBezTo>
                    <a:pt x="1526" y="121"/>
                    <a:pt x="1060" y="315"/>
                    <a:pt x="711" y="665"/>
                  </a:cubicBezTo>
                  <a:cubicBezTo>
                    <a:pt x="246" y="1143"/>
                    <a:pt x="0" y="1777"/>
                    <a:pt x="13" y="2449"/>
                  </a:cubicBezTo>
                  <a:cubicBezTo>
                    <a:pt x="13" y="3768"/>
                    <a:pt x="763" y="4596"/>
                    <a:pt x="2069" y="4712"/>
                  </a:cubicBezTo>
                  <a:lnTo>
                    <a:pt x="2069" y="4725"/>
                  </a:lnTo>
                  <a:cubicBezTo>
                    <a:pt x="2082" y="4738"/>
                    <a:pt x="2095" y="4751"/>
                    <a:pt x="2108" y="4777"/>
                  </a:cubicBezTo>
                  <a:cubicBezTo>
                    <a:pt x="2134" y="4816"/>
                    <a:pt x="2186" y="4842"/>
                    <a:pt x="2237" y="4842"/>
                  </a:cubicBezTo>
                  <a:cubicBezTo>
                    <a:pt x="2276" y="4842"/>
                    <a:pt x="2302" y="4842"/>
                    <a:pt x="2328" y="4829"/>
                  </a:cubicBezTo>
                  <a:cubicBezTo>
                    <a:pt x="6965" y="4744"/>
                    <a:pt x="11642" y="4701"/>
                    <a:pt x="16312" y="4701"/>
                  </a:cubicBezTo>
                  <a:cubicBezTo>
                    <a:pt x="19535" y="4701"/>
                    <a:pt x="22754" y="4722"/>
                    <a:pt x="25954" y="4764"/>
                  </a:cubicBezTo>
                  <a:cubicBezTo>
                    <a:pt x="25985" y="4779"/>
                    <a:pt x="26011" y="4785"/>
                    <a:pt x="26037" y="4785"/>
                  </a:cubicBezTo>
                  <a:cubicBezTo>
                    <a:pt x="26056" y="4785"/>
                    <a:pt x="26075" y="4782"/>
                    <a:pt x="26097" y="4777"/>
                  </a:cubicBezTo>
                  <a:cubicBezTo>
                    <a:pt x="26136" y="4751"/>
                    <a:pt x="26161" y="4725"/>
                    <a:pt x="26187" y="4686"/>
                  </a:cubicBezTo>
                  <a:lnTo>
                    <a:pt x="26226" y="4686"/>
                  </a:lnTo>
                  <a:cubicBezTo>
                    <a:pt x="27894" y="3962"/>
                    <a:pt x="29562" y="3160"/>
                    <a:pt x="31179" y="2294"/>
                  </a:cubicBezTo>
                  <a:cubicBezTo>
                    <a:pt x="31231" y="2268"/>
                    <a:pt x="31257" y="2203"/>
                    <a:pt x="31257" y="2139"/>
                  </a:cubicBezTo>
                  <a:cubicBezTo>
                    <a:pt x="31257" y="2087"/>
                    <a:pt x="31218" y="2022"/>
                    <a:pt x="31166" y="2009"/>
                  </a:cubicBezTo>
                  <a:cubicBezTo>
                    <a:pt x="30144" y="1505"/>
                    <a:pt x="29097" y="1078"/>
                    <a:pt x="28024" y="729"/>
                  </a:cubicBezTo>
                  <a:cubicBezTo>
                    <a:pt x="27894" y="677"/>
                    <a:pt x="27752" y="626"/>
                    <a:pt x="27597" y="561"/>
                  </a:cubicBezTo>
                  <a:cubicBezTo>
                    <a:pt x="27170" y="380"/>
                    <a:pt x="26743" y="251"/>
                    <a:pt x="26304" y="160"/>
                  </a:cubicBezTo>
                  <a:cubicBezTo>
                    <a:pt x="26278" y="121"/>
                    <a:pt x="26239" y="83"/>
                    <a:pt x="26187" y="70"/>
                  </a:cubicBezTo>
                  <a:cubicBezTo>
                    <a:pt x="26178" y="67"/>
                    <a:pt x="26169" y="66"/>
                    <a:pt x="26159" y="66"/>
                  </a:cubicBezTo>
                  <a:cubicBezTo>
                    <a:pt x="26114" y="66"/>
                    <a:pt x="26066" y="89"/>
                    <a:pt x="26045" y="121"/>
                  </a:cubicBezTo>
                  <a:cubicBezTo>
                    <a:pt x="26032" y="134"/>
                    <a:pt x="26032" y="134"/>
                    <a:pt x="26032" y="147"/>
                  </a:cubicBezTo>
                  <a:cubicBezTo>
                    <a:pt x="26012" y="146"/>
                    <a:pt x="25992" y="145"/>
                    <a:pt x="25972" y="145"/>
                  </a:cubicBezTo>
                  <a:cubicBezTo>
                    <a:pt x="25837" y="145"/>
                    <a:pt x="25705" y="181"/>
                    <a:pt x="25592" y="238"/>
                  </a:cubicBezTo>
                  <a:cubicBezTo>
                    <a:pt x="25554" y="251"/>
                    <a:pt x="25528" y="289"/>
                    <a:pt x="25515" y="315"/>
                  </a:cubicBezTo>
                  <a:cubicBezTo>
                    <a:pt x="23211" y="354"/>
                    <a:pt x="20897" y="373"/>
                    <a:pt x="18579" y="373"/>
                  </a:cubicBezTo>
                  <a:cubicBezTo>
                    <a:pt x="13155" y="373"/>
                    <a:pt x="7710" y="269"/>
                    <a:pt x="2328" y="70"/>
                  </a:cubicBezTo>
                  <a:cubicBezTo>
                    <a:pt x="2302" y="31"/>
                    <a:pt x="2263" y="5"/>
                    <a:pt x="2224" y="5"/>
                  </a:cubicBezTo>
                  <a:cubicBezTo>
                    <a:pt x="2211" y="2"/>
                    <a:pt x="2198" y="0"/>
                    <a:pt x="21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67"/>
            <p:cNvSpPr/>
            <p:nvPr/>
          </p:nvSpPr>
          <p:spPr>
            <a:xfrm>
              <a:off x="3437225" y="3900450"/>
              <a:ext cx="48525" cy="6400"/>
            </a:xfrm>
            <a:custGeom>
              <a:avLst/>
              <a:gdLst/>
              <a:ahLst/>
              <a:cxnLst/>
              <a:rect l="l" t="t" r="r" b="b"/>
              <a:pathLst>
                <a:path w="1941" h="256" extrusionOk="0">
                  <a:moveTo>
                    <a:pt x="1822" y="0"/>
                  </a:moveTo>
                  <a:cubicBezTo>
                    <a:pt x="1819" y="0"/>
                    <a:pt x="1815" y="0"/>
                    <a:pt x="1811" y="1"/>
                  </a:cubicBezTo>
                  <a:cubicBezTo>
                    <a:pt x="1474" y="32"/>
                    <a:pt x="1137" y="49"/>
                    <a:pt x="801" y="49"/>
                  </a:cubicBezTo>
                  <a:cubicBezTo>
                    <a:pt x="581" y="49"/>
                    <a:pt x="362" y="42"/>
                    <a:pt x="143" y="26"/>
                  </a:cubicBezTo>
                  <a:cubicBezTo>
                    <a:pt x="0" y="26"/>
                    <a:pt x="0" y="233"/>
                    <a:pt x="143" y="233"/>
                  </a:cubicBezTo>
                  <a:cubicBezTo>
                    <a:pt x="362" y="249"/>
                    <a:pt x="581" y="256"/>
                    <a:pt x="801" y="256"/>
                  </a:cubicBezTo>
                  <a:cubicBezTo>
                    <a:pt x="1137" y="256"/>
                    <a:pt x="1474" y="239"/>
                    <a:pt x="1811" y="208"/>
                  </a:cubicBezTo>
                  <a:cubicBezTo>
                    <a:pt x="1936" y="195"/>
                    <a:pt x="1940" y="0"/>
                    <a:pt x="18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67"/>
            <p:cNvSpPr/>
            <p:nvPr/>
          </p:nvSpPr>
          <p:spPr>
            <a:xfrm>
              <a:off x="3436250" y="3898750"/>
              <a:ext cx="50150" cy="9800"/>
            </a:xfrm>
            <a:custGeom>
              <a:avLst/>
              <a:gdLst/>
              <a:ahLst/>
              <a:cxnLst/>
              <a:rect l="l" t="t" r="r" b="b"/>
              <a:pathLst>
                <a:path w="2006" h="392" extrusionOk="0">
                  <a:moveTo>
                    <a:pt x="1868" y="128"/>
                  </a:moveTo>
                  <a:cubicBezTo>
                    <a:pt x="1876" y="128"/>
                    <a:pt x="1876" y="133"/>
                    <a:pt x="1876" y="133"/>
                  </a:cubicBezTo>
                  <a:cubicBezTo>
                    <a:pt x="1889" y="146"/>
                    <a:pt x="1889" y="172"/>
                    <a:pt x="1876" y="185"/>
                  </a:cubicBezTo>
                  <a:cubicBezTo>
                    <a:pt x="1876" y="198"/>
                    <a:pt x="1863" y="211"/>
                    <a:pt x="1837" y="211"/>
                  </a:cubicBezTo>
                  <a:cubicBezTo>
                    <a:pt x="1475" y="245"/>
                    <a:pt x="1107" y="263"/>
                    <a:pt x="737" y="263"/>
                  </a:cubicBezTo>
                  <a:cubicBezTo>
                    <a:pt x="552" y="263"/>
                    <a:pt x="367" y="258"/>
                    <a:pt x="182" y="250"/>
                  </a:cubicBezTo>
                  <a:cubicBezTo>
                    <a:pt x="130" y="250"/>
                    <a:pt x="130" y="198"/>
                    <a:pt x="130" y="198"/>
                  </a:cubicBezTo>
                  <a:cubicBezTo>
                    <a:pt x="143" y="159"/>
                    <a:pt x="156" y="159"/>
                    <a:pt x="169" y="159"/>
                  </a:cubicBezTo>
                  <a:lnTo>
                    <a:pt x="169" y="172"/>
                  </a:lnTo>
                  <a:cubicBezTo>
                    <a:pt x="358" y="181"/>
                    <a:pt x="547" y="185"/>
                    <a:pt x="734" y="185"/>
                  </a:cubicBezTo>
                  <a:cubicBezTo>
                    <a:pt x="1109" y="185"/>
                    <a:pt x="1479" y="168"/>
                    <a:pt x="1850" y="133"/>
                  </a:cubicBezTo>
                  <a:cubicBezTo>
                    <a:pt x="1859" y="129"/>
                    <a:pt x="1864" y="128"/>
                    <a:pt x="1868" y="128"/>
                  </a:cubicBezTo>
                  <a:close/>
                  <a:moveTo>
                    <a:pt x="1864" y="1"/>
                  </a:moveTo>
                  <a:cubicBezTo>
                    <a:pt x="1855" y="1"/>
                    <a:pt x="1846" y="2"/>
                    <a:pt x="1837" y="4"/>
                  </a:cubicBezTo>
                  <a:cubicBezTo>
                    <a:pt x="1466" y="38"/>
                    <a:pt x="1096" y="56"/>
                    <a:pt x="725" y="56"/>
                  </a:cubicBezTo>
                  <a:cubicBezTo>
                    <a:pt x="540" y="56"/>
                    <a:pt x="354" y="51"/>
                    <a:pt x="169" y="43"/>
                  </a:cubicBezTo>
                  <a:cubicBezTo>
                    <a:pt x="162" y="42"/>
                    <a:pt x="155" y="41"/>
                    <a:pt x="149" y="41"/>
                  </a:cubicBezTo>
                  <a:cubicBezTo>
                    <a:pt x="78" y="41"/>
                    <a:pt x="14" y="102"/>
                    <a:pt x="14" y="185"/>
                  </a:cubicBezTo>
                  <a:cubicBezTo>
                    <a:pt x="1" y="276"/>
                    <a:pt x="78" y="366"/>
                    <a:pt x="169" y="366"/>
                  </a:cubicBezTo>
                  <a:cubicBezTo>
                    <a:pt x="389" y="392"/>
                    <a:pt x="596" y="392"/>
                    <a:pt x="802" y="392"/>
                  </a:cubicBezTo>
                  <a:cubicBezTo>
                    <a:pt x="1152" y="392"/>
                    <a:pt x="1501" y="366"/>
                    <a:pt x="1850" y="327"/>
                  </a:cubicBezTo>
                  <a:cubicBezTo>
                    <a:pt x="1902" y="327"/>
                    <a:pt x="1953" y="288"/>
                    <a:pt x="1979" y="237"/>
                  </a:cubicBezTo>
                  <a:cubicBezTo>
                    <a:pt x="2005" y="172"/>
                    <a:pt x="2005" y="107"/>
                    <a:pt x="1966" y="56"/>
                  </a:cubicBezTo>
                  <a:cubicBezTo>
                    <a:pt x="1945" y="24"/>
                    <a:pt x="1906" y="1"/>
                    <a:pt x="18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67"/>
            <p:cNvSpPr/>
            <p:nvPr/>
          </p:nvSpPr>
          <p:spPr>
            <a:xfrm>
              <a:off x="4019050" y="3831525"/>
              <a:ext cx="38400" cy="12100"/>
            </a:xfrm>
            <a:custGeom>
              <a:avLst/>
              <a:gdLst/>
              <a:ahLst/>
              <a:cxnLst/>
              <a:rect l="l" t="t" r="r" b="b"/>
              <a:pathLst>
                <a:path w="1536" h="484" extrusionOk="0">
                  <a:moveTo>
                    <a:pt x="164" y="1"/>
                  </a:moveTo>
                  <a:cubicBezTo>
                    <a:pt x="50" y="1"/>
                    <a:pt x="0" y="186"/>
                    <a:pt x="134" y="210"/>
                  </a:cubicBezTo>
                  <a:lnTo>
                    <a:pt x="1350" y="482"/>
                  </a:lnTo>
                  <a:cubicBezTo>
                    <a:pt x="1359" y="483"/>
                    <a:pt x="1367" y="484"/>
                    <a:pt x="1375" y="484"/>
                  </a:cubicBezTo>
                  <a:cubicBezTo>
                    <a:pt x="1498" y="484"/>
                    <a:pt x="1536" y="311"/>
                    <a:pt x="1415" y="275"/>
                  </a:cubicBezTo>
                  <a:lnTo>
                    <a:pt x="186" y="3"/>
                  </a:lnTo>
                  <a:cubicBezTo>
                    <a:pt x="178" y="2"/>
                    <a:pt x="171" y="1"/>
                    <a:pt x="1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67"/>
            <p:cNvSpPr/>
            <p:nvPr/>
          </p:nvSpPr>
          <p:spPr>
            <a:xfrm>
              <a:off x="4018525" y="3830150"/>
              <a:ext cx="39450" cy="15050"/>
            </a:xfrm>
            <a:custGeom>
              <a:avLst/>
              <a:gdLst/>
              <a:ahLst/>
              <a:cxnLst/>
              <a:rect l="l" t="t" r="r" b="b"/>
              <a:pathLst>
                <a:path w="1578" h="602" extrusionOk="0">
                  <a:moveTo>
                    <a:pt x="194" y="123"/>
                  </a:moveTo>
                  <a:lnTo>
                    <a:pt x="1423" y="394"/>
                  </a:lnTo>
                  <a:cubicBezTo>
                    <a:pt x="1448" y="394"/>
                    <a:pt x="1448" y="407"/>
                    <a:pt x="1448" y="433"/>
                  </a:cubicBezTo>
                  <a:cubicBezTo>
                    <a:pt x="1438" y="454"/>
                    <a:pt x="1419" y="475"/>
                    <a:pt x="1398" y="475"/>
                  </a:cubicBezTo>
                  <a:cubicBezTo>
                    <a:pt x="1393" y="475"/>
                    <a:pt x="1389" y="474"/>
                    <a:pt x="1384" y="472"/>
                  </a:cubicBezTo>
                  <a:lnTo>
                    <a:pt x="168" y="200"/>
                  </a:lnTo>
                  <a:cubicBezTo>
                    <a:pt x="142" y="200"/>
                    <a:pt x="142" y="162"/>
                    <a:pt x="142" y="162"/>
                  </a:cubicBezTo>
                  <a:cubicBezTo>
                    <a:pt x="142" y="162"/>
                    <a:pt x="142" y="123"/>
                    <a:pt x="181" y="123"/>
                  </a:cubicBezTo>
                  <a:close/>
                  <a:moveTo>
                    <a:pt x="178" y="1"/>
                  </a:moveTo>
                  <a:cubicBezTo>
                    <a:pt x="100" y="1"/>
                    <a:pt x="24" y="59"/>
                    <a:pt x="13" y="136"/>
                  </a:cubicBezTo>
                  <a:cubicBezTo>
                    <a:pt x="0" y="226"/>
                    <a:pt x="52" y="304"/>
                    <a:pt x="142" y="330"/>
                  </a:cubicBezTo>
                  <a:lnTo>
                    <a:pt x="1358" y="601"/>
                  </a:lnTo>
                  <a:lnTo>
                    <a:pt x="1397" y="601"/>
                  </a:lnTo>
                  <a:cubicBezTo>
                    <a:pt x="1474" y="601"/>
                    <a:pt x="1552" y="550"/>
                    <a:pt x="1565" y="472"/>
                  </a:cubicBezTo>
                  <a:cubicBezTo>
                    <a:pt x="1578" y="381"/>
                    <a:pt x="1526" y="304"/>
                    <a:pt x="1448" y="278"/>
                  </a:cubicBezTo>
                  <a:lnTo>
                    <a:pt x="220" y="6"/>
                  </a:lnTo>
                  <a:cubicBezTo>
                    <a:pt x="206" y="2"/>
                    <a:pt x="192" y="1"/>
                    <a:pt x="1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67"/>
            <p:cNvSpPr/>
            <p:nvPr/>
          </p:nvSpPr>
          <p:spPr>
            <a:xfrm>
              <a:off x="4030425" y="3844400"/>
              <a:ext cx="38025" cy="11850"/>
            </a:xfrm>
            <a:custGeom>
              <a:avLst/>
              <a:gdLst/>
              <a:ahLst/>
              <a:cxnLst/>
              <a:rect l="l" t="t" r="r" b="b"/>
              <a:pathLst>
                <a:path w="1521" h="474" extrusionOk="0">
                  <a:moveTo>
                    <a:pt x="139" y="1"/>
                  </a:moveTo>
                  <a:cubicBezTo>
                    <a:pt x="34" y="1"/>
                    <a:pt x="1" y="176"/>
                    <a:pt x="119" y="199"/>
                  </a:cubicBezTo>
                  <a:lnTo>
                    <a:pt x="1348" y="471"/>
                  </a:lnTo>
                  <a:cubicBezTo>
                    <a:pt x="1355" y="472"/>
                    <a:pt x="1362" y="473"/>
                    <a:pt x="1369" y="473"/>
                  </a:cubicBezTo>
                  <a:cubicBezTo>
                    <a:pt x="1482" y="473"/>
                    <a:pt x="1521" y="288"/>
                    <a:pt x="1399" y="264"/>
                  </a:cubicBezTo>
                  <a:lnTo>
                    <a:pt x="171" y="5"/>
                  </a:lnTo>
                  <a:cubicBezTo>
                    <a:pt x="160" y="2"/>
                    <a:pt x="149" y="1"/>
                    <a:pt x="1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67"/>
            <p:cNvSpPr/>
            <p:nvPr/>
          </p:nvSpPr>
          <p:spPr>
            <a:xfrm>
              <a:off x="4029825" y="3842825"/>
              <a:ext cx="39475" cy="14700"/>
            </a:xfrm>
            <a:custGeom>
              <a:avLst/>
              <a:gdLst/>
              <a:ahLst/>
              <a:cxnLst/>
              <a:rect l="l" t="t" r="r" b="b"/>
              <a:pathLst>
                <a:path w="1579" h="588" extrusionOk="0">
                  <a:moveTo>
                    <a:pt x="182" y="120"/>
                  </a:moveTo>
                  <a:lnTo>
                    <a:pt x="1410" y="392"/>
                  </a:lnTo>
                  <a:cubicBezTo>
                    <a:pt x="1423" y="392"/>
                    <a:pt x="1436" y="392"/>
                    <a:pt x="1436" y="430"/>
                  </a:cubicBezTo>
                  <a:cubicBezTo>
                    <a:pt x="1436" y="456"/>
                    <a:pt x="1410" y="469"/>
                    <a:pt x="1384" y="469"/>
                  </a:cubicBezTo>
                  <a:lnTo>
                    <a:pt x="156" y="211"/>
                  </a:lnTo>
                  <a:cubicBezTo>
                    <a:pt x="130" y="198"/>
                    <a:pt x="130" y="185"/>
                    <a:pt x="130" y="185"/>
                  </a:cubicBezTo>
                  <a:cubicBezTo>
                    <a:pt x="117" y="172"/>
                    <a:pt x="130" y="146"/>
                    <a:pt x="143" y="133"/>
                  </a:cubicBezTo>
                  <a:cubicBezTo>
                    <a:pt x="143" y="120"/>
                    <a:pt x="156" y="120"/>
                    <a:pt x="169" y="120"/>
                  </a:cubicBezTo>
                  <a:close/>
                  <a:moveTo>
                    <a:pt x="186" y="0"/>
                  </a:moveTo>
                  <a:cubicBezTo>
                    <a:pt x="134" y="0"/>
                    <a:pt x="84" y="24"/>
                    <a:pt x="52" y="55"/>
                  </a:cubicBezTo>
                  <a:cubicBezTo>
                    <a:pt x="14" y="107"/>
                    <a:pt x="1" y="172"/>
                    <a:pt x="14" y="224"/>
                  </a:cubicBezTo>
                  <a:cubicBezTo>
                    <a:pt x="27" y="275"/>
                    <a:pt x="78" y="314"/>
                    <a:pt x="130" y="327"/>
                  </a:cubicBezTo>
                  <a:lnTo>
                    <a:pt x="1359" y="586"/>
                  </a:lnTo>
                  <a:lnTo>
                    <a:pt x="1397" y="586"/>
                  </a:lnTo>
                  <a:cubicBezTo>
                    <a:pt x="1404" y="587"/>
                    <a:pt x="1411" y="587"/>
                    <a:pt x="1417" y="587"/>
                  </a:cubicBezTo>
                  <a:cubicBezTo>
                    <a:pt x="1486" y="587"/>
                    <a:pt x="1542" y="527"/>
                    <a:pt x="1565" y="456"/>
                  </a:cubicBezTo>
                  <a:cubicBezTo>
                    <a:pt x="1578" y="379"/>
                    <a:pt x="1527" y="288"/>
                    <a:pt x="1436" y="275"/>
                  </a:cubicBezTo>
                  <a:lnTo>
                    <a:pt x="221" y="4"/>
                  </a:lnTo>
                  <a:cubicBezTo>
                    <a:pt x="209" y="1"/>
                    <a:pt x="198" y="0"/>
                    <a:pt x="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aphicFrame>
        <p:nvGraphicFramePr>
          <p:cNvPr id="3" name="Table 2"/>
          <p:cNvGraphicFramePr>
            <a:graphicFrameLocks noGrp="1"/>
          </p:cNvGraphicFramePr>
          <p:nvPr>
            <p:extLst>
              <p:ext uri="{D42A27DB-BD31-4B8C-83A1-F6EECF244321}">
                <p14:modId xmlns:p14="http://schemas.microsoft.com/office/powerpoint/2010/main" val="4100233511"/>
              </p:ext>
            </p:extLst>
          </p:nvPr>
        </p:nvGraphicFramePr>
        <p:xfrm>
          <a:off x="1926771" y="1258759"/>
          <a:ext cx="6336638" cy="3379978"/>
        </p:xfrm>
        <a:graphic>
          <a:graphicData uri="http://schemas.openxmlformats.org/drawingml/2006/table">
            <a:tbl>
              <a:tblPr firstRow="1" firstCol="1" bandRow="1">
                <a:tableStyleId>{44065447-AEB8-4DFD-A600-E1BF56CFA029}</a:tableStyleId>
              </a:tblPr>
              <a:tblGrid>
                <a:gridCol w="3168319">
                  <a:extLst>
                    <a:ext uri="{9D8B030D-6E8A-4147-A177-3AD203B41FA5}">
                      <a16:colId xmlns:a16="http://schemas.microsoft.com/office/drawing/2014/main" val="20000"/>
                    </a:ext>
                  </a:extLst>
                </a:gridCol>
                <a:gridCol w="3168319">
                  <a:extLst>
                    <a:ext uri="{9D8B030D-6E8A-4147-A177-3AD203B41FA5}">
                      <a16:colId xmlns:a16="http://schemas.microsoft.com/office/drawing/2014/main" val="20001"/>
                    </a:ext>
                  </a:extLst>
                </a:gridCol>
              </a:tblGrid>
              <a:tr h="239457">
                <a:tc>
                  <a:txBody>
                    <a:bodyPr/>
                    <a:lstStyle/>
                    <a:p>
                      <a:pPr marL="0" marR="0" algn="ctr">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Factors</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tc>
                  <a:txBody>
                    <a:bodyPr/>
                    <a:lstStyle/>
                    <a:p>
                      <a:pPr marL="0" marR="0" algn="ctr">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Estimation (£)</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extLst>
                  <a:ext uri="{0D108BD9-81ED-4DB2-BD59-A6C34878D82A}">
                    <a16:rowId xmlns:a16="http://schemas.microsoft.com/office/drawing/2014/main" val="10000"/>
                  </a:ext>
                </a:extLst>
              </a:tr>
              <a:tr h="239457">
                <a:tc>
                  <a:txBody>
                    <a:bodyPr/>
                    <a:lstStyle/>
                    <a:p>
                      <a:pPr marL="0" marR="0" algn="ctr">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Rent of the Venue</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1000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extLst>
                  <a:ext uri="{0D108BD9-81ED-4DB2-BD59-A6C34878D82A}">
                    <a16:rowId xmlns:a16="http://schemas.microsoft.com/office/drawing/2014/main" val="10001"/>
                  </a:ext>
                </a:extLst>
              </a:tr>
              <a:tr h="239457">
                <a:tc>
                  <a:txBody>
                    <a:bodyPr/>
                    <a:lstStyle/>
                    <a:p>
                      <a:pPr marL="0" marR="0" algn="ctr">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Staffing and Workforce</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1500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extLst>
                  <a:ext uri="{0D108BD9-81ED-4DB2-BD59-A6C34878D82A}">
                    <a16:rowId xmlns:a16="http://schemas.microsoft.com/office/drawing/2014/main" val="10002"/>
                  </a:ext>
                </a:extLst>
              </a:tr>
              <a:tr h="239457">
                <a:tc>
                  <a:txBody>
                    <a:bodyPr/>
                    <a:lstStyle/>
                    <a:p>
                      <a:pPr marL="0" marR="0" algn="ctr">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Entertainment Activities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800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extLst>
                  <a:ext uri="{0D108BD9-81ED-4DB2-BD59-A6C34878D82A}">
                    <a16:rowId xmlns:a16="http://schemas.microsoft.com/office/drawing/2014/main" val="10003"/>
                  </a:ext>
                </a:extLst>
              </a:tr>
              <a:tr h="239457">
                <a:tc>
                  <a:txBody>
                    <a:bodyPr/>
                    <a:lstStyle/>
                    <a:p>
                      <a:pPr marL="0" marR="0" algn="ctr">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Use of the Equipment</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tc>
                  <a:txBody>
                    <a:bodyPr/>
                    <a:lstStyle/>
                    <a:p>
                      <a:pPr marL="0" marR="0" algn="ctr">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650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extLst>
                  <a:ext uri="{0D108BD9-81ED-4DB2-BD59-A6C34878D82A}">
                    <a16:rowId xmlns:a16="http://schemas.microsoft.com/office/drawing/2014/main" val="10004"/>
                  </a:ext>
                </a:extLst>
              </a:tr>
              <a:tr h="239457">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Decoration</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tc>
                  <a:txBody>
                    <a:bodyPr/>
                    <a:lstStyle/>
                    <a:p>
                      <a:pPr marL="0" marR="0" algn="ctr">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400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extLst>
                  <a:ext uri="{0D108BD9-81ED-4DB2-BD59-A6C34878D82A}">
                    <a16:rowId xmlns:a16="http://schemas.microsoft.com/office/drawing/2014/main" val="10005"/>
                  </a:ext>
                </a:extLst>
              </a:tr>
              <a:tr h="239457">
                <a:tc>
                  <a:txBody>
                    <a:bodyPr/>
                    <a:lstStyle/>
                    <a:p>
                      <a:pPr marL="0" marR="0" algn="ctr">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Cleaning Services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tc>
                  <a:txBody>
                    <a:bodyPr/>
                    <a:lstStyle/>
                    <a:p>
                      <a:pPr marL="0" marR="0" algn="ctr">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300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extLst>
                  <a:ext uri="{0D108BD9-81ED-4DB2-BD59-A6C34878D82A}">
                    <a16:rowId xmlns:a16="http://schemas.microsoft.com/office/drawing/2014/main" val="10006"/>
                  </a:ext>
                </a:extLst>
              </a:tr>
              <a:tr h="239457">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Foods and Beverages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tc>
                  <a:txBody>
                    <a:bodyPr/>
                    <a:lstStyle/>
                    <a:p>
                      <a:pPr marL="0" marR="0" algn="ctr">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1500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extLst>
                  <a:ext uri="{0D108BD9-81ED-4DB2-BD59-A6C34878D82A}">
                    <a16:rowId xmlns:a16="http://schemas.microsoft.com/office/drawing/2014/main" val="10007"/>
                  </a:ext>
                </a:extLst>
              </a:tr>
              <a:tr h="239457">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Catering Services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tc>
                  <a:txBody>
                    <a:bodyPr/>
                    <a:lstStyle/>
                    <a:p>
                      <a:pPr marL="0" marR="0" algn="ctr">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1850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extLst>
                  <a:ext uri="{0D108BD9-81ED-4DB2-BD59-A6C34878D82A}">
                    <a16:rowId xmlns:a16="http://schemas.microsoft.com/office/drawing/2014/main" val="10008"/>
                  </a:ext>
                </a:extLst>
              </a:tr>
              <a:tr h="239457">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Promotional Activities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tc>
                  <a:txBody>
                    <a:bodyPr/>
                    <a:lstStyle/>
                    <a:p>
                      <a:pPr marL="0" marR="0" algn="ctr">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450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extLst>
                  <a:ext uri="{0D108BD9-81ED-4DB2-BD59-A6C34878D82A}">
                    <a16:rowId xmlns:a16="http://schemas.microsoft.com/office/drawing/2014/main" val="10009"/>
                  </a:ext>
                </a:extLst>
              </a:tr>
              <a:tr h="239457">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Advertisements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tc>
                  <a:txBody>
                    <a:bodyPr/>
                    <a:lstStyle/>
                    <a:p>
                      <a:pPr marL="0" marR="0" algn="ctr">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350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extLst>
                  <a:ext uri="{0D108BD9-81ED-4DB2-BD59-A6C34878D82A}">
                    <a16:rowId xmlns:a16="http://schemas.microsoft.com/office/drawing/2014/main" val="10010"/>
                  </a:ext>
                </a:extLst>
              </a:tr>
              <a:tr h="239457">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Photographers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tc>
                  <a:txBody>
                    <a:bodyPr/>
                    <a:lstStyle/>
                    <a:p>
                      <a:pPr marL="0" marR="0" algn="ctr">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150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extLst>
                  <a:ext uri="{0D108BD9-81ED-4DB2-BD59-A6C34878D82A}">
                    <a16:rowId xmlns:a16="http://schemas.microsoft.com/office/drawing/2014/main" val="10011"/>
                  </a:ext>
                </a:extLst>
              </a:tr>
              <a:tr h="239457">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Miscellaneous Charges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tc>
                  <a:txBody>
                    <a:bodyPr/>
                    <a:lstStyle/>
                    <a:p>
                      <a:pPr marL="0" marR="0" algn="ctr">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600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extLst>
                  <a:ext uri="{0D108BD9-81ED-4DB2-BD59-A6C34878D82A}">
                    <a16:rowId xmlns:a16="http://schemas.microsoft.com/office/drawing/2014/main" val="10012"/>
                  </a:ext>
                </a:extLst>
              </a:tr>
              <a:tr h="239457">
                <a:tc>
                  <a:txBody>
                    <a:bodyPr/>
                    <a:lstStyle/>
                    <a:p>
                      <a:pPr marL="0" marR="0" algn="ctr">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Total</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tc>
                  <a:txBody>
                    <a:bodyPr/>
                    <a:lstStyle/>
                    <a:p>
                      <a:pPr marL="0" marR="0" algn="ctr">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£9550</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1005" marR="61005" marT="0" marB="0"/>
                </a:tc>
                <a:extLst>
                  <a:ext uri="{0D108BD9-81ED-4DB2-BD59-A6C34878D82A}">
                    <a16:rowId xmlns:a16="http://schemas.microsoft.com/office/drawing/2014/main" val="10013"/>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56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60"/>
        <p:cNvGrpSpPr/>
        <p:nvPr/>
      </p:nvGrpSpPr>
      <p:grpSpPr>
        <a:xfrm>
          <a:off x="0" y="0"/>
          <a:ext cx="0" cy="0"/>
          <a:chOff x="0" y="0"/>
          <a:chExt cx="0" cy="0"/>
        </a:xfrm>
      </p:grpSpPr>
      <p:sp>
        <p:nvSpPr>
          <p:cNvPr id="564" name="Google Shape;564;p67"/>
          <p:cNvSpPr txBox="1">
            <a:spLocks noGrp="1"/>
          </p:cNvSpPr>
          <p:nvPr>
            <p:ph type="title"/>
          </p:nvPr>
        </p:nvSpPr>
        <p:spPr>
          <a:xfrm>
            <a:off x="541750" y="416959"/>
            <a:ext cx="4185900" cy="841800"/>
          </a:xfrm>
          <a:prstGeom prst="rect">
            <a:avLst/>
          </a:prstGeom>
        </p:spPr>
        <p:txBody>
          <a:bodyPr spcFirstLastPara="1" wrap="square" lIns="91425" tIns="91425" rIns="91425" bIns="91425" anchor="ctr" anchorCtr="0">
            <a:noAutofit/>
          </a:bodyPr>
          <a:lstStyle/>
          <a:p>
            <a:pPr lvl="0"/>
            <a:r>
              <a:rPr lang="en-GB" sz="2800" b="1" dirty="0"/>
              <a:t>Funding Resources </a:t>
            </a:r>
            <a:endParaRPr sz="2800" dirty="0"/>
          </a:p>
        </p:txBody>
      </p:sp>
      <p:sp>
        <p:nvSpPr>
          <p:cNvPr id="568" name="Google Shape;568;p67"/>
          <p:cNvSpPr/>
          <p:nvPr/>
        </p:nvSpPr>
        <p:spPr>
          <a:xfrm rot="3742150">
            <a:off x="1005903" y="3680882"/>
            <a:ext cx="814980" cy="396716"/>
          </a:xfrm>
          <a:custGeom>
            <a:avLst/>
            <a:gdLst/>
            <a:ahLst/>
            <a:cxnLst/>
            <a:rect l="l" t="t" r="r" b="b"/>
            <a:pathLst>
              <a:path w="18078" h="8800" extrusionOk="0">
                <a:moveTo>
                  <a:pt x="1352" y="2046"/>
                </a:moveTo>
                <a:lnTo>
                  <a:pt x="1352" y="2046"/>
                </a:lnTo>
                <a:cubicBezTo>
                  <a:pt x="1391" y="2072"/>
                  <a:pt x="1443" y="2097"/>
                  <a:pt x="1481" y="2123"/>
                </a:cubicBezTo>
                <a:cubicBezTo>
                  <a:pt x="1559" y="2266"/>
                  <a:pt x="1649" y="2421"/>
                  <a:pt x="1753" y="2563"/>
                </a:cubicBezTo>
                <a:cubicBezTo>
                  <a:pt x="1611" y="2382"/>
                  <a:pt x="1481" y="2227"/>
                  <a:pt x="1352" y="2046"/>
                </a:cubicBezTo>
                <a:close/>
                <a:moveTo>
                  <a:pt x="1818" y="3106"/>
                </a:moveTo>
                <a:lnTo>
                  <a:pt x="1818" y="3106"/>
                </a:lnTo>
                <a:cubicBezTo>
                  <a:pt x="2231" y="3559"/>
                  <a:pt x="2684" y="3998"/>
                  <a:pt x="3163" y="4386"/>
                </a:cubicBezTo>
                <a:cubicBezTo>
                  <a:pt x="4016" y="5330"/>
                  <a:pt x="4999" y="6145"/>
                  <a:pt x="6085" y="6843"/>
                </a:cubicBezTo>
                <a:cubicBezTo>
                  <a:pt x="5128" y="6456"/>
                  <a:pt x="4236" y="5925"/>
                  <a:pt x="3499" y="5214"/>
                </a:cubicBezTo>
                <a:cubicBezTo>
                  <a:pt x="2839" y="4580"/>
                  <a:pt x="2296" y="3869"/>
                  <a:pt x="1818" y="3106"/>
                </a:cubicBezTo>
                <a:close/>
                <a:moveTo>
                  <a:pt x="4805" y="5563"/>
                </a:moveTo>
                <a:lnTo>
                  <a:pt x="4805" y="5563"/>
                </a:lnTo>
                <a:cubicBezTo>
                  <a:pt x="5710" y="6132"/>
                  <a:pt x="6667" y="6624"/>
                  <a:pt x="7637" y="7025"/>
                </a:cubicBezTo>
                <a:cubicBezTo>
                  <a:pt x="7986" y="7167"/>
                  <a:pt x="8348" y="7309"/>
                  <a:pt x="8723" y="7464"/>
                </a:cubicBezTo>
                <a:cubicBezTo>
                  <a:pt x="8503" y="7425"/>
                  <a:pt x="8284" y="7400"/>
                  <a:pt x="8077" y="7361"/>
                </a:cubicBezTo>
                <a:cubicBezTo>
                  <a:pt x="7857" y="7335"/>
                  <a:pt x="7663" y="7283"/>
                  <a:pt x="7456" y="7244"/>
                </a:cubicBezTo>
                <a:cubicBezTo>
                  <a:pt x="6499" y="6779"/>
                  <a:pt x="5620" y="6210"/>
                  <a:pt x="4805" y="5563"/>
                </a:cubicBezTo>
                <a:close/>
                <a:moveTo>
                  <a:pt x="16314" y="7180"/>
                </a:moveTo>
                <a:lnTo>
                  <a:pt x="16314" y="7180"/>
                </a:lnTo>
                <a:cubicBezTo>
                  <a:pt x="16198" y="7283"/>
                  <a:pt x="16069" y="7374"/>
                  <a:pt x="15926" y="7477"/>
                </a:cubicBezTo>
                <a:cubicBezTo>
                  <a:pt x="15066" y="7938"/>
                  <a:pt x="14132" y="8125"/>
                  <a:pt x="13172" y="8125"/>
                </a:cubicBezTo>
                <a:cubicBezTo>
                  <a:pt x="12516" y="8125"/>
                  <a:pt x="11847" y="8038"/>
                  <a:pt x="11180" y="7891"/>
                </a:cubicBezTo>
                <a:cubicBezTo>
                  <a:pt x="12021" y="7878"/>
                  <a:pt x="12861" y="7813"/>
                  <a:pt x="13702" y="7736"/>
                </a:cubicBezTo>
                <a:cubicBezTo>
                  <a:pt x="14581" y="7658"/>
                  <a:pt x="15487" y="7503"/>
                  <a:pt x="16314" y="7180"/>
                </a:cubicBezTo>
                <a:close/>
                <a:moveTo>
                  <a:pt x="8723" y="7800"/>
                </a:moveTo>
                <a:lnTo>
                  <a:pt x="8723" y="7800"/>
                </a:lnTo>
                <a:cubicBezTo>
                  <a:pt x="9124" y="7852"/>
                  <a:pt x="9525" y="7878"/>
                  <a:pt x="9926" y="7891"/>
                </a:cubicBezTo>
                <a:cubicBezTo>
                  <a:pt x="10977" y="8229"/>
                  <a:pt x="12052" y="8446"/>
                  <a:pt x="13105" y="8471"/>
                </a:cubicBezTo>
                <a:lnTo>
                  <a:pt x="13105" y="8471"/>
                </a:lnTo>
                <a:cubicBezTo>
                  <a:pt x="13064" y="8476"/>
                  <a:pt x="13018" y="8486"/>
                  <a:pt x="12965" y="8499"/>
                </a:cubicBezTo>
                <a:cubicBezTo>
                  <a:pt x="12775" y="8513"/>
                  <a:pt x="12585" y="8519"/>
                  <a:pt x="12394" y="8519"/>
                </a:cubicBezTo>
                <a:cubicBezTo>
                  <a:pt x="11155" y="8519"/>
                  <a:pt x="9900" y="8238"/>
                  <a:pt x="8723" y="7800"/>
                </a:cubicBezTo>
                <a:close/>
                <a:moveTo>
                  <a:pt x="688" y="0"/>
                </a:moveTo>
                <a:cubicBezTo>
                  <a:pt x="613" y="0"/>
                  <a:pt x="523" y="40"/>
                  <a:pt x="511" y="119"/>
                </a:cubicBezTo>
                <a:cubicBezTo>
                  <a:pt x="486" y="287"/>
                  <a:pt x="473" y="442"/>
                  <a:pt x="447" y="610"/>
                </a:cubicBezTo>
                <a:cubicBezTo>
                  <a:pt x="408" y="636"/>
                  <a:pt x="395" y="701"/>
                  <a:pt x="395" y="753"/>
                </a:cubicBezTo>
                <a:cubicBezTo>
                  <a:pt x="317" y="778"/>
                  <a:pt x="253" y="882"/>
                  <a:pt x="292" y="972"/>
                </a:cubicBezTo>
                <a:cubicBezTo>
                  <a:pt x="330" y="1024"/>
                  <a:pt x="343" y="1089"/>
                  <a:pt x="382" y="1140"/>
                </a:cubicBezTo>
                <a:cubicBezTo>
                  <a:pt x="201" y="2679"/>
                  <a:pt x="72" y="4205"/>
                  <a:pt x="7" y="5744"/>
                </a:cubicBezTo>
                <a:cubicBezTo>
                  <a:pt x="1" y="5857"/>
                  <a:pt x="74" y="5909"/>
                  <a:pt x="153" y="5909"/>
                </a:cubicBezTo>
                <a:cubicBezTo>
                  <a:pt x="238" y="5909"/>
                  <a:pt x="330" y="5851"/>
                  <a:pt x="343" y="5744"/>
                </a:cubicBezTo>
                <a:cubicBezTo>
                  <a:pt x="382" y="5408"/>
                  <a:pt x="421" y="5072"/>
                  <a:pt x="460" y="4723"/>
                </a:cubicBezTo>
                <a:cubicBezTo>
                  <a:pt x="473" y="4891"/>
                  <a:pt x="486" y="5072"/>
                  <a:pt x="511" y="5227"/>
                </a:cubicBezTo>
                <a:cubicBezTo>
                  <a:pt x="518" y="5327"/>
                  <a:pt x="597" y="5379"/>
                  <a:pt x="676" y="5379"/>
                </a:cubicBezTo>
                <a:cubicBezTo>
                  <a:pt x="749" y="5379"/>
                  <a:pt x="822" y="5334"/>
                  <a:pt x="835" y="5240"/>
                </a:cubicBezTo>
                <a:cubicBezTo>
                  <a:pt x="835" y="5330"/>
                  <a:pt x="848" y="5408"/>
                  <a:pt x="848" y="5473"/>
                </a:cubicBezTo>
                <a:cubicBezTo>
                  <a:pt x="854" y="5570"/>
                  <a:pt x="932" y="5618"/>
                  <a:pt x="1004" y="5618"/>
                </a:cubicBezTo>
                <a:cubicBezTo>
                  <a:pt x="1077" y="5618"/>
                  <a:pt x="1145" y="5570"/>
                  <a:pt x="1132" y="5473"/>
                </a:cubicBezTo>
                <a:cubicBezTo>
                  <a:pt x="1119" y="4942"/>
                  <a:pt x="1093" y="4386"/>
                  <a:pt x="1068" y="3856"/>
                </a:cubicBezTo>
                <a:cubicBezTo>
                  <a:pt x="1068" y="3404"/>
                  <a:pt x="1068" y="2951"/>
                  <a:pt x="1093" y="2498"/>
                </a:cubicBezTo>
                <a:cubicBezTo>
                  <a:pt x="1714" y="3623"/>
                  <a:pt x="2464" y="4710"/>
                  <a:pt x="3434" y="5589"/>
                </a:cubicBezTo>
                <a:cubicBezTo>
                  <a:pt x="4559" y="6624"/>
                  <a:pt x="5969" y="7231"/>
                  <a:pt x="7443" y="7555"/>
                </a:cubicBezTo>
                <a:cubicBezTo>
                  <a:pt x="7650" y="7658"/>
                  <a:pt x="7857" y="7749"/>
                  <a:pt x="8077" y="7826"/>
                </a:cubicBezTo>
                <a:cubicBezTo>
                  <a:pt x="9422" y="8394"/>
                  <a:pt x="10929" y="8799"/>
                  <a:pt x="12419" y="8799"/>
                </a:cubicBezTo>
                <a:cubicBezTo>
                  <a:pt x="12762" y="8799"/>
                  <a:pt x="13104" y="8778"/>
                  <a:pt x="13443" y="8732"/>
                </a:cubicBezTo>
                <a:cubicBezTo>
                  <a:pt x="14375" y="8602"/>
                  <a:pt x="15254" y="8266"/>
                  <a:pt x="16030" y="7788"/>
                </a:cubicBezTo>
                <a:cubicBezTo>
                  <a:pt x="16418" y="7568"/>
                  <a:pt x="16767" y="7309"/>
                  <a:pt x="17129" y="6986"/>
                </a:cubicBezTo>
                <a:cubicBezTo>
                  <a:pt x="17155" y="6960"/>
                  <a:pt x="17168" y="6908"/>
                  <a:pt x="17168" y="6882"/>
                </a:cubicBezTo>
                <a:cubicBezTo>
                  <a:pt x="17452" y="6598"/>
                  <a:pt x="17724" y="6313"/>
                  <a:pt x="17970" y="6003"/>
                </a:cubicBezTo>
                <a:cubicBezTo>
                  <a:pt x="18078" y="5905"/>
                  <a:pt x="17969" y="5739"/>
                  <a:pt x="17848" y="5739"/>
                </a:cubicBezTo>
                <a:cubicBezTo>
                  <a:pt x="17810" y="5739"/>
                  <a:pt x="17771" y="5756"/>
                  <a:pt x="17737" y="5796"/>
                </a:cubicBezTo>
                <a:cubicBezTo>
                  <a:pt x="16625" y="7102"/>
                  <a:pt x="14840" y="7296"/>
                  <a:pt x="13224" y="7425"/>
                </a:cubicBezTo>
                <a:cubicBezTo>
                  <a:pt x="12344" y="7508"/>
                  <a:pt x="11457" y="7550"/>
                  <a:pt x="10567" y="7550"/>
                </a:cubicBezTo>
                <a:cubicBezTo>
                  <a:pt x="10345" y="7550"/>
                  <a:pt x="10122" y="7547"/>
                  <a:pt x="9900" y="7542"/>
                </a:cubicBezTo>
                <a:cubicBezTo>
                  <a:pt x="8930" y="7231"/>
                  <a:pt x="7973" y="6831"/>
                  <a:pt x="7120" y="6430"/>
                </a:cubicBezTo>
                <a:cubicBezTo>
                  <a:pt x="5645" y="5744"/>
                  <a:pt x="4236" y="4904"/>
                  <a:pt x="3033" y="3843"/>
                </a:cubicBezTo>
                <a:cubicBezTo>
                  <a:pt x="2606" y="3365"/>
                  <a:pt x="2231" y="2873"/>
                  <a:pt x="1882" y="2330"/>
                </a:cubicBezTo>
                <a:lnTo>
                  <a:pt x="1882" y="2330"/>
                </a:lnTo>
                <a:cubicBezTo>
                  <a:pt x="2361" y="2615"/>
                  <a:pt x="2852" y="2873"/>
                  <a:pt x="3369" y="3106"/>
                </a:cubicBezTo>
                <a:cubicBezTo>
                  <a:pt x="3641" y="3300"/>
                  <a:pt x="3938" y="3481"/>
                  <a:pt x="4223" y="3649"/>
                </a:cubicBezTo>
                <a:cubicBezTo>
                  <a:pt x="4254" y="3665"/>
                  <a:pt x="4282" y="3672"/>
                  <a:pt x="4309" y="3672"/>
                </a:cubicBezTo>
                <a:cubicBezTo>
                  <a:pt x="4350" y="3672"/>
                  <a:pt x="4386" y="3655"/>
                  <a:pt x="4417" y="3623"/>
                </a:cubicBezTo>
                <a:cubicBezTo>
                  <a:pt x="4546" y="3598"/>
                  <a:pt x="4624" y="3417"/>
                  <a:pt x="4520" y="3326"/>
                </a:cubicBezTo>
                <a:cubicBezTo>
                  <a:pt x="4482" y="3287"/>
                  <a:pt x="4456" y="3274"/>
                  <a:pt x="4417" y="3235"/>
                </a:cubicBezTo>
                <a:cubicBezTo>
                  <a:pt x="4404" y="3210"/>
                  <a:pt x="4391" y="3171"/>
                  <a:pt x="4352" y="3158"/>
                </a:cubicBezTo>
                <a:cubicBezTo>
                  <a:pt x="4275" y="3093"/>
                  <a:pt x="4197" y="3041"/>
                  <a:pt x="4094" y="2977"/>
                </a:cubicBezTo>
                <a:cubicBezTo>
                  <a:pt x="3356" y="2382"/>
                  <a:pt x="2606" y="1774"/>
                  <a:pt x="1869" y="1166"/>
                </a:cubicBezTo>
                <a:cubicBezTo>
                  <a:pt x="1546" y="843"/>
                  <a:pt x="1223" y="507"/>
                  <a:pt x="912" y="171"/>
                </a:cubicBezTo>
                <a:lnTo>
                  <a:pt x="912" y="158"/>
                </a:lnTo>
                <a:cubicBezTo>
                  <a:pt x="912" y="53"/>
                  <a:pt x="829" y="1"/>
                  <a:pt x="746" y="1"/>
                </a:cubicBezTo>
                <a:cubicBezTo>
                  <a:pt x="737" y="1"/>
                  <a:pt x="727" y="1"/>
                  <a:pt x="718" y="2"/>
                </a:cubicBezTo>
                <a:cubicBezTo>
                  <a:pt x="709" y="1"/>
                  <a:pt x="698" y="0"/>
                  <a:pt x="6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9" name="Google Shape;569;p67"/>
          <p:cNvGrpSpPr/>
          <p:nvPr/>
        </p:nvGrpSpPr>
        <p:grpSpPr>
          <a:xfrm rot="8797368">
            <a:off x="7819482" y="467576"/>
            <a:ext cx="1305764" cy="202275"/>
            <a:chOff x="3363200" y="3813050"/>
            <a:chExt cx="781425" cy="121050"/>
          </a:xfrm>
        </p:grpSpPr>
        <p:sp>
          <p:nvSpPr>
            <p:cNvPr id="570" name="Google Shape;570;p67"/>
            <p:cNvSpPr/>
            <p:nvPr/>
          </p:nvSpPr>
          <p:spPr>
            <a:xfrm>
              <a:off x="3364800" y="3814650"/>
              <a:ext cx="778850" cy="117750"/>
            </a:xfrm>
            <a:custGeom>
              <a:avLst/>
              <a:gdLst/>
              <a:ahLst/>
              <a:cxnLst/>
              <a:rect l="l" t="t" r="r" b="b"/>
              <a:pathLst>
                <a:path w="31154" h="4710" extrusionOk="0">
                  <a:moveTo>
                    <a:pt x="2238" y="277"/>
                  </a:moveTo>
                  <a:cubicBezTo>
                    <a:pt x="7640" y="483"/>
                    <a:pt x="13043" y="583"/>
                    <a:pt x="18449" y="583"/>
                  </a:cubicBezTo>
                  <a:cubicBezTo>
                    <a:pt x="20873" y="583"/>
                    <a:pt x="23297" y="563"/>
                    <a:pt x="25722" y="523"/>
                  </a:cubicBezTo>
                  <a:cubicBezTo>
                    <a:pt x="25800" y="523"/>
                    <a:pt x="25852" y="432"/>
                    <a:pt x="25813" y="368"/>
                  </a:cubicBezTo>
                  <a:lnTo>
                    <a:pt x="25852" y="368"/>
                  </a:lnTo>
                  <a:cubicBezTo>
                    <a:pt x="25684" y="782"/>
                    <a:pt x="25800" y="1260"/>
                    <a:pt x="26136" y="1557"/>
                  </a:cubicBezTo>
                  <a:cubicBezTo>
                    <a:pt x="26123" y="1557"/>
                    <a:pt x="26097" y="1570"/>
                    <a:pt x="26072" y="1583"/>
                  </a:cubicBezTo>
                  <a:cubicBezTo>
                    <a:pt x="26072" y="1532"/>
                    <a:pt x="26020" y="1506"/>
                    <a:pt x="25981" y="1506"/>
                  </a:cubicBezTo>
                  <a:cubicBezTo>
                    <a:pt x="20278" y="1442"/>
                    <a:pt x="14575" y="1411"/>
                    <a:pt x="8876" y="1411"/>
                  </a:cubicBezTo>
                  <a:cubicBezTo>
                    <a:pt x="6434" y="1411"/>
                    <a:pt x="3993" y="1417"/>
                    <a:pt x="1553" y="1428"/>
                  </a:cubicBezTo>
                  <a:cubicBezTo>
                    <a:pt x="1527" y="1428"/>
                    <a:pt x="1501" y="1441"/>
                    <a:pt x="1475" y="1454"/>
                  </a:cubicBezTo>
                  <a:cubicBezTo>
                    <a:pt x="1578" y="1040"/>
                    <a:pt x="1785" y="652"/>
                    <a:pt x="2070" y="329"/>
                  </a:cubicBezTo>
                  <a:lnTo>
                    <a:pt x="2147" y="329"/>
                  </a:lnTo>
                  <a:cubicBezTo>
                    <a:pt x="2154" y="331"/>
                    <a:pt x="2161" y="332"/>
                    <a:pt x="2168" y="332"/>
                  </a:cubicBezTo>
                  <a:cubicBezTo>
                    <a:pt x="2199" y="332"/>
                    <a:pt x="2227" y="309"/>
                    <a:pt x="2238" y="277"/>
                  </a:cubicBezTo>
                  <a:close/>
                  <a:moveTo>
                    <a:pt x="29162" y="1338"/>
                  </a:moveTo>
                  <a:cubicBezTo>
                    <a:pt x="29848" y="1557"/>
                    <a:pt x="30688" y="1868"/>
                    <a:pt x="30688" y="2152"/>
                  </a:cubicBezTo>
                  <a:cubicBezTo>
                    <a:pt x="30701" y="2269"/>
                    <a:pt x="29809" y="2683"/>
                    <a:pt x="29123" y="2993"/>
                  </a:cubicBezTo>
                  <a:cubicBezTo>
                    <a:pt x="29123" y="2967"/>
                    <a:pt x="29111" y="2954"/>
                    <a:pt x="29085" y="2941"/>
                  </a:cubicBezTo>
                  <a:cubicBezTo>
                    <a:pt x="28619" y="2540"/>
                    <a:pt x="28632" y="1803"/>
                    <a:pt x="29123" y="1428"/>
                  </a:cubicBezTo>
                  <a:cubicBezTo>
                    <a:pt x="29149" y="1402"/>
                    <a:pt x="29162" y="1376"/>
                    <a:pt x="29162" y="1338"/>
                  </a:cubicBezTo>
                  <a:close/>
                  <a:moveTo>
                    <a:pt x="1449" y="1583"/>
                  </a:moveTo>
                  <a:cubicBezTo>
                    <a:pt x="1462" y="1635"/>
                    <a:pt x="1501" y="1661"/>
                    <a:pt x="1553" y="1661"/>
                  </a:cubicBezTo>
                  <a:cubicBezTo>
                    <a:pt x="4330" y="1643"/>
                    <a:pt x="7110" y="1635"/>
                    <a:pt x="9890" y="1635"/>
                  </a:cubicBezTo>
                  <a:cubicBezTo>
                    <a:pt x="15211" y="1635"/>
                    <a:pt x="20534" y="1666"/>
                    <a:pt x="25852" y="1726"/>
                  </a:cubicBezTo>
                  <a:cubicBezTo>
                    <a:pt x="25709" y="1855"/>
                    <a:pt x="25606" y="2023"/>
                    <a:pt x="25593" y="2217"/>
                  </a:cubicBezTo>
                  <a:cubicBezTo>
                    <a:pt x="25554" y="2553"/>
                    <a:pt x="25735" y="2877"/>
                    <a:pt x="26033" y="3019"/>
                  </a:cubicBezTo>
                  <a:cubicBezTo>
                    <a:pt x="25981" y="3058"/>
                    <a:pt x="25916" y="3096"/>
                    <a:pt x="25878" y="3135"/>
                  </a:cubicBezTo>
                  <a:cubicBezTo>
                    <a:pt x="25852" y="3122"/>
                    <a:pt x="25826" y="3109"/>
                    <a:pt x="25813" y="3109"/>
                  </a:cubicBezTo>
                  <a:lnTo>
                    <a:pt x="1553" y="2889"/>
                  </a:lnTo>
                  <a:cubicBezTo>
                    <a:pt x="1545" y="2886"/>
                    <a:pt x="1537" y="2884"/>
                    <a:pt x="1530" y="2884"/>
                  </a:cubicBezTo>
                  <a:cubicBezTo>
                    <a:pt x="1513" y="2884"/>
                    <a:pt x="1497" y="2893"/>
                    <a:pt x="1488" y="2902"/>
                  </a:cubicBezTo>
                  <a:cubicBezTo>
                    <a:pt x="1384" y="2476"/>
                    <a:pt x="1372" y="2023"/>
                    <a:pt x="1449" y="1583"/>
                  </a:cubicBezTo>
                  <a:close/>
                  <a:moveTo>
                    <a:pt x="1798" y="342"/>
                  </a:moveTo>
                  <a:cubicBezTo>
                    <a:pt x="1553" y="652"/>
                    <a:pt x="1384" y="1001"/>
                    <a:pt x="1294" y="1376"/>
                  </a:cubicBezTo>
                  <a:cubicBezTo>
                    <a:pt x="1294" y="1314"/>
                    <a:pt x="1238" y="1270"/>
                    <a:pt x="1183" y="1270"/>
                  </a:cubicBezTo>
                  <a:cubicBezTo>
                    <a:pt x="1158" y="1270"/>
                    <a:pt x="1133" y="1279"/>
                    <a:pt x="1113" y="1299"/>
                  </a:cubicBezTo>
                  <a:cubicBezTo>
                    <a:pt x="815" y="1609"/>
                    <a:pt x="725" y="2049"/>
                    <a:pt x="867" y="2450"/>
                  </a:cubicBezTo>
                  <a:cubicBezTo>
                    <a:pt x="883" y="2502"/>
                    <a:pt x="926" y="2525"/>
                    <a:pt x="968" y="2525"/>
                  </a:cubicBezTo>
                  <a:cubicBezTo>
                    <a:pt x="1031" y="2525"/>
                    <a:pt x="1092" y="2475"/>
                    <a:pt x="1061" y="2398"/>
                  </a:cubicBezTo>
                  <a:cubicBezTo>
                    <a:pt x="945" y="2075"/>
                    <a:pt x="1022" y="1700"/>
                    <a:pt x="1268" y="1441"/>
                  </a:cubicBezTo>
                  <a:cubicBezTo>
                    <a:pt x="1268" y="1441"/>
                    <a:pt x="1274" y="1435"/>
                    <a:pt x="1278" y="1427"/>
                  </a:cubicBezTo>
                  <a:lnTo>
                    <a:pt x="1278" y="1427"/>
                  </a:lnTo>
                  <a:cubicBezTo>
                    <a:pt x="1037" y="2394"/>
                    <a:pt x="1309" y="3462"/>
                    <a:pt x="1876" y="4364"/>
                  </a:cubicBezTo>
                  <a:cubicBezTo>
                    <a:pt x="854" y="4209"/>
                    <a:pt x="221" y="3536"/>
                    <a:pt x="221" y="2385"/>
                  </a:cubicBezTo>
                  <a:cubicBezTo>
                    <a:pt x="221" y="1376"/>
                    <a:pt x="802" y="445"/>
                    <a:pt x="1798" y="342"/>
                  </a:cubicBezTo>
                  <a:close/>
                  <a:moveTo>
                    <a:pt x="26084" y="407"/>
                  </a:moveTo>
                  <a:lnTo>
                    <a:pt x="26084" y="407"/>
                  </a:lnTo>
                  <a:cubicBezTo>
                    <a:pt x="26434" y="484"/>
                    <a:pt x="26783" y="575"/>
                    <a:pt x="27119" y="704"/>
                  </a:cubicBezTo>
                  <a:cubicBezTo>
                    <a:pt x="27533" y="820"/>
                    <a:pt x="27934" y="950"/>
                    <a:pt x="28348" y="1092"/>
                  </a:cubicBezTo>
                  <a:cubicBezTo>
                    <a:pt x="28464" y="1131"/>
                    <a:pt x="28697" y="1195"/>
                    <a:pt x="28981" y="1286"/>
                  </a:cubicBezTo>
                  <a:cubicBezTo>
                    <a:pt x="28399" y="1739"/>
                    <a:pt x="28386" y="2605"/>
                    <a:pt x="28929" y="3083"/>
                  </a:cubicBezTo>
                  <a:cubicBezTo>
                    <a:pt x="28671" y="3187"/>
                    <a:pt x="28451" y="3277"/>
                    <a:pt x="28386" y="3316"/>
                  </a:cubicBezTo>
                  <a:cubicBezTo>
                    <a:pt x="27610" y="3691"/>
                    <a:pt x="26822" y="4040"/>
                    <a:pt x="26033" y="4377"/>
                  </a:cubicBezTo>
                  <a:cubicBezTo>
                    <a:pt x="26007" y="4390"/>
                    <a:pt x="25994" y="4403"/>
                    <a:pt x="25994" y="4415"/>
                  </a:cubicBezTo>
                  <a:cubicBezTo>
                    <a:pt x="25554" y="4066"/>
                    <a:pt x="25671" y="3381"/>
                    <a:pt x="26201" y="3187"/>
                  </a:cubicBezTo>
                  <a:cubicBezTo>
                    <a:pt x="26266" y="3161"/>
                    <a:pt x="26278" y="3083"/>
                    <a:pt x="26253" y="3032"/>
                  </a:cubicBezTo>
                  <a:cubicBezTo>
                    <a:pt x="26266" y="2967"/>
                    <a:pt x="26240" y="2902"/>
                    <a:pt x="26188" y="2889"/>
                  </a:cubicBezTo>
                  <a:cubicBezTo>
                    <a:pt x="25584" y="2633"/>
                    <a:pt x="25759" y="1738"/>
                    <a:pt x="26407" y="1738"/>
                  </a:cubicBezTo>
                  <a:cubicBezTo>
                    <a:pt x="26411" y="1738"/>
                    <a:pt x="26416" y="1738"/>
                    <a:pt x="26421" y="1739"/>
                  </a:cubicBezTo>
                  <a:cubicBezTo>
                    <a:pt x="26563" y="1739"/>
                    <a:pt x="26563" y="1532"/>
                    <a:pt x="26421" y="1532"/>
                  </a:cubicBezTo>
                  <a:cubicBezTo>
                    <a:pt x="26408" y="1519"/>
                    <a:pt x="26395" y="1506"/>
                    <a:pt x="26382" y="1493"/>
                  </a:cubicBezTo>
                  <a:cubicBezTo>
                    <a:pt x="26020" y="1260"/>
                    <a:pt x="25890" y="794"/>
                    <a:pt x="26084" y="407"/>
                  </a:cubicBezTo>
                  <a:close/>
                  <a:moveTo>
                    <a:pt x="1553" y="3109"/>
                  </a:moveTo>
                  <a:lnTo>
                    <a:pt x="25696" y="3329"/>
                  </a:lnTo>
                  <a:cubicBezTo>
                    <a:pt x="25451" y="3652"/>
                    <a:pt x="25464" y="4105"/>
                    <a:pt x="25709" y="4428"/>
                  </a:cubicBezTo>
                  <a:cubicBezTo>
                    <a:pt x="22331" y="4383"/>
                    <a:pt x="18952" y="4361"/>
                    <a:pt x="15574" y="4361"/>
                  </a:cubicBezTo>
                  <a:cubicBezTo>
                    <a:pt x="11167" y="4361"/>
                    <a:pt x="6761" y="4400"/>
                    <a:pt x="2354" y="4480"/>
                  </a:cubicBezTo>
                  <a:lnTo>
                    <a:pt x="2354" y="4493"/>
                  </a:lnTo>
                  <a:cubicBezTo>
                    <a:pt x="2341" y="4441"/>
                    <a:pt x="2303" y="4403"/>
                    <a:pt x="2251" y="4403"/>
                  </a:cubicBezTo>
                  <a:lnTo>
                    <a:pt x="2147" y="4403"/>
                  </a:lnTo>
                  <a:cubicBezTo>
                    <a:pt x="1876" y="4002"/>
                    <a:pt x="1669" y="3562"/>
                    <a:pt x="1540" y="3109"/>
                  </a:cubicBezTo>
                  <a:close/>
                  <a:moveTo>
                    <a:pt x="2128" y="0"/>
                  </a:moveTo>
                  <a:cubicBezTo>
                    <a:pt x="2100" y="0"/>
                    <a:pt x="2070" y="11"/>
                    <a:pt x="2044" y="32"/>
                  </a:cubicBezTo>
                  <a:lnTo>
                    <a:pt x="1966" y="122"/>
                  </a:lnTo>
                  <a:cubicBezTo>
                    <a:pt x="1959" y="122"/>
                    <a:pt x="1952" y="122"/>
                    <a:pt x="1945" y="122"/>
                  </a:cubicBezTo>
                  <a:cubicBezTo>
                    <a:pt x="742" y="122"/>
                    <a:pt x="1" y="1228"/>
                    <a:pt x="1" y="2385"/>
                  </a:cubicBezTo>
                  <a:cubicBezTo>
                    <a:pt x="1" y="3704"/>
                    <a:pt x="790" y="4480"/>
                    <a:pt x="2031" y="4584"/>
                  </a:cubicBezTo>
                  <a:cubicBezTo>
                    <a:pt x="2057" y="4609"/>
                    <a:pt x="2070" y="4635"/>
                    <a:pt x="2096" y="4661"/>
                  </a:cubicBezTo>
                  <a:cubicBezTo>
                    <a:pt x="2111" y="4692"/>
                    <a:pt x="2146" y="4710"/>
                    <a:pt x="2182" y="4710"/>
                  </a:cubicBezTo>
                  <a:cubicBezTo>
                    <a:pt x="2206" y="4710"/>
                    <a:pt x="2230" y="4702"/>
                    <a:pt x="2251" y="4687"/>
                  </a:cubicBezTo>
                  <a:cubicBezTo>
                    <a:pt x="6911" y="4603"/>
                    <a:pt x="11575" y="4559"/>
                    <a:pt x="16241" y="4559"/>
                  </a:cubicBezTo>
                  <a:cubicBezTo>
                    <a:pt x="19461" y="4559"/>
                    <a:pt x="22682" y="4580"/>
                    <a:pt x="25903" y="4622"/>
                  </a:cubicBezTo>
                  <a:lnTo>
                    <a:pt x="25916" y="4622"/>
                  </a:lnTo>
                  <a:lnTo>
                    <a:pt x="25929" y="4635"/>
                  </a:lnTo>
                  <a:cubicBezTo>
                    <a:pt x="25947" y="4646"/>
                    <a:pt x="25965" y="4651"/>
                    <a:pt x="25983" y="4651"/>
                  </a:cubicBezTo>
                  <a:cubicBezTo>
                    <a:pt x="26031" y="4651"/>
                    <a:pt x="26075" y="4614"/>
                    <a:pt x="26084" y="4558"/>
                  </a:cubicBezTo>
                  <a:cubicBezTo>
                    <a:pt x="26091" y="4564"/>
                    <a:pt x="26101" y="4567"/>
                    <a:pt x="26110" y="4567"/>
                  </a:cubicBezTo>
                  <a:cubicBezTo>
                    <a:pt x="26120" y="4567"/>
                    <a:pt x="26130" y="4564"/>
                    <a:pt x="26136" y="4558"/>
                  </a:cubicBezTo>
                  <a:cubicBezTo>
                    <a:pt x="27817" y="3846"/>
                    <a:pt x="29473" y="3045"/>
                    <a:pt x="31089" y="2178"/>
                  </a:cubicBezTo>
                  <a:cubicBezTo>
                    <a:pt x="31154" y="2126"/>
                    <a:pt x="31154" y="2023"/>
                    <a:pt x="31076" y="1984"/>
                  </a:cubicBezTo>
                  <a:cubicBezTo>
                    <a:pt x="30067" y="1493"/>
                    <a:pt x="29007" y="1066"/>
                    <a:pt x="27934" y="717"/>
                  </a:cubicBezTo>
                  <a:cubicBezTo>
                    <a:pt x="27520" y="588"/>
                    <a:pt x="26783" y="225"/>
                    <a:pt x="26188" y="161"/>
                  </a:cubicBezTo>
                  <a:cubicBezTo>
                    <a:pt x="26171" y="110"/>
                    <a:pt x="26127" y="71"/>
                    <a:pt x="26084" y="71"/>
                  </a:cubicBezTo>
                  <a:cubicBezTo>
                    <a:pt x="26061" y="71"/>
                    <a:pt x="26038" y="82"/>
                    <a:pt x="26020" y="109"/>
                  </a:cubicBezTo>
                  <a:lnTo>
                    <a:pt x="25981" y="148"/>
                  </a:lnTo>
                  <a:cubicBezTo>
                    <a:pt x="25957" y="146"/>
                    <a:pt x="25933" y="145"/>
                    <a:pt x="25909" y="145"/>
                  </a:cubicBezTo>
                  <a:cubicBezTo>
                    <a:pt x="25788" y="145"/>
                    <a:pt x="25662" y="172"/>
                    <a:pt x="25554" y="225"/>
                  </a:cubicBezTo>
                  <a:cubicBezTo>
                    <a:pt x="25515" y="251"/>
                    <a:pt x="25490" y="290"/>
                    <a:pt x="25503" y="316"/>
                  </a:cubicBezTo>
                  <a:cubicBezTo>
                    <a:pt x="23101" y="356"/>
                    <a:pt x="20699" y="376"/>
                    <a:pt x="18298" y="376"/>
                  </a:cubicBezTo>
                  <a:cubicBezTo>
                    <a:pt x="12940" y="376"/>
                    <a:pt x="7583" y="276"/>
                    <a:pt x="2225" y="70"/>
                  </a:cubicBezTo>
                  <a:cubicBezTo>
                    <a:pt x="2209" y="24"/>
                    <a:pt x="2171" y="0"/>
                    <a:pt x="21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67"/>
            <p:cNvSpPr/>
            <p:nvPr/>
          </p:nvSpPr>
          <p:spPr>
            <a:xfrm>
              <a:off x="3363200" y="3813050"/>
              <a:ext cx="781425" cy="121050"/>
            </a:xfrm>
            <a:custGeom>
              <a:avLst/>
              <a:gdLst/>
              <a:ahLst/>
              <a:cxnLst/>
              <a:rect l="l" t="t" r="r" b="b"/>
              <a:pathLst>
                <a:path w="31257" h="4842" extrusionOk="0">
                  <a:moveTo>
                    <a:pt x="2328" y="419"/>
                  </a:moveTo>
                  <a:cubicBezTo>
                    <a:pt x="7680" y="614"/>
                    <a:pt x="13081" y="712"/>
                    <a:pt x="18460" y="712"/>
                  </a:cubicBezTo>
                  <a:cubicBezTo>
                    <a:pt x="20904" y="712"/>
                    <a:pt x="23345" y="692"/>
                    <a:pt x="25773" y="652"/>
                  </a:cubicBezTo>
                  <a:lnTo>
                    <a:pt x="25786" y="652"/>
                  </a:lnTo>
                  <a:cubicBezTo>
                    <a:pt x="25748" y="962"/>
                    <a:pt x="25825" y="1272"/>
                    <a:pt x="26006" y="1518"/>
                  </a:cubicBezTo>
                  <a:cubicBezTo>
                    <a:pt x="20497" y="1466"/>
                    <a:pt x="14924" y="1427"/>
                    <a:pt x="9376" y="1427"/>
                  </a:cubicBezTo>
                  <a:cubicBezTo>
                    <a:pt x="6789" y="1427"/>
                    <a:pt x="4203" y="1440"/>
                    <a:pt x="1617" y="1453"/>
                  </a:cubicBezTo>
                  <a:cubicBezTo>
                    <a:pt x="1733" y="1091"/>
                    <a:pt x="1914" y="755"/>
                    <a:pt x="2147" y="471"/>
                  </a:cubicBezTo>
                  <a:lnTo>
                    <a:pt x="2198" y="471"/>
                  </a:lnTo>
                  <a:cubicBezTo>
                    <a:pt x="2250" y="471"/>
                    <a:pt x="2289" y="445"/>
                    <a:pt x="2328" y="419"/>
                  </a:cubicBezTo>
                  <a:close/>
                  <a:moveTo>
                    <a:pt x="1242" y="1389"/>
                  </a:moveTo>
                  <a:cubicBezTo>
                    <a:pt x="1254" y="1402"/>
                    <a:pt x="1267" y="1415"/>
                    <a:pt x="1267" y="1440"/>
                  </a:cubicBezTo>
                  <a:lnTo>
                    <a:pt x="1267" y="1453"/>
                  </a:lnTo>
                  <a:cubicBezTo>
                    <a:pt x="1267" y="1466"/>
                    <a:pt x="1267" y="1466"/>
                    <a:pt x="1267" y="1466"/>
                  </a:cubicBezTo>
                  <a:cubicBezTo>
                    <a:pt x="1009" y="1738"/>
                    <a:pt x="931" y="2126"/>
                    <a:pt x="1060" y="2488"/>
                  </a:cubicBezTo>
                  <a:cubicBezTo>
                    <a:pt x="1060" y="2488"/>
                    <a:pt x="1073" y="2514"/>
                    <a:pt x="1035" y="2527"/>
                  </a:cubicBezTo>
                  <a:cubicBezTo>
                    <a:pt x="1028" y="2530"/>
                    <a:pt x="1021" y="2532"/>
                    <a:pt x="1014" y="2532"/>
                  </a:cubicBezTo>
                  <a:cubicBezTo>
                    <a:pt x="996" y="2532"/>
                    <a:pt x="979" y="2520"/>
                    <a:pt x="970" y="2501"/>
                  </a:cubicBezTo>
                  <a:cubicBezTo>
                    <a:pt x="841" y="2113"/>
                    <a:pt x="931" y="1699"/>
                    <a:pt x="1216" y="1402"/>
                  </a:cubicBezTo>
                  <a:cubicBezTo>
                    <a:pt x="1216" y="1402"/>
                    <a:pt x="1229" y="1389"/>
                    <a:pt x="1242" y="1389"/>
                  </a:cubicBezTo>
                  <a:close/>
                  <a:moveTo>
                    <a:pt x="29265" y="1466"/>
                  </a:moveTo>
                  <a:lnTo>
                    <a:pt x="29265" y="1479"/>
                  </a:lnTo>
                  <a:cubicBezTo>
                    <a:pt x="30429" y="1854"/>
                    <a:pt x="30688" y="2087"/>
                    <a:pt x="30688" y="2190"/>
                  </a:cubicBezTo>
                  <a:cubicBezTo>
                    <a:pt x="30675" y="2242"/>
                    <a:pt x="30494" y="2397"/>
                    <a:pt x="29213" y="2966"/>
                  </a:cubicBezTo>
                  <a:cubicBezTo>
                    <a:pt x="29200" y="2953"/>
                    <a:pt x="29200" y="2953"/>
                    <a:pt x="29187" y="2941"/>
                  </a:cubicBezTo>
                  <a:cubicBezTo>
                    <a:pt x="28968" y="2759"/>
                    <a:pt x="28851" y="2488"/>
                    <a:pt x="28864" y="2203"/>
                  </a:cubicBezTo>
                  <a:cubicBezTo>
                    <a:pt x="28864" y="1932"/>
                    <a:pt x="28993" y="1686"/>
                    <a:pt x="29213" y="1531"/>
                  </a:cubicBezTo>
                  <a:cubicBezTo>
                    <a:pt x="29239" y="1505"/>
                    <a:pt x="29252" y="1492"/>
                    <a:pt x="29265" y="1466"/>
                  </a:cubicBezTo>
                  <a:close/>
                  <a:moveTo>
                    <a:pt x="9899" y="1750"/>
                  </a:moveTo>
                  <a:cubicBezTo>
                    <a:pt x="15196" y="1750"/>
                    <a:pt x="20507" y="1782"/>
                    <a:pt x="25773" y="1841"/>
                  </a:cubicBezTo>
                  <a:cubicBezTo>
                    <a:pt x="25670" y="1958"/>
                    <a:pt x="25605" y="2113"/>
                    <a:pt x="25579" y="2281"/>
                  </a:cubicBezTo>
                  <a:cubicBezTo>
                    <a:pt x="25554" y="2604"/>
                    <a:pt x="25696" y="2915"/>
                    <a:pt x="25967" y="3083"/>
                  </a:cubicBezTo>
                  <a:lnTo>
                    <a:pt x="25916" y="3122"/>
                  </a:lnTo>
                  <a:cubicBezTo>
                    <a:pt x="25903" y="3109"/>
                    <a:pt x="25877" y="3109"/>
                    <a:pt x="25864" y="3109"/>
                  </a:cubicBezTo>
                  <a:lnTo>
                    <a:pt x="1604" y="2889"/>
                  </a:lnTo>
                  <a:lnTo>
                    <a:pt x="1591" y="2876"/>
                  </a:lnTo>
                  <a:cubicBezTo>
                    <a:pt x="1513" y="2514"/>
                    <a:pt x="1500" y="2139"/>
                    <a:pt x="1552" y="1764"/>
                  </a:cubicBezTo>
                  <a:cubicBezTo>
                    <a:pt x="1578" y="1764"/>
                    <a:pt x="1591" y="1777"/>
                    <a:pt x="1617" y="1777"/>
                  </a:cubicBezTo>
                  <a:cubicBezTo>
                    <a:pt x="4368" y="1759"/>
                    <a:pt x="7131" y="1750"/>
                    <a:pt x="9899" y="1750"/>
                  </a:cubicBezTo>
                  <a:close/>
                  <a:moveTo>
                    <a:pt x="29162" y="1311"/>
                  </a:moveTo>
                  <a:lnTo>
                    <a:pt x="29162" y="1389"/>
                  </a:lnTo>
                  <a:cubicBezTo>
                    <a:pt x="29162" y="1402"/>
                    <a:pt x="29162" y="1415"/>
                    <a:pt x="29149" y="1427"/>
                  </a:cubicBezTo>
                  <a:cubicBezTo>
                    <a:pt x="28890" y="1609"/>
                    <a:pt x="28748" y="1893"/>
                    <a:pt x="28748" y="2203"/>
                  </a:cubicBezTo>
                  <a:cubicBezTo>
                    <a:pt x="28722" y="2527"/>
                    <a:pt x="28864" y="2837"/>
                    <a:pt x="29110" y="3044"/>
                  </a:cubicBezTo>
                  <a:cubicBezTo>
                    <a:pt x="29123" y="3044"/>
                    <a:pt x="29123" y="3044"/>
                    <a:pt x="29123" y="3057"/>
                  </a:cubicBezTo>
                  <a:lnTo>
                    <a:pt x="29136" y="3135"/>
                  </a:lnTo>
                  <a:lnTo>
                    <a:pt x="29200" y="3109"/>
                  </a:lnTo>
                  <a:cubicBezTo>
                    <a:pt x="30701" y="2449"/>
                    <a:pt x="30817" y="2294"/>
                    <a:pt x="30817" y="2190"/>
                  </a:cubicBezTo>
                  <a:cubicBezTo>
                    <a:pt x="30804" y="1945"/>
                    <a:pt x="30313" y="1686"/>
                    <a:pt x="29239" y="1337"/>
                  </a:cubicBezTo>
                  <a:lnTo>
                    <a:pt x="29162" y="1311"/>
                  </a:lnTo>
                  <a:close/>
                  <a:moveTo>
                    <a:pt x="2250" y="264"/>
                  </a:moveTo>
                  <a:lnTo>
                    <a:pt x="2237" y="302"/>
                  </a:lnTo>
                  <a:cubicBezTo>
                    <a:pt x="2237" y="315"/>
                    <a:pt x="2224" y="315"/>
                    <a:pt x="2211" y="315"/>
                  </a:cubicBezTo>
                  <a:lnTo>
                    <a:pt x="2095" y="315"/>
                  </a:lnTo>
                  <a:lnTo>
                    <a:pt x="2082" y="341"/>
                  </a:lnTo>
                  <a:cubicBezTo>
                    <a:pt x="1811" y="652"/>
                    <a:pt x="1617" y="1027"/>
                    <a:pt x="1500" y="1427"/>
                  </a:cubicBezTo>
                  <a:lnTo>
                    <a:pt x="1500" y="1402"/>
                  </a:lnTo>
                  <a:lnTo>
                    <a:pt x="1461" y="1583"/>
                  </a:lnTo>
                  <a:lnTo>
                    <a:pt x="1436" y="1699"/>
                  </a:lnTo>
                  <a:cubicBezTo>
                    <a:pt x="1371" y="2126"/>
                    <a:pt x="1384" y="2553"/>
                    <a:pt x="1487" y="2979"/>
                  </a:cubicBezTo>
                  <a:lnTo>
                    <a:pt x="1500" y="3070"/>
                  </a:lnTo>
                  <a:lnTo>
                    <a:pt x="1578" y="3005"/>
                  </a:lnTo>
                  <a:lnTo>
                    <a:pt x="1604" y="3005"/>
                  </a:lnTo>
                  <a:lnTo>
                    <a:pt x="25864" y="3238"/>
                  </a:lnTo>
                  <a:lnTo>
                    <a:pt x="25890" y="3238"/>
                  </a:lnTo>
                  <a:lnTo>
                    <a:pt x="25929" y="3277"/>
                  </a:lnTo>
                  <a:lnTo>
                    <a:pt x="25954" y="3225"/>
                  </a:lnTo>
                  <a:cubicBezTo>
                    <a:pt x="26006" y="3186"/>
                    <a:pt x="26058" y="3147"/>
                    <a:pt x="26123" y="3122"/>
                  </a:cubicBezTo>
                  <a:lnTo>
                    <a:pt x="26213" y="3070"/>
                  </a:lnTo>
                  <a:lnTo>
                    <a:pt x="26123" y="3018"/>
                  </a:lnTo>
                  <a:cubicBezTo>
                    <a:pt x="25838" y="2876"/>
                    <a:pt x="25670" y="2578"/>
                    <a:pt x="25709" y="2268"/>
                  </a:cubicBezTo>
                  <a:cubicBezTo>
                    <a:pt x="25722" y="2087"/>
                    <a:pt x="25812" y="1932"/>
                    <a:pt x="25954" y="1815"/>
                  </a:cubicBezTo>
                  <a:lnTo>
                    <a:pt x="26071" y="1712"/>
                  </a:lnTo>
                  <a:lnTo>
                    <a:pt x="25916" y="1712"/>
                  </a:lnTo>
                  <a:cubicBezTo>
                    <a:pt x="20267" y="1649"/>
                    <a:pt x="14568" y="1617"/>
                    <a:pt x="8889" y="1617"/>
                  </a:cubicBezTo>
                  <a:cubicBezTo>
                    <a:pt x="6455" y="1617"/>
                    <a:pt x="4024" y="1623"/>
                    <a:pt x="1604" y="1634"/>
                  </a:cubicBezTo>
                  <a:cubicBezTo>
                    <a:pt x="1591" y="1634"/>
                    <a:pt x="1565" y="1621"/>
                    <a:pt x="1565" y="1609"/>
                  </a:cubicBezTo>
                  <a:lnTo>
                    <a:pt x="1552" y="1583"/>
                  </a:lnTo>
                  <a:lnTo>
                    <a:pt x="1578" y="1557"/>
                  </a:lnTo>
                  <a:cubicBezTo>
                    <a:pt x="1578" y="1557"/>
                    <a:pt x="1591" y="1544"/>
                    <a:pt x="1604" y="1544"/>
                  </a:cubicBezTo>
                  <a:cubicBezTo>
                    <a:pt x="4036" y="1532"/>
                    <a:pt x="6479" y="1526"/>
                    <a:pt x="8926" y="1526"/>
                  </a:cubicBezTo>
                  <a:cubicBezTo>
                    <a:pt x="14635" y="1526"/>
                    <a:pt x="20365" y="1558"/>
                    <a:pt x="26032" y="1621"/>
                  </a:cubicBezTo>
                  <a:cubicBezTo>
                    <a:pt x="26058" y="1621"/>
                    <a:pt x="26071" y="1634"/>
                    <a:pt x="26071" y="1647"/>
                  </a:cubicBezTo>
                  <a:lnTo>
                    <a:pt x="26110" y="1712"/>
                  </a:lnTo>
                  <a:lnTo>
                    <a:pt x="26174" y="1686"/>
                  </a:lnTo>
                  <a:cubicBezTo>
                    <a:pt x="26187" y="1673"/>
                    <a:pt x="26200" y="1673"/>
                    <a:pt x="26213" y="1660"/>
                  </a:cubicBezTo>
                  <a:lnTo>
                    <a:pt x="26317" y="1634"/>
                  </a:lnTo>
                  <a:lnTo>
                    <a:pt x="26239" y="1557"/>
                  </a:lnTo>
                  <a:cubicBezTo>
                    <a:pt x="25916" y="1285"/>
                    <a:pt x="25812" y="833"/>
                    <a:pt x="25967" y="445"/>
                  </a:cubicBezTo>
                  <a:lnTo>
                    <a:pt x="26006" y="354"/>
                  </a:lnTo>
                  <a:lnTo>
                    <a:pt x="25773" y="354"/>
                  </a:lnTo>
                  <a:lnTo>
                    <a:pt x="25812" y="445"/>
                  </a:lnTo>
                  <a:cubicBezTo>
                    <a:pt x="25812" y="458"/>
                    <a:pt x="25812" y="471"/>
                    <a:pt x="25812" y="496"/>
                  </a:cubicBezTo>
                  <a:cubicBezTo>
                    <a:pt x="25799" y="509"/>
                    <a:pt x="25786" y="509"/>
                    <a:pt x="25773" y="509"/>
                  </a:cubicBezTo>
                  <a:cubicBezTo>
                    <a:pt x="23364" y="549"/>
                    <a:pt x="20943" y="570"/>
                    <a:pt x="18518" y="570"/>
                  </a:cubicBezTo>
                  <a:cubicBezTo>
                    <a:pt x="13108" y="570"/>
                    <a:pt x="7677" y="469"/>
                    <a:pt x="2302" y="264"/>
                  </a:cubicBezTo>
                  <a:close/>
                  <a:moveTo>
                    <a:pt x="1720" y="483"/>
                  </a:moveTo>
                  <a:cubicBezTo>
                    <a:pt x="1552" y="729"/>
                    <a:pt x="1423" y="1014"/>
                    <a:pt x="1332" y="1298"/>
                  </a:cubicBezTo>
                  <a:lnTo>
                    <a:pt x="1306" y="1285"/>
                  </a:lnTo>
                  <a:cubicBezTo>
                    <a:pt x="1285" y="1277"/>
                    <a:pt x="1263" y="1272"/>
                    <a:pt x="1242" y="1272"/>
                  </a:cubicBezTo>
                  <a:cubicBezTo>
                    <a:pt x="1200" y="1272"/>
                    <a:pt x="1160" y="1290"/>
                    <a:pt x="1125" y="1324"/>
                  </a:cubicBezTo>
                  <a:cubicBezTo>
                    <a:pt x="828" y="1647"/>
                    <a:pt x="724" y="2113"/>
                    <a:pt x="866" y="2540"/>
                  </a:cubicBezTo>
                  <a:cubicBezTo>
                    <a:pt x="886" y="2609"/>
                    <a:pt x="952" y="2656"/>
                    <a:pt x="1023" y="2656"/>
                  </a:cubicBezTo>
                  <a:cubicBezTo>
                    <a:pt x="1044" y="2656"/>
                    <a:pt x="1066" y="2652"/>
                    <a:pt x="1086" y="2643"/>
                  </a:cubicBezTo>
                  <a:cubicBezTo>
                    <a:pt x="1164" y="2617"/>
                    <a:pt x="1216" y="2527"/>
                    <a:pt x="1177" y="2436"/>
                  </a:cubicBezTo>
                  <a:cubicBezTo>
                    <a:pt x="1099" y="2216"/>
                    <a:pt x="1112" y="1971"/>
                    <a:pt x="1229" y="1751"/>
                  </a:cubicBezTo>
                  <a:lnTo>
                    <a:pt x="1229" y="1751"/>
                  </a:lnTo>
                  <a:cubicBezTo>
                    <a:pt x="1112" y="2656"/>
                    <a:pt x="1332" y="3574"/>
                    <a:pt x="1823" y="4337"/>
                  </a:cubicBezTo>
                  <a:cubicBezTo>
                    <a:pt x="879" y="4156"/>
                    <a:pt x="336" y="3471"/>
                    <a:pt x="336" y="2449"/>
                  </a:cubicBezTo>
                  <a:cubicBezTo>
                    <a:pt x="349" y="1583"/>
                    <a:pt x="815" y="665"/>
                    <a:pt x="1720" y="483"/>
                  </a:cubicBezTo>
                  <a:close/>
                  <a:moveTo>
                    <a:pt x="26174" y="522"/>
                  </a:moveTo>
                  <a:lnTo>
                    <a:pt x="26174" y="522"/>
                  </a:lnTo>
                  <a:cubicBezTo>
                    <a:pt x="26420" y="574"/>
                    <a:pt x="26679" y="652"/>
                    <a:pt x="26911" y="729"/>
                  </a:cubicBezTo>
                  <a:cubicBezTo>
                    <a:pt x="27015" y="768"/>
                    <a:pt x="27092" y="794"/>
                    <a:pt x="27157" y="807"/>
                  </a:cubicBezTo>
                  <a:cubicBezTo>
                    <a:pt x="27571" y="923"/>
                    <a:pt x="27972" y="1052"/>
                    <a:pt x="28373" y="1195"/>
                  </a:cubicBezTo>
                  <a:cubicBezTo>
                    <a:pt x="28450" y="1221"/>
                    <a:pt x="28567" y="1259"/>
                    <a:pt x="28696" y="1298"/>
                  </a:cubicBezTo>
                  <a:lnTo>
                    <a:pt x="28903" y="1363"/>
                  </a:lnTo>
                  <a:cubicBezTo>
                    <a:pt x="28657" y="1596"/>
                    <a:pt x="28528" y="1919"/>
                    <a:pt x="28528" y="2255"/>
                  </a:cubicBezTo>
                  <a:cubicBezTo>
                    <a:pt x="28515" y="2578"/>
                    <a:pt x="28644" y="2889"/>
                    <a:pt x="28877" y="3122"/>
                  </a:cubicBezTo>
                  <a:lnTo>
                    <a:pt x="28722" y="3186"/>
                  </a:lnTo>
                  <a:lnTo>
                    <a:pt x="28412" y="3316"/>
                  </a:lnTo>
                  <a:cubicBezTo>
                    <a:pt x="27674" y="3678"/>
                    <a:pt x="26911" y="4014"/>
                    <a:pt x="26058" y="4376"/>
                  </a:cubicBezTo>
                  <a:lnTo>
                    <a:pt x="26032" y="4389"/>
                  </a:lnTo>
                  <a:cubicBezTo>
                    <a:pt x="25877" y="4247"/>
                    <a:pt x="25812" y="4027"/>
                    <a:pt x="25851" y="3807"/>
                  </a:cubicBezTo>
                  <a:cubicBezTo>
                    <a:pt x="25890" y="3574"/>
                    <a:pt x="26045" y="3380"/>
                    <a:pt x="26265" y="3303"/>
                  </a:cubicBezTo>
                  <a:cubicBezTo>
                    <a:pt x="26317" y="3290"/>
                    <a:pt x="26355" y="3251"/>
                    <a:pt x="26368" y="3199"/>
                  </a:cubicBezTo>
                  <a:cubicBezTo>
                    <a:pt x="26381" y="3160"/>
                    <a:pt x="26381" y="3109"/>
                    <a:pt x="26368" y="3070"/>
                  </a:cubicBezTo>
                  <a:cubicBezTo>
                    <a:pt x="26394" y="2979"/>
                    <a:pt x="26342" y="2902"/>
                    <a:pt x="26265" y="2863"/>
                  </a:cubicBezTo>
                  <a:cubicBezTo>
                    <a:pt x="26019" y="2785"/>
                    <a:pt x="25890" y="2527"/>
                    <a:pt x="25942" y="2281"/>
                  </a:cubicBezTo>
                  <a:cubicBezTo>
                    <a:pt x="25980" y="2022"/>
                    <a:pt x="26213" y="1841"/>
                    <a:pt x="26472" y="1841"/>
                  </a:cubicBezTo>
                  <a:cubicBezTo>
                    <a:pt x="26562" y="1841"/>
                    <a:pt x="26640" y="1764"/>
                    <a:pt x="26640" y="1686"/>
                  </a:cubicBezTo>
                  <a:cubicBezTo>
                    <a:pt x="26640" y="1596"/>
                    <a:pt x="26575" y="1531"/>
                    <a:pt x="26498" y="1518"/>
                  </a:cubicBezTo>
                  <a:cubicBezTo>
                    <a:pt x="26498" y="1505"/>
                    <a:pt x="26485" y="1492"/>
                    <a:pt x="26472" y="1492"/>
                  </a:cubicBezTo>
                  <a:cubicBezTo>
                    <a:pt x="26148" y="1285"/>
                    <a:pt x="26019" y="871"/>
                    <a:pt x="26174" y="522"/>
                  </a:cubicBezTo>
                  <a:close/>
                  <a:moveTo>
                    <a:pt x="1668" y="3225"/>
                  </a:moveTo>
                  <a:lnTo>
                    <a:pt x="25631" y="3445"/>
                  </a:lnTo>
                  <a:cubicBezTo>
                    <a:pt x="25463" y="3742"/>
                    <a:pt x="25463" y="4117"/>
                    <a:pt x="25644" y="4415"/>
                  </a:cubicBezTo>
                  <a:cubicBezTo>
                    <a:pt x="22444" y="4377"/>
                    <a:pt x="19224" y="4357"/>
                    <a:pt x="16000" y="4357"/>
                  </a:cubicBezTo>
                  <a:cubicBezTo>
                    <a:pt x="11473" y="4357"/>
                    <a:pt x="6939" y="4396"/>
                    <a:pt x="2444" y="4479"/>
                  </a:cubicBezTo>
                  <a:cubicBezTo>
                    <a:pt x="2418" y="4428"/>
                    <a:pt x="2367" y="4389"/>
                    <a:pt x="2302" y="4389"/>
                  </a:cubicBezTo>
                  <a:lnTo>
                    <a:pt x="2250" y="4389"/>
                  </a:lnTo>
                  <a:cubicBezTo>
                    <a:pt x="1992" y="4027"/>
                    <a:pt x="1798" y="3639"/>
                    <a:pt x="1668" y="3225"/>
                  </a:cubicBezTo>
                  <a:close/>
                  <a:moveTo>
                    <a:pt x="1992" y="341"/>
                  </a:moveTo>
                  <a:lnTo>
                    <a:pt x="1849" y="354"/>
                  </a:lnTo>
                  <a:cubicBezTo>
                    <a:pt x="789" y="458"/>
                    <a:pt x="220" y="1479"/>
                    <a:pt x="220" y="2449"/>
                  </a:cubicBezTo>
                  <a:cubicBezTo>
                    <a:pt x="220" y="3587"/>
                    <a:pt x="841" y="4324"/>
                    <a:pt x="1927" y="4479"/>
                  </a:cubicBezTo>
                  <a:lnTo>
                    <a:pt x="2069" y="4505"/>
                  </a:lnTo>
                  <a:lnTo>
                    <a:pt x="2005" y="4402"/>
                  </a:lnTo>
                  <a:cubicBezTo>
                    <a:pt x="1410" y="3458"/>
                    <a:pt x="1190" y="2397"/>
                    <a:pt x="1410" y="1505"/>
                  </a:cubicBezTo>
                  <a:lnTo>
                    <a:pt x="1423" y="1466"/>
                  </a:lnTo>
                  <a:cubicBezTo>
                    <a:pt x="1513" y="1091"/>
                    <a:pt x="1668" y="755"/>
                    <a:pt x="1901" y="445"/>
                  </a:cubicBezTo>
                  <a:lnTo>
                    <a:pt x="1992" y="341"/>
                  </a:lnTo>
                  <a:close/>
                  <a:moveTo>
                    <a:pt x="26097" y="393"/>
                  </a:moveTo>
                  <a:lnTo>
                    <a:pt x="26084" y="432"/>
                  </a:lnTo>
                  <a:cubicBezTo>
                    <a:pt x="25877" y="846"/>
                    <a:pt x="26006" y="1350"/>
                    <a:pt x="26407" y="1596"/>
                  </a:cubicBezTo>
                  <a:cubicBezTo>
                    <a:pt x="26407" y="1596"/>
                    <a:pt x="26420" y="1609"/>
                    <a:pt x="26420" y="1609"/>
                  </a:cubicBezTo>
                  <a:lnTo>
                    <a:pt x="26446" y="1634"/>
                  </a:lnTo>
                  <a:lnTo>
                    <a:pt x="26472" y="1634"/>
                  </a:lnTo>
                  <a:cubicBezTo>
                    <a:pt x="26511" y="1647"/>
                    <a:pt x="26511" y="1660"/>
                    <a:pt x="26511" y="1686"/>
                  </a:cubicBezTo>
                  <a:cubicBezTo>
                    <a:pt x="26511" y="1712"/>
                    <a:pt x="26498" y="1725"/>
                    <a:pt x="26472" y="1725"/>
                  </a:cubicBezTo>
                  <a:cubicBezTo>
                    <a:pt x="26148" y="1725"/>
                    <a:pt x="25877" y="1958"/>
                    <a:pt x="25825" y="2268"/>
                  </a:cubicBezTo>
                  <a:cubicBezTo>
                    <a:pt x="25760" y="2578"/>
                    <a:pt x="25929" y="2876"/>
                    <a:pt x="26226" y="2992"/>
                  </a:cubicBezTo>
                  <a:cubicBezTo>
                    <a:pt x="26252" y="3005"/>
                    <a:pt x="26252" y="3031"/>
                    <a:pt x="26252" y="3057"/>
                  </a:cubicBezTo>
                  <a:lnTo>
                    <a:pt x="26252" y="3083"/>
                  </a:lnTo>
                  <a:lnTo>
                    <a:pt x="26265" y="3109"/>
                  </a:lnTo>
                  <a:cubicBezTo>
                    <a:pt x="26265" y="3122"/>
                    <a:pt x="26265" y="3147"/>
                    <a:pt x="26265" y="3160"/>
                  </a:cubicBezTo>
                  <a:cubicBezTo>
                    <a:pt x="26265" y="3173"/>
                    <a:pt x="26252" y="3186"/>
                    <a:pt x="26239" y="3186"/>
                  </a:cubicBezTo>
                  <a:cubicBezTo>
                    <a:pt x="25670" y="3393"/>
                    <a:pt x="25541" y="4143"/>
                    <a:pt x="26006" y="4518"/>
                  </a:cubicBezTo>
                  <a:lnTo>
                    <a:pt x="26071" y="4570"/>
                  </a:lnTo>
                  <a:lnTo>
                    <a:pt x="26097" y="4492"/>
                  </a:lnTo>
                  <a:cubicBezTo>
                    <a:pt x="26097" y="4479"/>
                    <a:pt x="26110" y="4479"/>
                    <a:pt x="26110" y="4479"/>
                  </a:cubicBezTo>
                  <a:cubicBezTo>
                    <a:pt x="26963" y="4117"/>
                    <a:pt x="27739" y="3768"/>
                    <a:pt x="28476" y="3419"/>
                  </a:cubicBezTo>
                  <a:cubicBezTo>
                    <a:pt x="28515" y="3406"/>
                    <a:pt x="28631" y="3354"/>
                    <a:pt x="28774" y="3290"/>
                  </a:cubicBezTo>
                  <a:lnTo>
                    <a:pt x="29097" y="3147"/>
                  </a:lnTo>
                  <a:lnTo>
                    <a:pt x="29032" y="3083"/>
                  </a:lnTo>
                  <a:cubicBezTo>
                    <a:pt x="28774" y="2876"/>
                    <a:pt x="28644" y="2566"/>
                    <a:pt x="28644" y="2242"/>
                  </a:cubicBezTo>
                  <a:cubicBezTo>
                    <a:pt x="28644" y="1906"/>
                    <a:pt x="28800" y="1583"/>
                    <a:pt x="29071" y="1376"/>
                  </a:cubicBezTo>
                  <a:lnTo>
                    <a:pt x="29149" y="1298"/>
                  </a:lnTo>
                  <a:lnTo>
                    <a:pt x="29045" y="1272"/>
                  </a:lnTo>
                  <a:lnTo>
                    <a:pt x="28735" y="1169"/>
                  </a:lnTo>
                  <a:cubicBezTo>
                    <a:pt x="28606" y="1130"/>
                    <a:pt x="28489" y="1091"/>
                    <a:pt x="28412" y="1065"/>
                  </a:cubicBezTo>
                  <a:cubicBezTo>
                    <a:pt x="28011" y="936"/>
                    <a:pt x="27597" y="807"/>
                    <a:pt x="27183" y="690"/>
                  </a:cubicBezTo>
                  <a:cubicBezTo>
                    <a:pt x="27131" y="665"/>
                    <a:pt x="27041" y="639"/>
                    <a:pt x="26950" y="613"/>
                  </a:cubicBezTo>
                  <a:cubicBezTo>
                    <a:pt x="26692" y="509"/>
                    <a:pt x="26420" y="445"/>
                    <a:pt x="26148" y="393"/>
                  </a:cubicBezTo>
                  <a:close/>
                  <a:moveTo>
                    <a:pt x="1513" y="3096"/>
                  </a:moveTo>
                  <a:lnTo>
                    <a:pt x="1539" y="3186"/>
                  </a:lnTo>
                  <a:cubicBezTo>
                    <a:pt x="1681" y="3652"/>
                    <a:pt x="1888" y="4091"/>
                    <a:pt x="2173" y="4492"/>
                  </a:cubicBezTo>
                  <a:lnTo>
                    <a:pt x="2186" y="4518"/>
                  </a:lnTo>
                  <a:lnTo>
                    <a:pt x="2315" y="4518"/>
                  </a:lnTo>
                  <a:cubicBezTo>
                    <a:pt x="2341" y="4518"/>
                    <a:pt x="2354" y="4531"/>
                    <a:pt x="2354" y="4557"/>
                  </a:cubicBezTo>
                  <a:lnTo>
                    <a:pt x="2354" y="4609"/>
                  </a:lnTo>
                  <a:lnTo>
                    <a:pt x="2418" y="4622"/>
                  </a:lnTo>
                  <a:cubicBezTo>
                    <a:pt x="7152" y="4535"/>
                    <a:pt x="11925" y="4491"/>
                    <a:pt x="16691" y="4491"/>
                  </a:cubicBezTo>
                  <a:cubicBezTo>
                    <a:pt x="19725" y="4491"/>
                    <a:pt x="22756" y="4509"/>
                    <a:pt x="25773" y="4544"/>
                  </a:cubicBezTo>
                  <a:lnTo>
                    <a:pt x="25890" y="4544"/>
                  </a:lnTo>
                  <a:lnTo>
                    <a:pt x="25812" y="4454"/>
                  </a:lnTo>
                  <a:cubicBezTo>
                    <a:pt x="25579" y="4143"/>
                    <a:pt x="25579" y="3729"/>
                    <a:pt x="25799" y="3432"/>
                  </a:cubicBezTo>
                  <a:lnTo>
                    <a:pt x="25877" y="3328"/>
                  </a:lnTo>
                  <a:lnTo>
                    <a:pt x="1629" y="3109"/>
                  </a:lnTo>
                  <a:lnTo>
                    <a:pt x="1513" y="3096"/>
                  </a:lnTo>
                  <a:close/>
                  <a:moveTo>
                    <a:pt x="2174" y="129"/>
                  </a:moveTo>
                  <a:cubicBezTo>
                    <a:pt x="2178" y="129"/>
                    <a:pt x="2182" y="131"/>
                    <a:pt x="2186" y="134"/>
                  </a:cubicBezTo>
                  <a:cubicBezTo>
                    <a:pt x="2198" y="134"/>
                    <a:pt x="2211" y="147"/>
                    <a:pt x="2224" y="160"/>
                  </a:cubicBezTo>
                  <a:lnTo>
                    <a:pt x="2237" y="199"/>
                  </a:lnTo>
                  <a:lnTo>
                    <a:pt x="2276" y="199"/>
                  </a:lnTo>
                  <a:cubicBezTo>
                    <a:pt x="7676" y="398"/>
                    <a:pt x="13139" y="502"/>
                    <a:pt x="18586" y="502"/>
                  </a:cubicBezTo>
                  <a:cubicBezTo>
                    <a:pt x="20914" y="502"/>
                    <a:pt x="23238" y="483"/>
                    <a:pt x="25554" y="445"/>
                  </a:cubicBezTo>
                  <a:lnTo>
                    <a:pt x="25618" y="445"/>
                  </a:lnTo>
                  <a:lnTo>
                    <a:pt x="25618" y="393"/>
                  </a:lnTo>
                  <a:cubicBezTo>
                    <a:pt x="25618" y="367"/>
                    <a:pt x="25618" y="354"/>
                    <a:pt x="25631" y="354"/>
                  </a:cubicBezTo>
                  <a:cubicBezTo>
                    <a:pt x="25739" y="300"/>
                    <a:pt x="25856" y="273"/>
                    <a:pt x="25974" y="273"/>
                  </a:cubicBezTo>
                  <a:cubicBezTo>
                    <a:pt x="25998" y="273"/>
                    <a:pt x="26021" y="274"/>
                    <a:pt x="26045" y="277"/>
                  </a:cubicBezTo>
                  <a:lnTo>
                    <a:pt x="26071" y="277"/>
                  </a:lnTo>
                  <a:lnTo>
                    <a:pt x="26110" y="238"/>
                  </a:lnTo>
                  <a:lnTo>
                    <a:pt x="26123" y="212"/>
                  </a:lnTo>
                  <a:cubicBezTo>
                    <a:pt x="26136" y="199"/>
                    <a:pt x="26148" y="199"/>
                    <a:pt x="26148" y="199"/>
                  </a:cubicBezTo>
                  <a:cubicBezTo>
                    <a:pt x="26161" y="212"/>
                    <a:pt x="26174" y="225"/>
                    <a:pt x="26187" y="238"/>
                  </a:cubicBezTo>
                  <a:lnTo>
                    <a:pt x="26187" y="277"/>
                  </a:lnTo>
                  <a:lnTo>
                    <a:pt x="26239" y="277"/>
                  </a:lnTo>
                  <a:cubicBezTo>
                    <a:pt x="26679" y="367"/>
                    <a:pt x="27118" y="496"/>
                    <a:pt x="27545" y="677"/>
                  </a:cubicBezTo>
                  <a:cubicBezTo>
                    <a:pt x="27713" y="742"/>
                    <a:pt x="27855" y="807"/>
                    <a:pt x="27972" y="846"/>
                  </a:cubicBezTo>
                  <a:cubicBezTo>
                    <a:pt x="29045" y="1195"/>
                    <a:pt x="30093" y="1609"/>
                    <a:pt x="31114" y="2113"/>
                  </a:cubicBezTo>
                  <a:cubicBezTo>
                    <a:pt x="31127" y="2113"/>
                    <a:pt x="31127" y="2126"/>
                    <a:pt x="31127" y="2139"/>
                  </a:cubicBezTo>
                  <a:cubicBezTo>
                    <a:pt x="31127" y="2152"/>
                    <a:pt x="31127" y="2165"/>
                    <a:pt x="31114" y="2178"/>
                  </a:cubicBezTo>
                  <a:cubicBezTo>
                    <a:pt x="29511" y="3044"/>
                    <a:pt x="27843" y="3846"/>
                    <a:pt x="26161" y="4570"/>
                  </a:cubicBezTo>
                  <a:lnTo>
                    <a:pt x="26136" y="4570"/>
                  </a:lnTo>
                  <a:lnTo>
                    <a:pt x="26084" y="4557"/>
                  </a:lnTo>
                  <a:lnTo>
                    <a:pt x="26071" y="4609"/>
                  </a:lnTo>
                  <a:cubicBezTo>
                    <a:pt x="26071" y="4635"/>
                    <a:pt x="26058" y="4648"/>
                    <a:pt x="26045" y="4648"/>
                  </a:cubicBezTo>
                  <a:cubicBezTo>
                    <a:pt x="26045" y="4653"/>
                    <a:pt x="26043" y="4656"/>
                    <a:pt x="26038" y="4656"/>
                  </a:cubicBezTo>
                  <a:cubicBezTo>
                    <a:pt x="26032" y="4656"/>
                    <a:pt x="26021" y="4650"/>
                    <a:pt x="26006" y="4635"/>
                  </a:cubicBezTo>
                  <a:lnTo>
                    <a:pt x="25980" y="4622"/>
                  </a:lnTo>
                  <a:lnTo>
                    <a:pt x="25954" y="4622"/>
                  </a:lnTo>
                  <a:cubicBezTo>
                    <a:pt x="22902" y="4586"/>
                    <a:pt x="19834" y="4569"/>
                    <a:pt x="16762" y="4569"/>
                  </a:cubicBezTo>
                  <a:cubicBezTo>
                    <a:pt x="11935" y="4569"/>
                    <a:pt x="7099" y="4612"/>
                    <a:pt x="2302" y="4699"/>
                  </a:cubicBezTo>
                  <a:lnTo>
                    <a:pt x="2276" y="4699"/>
                  </a:lnTo>
                  <a:cubicBezTo>
                    <a:pt x="2265" y="4710"/>
                    <a:pt x="2252" y="4714"/>
                    <a:pt x="2239" y="4714"/>
                  </a:cubicBezTo>
                  <a:cubicBezTo>
                    <a:pt x="2222" y="4714"/>
                    <a:pt x="2206" y="4707"/>
                    <a:pt x="2198" y="4699"/>
                  </a:cubicBezTo>
                  <a:lnTo>
                    <a:pt x="2160" y="4648"/>
                  </a:lnTo>
                  <a:lnTo>
                    <a:pt x="2121" y="4596"/>
                  </a:lnTo>
                  <a:lnTo>
                    <a:pt x="2095" y="4596"/>
                  </a:lnTo>
                  <a:cubicBezTo>
                    <a:pt x="841" y="4492"/>
                    <a:pt x="129" y="3704"/>
                    <a:pt x="129" y="2449"/>
                  </a:cubicBezTo>
                  <a:cubicBezTo>
                    <a:pt x="116" y="1815"/>
                    <a:pt x="349" y="1208"/>
                    <a:pt x="789" y="755"/>
                  </a:cubicBezTo>
                  <a:cubicBezTo>
                    <a:pt x="1101" y="430"/>
                    <a:pt x="1523" y="250"/>
                    <a:pt x="1971" y="250"/>
                  </a:cubicBezTo>
                  <a:cubicBezTo>
                    <a:pt x="1986" y="250"/>
                    <a:pt x="2002" y="250"/>
                    <a:pt x="2017" y="251"/>
                  </a:cubicBezTo>
                  <a:lnTo>
                    <a:pt x="2056" y="251"/>
                  </a:lnTo>
                  <a:lnTo>
                    <a:pt x="2069" y="225"/>
                  </a:lnTo>
                  <a:lnTo>
                    <a:pt x="2108" y="199"/>
                  </a:lnTo>
                  <a:cubicBezTo>
                    <a:pt x="2121" y="173"/>
                    <a:pt x="2134" y="160"/>
                    <a:pt x="2147" y="147"/>
                  </a:cubicBezTo>
                  <a:cubicBezTo>
                    <a:pt x="2156" y="138"/>
                    <a:pt x="2165" y="129"/>
                    <a:pt x="2174" y="129"/>
                  </a:cubicBezTo>
                  <a:close/>
                  <a:moveTo>
                    <a:pt x="2184" y="0"/>
                  </a:moveTo>
                  <a:cubicBezTo>
                    <a:pt x="2143" y="0"/>
                    <a:pt x="2101" y="15"/>
                    <a:pt x="2082" y="44"/>
                  </a:cubicBezTo>
                  <a:cubicBezTo>
                    <a:pt x="2056" y="70"/>
                    <a:pt x="2043" y="83"/>
                    <a:pt x="2030" y="108"/>
                  </a:cubicBezTo>
                  <a:lnTo>
                    <a:pt x="2017" y="121"/>
                  </a:lnTo>
                  <a:cubicBezTo>
                    <a:pt x="1526" y="121"/>
                    <a:pt x="1060" y="315"/>
                    <a:pt x="711" y="665"/>
                  </a:cubicBezTo>
                  <a:cubicBezTo>
                    <a:pt x="246" y="1143"/>
                    <a:pt x="0" y="1777"/>
                    <a:pt x="13" y="2449"/>
                  </a:cubicBezTo>
                  <a:cubicBezTo>
                    <a:pt x="13" y="3768"/>
                    <a:pt x="763" y="4596"/>
                    <a:pt x="2069" y="4712"/>
                  </a:cubicBezTo>
                  <a:lnTo>
                    <a:pt x="2069" y="4725"/>
                  </a:lnTo>
                  <a:cubicBezTo>
                    <a:pt x="2082" y="4738"/>
                    <a:pt x="2095" y="4751"/>
                    <a:pt x="2108" y="4777"/>
                  </a:cubicBezTo>
                  <a:cubicBezTo>
                    <a:pt x="2134" y="4816"/>
                    <a:pt x="2186" y="4842"/>
                    <a:pt x="2237" y="4842"/>
                  </a:cubicBezTo>
                  <a:cubicBezTo>
                    <a:pt x="2276" y="4842"/>
                    <a:pt x="2302" y="4842"/>
                    <a:pt x="2328" y="4829"/>
                  </a:cubicBezTo>
                  <a:cubicBezTo>
                    <a:pt x="6965" y="4744"/>
                    <a:pt x="11642" y="4701"/>
                    <a:pt x="16312" y="4701"/>
                  </a:cubicBezTo>
                  <a:cubicBezTo>
                    <a:pt x="19535" y="4701"/>
                    <a:pt x="22754" y="4722"/>
                    <a:pt x="25954" y="4764"/>
                  </a:cubicBezTo>
                  <a:cubicBezTo>
                    <a:pt x="25985" y="4779"/>
                    <a:pt x="26011" y="4785"/>
                    <a:pt x="26037" y="4785"/>
                  </a:cubicBezTo>
                  <a:cubicBezTo>
                    <a:pt x="26056" y="4785"/>
                    <a:pt x="26075" y="4782"/>
                    <a:pt x="26097" y="4777"/>
                  </a:cubicBezTo>
                  <a:cubicBezTo>
                    <a:pt x="26136" y="4751"/>
                    <a:pt x="26161" y="4725"/>
                    <a:pt x="26187" y="4686"/>
                  </a:cubicBezTo>
                  <a:lnTo>
                    <a:pt x="26226" y="4686"/>
                  </a:lnTo>
                  <a:cubicBezTo>
                    <a:pt x="27894" y="3962"/>
                    <a:pt x="29562" y="3160"/>
                    <a:pt x="31179" y="2294"/>
                  </a:cubicBezTo>
                  <a:cubicBezTo>
                    <a:pt x="31231" y="2268"/>
                    <a:pt x="31257" y="2203"/>
                    <a:pt x="31257" y="2139"/>
                  </a:cubicBezTo>
                  <a:cubicBezTo>
                    <a:pt x="31257" y="2087"/>
                    <a:pt x="31218" y="2022"/>
                    <a:pt x="31166" y="2009"/>
                  </a:cubicBezTo>
                  <a:cubicBezTo>
                    <a:pt x="30144" y="1505"/>
                    <a:pt x="29097" y="1078"/>
                    <a:pt x="28024" y="729"/>
                  </a:cubicBezTo>
                  <a:cubicBezTo>
                    <a:pt x="27894" y="677"/>
                    <a:pt x="27752" y="626"/>
                    <a:pt x="27597" y="561"/>
                  </a:cubicBezTo>
                  <a:cubicBezTo>
                    <a:pt x="27170" y="380"/>
                    <a:pt x="26743" y="251"/>
                    <a:pt x="26304" y="160"/>
                  </a:cubicBezTo>
                  <a:cubicBezTo>
                    <a:pt x="26278" y="121"/>
                    <a:pt x="26239" y="83"/>
                    <a:pt x="26187" y="70"/>
                  </a:cubicBezTo>
                  <a:cubicBezTo>
                    <a:pt x="26178" y="67"/>
                    <a:pt x="26169" y="66"/>
                    <a:pt x="26159" y="66"/>
                  </a:cubicBezTo>
                  <a:cubicBezTo>
                    <a:pt x="26114" y="66"/>
                    <a:pt x="26066" y="89"/>
                    <a:pt x="26045" y="121"/>
                  </a:cubicBezTo>
                  <a:cubicBezTo>
                    <a:pt x="26032" y="134"/>
                    <a:pt x="26032" y="134"/>
                    <a:pt x="26032" y="147"/>
                  </a:cubicBezTo>
                  <a:cubicBezTo>
                    <a:pt x="26012" y="146"/>
                    <a:pt x="25992" y="145"/>
                    <a:pt x="25972" y="145"/>
                  </a:cubicBezTo>
                  <a:cubicBezTo>
                    <a:pt x="25837" y="145"/>
                    <a:pt x="25705" y="181"/>
                    <a:pt x="25592" y="238"/>
                  </a:cubicBezTo>
                  <a:cubicBezTo>
                    <a:pt x="25554" y="251"/>
                    <a:pt x="25528" y="289"/>
                    <a:pt x="25515" y="315"/>
                  </a:cubicBezTo>
                  <a:cubicBezTo>
                    <a:pt x="23211" y="354"/>
                    <a:pt x="20897" y="373"/>
                    <a:pt x="18579" y="373"/>
                  </a:cubicBezTo>
                  <a:cubicBezTo>
                    <a:pt x="13155" y="373"/>
                    <a:pt x="7710" y="269"/>
                    <a:pt x="2328" y="70"/>
                  </a:cubicBezTo>
                  <a:cubicBezTo>
                    <a:pt x="2302" y="31"/>
                    <a:pt x="2263" y="5"/>
                    <a:pt x="2224" y="5"/>
                  </a:cubicBezTo>
                  <a:cubicBezTo>
                    <a:pt x="2211" y="2"/>
                    <a:pt x="2198" y="0"/>
                    <a:pt x="21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67"/>
            <p:cNvSpPr/>
            <p:nvPr/>
          </p:nvSpPr>
          <p:spPr>
            <a:xfrm>
              <a:off x="3437225" y="3900450"/>
              <a:ext cx="48525" cy="6400"/>
            </a:xfrm>
            <a:custGeom>
              <a:avLst/>
              <a:gdLst/>
              <a:ahLst/>
              <a:cxnLst/>
              <a:rect l="l" t="t" r="r" b="b"/>
              <a:pathLst>
                <a:path w="1941" h="256" extrusionOk="0">
                  <a:moveTo>
                    <a:pt x="1822" y="0"/>
                  </a:moveTo>
                  <a:cubicBezTo>
                    <a:pt x="1819" y="0"/>
                    <a:pt x="1815" y="0"/>
                    <a:pt x="1811" y="1"/>
                  </a:cubicBezTo>
                  <a:cubicBezTo>
                    <a:pt x="1474" y="32"/>
                    <a:pt x="1137" y="49"/>
                    <a:pt x="801" y="49"/>
                  </a:cubicBezTo>
                  <a:cubicBezTo>
                    <a:pt x="581" y="49"/>
                    <a:pt x="362" y="42"/>
                    <a:pt x="143" y="26"/>
                  </a:cubicBezTo>
                  <a:cubicBezTo>
                    <a:pt x="0" y="26"/>
                    <a:pt x="0" y="233"/>
                    <a:pt x="143" y="233"/>
                  </a:cubicBezTo>
                  <a:cubicBezTo>
                    <a:pt x="362" y="249"/>
                    <a:pt x="581" y="256"/>
                    <a:pt x="801" y="256"/>
                  </a:cubicBezTo>
                  <a:cubicBezTo>
                    <a:pt x="1137" y="256"/>
                    <a:pt x="1474" y="239"/>
                    <a:pt x="1811" y="208"/>
                  </a:cubicBezTo>
                  <a:cubicBezTo>
                    <a:pt x="1936" y="195"/>
                    <a:pt x="1940" y="0"/>
                    <a:pt x="18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67"/>
            <p:cNvSpPr/>
            <p:nvPr/>
          </p:nvSpPr>
          <p:spPr>
            <a:xfrm>
              <a:off x="3436250" y="3898750"/>
              <a:ext cx="50150" cy="9800"/>
            </a:xfrm>
            <a:custGeom>
              <a:avLst/>
              <a:gdLst/>
              <a:ahLst/>
              <a:cxnLst/>
              <a:rect l="l" t="t" r="r" b="b"/>
              <a:pathLst>
                <a:path w="2006" h="392" extrusionOk="0">
                  <a:moveTo>
                    <a:pt x="1868" y="128"/>
                  </a:moveTo>
                  <a:cubicBezTo>
                    <a:pt x="1876" y="128"/>
                    <a:pt x="1876" y="133"/>
                    <a:pt x="1876" y="133"/>
                  </a:cubicBezTo>
                  <a:cubicBezTo>
                    <a:pt x="1889" y="146"/>
                    <a:pt x="1889" y="172"/>
                    <a:pt x="1876" y="185"/>
                  </a:cubicBezTo>
                  <a:cubicBezTo>
                    <a:pt x="1876" y="198"/>
                    <a:pt x="1863" y="211"/>
                    <a:pt x="1837" y="211"/>
                  </a:cubicBezTo>
                  <a:cubicBezTo>
                    <a:pt x="1475" y="245"/>
                    <a:pt x="1107" y="263"/>
                    <a:pt x="737" y="263"/>
                  </a:cubicBezTo>
                  <a:cubicBezTo>
                    <a:pt x="552" y="263"/>
                    <a:pt x="367" y="258"/>
                    <a:pt x="182" y="250"/>
                  </a:cubicBezTo>
                  <a:cubicBezTo>
                    <a:pt x="130" y="250"/>
                    <a:pt x="130" y="198"/>
                    <a:pt x="130" y="198"/>
                  </a:cubicBezTo>
                  <a:cubicBezTo>
                    <a:pt x="143" y="159"/>
                    <a:pt x="156" y="159"/>
                    <a:pt x="169" y="159"/>
                  </a:cubicBezTo>
                  <a:lnTo>
                    <a:pt x="169" y="172"/>
                  </a:lnTo>
                  <a:cubicBezTo>
                    <a:pt x="358" y="181"/>
                    <a:pt x="547" y="185"/>
                    <a:pt x="734" y="185"/>
                  </a:cubicBezTo>
                  <a:cubicBezTo>
                    <a:pt x="1109" y="185"/>
                    <a:pt x="1479" y="168"/>
                    <a:pt x="1850" y="133"/>
                  </a:cubicBezTo>
                  <a:cubicBezTo>
                    <a:pt x="1859" y="129"/>
                    <a:pt x="1864" y="128"/>
                    <a:pt x="1868" y="128"/>
                  </a:cubicBezTo>
                  <a:close/>
                  <a:moveTo>
                    <a:pt x="1864" y="1"/>
                  </a:moveTo>
                  <a:cubicBezTo>
                    <a:pt x="1855" y="1"/>
                    <a:pt x="1846" y="2"/>
                    <a:pt x="1837" y="4"/>
                  </a:cubicBezTo>
                  <a:cubicBezTo>
                    <a:pt x="1466" y="38"/>
                    <a:pt x="1096" y="56"/>
                    <a:pt x="725" y="56"/>
                  </a:cubicBezTo>
                  <a:cubicBezTo>
                    <a:pt x="540" y="56"/>
                    <a:pt x="354" y="51"/>
                    <a:pt x="169" y="43"/>
                  </a:cubicBezTo>
                  <a:cubicBezTo>
                    <a:pt x="162" y="42"/>
                    <a:pt x="155" y="41"/>
                    <a:pt x="149" y="41"/>
                  </a:cubicBezTo>
                  <a:cubicBezTo>
                    <a:pt x="78" y="41"/>
                    <a:pt x="14" y="102"/>
                    <a:pt x="14" y="185"/>
                  </a:cubicBezTo>
                  <a:cubicBezTo>
                    <a:pt x="1" y="276"/>
                    <a:pt x="78" y="366"/>
                    <a:pt x="169" y="366"/>
                  </a:cubicBezTo>
                  <a:cubicBezTo>
                    <a:pt x="389" y="392"/>
                    <a:pt x="596" y="392"/>
                    <a:pt x="802" y="392"/>
                  </a:cubicBezTo>
                  <a:cubicBezTo>
                    <a:pt x="1152" y="392"/>
                    <a:pt x="1501" y="366"/>
                    <a:pt x="1850" y="327"/>
                  </a:cubicBezTo>
                  <a:cubicBezTo>
                    <a:pt x="1902" y="327"/>
                    <a:pt x="1953" y="288"/>
                    <a:pt x="1979" y="237"/>
                  </a:cubicBezTo>
                  <a:cubicBezTo>
                    <a:pt x="2005" y="172"/>
                    <a:pt x="2005" y="107"/>
                    <a:pt x="1966" y="56"/>
                  </a:cubicBezTo>
                  <a:cubicBezTo>
                    <a:pt x="1945" y="24"/>
                    <a:pt x="1906" y="1"/>
                    <a:pt x="18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67"/>
            <p:cNvSpPr/>
            <p:nvPr/>
          </p:nvSpPr>
          <p:spPr>
            <a:xfrm>
              <a:off x="4019050" y="3831525"/>
              <a:ext cx="38400" cy="12100"/>
            </a:xfrm>
            <a:custGeom>
              <a:avLst/>
              <a:gdLst/>
              <a:ahLst/>
              <a:cxnLst/>
              <a:rect l="l" t="t" r="r" b="b"/>
              <a:pathLst>
                <a:path w="1536" h="484" extrusionOk="0">
                  <a:moveTo>
                    <a:pt x="164" y="1"/>
                  </a:moveTo>
                  <a:cubicBezTo>
                    <a:pt x="50" y="1"/>
                    <a:pt x="0" y="186"/>
                    <a:pt x="134" y="210"/>
                  </a:cubicBezTo>
                  <a:lnTo>
                    <a:pt x="1350" y="482"/>
                  </a:lnTo>
                  <a:cubicBezTo>
                    <a:pt x="1359" y="483"/>
                    <a:pt x="1367" y="484"/>
                    <a:pt x="1375" y="484"/>
                  </a:cubicBezTo>
                  <a:cubicBezTo>
                    <a:pt x="1498" y="484"/>
                    <a:pt x="1536" y="311"/>
                    <a:pt x="1415" y="275"/>
                  </a:cubicBezTo>
                  <a:lnTo>
                    <a:pt x="186" y="3"/>
                  </a:lnTo>
                  <a:cubicBezTo>
                    <a:pt x="178" y="2"/>
                    <a:pt x="171" y="1"/>
                    <a:pt x="1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67"/>
            <p:cNvSpPr/>
            <p:nvPr/>
          </p:nvSpPr>
          <p:spPr>
            <a:xfrm>
              <a:off x="4018525" y="3830150"/>
              <a:ext cx="39450" cy="15050"/>
            </a:xfrm>
            <a:custGeom>
              <a:avLst/>
              <a:gdLst/>
              <a:ahLst/>
              <a:cxnLst/>
              <a:rect l="l" t="t" r="r" b="b"/>
              <a:pathLst>
                <a:path w="1578" h="602" extrusionOk="0">
                  <a:moveTo>
                    <a:pt x="194" y="123"/>
                  </a:moveTo>
                  <a:lnTo>
                    <a:pt x="1423" y="394"/>
                  </a:lnTo>
                  <a:cubicBezTo>
                    <a:pt x="1448" y="394"/>
                    <a:pt x="1448" y="407"/>
                    <a:pt x="1448" y="433"/>
                  </a:cubicBezTo>
                  <a:cubicBezTo>
                    <a:pt x="1438" y="454"/>
                    <a:pt x="1419" y="475"/>
                    <a:pt x="1398" y="475"/>
                  </a:cubicBezTo>
                  <a:cubicBezTo>
                    <a:pt x="1393" y="475"/>
                    <a:pt x="1389" y="474"/>
                    <a:pt x="1384" y="472"/>
                  </a:cubicBezTo>
                  <a:lnTo>
                    <a:pt x="168" y="200"/>
                  </a:lnTo>
                  <a:cubicBezTo>
                    <a:pt x="142" y="200"/>
                    <a:pt x="142" y="162"/>
                    <a:pt x="142" y="162"/>
                  </a:cubicBezTo>
                  <a:cubicBezTo>
                    <a:pt x="142" y="162"/>
                    <a:pt x="142" y="123"/>
                    <a:pt x="181" y="123"/>
                  </a:cubicBezTo>
                  <a:close/>
                  <a:moveTo>
                    <a:pt x="178" y="1"/>
                  </a:moveTo>
                  <a:cubicBezTo>
                    <a:pt x="100" y="1"/>
                    <a:pt x="24" y="59"/>
                    <a:pt x="13" y="136"/>
                  </a:cubicBezTo>
                  <a:cubicBezTo>
                    <a:pt x="0" y="226"/>
                    <a:pt x="52" y="304"/>
                    <a:pt x="142" y="330"/>
                  </a:cubicBezTo>
                  <a:lnTo>
                    <a:pt x="1358" y="601"/>
                  </a:lnTo>
                  <a:lnTo>
                    <a:pt x="1397" y="601"/>
                  </a:lnTo>
                  <a:cubicBezTo>
                    <a:pt x="1474" y="601"/>
                    <a:pt x="1552" y="550"/>
                    <a:pt x="1565" y="472"/>
                  </a:cubicBezTo>
                  <a:cubicBezTo>
                    <a:pt x="1578" y="381"/>
                    <a:pt x="1526" y="304"/>
                    <a:pt x="1448" y="278"/>
                  </a:cubicBezTo>
                  <a:lnTo>
                    <a:pt x="220" y="6"/>
                  </a:lnTo>
                  <a:cubicBezTo>
                    <a:pt x="206" y="2"/>
                    <a:pt x="192" y="1"/>
                    <a:pt x="1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67"/>
            <p:cNvSpPr/>
            <p:nvPr/>
          </p:nvSpPr>
          <p:spPr>
            <a:xfrm>
              <a:off x="4030425" y="3844400"/>
              <a:ext cx="38025" cy="11850"/>
            </a:xfrm>
            <a:custGeom>
              <a:avLst/>
              <a:gdLst/>
              <a:ahLst/>
              <a:cxnLst/>
              <a:rect l="l" t="t" r="r" b="b"/>
              <a:pathLst>
                <a:path w="1521" h="474" extrusionOk="0">
                  <a:moveTo>
                    <a:pt x="139" y="1"/>
                  </a:moveTo>
                  <a:cubicBezTo>
                    <a:pt x="34" y="1"/>
                    <a:pt x="1" y="176"/>
                    <a:pt x="119" y="199"/>
                  </a:cubicBezTo>
                  <a:lnTo>
                    <a:pt x="1348" y="471"/>
                  </a:lnTo>
                  <a:cubicBezTo>
                    <a:pt x="1355" y="472"/>
                    <a:pt x="1362" y="473"/>
                    <a:pt x="1369" y="473"/>
                  </a:cubicBezTo>
                  <a:cubicBezTo>
                    <a:pt x="1482" y="473"/>
                    <a:pt x="1521" y="288"/>
                    <a:pt x="1399" y="264"/>
                  </a:cubicBezTo>
                  <a:lnTo>
                    <a:pt x="171" y="5"/>
                  </a:lnTo>
                  <a:cubicBezTo>
                    <a:pt x="160" y="2"/>
                    <a:pt x="149" y="1"/>
                    <a:pt x="1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67"/>
            <p:cNvSpPr/>
            <p:nvPr/>
          </p:nvSpPr>
          <p:spPr>
            <a:xfrm>
              <a:off x="4029825" y="3842825"/>
              <a:ext cx="39475" cy="14700"/>
            </a:xfrm>
            <a:custGeom>
              <a:avLst/>
              <a:gdLst/>
              <a:ahLst/>
              <a:cxnLst/>
              <a:rect l="l" t="t" r="r" b="b"/>
              <a:pathLst>
                <a:path w="1579" h="588" extrusionOk="0">
                  <a:moveTo>
                    <a:pt x="182" y="120"/>
                  </a:moveTo>
                  <a:lnTo>
                    <a:pt x="1410" y="392"/>
                  </a:lnTo>
                  <a:cubicBezTo>
                    <a:pt x="1423" y="392"/>
                    <a:pt x="1436" y="392"/>
                    <a:pt x="1436" y="430"/>
                  </a:cubicBezTo>
                  <a:cubicBezTo>
                    <a:pt x="1436" y="456"/>
                    <a:pt x="1410" y="469"/>
                    <a:pt x="1384" y="469"/>
                  </a:cubicBezTo>
                  <a:lnTo>
                    <a:pt x="156" y="211"/>
                  </a:lnTo>
                  <a:cubicBezTo>
                    <a:pt x="130" y="198"/>
                    <a:pt x="130" y="185"/>
                    <a:pt x="130" y="185"/>
                  </a:cubicBezTo>
                  <a:cubicBezTo>
                    <a:pt x="117" y="172"/>
                    <a:pt x="130" y="146"/>
                    <a:pt x="143" y="133"/>
                  </a:cubicBezTo>
                  <a:cubicBezTo>
                    <a:pt x="143" y="120"/>
                    <a:pt x="156" y="120"/>
                    <a:pt x="169" y="120"/>
                  </a:cubicBezTo>
                  <a:close/>
                  <a:moveTo>
                    <a:pt x="186" y="0"/>
                  </a:moveTo>
                  <a:cubicBezTo>
                    <a:pt x="134" y="0"/>
                    <a:pt x="84" y="24"/>
                    <a:pt x="52" y="55"/>
                  </a:cubicBezTo>
                  <a:cubicBezTo>
                    <a:pt x="14" y="107"/>
                    <a:pt x="1" y="172"/>
                    <a:pt x="14" y="224"/>
                  </a:cubicBezTo>
                  <a:cubicBezTo>
                    <a:pt x="27" y="275"/>
                    <a:pt x="78" y="314"/>
                    <a:pt x="130" y="327"/>
                  </a:cubicBezTo>
                  <a:lnTo>
                    <a:pt x="1359" y="586"/>
                  </a:lnTo>
                  <a:lnTo>
                    <a:pt x="1397" y="586"/>
                  </a:lnTo>
                  <a:cubicBezTo>
                    <a:pt x="1404" y="587"/>
                    <a:pt x="1411" y="587"/>
                    <a:pt x="1417" y="587"/>
                  </a:cubicBezTo>
                  <a:cubicBezTo>
                    <a:pt x="1486" y="587"/>
                    <a:pt x="1542" y="527"/>
                    <a:pt x="1565" y="456"/>
                  </a:cubicBezTo>
                  <a:cubicBezTo>
                    <a:pt x="1578" y="379"/>
                    <a:pt x="1527" y="288"/>
                    <a:pt x="1436" y="275"/>
                  </a:cubicBezTo>
                  <a:lnTo>
                    <a:pt x="221" y="4"/>
                  </a:lnTo>
                  <a:cubicBezTo>
                    <a:pt x="209" y="1"/>
                    <a:pt x="198" y="0"/>
                    <a:pt x="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aphicFrame>
        <p:nvGraphicFramePr>
          <p:cNvPr id="2" name="Table 1"/>
          <p:cNvGraphicFramePr>
            <a:graphicFrameLocks noGrp="1"/>
          </p:cNvGraphicFramePr>
          <p:nvPr>
            <p:extLst>
              <p:ext uri="{D42A27DB-BD31-4B8C-83A1-F6EECF244321}">
                <p14:modId xmlns:p14="http://schemas.microsoft.com/office/powerpoint/2010/main" val="857076820"/>
              </p:ext>
            </p:extLst>
          </p:nvPr>
        </p:nvGraphicFramePr>
        <p:xfrm>
          <a:off x="1603375" y="1611085"/>
          <a:ext cx="5937250" cy="1874052"/>
        </p:xfrm>
        <a:graphic>
          <a:graphicData uri="http://schemas.openxmlformats.org/drawingml/2006/table">
            <a:tbl>
              <a:tblPr firstRow="1" firstCol="1" bandRow="1">
                <a:tableStyleId>{44065447-AEB8-4DFD-A600-E1BF56CFA029}</a:tableStyleId>
              </a:tblPr>
              <a:tblGrid>
                <a:gridCol w="2968625">
                  <a:extLst>
                    <a:ext uri="{9D8B030D-6E8A-4147-A177-3AD203B41FA5}">
                      <a16:colId xmlns:a16="http://schemas.microsoft.com/office/drawing/2014/main" val="20000"/>
                    </a:ext>
                  </a:extLst>
                </a:gridCol>
                <a:gridCol w="2968625">
                  <a:extLst>
                    <a:ext uri="{9D8B030D-6E8A-4147-A177-3AD203B41FA5}">
                      <a16:colId xmlns:a16="http://schemas.microsoft.com/office/drawing/2014/main" val="20001"/>
                    </a:ext>
                  </a:extLst>
                </a:gridCol>
              </a:tblGrid>
              <a:tr h="312342">
                <a:tc>
                  <a:txBody>
                    <a:bodyPr/>
                    <a:lstStyle/>
                    <a:p>
                      <a:pPr marL="0" marR="0" algn="ctr">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Income Resources</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Estimation</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312342">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Sale of the Tickets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2000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312342">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Sponsorships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3000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312342">
                <a:tc>
                  <a:txBody>
                    <a:bodyPr/>
                    <a:lstStyle/>
                    <a:p>
                      <a:pPr marL="0" marR="0" algn="ctr">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Sales of Merchandising</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800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312342">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Workshops and Seminars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1000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312342">
                <a:tc>
                  <a:txBody>
                    <a:bodyPr/>
                    <a:lstStyle/>
                    <a:p>
                      <a:pPr marL="0" marR="0" algn="ctr">
                        <a:lnSpc>
                          <a:spcPct val="150000"/>
                        </a:lnSpc>
                        <a:spcBef>
                          <a:spcPts val="0"/>
                        </a:spcBef>
                        <a:spcAft>
                          <a:spcPts val="0"/>
                        </a:spcAft>
                      </a:pPr>
                      <a:r>
                        <a:rPr lang="en-GB" sz="1200">
                          <a:effectLst/>
                          <a:latin typeface="Times New Roman" panose="02020603050405020304" pitchFamily="18" charset="0"/>
                          <a:cs typeface="Times New Roman" panose="02020603050405020304" pitchFamily="18" charset="0"/>
                        </a:rPr>
                        <a:t>Funding</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1200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50112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56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64"/>
        <p:cNvGrpSpPr/>
        <p:nvPr/>
      </p:nvGrpSpPr>
      <p:grpSpPr>
        <a:xfrm>
          <a:off x="0" y="0"/>
          <a:ext cx="0" cy="0"/>
          <a:chOff x="0" y="0"/>
          <a:chExt cx="0" cy="0"/>
        </a:xfrm>
      </p:grpSpPr>
      <p:sp>
        <p:nvSpPr>
          <p:cNvPr id="666" name="Google Shape;666;p72"/>
          <p:cNvSpPr/>
          <p:nvPr/>
        </p:nvSpPr>
        <p:spPr>
          <a:xfrm rot="-158688">
            <a:off x="1320709" y="1278333"/>
            <a:ext cx="4900342" cy="2594795"/>
          </a:xfrm>
          <a:custGeom>
            <a:avLst/>
            <a:gdLst/>
            <a:ahLst/>
            <a:cxnLst/>
            <a:rect l="l" t="t" r="r" b="b"/>
            <a:pathLst>
              <a:path w="68730" h="40922" extrusionOk="0">
                <a:moveTo>
                  <a:pt x="1" y="1"/>
                </a:moveTo>
                <a:lnTo>
                  <a:pt x="1" y="40921"/>
                </a:lnTo>
                <a:lnTo>
                  <a:pt x="60191" y="40921"/>
                </a:lnTo>
                <a:lnTo>
                  <a:pt x="68729" y="30861"/>
                </a:lnTo>
                <a:lnTo>
                  <a:pt x="68729" y="1"/>
                </a:lnTo>
                <a:close/>
              </a:path>
            </a:pathLst>
          </a:custGeom>
          <a:solidFill>
            <a:schemeClr val="accent3"/>
          </a:solidFill>
          <a:ln>
            <a:noFill/>
          </a:ln>
          <a:effectLst>
            <a:outerShdw blurRad="142875" dist="57150" dir="5400000" algn="bl"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72"/>
          <p:cNvSpPr txBox="1">
            <a:spLocks noGrp="1"/>
          </p:cNvSpPr>
          <p:nvPr>
            <p:ph type="subTitle" idx="1"/>
          </p:nvPr>
        </p:nvSpPr>
        <p:spPr>
          <a:xfrm rot="-158602">
            <a:off x="1467804" y="1304455"/>
            <a:ext cx="4330919" cy="2064339"/>
          </a:xfrm>
          <a:prstGeom prst="rect">
            <a:avLst/>
          </a:prstGeom>
        </p:spPr>
        <p:txBody>
          <a:bodyPr spcFirstLastPara="1" wrap="square" lIns="91425" tIns="91425" rIns="91425" bIns="91425" anchor="ctr" anchorCtr="0">
            <a:noAutofit/>
          </a:bodyPr>
          <a:lstStyle/>
          <a:p>
            <a:pPr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The estimation to become projected income of almost £9,550 .</a:t>
            </a:r>
          </a:p>
          <a:p>
            <a:pPr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The modest profit margin of almost £3,000. </a:t>
            </a:r>
          </a:p>
          <a:p>
            <a:pPr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The financial gains allow implementation of the model.</a:t>
            </a:r>
          </a:p>
          <a:p>
            <a:pPr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 Helps in ticket sales, sponsorship events, .</a:t>
            </a:r>
          </a:p>
          <a:p>
            <a:pPr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Reflects on stronger management of the governmental sector.</a:t>
            </a:r>
          </a:p>
          <a:p>
            <a:pPr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Use of the backing and commercial interest (</a:t>
            </a:r>
            <a:r>
              <a:rPr lang="en-GB" sz="1200" dirty="0" err="1">
                <a:latin typeface="Times New Roman" panose="02020603050405020304" pitchFamily="18" charset="0"/>
                <a:cs typeface="Times New Roman" panose="02020603050405020304" pitchFamily="18" charset="0"/>
              </a:rPr>
              <a:t>Paramita</a:t>
            </a:r>
            <a:r>
              <a:rPr lang="en-GB" sz="1200" dirty="0">
                <a:latin typeface="Times New Roman" panose="02020603050405020304" pitchFamily="18" charset="0"/>
                <a:cs typeface="Times New Roman" panose="02020603050405020304" pitchFamily="18" charset="0"/>
              </a:rPr>
              <a:t> et al., 2021; </a:t>
            </a:r>
            <a:r>
              <a:rPr lang="en-GB" sz="1200" dirty="0" err="1">
                <a:latin typeface="Times New Roman" panose="02020603050405020304" pitchFamily="18" charset="0"/>
                <a:cs typeface="Times New Roman" panose="02020603050405020304" pitchFamily="18" charset="0"/>
              </a:rPr>
              <a:t>Komorowski</a:t>
            </a:r>
            <a:r>
              <a:rPr lang="en-GB" sz="1200" dirty="0">
                <a:latin typeface="Times New Roman" panose="02020603050405020304" pitchFamily="18" charset="0"/>
                <a:cs typeface="Times New Roman" panose="02020603050405020304" pitchFamily="18" charset="0"/>
              </a:rPr>
              <a:t> et al., 2021). </a:t>
            </a:r>
            <a:endParaRPr lang="en-US" sz="1200" dirty="0">
              <a:latin typeface="Times New Roman" panose="02020603050405020304" pitchFamily="18" charset="0"/>
              <a:cs typeface="Times New Roman" panose="02020603050405020304" pitchFamily="18" charset="0"/>
            </a:endParaRPr>
          </a:p>
        </p:txBody>
      </p:sp>
      <p:sp>
        <p:nvSpPr>
          <p:cNvPr id="677" name="Google Shape;677;p72"/>
          <p:cNvSpPr txBox="1">
            <a:spLocks noGrp="1"/>
          </p:cNvSpPr>
          <p:nvPr>
            <p:ph type="title"/>
          </p:nvPr>
        </p:nvSpPr>
        <p:spPr>
          <a:prstGeom prst="rect">
            <a:avLst/>
          </a:prstGeom>
        </p:spPr>
        <p:txBody>
          <a:bodyPr spcFirstLastPara="1" wrap="square" lIns="91425" tIns="91425" rIns="91425" bIns="91425" anchor="ctr" anchorCtr="0">
            <a:noAutofit/>
          </a:bodyPr>
          <a:lstStyle/>
          <a:p>
            <a:r>
              <a:rPr lang="en-GB" b="1" dirty="0"/>
              <a:t>Financial Summary and Feasibility</a:t>
            </a:r>
            <a:endParaRPr lang="en-US" dirty="0"/>
          </a:p>
        </p:txBody>
      </p:sp>
      <p:cxnSp>
        <p:nvCxnSpPr>
          <p:cNvPr id="669" name="Google Shape;669;p72"/>
          <p:cNvCxnSpPr/>
          <p:nvPr/>
        </p:nvCxnSpPr>
        <p:spPr>
          <a:xfrm>
            <a:off x="2148900" y="1017725"/>
            <a:ext cx="4846200" cy="0"/>
          </a:xfrm>
          <a:prstGeom prst="straightConnector1">
            <a:avLst/>
          </a:prstGeom>
          <a:noFill/>
          <a:ln w="19050" cap="flat" cmpd="sng">
            <a:solidFill>
              <a:schemeClr val="dk1"/>
            </a:solidFill>
            <a:prstDash val="solid"/>
            <a:round/>
            <a:headEnd type="none" w="med" len="med"/>
            <a:tailEnd type="none" w="med" len="med"/>
          </a:ln>
        </p:spPr>
      </p:cxnSp>
      <p:grpSp>
        <p:nvGrpSpPr>
          <p:cNvPr id="670" name="Google Shape;670;p72"/>
          <p:cNvGrpSpPr/>
          <p:nvPr/>
        </p:nvGrpSpPr>
        <p:grpSpPr>
          <a:xfrm>
            <a:off x="164633" y="3584018"/>
            <a:ext cx="1646134" cy="1358421"/>
            <a:chOff x="802983" y="3082744"/>
            <a:chExt cx="1646134" cy="1358421"/>
          </a:xfrm>
        </p:grpSpPr>
        <p:sp>
          <p:nvSpPr>
            <p:cNvPr id="671" name="Google Shape;671;p72"/>
            <p:cNvSpPr/>
            <p:nvPr/>
          </p:nvSpPr>
          <p:spPr>
            <a:xfrm rot="-1018891" flipH="1">
              <a:off x="1144288" y="3522037"/>
              <a:ext cx="1069189" cy="779997"/>
            </a:xfrm>
            <a:custGeom>
              <a:avLst/>
              <a:gdLst/>
              <a:ahLst/>
              <a:cxnLst/>
              <a:rect l="l" t="t" r="r" b="b"/>
              <a:pathLst>
                <a:path w="21780" h="15889" extrusionOk="0">
                  <a:moveTo>
                    <a:pt x="18837" y="0"/>
                  </a:moveTo>
                  <a:lnTo>
                    <a:pt x="0" y="10618"/>
                  </a:lnTo>
                  <a:cubicBezTo>
                    <a:pt x="87" y="10632"/>
                    <a:pt x="165" y="10643"/>
                    <a:pt x="198" y="10643"/>
                  </a:cubicBezTo>
                  <a:cubicBezTo>
                    <a:pt x="213" y="10643"/>
                    <a:pt x="219" y="10641"/>
                    <a:pt x="215" y="10636"/>
                  </a:cubicBezTo>
                  <a:lnTo>
                    <a:pt x="215" y="10636"/>
                  </a:lnTo>
                  <a:cubicBezTo>
                    <a:pt x="447" y="10845"/>
                    <a:pt x="175" y="11209"/>
                    <a:pt x="123" y="11536"/>
                  </a:cubicBezTo>
                  <a:cubicBezTo>
                    <a:pt x="200" y="11536"/>
                    <a:pt x="359" y="11610"/>
                    <a:pt x="439" y="11610"/>
                  </a:cubicBezTo>
                  <a:cubicBezTo>
                    <a:pt x="440" y="11610"/>
                    <a:pt x="441" y="11610"/>
                    <a:pt x="442" y="11610"/>
                  </a:cubicBezTo>
                  <a:lnTo>
                    <a:pt x="442" y="11610"/>
                  </a:lnTo>
                  <a:cubicBezTo>
                    <a:pt x="418" y="11711"/>
                    <a:pt x="420" y="11923"/>
                    <a:pt x="333" y="12057"/>
                  </a:cubicBezTo>
                  <a:cubicBezTo>
                    <a:pt x="343" y="12055"/>
                    <a:pt x="355" y="12054"/>
                    <a:pt x="367" y="12054"/>
                  </a:cubicBezTo>
                  <a:cubicBezTo>
                    <a:pt x="470" y="12054"/>
                    <a:pt x="627" y="12114"/>
                    <a:pt x="730" y="12114"/>
                  </a:cubicBezTo>
                  <a:cubicBezTo>
                    <a:pt x="742" y="12114"/>
                    <a:pt x="754" y="12113"/>
                    <a:pt x="764" y="12112"/>
                  </a:cubicBezTo>
                  <a:lnTo>
                    <a:pt x="764" y="12112"/>
                  </a:lnTo>
                  <a:cubicBezTo>
                    <a:pt x="740" y="12210"/>
                    <a:pt x="764" y="12324"/>
                    <a:pt x="709" y="12440"/>
                  </a:cubicBezTo>
                  <a:cubicBezTo>
                    <a:pt x="860" y="12355"/>
                    <a:pt x="1042" y="12252"/>
                    <a:pt x="1213" y="12199"/>
                  </a:cubicBezTo>
                  <a:lnTo>
                    <a:pt x="1213" y="12199"/>
                  </a:lnTo>
                  <a:cubicBezTo>
                    <a:pt x="1114" y="12381"/>
                    <a:pt x="939" y="12565"/>
                    <a:pt x="891" y="12762"/>
                  </a:cubicBezTo>
                  <a:cubicBezTo>
                    <a:pt x="927" y="12742"/>
                    <a:pt x="977" y="12740"/>
                    <a:pt x="1033" y="12740"/>
                  </a:cubicBezTo>
                  <a:cubicBezTo>
                    <a:pt x="1055" y="12740"/>
                    <a:pt x="1078" y="12740"/>
                    <a:pt x="1101" y="12740"/>
                  </a:cubicBezTo>
                  <a:cubicBezTo>
                    <a:pt x="1171" y="12740"/>
                    <a:pt x="1242" y="12736"/>
                    <a:pt x="1298" y="12705"/>
                  </a:cubicBezTo>
                  <a:lnTo>
                    <a:pt x="1298" y="12705"/>
                  </a:lnTo>
                  <a:cubicBezTo>
                    <a:pt x="1298" y="12917"/>
                    <a:pt x="1189" y="13149"/>
                    <a:pt x="1171" y="13329"/>
                  </a:cubicBezTo>
                  <a:cubicBezTo>
                    <a:pt x="1296" y="13316"/>
                    <a:pt x="1446" y="13287"/>
                    <a:pt x="1590" y="13287"/>
                  </a:cubicBezTo>
                  <a:cubicBezTo>
                    <a:pt x="1664" y="13287"/>
                    <a:pt x="1736" y="13295"/>
                    <a:pt x="1802" y="13316"/>
                  </a:cubicBezTo>
                  <a:cubicBezTo>
                    <a:pt x="1692" y="13548"/>
                    <a:pt x="1741" y="13775"/>
                    <a:pt x="1743" y="13988"/>
                  </a:cubicBezTo>
                  <a:cubicBezTo>
                    <a:pt x="1793" y="13998"/>
                    <a:pt x="1844" y="14002"/>
                    <a:pt x="1895" y="14002"/>
                  </a:cubicBezTo>
                  <a:cubicBezTo>
                    <a:pt x="2005" y="14002"/>
                    <a:pt x="2115" y="13985"/>
                    <a:pt x="2219" y="13985"/>
                  </a:cubicBezTo>
                  <a:cubicBezTo>
                    <a:pt x="2279" y="13985"/>
                    <a:pt x="2336" y="13990"/>
                    <a:pt x="2391" y="14008"/>
                  </a:cubicBezTo>
                  <a:cubicBezTo>
                    <a:pt x="2360" y="14237"/>
                    <a:pt x="2202" y="14454"/>
                    <a:pt x="2191" y="14717"/>
                  </a:cubicBezTo>
                  <a:cubicBezTo>
                    <a:pt x="2397" y="14782"/>
                    <a:pt x="2620" y="14928"/>
                    <a:pt x="2851" y="14928"/>
                  </a:cubicBezTo>
                  <a:cubicBezTo>
                    <a:pt x="2894" y="14928"/>
                    <a:pt x="2937" y="14923"/>
                    <a:pt x="2980" y="14912"/>
                  </a:cubicBezTo>
                  <a:lnTo>
                    <a:pt x="2980" y="14912"/>
                  </a:lnTo>
                  <a:cubicBezTo>
                    <a:pt x="2934" y="15118"/>
                    <a:pt x="2875" y="15321"/>
                    <a:pt x="2805" y="15523"/>
                  </a:cubicBezTo>
                  <a:cubicBezTo>
                    <a:pt x="3021" y="15590"/>
                    <a:pt x="3019" y="15728"/>
                    <a:pt x="2986" y="15888"/>
                  </a:cubicBezTo>
                  <a:lnTo>
                    <a:pt x="21720" y="5331"/>
                  </a:lnTo>
                  <a:cubicBezTo>
                    <a:pt x="21735" y="5270"/>
                    <a:pt x="21755" y="5211"/>
                    <a:pt x="21779" y="5154"/>
                  </a:cubicBezTo>
                  <a:cubicBezTo>
                    <a:pt x="21724" y="5150"/>
                    <a:pt x="21560" y="5134"/>
                    <a:pt x="21506" y="5130"/>
                  </a:cubicBezTo>
                  <a:cubicBezTo>
                    <a:pt x="21608" y="5036"/>
                    <a:pt x="21665" y="4863"/>
                    <a:pt x="21768" y="4769"/>
                  </a:cubicBezTo>
                  <a:cubicBezTo>
                    <a:pt x="21575" y="4727"/>
                    <a:pt x="21378" y="4709"/>
                    <a:pt x="21181" y="4709"/>
                  </a:cubicBezTo>
                  <a:cubicBezTo>
                    <a:pt x="21159" y="4709"/>
                    <a:pt x="21137" y="4709"/>
                    <a:pt x="21116" y="4710"/>
                  </a:cubicBezTo>
                  <a:cubicBezTo>
                    <a:pt x="21178" y="4431"/>
                    <a:pt x="21443" y="4040"/>
                    <a:pt x="21129" y="4040"/>
                  </a:cubicBezTo>
                  <a:cubicBezTo>
                    <a:pt x="21075" y="4040"/>
                    <a:pt x="21004" y="4051"/>
                    <a:pt x="20912" y="4077"/>
                  </a:cubicBezTo>
                  <a:cubicBezTo>
                    <a:pt x="20960" y="3978"/>
                    <a:pt x="20971" y="3902"/>
                    <a:pt x="21035" y="3832"/>
                  </a:cubicBezTo>
                  <a:cubicBezTo>
                    <a:pt x="20871" y="3816"/>
                    <a:pt x="20910" y="3794"/>
                    <a:pt x="20785" y="3757"/>
                  </a:cubicBezTo>
                  <a:cubicBezTo>
                    <a:pt x="20783" y="3757"/>
                    <a:pt x="20780" y="3757"/>
                    <a:pt x="20777" y="3757"/>
                  </a:cubicBezTo>
                  <a:cubicBezTo>
                    <a:pt x="20726" y="3757"/>
                    <a:pt x="20656" y="3793"/>
                    <a:pt x="20605" y="3793"/>
                  </a:cubicBezTo>
                  <a:cubicBezTo>
                    <a:pt x="20602" y="3793"/>
                    <a:pt x="20600" y="3792"/>
                    <a:pt x="20597" y="3792"/>
                  </a:cubicBezTo>
                  <a:cubicBezTo>
                    <a:pt x="20542" y="3788"/>
                    <a:pt x="20606" y="3716"/>
                    <a:pt x="20590" y="3689"/>
                  </a:cubicBezTo>
                  <a:lnTo>
                    <a:pt x="20590" y="3689"/>
                  </a:lnTo>
                  <a:cubicBezTo>
                    <a:pt x="20477" y="3723"/>
                    <a:pt x="20431" y="3744"/>
                    <a:pt x="20354" y="3744"/>
                  </a:cubicBezTo>
                  <a:cubicBezTo>
                    <a:pt x="20340" y="3744"/>
                    <a:pt x="20326" y="3743"/>
                    <a:pt x="20310" y="3742"/>
                  </a:cubicBezTo>
                  <a:cubicBezTo>
                    <a:pt x="20555" y="3352"/>
                    <a:pt x="20238" y="3249"/>
                    <a:pt x="20461" y="2908"/>
                  </a:cubicBezTo>
                  <a:cubicBezTo>
                    <a:pt x="20306" y="2818"/>
                    <a:pt x="20317" y="2741"/>
                    <a:pt x="20161" y="2652"/>
                  </a:cubicBezTo>
                  <a:cubicBezTo>
                    <a:pt x="20199" y="2573"/>
                    <a:pt x="20223" y="2487"/>
                    <a:pt x="20227" y="2400"/>
                  </a:cubicBezTo>
                  <a:lnTo>
                    <a:pt x="20227" y="2400"/>
                  </a:lnTo>
                  <a:cubicBezTo>
                    <a:pt x="20160" y="2412"/>
                    <a:pt x="20099" y="2419"/>
                    <a:pt x="20046" y="2419"/>
                  </a:cubicBezTo>
                  <a:cubicBezTo>
                    <a:pt x="19873" y="2419"/>
                    <a:pt x="19779" y="2345"/>
                    <a:pt x="19818" y="2133"/>
                  </a:cubicBezTo>
                  <a:lnTo>
                    <a:pt x="19818" y="2133"/>
                  </a:lnTo>
                  <a:cubicBezTo>
                    <a:pt x="19783" y="2150"/>
                    <a:pt x="19744" y="2158"/>
                    <a:pt x="19706" y="2158"/>
                  </a:cubicBezTo>
                  <a:cubicBezTo>
                    <a:pt x="19675" y="2158"/>
                    <a:pt x="19644" y="2152"/>
                    <a:pt x="19614" y="2141"/>
                  </a:cubicBezTo>
                  <a:cubicBezTo>
                    <a:pt x="19702" y="2021"/>
                    <a:pt x="19728" y="1791"/>
                    <a:pt x="19855" y="1649"/>
                  </a:cubicBezTo>
                  <a:cubicBezTo>
                    <a:pt x="19800" y="1642"/>
                    <a:pt x="19691" y="1634"/>
                    <a:pt x="19636" y="1629"/>
                  </a:cubicBezTo>
                  <a:cubicBezTo>
                    <a:pt x="19505" y="1489"/>
                    <a:pt x="19559" y="1493"/>
                    <a:pt x="19312" y="1421"/>
                  </a:cubicBezTo>
                  <a:cubicBezTo>
                    <a:pt x="19299" y="1213"/>
                    <a:pt x="19270" y="981"/>
                    <a:pt x="19469" y="690"/>
                  </a:cubicBezTo>
                  <a:lnTo>
                    <a:pt x="19469" y="690"/>
                  </a:lnTo>
                  <a:cubicBezTo>
                    <a:pt x="19362" y="710"/>
                    <a:pt x="19255" y="734"/>
                    <a:pt x="19150" y="764"/>
                  </a:cubicBezTo>
                  <a:cubicBezTo>
                    <a:pt x="19174" y="716"/>
                    <a:pt x="19237" y="644"/>
                    <a:pt x="19246" y="567"/>
                  </a:cubicBezTo>
                  <a:lnTo>
                    <a:pt x="19246" y="567"/>
                  </a:lnTo>
                  <a:cubicBezTo>
                    <a:pt x="19152" y="585"/>
                    <a:pt x="19019" y="624"/>
                    <a:pt x="18924" y="642"/>
                  </a:cubicBezTo>
                  <a:cubicBezTo>
                    <a:pt x="18988" y="572"/>
                    <a:pt x="19032" y="368"/>
                    <a:pt x="19093" y="298"/>
                  </a:cubicBezTo>
                  <a:lnTo>
                    <a:pt x="19093" y="298"/>
                  </a:lnTo>
                  <a:cubicBezTo>
                    <a:pt x="18977" y="364"/>
                    <a:pt x="18813" y="351"/>
                    <a:pt x="18679" y="390"/>
                  </a:cubicBezTo>
                  <a:cubicBezTo>
                    <a:pt x="18703" y="340"/>
                    <a:pt x="18775" y="193"/>
                    <a:pt x="18839" y="121"/>
                  </a:cubicBezTo>
                  <a:lnTo>
                    <a:pt x="18839" y="121"/>
                  </a:lnTo>
                  <a:lnTo>
                    <a:pt x="18705" y="162"/>
                  </a:lnTo>
                  <a:cubicBezTo>
                    <a:pt x="18736" y="127"/>
                    <a:pt x="18784" y="66"/>
                    <a:pt x="18837" y="0"/>
                  </a:cubicBezTo>
                  <a:close/>
                </a:path>
              </a:pathLst>
            </a:custGeom>
            <a:solidFill>
              <a:schemeClr val="lt2">
                <a:alpha val="659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72" name="Google Shape;672;p72"/>
            <p:cNvGrpSpPr/>
            <p:nvPr/>
          </p:nvGrpSpPr>
          <p:grpSpPr>
            <a:xfrm rot="823126">
              <a:off x="893615" y="3243034"/>
              <a:ext cx="1464870" cy="940855"/>
              <a:chOff x="2982302" y="3892082"/>
              <a:chExt cx="1312441" cy="807877"/>
            </a:xfrm>
          </p:grpSpPr>
          <p:sp>
            <p:nvSpPr>
              <p:cNvPr id="673" name="Google Shape;673;p72"/>
              <p:cNvSpPr/>
              <p:nvPr/>
            </p:nvSpPr>
            <p:spPr>
              <a:xfrm>
                <a:off x="3084064" y="3979118"/>
                <a:ext cx="1210679" cy="720841"/>
              </a:xfrm>
              <a:custGeom>
                <a:avLst/>
                <a:gdLst/>
                <a:ahLst/>
                <a:cxnLst/>
                <a:rect l="l" t="t" r="r" b="b"/>
                <a:pathLst>
                  <a:path w="68730" h="40922" extrusionOk="0">
                    <a:moveTo>
                      <a:pt x="1" y="1"/>
                    </a:moveTo>
                    <a:lnTo>
                      <a:pt x="1" y="40921"/>
                    </a:lnTo>
                    <a:lnTo>
                      <a:pt x="60191" y="40921"/>
                    </a:lnTo>
                    <a:lnTo>
                      <a:pt x="68729" y="30861"/>
                    </a:lnTo>
                    <a:lnTo>
                      <a:pt x="68729" y="1"/>
                    </a:lnTo>
                    <a:close/>
                  </a:path>
                </a:pathLst>
              </a:custGeom>
              <a:solidFill>
                <a:schemeClr val="accent2"/>
              </a:solidFill>
              <a:ln>
                <a:noFill/>
              </a:ln>
              <a:effectLst>
                <a:outerShdw blurRad="57150" dist="38100" dir="1980000" algn="bl" rotWithShape="0">
                  <a:srgbClr val="000000">
                    <a:alpha val="200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2500" b="1">
                    <a:latin typeface="Playfair Display"/>
                    <a:ea typeface="Playfair Display"/>
                    <a:cs typeface="Playfair Display"/>
                    <a:sym typeface="Playfair Display"/>
                  </a:rPr>
                  <a:t>Do it!</a:t>
                </a:r>
                <a:endParaRPr sz="2400"/>
              </a:p>
            </p:txBody>
          </p:sp>
          <p:sp>
            <p:nvSpPr>
              <p:cNvPr id="674" name="Google Shape;674;p72"/>
              <p:cNvSpPr/>
              <p:nvPr/>
            </p:nvSpPr>
            <p:spPr>
              <a:xfrm>
                <a:off x="2982302" y="3892082"/>
                <a:ext cx="383655" cy="279885"/>
              </a:xfrm>
              <a:custGeom>
                <a:avLst/>
                <a:gdLst/>
                <a:ahLst/>
                <a:cxnLst/>
                <a:rect l="l" t="t" r="r" b="b"/>
                <a:pathLst>
                  <a:path w="21780" h="15889" extrusionOk="0">
                    <a:moveTo>
                      <a:pt x="18837" y="0"/>
                    </a:moveTo>
                    <a:lnTo>
                      <a:pt x="0" y="10618"/>
                    </a:lnTo>
                    <a:cubicBezTo>
                      <a:pt x="87" y="10632"/>
                      <a:pt x="165" y="10643"/>
                      <a:pt x="198" y="10643"/>
                    </a:cubicBezTo>
                    <a:cubicBezTo>
                      <a:pt x="213" y="10643"/>
                      <a:pt x="219" y="10641"/>
                      <a:pt x="215" y="10636"/>
                    </a:cubicBezTo>
                    <a:lnTo>
                      <a:pt x="215" y="10636"/>
                    </a:lnTo>
                    <a:cubicBezTo>
                      <a:pt x="447" y="10845"/>
                      <a:pt x="175" y="11209"/>
                      <a:pt x="123" y="11536"/>
                    </a:cubicBezTo>
                    <a:cubicBezTo>
                      <a:pt x="200" y="11536"/>
                      <a:pt x="359" y="11610"/>
                      <a:pt x="439" y="11610"/>
                    </a:cubicBezTo>
                    <a:cubicBezTo>
                      <a:pt x="440" y="11610"/>
                      <a:pt x="441" y="11610"/>
                      <a:pt x="442" y="11610"/>
                    </a:cubicBezTo>
                    <a:lnTo>
                      <a:pt x="442" y="11610"/>
                    </a:lnTo>
                    <a:cubicBezTo>
                      <a:pt x="418" y="11711"/>
                      <a:pt x="420" y="11923"/>
                      <a:pt x="333" y="12057"/>
                    </a:cubicBezTo>
                    <a:cubicBezTo>
                      <a:pt x="343" y="12055"/>
                      <a:pt x="355" y="12054"/>
                      <a:pt x="367" y="12054"/>
                    </a:cubicBezTo>
                    <a:cubicBezTo>
                      <a:pt x="470" y="12054"/>
                      <a:pt x="627" y="12114"/>
                      <a:pt x="730" y="12114"/>
                    </a:cubicBezTo>
                    <a:cubicBezTo>
                      <a:pt x="742" y="12114"/>
                      <a:pt x="754" y="12113"/>
                      <a:pt x="764" y="12112"/>
                    </a:cubicBezTo>
                    <a:lnTo>
                      <a:pt x="764" y="12112"/>
                    </a:lnTo>
                    <a:cubicBezTo>
                      <a:pt x="740" y="12210"/>
                      <a:pt x="764" y="12324"/>
                      <a:pt x="709" y="12440"/>
                    </a:cubicBezTo>
                    <a:cubicBezTo>
                      <a:pt x="860" y="12355"/>
                      <a:pt x="1042" y="12252"/>
                      <a:pt x="1213" y="12199"/>
                    </a:cubicBezTo>
                    <a:lnTo>
                      <a:pt x="1213" y="12199"/>
                    </a:lnTo>
                    <a:cubicBezTo>
                      <a:pt x="1114" y="12381"/>
                      <a:pt x="939" y="12565"/>
                      <a:pt x="891" y="12762"/>
                    </a:cubicBezTo>
                    <a:cubicBezTo>
                      <a:pt x="927" y="12742"/>
                      <a:pt x="977" y="12740"/>
                      <a:pt x="1033" y="12740"/>
                    </a:cubicBezTo>
                    <a:cubicBezTo>
                      <a:pt x="1055" y="12740"/>
                      <a:pt x="1078" y="12740"/>
                      <a:pt x="1101" y="12740"/>
                    </a:cubicBezTo>
                    <a:cubicBezTo>
                      <a:pt x="1171" y="12740"/>
                      <a:pt x="1242" y="12736"/>
                      <a:pt x="1298" y="12705"/>
                    </a:cubicBezTo>
                    <a:lnTo>
                      <a:pt x="1298" y="12705"/>
                    </a:lnTo>
                    <a:cubicBezTo>
                      <a:pt x="1298" y="12917"/>
                      <a:pt x="1189" y="13149"/>
                      <a:pt x="1171" y="13329"/>
                    </a:cubicBezTo>
                    <a:cubicBezTo>
                      <a:pt x="1296" y="13316"/>
                      <a:pt x="1446" y="13287"/>
                      <a:pt x="1590" y="13287"/>
                    </a:cubicBezTo>
                    <a:cubicBezTo>
                      <a:pt x="1664" y="13287"/>
                      <a:pt x="1736" y="13295"/>
                      <a:pt x="1802" y="13316"/>
                    </a:cubicBezTo>
                    <a:cubicBezTo>
                      <a:pt x="1692" y="13548"/>
                      <a:pt x="1741" y="13775"/>
                      <a:pt x="1743" y="13988"/>
                    </a:cubicBezTo>
                    <a:cubicBezTo>
                      <a:pt x="1793" y="13998"/>
                      <a:pt x="1844" y="14002"/>
                      <a:pt x="1895" y="14002"/>
                    </a:cubicBezTo>
                    <a:cubicBezTo>
                      <a:pt x="2005" y="14002"/>
                      <a:pt x="2115" y="13985"/>
                      <a:pt x="2219" y="13985"/>
                    </a:cubicBezTo>
                    <a:cubicBezTo>
                      <a:pt x="2279" y="13985"/>
                      <a:pt x="2336" y="13990"/>
                      <a:pt x="2391" y="14008"/>
                    </a:cubicBezTo>
                    <a:cubicBezTo>
                      <a:pt x="2360" y="14237"/>
                      <a:pt x="2202" y="14454"/>
                      <a:pt x="2191" y="14717"/>
                    </a:cubicBezTo>
                    <a:cubicBezTo>
                      <a:pt x="2397" y="14782"/>
                      <a:pt x="2620" y="14928"/>
                      <a:pt x="2851" y="14928"/>
                    </a:cubicBezTo>
                    <a:cubicBezTo>
                      <a:pt x="2894" y="14928"/>
                      <a:pt x="2937" y="14923"/>
                      <a:pt x="2980" y="14912"/>
                    </a:cubicBezTo>
                    <a:lnTo>
                      <a:pt x="2980" y="14912"/>
                    </a:lnTo>
                    <a:cubicBezTo>
                      <a:pt x="2934" y="15118"/>
                      <a:pt x="2875" y="15321"/>
                      <a:pt x="2805" y="15523"/>
                    </a:cubicBezTo>
                    <a:cubicBezTo>
                      <a:pt x="3021" y="15590"/>
                      <a:pt x="3019" y="15728"/>
                      <a:pt x="2986" y="15888"/>
                    </a:cubicBezTo>
                    <a:lnTo>
                      <a:pt x="21720" y="5331"/>
                    </a:lnTo>
                    <a:cubicBezTo>
                      <a:pt x="21735" y="5270"/>
                      <a:pt x="21755" y="5211"/>
                      <a:pt x="21779" y="5154"/>
                    </a:cubicBezTo>
                    <a:cubicBezTo>
                      <a:pt x="21724" y="5150"/>
                      <a:pt x="21560" y="5134"/>
                      <a:pt x="21506" y="5130"/>
                    </a:cubicBezTo>
                    <a:cubicBezTo>
                      <a:pt x="21608" y="5036"/>
                      <a:pt x="21665" y="4863"/>
                      <a:pt x="21768" y="4769"/>
                    </a:cubicBezTo>
                    <a:cubicBezTo>
                      <a:pt x="21575" y="4727"/>
                      <a:pt x="21378" y="4709"/>
                      <a:pt x="21181" y="4709"/>
                    </a:cubicBezTo>
                    <a:cubicBezTo>
                      <a:pt x="21159" y="4709"/>
                      <a:pt x="21137" y="4709"/>
                      <a:pt x="21116" y="4710"/>
                    </a:cubicBezTo>
                    <a:cubicBezTo>
                      <a:pt x="21178" y="4431"/>
                      <a:pt x="21443" y="4040"/>
                      <a:pt x="21129" y="4040"/>
                    </a:cubicBezTo>
                    <a:cubicBezTo>
                      <a:pt x="21075" y="4040"/>
                      <a:pt x="21004" y="4051"/>
                      <a:pt x="20912" y="4077"/>
                    </a:cubicBezTo>
                    <a:cubicBezTo>
                      <a:pt x="20960" y="3978"/>
                      <a:pt x="20971" y="3902"/>
                      <a:pt x="21035" y="3832"/>
                    </a:cubicBezTo>
                    <a:cubicBezTo>
                      <a:pt x="20871" y="3816"/>
                      <a:pt x="20910" y="3794"/>
                      <a:pt x="20785" y="3757"/>
                    </a:cubicBezTo>
                    <a:cubicBezTo>
                      <a:pt x="20783" y="3757"/>
                      <a:pt x="20780" y="3757"/>
                      <a:pt x="20777" y="3757"/>
                    </a:cubicBezTo>
                    <a:cubicBezTo>
                      <a:pt x="20726" y="3757"/>
                      <a:pt x="20656" y="3793"/>
                      <a:pt x="20605" y="3793"/>
                    </a:cubicBezTo>
                    <a:cubicBezTo>
                      <a:pt x="20602" y="3793"/>
                      <a:pt x="20600" y="3792"/>
                      <a:pt x="20597" y="3792"/>
                    </a:cubicBezTo>
                    <a:cubicBezTo>
                      <a:pt x="20542" y="3788"/>
                      <a:pt x="20606" y="3716"/>
                      <a:pt x="20590" y="3689"/>
                    </a:cubicBezTo>
                    <a:lnTo>
                      <a:pt x="20590" y="3689"/>
                    </a:lnTo>
                    <a:cubicBezTo>
                      <a:pt x="20477" y="3723"/>
                      <a:pt x="20431" y="3744"/>
                      <a:pt x="20354" y="3744"/>
                    </a:cubicBezTo>
                    <a:cubicBezTo>
                      <a:pt x="20340" y="3744"/>
                      <a:pt x="20326" y="3743"/>
                      <a:pt x="20310" y="3742"/>
                    </a:cubicBezTo>
                    <a:cubicBezTo>
                      <a:pt x="20555" y="3352"/>
                      <a:pt x="20238" y="3249"/>
                      <a:pt x="20461" y="2908"/>
                    </a:cubicBezTo>
                    <a:cubicBezTo>
                      <a:pt x="20306" y="2818"/>
                      <a:pt x="20317" y="2741"/>
                      <a:pt x="20161" y="2652"/>
                    </a:cubicBezTo>
                    <a:cubicBezTo>
                      <a:pt x="20199" y="2573"/>
                      <a:pt x="20223" y="2487"/>
                      <a:pt x="20227" y="2400"/>
                    </a:cubicBezTo>
                    <a:lnTo>
                      <a:pt x="20227" y="2400"/>
                    </a:lnTo>
                    <a:cubicBezTo>
                      <a:pt x="20160" y="2412"/>
                      <a:pt x="20099" y="2419"/>
                      <a:pt x="20046" y="2419"/>
                    </a:cubicBezTo>
                    <a:cubicBezTo>
                      <a:pt x="19873" y="2419"/>
                      <a:pt x="19779" y="2345"/>
                      <a:pt x="19818" y="2133"/>
                    </a:cubicBezTo>
                    <a:lnTo>
                      <a:pt x="19818" y="2133"/>
                    </a:lnTo>
                    <a:cubicBezTo>
                      <a:pt x="19783" y="2150"/>
                      <a:pt x="19744" y="2158"/>
                      <a:pt x="19706" y="2158"/>
                    </a:cubicBezTo>
                    <a:cubicBezTo>
                      <a:pt x="19675" y="2158"/>
                      <a:pt x="19644" y="2152"/>
                      <a:pt x="19614" y="2141"/>
                    </a:cubicBezTo>
                    <a:cubicBezTo>
                      <a:pt x="19702" y="2021"/>
                      <a:pt x="19728" y="1791"/>
                      <a:pt x="19855" y="1649"/>
                    </a:cubicBezTo>
                    <a:cubicBezTo>
                      <a:pt x="19800" y="1642"/>
                      <a:pt x="19691" y="1634"/>
                      <a:pt x="19636" y="1629"/>
                    </a:cubicBezTo>
                    <a:cubicBezTo>
                      <a:pt x="19505" y="1489"/>
                      <a:pt x="19559" y="1493"/>
                      <a:pt x="19312" y="1421"/>
                    </a:cubicBezTo>
                    <a:cubicBezTo>
                      <a:pt x="19299" y="1213"/>
                      <a:pt x="19270" y="981"/>
                      <a:pt x="19469" y="690"/>
                    </a:cubicBezTo>
                    <a:lnTo>
                      <a:pt x="19469" y="690"/>
                    </a:lnTo>
                    <a:cubicBezTo>
                      <a:pt x="19362" y="710"/>
                      <a:pt x="19255" y="734"/>
                      <a:pt x="19150" y="764"/>
                    </a:cubicBezTo>
                    <a:cubicBezTo>
                      <a:pt x="19174" y="716"/>
                      <a:pt x="19237" y="644"/>
                      <a:pt x="19246" y="567"/>
                    </a:cubicBezTo>
                    <a:lnTo>
                      <a:pt x="19246" y="567"/>
                    </a:lnTo>
                    <a:cubicBezTo>
                      <a:pt x="19152" y="585"/>
                      <a:pt x="19019" y="624"/>
                      <a:pt x="18924" y="642"/>
                    </a:cubicBezTo>
                    <a:cubicBezTo>
                      <a:pt x="18988" y="572"/>
                      <a:pt x="19032" y="368"/>
                      <a:pt x="19093" y="298"/>
                    </a:cubicBezTo>
                    <a:lnTo>
                      <a:pt x="19093" y="298"/>
                    </a:lnTo>
                    <a:cubicBezTo>
                      <a:pt x="18977" y="364"/>
                      <a:pt x="18813" y="351"/>
                      <a:pt x="18679" y="390"/>
                    </a:cubicBezTo>
                    <a:cubicBezTo>
                      <a:pt x="18703" y="340"/>
                      <a:pt x="18775" y="193"/>
                      <a:pt x="18839" y="121"/>
                    </a:cubicBezTo>
                    <a:lnTo>
                      <a:pt x="18839" y="121"/>
                    </a:lnTo>
                    <a:lnTo>
                      <a:pt x="18705" y="162"/>
                    </a:lnTo>
                    <a:cubicBezTo>
                      <a:pt x="18736" y="127"/>
                      <a:pt x="18784" y="66"/>
                      <a:pt x="18837" y="0"/>
                    </a:cubicBezTo>
                    <a:close/>
                  </a:path>
                </a:pathLst>
              </a:custGeom>
              <a:solidFill>
                <a:schemeClr val="lt2">
                  <a:alpha val="65920"/>
                </a:scheme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300"/>
              </a:p>
            </p:txBody>
          </p:sp>
        </p:grpSp>
      </p:grpSp>
      <p:sp>
        <p:nvSpPr>
          <p:cNvPr id="678" name="Google Shape;678;p72"/>
          <p:cNvSpPr/>
          <p:nvPr/>
        </p:nvSpPr>
        <p:spPr>
          <a:xfrm rot="-10231956">
            <a:off x="5649045" y="2114726"/>
            <a:ext cx="565948" cy="634712"/>
          </a:xfrm>
          <a:custGeom>
            <a:avLst/>
            <a:gdLst/>
            <a:ahLst/>
            <a:cxnLst/>
            <a:rect l="l" t="t" r="r" b="b"/>
            <a:pathLst>
              <a:path w="13580" h="15230" extrusionOk="0">
                <a:moveTo>
                  <a:pt x="3259" y="3958"/>
                </a:moveTo>
                <a:cubicBezTo>
                  <a:pt x="3518" y="4320"/>
                  <a:pt x="3776" y="4695"/>
                  <a:pt x="4022" y="5057"/>
                </a:cubicBezTo>
                <a:cubicBezTo>
                  <a:pt x="3815" y="4838"/>
                  <a:pt x="3583" y="4605"/>
                  <a:pt x="3363" y="4398"/>
                </a:cubicBezTo>
                <a:cubicBezTo>
                  <a:pt x="3350" y="4385"/>
                  <a:pt x="3311" y="4359"/>
                  <a:pt x="3298" y="4359"/>
                </a:cubicBezTo>
                <a:cubicBezTo>
                  <a:pt x="3298" y="4294"/>
                  <a:pt x="3298" y="4217"/>
                  <a:pt x="3311" y="4152"/>
                </a:cubicBezTo>
                <a:cubicBezTo>
                  <a:pt x="3311" y="4088"/>
                  <a:pt x="3298" y="4049"/>
                  <a:pt x="3259" y="4010"/>
                </a:cubicBezTo>
                <a:lnTo>
                  <a:pt x="3259" y="3958"/>
                </a:lnTo>
                <a:close/>
                <a:moveTo>
                  <a:pt x="7514" y="3493"/>
                </a:moveTo>
                <a:cubicBezTo>
                  <a:pt x="8393" y="3958"/>
                  <a:pt x="9117" y="4669"/>
                  <a:pt x="9712" y="5536"/>
                </a:cubicBezTo>
                <a:cubicBezTo>
                  <a:pt x="9066" y="4773"/>
                  <a:pt x="8329" y="4088"/>
                  <a:pt x="7514" y="3493"/>
                </a:cubicBezTo>
                <a:close/>
                <a:moveTo>
                  <a:pt x="5522" y="7683"/>
                </a:moveTo>
                <a:lnTo>
                  <a:pt x="5522" y="7683"/>
                </a:lnTo>
                <a:cubicBezTo>
                  <a:pt x="6221" y="8859"/>
                  <a:pt x="6777" y="10101"/>
                  <a:pt x="7255" y="11368"/>
                </a:cubicBezTo>
                <a:cubicBezTo>
                  <a:pt x="6932" y="10644"/>
                  <a:pt x="6596" y="9933"/>
                  <a:pt x="6259" y="9196"/>
                </a:cubicBezTo>
                <a:cubicBezTo>
                  <a:pt x="6014" y="8704"/>
                  <a:pt x="5781" y="8200"/>
                  <a:pt x="5522" y="7683"/>
                </a:cubicBezTo>
                <a:close/>
                <a:moveTo>
                  <a:pt x="7153" y="1"/>
                </a:moveTo>
                <a:cubicBezTo>
                  <a:pt x="7148" y="1"/>
                  <a:pt x="7144" y="1"/>
                  <a:pt x="7139" y="1"/>
                </a:cubicBezTo>
                <a:cubicBezTo>
                  <a:pt x="5794" y="117"/>
                  <a:pt x="4475" y="273"/>
                  <a:pt x="3130" y="441"/>
                </a:cubicBezTo>
                <a:cubicBezTo>
                  <a:pt x="2160" y="492"/>
                  <a:pt x="1177" y="518"/>
                  <a:pt x="207" y="570"/>
                </a:cubicBezTo>
                <a:cubicBezTo>
                  <a:pt x="39" y="570"/>
                  <a:pt x="0" y="751"/>
                  <a:pt x="78" y="829"/>
                </a:cubicBezTo>
                <a:cubicBezTo>
                  <a:pt x="39" y="855"/>
                  <a:pt x="39" y="906"/>
                  <a:pt x="65" y="958"/>
                </a:cubicBezTo>
                <a:cubicBezTo>
                  <a:pt x="130" y="1139"/>
                  <a:pt x="168" y="1294"/>
                  <a:pt x="233" y="1475"/>
                </a:cubicBezTo>
                <a:cubicBezTo>
                  <a:pt x="608" y="2846"/>
                  <a:pt x="1048" y="4204"/>
                  <a:pt x="1552" y="5549"/>
                </a:cubicBezTo>
                <a:cubicBezTo>
                  <a:pt x="1876" y="6842"/>
                  <a:pt x="2212" y="8122"/>
                  <a:pt x="2535" y="9416"/>
                </a:cubicBezTo>
                <a:cubicBezTo>
                  <a:pt x="2545" y="9468"/>
                  <a:pt x="2583" y="9490"/>
                  <a:pt x="2623" y="9490"/>
                </a:cubicBezTo>
                <a:cubicBezTo>
                  <a:pt x="2682" y="9490"/>
                  <a:pt x="2744" y="9441"/>
                  <a:pt x="2729" y="9364"/>
                </a:cubicBezTo>
                <a:cubicBezTo>
                  <a:pt x="2548" y="8653"/>
                  <a:pt x="2393" y="7941"/>
                  <a:pt x="2212" y="7230"/>
                </a:cubicBezTo>
                <a:lnTo>
                  <a:pt x="2212" y="7230"/>
                </a:lnTo>
                <a:cubicBezTo>
                  <a:pt x="2238" y="7295"/>
                  <a:pt x="2263" y="7359"/>
                  <a:pt x="2289" y="7411"/>
                </a:cubicBezTo>
                <a:cubicBezTo>
                  <a:pt x="2406" y="7734"/>
                  <a:pt x="2522" y="8058"/>
                  <a:pt x="2626" y="8394"/>
                </a:cubicBezTo>
                <a:cubicBezTo>
                  <a:pt x="2664" y="8471"/>
                  <a:pt x="2729" y="8510"/>
                  <a:pt x="2794" y="8510"/>
                </a:cubicBezTo>
                <a:cubicBezTo>
                  <a:pt x="2936" y="8795"/>
                  <a:pt x="3065" y="9105"/>
                  <a:pt x="3207" y="9390"/>
                </a:cubicBezTo>
                <a:cubicBezTo>
                  <a:pt x="3240" y="9454"/>
                  <a:pt x="3295" y="9481"/>
                  <a:pt x="3351" y="9481"/>
                </a:cubicBezTo>
                <a:cubicBezTo>
                  <a:pt x="3452" y="9481"/>
                  <a:pt x="3556" y="9394"/>
                  <a:pt x="3531" y="9286"/>
                </a:cubicBezTo>
                <a:cubicBezTo>
                  <a:pt x="3427" y="8575"/>
                  <a:pt x="3337" y="7838"/>
                  <a:pt x="3298" y="7127"/>
                </a:cubicBezTo>
                <a:cubicBezTo>
                  <a:pt x="3311" y="6441"/>
                  <a:pt x="3298" y="5730"/>
                  <a:pt x="3259" y="5032"/>
                </a:cubicBezTo>
                <a:cubicBezTo>
                  <a:pt x="3259" y="4954"/>
                  <a:pt x="3259" y="4851"/>
                  <a:pt x="3272" y="4773"/>
                </a:cubicBezTo>
                <a:cubicBezTo>
                  <a:pt x="4552" y="6144"/>
                  <a:pt x="5302" y="7954"/>
                  <a:pt x="6078" y="9622"/>
                </a:cubicBezTo>
                <a:cubicBezTo>
                  <a:pt x="6932" y="11433"/>
                  <a:pt x="7695" y="13295"/>
                  <a:pt x="8484" y="15131"/>
                </a:cubicBezTo>
                <a:cubicBezTo>
                  <a:pt x="8510" y="15200"/>
                  <a:pt x="8569" y="15230"/>
                  <a:pt x="8630" y="15230"/>
                </a:cubicBezTo>
                <a:cubicBezTo>
                  <a:pt x="8718" y="15230"/>
                  <a:pt x="8812" y="15166"/>
                  <a:pt x="8820" y="15067"/>
                </a:cubicBezTo>
                <a:cubicBezTo>
                  <a:pt x="8859" y="15041"/>
                  <a:pt x="8872" y="14976"/>
                  <a:pt x="8859" y="14912"/>
                </a:cubicBezTo>
                <a:cubicBezTo>
                  <a:pt x="7734" y="10709"/>
                  <a:pt x="5846" y="6790"/>
                  <a:pt x="3246" y="3299"/>
                </a:cubicBezTo>
                <a:cubicBezTo>
                  <a:pt x="3213" y="3257"/>
                  <a:pt x="3171" y="3240"/>
                  <a:pt x="3128" y="3240"/>
                </a:cubicBezTo>
                <a:cubicBezTo>
                  <a:pt x="3037" y="3240"/>
                  <a:pt x="2945" y="3318"/>
                  <a:pt x="2936" y="3415"/>
                </a:cubicBezTo>
                <a:cubicBezTo>
                  <a:pt x="2910" y="3868"/>
                  <a:pt x="2884" y="4320"/>
                  <a:pt x="2858" y="4786"/>
                </a:cubicBezTo>
                <a:cubicBezTo>
                  <a:pt x="2716" y="5497"/>
                  <a:pt x="2600" y="6208"/>
                  <a:pt x="2548" y="6920"/>
                </a:cubicBezTo>
                <a:cubicBezTo>
                  <a:pt x="1940" y="4928"/>
                  <a:pt x="1306" y="2950"/>
                  <a:pt x="686" y="958"/>
                </a:cubicBezTo>
                <a:cubicBezTo>
                  <a:pt x="737" y="958"/>
                  <a:pt x="789" y="945"/>
                  <a:pt x="841" y="945"/>
                </a:cubicBezTo>
                <a:cubicBezTo>
                  <a:pt x="906" y="945"/>
                  <a:pt x="944" y="958"/>
                  <a:pt x="1009" y="958"/>
                </a:cubicBezTo>
                <a:cubicBezTo>
                  <a:pt x="1009" y="1036"/>
                  <a:pt x="1061" y="1139"/>
                  <a:pt x="1177" y="1152"/>
                </a:cubicBezTo>
                <a:cubicBezTo>
                  <a:pt x="1785" y="1185"/>
                  <a:pt x="2390" y="1202"/>
                  <a:pt x="2993" y="1202"/>
                </a:cubicBezTo>
                <a:cubicBezTo>
                  <a:pt x="4497" y="1202"/>
                  <a:pt x="5989" y="1100"/>
                  <a:pt x="7475" y="906"/>
                </a:cubicBezTo>
                <a:lnTo>
                  <a:pt x="7475" y="906"/>
                </a:lnTo>
                <a:cubicBezTo>
                  <a:pt x="7268" y="1100"/>
                  <a:pt x="7048" y="1294"/>
                  <a:pt x="6816" y="1475"/>
                </a:cubicBezTo>
                <a:cubicBezTo>
                  <a:pt x="6104" y="1863"/>
                  <a:pt x="5380" y="2238"/>
                  <a:pt x="4669" y="2626"/>
                </a:cubicBezTo>
                <a:cubicBezTo>
                  <a:pt x="4488" y="2717"/>
                  <a:pt x="4594" y="2966"/>
                  <a:pt x="4771" y="2966"/>
                </a:cubicBezTo>
                <a:cubicBezTo>
                  <a:pt x="4796" y="2966"/>
                  <a:pt x="4822" y="2961"/>
                  <a:pt x="4850" y="2950"/>
                </a:cubicBezTo>
                <a:cubicBezTo>
                  <a:pt x="4876" y="2924"/>
                  <a:pt x="4915" y="2911"/>
                  <a:pt x="4927" y="2898"/>
                </a:cubicBezTo>
                <a:cubicBezTo>
                  <a:pt x="4953" y="2911"/>
                  <a:pt x="4992" y="2911"/>
                  <a:pt x="5044" y="2911"/>
                </a:cubicBezTo>
                <a:cubicBezTo>
                  <a:pt x="5108" y="2898"/>
                  <a:pt x="5186" y="2859"/>
                  <a:pt x="5251" y="2846"/>
                </a:cubicBezTo>
                <a:cubicBezTo>
                  <a:pt x="5471" y="2859"/>
                  <a:pt x="5690" y="2885"/>
                  <a:pt x="5897" y="2911"/>
                </a:cubicBezTo>
                <a:cubicBezTo>
                  <a:pt x="7126" y="3984"/>
                  <a:pt x="8354" y="5045"/>
                  <a:pt x="9467" y="6221"/>
                </a:cubicBezTo>
                <a:cubicBezTo>
                  <a:pt x="10036" y="6829"/>
                  <a:pt x="10566" y="7437"/>
                  <a:pt x="11057" y="8084"/>
                </a:cubicBezTo>
                <a:cubicBezTo>
                  <a:pt x="11277" y="8510"/>
                  <a:pt x="11471" y="8937"/>
                  <a:pt x="11665" y="9390"/>
                </a:cubicBezTo>
                <a:cubicBezTo>
                  <a:pt x="11794" y="9739"/>
                  <a:pt x="11911" y="10075"/>
                  <a:pt x="12027" y="10398"/>
                </a:cubicBezTo>
                <a:cubicBezTo>
                  <a:pt x="12059" y="10489"/>
                  <a:pt x="12138" y="10529"/>
                  <a:pt x="12214" y="10529"/>
                </a:cubicBezTo>
                <a:cubicBezTo>
                  <a:pt x="12321" y="10529"/>
                  <a:pt x="12422" y="10450"/>
                  <a:pt x="12376" y="10321"/>
                </a:cubicBezTo>
                <a:cubicBezTo>
                  <a:pt x="12350" y="10230"/>
                  <a:pt x="12325" y="10153"/>
                  <a:pt x="12299" y="10075"/>
                </a:cubicBezTo>
                <a:lnTo>
                  <a:pt x="12299" y="10075"/>
                </a:lnTo>
                <a:cubicBezTo>
                  <a:pt x="12325" y="10127"/>
                  <a:pt x="12376" y="10166"/>
                  <a:pt x="12428" y="10217"/>
                </a:cubicBezTo>
                <a:cubicBezTo>
                  <a:pt x="12533" y="10300"/>
                  <a:pt x="12658" y="10336"/>
                  <a:pt x="12785" y="10336"/>
                </a:cubicBezTo>
                <a:cubicBezTo>
                  <a:pt x="13176" y="10336"/>
                  <a:pt x="13580" y="9990"/>
                  <a:pt x="13424" y="9571"/>
                </a:cubicBezTo>
                <a:cubicBezTo>
                  <a:pt x="13337" y="9323"/>
                  <a:pt x="13139" y="9221"/>
                  <a:pt x="12928" y="9221"/>
                </a:cubicBezTo>
                <a:cubicBezTo>
                  <a:pt x="12730" y="9221"/>
                  <a:pt x="12520" y="9311"/>
                  <a:pt x="12376" y="9454"/>
                </a:cubicBezTo>
                <a:cubicBezTo>
                  <a:pt x="12260" y="9299"/>
                  <a:pt x="12169" y="9092"/>
                  <a:pt x="12066" y="8924"/>
                </a:cubicBezTo>
                <a:cubicBezTo>
                  <a:pt x="11911" y="8665"/>
                  <a:pt x="11730" y="8407"/>
                  <a:pt x="11549" y="8148"/>
                </a:cubicBezTo>
                <a:cubicBezTo>
                  <a:pt x="10475" y="5601"/>
                  <a:pt x="8872" y="3092"/>
                  <a:pt x="6143" y="2562"/>
                </a:cubicBezTo>
                <a:cubicBezTo>
                  <a:pt x="6104" y="2536"/>
                  <a:pt x="6091" y="2523"/>
                  <a:pt x="6053" y="2510"/>
                </a:cubicBezTo>
                <a:cubicBezTo>
                  <a:pt x="6660" y="2238"/>
                  <a:pt x="7203" y="1889"/>
                  <a:pt x="7734" y="1488"/>
                </a:cubicBezTo>
                <a:cubicBezTo>
                  <a:pt x="7850" y="1398"/>
                  <a:pt x="7785" y="1243"/>
                  <a:pt x="7669" y="1204"/>
                </a:cubicBezTo>
                <a:cubicBezTo>
                  <a:pt x="7785" y="1087"/>
                  <a:pt x="7915" y="971"/>
                  <a:pt x="8031" y="842"/>
                </a:cubicBezTo>
                <a:cubicBezTo>
                  <a:pt x="8122" y="725"/>
                  <a:pt x="8083" y="557"/>
                  <a:pt x="7915" y="557"/>
                </a:cubicBezTo>
                <a:lnTo>
                  <a:pt x="7139" y="505"/>
                </a:lnTo>
                <a:cubicBezTo>
                  <a:pt x="7152" y="441"/>
                  <a:pt x="7139" y="376"/>
                  <a:pt x="7113" y="337"/>
                </a:cubicBezTo>
                <a:cubicBezTo>
                  <a:pt x="7139" y="324"/>
                  <a:pt x="7178" y="324"/>
                  <a:pt x="7203" y="311"/>
                </a:cubicBezTo>
                <a:cubicBezTo>
                  <a:pt x="7393" y="248"/>
                  <a:pt x="7336" y="1"/>
                  <a:pt x="71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79" name="Google Shape;679;p72"/>
          <p:cNvGrpSpPr/>
          <p:nvPr/>
        </p:nvGrpSpPr>
        <p:grpSpPr>
          <a:xfrm rot="219353">
            <a:off x="3460635" y="3413587"/>
            <a:ext cx="411568" cy="421355"/>
            <a:chOff x="2437042" y="2676226"/>
            <a:chExt cx="353682" cy="362092"/>
          </a:xfrm>
        </p:grpSpPr>
        <p:sp>
          <p:nvSpPr>
            <p:cNvPr id="680" name="Google Shape;680;p72"/>
            <p:cNvSpPr/>
            <p:nvPr/>
          </p:nvSpPr>
          <p:spPr>
            <a:xfrm>
              <a:off x="2437042" y="2911502"/>
              <a:ext cx="76834" cy="93201"/>
            </a:xfrm>
            <a:custGeom>
              <a:avLst/>
              <a:gdLst/>
              <a:ahLst/>
              <a:cxnLst/>
              <a:rect l="l" t="t" r="r" b="b"/>
              <a:pathLst>
                <a:path w="2704" h="3280" extrusionOk="0">
                  <a:moveTo>
                    <a:pt x="2434" y="1"/>
                  </a:moveTo>
                  <a:cubicBezTo>
                    <a:pt x="2392" y="1"/>
                    <a:pt x="2348" y="17"/>
                    <a:pt x="2308" y="55"/>
                  </a:cubicBezTo>
                  <a:cubicBezTo>
                    <a:pt x="2022" y="320"/>
                    <a:pt x="1791" y="634"/>
                    <a:pt x="1624" y="983"/>
                  </a:cubicBezTo>
                  <a:lnTo>
                    <a:pt x="1537" y="1172"/>
                  </a:lnTo>
                  <a:lnTo>
                    <a:pt x="106" y="2979"/>
                  </a:lnTo>
                  <a:cubicBezTo>
                    <a:pt x="0" y="3121"/>
                    <a:pt x="124" y="3279"/>
                    <a:pt x="259" y="3279"/>
                  </a:cubicBezTo>
                  <a:cubicBezTo>
                    <a:pt x="307" y="3279"/>
                    <a:pt x="357" y="3259"/>
                    <a:pt x="399" y="3210"/>
                  </a:cubicBezTo>
                  <a:lnTo>
                    <a:pt x="1844" y="1385"/>
                  </a:lnTo>
                  <a:cubicBezTo>
                    <a:pt x="1854" y="1374"/>
                    <a:pt x="1861" y="1364"/>
                    <a:pt x="1868" y="1350"/>
                  </a:cubicBezTo>
                  <a:lnTo>
                    <a:pt x="1966" y="1144"/>
                  </a:lnTo>
                  <a:cubicBezTo>
                    <a:pt x="2109" y="837"/>
                    <a:pt x="2315" y="561"/>
                    <a:pt x="2563" y="331"/>
                  </a:cubicBezTo>
                  <a:cubicBezTo>
                    <a:pt x="2704" y="197"/>
                    <a:pt x="2581" y="1"/>
                    <a:pt x="24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72"/>
            <p:cNvSpPr/>
            <p:nvPr/>
          </p:nvSpPr>
          <p:spPr>
            <a:xfrm>
              <a:off x="2516633" y="2851149"/>
              <a:ext cx="274091" cy="135397"/>
            </a:xfrm>
            <a:custGeom>
              <a:avLst/>
              <a:gdLst/>
              <a:ahLst/>
              <a:cxnLst/>
              <a:rect l="l" t="t" r="r" b="b"/>
              <a:pathLst>
                <a:path w="9646" h="4765" extrusionOk="0">
                  <a:moveTo>
                    <a:pt x="6312" y="371"/>
                  </a:moveTo>
                  <a:cubicBezTo>
                    <a:pt x="6577" y="371"/>
                    <a:pt x="6796" y="704"/>
                    <a:pt x="6571" y="954"/>
                  </a:cubicBezTo>
                  <a:lnTo>
                    <a:pt x="5032" y="2256"/>
                  </a:lnTo>
                  <a:lnTo>
                    <a:pt x="5032" y="2214"/>
                  </a:lnTo>
                  <a:cubicBezTo>
                    <a:pt x="5032" y="1976"/>
                    <a:pt x="4934" y="1750"/>
                    <a:pt x="4760" y="1589"/>
                  </a:cubicBezTo>
                  <a:lnTo>
                    <a:pt x="6093" y="455"/>
                  </a:lnTo>
                  <a:cubicBezTo>
                    <a:pt x="6164" y="396"/>
                    <a:pt x="6240" y="371"/>
                    <a:pt x="6312" y="371"/>
                  </a:cubicBezTo>
                  <a:close/>
                  <a:moveTo>
                    <a:pt x="7563" y="706"/>
                  </a:moveTo>
                  <a:cubicBezTo>
                    <a:pt x="7661" y="706"/>
                    <a:pt x="7759" y="748"/>
                    <a:pt x="7827" y="828"/>
                  </a:cubicBezTo>
                  <a:cubicBezTo>
                    <a:pt x="7949" y="971"/>
                    <a:pt x="7935" y="1188"/>
                    <a:pt x="7792" y="1310"/>
                  </a:cubicBezTo>
                  <a:lnTo>
                    <a:pt x="6641" y="2294"/>
                  </a:lnTo>
                  <a:cubicBezTo>
                    <a:pt x="6581" y="2346"/>
                    <a:pt x="6505" y="2374"/>
                    <a:pt x="6424" y="2374"/>
                  </a:cubicBezTo>
                  <a:lnTo>
                    <a:pt x="5471" y="2374"/>
                  </a:lnTo>
                  <a:lnTo>
                    <a:pt x="7346" y="783"/>
                  </a:lnTo>
                  <a:cubicBezTo>
                    <a:pt x="7410" y="731"/>
                    <a:pt x="7486" y="706"/>
                    <a:pt x="7563" y="706"/>
                  </a:cubicBezTo>
                  <a:close/>
                  <a:moveTo>
                    <a:pt x="6311" y="1"/>
                  </a:moveTo>
                  <a:cubicBezTo>
                    <a:pt x="6151" y="1"/>
                    <a:pt x="5987" y="55"/>
                    <a:pt x="5848" y="172"/>
                  </a:cubicBezTo>
                  <a:lnTo>
                    <a:pt x="4411" y="1394"/>
                  </a:lnTo>
                  <a:cubicBezTo>
                    <a:pt x="4334" y="1369"/>
                    <a:pt x="4257" y="1359"/>
                    <a:pt x="4177" y="1359"/>
                  </a:cubicBezTo>
                  <a:lnTo>
                    <a:pt x="1591" y="1359"/>
                  </a:lnTo>
                  <a:cubicBezTo>
                    <a:pt x="1109" y="1359"/>
                    <a:pt x="634" y="1474"/>
                    <a:pt x="205" y="1694"/>
                  </a:cubicBezTo>
                  <a:cubicBezTo>
                    <a:pt x="0" y="1783"/>
                    <a:pt x="101" y="2053"/>
                    <a:pt x="275" y="2053"/>
                  </a:cubicBezTo>
                  <a:cubicBezTo>
                    <a:pt x="305" y="2053"/>
                    <a:pt x="338" y="2045"/>
                    <a:pt x="372" y="2025"/>
                  </a:cubicBezTo>
                  <a:cubicBezTo>
                    <a:pt x="749" y="1833"/>
                    <a:pt x="1168" y="1736"/>
                    <a:pt x="1591" y="1736"/>
                  </a:cubicBezTo>
                  <a:lnTo>
                    <a:pt x="4177" y="1736"/>
                  </a:lnTo>
                  <a:cubicBezTo>
                    <a:pt x="4442" y="1736"/>
                    <a:pt x="4658" y="1948"/>
                    <a:pt x="4658" y="2214"/>
                  </a:cubicBezTo>
                  <a:cubicBezTo>
                    <a:pt x="4658" y="2480"/>
                    <a:pt x="4438" y="2695"/>
                    <a:pt x="4173" y="2695"/>
                  </a:cubicBezTo>
                  <a:cubicBezTo>
                    <a:pt x="4170" y="2695"/>
                    <a:pt x="4168" y="2695"/>
                    <a:pt x="4166" y="2695"/>
                  </a:cubicBezTo>
                  <a:lnTo>
                    <a:pt x="2494" y="2695"/>
                  </a:lnTo>
                  <a:cubicBezTo>
                    <a:pt x="2493" y="2695"/>
                    <a:pt x="2492" y="2695"/>
                    <a:pt x="2491" y="2695"/>
                  </a:cubicBezTo>
                  <a:cubicBezTo>
                    <a:pt x="2243" y="2695"/>
                    <a:pt x="2244" y="3069"/>
                    <a:pt x="2494" y="3069"/>
                  </a:cubicBezTo>
                  <a:lnTo>
                    <a:pt x="4180" y="3069"/>
                  </a:lnTo>
                  <a:cubicBezTo>
                    <a:pt x="4400" y="3069"/>
                    <a:pt x="4616" y="2982"/>
                    <a:pt x="4773" y="2824"/>
                  </a:cubicBezTo>
                  <a:cubicBezTo>
                    <a:pt x="4798" y="2800"/>
                    <a:pt x="4819" y="2776"/>
                    <a:pt x="4840" y="2751"/>
                  </a:cubicBezTo>
                  <a:lnTo>
                    <a:pt x="6424" y="2751"/>
                  </a:lnTo>
                  <a:cubicBezTo>
                    <a:pt x="6592" y="2751"/>
                    <a:pt x="6756" y="2692"/>
                    <a:pt x="6885" y="2584"/>
                  </a:cubicBezTo>
                  <a:lnTo>
                    <a:pt x="8616" y="1114"/>
                  </a:lnTo>
                  <a:cubicBezTo>
                    <a:pt x="8681" y="1060"/>
                    <a:pt x="8760" y="1033"/>
                    <a:pt x="8839" y="1033"/>
                  </a:cubicBezTo>
                  <a:cubicBezTo>
                    <a:pt x="8937" y="1033"/>
                    <a:pt x="9033" y="1075"/>
                    <a:pt x="9101" y="1156"/>
                  </a:cubicBezTo>
                  <a:cubicBezTo>
                    <a:pt x="9227" y="1299"/>
                    <a:pt x="9209" y="1519"/>
                    <a:pt x="9063" y="1641"/>
                  </a:cubicBezTo>
                  <a:lnTo>
                    <a:pt x="6330" y="3955"/>
                  </a:lnTo>
                  <a:cubicBezTo>
                    <a:pt x="6075" y="4172"/>
                    <a:pt x="5761" y="4311"/>
                    <a:pt x="5430" y="4350"/>
                  </a:cubicBezTo>
                  <a:lnTo>
                    <a:pt x="5095" y="4392"/>
                  </a:lnTo>
                  <a:cubicBezTo>
                    <a:pt x="4864" y="4419"/>
                    <a:pt x="4885" y="4758"/>
                    <a:pt x="5116" y="4765"/>
                  </a:cubicBezTo>
                  <a:lnTo>
                    <a:pt x="5140" y="4765"/>
                  </a:lnTo>
                  <a:lnTo>
                    <a:pt x="5475" y="4723"/>
                  </a:lnTo>
                  <a:cubicBezTo>
                    <a:pt x="5880" y="4674"/>
                    <a:pt x="6260" y="4507"/>
                    <a:pt x="6571" y="4241"/>
                  </a:cubicBezTo>
                  <a:lnTo>
                    <a:pt x="9304" y="1924"/>
                  </a:lnTo>
                  <a:cubicBezTo>
                    <a:pt x="9607" y="1669"/>
                    <a:pt x="9646" y="1216"/>
                    <a:pt x="9387" y="912"/>
                  </a:cubicBezTo>
                  <a:lnTo>
                    <a:pt x="9391" y="912"/>
                  </a:lnTo>
                  <a:cubicBezTo>
                    <a:pt x="9248" y="744"/>
                    <a:pt x="9045" y="657"/>
                    <a:pt x="8840" y="657"/>
                  </a:cubicBezTo>
                  <a:cubicBezTo>
                    <a:pt x="8676" y="657"/>
                    <a:pt x="8511" y="713"/>
                    <a:pt x="8375" y="828"/>
                  </a:cubicBezTo>
                  <a:lnTo>
                    <a:pt x="8278" y="908"/>
                  </a:lnTo>
                  <a:cubicBezTo>
                    <a:pt x="8207" y="546"/>
                    <a:pt x="7895" y="325"/>
                    <a:pt x="7570" y="325"/>
                  </a:cubicBezTo>
                  <a:cubicBezTo>
                    <a:pt x="7410" y="325"/>
                    <a:pt x="7247" y="379"/>
                    <a:pt x="7108" y="497"/>
                  </a:cubicBezTo>
                  <a:lnTo>
                    <a:pt x="7021" y="570"/>
                  </a:lnTo>
                  <a:cubicBezTo>
                    <a:pt x="6944" y="216"/>
                    <a:pt x="6633" y="1"/>
                    <a:pt x="63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72"/>
            <p:cNvSpPr/>
            <p:nvPr/>
          </p:nvSpPr>
          <p:spPr>
            <a:xfrm>
              <a:off x="2543371" y="2978477"/>
              <a:ext cx="103232" cy="59842"/>
            </a:xfrm>
            <a:custGeom>
              <a:avLst/>
              <a:gdLst/>
              <a:ahLst/>
              <a:cxnLst/>
              <a:rect l="l" t="t" r="r" b="b"/>
              <a:pathLst>
                <a:path w="3633" h="2106" extrusionOk="0">
                  <a:moveTo>
                    <a:pt x="3375" y="1"/>
                  </a:moveTo>
                  <a:cubicBezTo>
                    <a:pt x="3371" y="1"/>
                    <a:pt x="3366" y="1"/>
                    <a:pt x="3361" y="1"/>
                  </a:cubicBezTo>
                  <a:lnTo>
                    <a:pt x="3358" y="5"/>
                  </a:lnTo>
                  <a:lnTo>
                    <a:pt x="1438" y="235"/>
                  </a:lnTo>
                  <a:cubicBezTo>
                    <a:pt x="1389" y="239"/>
                    <a:pt x="1348" y="263"/>
                    <a:pt x="1316" y="301"/>
                  </a:cubicBezTo>
                  <a:lnTo>
                    <a:pt x="67" y="1802"/>
                  </a:lnTo>
                  <a:cubicBezTo>
                    <a:pt x="0" y="1879"/>
                    <a:pt x="11" y="1998"/>
                    <a:pt x="88" y="2064"/>
                  </a:cubicBezTo>
                  <a:cubicBezTo>
                    <a:pt x="123" y="2092"/>
                    <a:pt x="164" y="2106"/>
                    <a:pt x="210" y="2106"/>
                  </a:cubicBezTo>
                  <a:cubicBezTo>
                    <a:pt x="266" y="2106"/>
                    <a:pt x="318" y="2081"/>
                    <a:pt x="353" y="2039"/>
                  </a:cubicBezTo>
                  <a:lnTo>
                    <a:pt x="1557" y="595"/>
                  </a:lnTo>
                  <a:lnTo>
                    <a:pt x="3403" y="375"/>
                  </a:lnTo>
                  <a:cubicBezTo>
                    <a:pt x="3632" y="334"/>
                    <a:pt x="3600" y="1"/>
                    <a:pt x="33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72"/>
            <p:cNvSpPr/>
            <p:nvPr/>
          </p:nvSpPr>
          <p:spPr>
            <a:xfrm>
              <a:off x="2544138" y="2676226"/>
              <a:ext cx="149094" cy="204219"/>
            </a:xfrm>
            <a:custGeom>
              <a:avLst/>
              <a:gdLst/>
              <a:ahLst/>
              <a:cxnLst/>
              <a:rect l="l" t="t" r="r" b="b"/>
              <a:pathLst>
                <a:path w="5247" h="7187" extrusionOk="0">
                  <a:moveTo>
                    <a:pt x="1637" y="3242"/>
                  </a:moveTo>
                  <a:cubicBezTo>
                    <a:pt x="1709" y="3242"/>
                    <a:pt x="1780" y="3289"/>
                    <a:pt x="1781" y="3382"/>
                  </a:cubicBezTo>
                  <a:lnTo>
                    <a:pt x="1792" y="3557"/>
                  </a:lnTo>
                  <a:lnTo>
                    <a:pt x="1635" y="3560"/>
                  </a:lnTo>
                  <a:cubicBezTo>
                    <a:pt x="1554" y="3560"/>
                    <a:pt x="1488" y="3494"/>
                    <a:pt x="1492" y="3414"/>
                  </a:cubicBezTo>
                  <a:lnTo>
                    <a:pt x="1492" y="3393"/>
                  </a:lnTo>
                  <a:cubicBezTo>
                    <a:pt x="1488" y="3293"/>
                    <a:pt x="1563" y="3242"/>
                    <a:pt x="1637" y="3242"/>
                  </a:cubicBezTo>
                  <a:close/>
                  <a:moveTo>
                    <a:pt x="3263" y="3249"/>
                  </a:moveTo>
                  <a:cubicBezTo>
                    <a:pt x="3336" y="3249"/>
                    <a:pt x="3409" y="3298"/>
                    <a:pt x="3411" y="3393"/>
                  </a:cubicBezTo>
                  <a:lnTo>
                    <a:pt x="3411" y="3414"/>
                  </a:lnTo>
                  <a:cubicBezTo>
                    <a:pt x="3411" y="3494"/>
                    <a:pt x="3345" y="3560"/>
                    <a:pt x="3265" y="3560"/>
                  </a:cubicBezTo>
                  <a:lnTo>
                    <a:pt x="3111" y="3560"/>
                  </a:lnTo>
                  <a:lnTo>
                    <a:pt x="3118" y="3386"/>
                  </a:lnTo>
                  <a:cubicBezTo>
                    <a:pt x="3125" y="3294"/>
                    <a:pt x="3194" y="3249"/>
                    <a:pt x="3263" y="3249"/>
                  </a:cubicBezTo>
                  <a:close/>
                  <a:moveTo>
                    <a:pt x="2713" y="3934"/>
                  </a:moveTo>
                  <a:lnTo>
                    <a:pt x="2608" y="5745"/>
                  </a:lnTo>
                  <a:lnTo>
                    <a:pt x="2298" y="5745"/>
                  </a:lnTo>
                  <a:lnTo>
                    <a:pt x="2190" y="3934"/>
                  </a:lnTo>
                  <a:close/>
                  <a:moveTo>
                    <a:pt x="2950" y="6119"/>
                  </a:moveTo>
                  <a:lnTo>
                    <a:pt x="2954" y="6639"/>
                  </a:lnTo>
                  <a:cubicBezTo>
                    <a:pt x="2954" y="6733"/>
                    <a:pt x="2874" y="6810"/>
                    <a:pt x="2779" y="6810"/>
                  </a:cubicBezTo>
                  <a:lnTo>
                    <a:pt x="2120" y="6810"/>
                  </a:lnTo>
                  <a:cubicBezTo>
                    <a:pt x="2026" y="6810"/>
                    <a:pt x="1949" y="6733"/>
                    <a:pt x="1949" y="6639"/>
                  </a:cubicBezTo>
                  <a:lnTo>
                    <a:pt x="1949" y="6119"/>
                  </a:lnTo>
                  <a:close/>
                  <a:moveTo>
                    <a:pt x="2452" y="1"/>
                  </a:moveTo>
                  <a:cubicBezTo>
                    <a:pt x="2129" y="1"/>
                    <a:pt x="1800" y="63"/>
                    <a:pt x="1478" y="189"/>
                  </a:cubicBezTo>
                  <a:cubicBezTo>
                    <a:pt x="888" y="419"/>
                    <a:pt x="424" y="884"/>
                    <a:pt x="190" y="1470"/>
                  </a:cubicBezTo>
                  <a:cubicBezTo>
                    <a:pt x="127" y="1630"/>
                    <a:pt x="78" y="1791"/>
                    <a:pt x="43" y="1958"/>
                  </a:cubicBezTo>
                  <a:cubicBezTo>
                    <a:pt x="15" y="2099"/>
                    <a:pt x="125" y="2182"/>
                    <a:pt x="233" y="2182"/>
                  </a:cubicBezTo>
                  <a:cubicBezTo>
                    <a:pt x="313" y="2182"/>
                    <a:pt x="392" y="2136"/>
                    <a:pt x="413" y="2032"/>
                  </a:cubicBezTo>
                  <a:cubicBezTo>
                    <a:pt x="441" y="1889"/>
                    <a:pt x="483" y="1746"/>
                    <a:pt x="535" y="1609"/>
                  </a:cubicBezTo>
                  <a:cubicBezTo>
                    <a:pt x="731" y="1117"/>
                    <a:pt x="1122" y="730"/>
                    <a:pt x="1614" y="538"/>
                  </a:cubicBezTo>
                  <a:cubicBezTo>
                    <a:pt x="1891" y="429"/>
                    <a:pt x="2174" y="376"/>
                    <a:pt x="2451" y="376"/>
                  </a:cubicBezTo>
                  <a:cubicBezTo>
                    <a:pt x="2868" y="376"/>
                    <a:pt x="3272" y="498"/>
                    <a:pt x="3620" y="737"/>
                  </a:cubicBezTo>
                  <a:cubicBezTo>
                    <a:pt x="4580" y="1393"/>
                    <a:pt x="4818" y="2705"/>
                    <a:pt x="4151" y="3655"/>
                  </a:cubicBezTo>
                  <a:lnTo>
                    <a:pt x="3055" y="5361"/>
                  </a:lnTo>
                  <a:cubicBezTo>
                    <a:pt x="3034" y="5389"/>
                    <a:pt x="3024" y="5424"/>
                    <a:pt x="3024" y="5462"/>
                  </a:cubicBezTo>
                  <a:lnTo>
                    <a:pt x="3024" y="5749"/>
                  </a:lnTo>
                  <a:lnTo>
                    <a:pt x="2982" y="5749"/>
                  </a:lnTo>
                  <a:lnTo>
                    <a:pt x="3087" y="3937"/>
                  </a:lnTo>
                  <a:lnTo>
                    <a:pt x="3268" y="3937"/>
                  </a:lnTo>
                  <a:cubicBezTo>
                    <a:pt x="3554" y="3934"/>
                    <a:pt x="3785" y="3704"/>
                    <a:pt x="3788" y="3417"/>
                  </a:cubicBezTo>
                  <a:lnTo>
                    <a:pt x="3788" y="3396"/>
                  </a:lnTo>
                  <a:cubicBezTo>
                    <a:pt x="3788" y="3114"/>
                    <a:pt x="3565" y="2883"/>
                    <a:pt x="3282" y="2873"/>
                  </a:cubicBezTo>
                  <a:cubicBezTo>
                    <a:pt x="3278" y="2873"/>
                    <a:pt x="3273" y="2873"/>
                    <a:pt x="3269" y="2873"/>
                  </a:cubicBezTo>
                  <a:cubicBezTo>
                    <a:pt x="2992" y="2873"/>
                    <a:pt x="2762" y="3087"/>
                    <a:pt x="2748" y="3365"/>
                  </a:cubicBezTo>
                  <a:lnTo>
                    <a:pt x="2734" y="3564"/>
                  </a:lnTo>
                  <a:lnTo>
                    <a:pt x="2169" y="3564"/>
                  </a:lnTo>
                  <a:lnTo>
                    <a:pt x="2155" y="3365"/>
                  </a:lnTo>
                  <a:cubicBezTo>
                    <a:pt x="2141" y="3087"/>
                    <a:pt x="1911" y="2873"/>
                    <a:pt x="1634" y="2873"/>
                  </a:cubicBezTo>
                  <a:cubicBezTo>
                    <a:pt x="1630" y="2873"/>
                    <a:pt x="1625" y="2873"/>
                    <a:pt x="1621" y="2873"/>
                  </a:cubicBezTo>
                  <a:cubicBezTo>
                    <a:pt x="1338" y="2883"/>
                    <a:pt x="1115" y="3114"/>
                    <a:pt x="1115" y="3396"/>
                  </a:cubicBezTo>
                  <a:lnTo>
                    <a:pt x="1115" y="3417"/>
                  </a:lnTo>
                  <a:cubicBezTo>
                    <a:pt x="1118" y="3704"/>
                    <a:pt x="1348" y="3934"/>
                    <a:pt x="1635" y="3937"/>
                  </a:cubicBezTo>
                  <a:lnTo>
                    <a:pt x="1816" y="3937"/>
                  </a:lnTo>
                  <a:lnTo>
                    <a:pt x="1921" y="5749"/>
                  </a:lnTo>
                  <a:lnTo>
                    <a:pt x="1875" y="5749"/>
                  </a:lnTo>
                  <a:lnTo>
                    <a:pt x="1875" y="5462"/>
                  </a:lnTo>
                  <a:cubicBezTo>
                    <a:pt x="1875" y="5424"/>
                    <a:pt x="1865" y="5389"/>
                    <a:pt x="1844" y="5361"/>
                  </a:cubicBezTo>
                  <a:lnTo>
                    <a:pt x="1844" y="5358"/>
                  </a:lnTo>
                  <a:cubicBezTo>
                    <a:pt x="1844" y="5358"/>
                    <a:pt x="748" y="3658"/>
                    <a:pt x="748" y="3655"/>
                  </a:cubicBezTo>
                  <a:cubicBezTo>
                    <a:pt x="563" y="3389"/>
                    <a:pt x="441" y="3086"/>
                    <a:pt x="392" y="2765"/>
                  </a:cubicBezTo>
                  <a:cubicBezTo>
                    <a:pt x="375" y="2656"/>
                    <a:pt x="293" y="2607"/>
                    <a:pt x="210" y="2607"/>
                  </a:cubicBezTo>
                  <a:cubicBezTo>
                    <a:pt x="106" y="2607"/>
                    <a:pt x="1" y="2685"/>
                    <a:pt x="22" y="2821"/>
                  </a:cubicBezTo>
                  <a:cubicBezTo>
                    <a:pt x="78" y="3197"/>
                    <a:pt x="221" y="3553"/>
                    <a:pt x="441" y="3864"/>
                  </a:cubicBezTo>
                  <a:lnTo>
                    <a:pt x="1499" y="5515"/>
                  </a:lnTo>
                  <a:lnTo>
                    <a:pt x="1499" y="5787"/>
                  </a:lnTo>
                  <a:cubicBezTo>
                    <a:pt x="1499" y="5864"/>
                    <a:pt x="1526" y="5937"/>
                    <a:pt x="1572" y="5996"/>
                  </a:cubicBezTo>
                  <a:lnTo>
                    <a:pt x="1572" y="6642"/>
                  </a:lnTo>
                  <a:cubicBezTo>
                    <a:pt x="1572" y="6942"/>
                    <a:pt x="1816" y="7187"/>
                    <a:pt x="2120" y="7187"/>
                  </a:cubicBezTo>
                  <a:lnTo>
                    <a:pt x="2779" y="7187"/>
                  </a:lnTo>
                  <a:cubicBezTo>
                    <a:pt x="3083" y="7187"/>
                    <a:pt x="3327" y="6942"/>
                    <a:pt x="3327" y="6642"/>
                  </a:cubicBezTo>
                  <a:lnTo>
                    <a:pt x="3327" y="6000"/>
                  </a:lnTo>
                  <a:cubicBezTo>
                    <a:pt x="3373" y="5941"/>
                    <a:pt x="3401" y="5864"/>
                    <a:pt x="3401" y="5791"/>
                  </a:cubicBezTo>
                  <a:lnTo>
                    <a:pt x="3401" y="5515"/>
                  </a:lnTo>
                  <a:lnTo>
                    <a:pt x="4462" y="3868"/>
                  </a:lnTo>
                  <a:cubicBezTo>
                    <a:pt x="5247" y="2747"/>
                    <a:pt x="4964" y="1201"/>
                    <a:pt x="3833" y="430"/>
                  </a:cubicBezTo>
                  <a:cubicBezTo>
                    <a:pt x="3420" y="145"/>
                    <a:pt x="2944" y="1"/>
                    <a:pt x="24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72"/>
            <p:cNvSpPr/>
            <p:nvPr/>
          </p:nvSpPr>
          <p:spPr>
            <a:xfrm>
              <a:off x="2705820" y="2746440"/>
              <a:ext cx="25005" cy="10627"/>
            </a:xfrm>
            <a:custGeom>
              <a:avLst/>
              <a:gdLst/>
              <a:ahLst/>
              <a:cxnLst/>
              <a:rect l="l" t="t" r="r" b="b"/>
              <a:pathLst>
                <a:path w="880" h="374" extrusionOk="0">
                  <a:moveTo>
                    <a:pt x="189" y="1"/>
                  </a:moveTo>
                  <a:cubicBezTo>
                    <a:pt x="84" y="1"/>
                    <a:pt x="0" y="84"/>
                    <a:pt x="0" y="189"/>
                  </a:cubicBezTo>
                  <a:lnTo>
                    <a:pt x="4" y="189"/>
                  </a:lnTo>
                  <a:cubicBezTo>
                    <a:pt x="4" y="290"/>
                    <a:pt x="87" y="374"/>
                    <a:pt x="192" y="374"/>
                  </a:cubicBezTo>
                  <a:lnTo>
                    <a:pt x="632" y="374"/>
                  </a:lnTo>
                  <a:cubicBezTo>
                    <a:pt x="880" y="374"/>
                    <a:pt x="880" y="1"/>
                    <a:pt x="6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72"/>
            <p:cNvSpPr/>
            <p:nvPr/>
          </p:nvSpPr>
          <p:spPr>
            <a:xfrm>
              <a:off x="2695306" y="2708818"/>
              <a:ext cx="26454" cy="14946"/>
            </a:xfrm>
            <a:custGeom>
              <a:avLst/>
              <a:gdLst/>
              <a:ahLst/>
              <a:cxnLst/>
              <a:rect l="l" t="t" r="r" b="b"/>
              <a:pathLst>
                <a:path w="931" h="526" extrusionOk="0">
                  <a:moveTo>
                    <a:pt x="668" y="0"/>
                  </a:moveTo>
                  <a:cubicBezTo>
                    <a:pt x="650" y="0"/>
                    <a:pt x="631" y="3"/>
                    <a:pt x="611" y="9"/>
                  </a:cubicBezTo>
                  <a:lnTo>
                    <a:pt x="199" y="162"/>
                  </a:lnTo>
                  <a:cubicBezTo>
                    <a:pt x="0" y="232"/>
                    <a:pt x="53" y="525"/>
                    <a:pt x="262" y="525"/>
                  </a:cubicBezTo>
                  <a:lnTo>
                    <a:pt x="265" y="522"/>
                  </a:lnTo>
                  <a:cubicBezTo>
                    <a:pt x="286" y="522"/>
                    <a:pt x="307" y="518"/>
                    <a:pt x="328" y="511"/>
                  </a:cubicBezTo>
                  <a:lnTo>
                    <a:pt x="744" y="358"/>
                  </a:lnTo>
                  <a:cubicBezTo>
                    <a:pt x="931" y="266"/>
                    <a:pt x="850" y="0"/>
                    <a:pt x="6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72"/>
            <p:cNvSpPr/>
            <p:nvPr/>
          </p:nvSpPr>
          <p:spPr>
            <a:xfrm>
              <a:off x="2695619" y="2780055"/>
              <a:ext cx="26369" cy="14918"/>
            </a:xfrm>
            <a:custGeom>
              <a:avLst/>
              <a:gdLst/>
              <a:ahLst/>
              <a:cxnLst/>
              <a:rect l="l" t="t" r="r" b="b"/>
              <a:pathLst>
                <a:path w="928" h="525" extrusionOk="0">
                  <a:moveTo>
                    <a:pt x="262" y="0"/>
                  </a:moveTo>
                  <a:cubicBezTo>
                    <a:pt x="80" y="0"/>
                    <a:pt x="0" y="264"/>
                    <a:pt x="188" y="357"/>
                  </a:cubicBezTo>
                  <a:lnTo>
                    <a:pt x="603" y="510"/>
                  </a:lnTo>
                  <a:cubicBezTo>
                    <a:pt x="624" y="521"/>
                    <a:pt x="645" y="524"/>
                    <a:pt x="666" y="524"/>
                  </a:cubicBezTo>
                  <a:cubicBezTo>
                    <a:pt x="876" y="524"/>
                    <a:pt x="928" y="231"/>
                    <a:pt x="733" y="161"/>
                  </a:cubicBezTo>
                  <a:lnTo>
                    <a:pt x="317" y="8"/>
                  </a:lnTo>
                  <a:cubicBezTo>
                    <a:pt x="298" y="2"/>
                    <a:pt x="280" y="0"/>
                    <a:pt x="2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72"/>
            <p:cNvSpPr/>
            <p:nvPr/>
          </p:nvSpPr>
          <p:spPr>
            <a:xfrm>
              <a:off x="2496657" y="2746440"/>
              <a:ext cx="26710" cy="10627"/>
            </a:xfrm>
            <a:custGeom>
              <a:avLst/>
              <a:gdLst/>
              <a:ahLst/>
              <a:cxnLst/>
              <a:rect l="l" t="t" r="r" b="b"/>
              <a:pathLst>
                <a:path w="940" h="374" extrusionOk="0">
                  <a:moveTo>
                    <a:pt x="248" y="1"/>
                  </a:moveTo>
                  <a:cubicBezTo>
                    <a:pt x="1" y="1"/>
                    <a:pt x="1" y="374"/>
                    <a:pt x="248" y="374"/>
                  </a:cubicBezTo>
                  <a:lnTo>
                    <a:pt x="692" y="374"/>
                  </a:lnTo>
                  <a:cubicBezTo>
                    <a:pt x="939" y="374"/>
                    <a:pt x="939" y="1"/>
                    <a:pt x="6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72"/>
            <p:cNvSpPr/>
            <p:nvPr/>
          </p:nvSpPr>
          <p:spPr>
            <a:xfrm>
              <a:off x="2506375" y="2708449"/>
              <a:ext cx="25772" cy="15202"/>
            </a:xfrm>
            <a:custGeom>
              <a:avLst/>
              <a:gdLst/>
              <a:ahLst/>
              <a:cxnLst/>
              <a:rect l="l" t="t" r="r" b="b"/>
              <a:pathLst>
                <a:path w="907" h="535" extrusionOk="0">
                  <a:moveTo>
                    <a:pt x="216" y="1"/>
                  </a:moveTo>
                  <a:cubicBezTo>
                    <a:pt x="139" y="1"/>
                    <a:pt x="67" y="46"/>
                    <a:pt x="39" y="123"/>
                  </a:cubicBezTo>
                  <a:cubicBezTo>
                    <a:pt x="1" y="224"/>
                    <a:pt x="60" y="339"/>
                    <a:pt x="165" y="367"/>
                  </a:cubicBezTo>
                  <a:lnTo>
                    <a:pt x="165" y="371"/>
                  </a:lnTo>
                  <a:lnTo>
                    <a:pt x="580" y="524"/>
                  </a:lnTo>
                  <a:cubicBezTo>
                    <a:pt x="601" y="531"/>
                    <a:pt x="622" y="535"/>
                    <a:pt x="646" y="535"/>
                  </a:cubicBezTo>
                  <a:cubicBezTo>
                    <a:pt x="647" y="535"/>
                    <a:pt x="649" y="535"/>
                    <a:pt x="650" y="535"/>
                  </a:cubicBezTo>
                  <a:cubicBezTo>
                    <a:pt x="856" y="535"/>
                    <a:pt x="907" y="245"/>
                    <a:pt x="709" y="172"/>
                  </a:cubicBezTo>
                  <a:lnTo>
                    <a:pt x="297" y="18"/>
                  </a:lnTo>
                  <a:cubicBezTo>
                    <a:pt x="271" y="6"/>
                    <a:pt x="243" y="1"/>
                    <a:pt x="2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72"/>
            <p:cNvSpPr/>
            <p:nvPr/>
          </p:nvSpPr>
          <p:spPr>
            <a:xfrm>
              <a:off x="2505494" y="2779941"/>
              <a:ext cx="25204" cy="15032"/>
            </a:xfrm>
            <a:custGeom>
              <a:avLst/>
              <a:gdLst/>
              <a:ahLst/>
              <a:cxnLst/>
              <a:rect l="l" t="t" r="r" b="b"/>
              <a:pathLst>
                <a:path w="887" h="529" extrusionOk="0">
                  <a:moveTo>
                    <a:pt x="675" y="0"/>
                  </a:moveTo>
                  <a:cubicBezTo>
                    <a:pt x="654" y="0"/>
                    <a:pt x="632" y="4"/>
                    <a:pt x="611" y="12"/>
                  </a:cubicBezTo>
                  <a:lnTo>
                    <a:pt x="196" y="165"/>
                  </a:lnTo>
                  <a:cubicBezTo>
                    <a:pt x="0" y="238"/>
                    <a:pt x="53" y="528"/>
                    <a:pt x="262" y="528"/>
                  </a:cubicBezTo>
                  <a:cubicBezTo>
                    <a:pt x="283" y="528"/>
                    <a:pt x="307" y="525"/>
                    <a:pt x="328" y="518"/>
                  </a:cubicBezTo>
                  <a:lnTo>
                    <a:pt x="740" y="364"/>
                  </a:lnTo>
                  <a:cubicBezTo>
                    <a:pt x="838" y="329"/>
                    <a:pt x="887" y="221"/>
                    <a:pt x="852" y="123"/>
                  </a:cubicBezTo>
                  <a:cubicBezTo>
                    <a:pt x="822" y="47"/>
                    <a:pt x="751" y="0"/>
                    <a:pt x="6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90" name="Google Shape;690;p72"/>
          <p:cNvGrpSpPr/>
          <p:nvPr/>
        </p:nvGrpSpPr>
        <p:grpSpPr>
          <a:xfrm rot="-158743">
            <a:off x="609484" y="690056"/>
            <a:ext cx="388478" cy="421362"/>
            <a:chOff x="1664410" y="2676198"/>
            <a:chExt cx="333933" cy="362263"/>
          </a:xfrm>
        </p:grpSpPr>
        <p:sp>
          <p:nvSpPr>
            <p:cNvPr id="691" name="Google Shape;691;p72"/>
            <p:cNvSpPr/>
            <p:nvPr/>
          </p:nvSpPr>
          <p:spPr>
            <a:xfrm>
              <a:off x="1735817" y="2787499"/>
              <a:ext cx="190636" cy="250933"/>
            </a:xfrm>
            <a:custGeom>
              <a:avLst/>
              <a:gdLst/>
              <a:ahLst/>
              <a:cxnLst/>
              <a:rect l="l" t="t" r="r" b="b"/>
              <a:pathLst>
                <a:path w="6709" h="8831" extrusionOk="0">
                  <a:moveTo>
                    <a:pt x="2356" y="2129"/>
                  </a:moveTo>
                  <a:lnTo>
                    <a:pt x="2377" y="2147"/>
                  </a:lnTo>
                  <a:cubicBezTo>
                    <a:pt x="2723" y="2426"/>
                    <a:pt x="3152" y="2587"/>
                    <a:pt x="3595" y="2597"/>
                  </a:cubicBezTo>
                  <a:lnTo>
                    <a:pt x="4649" y="2625"/>
                  </a:lnTo>
                  <a:cubicBezTo>
                    <a:pt x="4656" y="2625"/>
                    <a:pt x="4660" y="2628"/>
                    <a:pt x="4660" y="2632"/>
                  </a:cubicBezTo>
                  <a:lnTo>
                    <a:pt x="4660" y="4352"/>
                  </a:lnTo>
                  <a:cubicBezTo>
                    <a:pt x="4656" y="5071"/>
                    <a:pt x="4074" y="5654"/>
                    <a:pt x="3355" y="5654"/>
                  </a:cubicBezTo>
                  <a:cubicBezTo>
                    <a:pt x="2636" y="5651"/>
                    <a:pt x="2053" y="5068"/>
                    <a:pt x="2053" y="4352"/>
                  </a:cubicBezTo>
                  <a:lnTo>
                    <a:pt x="2053" y="3058"/>
                  </a:lnTo>
                  <a:cubicBezTo>
                    <a:pt x="2053" y="2723"/>
                    <a:pt x="2161" y="2398"/>
                    <a:pt x="2356" y="2129"/>
                  </a:cubicBezTo>
                  <a:close/>
                  <a:moveTo>
                    <a:pt x="2915" y="5968"/>
                  </a:moveTo>
                  <a:cubicBezTo>
                    <a:pt x="3058" y="6007"/>
                    <a:pt x="3205" y="6026"/>
                    <a:pt x="3351" y="6026"/>
                  </a:cubicBezTo>
                  <a:cubicBezTo>
                    <a:pt x="3484" y="6026"/>
                    <a:pt x="3616" y="6010"/>
                    <a:pt x="3746" y="5979"/>
                  </a:cubicBezTo>
                  <a:lnTo>
                    <a:pt x="3746" y="6303"/>
                  </a:lnTo>
                  <a:cubicBezTo>
                    <a:pt x="3746" y="6530"/>
                    <a:pt x="3561" y="6719"/>
                    <a:pt x="3330" y="6719"/>
                  </a:cubicBezTo>
                  <a:cubicBezTo>
                    <a:pt x="3100" y="6719"/>
                    <a:pt x="2915" y="6530"/>
                    <a:pt x="2915" y="6303"/>
                  </a:cubicBezTo>
                  <a:lnTo>
                    <a:pt x="2915" y="5968"/>
                  </a:lnTo>
                  <a:close/>
                  <a:moveTo>
                    <a:pt x="3355" y="0"/>
                  </a:moveTo>
                  <a:cubicBezTo>
                    <a:pt x="3099" y="0"/>
                    <a:pt x="2841" y="40"/>
                    <a:pt x="2590" y="123"/>
                  </a:cubicBezTo>
                  <a:cubicBezTo>
                    <a:pt x="1697" y="412"/>
                    <a:pt x="1048" y="1187"/>
                    <a:pt x="915" y="2115"/>
                  </a:cubicBezTo>
                  <a:cubicBezTo>
                    <a:pt x="901" y="2199"/>
                    <a:pt x="880" y="2279"/>
                    <a:pt x="845" y="2356"/>
                  </a:cubicBezTo>
                  <a:lnTo>
                    <a:pt x="440" y="3292"/>
                  </a:lnTo>
                  <a:cubicBezTo>
                    <a:pt x="1" y="4304"/>
                    <a:pt x="741" y="5434"/>
                    <a:pt x="1843" y="5441"/>
                  </a:cubicBezTo>
                  <a:cubicBezTo>
                    <a:pt x="1917" y="5441"/>
                    <a:pt x="1994" y="5434"/>
                    <a:pt x="2070" y="5424"/>
                  </a:cubicBezTo>
                  <a:cubicBezTo>
                    <a:pt x="2199" y="5584"/>
                    <a:pt x="2360" y="5717"/>
                    <a:pt x="2541" y="5818"/>
                  </a:cubicBezTo>
                  <a:lnTo>
                    <a:pt x="2541" y="6178"/>
                  </a:lnTo>
                  <a:lnTo>
                    <a:pt x="1585" y="6562"/>
                  </a:lnTo>
                  <a:cubicBezTo>
                    <a:pt x="919" y="6823"/>
                    <a:pt x="482" y="7469"/>
                    <a:pt x="486" y="8188"/>
                  </a:cubicBezTo>
                  <a:lnTo>
                    <a:pt x="486" y="8642"/>
                  </a:lnTo>
                  <a:cubicBezTo>
                    <a:pt x="486" y="8767"/>
                    <a:pt x="579" y="8830"/>
                    <a:pt x="673" y="8830"/>
                  </a:cubicBezTo>
                  <a:cubicBezTo>
                    <a:pt x="766" y="8830"/>
                    <a:pt x="859" y="8767"/>
                    <a:pt x="859" y="8642"/>
                  </a:cubicBezTo>
                  <a:lnTo>
                    <a:pt x="859" y="8188"/>
                  </a:lnTo>
                  <a:cubicBezTo>
                    <a:pt x="856" y="7623"/>
                    <a:pt x="1201" y="7113"/>
                    <a:pt x="1725" y="6907"/>
                  </a:cubicBezTo>
                  <a:lnTo>
                    <a:pt x="2583" y="6562"/>
                  </a:lnTo>
                  <a:cubicBezTo>
                    <a:pt x="2695" y="6879"/>
                    <a:pt x="2995" y="7092"/>
                    <a:pt x="3330" y="7092"/>
                  </a:cubicBezTo>
                  <a:cubicBezTo>
                    <a:pt x="3665" y="7092"/>
                    <a:pt x="3965" y="6879"/>
                    <a:pt x="4074" y="6562"/>
                  </a:cubicBezTo>
                  <a:lnTo>
                    <a:pt x="4936" y="6907"/>
                  </a:lnTo>
                  <a:cubicBezTo>
                    <a:pt x="4957" y="6914"/>
                    <a:pt x="4981" y="6925"/>
                    <a:pt x="5009" y="6939"/>
                  </a:cubicBezTo>
                  <a:cubicBezTo>
                    <a:pt x="5033" y="6953"/>
                    <a:pt x="5061" y="6956"/>
                    <a:pt x="5089" y="6956"/>
                  </a:cubicBezTo>
                  <a:cubicBezTo>
                    <a:pt x="5288" y="6956"/>
                    <a:pt x="5347" y="6687"/>
                    <a:pt x="5169" y="6600"/>
                  </a:cubicBezTo>
                  <a:cubicBezTo>
                    <a:pt x="5135" y="6586"/>
                    <a:pt x="5103" y="6572"/>
                    <a:pt x="5072" y="6558"/>
                  </a:cubicBezTo>
                  <a:lnTo>
                    <a:pt x="4119" y="6174"/>
                  </a:lnTo>
                  <a:lnTo>
                    <a:pt x="4119" y="5843"/>
                  </a:lnTo>
                  <a:cubicBezTo>
                    <a:pt x="4318" y="5738"/>
                    <a:pt x="4499" y="5598"/>
                    <a:pt x="4642" y="5424"/>
                  </a:cubicBezTo>
                  <a:cubicBezTo>
                    <a:pt x="4719" y="5434"/>
                    <a:pt x="4793" y="5441"/>
                    <a:pt x="4869" y="5441"/>
                  </a:cubicBezTo>
                  <a:cubicBezTo>
                    <a:pt x="5972" y="5434"/>
                    <a:pt x="6709" y="4304"/>
                    <a:pt x="6272" y="3292"/>
                  </a:cubicBezTo>
                  <a:lnTo>
                    <a:pt x="5864" y="2356"/>
                  </a:lnTo>
                  <a:cubicBezTo>
                    <a:pt x="5833" y="2279"/>
                    <a:pt x="5808" y="2199"/>
                    <a:pt x="5798" y="2115"/>
                  </a:cubicBezTo>
                  <a:cubicBezTo>
                    <a:pt x="5766" y="1899"/>
                    <a:pt x="5707" y="1690"/>
                    <a:pt x="5620" y="1491"/>
                  </a:cubicBezTo>
                  <a:cubicBezTo>
                    <a:pt x="5586" y="1404"/>
                    <a:pt x="5519" y="1368"/>
                    <a:pt x="5451" y="1368"/>
                  </a:cubicBezTo>
                  <a:cubicBezTo>
                    <a:pt x="5328" y="1368"/>
                    <a:pt x="5203" y="1487"/>
                    <a:pt x="5278" y="1637"/>
                  </a:cubicBezTo>
                  <a:cubicBezTo>
                    <a:pt x="5351" y="1808"/>
                    <a:pt x="5400" y="1986"/>
                    <a:pt x="5428" y="2171"/>
                  </a:cubicBezTo>
                  <a:cubicBezTo>
                    <a:pt x="5445" y="2286"/>
                    <a:pt x="5477" y="2398"/>
                    <a:pt x="5522" y="2506"/>
                  </a:cubicBezTo>
                  <a:lnTo>
                    <a:pt x="5927" y="3442"/>
                  </a:lnTo>
                  <a:cubicBezTo>
                    <a:pt x="6258" y="4206"/>
                    <a:pt x="5703" y="5057"/>
                    <a:pt x="4869" y="5068"/>
                  </a:cubicBezTo>
                  <a:cubicBezTo>
                    <a:pt x="4978" y="4845"/>
                    <a:pt x="5033" y="4600"/>
                    <a:pt x="5033" y="4352"/>
                  </a:cubicBezTo>
                  <a:lnTo>
                    <a:pt x="5033" y="2632"/>
                  </a:lnTo>
                  <a:cubicBezTo>
                    <a:pt x="5033" y="2426"/>
                    <a:pt x="4866" y="2255"/>
                    <a:pt x="4660" y="2251"/>
                  </a:cubicBezTo>
                  <a:lnTo>
                    <a:pt x="3606" y="2224"/>
                  </a:lnTo>
                  <a:cubicBezTo>
                    <a:pt x="3243" y="2213"/>
                    <a:pt x="2894" y="2084"/>
                    <a:pt x="2611" y="1857"/>
                  </a:cubicBezTo>
                  <a:lnTo>
                    <a:pt x="2545" y="1801"/>
                  </a:lnTo>
                  <a:cubicBezTo>
                    <a:pt x="2486" y="1755"/>
                    <a:pt x="2413" y="1730"/>
                    <a:pt x="2342" y="1730"/>
                  </a:cubicBezTo>
                  <a:cubicBezTo>
                    <a:pt x="2333" y="1730"/>
                    <a:pt x="2324" y="1731"/>
                    <a:pt x="2315" y="1731"/>
                  </a:cubicBezTo>
                  <a:cubicBezTo>
                    <a:pt x="2231" y="1742"/>
                    <a:pt x="2154" y="1784"/>
                    <a:pt x="2105" y="1847"/>
                  </a:cubicBezTo>
                  <a:cubicBezTo>
                    <a:pt x="1829" y="2192"/>
                    <a:pt x="1679" y="2618"/>
                    <a:pt x="1679" y="3058"/>
                  </a:cubicBezTo>
                  <a:lnTo>
                    <a:pt x="1679" y="4352"/>
                  </a:lnTo>
                  <a:cubicBezTo>
                    <a:pt x="1679" y="4597"/>
                    <a:pt x="1735" y="4845"/>
                    <a:pt x="1840" y="5068"/>
                  </a:cubicBezTo>
                  <a:cubicBezTo>
                    <a:pt x="1006" y="5057"/>
                    <a:pt x="451" y="4206"/>
                    <a:pt x="782" y="3442"/>
                  </a:cubicBezTo>
                  <a:lnTo>
                    <a:pt x="1187" y="2506"/>
                  </a:lnTo>
                  <a:cubicBezTo>
                    <a:pt x="1236" y="2398"/>
                    <a:pt x="1268" y="2286"/>
                    <a:pt x="1285" y="2171"/>
                  </a:cubicBezTo>
                  <a:cubicBezTo>
                    <a:pt x="1397" y="1382"/>
                    <a:pt x="1948" y="726"/>
                    <a:pt x="2709" y="479"/>
                  </a:cubicBezTo>
                  <a:cubicBezTo>
                    <a:pt x="2922" y="409"/>
                    <a:pt x="3140" y="375"/>
                    <a:pt x="3357" y="375"/>
                  </a:cubicBezTo>
                  <a:cubicBezTo>
                    <a:pt x="3912" y="375"/>
                    <a:pt x="4454" y="596"/>
                    <a:pt x="4855" y="1006"/>
                  </a:cubicBezTo>
                  <a:cubicBezTo>
                    <a:pt x="4896" y="1047"/>
                    <a:pt x="4943" y="1065"/>
                    <a:pt x="4987" y="1065"/>
                  </a:cubicBezTo>
                  <a:cubicBezTo>
                    <a:pt x="5130" y="1065"/>
                    <a:pt x="5254" y="880"/>
                    <a:pt x="5121" y="744"/>
                  </a:cubicBezTo>
                  <a:cubicBezTo>
                    <a:pt x="4649" y="262"/>
                    <a:pt x="4009" y="0"/>
                    <a:pt x="33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72"/>
            <p:cNvSpPr/>
            <p:nvPr/>
          </p:nvSpPr>
          <p:spPr>
            <a:xfrm>
              <a:off x="1891730" y="2989104"/>
              <a:ext cx="19550" cy="49357"/>
            </a:xfrm>
            <a:custGeom>
              <a:avLst/>
              <a:gdLst/>
              <a:ahLst/>
              <a:cxnLst/>
              <a:rect l="l" t="t" r="r" b="b"/>
              <a:pathLst>
                <a:path w="688" h="1737" extrusionOk="0">
                  <a:moveTo>
                    <a:pt x="214" y="1"/>
                  </a:moveTo>
                  <a:cubicBezTo>
                    <a:pt x="176" y="1"/>
                    <a:pt x="138" y="12"/>
                    <a:pt x="105" y="36"/>
                  </a:cubicBezTo>
                  <a:lnTo>
                    <a:pt x="105" y="32"/>
                  </a:lnTo>
                  <a:cubicBezTo>
                    <a:pt x="21" y="95"/>
                    <a:pt x="0" y="210"/>
                    <a:pt x="59" y="294"/>
                  </a:cubicBezTo>
                  <a:cubicBezTo>
                    <a:pt x="227" y="528"/>
                    <a:pt x="314" y="807"/>
                    <a:pt x="314" y="1093"/>
                  </a:cubicBezTo>
                  <a:lnTo>
                    <a:pt x="314" y="1550"/>
                  </a:lnTo>
                  <a:cubicBezTo>
                    <a:pt x="314" y="1674"/>
                    <a:pt x="408" y="1736"/>
                    <a:pt x="501" y="1736"/>
                  </a:cubicBezTo>
                  <a:cubicBezTo>
                    <a:pt x="594" y="1736"/>
                    <a:pt x="688" y="1674"/>
                    <a:pt x="688" y="1550"/>
                  </a:cubicBezTo>
                  <a:lnTo>
                    <a:pt x="688" y="1093"/>
                  </a:lnTo>
                  <a:cubicBezTo>
                    <a:pt x="688" y="730"/>
                    <a:pt x="576" y="374"/>
                    <a:pt x="367" y="81"/>
                  </a:cubicBezTo>
                  <a:cubicBezTo>
                    <a:pt x="331" y="28"/>
                    <a:pt x="273" y="1"/>
                    <a:pt x="2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72"/>
            <p:cNvSpPr/>
            <p:nvPr/>
          </p:nvSpPr>
          <p:spPr>
            <a:xfrm>
              <a:off x="1664410" y="2748258"/>
              <a:ext cx="90871" cy="121872"/>
            </a:xfrm>
            <a:custGeom>
              <a:avLst/>
              <a:gdLst/>
              <a:ahLst/>
              <a:cxnLst/>
              <a:rect l="l" t="t" r="r" b="b"/>
              <a:pathLst>
                <a:path w="3198" h="4289" extrusionOk="0">
                  <a:moveTo>
                    <a:pt x="1652" y="1692"/>
                  </a:moveTo>
                  <a:lnTo>
                    <a:pt x="1652" y="1996"/>
                  </a:lnTo>
                  <a:lnTo>
                    <a:pt x="1348" y="1996"/>
                  </a:lnTo>
                  <a:lnTo>
                    <a:pt x="1348" y="1692"/>
                  </a:lnTo>
                  <a:close/>
                  <a:moveTo>
                    <a:pt x="1711" y="3674"/>
                  </a:moveTo>
                  <a:lnTo>
                    <a:pt x="1711" y="3744"/>
                  </a:lnTo>
                  <a:cubicBezTo>
                    <a:pt x="1711" y="3838"/>
                    <a:pt x="1634" y="3915"/>
                    <a:pt x="1540" y="3915"/>
                  </a:cubicBezTo>
                  <a:lnTo>
                    <a:pt x="1463" y="3915"/>
                  </a:lnTo>
                  <a:cubicBezTo>
                    <a:pt x="1369" y="3915"/>
                    <a:pt x="1292" y="3838"/>
                    <a:pt x="1292" y="3744"/>
                  </a:cubicBezTo>
                  <a:lnTo>
                    <a:pt x="1292" y="3674"/>
                  </a:lnTo>
                  <a:close/>
                  <a:moveTo>
                    <a:pt x="1502" y="1"/>
                  </a:moveTo>
                  <a:cubicBezTo>
                    <a:pt x="1307" y="1"/>
                    <a:pt x="1109" y="38"/>
                    <a:pt x="915" y="115"/>
                  </a:cubicBezTo>
                  <a:cubicBezTo>
                    <a:pt x="556" y="254"/>
                    <a:pt x="270" y="537"/>
                    <a:pt x="130" y="896"/>
                  </a:cubicBezTo>
                  <a:cubicBezTo>
                    <a:pt x="39" y="1120"/>
                    <a:pt x="1" y="1360"/>
                    <a:pt x="15" y="1601"/>
                  </a:cubicBezTo>
                  <a:cubicBezTo>
                    <a:pt x="18" y="1700"/>
                    <a:pt x="99" y="1780"/>
                    <a:pt x="199" y="1780"/>
                  </a:cubicBezTo>
                  <a:cubicBezTo>
                    <a:pt x="205" y="1780"/>
                    <a:pt x="211" y="1780"/>
                    <a:pt x="217" y="1779"/>
                  </a:cubicBezTo>
                  <a:cubicBezTo>
                    <a:pt x="322" y="1772"/>
                    <a:pt x="399" y="1678"/>
                    <a:pt x="388" y="1573"/>
                  </a:cubicBezTo>
                  <a:cubicBezTo>
                    <a:pt x="374" y="1388"/>
                    <a:pt x="406" y="1203"/>
                    <a:pt x="475" y="1032"/>
                  </a:cubicBezTo>
                  <a:cubicBezTo>
                    <a:pt x="580" y="771"/>
                    <a:pt x="786" y="565"/>
                    <a:pt x="1048" y="464"/>
                  </a:cubicBezTo>
                  <a:cubicBezTo>
                    <a:pt x="1199" y="405"/>
                    <a:pt x="1353" y="376"/>
                    <a:pt x="1503" y="376"/>
                  </a:cubicBezTo>
                  <a:cubicBezTo>
                    <a:pt x="1727" y="376"/>
                    <a:pt x="1944" y="441"/>
                    <a:pt x="2130" y="568"/>
                  </a:cubicBezTo>
                  <a:cubicBezTo>
                    <a:pt x="2646" y="921"/>
                    <a:pt x="2772" y="1626"/>
                    <a:pt x="2412" y="2135"/>
                  </a:cubicBezTo>
                  <a:lnTo>
                    <a:pt x="2409" y="2142"/>
                  </a:lnTo>
                  <a:lnTo>
                    <a:pt x="1784" y="3116"/>
                  </a:lnTo>
                  <a:cubicBezTo>
                    <a:pt x="1763" y="3147"/>
                    <a:pt x="1753" y="3182"/>
                    <a:pt x="1753" y="3217"/>
                  </a:cubicBezTo>
                  <a:lnTo>
                    <a:pt x="1753" y="3301"/>
                  </a:lnTo>
                  <a:lnTo>
                    <a:pt x="1687" y="3301"/>
                  </a:lnTo>
                  <a:lnTo>
                    <a:pt x="1687" y="2369"/>
                  </a:lnTo>
                  <a:cubicBezTo>
                    <a:pt x="1878" y="2352"/>
                    <a:pt x="2025" y="2191"/>
                    <a:pt x="2025" y="1999"/>
                  </a:cubicBezTo>
                  <a:lnTo>
                    <a:pt x="2025" y="1692"/>
                  </a:lnTo>
                  <a:cubicBezTo>
                    <a:pt x="2025" y="1486"/>
                    <a:pt x="1861" y="1319"/>
                    <a:pt x="1655" y="1319"/>
                  </a:cubicBezTo>
                  <a:lnTo>
                    <a:pt x="1348" y="1319"/>
                  </a:lnTo>
                  <a:cubicBezTo>
                    <a:pt x="1142" y="1319"/>
                    <a:pt x="978" y="1486"/>
                    <a:pt x="978" y="1692"/>
                  </a:cubicBezTo>
                  <a:lnTo>
                    <a:pt x="978" y="1999"/>
                  </a:lnTo>
                  <a:cubicBezTo>
                    <a:pt x="978" y="2191"/>
                    <a:pt x="1125" y="2352"/>
                    <a:pt x="1317" y="2369"/>
                  </a:cubicBezTo>
                  <a:lnTo>
                    <a:pt x="1317" y="3304"/>
                  </a:lnTo>
                  <a:lnTo>
                    <a:pt x="1250" y="3304"/>
                  </a:lnTo>
                  <a:lnTo>
                    <a:pt x="1250" y="3217"/>
                  </a:lnTo>
                  <a:cubicBezTo>
                    <a:pt x="1250" y="3179"/>
                    <a:pt x="1240" y="3144"/>
                    <a:pt x="1219" y="3116"/>
                  </a:cubicBezTo>
                  <a:lnTo>
                    <a:pt x="650" y="2226"/>
                  </a:lnTo>
                  <a:cubicBezTo>
                    <a:pt x="610" y="2159"/>
                    <a:pt x="552" y="2131"/>
                    <a:pt x="495" y="2131"/>
                  </a:cubicBezTo>
                  <a:cubicBezTo>
                    <a:pt x="363" y="2131"/>
                    <a:pt x="233" y="2280"/>
                    <a:pt x="336" y="2428"/>
                  </a:cubicBezTo>
                  <a:lnTo>
                    <a:pt x="877" y="3270"/>
                  </a:lnTo>
                  <a:lnTo>
                    <a:pt x="877" y="3406"/>
                  </a:lnTo>
                  <a:cubicBezTo>
                    <a:pt x="877" y="3454"/>
                    <a:pt x="891" y="3507"/>
                    <a:pt x="919" y="3549"/>
                  </a:cubicBezTo>
                  <a:lnTo>
                    <a:pt x="919" y="3741"/>
                  </a:lnTo>
                  <a:cubicBezTo>
                    <a:pt x="919" y="4044"/>
                    <a:pt x="1163" y="4289"/>
                    <a:pt x="1463" y="4289"/>
                  </a:cubicBezTo>
                  <a:lnTo>
                    <a:pt x="1540" y="4289"/>
                  </a:lnTo>
                  <a:cubicBezTo>
                    <a:pt x="1840" y="4289"/>
                    <a:pt x="2084" y="4044"/>
                    <a:pt x="2084" y="3744"/>
                  </a:cubicBezTo>
                  <a:lnTo>
                    <a:pt x="2084" y="3552"/>
                  </a:lnTo>
                  <a:cubicBezTo>
                    <a:pt x="2112" y="3507"/>
                    <a:pt x="2126" y="3458"/>
                    <a:pt x="2130" y="3406"/>
                  </a:cubicBezTo>
                  <a:lnTo>
                    <a:pt x="2130" y="3273"/>
                  </a:lnTo>
                  <a:lnTo>
                    <a:pt x="2723" y="2345"/>
                  </a:lnTo>
                  <a:cubicBezTo>
                    <a:pt x="3198" y="1664"/>
                    <a:pt x="3027" y="729"/>
                    <a:pt x="2343" y="261"/>
                  </a:cubicBezTo>
                  <a:lnTo>
                    <a:pt x="2339" y="261"/>
                  </a:lnTo>
                  <a:cubicBezTo>
                    <a:pt x="2088" y="88"/>
                    <a:pt x="1799" y="1"/>
                    <a:pt x="15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72"/>
            <p:cNvSpPr/>
            <p:nvPr/>
          </p:nvSpPr>
          <p:spPr>
            <a:xfrm>
              <a:off x="1783327" y="2676198"/>
              <a:ext cx="97918" cy="94281"/>
            </a:xfrm>
            <a:custGeom>
              <a:avLst/>
              <a:gdLst/>
              <a:ahLst/>
              <a:cxnLst/>
              <a:rect l="l" t="t" r="r" b="b"/>
              <a:pathLst>
                <a:path w="3446" h="3318" extrusionOk="0">
                  <a:moveTo>
                    <a:pt x="1658" y="375"/>
                  </a:moveTo>
                  <a:cubicBezTo>
                    <a:pt x="2178" y="375"/>
                    <a:pt x="2646" y="686"/>
                    <a:pt x="2845" y="1167"/>
                  </a:cubicBezTo>
                  <a:cubicBezTo>
                    <a:pt x="3044" y="1645"/>
                    <a:pt x="2932" y="2200"/>
                    <a:pt x="2566" y="2567"/>
                  </a:cubicBezTo>
                  <a:cubicBezTo>
                    <a:pt x="2320" y="2812"/>
                    <a:pt x="1992" y="2943"/>
                    <a:pt x="1657" y="2943"/>
                  </a:cubicBezTo>
                  <a:cubicBezTo>
                    <a:pt x="1492" y="2943"/>
                    <a:pt x="1325" y="2912"/>
                    <a:pt x="1166" y="2846"/>
                  </a:cubicBezTo>
                  <a:cubicBezTo>
                    <a:pt x="688" y="2647"/>
                    <a:pt x="374" y="2176"/>
                    <a:pt x="374" y="1659"/>
                  </a:cubicBezTo>
                  <a:cubicBezTo>
                    <a:pt x="377" y="951"/>
                    <a:pt x="950" y="375"/>
                    <a:pt x="1658" y="375"/>
                  </a:cubicBezTo>
                  <a:close/>
                  <a:moveTo>
                    <a:pt x="1658" y="0"/>
                  </a:moveTo>
                  <a:cubicBezTo>
                    <a:pt x="1445" y="0"/>
                    <a:pt x="1229" y="42"/>
                    <a:pt x="1023" y="127"/>
                  </a:cubicBezTo>
                  <a:cubicBezTo>
                    <a:pt x="405" y="382"/>
                    <a:pt x="0" y="986"/>
                    <a:pt x="0" y="1659"/>
                  </a:cubicBezTo>
                  <a:cubicBezTo>
                    <a:pt x="0" y="2574"/>
                    <a:pt x="744" y="3317"/>
                    <a:pt x="1658" y="3317"/>
                  </a:cubicBezTo>
                  <a:cubicBezTo>
                    <a:pt x="2328" y="3317"/>
                    <a:pt x="2932" y="2912"/>
                    <a:pt x="3190" y="2291"/>
                  </a:cubicBezTo>
                  <a:cubicBezTo>
                    <a:pt x="3445" y="1673"/>
                    <a:pt x="3306" y="958"/>
                    <a:pt x="2831" y="487"/>
                  </a:cubicBezTo>
                  <a:cubicBezTo>
                    <a:pt x="2513" y="169"/>
                    <a:pt x="2090" y="0"/>
                    <a:pt x="1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72"/>
            <p:cNvSpPr/>
            <p:nvPr/>
          </p:nvSpPr>
          <p:spPr>
            <a:xfrm>
              <a:off x="1810804" y="2707483"/>
              <a:ext cx="45748" cy="35093"/>
            </a:xfrm>
            <a:custGeom>
              <a:avLst/>
              <a:gdLst/>
              <a:ahLst/>
              <a:cxnLst/>
              <a:rect l="l" t="t" r="r" b="b"/>
              <a:pathLst>
                <a:path w="1610" h="1235" extrusionOk="0">
                  <a:moveTo>
                    <a:pt x="1351" y="0"/>
                  </a:moveTo>
                  <a:cubicBezTo>
                    <a:pt x="1312" y="0"/>
                    <a:pt x="1270" y="14"/>
                    <a:pt x="1232" y="45"/>
                  </a:cubicBezTo>
                  <a:lnTo>
                    <a:pt x="492" y="789"/>
                  </a:lnTo>
                  <a:lnTo>
                    <a:pt x="367" y="663"/>
                  </a:lnTo>
                  <a:cubicBezTo>
                    <a:pt x="329" y="635"/>
                    <a:pt x="290" y="622"/>
                    <a:pt x="252" y="622"/>
                  </a:cubicBezTo>
                  <a:cubicBezTo>
                    <a:pt x="114" y="622"/>
                    <a:pt x="1" y="788"/>
                    <a:pt x="105" y="925"/>
                  </a:cubicBezTo>
                  <a:lnTo>
                    <a:pt x="363" y="1180"/>
                  </a:lnTo>
                  <a:cubicBezTo>
                    <a:pt x="400" y="1216"/>
                    <a:pt x="447" y="1235"/>
                    <a:pt x="494" y="1235"/>
                  </a:cubicBezTo>
                  <a:cubicBezTo>
                    <a:pt x="541" y="1235"/>
                    <a:pt x="588" y="1216"/>
                    <a:pt x="625" y="1180"/>
                  </a:cubicBezTo>
                  <a:lnTo>
                    <a:pt x="1497" y="307"/>
                  </a:lnTo>
                  <a:cubicBezTo>
                    <a:pt x="1609" y="171"/>
                    <a:pt x="1491" y="0"/>
                    <a:pt x="13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72"/>
            <p:cNvSpPr/>
            <p:nvPr/>
          </p:nvSpPr>
          <p:spPr>
            <a:xfrm>
              <a:off x="1902443" y="2748287"/>
              <a:ext cx="95901" cy="89081"/>
            </a:xfrm>
            <a:custGeom>
              <a:avLst/>
              <a:gdLst/>
              <a:ahLst/>
              <a:cxnLst/>
              <a:rect l="l" t="t" r="r" b="b"/>
              <a:pathLst>
                <a:path w="3375" h="3135" extrusionOk="0">
                  <a:moveTo>
                    <a:pt x="1717" y="476"/>
                  </a:moveTo>
                  <a:lnTo>
                    <a:pt x="2010" y="1070"/>
                  </a:lnTo>
                  <a:cubicBezTo>
                    <a:pt x="2052" y="1157"/>
                    <a:pt x="2132" y="1216"/>
                    <a:pt x="2227" y="1230"/>
                  </a:cubicBezTo>
                  <a:lnTo>
                    <a:pt x="2883" y="1325"/>
                  </a:lnTo>
                  <a:lnTo>
                    <a:pt x="2412" y="1785"/>
                  </a:lnTo>
                  <a:cubicBezTo>
                    <a:pt x="2342" y="1852"/>
                    <a:pt x="2310" y="1949"/>
                    <a:pt x="2328" y="2044"/>
                  </a:cubicBezTo>
                  <a:lnTo>
                    <a:pt x="2440" y="2693"/>
                  </a:lnTo>
                  <a:lnTo>
                    <a:pt x="1853" y="2389"/>
                  </a:lnTo>
                  <a:cubicBezTo>
                    <a:pt x="1811" y="2366"/>
                    <a:pt x="1765" y="2355"/>
                    <a:pt x="1719" y="2355"/>
                  </a:cubicBezTo>
                  <a:cubicBezTo>
                    <a:pt x="1673" y="2355"/>
                    <a:pt x="1626" y="2366"/>
                    <a:pt x="1584" y="2389"/>
                  </a:cubicBezTo>
                  <a:lnTo>
                    <a:pt x="998" y="2693"/>
                  </a:lnTo>
                  <a:lnTo>
                    <a:pt x="1110" y="2044"/>
                  </a:lnTo>
                  <a:cubicBezTo>
                    <a:pt x="1127" y="1949"/>
                    <a:pt x="1096" y="1852"/>
                    <a:pt x="1026" y="1785"/>
                  </a:cubicBezTo>
                  <a:lnTo>
                    <a:pt x="551" y="1325"/>
                  </a:lnTo>
                  <a:lnTo>
                    <a:pt x="1208" y="1230"/>
                  </a:lnTo>
                  <a:cubicBezTo>
                    <a:pt x="1302" y="1216"/>
                    <a:pt x="1382" y="1157"/>
                    <a:pt x="1424" y="1070"/>
                  </a:cubicBezTo>
                  <a:lnTo>
                    <a:pt x="1717" y="476"/>
                  </a:lnTo>
                  <a:close/>
                  <a:moveTo>
                    <a:pt x="1716" y="0"/>
                  </a:moveTo>
                  <a:cubicBezTo>
                    <a:pt x="1612" y="0"/>
                    <a:pt x="1508" y="54"/>
                    <a:pt x="1455" y="162"/>
                  </a:cubicBezTo>
                  <a:lnTo>
                    <a:pt x="1106" y="867"/>
                  </a:lnTo>
                  <a:lnTo>
                    <a:pt x="332" y="979"/>
                  </a:lnTo>
                  <a:cubicBezTo>
                    <a:pt x="94" y="1014"/>
                    <a:pt x="0" y="1307"/>
                    <a:pt x="171" y="1475"/>
                  </a:cubicBezTo>
                  <a:lnTo>
                    <a:pt x="733" y="2023"/>
                  </a:lnTo>
                  <a:lnTo>
                    <a:pt x="604" y="2794"/>
                  </a:lnTo>
                  <a:cubicBezTo>
                    <a:pt x="573" y="2982"/>
                    <a:pt x="722" y="3135"/>
                    <a:pt x="892" y="3135"/>
                  </a:cubicBezTo>
                  <a:cubicBezTo>
                    <a:pt x="936" y="3135"/>
                    <a:pt x="982" y="3124"/>
                    <a:pt x="1026" y="3101"/>
                  </a:cubicBezTo>
                  <a:lnTo>
                    <a:pt x="1721" y="2735"/>
                  </a:lnTo>
                  <a:lnTo>
                    <a:pt x="2412" y="3101"/>
                  </a:lnTo>
                  <a:cubicBezTo>
                    <a:pt x="2456" y="3124"/>
                    <a:pt x="2502" y="3135"/>
                    <a:pt x="2546" y="3135"/>
                  </a:cubicBezTo>
                  <a:cubicBezTo>
                    <a:pt x="2716" y="3135"/>
                    <a:pt x="2867" y="2982"/>
                    <a:pt x="2834" y="2794"/>
                  </a:cubicBezTo>
                  <a:lnTo>
                    <a:pt x="2705" y="2023"/>
                  </a:lnTo>
                  <a:lnTo>
                    <a:pt x="3267" y="1475"/>
                  </a:lnTo>
                  <a:cubicBezTo>
                    <a:pt x="3343" y="1398"/>
                    <a:pt x="3375" y="1283"/>
                    <a:pt x="3340" y="1178"/>
                  </a:cubicBezTo>
                  <a:cubicBezTo>
                    <a:pt x="3305" y="1070"/>
                    <a:pt x="3214" y="993"/>
                    <a:pt x="3103" y="979"/>
                  </a:cubicBezTo>
                  <a:lnTo>
                    <a:pt x="2328" y="867"/>
                  </a:lnTo>
                  <a:lnTo>
                    <a:pt x="1979" y="162"/>
                  </a:lnTo>
                  <a:cubicBezTo>
                    <a:pt x="1925" y="54"/>
                    <a:pt x="1820" y="0"/>
                    <a:pt x="17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72"/>
            <p:cNvSpPr/>
            <p:nvPr/>
          </p:nvSpPr>
          <p:spPr>
            <a:xfrm>
              <a:off x="1880762" y="2733909"/>
              <a:ext cx="46970" cy="31995"/>
            </a:xfrm>
            <a:custGeom>
              <a:avLst/>
              <a:gdLst/>
              <a:ahLst/>
              <a:cxnLst/>
              <a:rect l="l" t="t" r="r" b="b"/>
              <a:pathLst>
                <a:path w="1653" h="1126" extrusionOk="0">
                  <a:moveTo>
                    <a:pt x="269" y="1"/>
                  </a:moveTo>
                  <a:cubicBezTo>
                    <a:pt x="84" y="1"/>
                    <a:pt x="1" y="284"/>
                    <a:pt x="208" y="365"/>
                  </a:cubicBezTo>
                  <a:cubicBezTo>
                    <a:pt x="494" y="476"/>
                    <a:pt x="770" y="613"/>
                    <a:pt x="1032" y="770"/>
                  </a:cubicBezTo>
                  <a:cubicBezTo>
                    <a:pt x="850" y="853"/>
                    <a:pt x="913" y="1126"/>
                    <a:pt x="1112" y="1126"/>
                  </a:cubicBezTo>
                  <a:cubicBezTo>
                    <a:pt x="1129" y="1126"/>
                    <a:pt x="1147" y="1122"/>
                    <a:pt x="1164" y="1119"/>
                  </a:cubicBezTo>
                  <a:lnTo>
                    <a:pt x="1517" y="1010"/>
                  </a:lnTo>
                  <a:cubicBezTo>
                    <a:pt x="1597" y="989"/>
                    <a:pt x="1653" y="916"/>
                    <a:pt x="1653" y="832"/>
                  </a:cubicBezTo>
                  <a:lnTo>
                    <a:pt x="1653" y="452"/>
                  </a:lnTo>
                  <a:cubicBezTo>
                    <a:pt x="1653" y="326"/>
                    <a:pt x="1560" y="264"/>
                    <a:pt x="1466" y="264"/>
                  </a:cubicBezTo>
                  <a:cubicBezTo>
                    <a:pt x="1373" y="264"/>
                    <a:pt x="1280" y="326"/>
                    <a:pt x="1280" y="452"/>
                  </a:cubicBezTo>
                  <a:lnTo>
                    <a:pt x="1280" y="483"/>
                  </a:lnTo>
                  <a:cubicBezTo>
                    <a:pt x="983" y="298"/>
                    <a:pt x="669" y="145"/>
                    <a:pt x="344" y="16"/>
                  </a:cubicBezTo>
                  <a:cubicBezTo>
                    <a:pt x="318" y="5"/>
                    <a:pt x="292" y="1"/>
                    <a:pt x="2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72"/>
            <p:cNvSpPr/>
            <p:nvPr/>
          </p:nvSpPr>
          <p:spPr>
            <a:xfrm>
              <a:off x="1739397" y="2729845"/>
              <a:ext cx="39383" cy="27534"/>
            </a:xfrm>
            <a:custGeom>
              <a:avLst/>
              <a:gdLst/>
              <a:ahLst/>
              <a:cxnLst/>
              <a:rect l="l" t="t" r="r" b="b"/>
              <a:pathLst>
                <a:path w="1386" h="969" extrusionOk="0">
                  <a:moveTo>
                    <a:pt x="836" y="1"/>
                  </a:moveTo>
                  <a:cubicBezTo>
                    <a:pt x="679" y="1"/>
                    <a:pt x="582" y="203"/>
                    <a:pt x="709" y="323"/>
                  </a:cubicBezTo>
                  <a:cubicBezTo>
                    <a:pt x="520" y="413"/>
                    <a:pt x="339" y="511"/>
                    <a:pt x="161" y="619"/>
                  </a:cubicBezTo>
                  <a:cubicBezTo>
                    <a:pt x="0" y="721"/>
                    <a:pt x="70" y="968"/>
                    <a:pt x="259" y="968"/>
                  </a:cubicBezTo>
                  <a:cubicBezTo>
                    <a:pt x="293" y="968"/>
                    <a:pt x="328" y="958"/>
                    <a:pt x="356" y="940"/>
                  </a:cubicBezTo>
                  <a:cubicBezTo>
                    <a:pt x="531" y="832"/>
                    <a:pt x="712" y="735"/>
                    <a:pt x="897" y="647"/>
                  </a:cubicBezTo>
                  <a:lnTo>
                    <a:pt x="897" y="647"/>
                  </a:lnTo>
                  <a:lnTo>
                    <a:pt x="887" y="686"/>
                  </a:lnTo>
                  <a:cubicBezTo>
                    <a:pt x="862" y="783"/>
                    <a:pt x="918" y="885"/>
                    <a:pt x="1019" y="913"/>
                  </a:cubicBezTo>
                  <a:cubicBezTo>
                    <a:pt x="1033" y="916"/>
                    <a:pt x="1051" y="920"/>
                    <a:pt x="1068" y="920"/>
                  </a:cubicBezTo>
                  <a:cubicBezTo>
                    <a:pt x="1152" y="920"/>
                    <a:pt x="1225" y="864"/>
                    <a:pt x="1246" y="780"/>
                  </a:cubicBezTo>
                  <a:lnTo>
                    <a:pt x="1361" y="354"/>
                  </a:lnTo>
                  <a:cubicBezTo>
                    <a:pt x="1386" y="260"/>
                    <a:pt x="1334" y="162"/>
                    <a:pt x="1243" y="127"/>
                  </a:cubicBezTo>
                  <a:lnTo>
                    <a:pt x="901" y="12"/>
                  </a:lnTo>
                  <a:cubicBezTo>
                    <a:pt x="878" y="4"/>
                    <a:pt x="856" y="1"/>
                    <a:pt x="8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99" name="Google Shape;699;p72"/>
          <p:cNvGrpSpPr/>
          <p:nvPr/>
        </p:nvGrpSpPr>
        <p:grpSpPr>
          <a:xfrm>
            <a:off x="2185735" y="3324474"/>
            <a:ext cx="411581" cy="519088"/>
            <a:chOff x="3605975" y="2298350"/>
            <a:chExt cx="255450" cy="322175"/>
          </a:xfrm>
        </p:grpSpPr>
        <p:sp>
          <p:nvSpPr>
            <p:cNvPr id="700" name="Google Shape;700;p72"/>
            <p:cNvSpPr/>
            <p:nvPr/>
          </p:nvSpPr>
          <p:spPr>
            <a:xfrm>
              <a:off x="3606450" y="2299950"/>
              <a:ext cx="253025" cy="318975"/>
            </a:xfrm>
            <a:custGeom>
              <a:avLst/>
              <a:gdLst/>
              <a:ahLst/>
              <a:cxnLst/>
              <a:rect l="l" t="t" r="r" b="b"/>
              <a:pathLst>
                <a:path w="10121" h="12759" extrusionOk="0">
                  <a:moveTo>
                    <a:pt x="7218" y="195"/>
                  </a:moveTo>
                  <a:cubicBezTo>
                    <a:pt x="7548" y="195"/>
                    <a:pt x="8069" y="351"/>
                    <a:pt x="8297" y="382"/>
                  </a:cubicBezTo>
                  <a:lnTo>
                    <a:pt x="9099" y="486"/>
                  </a:lnTo>
                  <a:cubicBezTo>
                    <a:pt x="9177" y="486"/>
                    <a:pt x="9616" y="499"/>
                    <a:pt x="9862" y="499"/>
                  </a:cubicBezTo>
                  <a:cubicBezTo>
                    <a:pt x="9823" y="525"/>
                    <a:pt x="9823" y="589"/>
                    <a:pt x="9875" y="628"/>
                  </a:cubicBezTo>
                  <a:lnTo>
                    <a:pt x="9888" y="641"/>
                  </a:lnTo>
                  <a:cubicBezTo>
                    <a:pt x="8026" y="4417"/>
                    <a:pt x="6655" y="8426"/>
                    <a:pt x="5788" y="12551"/>
                  </a:cubicBezTo>
                  <a:lnTo>
                    <a:pt x="5763" y="12551"/>
                  </a:lnTo>
                  <a:cubicBezTo>
                    <a:pt x="5747" y="12551"/>
                    <a:pt x="5730" y="12551"/>
                    <a:pt x="5713" y="12551"/>
                  </a:cubicBezTo>
                  <a:cubicBezTo>
                    <a:pt x="5413" y="12551"/>
                    <a:pt x="4943" y="12600"/>
                    <a:pt x="4487" y="12600"/>
                  </a:cubicBezTo>
                  <a:cubicBezTo>
                    <a:pt x="3978" y="12600"/>
                    <a:pt x="3486" y="12539"/>
                    <a:pt x="3267" y="12280"/>
                  </a:cubicBezTo>
                  <a:cubicBezTo>
                    <a:pt x="3034" y="12021"/>
                    <a:pt x="2943" y="11413"/>
                    <a:pt x="2801" y="11090"/>
                  </a:cubicBezTo>
                  <a:cubicBezTo>
                    <a:pt x="2698" y="10844"/>
                    <a:pt x="2594" y="10586"/>
                    <a:pt x="2478" y="10340"/>
                  </a:cubicBezTo>
                  <a:cubicBezTo>
                    <a:pt x="1857" y="8879"/>
                    <a:pt x="1133" y="7469"/>
                    <a:pt x="318" y="6098"/>
                  </a:cubicBezTo>
                  <a:lnTo>
                    <a:pt x="2788" y="5969"/>
                  </a:lnTo>
                  <a:cubicBezTo>
                    <a:pt x="2814" y="5969"/>
                    <a:pt x="2840" y="5956"/>
                    <a:pt x="2866" y="5930"/>
                  </a:cubicBezTo>
                  <a:cubicBezTo>
                    <a:pt x="3280" y="6978"/>
                    <a:pt x="3745" y="7986"/>
                    <a:pt x="4262" y="8982"/>
                  </a:cubicBezTo>
                  <a:cubicBezTo>
                    <a:pt x="4280" y="9016"/>
                    <a:pt x="4312" y="9033"/>
                    <a:pt x="4346" y="9033"/>
                  </a:cubicBezTo>
                  <a:cubicBezTo>
                    <a:pt x="4389" y="9033"/>
                    <a:pt x="4435" y="9007"/>
                    <a:pt x="4456" y="8956"/>
                  </a:cubicBezTo>
                  <a:lnTo>
                    <a:pt x="6021" y="3176"/>
                  </a:lnTo>
                  <a:cubicBezTo>
                    <a:pt x="6150" y="2736"/>
                    <a:pt x="6267" y="2296"/>
                    <a:pt x="6383" y="1857"/>
                  </a:cubicBezTo>
                  <a:cubicBezTo>
                    <a:pt x="6487" y="1481"/>
                    <a:pt x="6603" y="395"/>
                    <a:pt x="7017" y="227"/>
                  </a:cubicBezTo>
                  <a:cubicBezTo>
                    <a:pt x="7068" y="204"/>
                    <a:pt x="7137" y="195"/>
                    <a:pt x="7218" y="195"/>
                  </a:cubicBezTo>
                  <a:close/>
                  <a:moveTo>
                    <a:pt x="6952" y="0"/>
                  </a:moveTo>
                  <a:cubicBezTo>
                    <a:pt x="6859" y="0"/>
                    <a:pt x="6771" y="20"/>
                    <a:pt x="6707" y="85"/>
                  </a:cubicBezTo>
                  <a:cubicBezTo>
                    <a:pt x="6409" y="356"/>
                    <a:pt x="6370" y="1106"/>
                    <a:pt x="6267" y="1456"/>
                  </a:cubicBezTo>
                  <a:cubicBezTo>
                    <a:pt x="5620" y="3848"/>
                    <a:pt x="4974" y="6240"/>
                    <a:pt x="4314" y="8620"/>
                  </a:cubicBezTo>
                  <a:cubicBezTo>
                    <a:pt x="3836" y="7689"/>
                    <a:pt x="3409" y="6719"/>
                    <a:pt x="3008" y="5749"/>
                  </a:cubicBezTo>
                  <a:cubicBezTo>
                    <a:pt x="2989" y="5697"/>
                    <a:pt x="2947" y="5671"/>
                    <a:pt x="2905" y="5671"/>
                  </a:cubicBezTo>
                  <a:cubicBezTo>
                    <a:pt x="2863" y="5671"/>
                    <a:pt x="2821" y="5697"/>
                    <a:pt x="2801" y="5749"/>
                  </a:cubicBezTo>
                  <a:lnTo>
                    <a:pt x="2788" y="5749"/>
                  </a:lnTo>
                  <a:lnTo>
                    <a:pt x="241" y="5891"/>
                  </a:lnTo>
                  <a:cubicBezTo>
                    <a:pt x="228" y="5891"/>
                    <a:pt x="202" y="5891"/>
                    <a:pt x="189" y="5904"/>
                  </a:cubicBezTo>
                  <a:cubicBezTo>
                    <a:pt x="180" y="5901"/>
                    <a:pt x="170" y="5900"/>
                    <a:pt x="160" y="5900"/>
                  </a:cubicBezTo>
                  <a:cubicBezTo>
                    <a:pt x="86" y="5900"/>
                    <a:pt x="1" y="5980"/>
                    <a:pt x="47" y="6059"/>
                  </a:cubicBezTo>
                  <a:cubicBezTo>
                    <a:pt x="1107" y="7818"/>
                    <a:pt x="2012" y="9667"/>
                    <a:pt x="2775" y="11581"/>
                  </a:cubicBezTo>
                  <a:cubicBezTo>
                    <a:pt x="2918" y="11943"/>
                    <a:pt x="2969" y="12461"/>
                    <a:pt x="3331" y="12668"/>
                  </a:cubicBezTo>
                  <a:cubicBezTo>
                    <a:pt x="3443" y="12726"/>
                    <a:pt x="3581" y="12742"/>
                    <a:pt x="3723" y="12742"/>
                  </a:cubicBezTo>
                  <a:cubicBezTo>
                    <a:pt x="3894" y="12742"/>
                    <a:pt x="4070" y="12719"/>
                    <a:pt x="4211" y="12719"/>
                  </a:cubicBezTo>
                  <a:lnTo>
                    <a:pt x="5763" y="12758"/>
                  </a:lnTo>
                  <a:cubicBezTo>
                    <a:pt x="5788" y="12758"/>
                    <a:pt x="5827" y="12745"/>
                    <a:pt x="5840" y="12706"/>
                  </a:cubicBezTo>
                  <a:cubicBezTo>
                    <a:pt x="5853" y="12713"/>
                    <a:pt x="5868" y="12716"/>
                    <a:pt x="5882" y="12716"/>
                  </a:cubicBezTo>
                  <a:cubicBezTo>
                    <a:pt x="5922" y="12716"/>
                    <a:pt x="5960" y="12690"/>
                    <a:pt x="5969" y="12642"/>
                  </a:cubicBezTo>
                  <a:cubicBezTo>
                    <a:pt x="6836" y="8491"/>
                    <a:pt x="8220" y="4456"/>
                    <a:pt x="10095" y="654"/>
                  </a:cubicBezTo>
                  <a:cubicBezTo>
                    <a:pt x="10108" y="615"/>
                    <a:pt x="10108" y="589"/>
                    <a:pt x="10095" y="563"/>
                  </a:cubicBezTo>
                  <a:cubicBezTo>
                    <a:pt x="10121" y="512"/>
                    <a:pt x="10108" y="460"/>
                    <a:pt x="10069" y="434"/>
                  </a:cubicBezTo>
                  <a:cubicBezTo>
                    <a:pt x="9746" y="253"/>
                    <a:pt x="9293" y="279"/>
                    <a:pt x="8931" y="240"/>
                  </a:cubicBezTo>
                  <a:cubicBezTo>
                    <a:pt x="8401" y="175"/>
                    <a:pt x="7870" y="72"/>
                    <a:pt x="7327" y="46"/>
                  </a:cubicBezTo>
                  <a:cubicBezTo>
                    <a:pt x="7222" y="39"/>
                    <a:pt x="7081" y="0"/>
                    <a:pt x="69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72"/>
            <p:cNvSpPr/>
            <p:nvPr/>
          </p:nvSpPr>
          <p:spPr>
            <a:xfrm>
              <a:off x="3766725" y="2321650"/>
              <a:ext cx="22425" cy="46650"/>
            </a:xfrm>
            <a:custGeom>
              <a:avLst/>
              <a:gdLst/>
              <a:ahLst/>
              <a:cxnLst/>
              <a:rect l="l" t="t" r="r" b="b"/>
              <a:pathLst>
                <a:path w="897" h="1866" extrusionOk="0">
                  <a:moveTo>
                    <a:pt x="754" y="1"/>
                  </a:moveTo>
                  <a:cubicBezTo>
                    <a:pt x="722" y="1"/>
                    <a:pt x="691" y="17"/>
                    <a:pt x="671" y="57"/>
                  </a:cubicBezTo>
                  <a:cubicBezTo>
                    <a:pt x="399" y="588"/>
                    <a:pt x="179" y="1157"/>
                    <a:pt x="24" y="1739"/>
                  </a:cubicBezTo>
                  <a:cubicBezTo>
                    <a:pt x="1" y="1816"/>
                    <a:pt x="60" y="1865"/>
                    <a:pt x="121" y="1865"/>
                  </a:cubicBezTo>
                  <a:cubicBezTo>
                    <a:pt x="161" y="1865"/>
                    <a:pt x="202" y="1843"/>
                    <a:pt x="218" y="1790"/>
                  </a:cubicBezTo>
                  <a:cubicBezTo>
                    <a:pt x="386" y="1221"/>
                    <a:pt x="593" y="678"/>
                    <a:pt x="852" y="161"/>
                  </a:cubicBezTo>
                  <a:cubicBezTo>
                    <a:pt x="896" y="81"/>
                    <a:pt x="824" y="1"/>
                    <a:pt x="7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72"/>
            <p:cNvSpPr/>
            <p:nvPr/>
          </p:nvSpPr>
          <p:spPr>
            <a:xfrm>
              <a:off x="3784525" y="2312750"/>
              <a:ext cx="19600" cy="36025"/>
            </a:xfrm>
            <a:custGeom>
              <a:avLst/>
              <a:gdLst/>
              <a:ahLst/>
              <a:cxnLst/>
              <a:rect l="l" t="t" r="r" b="b"/>
              <a:pathLst>
                <a:path w="784" h="1441" extrusionOk="0">
                  <a:moveTo>
                    <a:pt x="641" y="0"/>
                  </a:moveTo>
                  <a:cubicBezTo>
                    <a:pt x="611" y="0"/>
                    <a:pt x="582" y="15"/>
                    <a:pt x="566" y="51"/>
                  </a:cubicBezTo>
                  <a:lnTo>
                    <a:pt x="36" y="1280"/>
                  </a:lnTo>
                  <a:cubicBezTo>
                    <a:pt x="1" y="1360"/>
                    <a:pt x="75" y="1440"/>
                    <a:pt x="142" y="1440"/>
                  </a:cubicBezTo>
                  <a:cubicBezTo>
                    <a:pt x="172" y="1440"/>
                    <a:pt x="201" y="1424"/>
                    <a:pt x="217" y="1383"/>
                  </a:cubicBezTo>
                  <a:cubicBezTo>
                    <a:pt x="398" y="982"/>
                    <a:pt x="566" y="582"/>
                    <a:pt x="747" y="155"/>
                  </a:cubicBezTo>
                  <a:cubicBezTo>
                    <a:pt x="783" y="74"/>
                    <a:pt x="708" y="0"/>
                    <a:pt x="6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03" name="Google Shape;703;p72"/>
            <p:cNvGrpSpPr/>
            <p:nvPr/>
          </p:nvGrpSpPr>
          <p:grpSpPr>
            <a:xfrm>
              <a:off x="3605975" y="2298350"/>
              <a:ext cx="255450" cy="322175"/>
              <a:chOff x="3605975" y="2298350"/>
              <a:chExt cx="255450" cy="322175"/>
            </a:xfrm>
          </p:grpSpPr>
          <p:sp>
            <p:nvSpPr>
              <p:cNvPr id="704" name="Google Shape;704;p72"/>
              <p:cNvSpPr/>
              <p:nvPr/>
            </p:nvSpPr>
            <p:spPr>
              <a:xfrm>
                <a:off x="3605975" y="2298350"/>
                <a:ext cx="255450" cy="322175"/>
              </a:xfrm>
              <a:custGeom>
                <a:avLst/>
                <a:gdLst/>
                <a:ahLst/>
                <a:cxnLst/>
                <a:rect l="l" t="t" r="r" b="b"/>
                <a:pathLst>
                  <a:path w="10218" h="12887" extrusionOk="0">
                    <a:moveTo>
                      <a:pt x="7246" y="302"/>
                    </a:moveTo>
                    <a:cubicBezTo>
                      <a:pt x="7451" y="302"/>
                      <a:pt x="7748" y="372"/>
                      <a:pt x="7980" y="420"/>
                    </a:cubicBezTo>
                    <a:cubicBezTo>
                      <a:pt x="8109" y="446"/>
                      <a:pt x="8239" y="472"/>
                      <a:pt x="8329" y="485"/>
                    </a:cubicBezTo>
                    <a:lnTo>
                      <a:pt x="9131" y="589"/>
                    </a:lnTo>
                    <a:cubicBezTo>
                      <a:pt x="9196" y="601"/>
                      <a:pt x="9558" y="601"/>
                      <a:pt x="9803" y="601"/>
                    </a:cubicBezTo>
                    <a:cubicBezTo>
                      <a:pt x="9803" y="601"/>
                      <a:pt x="9803" y="614"/>
                      <a:pt x="9803" y="614"/>
                    </a:cubicBezTo>
                    <a:cubicBezTo>
                      <a:pt x="9803" y="640"/>
                      <a:pt x="9816" y="679"/>
                      <a:pt x="9842" y="692"/>
                    </a:cubicBezTo>
                    <a:cubicBezTo>
                      <a:pt x="8006" y="4468"/>
                      <a:pt x="6635" y="8438"/>
                      <a:pt x="5769" y="12551"/>
                    </a:cubicBezTo>
                    <a:cubicBezTo>
                      <a:pt x="5626" y="12551"/>
                      <a:pt x="5458" y="12551"/>
                      <a:pt x="5251" y="12564"/>
                    </a:cubicBezTo>
                    <a:cubicBezTo>
                      <a:pt x="5027" y="12576"/>
                      <a:pt x="4774" y="12591"/>
                      <a:pt x="4525" y="12591"/>
                    </a:cubicBezTo>
                    <a:cubicBezTo>
                      <a:pt x="4027" y="12591"/>
                      <a:pt x="3544" y="12533"/>
                      <a:pt x="3337" y="12292"/>
                    </a:cubicBezTo>
                    <a:cubicBezTo>
                      <a:pt x="3195" y="12124"/>
                      <a:pt x="3105" y="11801"/>
                      <a:pt x="3014" y="11516"/>
                    </a:cubicBezTo>
                    <a:cubicBezTo>
                      <a:pt x="2975" y="11374"/>
                      <a:pt x="2937" y="11232"/>
                      <a:pt x="2885" y="11115"/>
                    </a:cubicBezTo>
                    <a:cubicBezTo>
                      <a:pt x="2781" y="10869"/>
                      <a:pt x="2665" y="10611"/>
                      <a:pt x="2561" y="10365"/>
                    </a:cubicBezTo>
                    <a:cubicBezTo>
                      <a:pt x="1941" y="8930"/>
                      <a:pt x="1229" y="7546"/>
                      <a:pt x="441" y="6214"/>
                    </a:cubicBezTo>
                    <a:lnTo>
                      <a:pt x="2820" y="6085"/>
                    </a:lnTo>
                    <a:lnTo>
                      <a:pt x="2859" y="6085"/>
                    </a:lnTo>
                    <a:cubicBezTo>
                      <a:pt x="3273" y="7106"/>
                      <a:pt x="3738" y="8102"/>
                      <a:pt x="4230" y="9059"/>
                    </a:cubicBezTo>
                    <a:cubicBezTo>
                      <a:pt x="4268" y="9124"/>
                      <a:pt x="4333" y="9150"/>
                      <a:pt x="4398" y="9150"/>
                    </a:cubicBezTo>
                    <a:cubicBezTo>
                      <a:pt x="4462" y="9137"/>
                      <a:pt x="4527" y="9085"/>
                      <a:pt x="4540" y="9020"/>
                    </a:cubicBezTo>
                    <a:lnTo>
                      <a:pt x="6480" y="1921"/>
                    </a:lnTo>
                    <a:cubicBezTo>
                      <a:pt x="6506" y="1843"/>
                      <a:pt x="6519" y="1727"/>
                      <a:pt x="6545" y="1597"/>
                    </a:cubicBezTo>
                    <a:cubicBezTo>
                      <a:pt x="6648" y="1132"/>
                      <a:pt x="6777" y="459"/>
                      <a:pt x="7075" y="330"/>
                    </a:cubicBezTo>
                    <a:cubicBezTo>
                      <a:pt x="7117" y="310"/>
                      <a:pt x="7176" y="302"/>
                      <a:pt x="7246" y="302"/>
                    </a:cubicBezTo>
                    <a:close/>
                    <a:moveTo>
                      <a:pt x="6984" y="112"/>
                    </a:moveTo>
                    <a:cubicBezTo>
                      <a:pt x="7055" y="112"/>
                      <a:pt x="7131" y="124"/>
                      <a:pt x="7204" y="136"/>
                    </a:cubicBezTo>
                    <a:cubicBezTo>
                      <a:pt x="7256" y="149"/>
                      <a:pt x="7307" y="162"/>
                      <a:pt x="7346" y="162"/>
                    </a:cubicBezTo>
                    <a:cubicBezTo>
                      <a:pt x="7708" y="175"/>
                      <a:pt x="8070" y="226"/>
                      <a:pt x="8420" y="278"/>
                    </a:cubicBezTo>
                    <a:cubicBezTo>
                      <a:pt x="8601" y="304"/>
                      <a:pt x="8769" y="330"/>
                      <a:pt x="8950" y="356"/>
                    </a:cubicBezTo>
                    <a:cubicBezTo>
                      <a:pt x="9053" y="356"/>
                      <a:pt x="9144" y="369"/>
                      <a:pt x="9260" y="369"/>
                    </a:cubicBezTo>
                    <a:cubicBezTo>
                      <a:pt x="9467" y="382"/>
                      <a:pt x="9687" y="407"/>
                      <a:pt x="9907" y="472"/>
                    </a:cubicBezTo>
                    <a:lnTo>
                      <a:pt x="9868" y="472"/>
                    </a:lnTo>
                    <a:cubicBezTo>
                      <a:pt x="9635" y="472"/>
                      <a:pt x="9196" y="472"/>
                      <a:pt x="9118" y="459"/>
                    </a:cubicBezTo>
                    <a:lnTo>
                      <a:pt x="8316" y="356"/>
                    </a:lnTo>
                    <a:cubicBezTo>
                      <a:pt x="8239" y="356"/>
                      <a:pt x="8122" y="330"/>
                      <a:pt x="7980" y="291"/>
                    </a:cubicBezTo>
                    <a:cubicBezTo>
                      <a:pt x="7726" y="237"/>
                      <a:pt x="7452" y="176"/>
                      <a:pt x="7240" y="176"/>
                    </a:cubicBezTo>
                    <a:cubicBezTo>
                      <a:pt x="7150" y="176"/>
                      <a:pt x="7072" y="187"/>
                      <a:pt x="7010" y="214"/>
                    </a:cubicBezTo>
                    <a:cubicBezTo>
                      <a:pt x="6661" y="356"/>
                      <a:pt x="6519" y="1054"/>
                      <a:pt x="6415" y="1571"/>
                    </a:cubicBezTo>
                    <a:cubicBezTo>
                      <a:pt x="6389" y="1701"/>
                      <a:pt x="6363" y="1804"/>
                      <a:pt x="6351" y="1882"/>
                    </a:cubicBezTo>
                    <a:lnTo>
                      <a:pt x="4411" y="8981"/>
                    </a:lnTo>
                    <a:cubicBezTo>
                      <a:pt x="4398" y="8994"/>
                      <a:pt x="4385" y="9007"/>
                      <a:pt x="4372" y="9020"/>
                    </a:cubicBezTo>
                    <a:cubicBezTo>
                      <a:pt x="4346" y="9020"/>
                      <a:pt x="4333" y="9007"/>
                      <a:pt x="4333" y="8994"/>
                    </a:cubicBezTo>
                    <a:cubicBezTo>
                      <a:pt x="3829" y="8024"/>
                      <a:pt x="3350" y="7003"/>
                      <a:pt x="2937" y="5955"/>
                    </a:cubicBezTo>
                    <a:lnTo>
                      <a:pt x="2898" y="5878"/>
                    </a:lnTo>
                    <a:lnTo>
                      <a:pt x="2833" y="5942"/>
                    </a:lnTo>
                    <a:cubicBezTo>
                      <a:pt x="2820" y="5942"/>
                      <a:pt x="2807" y="5955"/>
                      <a:pt x="2807" y="5955"/>
                    </a:cubicBezTo>
                    <a:lnTo>
                      <a:pt x="234" y="6098"/>
                    </a:lnTo>
                    <a:lnTo>
                      <a:pt x="285" y="6175"/>
                    </a:lnTo>
                    <a:cubicBezTo>
                      <a:pt x="1087" y="7546"/>
                      <a:pt x="1811" y="8956"/>
                      <a:pt x="2445" y="10404"/>
                    </a:cubicBezTo>
                    <a:cubicBezTo>
                      <a:pt x="2549" y="10650"/>
                      <a:pt x="2652" y="10908"/>
                      <a:pt x="2768" y="11154"/>
                    </a:cubicBezTo>
                    <a:cubicBezTo>
                      <a:pt x="2807" y="11270"/>
                      <a:pt x="2846" y="11400"/>
                      <a:pt x="2885" y="11542"/>
                    </a:cubicBezTo>
                    <a:cubicBezTo>
                      <a:pt x="2975" y="11839"/>
                      <a:pt x="3066" y="12176"/>
                      <a:pt x="3234" y="12357"/>
                    </a:cubicBezTo>
                    <a:cubicBezTo>
                      <a:pt x="3474" y="12641"/>
                      <a:pt x="4000" y="12705"/>
                      <a:pt x="4537" y="12705"/>
                    </a:cubicBezTo>
                    <a:cubicBezTo>
                      <a:pt x="4782" y="12705"/>
                      <a:pt x="5029" y="12692"/>
                      <a:pt x="5251" y="12680"/>
                    </a:cubicBezTo>
                    <a:cubicBezTo>
                      <a:pt x="5458" y="12667"/>
                      <a:pt x="5639" y="12667"/>
                      <a:pt x="5782" y="12667"/>
                    </a:cubicBezTo>
                    <a:lnTo>
                      <a:pt x="5846" y="12680"/>
                    </a:lnTo>
                    <a:lnTo>
                      <a:pt x="5859" y="12628"/>
                    </a:lnTo>
                    <a:cubicBezTo>
                      <a:pt x="6726" y="8490"/>
                      <a:pt x="8109" y="4494"/>
                      <a:pt x="9959" y="705"/>
                    </a:cubicBezTo>
                    <a:lnTo>
                      <a:pt x="9971" y="666"/>
                    </a:lnTo>
                    <a:lnTo>
                      <a:pt x="9920" y="627"/>
                    </a:lnTo>
                    <a:cubicBezTo>
                      <a:pt x="9920" y="614"/>
                      <a:pt x="9907" y="614"/>
                      <a:pt x="9907" y="601"/>
                    </a:cubicBezTo>
                    <a:cubicBezTo>
                      <a:pt x="9907" y="589"/>
                      <a:pt x="9920" y="589"/>
                      <a:pt x="9920" y="576"/>
                    </a:cubicBezTo>
                    <a:lnTo>
                      <a:pt x="9984" y="511"/>
                    </a:lnTo>
                    <a:lnTo>
                      <a:pt x="10049" y="537"/>
                    </a:lnTo>
                    <a:cubicBezTo>
                      <a:pt x="10062" y="550"/>
                      <a:pt x="10075" y="576"/>
                      <a:pt x="10062" y="601"/>
                    </a:cubicBezTo>
                    <a:lnTo>
                      <a:pt x="10062" y="627"/>
                    </a:lnTo>
                    <a:lnTo>
                      <a:pt x="10062" y="640"/>
                    </a:lnTo>
                    <a:cubicBezTo>
                      <a:pt x="10075" y="653"/>
                      <a:pt x="10075" y="666"/>
                      <a:pt x="10062" y="679"/>
                    </a:cubicBezTo>
                    <a:cubicBezTo>
                      <a:pt x="8200" y="4494"/>
                      <a:pt x="6803" y="8529"/>
                      <a:pt x="5937" y="12693"/>
                    </a:cubicBezTo>
                    <a:cubicBezTo>
                      <a:pt x="5937" y="12719"/>
                      <a:pt x="5924" y="12719"/>
                      <a:pt x="5924" y="12719"/>
                    </a:cubicBezTo>
                    <a:lnTo>
                      <a:pt x="5885" y="12719"/>
                    </a:lnTo>
                    <a:lnTo>
                      <a:pt x="5846" y="12693"/>
                    </a:lnTo>
                    <a:lnTo>
                      <a:pt x="5820" y="12745"/>
                    </a:lnTo>
                    <a:cubicBezTo>
                      <a:pt x="5807" y="12745"/>
                      <a:pt x="5794" y="12758"/>
                      <a:pt x="5782" y="12758"/>
                    </a:cubicBezTo>
                    <a:lnTo>
                      <a:pt x="4243" y="12719"/>
                    </a:lnTo>
                    <a:lnTo>
                      <a:pt x="4204" y="12719"/>
                    </a:lnTo>
                    <a:lnTo>
                      <a:pt x="4204" y="12732"/>
                    </a:lnTo>
                    <a:lnTo>
                      <a:pt x="3997" y="12732"/>
                    </a:lnTo>
                    <a:cubicBezTo>
                      <a:pt x="3935" y="12744"/>
                      <a:pt x="3871" y="12750"/>
                      <a:pt x="3807" y="12750"/>
                    </a:cubicBezTo>
                    <a:cubicBezTo>
                      <a:pt x="3672" y="12750"/>
                      <a:pt x="3534" y="12724"/>
                      <a:pt x="3402" y="12680"/>
                    </a:cubicBezTo>
                    <a:cubicBezTo>
                      <a:pt x="3143" y="12538"/>
                      <a:pt x="3053" y="12214"/>
                      <a:pt x="2949" y="11917"/>
                    </a:cubicBezTo>
                    <a:cubicBezTo>
                      <a:pt x="2924" y="11813"/>
                      <a:pt x="2898" y="11710"/>
                      <a:pt x="2859" y="11620"/>
                    </a:cubicBezTo>
                    <a:cubicBezTo>
                      <a:pt x="2109" y="9706"/>
                      <a:pt x="1191" y="7856"/>
                      <a:pt x="130" y="6098"/>
                    </a:cubicBezTo>
                    <a:cubicBezTo>
                      <a:pt x="117" y="6085"/>
                      <a:pt x="117" y="6059"/>
                      <a:pt x="130" y="6046"/>
                    </a:cubicBezTo>
                    <a:cubicBezTo>
                      <a:pt x="139" y="6037"/>
                      <a:pt x="155" y="6028"/>
                      <a:pt x="168" y="6028"/>
                    </a:cubicBezTo>
                    <a:cubicBezTo>
                      <a:pt x="173" y="6028"/>
                      <a:pt x="178" y="6029"/>
                      <a:pt x="182" y="6033"/>
                    </a:cubicBezTo>
                    <a:lnTo>
                      <a:pt x="221" y="6046"/>
                    </a:lnTo>
                    <a:lnTo>
                      <a:pt x="247" y="6020"/>
                    </a:lnTo>
                    <a:lnTo>
                      <a:pt x="273" y="6020"/>
                    </a:lnTo>
                    <a:lnTo>
                      <a:pt x="2807" y="5865"/>
                    </a:lnTo>
                    <a:lnTo>
                      <a:pt x="2885" y="5865"/>
                    </a:lnTo>
                    <a:lnTo>
                      <a:pt x="2885" y="5813"/>
                    </a:lnTo>
                    <a:cubicBezTo>
                      <a:pt x="2885" y="5800"/>
                      <a:pt x="2898" y="5787"/>
                      <a:pt x="2924" y="5787"/>
                    </a:cubicBezTo>
                    <a:cubicBezTo>
                      <a:pt x="2949" y="5787"/>
                      <a:pt x="2962" y="5800"/>
                      <a:pt x="2975" y="5826"/>
                    </a:cubicBezTo>
                    <a:cubicBezTo>
                      <a:pt x="3363" y="6783"/>
                      <a:pt x="3803" y="7753"/>
                      <a:pt x="4294" y="8710"/>
                    </a:cubicBezTo>
                    <a:lnTo>
                      <a:pt x="4359" y="8852"/>
                    </a:lnTo>
                    <a:lnTo>
                      <a:pt x="6351" y="1533"/>
                    </a:lnTo>
                    <a:cubicBezTo>
                      <a:pt x="6376" y="1429"/>
                      <a:pt x="6402" y="1300"/>
                      <a:pt x="6428" y="1170"/>
                    </a:cubicBezTo>
                    <a:cubicBezTo>
                      <a:pt x="6493" y="808"/>
                      <a:pt x="6570" y="356"/>
                      <a:pt x="6777" y="175"/>
                    </a:cubicBezTo>
                    <a:cubicBezTo>
                      <a:pt x="6832" y="127"/>
                      <a:pt x="6905" y="112"/>
                      <a:pt x="6984" y="112"/>
                    </a:cubicBezTo>
                    <a:close/>
                    <a:moveTo>
                      <a:pt x="6984" y="1"/>
                    </a:moveTo>
                    <a:cubicBezTo>
                      <a:pt x="6880" y="1"/>
                      <a:pt x="6779" y="25"/>
                      <a:pt x="6700" y="97"/>
                    </a:cubicBezTo>
                    <a:cubicBezTo>
                      <a:pt x="6467" y="304"/>
                      <a:pt x="6376" y="783"/>
                      <a:pt x="6312" y="1158"/>
                    </a:cubicBezTo>
                    <a:cubicBezTo>
                      <a:pt x="6286" y="1287"/>
                      <a:pt x="6273" y="1416"/>
                      <a:pt x="6247" y="1507"/>
                    </a:cubicBezTo>
                    <a:lnTo>
                      <a:pt x="4333" y="8516"/>
                    </a:lnTo>
                    <a:cubicBezTo>
                      <a:pt x="3881" y="7611"/>
                      <a:pt x="3454" y="6692"/>
                      <a:pt x="3092" y="5787"/>
                    </a:cubicBezTo>
                    <a:cubicBezTo>
                      <a:pt x="3069" y="5719"/>
                      <a:pt x="3007" y="5681"/>
                      <a:pt x="2940" y="5681"/>
                    </a:cubicBezTo>
                    <a:cubicBezTo>
                      <a:pt x="2930" y="5681"/>
                      <a:pt x="2920" y="5682"/>
                      <a:pt x="2911" y="5684"/>
                    </a:cubicBezTo>
                    <a:cubicBezTo>
                      <a:pt x="2859" y="5684"/>
                      <a:pt x="2820" y="5710"/>
                      <a:pt x="2794" y="5748"/>
                    </a:cubicBezTo>
                    <a:lnTo>
                      <a:pt x="273" y="5891"/>
                    </a:lnTo>
                    <a:cubicBezTo>
                      <a:pt x="247" y="5891"/>
                      <a:pt x="221" y="5904"/>
                      <a:pt x="208" y="5904"/>
                    </a:cubicBezTo>
                    <a:cubicBezTo>
                      <a:pt x="143" y="5904"/>
                      <a:pt x="79" y="5929"/>
                      <a:pt x="40" y="5968"/>
                    </a:cubicBezTo>
                    <a:cubicBezTo>
                      <a:pt x="1" y="6020"/>
                      <a:pt x="1" y="6098"/>
                      <a:pt x="27" y="6149"/>
                    </a:cubicBezTo>
                    <a:cubicBezTo>
                      <a:pt x="1087" y="7921"/>
                      <a:pt x="1992" y="9757"/>
                      <a:pt x="2743" y="11671"/>
                    </a:cubicBezTo>
                    <a:cubicBezTo>
                      <a:pt x="2781" y="11749"/>
                      <a:pt x="2807" y="11852"/>
                      <a:pt x="2833" y="11943"/>
                    </a:cubicBezTo>
                    <a:cubicBezTo>
                      <a:pt x="2937" y="12253"/>
                      <a:pt x="3040" y="12615"/>
                      <a:pt x="3337" y="12783"/>
                    </a:cubicBezTo>
                    <a:cubicBezTo>
                      <a:pt x="3489" y="12840"/>
                      <a:pt x="3654" y="12876"/>
                      <a:pt x="3823" y="12876"/>
                    </a:cubicBezTo>
                    <a:cubicBezTo>
                      <a:pt x="3885" y="12876"/>
                      <a:pt x="3947" y="12871"/>
                      <a:pt x="4010" y="12861"/>
                    </a:cubicBezTo>
                    <a:cubicBezTo>
                      <a:pt x="4087" y="12848"/>
                      <a:pt x="4165" y="12848"/>
                      <a:pt x="4243" y="12848"/>
                    </a:cubicBezTo>
                    <a:lnTo>
                      <a:pt x="5782" y="12887"/>
                    </a:lnTo>
                    <a:lnTo>
                      <a:pt x="5794" y="12887"/>
                    </a:lnTo>
                    <a:cubicBezTo>
                      <a:pt x="5859" y="12848"/>
                      <a:pt x="5924" y="12835"/>
                      <a:pt x="5988" y="12822"/>
                    </a:cubicBezTo>
                    <a:cubicBezTo>
                      <a:pt x="6027" y="12809"/>
                      <a:pt x="6053" y="12770"/>
                      <a:pt x="6066" y="12719"/>
                    </a:cubicBezTo>
                    <a:cubicBezTo>
                      <a:pt x="6932" y="8568"/>
                      <a:pt x="8316" y="4546"/>
                      <a:pt x="10178" y="744"/>
                    </a:cubicBezTo>
                    <a:cubicBezTo>
                      <a:pt x="10204" y="705"/>
                      <a:pt x="10204" y="666"/>
                      <a:pt x="10191" y="627"/>
                    </a:cubicBezTo>
                    <a:cubicBezTo>
                      <a:pt x="10217" y="550"/>
                      <a:pt x="10178" y="485"/>
                      <a:pt x="10114" y="446"/>
                    </a:cubicBezTo>
                    <a:cubicBezTo>
                      <a:pt x="9877" y="328"/>
                      <a:pt x="9607" y="264"/>
                      <a:pt x="9345" y="264"/>
                    </a:cubicBezTo>
                    <a:cubicBezTo>
                      <a:pt x="9321" y="264"/>
                      <a:pt x="9297" y="264"/>
                      <a:pt x="9273" y="265"/>
                    </a:cubicBezTo>
                    <a:cubicBezTo>
                      <a:pt x="9170" y="252"/>
                      <a:pt x="9066" y="252"/>
                      <a:pt x="8976" y="239"/>
                    </a:cubicBezTo>
                    <a:cubicBezTo>
                      <a:pt x="8795" y="214"/>
                      <a:pt x="8614" y="188"/>
                      <a:pt x="8433" y="175"/>
                    </a:cubicBezTo>
                    <a:cubicBezTo>
                      <a:pt x="8083" y="123"/>
                      <a:pt x="7721" y="71"/>
                      <a:pt x="7359" y="45"/>
                    </a:cubicBezTo>
                    <a:cubicBezTo>
                      <a:pt x="7320" y="45"/>
                      <a:pt x="7282" y="32"/>
                      <a:pt x="7230" y="32"/>
                    </a:cubicBezTo>
                    <a:cubicBezTo>
                      <a:pt x="7150" y="15"/>
                      <a:pt x="7066" y="1"/>
                      <a:pt x="69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72"/>
              <p:cNvSpPr/>
              <p:nvPr/>
            </p:nvSpPr>
            <p:spPr>
              <a:xfrm>
                <a:off x="3765375" y="2319850"/>
                <a:ext cx="24925" cy="49800"/>
              </a:xfrm>
              <a:custGeom>
                <a:avLst/>
                <a:gdLst/>
                <a:ahLst/>
                <a:cxnLst/>
                <a:rect l="l" t="t" r="r" b="b"/>
                <a:pathLst>
                  <a:path w="997" h="1992" extrusionOk="0">
                    <a:moveTo>
                      <a:pt x="815" y="142"/>
                    </a:moveTo>
                    <a:cubicBezTo>
                      <a:pt x="828" y="142"/>
                      <a:pt x="854" y="155"/>
                      <a:pt x="867" y="168"/>
                    </a:cubicBezTo>
                    <a:cubicBezTo>
                      <a:pt x="867" y="181"/>
                      <a:pt x="867" y="194"/>
                      <a:pt x="867" y="220"/>
                    </a:cubicBezTo>
                    <a:cubicBezTo>
                      <a:pt x="595" y="737"/>
                      <a:pt x="375" y="1293"/>
                      <a:pt x="220" y="1849"/>
                    </a:cubicBezTo>
                    <a:cubicBezTo>
                      <a:pt x="220" y="1862"/>
                      <a:pt x="207" y="1875"/>
                      <a:pt x="194" y="1875"/>
                    </a:cubicBezTo>
                    <a:cubicBezTo>
                      <a:pt x="187" y="1879"/>
                      <a:pt x="180" y="1881"/>
                      <a:pt x="175" y="1881"/>
                    </a:cubicBezTo>
                    <a:cubicBezTo>
                      <a:pt x="161" y="1881"/>
                      <a:pt x="152" y="1871"/>
                      <a:pt x="143" y="1862"/>
                    </a:cubicBezTo>
                    <a:cubicBezTo>
                      <a:pt x="130" y="1849"/>
                      <a:pt x="130" y="1836"/>
                      <a:pt x="143" y="1836"/>
                    </a:cubicBezTo>
                    <a:cubicBezTo>
                      <a:pt x="298" y="1255"/>
                      <a:pt x="518" y="698"/>
                      <a:pt x="789" y="168"/>
                    </a:cubicBezTo>
                    <a:cubicBezTo>
                      <a:pt x="789" y="142"/>
                      <a:pt x="815" y="142"/>
                      <a:pt x="815" y="142"/>
                    </a:cubicBezTo>
                    <a:close/>
                    <a:moveTo>
                      <a:pt x="802" y="0"/>
                    </a:moveTo>
                    <a:cubicBezTo>
                      <a:pt x="750" y="13"/>
                      <a:pt x="699" y="39"/>
                      <a:pt x="673" y="91"/>
                    </a:cubicBezTo>
                    <a:cubicBezTo>
                      <a:pt x="401" y="634"/>
                      <a:pt x="181" y="1203"/>
                      <a:pt x="13" y="1785"/>
                    </a:cubicBezTo>
                    <a:cubicBezTo>
                      <a:pt x="0" y="1836"/>
                      <a:pt x="13" y="1901"/>
                      <a:pt x="52" y="1940"/>
                    </a:cubicBezTo>
                    <a:cubicBezTo>
                      <a:pt x="91" y="1979"/>
                      <a:pt x="130" y="1992"/>
                      <a:pt x="181" y="1992"/>
                    </a:cubicBezTo>
                    <a:cubicBezTo>
                      <a:pt x="194" y="1992"/>
                      <a:pt x="207" y="1992"/>
                      <a:pt x="233" y="1979"/>
                    </a:cubicBezTo>
                    <a:cubicBezTo>
                      <a:pt x="285" y="1966"/>
                      <a:pt x="324" y="1914"/>
                      <a:pt x="337" y="1862"/>
                    </a:cubicBezTo>
                    <a:cubicBezTo>
                      <a:pt x="505" y="1306"/>
                      <a:pt x="712" y="763"/>
                      <a:pt x="970" y="246"/>
                    </a:cubicBezTo>
                    <a:cubicBezTo>
                      <a:pt x="996" y="194"/>
                      <a:pt x="996" y="129"/>
                      <a:pt x="970" y="91"/>
                    </a:cubicBezTo>
                    <a:cubicBezTo>
                      <a:pt x="931" y="26"/>
                      <a:pt x="867" y="0"/>
                      <a:pt x="8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72"/>
              <p:cNvSpPr/>
              <p:nvPr/>
            </p:nvSpPr>
            <p:spPr>
              <a:xfrm>
                <a:off x="3783475" y="2311350"/>
                <a:ext cx="22000" cy="38900"/>
              </a:xfrm>
              <a:custGeom>
                <a:avLst/>
                <a:gdLst/>
                <a:ahLst/>
                <a:cxnLst/>
                <a:rect l="l" t="t" r="r" b="b"/>
                <a:pathLst>
                  <a:path w="880" h="1556" extrusionOk="0">
                    <a:moveTo>
                      <a:pt x="686" y="120"/>
                    </a:moveTo>
                    <a:cubicBezTo>
                      <a:pt x="699" y="120"/>
                      <a:pt x="725" y="120"/>
                      <a:pt x="738" y="146"/>
                    </a:cubicBezTo>
                    <a:cubicBezTo>
                      <a:pt x="738" y="159"/>
                      <a:pt x="738" y="172"/>
                      <a:pt x="738" y="185"/>
                    </a:cubicBezTo>
                    <a:lnTo>
                      <a:pt x="207" y="1413"/>
                    </a:lnTo>
                    <a:cubicBezTo>
                      <a:pt x="195" y="1439"/>
                      <a:pt x="182" y="1439"/>
                      <a:pt x="182" y="1439"/>
                    </a:cubicBezTo>
                    <a:cubicBezTo>
                      <a:pt x="169" y="1426"/>
                      <a:pt x="143" y="1426"/>
                      <a:pt x="143" y="1413"/>
                    </a:cubicBezTo>
                    <a:cubicBezTo>
                      <a:pt x="130" y="1388"/>
                      <a:pt x="130" y="1375"/>
                      <a:pt x="143" y="1362"/>
                    </a:cubicBezTo>
                    <a:lnTo>
                      <a:pt x="673" y="133"/>
                    </a:lnTo>
                    <a:cubicBezTo>
                      <a:pt x="673" y="120"/>
                      <a:pt x="686" y="120"/>
                      <a:pt x="686" y="120"/>
                    </a:cubicBezTo>
                    <a:close/>
                    <a:moveTo>
                      <a:pt x="705" y="1"/>
                    </a:moveTo>
                    <a:cubicBezTo>
                      <a:pt x="695" y="1"/>
                      <a:pt x="684" y="2"/>
                      <a:pt x="673" y="4"/>
                    </a:cubicBezTo>
                    <a:cubicBezTo>
                      <a:pt x="621" y="4"/>
                      <a:pt x="570" y="43"/>
                      <a:pt x="557" y="81"/>
                    </a:cubicBezTo>
                    <a:lnTo>
                      <a:pt x="26" y="1310"/>
                    </a:lnTo>
                    <a:cubicBezTo>
                      <a:pt x="1" y="1362"/>
                      <a:pt x="1" y="1439"/>
                      <a:pt x="39" y="1478"/>
                    </a:cubicBezTo>
                    <a:cubicBezTo>
                      <a:pt x="78" y="1530"/>
                      <a:pt x="130" y="1556"/>
                      <a:pt x="182" y="1556"/>
                    </a:cubicBezTo>
                    <a:lnTo>
                      <a:pt x="207" y="1556"/>
                    </a:lnTo>
                    <a:cubicBezTo>
                      <a:pt x="259" y="1543"/>
                      <a:pt x="298" y="1517"/>
                      <a:pt x="324" y="1465"/>
                    </a:cubicBezTo>
                    <a:lnTo>
                      <a:pt x="854" y="237"/>
                    </a:lnTo>
                    <a:cubicBezTo>
                      <a:pt x="880" y="185"/>
                      <a:pt x="867" y="120"/>
                      <a:pt x="828" y="69"/>
                    </a:cubicBezTo>
                    <a:cubicBezTo>
                      <a:pt x="796" y="26"/>
                      <a:pt x="755" y="1"/>
                      <a:pt x="7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72"/>
              <p:cNvSpPr/>
              <p:nvPr/>
            </p:nvSpPr>
            <p:spPr>
              <a:xfrm>
                <a:off x="3685200" y="2565375"/>
                <a:ext cx="17475" cy="41250"/>
              </a:xfrm>
              <a:custGeom>
                <a:avLst/>
                <a:gdLst/>
                <a:ahLst/>
                <a:cxnLst/>
                <a:rect l="l" t="t" r="r" b="b"/>
                <a:pathLst>
                  <a:path w="699" h="1650" extrusionOk="0">
                    <a:moveTo>
                      <a:pt x="207" y="111"/>
                    </a:moveTo>
                    <a:cubicBezTo>
                      <a:pt x="220" y="124"/>
                      <a:pt x="220" y="137"/>
                      <a:pt x="220" y="150"/>
                    </a:cubicBezTo>
                    <a:cubicBezTo>
                      <a:pt x="233" y="602"/>
                      <a:pt x="349" y="1042"/>
                      <a:pt x="556" y="1443"/>
                    </a:cubicBezTo>
                    <a:cubicBezTo>
                      <a:pt x="569" y="1469"/>
                      <a:pt x="556" y="1495"/>
                      <a:pt x="530" y="1508"/>
                    </a:cubicBezTo>
                    <a:cubicBezTo>
                      <a:pt x="525" y="1513"/>
                      <a:pt x="518" y="1516"/>
                      <a:pt x="510" y="1516"/>
                    </a:cubicBezTo>
                    <a:cubicBezTo>
                      <a:pt x="498" y="1516"/>
                      <a:pt x="486" y="1510"/>
                      <a:pt x="479" y="1495"/>
                    </a:cubicBezTo>
                    <a:cubicBezTo>
                      <a:pt x="272" y="1081"/>
                      <a:pt x="143" y="615"/>
                      <a:pt x="130" y="150"/>
                    </a:cubicBezTo>
                    <a:cubicBezTo>
                      <a:pt x="130" y="137"/>
                      <a:pt x="143" y="124"/>
                      <a:pt x="143" y="124"/>
                    </a:cubicBezTo>
                    <a:cubicBezTo>
                      <a:pt x="149" y="117"/>
                      <a:pt x="155" y="114"/>
                      <a:pt x="162" y="114"/>
                    </a:cubicBezTo>
                    <a:cubicBezTo>
                      <a:pt x="168" y="114"/>
                      <a:pt x="175" y="117"/>
                      <a:pt x="181" y="124"/>
                    </a:cubicBezTo>
                    <a:cubicBezTo>
                      <a:pt x="181" y="111"/>
                      <a:pt x="194" y="111"/>
                      <a:pt x="207" y="111"/>
                    </a:cubicBezTo>
                    <a:close/>
                    <a:moveTo>
                      <a:pt x="162" y="1"/>
                    </a:moveTo>
                    <a:cubicBezTo>
                      <a:pt x="133" y="1"/>
                      <a:pt x="104" y="7"/>
                      <a:pt x="78" y="20"/>
                    </a:cubicBezTo>
                    <a:cubicBezTo>
                      <a:pt x="26" y="59"/>
                      <a:pt x="0" y="111"/>
                      <a:pt x="0" y="163"/>
                    </a:cubicBezTo>
                    <a:cubicBezTo>
                      <a:pt x="13" y="654"/>
                      <a:pt x="143" y="1120"/>
                      <a:pt x="362" y="1559"/>
                    </a:cubicBezTo>
                    <a:cubicBezTo>
                      <a:pt x="388" y="1611"/>
                      <a:pt x="440" y="1637"/>
                      <a:pt x="505" y="1650"/>
                    </a:cubicBezTo>
                    <a:cubicBezTo>
                      <a:pt x="530" y="1650"/>
                      <a:pt x="556" y="1637"/>
                      <a:pt x="582" y="1624"/>
                    </a:cubicBezTo>
                    <a:cubicBezTo>
                      <a:pt x="673" y="1598"/>
                      <a:pt x="699" y="1482"/>
                      <a:pt x="660" y="1404"/>
                    </a:cubicBezTo>
                    <a:cubicBezTo>
                      <a:pt x="453" y="1016"/>
                      <a:pt x="349" y="589"/>
                      <a:pt x="337" y="163"/>
                    </a:cubicBezTo>
                    <a:cubicBezTo>
                      <a:pt x="337" y="111"/>
                      <a:pt x="298" y="46"/>
                      <a:pt x="246" y="20"/>
                    </a:cubicBezTo>
                    <a:cubicBezTo>
                      <a:pt x="220" y="7"/>
                      <a:pt x="191" y="1"/>
                      <a:pt x="1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72"/>
              <p:cNvSpPr/>
              <p:nvPr/>
            </p:nvSpPr>
            <p:spPr>
              <a:xfrm>
                <a:off x="3694900" y="2558700"/>
                <a:ext cx="13925" cy="35000"/>
              </a:xfrm>
              <a:custGeom>
                <a:avLst/>
                <a:gdLst/>
                <a:ahLst/>
                <a:cxnLst/>
                <a:rect l="l" t="t" r="r" b="b"/>
                <a:pathLst>
                  <a:path w="557" h="1400" extrusionOk="0">
                    <a:moveTo>
                      <a:pt x="220" y="119"/>
                    </a:moveTo>
                    <a:cubicBezTo>
                      <a:pt x="246" y="119"/>
                      <a:pt x="272" y="158"/>
                      <a:pt x="272" y="184"/>
                    </a:cubicBezTo>
                    <a:cubicBezTo>
                      <a:pt x="220" y="533"/>
                      <a:pt x="259" y="882"/>
                      <a:pt x="401" y="1193"/>
                    </a:cubicBezTo>
                    <a:cubicBezTo>
                      <a:pt x="414" y="1231"/>
                      <a:pt x="401" y="1257"/>
                      <a:pt x="375" y="1270"/>
                    </a:cubicBezTo>
                    <a:cubicBezTo>
                      <a:pt x="371" y="1274"/>
                      <a:pt x="367" y="1276"/>
                      <a:pt x="362" y="1276"/>
                    </a:cubicBezTo>
                    <a:cubicBezTo>
                      <a:pt x="349" y="1276"/>
                      <a:pt x="336" y="1266"/>
                      <a:pt x="336" y="1257"/>
                    </a:cubicBezTo>
                    <a:cubicBezTo>
                      <a:pt x="181" y="908"/>
                      <a:pt x="130" y="520"/>
                      <a:pt x="181" y="145"/>
                    </a:cubicBezTo>
                    <a:cubicBezTo>
                      <a:pt x="181" y="132"/>
                      <a:pt x="194" y="119"/>
                      <a:pt x="207" y="119"/>
                    </a:cubicBezTo>
                    <a:close/>
                    <a:moveTo>
                      <a:pt x="209" y="1"/>
                    </a:moveTo>
                    <a:cubicBezTo>
                      <a:pt x="140" y="1"/>
                      <a:pt x="77" y="51"/>
                      <a:pt x="65" y="132"/>
                    </a:cubicBezTo>
                    <a:cubicBezTo>
                      <a:pt x="0" y="533"/>
                      <a:pt x="52" y="934"/>
                      <a:pt x="220" y="1309"/>
                    </a:cubicBezTo>
                    <a:cubicBezTo>
                      <a:pt x="246" y="1361"/>
                      <a:pt x="298" y="1399"/>
                      <a:pt x="362" y="1399"/>
                    </a:cubicBezTo>
                    <a:cubicBezTo>
                      <a:pt x="388" y="1399"/>
                      <a:pt x="401" y="1387"/>
                      <a:pt x="427" y="1387"/>
                    </a:cubicBezTo>
                    <a:cubicBezTo>
                      <a:pt x="518" y="1348"/>
                      <a:pt x="556" y="1244"/>
                      <a:pt x="518" y="1154"/>
                    </a:cubicBezTo>
                    <a:cubicBezTo>
                      <a:pt x="388" y="856"/>
                      <a:pt x="336" y="520"/>
                      <a:pt x="388" y="197"/>
                    </a:cubicBezTo>
                    <a:cubicBezTo>
                      <a:pt x="401" y="106"/>
                      <a:pt x="336" y="16"/>
                      <a:pt x="233" y="3"/>
                    </a:cubicBezTo>
                    <a:cubicBezTo>
                      <a:pt x="225" y="2"/>
                      <a:pt x="217" y="1"/>
                      <a:pt x="2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709" name="Google Shape;709;p72"/>
          <p:cNvSpPr/>
          <p:nvPr/>
        </p:nvSpPr>
        <p:spPr>
          <a:xfrm rot="-158886">
            <a:off x="4908479" y="1096539"/>
            <a:ext cx="1200711" cy="277091"/>
          </a:xfrm>
          <a:custGeom>
            <a:avLst/>
            <a:gdLst/>
            <a:ahLst/>
            <a:cxnLst/>
            <a:rect l="l" t="t" r="r" b="b"/>
            <a:pathLst>
              <a:path w="48030" h="11084" extrusionOk="0">
                <a:moveTo>
                  <a:pt x="0" y="1"/>
                </a:moveTo>
                <a:cubicBezTo>
                  <a:pt x="142" y="221"/>
                  <a:pt x="220" y="466"/>
                  <a:pt x="233" y="725"/>
                </a:cubicBezTo>
                <a:cubicBezTo>
                  <a:pt x="414" y="725"/>
                  <a:pt x="259" y="1178"/>
                  <a:pt x="259" y="1178"/>
                </a:cubicBezTo>
                <a:cubicBezTo>
                  <a:pt x="362" y="1281"/>
                  <a:pt x="466" y="1462"/>
                  <a:pt x="324" y="1527"/>
                </a:cubicBezTo>
                <a:lnTo>
                  <a:pt x="440" y="1617"/>
                </a:lnTo>
                <a:cubicBezTo>
                  <a:pt x="505" y="1656"/>
                  <a:pt x="530" y="1734"/>
                  <a:pt x="518" y="1811"/>
                </a:cubicBezTo>
                <a:cubicBezTo>
                  <a:pt x="492" y="1953"/>
                  <a:pt x="569" y="2096"/>
                  <a:pt x="711" y="2160"/>
                </a:cubicBezTo>
                <a:cubicBezTo>
                  <a:pt x="783" y="2173"/>
                  <a:pt x="857" y="2180"/>
                  <a:pt x="933" y="2180"/>
                </a:cubicBezTo>
                <a:cubicBezTo>
                  <a:pt x="1009" y="2180"/>
                  <a:pt x="1087" y="2173"/>
                  <a:pt x="1164" y="2160"/>
                </a:cubicBezTo>
                <a:lnTo>
                  <a:pt x="1216" y="2160"/>
                </a:lnTo>
                <a:cubicBezTo>
                  <a:pt x="1226" y="2160"/>
                  <a:pt x="1235" y="2159"/>
                  <a:pt x="1245" y="2159"/>
                </a:cubicBezTo>
                <a:cubicBezTo>
                  <a:pt x="1424" y="2159"/>
                  <a:pt x="1551" y="2272"/>
                  <a:pt x="1539" y="2419"/>
                </a:cubicBezTo>
                <a:cubicBezTo>
                  <a:pt x="1526" y="2497"/>
                  <a:pt x="1526" y="2574"/>
                  <a:pt x="1552" y="2639"/>
                </a:cubicBezTo>
                <a:cubicBezTo>
                  <a:pt x="1591" y="2703"/>
                  <a:pt x="1643" y="2742"/>
                  <a:pt x="1707" y="2768"/>
                </a:cubicBezTo>
                <a:cubicBezTo>
                  <a:pt x="1759" y="2781"/>
                  <a:pt x="1798" y="2833"/>
                  <a:pt x="1811" y="2897"/>
                </a:cubicBezTo>
                <a:cubicBezTo>
                  <a:pt x="1798" y="2975"/>
                  <a:pt x="1759" y="3066"/>
                  <a:pt x="1707" y="3130"/>
                </a:cubicBezTo>
                <a:cubicBezTo>
                  <a:pt x="1668" y="3195"/>
                  <a:pt x="1319" y="3454"/>
                  <a:pt x="1371" y="3518"/>
                </a:cubicBezTo>
                <a:cubicBezTo>
                  <a:pt x="1423" y="3570"/>
                  <a:pt x="1487" y="3609"/>
                  <a:pt x="1552" y="3622"/>
                </a:cubicBezTo>
                <a:cubicBezTo>
                  <a:pt x="1694" y="3699"/>
                  <a:pt x="1462" y="5199"/>
                  <a:pt x="1371" y="5355"/>
                </a:cubicBezTo>
                <a:cubicBezTo>
                  <a:pt x="1500" y="5355"/>
                  <a:pt x="1604" y="5419"/>
                  <a:pt x="1694" y="5510"/>
                </a:cubicBezTo>
                <a:lnTo>
                  <a:pt x="1242" y="5820"/>
                </a:lnTo>
                <a:cubicBezTo>
                  <a:pt x="1138" y="5898"/>
                  <a:pt x="1242" y="6105"/>
                  <a:pt x="1293" y="6208"/>
                </a:cubicBezTo>
                <a:cubicBezTo>
                  <a:pt x="1319" y="6247"/>
                  <a:pt x="1345" y="6273"/>
                  <a:pt x="1345" y="6312"/>
                </a:cubicBezTo>
                <a:cubicBezTo>
                  <a:pt x="1358" y="6415"/>
                  <a:pt x="1203" y="6428"/>
                  <a:pt x="1138" y="6505"/>
                </a:cubicBezTo>
                <a:cubicBezTo>
                  <a:pt x="1087" y="6583"/>
                  <a:pt x="1112" y="6687"/>
                  <a:pt x="1190" y="6738"/>
                </a:cubicBezTo>
                <a:cubicBezTo>
                  <a:pt x="1268" y="6790"/>
                  <a:pt x="1358" y="6829"/>
                  <a:pt x="1449" y="6842"/>
                </a:cubicBezTo>
                <a:cubicBezTo>
                  <a:pt x="1384" y="6893"/>
                  <a:pt x="1436" y="7010"/>
                  <a:pt x="1526" y="7036"/>
                </a:cubicBezTo>
                <a:cubicBezTo>
                  <a:pt x="1604" y="7062"/>
                  <a:pt x="1694" y="7049"/>
                  <a:pt x="1785" y="7074"/>
                </a:cubicBezTo>
                <a:cubicBezTo>
                  <a:pt x="1862" y="7100"/>
                  <a:pt x="1927" y="7204"/>
                  <a:pt x="1862" y="7256"/>
                </a:cubicBezTo>
                <a:cubicBezTo>
                  <a:pt x="1940" y="7268"/>
                  <a:pt x="2005" y="7307"/>
                  <a:pt x="2043" y="7372"/>
                </a:cubicBezTo>
                <a:cubicBezTo>
                  <a:pt x="1979" y="7450"/>
                  <a:pt x="1681" y="7708"/>
                  <a:pt x="1824" y="7734"/>
                </a:cubicBezTo>
                <a:lnTo>
                  <a:pt x="1539" y="8083"/>
                </a:lnTo>
                <a:cubicBezTo>
                  <a:pt x="1570" y="8073"/>
                  <a:pt x="1602" y="8068"/>
                  <a:pt x="1632" y="8068"/>
                </a:cubicBezTo>
                <a:cubicBezTo>
                  <a:pt x="1717" y="8068"/>
                  <a:pt x="1800" y="8104"/>
                  <a:pt x="1875" y="8161"/>
                </a:cubicBezTo>
                <a:cubicBezTo>
                  <a:pt x="1953" y="8238"/>
                  <a:pt x="2056" y="8316"/>
                  <a:pt x="2160" y="8368"/>
                </a:cubicBezTo>
                <a:cubicBezTo>
                  <a:pt x="2237" y="8406"/>
                  <a:pt x="2328" y="8432"/>
                  <a:pt x="2419" y="8445"/>
                </a:cubicBezTo>
                <a:cubicBezTo>
                  <a:pt x="2794" y="8575"/>
                  <a:pt x="1591" y="9092"/>
                  <a:pt x="1668" y="9467"/>
                </a:cubicBezTo>
                <a:cubicBezTo>
                  <a:pt x="1565" y="9713"/>
                  <a:pt x="1319" y="10126"/>
                  <a:pt x="1513" y="10437"/>
                </a:cubicBezTo>
                <a:lnTo>
                  <a:pt x="1617" y="10786"/>
                </a:lnTo>
                <a:cubicBezTo>
                  <a:pt x="1733" y="10786"/>
                  <a:pt x="1733" y="10825"/>
                  <a:pt x="1811" y="10915"/>
                </a:cubicBezTo>
                <a:cubicBezTo>
                  <a:pt x="1862" y="10980"/>
                  <a:pt x="1927" y="11019"/>
                  <a:pt x="1992" y="11058"/>
                </a:cubicBezTo>
                <a:cubicBezTo>
                  <a:pt x="2018" y="11070"/>
                  <a:pt x="2031" y="11070"/>
                  <a:pt x="2043" y="11083"/>
                </a:cubicBezTo>
                <a:lnTo>
                  <a:pt x="47797" y="11083"/>
                </a:lnTo>
                <a:cubicBezTo>
                  <a:pt x="47745" y="10941"/>
                  <a:pt x="47719" y="10799"/>
                  <a:pt x="47706" y="10644"/>
                </a:cubicBezTo>
                <a:cubicBezTo>
                  <a:pt x="47525" y="10644"/>
                  <a:pt x="47642" y="10437"/>
                  <a:pt x="47460" y="10411"/>
                </a:cubicBezTo>
                <a:cubicBezTo>
                  <a:pt x="47486" y="10269"/>
                  <a:pt x="47590" y="10165"/>
                  <a:pt x="47732" y="10126"/>
                </a:cubicBezTo>
                <a:lnTo>
                  <a:pt x="47693" y="9984"/>
                </a:lnTo>
                <a:cubicBezTo>
                  <a:pt x="47745" y="9868"/>
                  <a:pt x="47965" y="9907"/>
                  <a:pt x="48017" y="9790"/>
                </a:cubicBezTo>
                <a:cubicBezTo>
                  <a:pt x="48029" y="9764"/>
                  <a:pt x="48017" y="9738"/>
                  <a:pt x="48017" y="9713"/>
                </a:cubicBezTo>
                <a:cubicBezTo>
                  <a:pt x="47978" y="9454"/>
                  <a:pt x="47422" y="9312"/>
                  <a:pt x="47344" y="9066"/>
                </a:cubicBezTo>
                <a:cubicBezTo>
                  <a:pt x="47266" y="8820"/>
                  <a:pt x="47667" y="8510"/>
                  <a:pt x="47758" y="8290"/>
                </a:cubicBezTo>
                <a:cubicBezTo>
                  <a:pt x="47810" y="8213"/>
                  <a:pt x="47836" y="8122"/>
                  <a:pt x="47848" y="8031"/>
                </a:cubicBezTo>
                <a:cubicBezTo>
                  <a:pt x="47836" y="7915"/>
                  <a:pt x="47771" y="7825"/>
                  <a:pt x="47680" y="7786"/>
                </a:cubicBezTo>
                <a:lnTo>
                  <a:pt x="47460" y="7786"/>
                </a:lnTo>
                <a:cubicBezTo>
                  <a:pt x="47538" y="7424"/>
                  <a:pt x="46930" y="7230"/>
                  <a:pt x="46659" y="6971"/>
                </a:cubicBezTo>
                <a:lnTo>
                  <a:pt x="46141" y="6505"/>
                </a:lnTo>
                <a:cubicBezTo>
                  <a:pt x="46038" y="6402"/>
                  <a:pt x="45947" y="6221"/>
                  <a:pt x="46077" y="6156"/>
                </a:cubicBezTo>
                <a:lnTo>
                  <a:pt x="45844" y="5975"/>
                </a:lnTo>
                <a:cubicBezTo>
                  <a:pt x="45935" y="5807"/>
                  <a:pt x="45870" y="5600"/>
                  <a:pt x="45689" y="5523"/>
                </a:cubicBezTo>
                <a:cubicBezTo>
                  <a:pt x="45547" y="5471"/>
                  <a:pt x="45999" y="4915"/>
                  <a:pt x="45909" y="4786"/>
                </a:cubicBezTo>
                <a:cubicBezTo>
                  <a:pt x="45999" y="4643"/>
                  <a:pt x="46284" y="4307"/>
                  <a:pt x="46167" y="4178"/>
                </a:cubicBezTo>
                <a:lnTo>
                  <a:pt x="46167" y="4178"/>
                </a:lnTo>
                <a:cubicBezTo>
                  <a:pt x="46155" y="4184"/>
                  <a:pt x="46141" y="4187"/>
                  <a:pt x="46128" y="4187"/>
                </a:cubicBezTo>
                <a:cubicBezTo>
                  <a:pt x="46059" y="4187"/>
                  <a:pt x="45986" y="4111"/>
                  <a:pt x="45986" y="4035"/>
                </a:cubicBezTo>
                <a:cubicBezTo>
                  <a:pt x="45986" y="3958"/>
                  <a:pt x="45611" y="3997"/>
                  <a:pt x="45547" y="3932"/>
                </a:cubicBezTo>
                <a:cubicBezTo>
                  <a:pt x="45495" y="3867"/>
                  <a:pt x="45430" y="3854"/>
                  <a:pt x="45366" y="3829"/>
                </a:cubicBezTo>
                <a:cubicBezTo>
                  <a:pt x="45223" y="3751"/>
                  <a:pt x="45146" y="3596"/>
                  <a:pt x="45184" y="3441"/>
                </a:cubicBezTo>
                <a:lnTo>
                  <a:pt x="45107" y="3441"/>
                </a:lnTo>
                <a:cubicBezTo>
                  <a:pt x="45172" y="3402"/>
                  <a:pt x="44486" y="3363"/>
                  <a:pt x="44590" y="3221"/>
                </a:cubicBezTo>
                <a:cubicBezTo>
                  <a:pt x="44473" y="3208"/>
                  <a:pt x="44499" y="3104"/>
                  <a:pt x="44421" y="3014"/>
                </a:cubicBezTo>
                <a:cubicBezTo>
                  <a:pt x="44473" y="2742"/>
                  <a:pt x="45495" y="2471"/>
                  <a:pt x="45417" y="2406"/>
                </a:cubicBezTo>
                <a:cubicBezTo>
                  <a:pt x="45353" y="2354"/>
                  <a:pt x="45223" y="2160"/>
                  <a:pt x="45133" y="2134"/>
                </a:cubicBezTo>
                <a:cubicBezTo>
                  <a:pt x="45210" y="2083"/>
                  <a:pt x="45353" y="1863"/>
                  <a:pt x="45262" y="1837"/>
                </a:cubicBezTo>
                <a:cubicBezTo>
                  <a:pt x="45184" y="1798"/>
                  <a:pt x="45456" y="738"/>
                  <a:pt x="45366" y="699"/>
                </a:cubicBezTo>
                <a:cubicBezTo>
                  <a:pt x="45275" y="660"/>
                  <a:pt x="45534" y="557"/>
                  <a:pt x="45521" y="479"/>
                </a:cubicBezTo>
                <a:cubicBezTo>
                  <a:pt x="45495" y="427"/>
                  <a:pt x="45547" y="389"/>
                  <a:pt x="45508" y="337"/>
                </a:cubicBezTo>
                <a:cubicBezTo>
                  <a:pt x="45572" y="246"/>
                  <a:pt x="45443" y="104"/>
                  <a:pt x="45314" y="78"/>
                </a:cubicBezTo>
                <a:cubicBezTo>
                  <a:pt x="45378" y="1"/>
                  <a:pt x="45249" y="14"/>
                  <a:pt x="45197" y="1"/>
                </a:cubicBezTo>
                <a:close/>
              </a:path>
            </a:pathLst>
          </a:custGeom>
          <a:solidFill>
            <a:schemeClr val="lt2">
              <a:alpha val="726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72"/>
          <p:cNvSpPr/>
          <p:nvPr/>
        </p:nvSpPr>
        <p:spPr>
          <a:xfrm rot="2611511">
            <a:off x="7110471" y="3282022"/>
            <a:ext cx="1200797" cy="277111"/>
          </a:xfrm>
          <a:custGeom>
            <a:avLst/>
            <a:gdLst/>
            <a:ahLst/>
            <a:cxnLst/>
            <a:rect l="l" t="t" r="r" b="b"/>
            <a:pathLst>
              <a:path w="48030" h="11084" extrusionOk="0">
                <a:moveTo>
                  <a:pt x="0" y="1"/>
                </a:moveTo>
                <a:cubicBezTo>
                  <a:pt x="142" y="221"/>
                  <a:pt x="220" y="466"/>
                  <a:pt x="233" y="725"/>
                </a:cubicBezTo>
                <a:cubicBezTo>
                  <a:pt x="414" y="725"/>
                  <a:pt x="259" y="1178"/>
                  <a:pt x="259" y="1178"/>
                </a:cubicBezTo>
                <a:cubicBezTo>
                  <a:pt x="362" y="1281"/>
                  <a:pt x="466" y="1462"/>
                  <a:pt x="324" y="1527"/>
                </a:cubicBezTo>
                <a:lnTo>
                  <a:pt x="440" y="1617"/>
                </a:lnTo>
                <a:cubicBezTo>
                  <a:pt x="505" y="1656"/>
                  <a:pt x="530" y="1734"/>
                  <a:pt x="518" y="1811"/>
                </a:cubicBezTo>
                <a:cubicBezTo>
                  <a:pt x="492" y="1953"/>
                  <a:pt x="569" y="2096"/>
                  <a:pt x="711" y="2160"/>
                </a:cubicBezTo>
                <a:cubicBezTo>
                  <a:pt x="783" y="2173"/>
                  <a:pt x="857" y="2180"/>
                  <a:pt x="933" y="2180"/>
                </a:cubicBezTo>
                <a:cubicBezTo>
                  <a:pt x="1009" y="2180"/>
                  <a:pt x="1087" y="2173"/>
                  <a:pt x="1164" y="2160"/>
                </a:cubicBezTo>
                <a:lnTo>
                  <a:pt x="1216" y="2160"/>
                </a:lnTo>
                <a:cubicBezTo>
                  <a:pt x="1226" y="2160"/>
                  <a:pt x="1235" y="2159"/>
                  <a:pt x="1245" y="2159"/>
                </a:cubicBezTo>
                <a:cubicBezTo>
                  <a:pt x="1424" y="2159"/>
                  <a:pt x="1551" y="2272"/>
                  <a:pt x="1539" y="2419"/>
                </a:cubicBezTo>
                <a:cubicBezTo>
                  <a:pt x="1526" y="2497"/>
                  <a:pt x="1526" y="2574"/>
                  <a:pt x="1552" y="2639"/>
                </a:cubicBezTo>
                <a:cubicBezTo>
                  <a:pt x="1591" y="2703"/>
                  <a:pt x="1643" y="2742"/>
                  <a:pt x="1707" y="2768"/>
                </a:cubicBezTo>
                <a:cubicBezTo>
                  <a:pt x="1759" y="2781"/>
                  <a:pt x="1798" y="2833"/>
                  <a:pt x="1811" y="2897"/>
                </a:cubicBezTo>
                <a:cubicBezTo>
                  <a:pt x="1798" y="2975"/>
                  <a:pt x="1759" y="3066"/>
                  <a:pt x="1707" y="3130"/>
                </a:cubicBezTo>
                <a:cubicBezTo>
                  <a:pt x="1668" y="3195"/>
                  <a:pt x="1319" y="3454"/>
                  <a:pt x="1371" y="3518"/>
                </a:cubicBezTo>
                <a:cubicBezTo>
                  <a:pt x="1423" y="3570"/>
                  <a:pt x="1487" y="3609"/>
                  <a:pt x="1552" y="3622"/>
                </a:cubicBezTo>
                <a:cubicBezTo>
                  <a:pt x="1694" y="3699"/>
                  <a:pt x="1462" y="5199"/>
                  <a:pt x="1371" y="5355"/>
                </a:cubicBezTo>
                <a:cubicBezTo>
                  <a:pt x="1500" y="5355"/>
                  <a:pt x="1604" y="5419"/>
                  <a:pt x="1694" y="5510"/>
                </a:cubicBezTo>
                <a:lnTo>
                  <a:pt x="1242" y="5820"/>
                </a:lnTo>
                <a:cubicBezTo>
                  <a:pt x="1138" y="5898"/>
                  <a:pt x="1242" y="6105"/>
                  <a:pt x="1293" y="6208"/>
                </a:cubicBezTo>
                <a:cubicBezTo>
                  <a:pt x="1319" y="6247"/>
                  <a:pt x="1345" y="6273"/>
                  <a:pt x="1345" y="6312"/>
                </a:cubicBezTo>
                <a:cubicBezTo>
                  <a:pt x="1358" y="6415"/>
                  <a:pt x="1203" y="6428"/>
                  <a:pt x="1138" y="6505"/>
                </a:cubicBezTo>
                <a:cubicBezTo>
                  <a:pt x="1087" y="6583"/>
                  <a:pt x="1112" y="6687"/>
                  <a:pt x="1190" y="6738"/>
                </a:cubicBezTo>
                <a:cubicBezTo>
                  <a:pt x="1268" y="6790"/>
                  <a:pt x="1358" y="6829"/>
                  <a:pt x="1449" y="6842"/>
                </a:cubicBezTo>
                <a:cubicBezTo>
                  <a:pt x="1384" y="6893"/>
                  <a:pt x="1436" y="7010"/>
                  <a:pt x="1526" y="7036"/>
                </a:cubicBezTo>
                <a:cubicBezTo>
                  <a:pt x="1604" y="7062"/>
                  <a:pt x="1694" y="7049"/>
                  <a:pt x="1785" y="7074"/>
                </a:cubicBezTo>
                <a:cubicBezTo>
                  <a:pt x="1862" y="7100"/>
                  <a:pt x="1927" y="7204"/>
                  <a:pt x="1862" y="7256"/>
                </a:cubicBezTo>
                <a:cubicBezTo>
                  <a:pt x="1940" y="7268"/>
                  <a:pt x="2005" y="7307"/>
                  <a:pt x="2043" y="7372"/>
                </a:cubicBezTo>
                <a:cubicBezTo>
                  <a:pt x="1979" y="7450"/>
                  <a:pt x="1681" y="7708"/>
                  <a:pt x="1824" y="7734"/>
                </a:cubicBezTo>
                <a:lnTo>
                  <a:pt x="1539" y="8083"/>
                </a:lnTo>
                <a:cubicBezTo>
                  <a:pt x="1570" y="8073"/>
                  <a:pt x="1602" y="8068"/>
                  <a:pt x="1632" y="8068"/>
                </a:cubicBezTo>
                <a:cubicBezTo>
                  <a:pt x="1717" y="8068"/>
                  <a:pt x="1800" y="8104"/>
                  <a:pt x="1875" y="8161"/>
                </a:cubicBezTo>
                <a:cubicBezTo>
                  <a:pt x="1953" y="8238"/>
                  <a:pt x="2056" y="8316"/>
                  <a:pt x="2160" y="8368"/>
                </a:cubicBezTo>
                <a:cubicBezTo>
                  <a:pt x="2237" y="8406"/>
                  <a:pt x="2328" y="8432"/>
                  <a:pt x="2419" y="8445"/>
                </a:cubicBezTo>
                <a:cubicBezTo>
                  <a:pt x="2794" y="8575"/>
                  <a:pt x="1591" y="9092"/>
                  <a:pt x="1668" y="9467"/>
                </a:cubicBezTo>
                <a:cubicBezTo>
                  <a:pt x="1565" y="9713"/>
                  <a:pt x="1319" y="10126"/>
                  <a:pt x="1513" y="10437"/>
                </a:cubicBezTo>
                <a:lnTo>
                  <a:pt x="1617" y="10786"/>
                </a:lnTo>
                <a:cubicBezTo>
                  <a:pt x="1733" y="10786"/>
                  <a:pt x="1733" y="10825"/>
                  <a:pt x="1811" y="10915"/>
                </a:cubicBezTo>
                <a:cubicBezTo>
                  <a:pt x="1862" y="10980"/>
                  <a:pt x="1927" y="11019"/>
                  <a:pt x="1992" y="11058"/>
                </a:cubicBezTo>
                <a:cubicBezTo>
                  <a:pt x="2018" y="11070"/>
                  <a:pt x="2031" y="11070"/>
                  <a:pt x="2043" y="11083"/>
                </a:cubicBezTo>
                <a:lnTo>
                  <a:pt x="47797" y="11083"/>
                </a:lnTo>
                <a:cubicBezTo>
                  <a:pt x="47745" y="10941"/>
                  <a:pt x="47719" y="10799"/>
                  <a:pt x="47706" y="10644"/>
                </a:cubicBezTo>
                <a:cubicBezTo>
                  <a:pt x="47525" y="10644"/>
                  <a:pt x="47642" y="10437"/>
                  <a:pt x="47460" y="10411"/>
                </a:cubicBezTo>
                <a:cubicBezTo>
                  <a:pt x="47486" y="10269"/>
                  <a:pt x="47590" y="10165"/>
                  <a:pt x="47732" y="10126"/>
                </a:cubicBezTo>
                <a:lnTo>
                  <a:pt x="47693" y="9984"/>
                </a:lnTo>
                <a:cubicBezTo>
                  <a:pt x="47745" y="9868"/>
                  <a:pt x="47965" y="9907"/>
                  <a:pt x="48017" y="9790"/>
                </a:cubicBezTo>
                <a:cubicBezTo>
                  <a:pt x="48029" y="9764"/>
                  <a:pt x="48017" y="9738"/>
                  <a:pt x="48017" y="9713"/>
                </a:cubicBezTo>
                <a:cubicBezTo>
                  <a:pt x="47978" y="9454"/>
                  <a:pt x="47422" y="9312"/>
                  <a:pt x="47344" y="9066"/>
                </a:cubicBezTo>
                <a:cubicBezTo>
                  <a:pt x="47266" y="8820"/>
                  <a:pt x="47667" y="8510"/>
                  <a:pt x="47758" y="8290"/>
                </a:cubicBezTo>
                <a:cubicBezTo>
                  <a:pt x="47810" y="8213"/>
                  <a:pt x="47836" y="8122"/>
                  <a:pt x="47848" y="8031"/>
                </a:cubicBezTo>
                <a:cubicBezTo>
                  <a:pt x="47836" y="7915"/>
                  <a:pt x="47771" y="7825"/>
                  <a:pt x="47680" y="7786"/>
                </a:cubicBezTo>
                <a:lnTo>
                  <a:pt x="47460" y="7786"/>
                </a:lnTo>
                <a:cubicBezTo>
                  <a:pt x="47538" y="7424"/>
                  <a:pt x="46930" y="7230"/>
                  <a:pt x="46659" y="6971"/>
                </a:cubicBezTo>
                <a:lnTo>
                  <a:pt x="46141" y="6505"/>
                </a:lnTo>
                <a:cubicBezTo>
                  <a:pt x="46038" y="6402"/>
                  <a:pt x="45947" y="6221"/>
                  <a:pt x="46077" y="6156"/>
                </a:cubicBezTo>
                <a:lnTo>
                  <a:pt x="45844" y="5975"/>
                </a:lnTo>
                <a:cubicBezTo>
                  <a:pt x="45935" y="5807"/>
                  <a:pt x="45870" y="5600"/>
                  <a:pt x="45689" y="5523"/>
                </a:cubicBezTo>
                <a:cubicBezTo>
                  <a:pt x="45547" y="5471"/>
                  <a:pt x="45999" y="4915"/>
                  <a:pt x="45909" y="4786"/>
                </a:cubicBezTo>
                <a:cubicBezTo>
                  <a:pt x="45999" y="4643"/>
                  <a:pt x="46284" y="4307"/>
                  <a:pt x="46167" y="4178"/>
                </a:cubicBezTo>
                <a:lnTo>
                  <a:pt x="46167" y="4178"/>
                </a:lnTo>
                <a:cubicBezTo>
                  <a:pt x="46155" y="4184"/>
                  <a:pt x="46141" y="4187"/>
                  <a:pt x="46128" y="4187"/>
                </a:cubicBezTo>
                <a:cubicBezTo>
                  <a:pt x="46059" y="4187"/>
                  <a:pt x="45986" y="4111"/>
                  <a:pt x="45986" y="4035"/>
                </a:cubicBezTo>
                <a:cubicBezTo>
                  <a:pt x="45986" y="3958"/>
                  <a:pt x="45611" y="3997"/>
                  <a:pt x="45547" y="3932"/>
                </a:cubicBezTo>
                <a:cubicBezTo>
                  <a:pt x="45495" y="3867"/>
                  <a:pt x="45430" y="3854"/>
                  <a:pt x="45366" y="3829"/>
                </a:cubicBezTo>
                <a:cubicBezTo>
                  <a:pt x="45223" y="3751"/>
                  <a:pt x="45146" y="3596"/>
                  <a:pt x="45184" y="3441"/>
                </a:cubicBezTo>
                <a:lnTo>
                  <a:pt x="45107" y="3441"/>
                </a:lnTo>
                <a:cubicBezTo>
                  <a:pt x="45172" y="3402"/>
                  <a:pt x="44486" y="3363"/>
                  <a:pt x="44590" y="3221"/>
                </a:cubicBezTo>
                <a:cubicBezTo>
                  <a:pt x="44473" y="3208"/>
                  <a:pt x="44499" y="3104"/>
                  <a:pt x="44421" y="3014"/>
                </a:cubicBezTo>
                <a:cubicBezTo>
                  <a:pt x="44473" y="2742"/>
                  <a:pt x="45495" y="2471"/>
                  <a:pt x="45417" y="2406"/>
                </a:cubicBezTo>
                <a:cubicBezTo>
                  <a:pt x="45353" y="2354"/>
                  <a:pt x="45223" y="2160"/>
                  <a:pt x="45133" y="2134"/>
                </a:cubicBezTo>
                <a:cubicBezTo>
                  <a:pt x="45210" y="2083"/>
                  <a:pt x="45353" y="1863"/>
                  <a:pt x="45262" y="1837"/>
                </a:cubicBezTo>
                <a:cubicBezTo>
                  <a:pt x="45184" y="1798"/>
                  <a:pt x="45456" y="738"/>
                  <a:pt x="45366" y="699"/>
                </a:cubicBezTo>
                <a:cubicBezTo>
                  <a:pt x="45275" y="660"/>
                  <a:pt x="45534" y="557"/>
                  <a:pt x="45521" y="479"/>
                </a:cubicBezTo>
                <a:cubicBezTo>
                  <a:pt x="45495" y="427"/>
                  <a:pt x="45547" y="389"/>
                  <a:pt x="45508" y="337"/>
                </a:cubicBezTo>
                <a:cubicBezTo>
                  <a:pt x="45572" y="246"/>
                  <a:pt x="45443" y="104"/>
                  <a:pt x="45314" y="78"/>
                </a:cubicBezTo>
                <a:cubicBezTo>
                  <a:pt x="45378" y="1"/>
                  <a:pt x="45249" y="14"/>
                  <a:pt x="45197" y="1"/>
                </a:cubicBezTo>
                <a:close/>
              </a:path>
            </a:pathLst>
          </a:custGeom>
          <a:solidFill>
            <a:schemeClr val="lt2">
              <a:alpha val="726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11" name="Google Shape;711;p72"/>
          <p:cNvGrpSpPr/>
          <p:nvPr/>
        </p:nvGrpSpPr>
        <p:grpSpPr>
          <a:xfrm>
            <a:off x="6470009" y="1081684"/>
            <a:ext cx="1773071" cy="1697065"/>
            <a:chOff x="6470009" y="1081684"/>
            <a:chExt cx="1773071" cy="1697065"/>
          </a:xfrm>
        </p:grpSpPr>
        <p:pic>
          <p:nvPicPr>
            <p:cNvPr id="712" name="Google Shape;712;p72"/>
            <p:cNvPicPr preferRelativeResize="0"/>
            <p:nvPr/>
          </p:nvPicPr>
          <p:blipFill rotWithShape="1">
            <a:blip r:embed="rId3">
              <a:alphaModFix/>
            </a:blip>
            <a:srcRect l="18586" r="18579"/>
            <a:stretch/>
          </p:blipFill>
          <p:spPr>
            <a:xfrm rot="-833778" flipH="1">
              <a:off x="6608881" y="1280132"/>
              <a:ext cx="1495310" cy="1338647"/>
            </a:xfrm>
            <a:prstGeom prst="rect">
              <a:avLst/>
            </a:prstGeom>
            <a:noFill/>
            <a:ln>
              <a:noFill/>
            </a:ln>
            <a:effectLst>
              <a:outerShdw blurRad="57150" dist="38100" dir="2280000" algn="bl" rotWithShape="0">
                <a:srgbClr val="000000">
                  <a:alpha val="20000"/>
                </a:srgbClr>
              </a:outerShdw>
            </a:effectLst>
          </p:spPr>
        </p:pic>
        <p:sp>
          <p:nvSpPr>
            <p:cNvPr id="713" name="Google Shape;713;p72"/>
            <p:cNvSpPr/>
            <p:nvPr/>
          </p:nvSpPr>
          <p:spPr>
            <a:xfrm rot="930702">
              <a:off x="7506466" y="1171919"/>
              <a:ext cx="712543" cy="277104"/>
            </a:xfrm>
            <a:custGeom>
              <a:avLst/>
              <a:gdLst/>
              <a:ahLst/>
              <a:cxnLst/>
              <a:rect l="l" t="t" r="r" b="b"/>
              <a:pathLst>
                <a:path w="48030" h="11084" extrusionOk="0">
                  <a:moveTo>
                    <a:pt x="0" y="1"/>
                  </a:moveTo>
                  <a:cubicBezTo>
                    <a:pt x="142" y="221"/>
                    <a:pt x="220" y="466"/>
                    <a:pt x="233" y="725"/>
                  </a:cubicBezTo>
                  <a:cubicBezTo>
                    <a:pt x="414" y="725"/>
                    <a:pt x="259" y="1178"/>
                    <a:pt x="259" y="1178"/>
                  </a:cubicBezTo>
                  <a:cubicBezTo>
                    <a:pt x="362" y="1281"/>
                    <a:pt x="466" y="1462"/>
                    <a:pt x="324" y="1527"/>
                  </a:cubicBezTo>
                  <a:lnTo>
                    <a:pt x="440" y="1617"/>
                  </a:lnTo>
                  <a:cubicBezTo>
                    <a:pt x="505" y="1656"/>
                    <a:pt x="530" y="1734"/>
                    <a:pt x="518" y="1811"/>
                  </a:cubicBezTo>
                  <a:cubicBezTo>
                    <a:pt x="492" y="1953"/>
                    <a:pt x="569" y="2096"/>
                    <a:pt x="711" y="2160"/>
                  </a:cubicBezTo>
                  <a:cubicBezTo>
                    <a:pt x="783" y="2173"/>
                    <a:pt x="857" y="2180"/>
                    <a:pt x="933" y="2180"/>
                  </a:cubicBezTo>
                  <a:cubicBezTo>
                    <a:pt x="1009" y="2180"/>
                    <a:pt x="1087" y="2173"/>
                    <a:pt x="1164" y="2160"/>
                  </a:cubicBezTo>
                  <a:lnTo>
                    <a:pt x="1216" y="2160"/>
                  </a:lnTo>
                  <a:cubicBezTo>
                    <a:pt x="1226" y="2160"/>
                    <a:pt x="1235" y="2159"/>
                    <a:pt x="1245" y="2159"/>
                  </a:cubicBezTo>
                  <a:cubicBezTo>
                    <a:pt x="1424" y="2159"/>
                    <a:pt x="1551" y="2272"/>
                    <a:pt x="1539" y="2419"/>
                  </a:cubicBezTo>
                  <a:cubicBezTo>
                    <a:pt x="1526" y="2497"/>
                    <a:pt x="1526" y="2574"/>
                    <a:pt x="1552" y="2639"/>
                  </a:cubicBezTo>
                  <a:cubicBezTo>
                    <a:pt x="1591" y="2703"/>
                    <a:pt x="1643" y="2742"/>
                    <a:pt x="1707" y="2768"/>
                  </a:cubicBezTo>
                  <a:cubicBezTo>
                    <a:pt x="1759" y="2781"/>
                    <a:pt x="1798" y="2833"/>
                    <a:pt x="1811" y="2897"/>
                  </a:cubicBezTo>
                  <a:cubicBezTo>
                    <a:pt x="1798" y="2975"/>
                    <a:pt x="1759" y="3066"/>
                    <a:pt x="1707" y="3130"/>
                  </a:cubicBezTo>
                  <a:cubicBezTo>
                    <a:pt x="1668" y="3195"/>
                    <a:pt x="1319" y="3454"/>
                    <a:pt x="1371" y="3518"/>
                  </a:cubicBezTo>
                  <a:cubicBezTo>
                    <a:pt x="1423" y="3570"/>
                    <a:pt x="1487" y="3609"/>
                    <a:pt x="1552" y="3622"/>
                  </a:cubicBezTo>
                  <a:cubicBezTo>
                    <a:pt x="1694" y="3699"/>
                    <a:pt x="1462" y="5199"/>
                    <a:pt x="1371" y="5355"/>
                  </a:cubicBezTo>
                  <a:cubicBezTo>
                    <a:pt x="1500" y="5355"/>
                    <a:pt x="1604" y="5419"/>
                    <a:pt x="1694" y="5510"/>
                  </a:cubicBezTo>
                  <a:lnTo>
                    <a:pt x="1242" y="5820"/>
                  </a:lnTo>
                  <a:cubicBezTo>
                    <a:pt x="1138" y="5898"/>
                    <a:pt x="1242" y="6105"/>
                    <a:pt x="1293" y="6208"/>
                  </a:cubicBezTo>
                  <a:cubicBezTo>
                    <a:pt x="1319" y="6247"/>
                    <a:pt x="1345" y="6273"/>
                    <a:pt x="1345" y="6312"/>
                  </a:cubicBezTo>
                  <a:cubicBezTo>
                    <a:pt x="1358" y="6415"/>
                    <a:pt x="1203" y="6428"/>
                    <a:pt x="1138" y="6505"/>
                  </a:cubicBezTo>
                  <a:cubicBezTo>
                    <a:pt x="1087" y="6583"/>
                    <a:pt x="1112" y="6687"/>
                    <a:pt x="1190" y="6738"/>
                  </a:cubicBezTo>
                  <a:cubicBezTo>
                    <a:pt x="1268" y="6790"/>
                    <a:pt x="1358" y="6829"/>
                    <a:pt x="1449" y="6842"/>
                  </a:cubicBezTo>
                  <a:cubicBezTo>
                    <a:pt x="1384" y="6893"/>
                    <a:pt x="1436" y="7010"/>
                    <a:pt x="1526" y="7036"/>
                  </a:cubicBezTo>
                  <a:cubicBezTo>
                    <a:pt x="1604" y="7062"/>
                    <a:pt x="1694" y="7049"/>
                    <a:pt x="1785" y="7074"/>
                  </a:cubicBezTo>
                  <a:cubicBezTo>
                    <a:pt x="1862" y="7100"/>
                    <a:pt x="1927" y="7204"/>
                    <a:pt x="1862" y="7256"/>
                  </a:cubicBezTo>
                  <a:cubicBezTo>
                    <a:pt x="1940" y="7268"/>
                    <a:pt x="2005" y="7307"/>
                    <a:pt x="2043" y="7372"/>
                  </a:cubicBezTo>
                  <a:cubicBezTo>
                    <a:pt x="1979" y="7450"/>
                    <a:pt x="1681" y="7708"/>
                    <a:pt x="1824" y="7734"/>
                  </a:cubicBezTo>
                  <a:lnTo>
                    <a:pt x="1539" y="8083"/>
                  </a:lnTo>
                  <a:cubicBezTo>
                    <a:pt x="1570" y="8073"/>
                    <a:pt x="1602" y="8068"/>
                    <a:pt x="1632" y="8068"/>
                  </a:cubicBezTo>
                  <a:cubicBezTo>
                    <a:pt x="1717" y="8068"/>
                    <a:pt x="1800" y="8104"/>
                    <a:pt x="1875" y="8161"/>
                  </a:cubicBezTo>
                  <a:cubicBezTo>
                    <a:pt x="1953" y="8238"/>
                    <a:pt x="2056" y="8316"/>
                    <a:pt x="2160" y="8368"/>
                  </a:cubicBezTo>
                  <a:cubicBezTo>
                    <a:pt x="2237" y="8406"/>
                    <a:pt x="2328" y="8432"/>
                    <a:pt x="2419" y="8445"/>
                  </a:cubicBezTo>
                  <a:cubicBezTo>
                    <a:pt x="2794" y="8575"/>
                    <a:pt x="1591" y="9092"/>
                    <a:pt x="1668" y="9467"/>
                  </a:cubicBezTo>
                  <a:cubicBezTo>
                    <a:pt x="1565" y="9713"/>
                    <a:pt x="1319" y="10126"/>
                    <a:pt x="1513" y="10437"/>
                  </a:cubicBezTo>
                  <a:lnTo>
                    <a:pt x="1617" y="10786"/>
                  </a:lnTo>
                  <a:cubicBezTo>
                    <a:pt x="1733" y="10786"/>
                    <a:pt x="1733" y="10825"/>
                    <a:pt x="1811" y="10915"/>
                  </a:cubicBezTo>
                  <a:cubicBezTo>
                    <a:pt x="1862" y="10980"/>
                    <a:pt x="1927" y="11019"/>
                    <a:pt x="1992" y="11058"/>
                  </a:cubicBezTo>
                  <a:cubicBezTo>
                    <a:pt x="2018" y="11070"/>
                    <a:pt x="2031" y="11070"/>
                    <a:pt x="2043" y="11083"/>
                  </a:cubicBezTo>
                  <a:lnTo>
                    <a:pt x="47797" y="11083"/>
                  </a:lnTo>
                  <a:cubicBezTo>
                    <a:pt x="47745" y="10941"/>
                    <a:pt x="47719" y="10799"/>
                    <a:pt x="47706" y="10644"/>
                  </a:cubicBezTo>
                  <a:cubicBezTo>
                    <a:pt x="47525" y="10644"/>
                    <a:pt x="47642" y="10437"/>
                    <a:pt x="47460" y="10411"/>
                  </a:cubicBezTo>
                  <a:cubicBezTo>
                    <a:pt x="47486" y="10269"/>
                    <a:pt x="47590" y="10165"/>
                    <a:pt x="47732" y="10126"/>
                  </a:cubicBezTo>
                  <a:lnTo>
                    <a:pt x="47693" y="9984"/>
                  </a:lnTo>
                  <a:cubicBezTo>
                    <a:pt x="47745" y="9868"/>
                    <a:pt x="47965" y="9907"/>
                    <a:pt x="48017" y="9790"/>
                  </a:cubicBezTo>
                  <a:cubicBezTo>
                    <a:pt x="48029" y="9764"/>
                    <a:pt x="48017" y="9738"/>
                    <a:pt x="48017" y="9713"/>
                  </a:cubicBezTo>
                  <a:cubicBezTo>
                    <a:pt x="47978" y="9454"/>
                    <a:pt x="47422" y="9312"/>
                    <a:pt x="47344" y="9066"/>
                  </a:cubicBezTo>
                  <a:cubicBezTo>
                    <a:pt x="47266" y="8820"/>
                    <a:pt x="47667" y="8510"/>
                    <a:pt x="47758" y="8290"/>
                  </a:cubicBezTo>
                  <a:cubicBezTo>
                    <a:pt x="47810" y="8213"/>
                    <a:pt x="47836" y="8122"/>
                    <a:pt x="47848" y="8031"/>
                  </a:cubicBezTo>
                  <a:cubicBezTo>
                    <a:pt x="47836" y="7915"/>
                    <a:pt x="47771" y="7825"/>
                    <a:pt x="47680" y="7786"/>
                  </a:cubicBezTo>
                  <a:lnTo>
                    <a:pt x="47460" y="7786"/>
                  </a:lnTo>
                  <a:cubicBezTo>
                    <a:pt x="47538" y="7424"/>
                    <a:pt x="46930" y="7230"/>
                    <a:pt x="46659" y="6971"/>
                  </a:cubicBezTo>
                  <a:lnTo>
                    <a:pt x="46141" y="6505"/>
                  </a:lnTo>
                  <a:cubicBezTo>
                    <a:pt x="46038" y="6402"/>
                    <a:pt x="45947" y="6221"/>
                    <a:pt x="46077" y="6156"/>
                  </a:cubicBezTo>
                  <a:lnTo>
                    <a:pt x="45844" y="5975"/>
                  </a:lnTo>
                  <a:cubicBezTo>
                    <a:pt x="45935" y="5807"/>
                    <a:pt x="45870" y="5600"/>
                    <a:pt x="45689" y="5523"/>
                  </a:cubicBezTo>
                  <a:cubicBezTo>
                    <a:pt x="45547" y="5471"/>
                    <a:pt x="45999" y="4915"/>
                    <a:pt x="45909" y="4786"/>
                  </a:cubicBezTo>
                  <a:cubicBezTo>
                    <a:pt x="45999" y="4643"/>
                    <a:pt x="46284" y="4307"/>
                    <a:pt x="46167" y="4178"/>
                  </a:cubicBezTo>
                  <a:lnTo>
                    <a:pt x="46167" y="4178"/>
                  </a:lnTo>
                  <a:cubicBezTo>
                    <a:pt x="46155" y="4184"/>
                    <a:pt x="46141" y="4187"/>
                    <a:pt x="46128" y="4187"/>
                  </a:cubicBezTo>
                  <a:cubicBezTo>
                    <a:pt x="46059" y="4187"/>
                    <a:pt x="45986" y="4111"/>
                    <a:pt x="45986" y="4035"/>
                  </a:cubicBezTo>
                  <a:cubicBezTo>
                    <a:pt x="45986" y="3958"/>
                    <a:pt x="45611" y="3997"/>
                    <a:pt x="45547" y="3932"/>
                  </a:cubicBezTo>
                  <a:cubicBezTo>
                    <a:pt x="45495" y="3867"/>
                    <a:pt x="45430" y="3854"/>
                    <a:pt x="45366" y="3829"/>
                  </a:cubicBezTo>
                  <a:cubicBezTo>
                    <a:pt x="45223" y="3751"/>
                    <a:pt x="45146" y="3596"/>
                    <a:pt x="45184" y="3441"/>
                  </a:cubicBezTo>
                  <a:lnTo>
                    <a:pt x="45107" y="3441"/>
                  </a:lnTo>
                  <a:cubicBezTo>
                    <a:pt x="45172" y="3402"/>
                    <a:pt x="44486" y="3363"/>
                    <a:pt x="44590" y="3221"/>
                  </a:cubicBezTo>
                  <a:cubicBezTo>
                    <a:pt x="44473" y="3208"/>
                    <a:pt x="44499" y="3104"/>
                    <a:pt x="44421" y="3014"/>
                  </a:cubicBezTo>
                  <a:cubicBezTo>
                    <a:pt x="44473" y="2742"/>
                    <a:pt x="45495" y="2471"/>
                    <a:pt x="45417" y="2406"/>
                  </a:cubicBezTo>
                  <a:cubicBezTo>
                    <a:pt x="45353" y="2354"/>
                    <a:pt x="45223" y="2160"/>
                    <a:pt x="45133" y="2134"/>
                  </a:cubicBezTo>
                  <a:cubicBezTo>
                    <a:pt x="45210" y="2083"/>
                    <a:pt x="45353" y="1863"/>
                    <a:pt x="45262" y="1837"/>
                  </a:cubicBezTo>
                  <a:cubicBezTo>
                    <a:pt x="45184" y="1798"/>
                    <a:pt x="45456" y="738"/>
                    <a:pt x="45366" y="699"/>
                  </a:cubicBezTo>
                  <a:cubicBezTo>
                    <a:pt x="45275" y="660"/>
                    <a:pt x="45534" y="557"/>
                    <a:pt x="45521" y="479"/>
                  </a:cubicBezTo>
                  <a:cubicBezTo>
                    <a:pt x="45495" y="427"/>
                    <a:pt x="45547" y="389"/>
                    <a:pt x="45508" y="337"/>
                  </a:cubicBezTo>
                  <a:cubicBezTo>
                    <a:pt x="45572" y="246"/>
                    <a:pt x="45443" y="104"/>
                    <a:pt x="45314" y="78"/>
                  </a:cubicBezTo>
                  <a:cubicBezTo>
                    <a:pt x="45378" y="1"/>
                    <a:pt x="45249" y="14"/>
                    <a:pt x="45197" y="1"/>
                  </a:cubicBezTo>
                  <a:close/>
                </a:path>
              </a:pathLst>
            </a:custGeom>
            <a:solidFill>
              <a:schemeClr val="lt2">
                <a:alpha val="726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4="http://schemas.microsoft.com/office/powerpoint/2010/main">
    <mc:Choice Requires="p14">
      <p:transition spd="slow">
        <p:fade thruBlk="1"/>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711"/>
                                        </p:tgtEl>
                                        <p:attrNameLst>
                                          <p:attrName>style.visibility</p:attrName>
                                        </p:attrNameLst>
                                      </p:cBhvr>
                                      <p:to>
                                        <p:strVal val="visible"/>
                                      </p:to>
                                    </p:set>
                                    <p:animEffect transition="in" filter="fade">
                                      <p:cBhvr>
                                        <p:cTn id="7" dur="1000"/>
                                        <p:tgtEl>
                                          <p:spTgt spid="711"/>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670"/>
                                        </p:tgtEl>
                                        <p:attrNameLst>
                                          <p:attrName>style.visibility</p:attrName>
                                        </p:attrNameLst>
                                      </p:cBhvr>
                                      <p:to>
                                        <p:strVal val="visible"/>
                                      </p:to>
                                    </p:set>
                                    <p:animEffect transition="in" filter="fade">
                                      <p:cBhvr>
                                        <p:cTn id="11" dur="1000"/>
                                        <p:tgtEl>
                                          <p:spTgt spid="6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733"/>
        <p:cNvGrpSpPr/>
        <p:nvPr/>
      </p:nvGrpSpPr>
      <p:grpSpPr>
        <a:xfrm>
          <a:off x="0" y="0"/>
          <a:ext cx="0" cy="0"/>
          <a:chOff x="0" y="0"/>
          <a:chExt cx="0" cy="0"/>
        </a:xfrm>
      </p:grpSpPr>
      <p:grpSp>
        <p:nvGrpSpPr>
          <p:cNvPr id="734" name="Google Shape;734;p74"/>
          <p:cNvGrpSpPr/>
          <p:nvPr/>
        </p:nvGrpSpPr>
        <p:grpSpPr>
          <a:xfrm rot="-374717">
            <a:off x="1608656" y="1295162"/>
            <a:ext cx="2688741" cy="2687293"/>
            <a:chOff x="909462" y="662762"/>
            <a:chExt cx="2078855" cy="2077736"/>
          </a:xfrm>
        </p:grpSpPr>
        <p:sp>
          <p:nvSpPr>
            <p:cNvPr id="735" name="Google Shape;735;p74"/>
            <p:cNvSpPr/>
            <p:nvPr/>
          </p:nvSpPr>
          <p:spPr>
            <a:xfrm>
              <a:off x="909462" y="662762"/>
              <a:ext cx="2078855" cy="2077736"/>
            </a:xfrm>
            <a:custGeom>
              <a:avLst/>
              <a:gdLst/>
              <a:ahLst/>
              <a:cxnLst/>
              <a:rect l="l" t="t" r="r" b="b"/>
              <a:pathLst>
                <a:path w="25593" h="25580" extrusionOk="0">
                  <a:moveTo>
                    <a:pt x="13579" y="25334"/>
                  </a:moveTo>
                  <a:lnTo>
                    <a:pt x="0" y="25580"/>
                  </a:lnTo>
                  <a:lnTo>
                    <a:pt x="0" y="0"/>
                  </a:lnTo>
                  <a:lnTo>
                    <a:pt x="25593" y="0"/>
                  </a:lnTo>
                  <a:lnTo>
                    <a:pt x="25463" y="13579"/>
                  </a:lnTo>
                  <a:cubicBezTo>
                    <a:pt x="25463" y="23808"/>
                    <a:pt x="18390" y="25334"/>
                    <a:pt x="13579" y="25334"/>
                  </a:cubicBezTo>
                  <a:close/>
                </a:path>
              </a:pathLst>
            </a:custGeom>
            <a:solidFill>
              <a:schemeClr val="accent3"/>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74"/>
            <p:cNvSpPr/>
            <p:nvPr/>
          </p:nvSpPr>
          <p:spPr>
            <a:xfrm>
              <a:off x="2332780" y="2207901"/>
              <a:ext cx="572573" cy="479065"/>
            </a:xfrm>
            <a:custGeom>
              <a:avLst/>
              <a:gdLst/>
              <a:ahLst/>
              <a:cxnLst/>
              <a:rect l="l" t="t" r="r" b="b"/>
              <a:pathLst>
                <a:path w="7049" h="5898" extrusionOk="0">
                  <a:moveTo>
                    <a:pt x="0" y="5897"/>
                  </a:moveTo>
                  <a:cubicBezTo>
                    <a:pt x="0" y="5897"/>
                    <a:pt x="3608" y="4694"/>
                    <a:pt x="3725" y="1888"/>
                  </a:cubicBezTo>
                  <a:cubicBezTo>
                    <a:pt x="3725" y="1888"/>
                    <a:pt x="6169" y="1655"/>
                    <a:pt x="7048" y="0"/>
                  </a:cubicBezTo>
                  <a:cubicBezTo>
                    <a:pt x="7048" y="0"/>
                    <a:pt x="6841" y="841"/>
                    <a:pt x="6246" y="1785"/>
                  </a:cubicBezTo>
                  <a:cubicBezTo>
                    <a:pt x="5949" y="2224"/>
                    <a:pt x="5561" y="2716"/>
                    <a:pt x="5134" y="3156"/>
                  </a:cubicBezTo>
                  <a:cubicBezTo>
                    <a:pt x="3841" y="4449"/>
                    <a:pt x="2043" y="5419"/>
                    <a:pt x="0" y="58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38" name="Google Shape;738;p74"/>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400" dirty="0"/>
              <a:t>Conclusion and Strategic Planning</a:t>
            </a:r>
            <a:endParaRPr sz="2400" dirty="0"/>
          </a:p>
        </p:txBody>
      </p:sp>
      <p:sp>
        <p:nvSpPr>
          <p:cNvPr id="737" name="Google Shape;737;p74"/>
          <p:cNvSpPr txBox="1">
            <a:spLocks noGrp="1"/>
          </p:cNvSpPr>
          <p:nvPr>
            <p:ph type="subTitle" idx="1"/>
          </p:nvPr>
        </p:nvSpPr>
        <p:spPr>
          <a:xfrm>
            <a:off x="4682633" y="1342211"/>
            <a:ext cx="3227039" cy="3075818"/>
          </a:xfrm>
          <a:prstGeom prst="rect">
            <a:avLst/>
          </a:prstGeom>
        </p:spPr>
        <p:txBody>
          <a:bodyPr spcFirstLastPara="1" wrap="square" lIns="91425" tIns="91425" rIns="91425" bIns="91425" anchor="t" anchorCtr="0">
            <a:noAutofit/>
          </a:bodyPr>
          <a:lstStyle/>
          <a:p>
            <a:pPr marL="171450" indent="-171450">
              <a:buFont typeface="Arial" panose="020B0604020202020204" pitchFamily="34" charset="0"/>
              <a:buChar char="•"/>
            </a:pPr>
            <a:r>
              <a:rPr lang="en-GB" sz="1200" dirty="0" err="1">
                <a:latin typeface="Times New Roman" panose="02020603050405020304" pitchFamily="18" charset="0"/>
                <a:cs typeface="Times New Roman" panose="02020603050405020304" pitchFamily="18" charset="0"/>
              </a:rPr>
              <a:t>Croeso</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Creatives</a:t>
            </a:r>
            <a:r>
              <a:rPr lang="en-GB" sz="1200" dirty="0">
                <a:latin typeface="Times New Roman" panose="02020603050405020304" pitchFamily="18" charset="0"/>
                <a:cs typeface="Times New Roman" panose="02020603050405020304" pitchFamily="18" charset="0"/>
              </a:rPr>
              <a:t> offers strategically position.</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Uses capitalising the effective management.</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Manages the Wales’ flourishing creative industries.</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Manages the timing of the peak tourism.</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Use of choices of culturally rich venues for the enhancement in the overall feasibility. </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Market analysis allows demanding process and manageable competition.</a:t>
            </a: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Impactful management for the successful event. </a:t>
            </a:r>
            <a:endParaRPr lang="en-US" sz="1200" dirty="0">
              <a:latin typeface="Times New Roman" panose="02020603050405020304" pitchFamily="18" charset="0"/>
              <a:cs typeface="Times New Roman" panose="02020603050405020304" pitchFamily="18" charset="0"/>
            </a:endParaRPr>
          </a:p>
        </p:txBody>
      </p:sp>
      <p:sp>
        <p:nvSpPr>
          <p:cNvPr id="743" name="Google Shape;743;p74"/>
          <p:cNvSpPr/>
          <p:nvPr/>
        </p:nvSpPr>
        <p:spPr>
          <a:xfrm>
            <a:off x="1017306" y="3394569"/>
            <a:ext cx="491354" cy="797407"/>
          </a:xfrm>
          <a:custGeom>
            <a:avLst/>
            <a:gdLst/>
            <a:ahLst/>
            <a:cxnLst/>
            <a:rect l="l" t="t" r="r" b="b"/>
            <a:pathLst>
              <a:path w="7064" h="11464" extrusionOk="0">
                <a:moveTo>
                  <a:pt x="4120" y="1"/>
                </a:moveTo>
                <a:cubicBezTo>
                  <a:pt x="3365" y="1"/>
                  <a:pt x="2622" y="380"/>
                  <a:pt x="2097" y="1030"/>
                </a:cubicBezTo>
                <a:cubicBezTo>
                  <a:pt x="1153" y="2181"/>
                  <a:pt x="946" y="3914"/>
                  <a:pt x="933" y="5350"/>
                </a:cubicBezTo>
                <a:cubicBezTo>
                  <a:pt x="933" y="6216"/>
                  <a:pt x="1024" y="7083"/>
                  <a:pt x="1257" y="7923"/>
                </a:cubicBezTo>
                <a:cubicBezTo>
                  <a:pt x="1321" y="8182"/>
                  <a:pt x="1386" y="8518"/>
                  <a:pt x="1490" y="8790"/>
                </a:cubicBezTo>
                <a:cubicBezTo>
                  <a:pt x="1102" y="8505"/>
                  <a:pt x="701" y="8221"/>
                  <a:pt x="300" y="7962"/>
                </a:cubicBezTo>
                <a:cubicBezTo>
                  <a:pt x="276" y="7946"/>
                  <a:pt x="248" y="7939"/>
                  <a:pt x="220" y="7939"/>
                </a:cubicBezTo>
                <a:cubicBezTo>
                  <a:pt x="113" y="7939"/>
                  <a:pt x="0" y="8043"/>
                  <a:pt x="41" y="8156"/>
                </a:cubicBezTo>
                <a:cubicBezTo>
                  <a:pt x="494" y="9307"/>
                  <a:pt x="1102" y="10380"/>
                  <a:pt x="1865" y="11376"/>
                </a:cubicBezTo>
                <a:cubicBezTo>
                  <a:pt x="1905" y="11431"/>
                  <a:pt x="1972" y="11464"/>
                  <a:pt x="2034" y="11464"/>
                </a:cubicBezTo>
                <a:cubicBezTo>
                  <a:pt x="2091" y="11464"/>
                  <a:pt x="2144" y="11437"/>
                  <a:pt x="2175" y="11376"/>
                </a:cubicBezTo>
                <a:cubicBezTo>
                  <a:pt x="2834" y="10070"/>
                  <a:pt x="3442" y="8738"/>
                  <a:pt x="3998" y="7380"/>
                </a:cubicBezTo>
                <a:cubicBezTo>
                  <a:pt x="4051" y="7264"/>
                  <a:pt x="3922" y="7156"/>
                  <a:pt x="3810" y="7156"/>
                </a:cubicBezTo>
                <a:cubicBezTo>
                  <a:pt x="3785" y="7156"/>
                  <a:pt x="3761" y="7161"/>
                  <a:pt x="3740" y="7173"/>
                </a:cubicBezTo>
                <a:cubicBezTo>
                  <a:pt x="3209" y="7496"/>
                  <a:pt x="2757" y="7897"/>
                  <a:pt x="2343" y="8376"/>
                </a:cubicBezTo>
                <a:cubicBezTo>
                  <a:pt x="1890" y="6915"/>
                  <a:pt x="1671" y="5350"/>
                  <a:pt x="2071" y="3863"/>
                </a:cubicBezTo>
                <a:cubicBezTo>
                  <a:pt x="2304" y="3035"/>
                  <a:pt x="2847" y="1690"/>
                  <a:pt x="3869" y="1677"/>
                </a:cubicBezTo>
                <a:cubicBezTo>
                  <a:pt x="3874" y="1677"/>
                  <a:pt x="3880" y="1677"/>
                  <a:pt x="3885" y="1677"/>
                </a:cubicBezTo>
                <a:cubicBezTo>
                  <a:pt x="5101" y="1677"/>
                  <a:pt x="5448" y="3168"/>
                  <a:pt x="5641" y="4082"/>
                </a:cubicBezTo>
                <a:cubicBezTo>
                  <a:pt x="5661" y="4175"/>
                  <a:pt x="5731" y="4214"/>
                  <a:pt x="5804" y="4214"/>
                </a:cubicBezTo>
                <a:cubicBezTo>
                  <a:pt x="5915" y="4214"/>
                  <a:pt x="6034" y="4124"/>
                  <a:pt x="6003" y="3992"/>
                </a:cubicBezTo>
                <a:cubicBezTo>
                  <a:pt x="5796" y="2983"/>
                  <a:pt x="5485" y="1806"/>
                  <a:pt x="4412" y="1418"/>
                </a:cubicBezTo>
                <a:cubicBezTo>
                  <a:pt x="4238" y="1353"/>
                  <a:pt x="4067" y="1324"/>
                  <a:pt x="3903" y="1324"/>
                </a:cubicBezTo>
                <a:cubicBezTo>
                  <a:pt x="3347" y="1324"/>
                  <a:pt x="2857" y="1664"/>
                  <a:pt x="2498" y="2143"/>
                </a:cubicBezTo>
                <a:cubicBezTo>
                  <a:pt x="1089" y="4044"/>
                  <a:pt x="1451" y="6708"/>
                  <a:pt x="2136" y="8790"/>
                </a:cubicBezTo>
                <a:cubicBezTo>
                  <a:pt x="2164" y="8881"/>
                  <a:pt x="2235" y="8923"/>
                  <a:pt x="2306" y="8923"/>
                </a:cubicBezTo>
                <a:cubicBezTo>
                  <a:pt x="2365" y="8923"/>
                  <a:pt x="2424" y="8894"/>
                  <a:pt x="2459" y="8841"/>
                </a:cubicBezTo>
                <a:cubicBezTo>
                  <a:pt x="2757" y="8453"/>
                  <a:pt x="3093" y="8130"/>
                  <a:pt x="3468" y="7833"/>
                </a:cubicBezTo>
                <a:lnTo>
                  <a:pt x="3468" y="7833"/>
                </a:lnTo>
                <a:cubicBezTo>
                  <a:pt x="3028" y="8906"/>
                  <a:pt x="2537" y="9941"/>
                  <a:pt x="2033" y="10962"/>
                </a:cubicBezTo>
                <a:cubicBezTo>
                  <a:pt x="1490" y="10212"/>
                  <a:pt x="1024" y="9423"/>
                  <a:pt x="636" y="8596"/>
                </a:cubicBezTo>
                <a:lnTo>
                  <a:pt x="636" y="8596"/>
                </a:lnTo>
                <a:cubicBezTo>
                  <a:pt x="1089" y="8906"/>
                  <a:pt x="1541" y="9191"/>
                  <a:pt x="2046" y="9436"/>
                </a:cubicBezTo>
                <a:cubicBezTo>
                  <a:pt x="2057" y="9443"/>
                  <a:pt x="2068" y="9446"/>
                  <a:pt x="2078" y="9446"/>
                </a:cubicBezTo>
                <a:cubicBezTo>
                  <a:pt x="2129" y="9446"/>
                  <a:pt x="2166" y="9378"/>
                  <a:pt x="2123" y="9346"/>
                </a:cubicBezTo>
                <a:cubicBezTo>
                  <a:pt x="2175" y="9294"/>
                  <a:pt x="2188" y="9216"/>
                  <a:pt x="2110" y="9165"/>
                </a:cubicBezTo>
                <a:cubicBezTo>
                  <a:pt x="1658" y="8919"/>
                  <a:pt x="1541" y="7872"/>
                  <a:pt x="1464" y="7432"/>
                </a:cubicBezTo>
                <a:cubicBezTo>
                  <a:pt x="1347" y="6798"/>
                  <a:pt x="1283" y="6139"/>
                  <a:pt x="1283" y="5492"/>
                </a:cubicBezTo>
                <a:cubicBezTo>
                  <a:pt x="1283" y="4302"/>
                  <a:pt x="1451" y="2970"/>
                  <a:pt x="1994" y="1910"/>
                </a:cubicBezTo>
                <a:cubicBezTo>
                  <a:pt x="2450" y="1023"/>
                  <a:pt x="3282" y="400"/>
                  <a:pt x="4150" y="400"/>
                </a:cubicBezTo>
                <a:cubicBezTo>
                  <a:pt x="4610" y="400"/>
                  <a:pt x="5081" y="575"/>
                  <a:pt x="5511" y="979"/>
                </a:cubicBezTo>
                <a:cubicBezTo>
                  <a:pt x="6507" y="1923"/>
                  <a:pt x="6598" y="3358"/>
                  <a:pt x="6675" y="4626"/>
                </a:cubicBezTo>
                <a:cubicBezTo>
                  <a:pt x="6688" y="4742"/>
                  <a:pt x="6785" y="4800"/>
                  <a:pt x="6879" y="4800"/>
                </a:cubicBezTo>
                <a:cubicBezTo>
                  <a:pt x="6973" y="4800"/>
                  <a:pt x="7063" y="4742"/>
                  <a:pt x="7063" y="4626"/>
                </a:cubicBezTo>
                <a:cubicBezTo>
                  <a:pt x="6960" y="3151"/>
                  <a:pt x="6792" y="1496"/>
                  <a:pt x="5550" y="513"/>
                </a:cubicBezTo>
                <a:cubicBezTo>
                  <a:pt x="5107" y="161"/>
                  <a:pt x="4611" y="1"/>
                  <a:pt x="41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44" name="Google Shape;744;p74"/>
          <p:cNvGrpSpPr/>
          <p:nvPr/>
        </p:nvGrpSpPr>
        <p:grpSpPr>
          <a:xfrm rot="-919873">
            <a:off x="6698603" y="3772664"/>
            <a:ext cx="1944467" cy="973242"/>
            <a:chOff x="2748507" y="3864246"/>
            <a:chExt cx="1742169" cy="835711"/>
          </a:xfrm>
        </p:grpSpPr>
        <p:sp>
          <p:nvSpPr>
            <p:cNvPr id="745" name="Google Shape;745;p74"/>
            <p:cNvSpPr/>
            <p:nvPr/>
          </p:nvSpPr>
          <p:spPr>
            <a:xfrm>
              <a:off x="2888064" y="3979116"/>
              <a:ext cx="1602612" cy="720841"/>
            </a:xfrm>
            <a:custGeom>
              <a:avLst/>
              <a:gdLst/>
              <a:ahLst/>
              <a:cxnLst/>
              <a:rect l="l" t="t" r="r" b="b"/>
              <a:pathLst>
                <a:path w="68730" h="40922" extrusionOk="0">
                  <a:moveTo>
                    <a:pt x="1" y="1"/>
                  </a:moveTo>
                  <a:lnTo>
                    <a:pt x="1" y="40921"/>
                  </a:lnTo>
                  <a:lnTo>
                    <a:pt x="60191" y="40921"/>
                  </a:lnTo>
                  <a:lnTo>
                    <a:pt x="68729" y="30861"/>
                  </a:lnTo>
                  <a:lnTo>
                    <a:pt x="68729" y="1"/>
                  </a:lnTo>
                  <a:close/>
                </a:path>
              </a:pathLst>
            </a:custGeom>
            <a:solidFill>
              <a:schemeClr val="dk2"/>
            </a:solidFill>
            <a:ln>
              <a:noFill/>
            </a:ln>
            <a:effectLst>
              <a:outerShdw blurRad="57150" dist="38100" dir="1980000" algn="bl" rotWithShape="0">
                <a:srgbClr val="000000">
                  <a:alpha val="200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2500" b="1">
                  <a:latin typeface="Playfair Display"/>
                  <a:ea typeface="Playfair Display"/>
                  <a:cs typeface="Playfair Display"/>
                  <a:sym typeface="Playfair Display"/>
                </a:rPr>
                <a:t>Get over!</a:t>
              </a:r>
              <a:endParaRPr sz="2400"/>
            </a:p>
          </p:txBody>
        </p:sp>
        <p:sp>
          <p:nvSpPr>
            <p:cNvPr id="746" name="Google Shape;746;p74"/>
            <p:cNvSpPr/>
            <p:nvPr/>
          </p:nvSpPr>
          <p:spPr>
            <a:xfrm>
              <a:off x="2748507" y="3864246"/>
              <a:ext cx="552940" cy="403382"/>
            </a:xfrm>
            <a:custGeom>
              <a:avLst/>
              <a:gdLst/>
              <a:ahLst/>
              <a:cxnLst/>
              <a:rect l="l" t="t" r="r" b="b"/>
              <a:pathLst>
                <a:path w="21780" h="15889" extrusionOk="0">
                  <a:moveTo>
                    <a:pt x="18837" y="0"/>
                  </a:moveTo>
                  <a:lnTo>
                    <a:pt x="0" y="10618"/>
                  </a:lnTo>
                  <a:cubicBezTo>
                    <a:pt x="87" y="10632"/>
                    <a:pt x="165" y="10643"/>
                    <a:pt x="198" y="10643"/>
                  </a:cubicBezTo>
                  <a:cubicBezTo>
                    <a:pt x="213" y="10643"/>
                    <a:pt x="219" y="10641"/>
                    <a:pt x="215" y="10636"/>
                  </a:cubicBezTo>
                  <a:lnTo>
                    <a:pt x="215" y="10636"/>
                  </a:lnTo>
                  <a:cubicBezTo>
                    <a:pt x="447" y="10845"/>
                    <a:pt x="175" y="11209"/>
                    <a:pt x="123" y="11536"/>
                  </a:cubicBezTo>
                  <a:cubicBezTo>
                    <a:pt x="200" y="11536"/>
                    <a:pt x="359" y="11610"/>
                    <a:pt x="439" y="11610"/>
                  </a:cubicBezTo>
                  <a:cubicBezTo>
                    <a:pt x="440" y="11610"/>
                    <a:pt x="441" y="11610"/>
                    <a:pt x="442" y="11610"/>
                  </a:cubicBezTo>
                  <a:lnTo>
                    <a:pt x="442" y="11610"/>
                  </a:lnTo>
                  <a:cubicBezTo>
                    <a:pt x="418" y="11711"/>
                    <a:pt x="420" y="11923"/>
                    <a:pt x="333" y="12057"/>
                  </a:cubicBezTo>
                  <a:cubicBezTo>
                    <a:pt x="343" y="12055"/>
                    <a:pt x="355" y="12054"/>
                    <a:pt x="367" y="12054"/>
                  </a:cubicBezTo>
                  <a:cubicBezTo>
                    <a:pt x="470" y="12054"/>
                    <a:pt x="627" y="12114"/>
                    <a:pt x="730" y="12114"/>
                  </a:cubicBezTo>
                  <a:cubicBezTo>
                    <a:pt x="742" y="12114"/>
                    <a:pt x="754" y="12113"/>
                    <a:pt x="764" y="12112"/>
                  </a:cubicBezTo>
                  <a:lnTo>
                    <a:pt x="764" y="12112"/>
                  </a:lnTo>
                  <a:cubicBezTo>
                    <a:pt x="740" y="12210"/>
                    <a:pt x="764" y="12324"/>
                    <a:pt x="709" y="12440"/>
                  </a:cubicBezTo>
                  <a:cubicBezTo>
                    <a:pt x="860" y="12355"/>
                    <a:pt x="1042" y="12252"/>
                    <a:pt x="1213" y="12199"/>
                  </a:cubicBezTo>
                  <a:lnTo>
                    <a:pt x="1213" y="12199"/>
                  </a:lnTo>
                  <a:cubicBezTo>
                    <a:pt x="1114" y="12381"/>
                    <a:pt x="939" y="12565"/>
                    <a:pt x="891" y="12762"/>
                  </a:cubicBezTo>
                  <a:cubicBezTo>
                    <a:pt x="927" y="12742"/>
                    <a:pt x="977" y="12740"/>
                    <a:pt x="1033" y="12740"/>
                  </a:cubicBezTo>
                  <a:cubicBezTo>
                    <a:pt x="1055" y="12740"/>
                    <a:pt x="1078" y="12740"/>
                    <a:pt x="1101" y="12740"/>
                  </a:cubicBezTo>
                  <a:cubicBezTo>
                    <a:pt x="1171" y="12740"/>
                    <a:pt x="1242" y="12736"/>
                    <a:pt x="1298" y="12705"/>
                  </a:cubicBezTo>
                  <a:lnTo>
                    <a:pt x="1298" y="12705"/>
                  </a:lnTo>
                  <a:cubicBezTo>
                    <a:pt x="1298" y="12917"/>
                    <a:pt x="1189" y="13149"/>
                    <a:pt x="1171" y="13329"/>
                  </a:cubicBezTo>
                  <a:cubicBezTo>
                    <a:pt x="1296" y="13316"/>
                    <a:pt x="1446" y="13287"/>
                    <a:pt x="1590" y="13287"/>
                  </a:cubicBezTo>
                  <a:cubicBezTo>
                    <a:pt x="1664" y="13287"/>
                    <a:pt x="1736" y="13295"/>
                    <a:pt x="1802" y="13316"/>
                  </a:cubicBezTo>
                  <a:cubicBezTo>
                    <a:pt x="1692" y="13548"/>
                    <a:pt x="1741" y="13775"/>
                    <a:pt x="1743" y="13988"/>
                  </a:cubicBezTo>
                  <a:cubicBezTo>
                    <a:pt x="1793" y="13998"/>
                    <a:pt x="1844" y="14002"/>
                    <a:pt x="1895" y="14002"/>
                  </a:cubicBezTo>
                  <a:cubicBezTo>
                    <a:pt x="2005" y="14002"/>
                    <a:pt x="2115" y="13985"/>
                    <a:pt x="2219" y="13985"/>
                  </a:cubicBezTo>
                  <a:cubicBezTo>
                    <a:pt x="2279" y="13985"/>
                    <a:pt x="2336" y="13990"/>
                    <a:pt x="2391" y="14008"/>
                  </a:cubicBezTo>
                  <a:cubicBezTo>
                    <a:pt x="2360" y="14237"/>
                    <a:pt x="2202" y="14454"/>
                    <a:pt x="2191" y="14717"/>
                  </a:cubicBezTo>
                  <a:cubicBezTo>
                    <a:pt x="2397" y="14782"/>
                    <a:pt x="2620" y="14928"/>
                    <a:pt x="2851" y="14928"/>
                  </a:cubicBezTo>
                  <a:cubicBezTo>
                    <a:pt x="2894" y="14928"/>
                    <a:pt x="2937" y="14923"/>
                    <a:pt x="2980" y="14912"/>
                  </a:cubicBezTo>
                  <a:lnTo>
                    <a:pt x="2980" y="14912"/>
                  </a:lnTo>
                  <a:cubicBezTo>
                    <a:pt x="2934" y="15118"/>
                    <a:pt x="2875" y="15321"/>
                    <a:pt x="2805" y="15523"/>
                  </a:cubicBezTo>
                  <a:cubicBezTo>
                    <a:pt x="3021" y="15590"/>
                    <a:pt x="3019" y="15728"/>
                    <a:pt x="2986" y="15888"/>
                  </a:cubicBezTo>
                  <a:lnTo>
                    <a:pt x="21720" y="5331"/>
                  </a:lnTo>
                  <a:cubicBezTo>
                    <a:pt x="21735" y="5270"/>
                    <a:pt x="21755" y="5211"/>
                    <a:pt x="21779" y="5154"/>
                  </a:cubicBezTo>
                  <a:cubicBezTo>
                    <a:pt x="21724" y="5150"/>
                    <a:pt x="21560" y="5134"/>
                    <a:pt x="21506" y="5130"/>
                  </a:cubicBezTo>
                  <a:cubicBezTo>
                    <a:pt x="21608" y="5036"/>
                    <a:pt x="21665" y="4863"/>
                    <a:pt x="21768" y="4769"/>
                  </a:cubicBezTo>
                  <a:cubicBezTo>
                    <a:pt x="21575" y="4727"/>
                    <a:pt x="21378" y="4709"/>
                    <a:pt x="21181" y="4709"/>
                  </a:cubicBezTo>
                  <a:cubicBezTo>
                    <a:pt x="21159" y="4709"/>
                    <a:pt x="21137" y="4709"/>
                    <a:pt x="21116" y="4710"/>
                  </a:cubicBezTo>
                  <a:cubicBezTo>
                    <a:pt x="21178" y="4431"/>
                    <a:pt x="21443" y="4040"/>
                    <a:pt x="21129" y="4040"/>
                  </a:cubicBezTo>
                  <a:cubicBezTo>
                    <a:pt x="21075" y="4040"/>
                    <a:pt x="21004" y="4051"/>
                    <a:pt x="20912" y="4077"/>
                  </a:cubicBezTo>
                  <a:cubicBezTo>
                    <a:pt x="20960" y="3978"/>
                    <a:pt x="20971" y="3902"/>
                    <a:pt x="21035" y="3832"/>
                  </a:cubicBezTo>
                  <a:cubicBezTo>
                    <a:pt x="20871" y="3816"/>
                    <a:pt x="20910" y="3794"/>
                    <a:pt x="20785" y="3757"/>
                  </a:cubicBezTo>
                  <a:cubicBezTo>
                    <a:pt x="20783" y="3757"/>
                    <a:pt x="20780" y="3757"/>
                    <a:pt x="20777" y="3757"/>
                  </a:cubicBezTo>
                  <a:cubicBezTo>
                    <a:pt x="20726" y="3757"/>
                    <a:pt x="20656" y="3793"/>
                    <a:pt x="20605" y="3793"/>
                  </a:cubicBezTo>
                  <a:cubicBezTo>
                    <a:pt x="20602" y="3793"/>
                    <a:pt x="20600" y="3792"/>
                    <a:pt x="20597" y="3792"/>
                  </a:cubicBezTo>
                  <a:cubicBezTo>
                    <a:pt x="20542" y="3788"/>
                    <a:pt x="20606" y="3716"/>
                    <a:pt x="20590" y="3689"/>
                  </a:cubicBezTo>
                  <a:lnTo>
                    <a:pt x="20590" y="3689"/>
                  </a:lnTo>
                  <a:cubicBezTo>
                    <a:pt x="20477" y="3723"/>
                    <a:pt x="20431" y="3744"/>
                    <a:pt x="20354" y="3744"/>
                  </a:cubicBezTo>
                  <a:cubicBezTo>
                    <a:pt x="20340" y="3744"/>
                    <a:pt x="20326" y="3743"/>
                    <a:pt x="20310" y="3742"/>
                  </a:cubicBezTo>
                  <a:cubicBezTo>
                    <a:pt x="20555" y="3352"/>
                    <a:pt x="20238" y="3249"/>
                    <a:pt x="20461" y="2908"/>
                  </a:cubicBezTo>
                  <a:cubicBezTo>
                    <a:pt x="20306" y="2818"/>
                    <a:pt x="20317" y="2741"/>
                    <a:pt x="20161" y="2652"/>
                  </a:cubicBezTo>
                  <a:cubicBezTo>
                    <a:pt x="20199" y="2573"/>
                    <a:pt x="20223" y="2487"/>
                    <a:pt x="20227" y="2400"/>
                  </a:cubicBezTo>
                  <a:lnTo>
                    <a:pt x="20227" y="2400"/>
                  </a:lnTo>
                  <a:cubicBezTo>
                    <a:pt x="20160" y="2412"/>
                    <a:pt x="20099" y="2419"/>
                    <a:pt x="20046" y="2419"/>
                  </a:cubicBezTo>
                  <a:cubicBezTo>
                    <a:pt x="19873" y="2419"/>
                    <a:pt x="19779" y="2345"/>
                    <a:pt x="19818" y="2133"/>
                  </a:cubicBezTo>
                  <a:lnTo>
                    <a:pt x="19818" y="2133"/>
                  </a:lnTo>
                  <a:cubicBezTo>
                    <a:pt x="19783" y="2150"/>
                    <a:pt x="19744" y="2158"/>
                    <a:pt x="19706" y="2158"/>
                  </a:cubicBezTo>
                  <a:cubicBezTo>
                    <a:pt x="19675" y="2158"/>
                    <a:pt x="19644" y="2152"/>
                    <a:pt x="19614" y="2141"/>
                  </a:cubicBezTo>
                  <a:cubicBezTo>
                    <a:pt x="19702" y="2021"/>
                    <a:pt x="19728" y="1791"/>
                    <a:pt x="19855" y="1649"/>
                  </a:cubicBezTo>
                  <a:cubicBezTo>
                    <a:pt x="19800" y="1642"/>
                    <a:pt x="19691" y="1634"/>
                    <a:pt x="19636" y="1629"/>
                  </a:cubicBezTo>
                  <a:cubicBezTo>
                    <a:pt x="19505" y="1489"/>
                    <a:pt x="19559" y="1493"/>
                    <a:pt x="19312" y="1421"/>
                  </a:cubicBezTo>
                  <a:cubicBezTo>
                    <a:pt x="19299" y="1213"/>
                    <a:pt x="19270" y="981"/>
                    <a:pt x="19469" y="690"/>
                  </a:cubicBezTo>
                  <a:lnTo>
                    <a:pt x="19469" y="690"/>
                  </a:lnTo>
                  <a:cubicBezTo>
                    <a:pt x="19362" y="710"/>
                    <a:pt x="19255" y="734"/>
                    <a:pt x="19150" y="764"/>
                  </a:cubicBezTo>
                  <a:cubicBezTo>
                    <a:pt x="19174" y="716"/>
                    <a:pt x="19237" y="644"/>
                    <a:pt x="19246" y="567"/>
                  </a:cubicBezTo>
                  <a:lnTo>
                    <a:pt x="19246" y="567"/>
                  </a:lnTo>
                  <a:cubicBezTo>
                    <a:pt x="19152" y="585"/>
                    <a:pt x="19019" y="624"/>
                    <a:pt x="18924" y="642"/>
                  </a:cubicBezTo>
                  <a:cubicBezTo>
                    <a:pt x="18988" y="572"/>
                    <a:pt x="19032" y="368"/>
                    <a:pt x="19093" y="298"/>
                  </a:cubicBezTo>
                  <a:lnTo>
                    <a:pt x="19093" y="298"/>
                  </a:lnTo>
                  <a:cubicBezTo>
                    <a:pt x="18977" y="364"/>
                    <a:pt x="18813" y="351"/>
                    <a:pt x="18679" y="390"/>
                  </a:cubicBezTo>
                  <a:cubicBezTo>
                    <a:pt x="18703" y="340"/>
                    <a:pt x="18775" y="193"/>
                    <a:pt x="18839" y="121"/>
                  </a:cubicBezTo>
                  <a:lnTo>
                    <a:pt x="18839" y="121"/>
                  </a:lnTo>
                  <a:lnTo>
                    <a:pt x="18705" y="162"/>
                  </a:lnTo>
                  <a:cubicBezTo>
                    <a:pt x="18736" y="127"/>
                    <a:pt x="18784" y="66"/>
                    <a:pt x="18837" y="0"/>
                  </a:cubicBezTo>
                  <a:close/>
                </a:path>
              </a:pathLst>
            </a:custGeom>
            <a:solidFill>
              <a:schemeClr val="lt2">
                <a:alpha val="65920"/>
              </a:scheme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300"/>
            </a:p>
          </p:txBody>
        </p:sp>
      </p:grpSp>
      <p:sp>
        <p:nvSpPr>
          <p:cNvPr id="747" name="Google Shape;747;p74"/>
          <p:cNvSpPr/>
          <p:nvPr/>
        </p:nvSpPr>
        <p:spPr>
          <a:xfrm rot="-374602">
            <a:off x="1135401" y="1250536"/>
            <a:ext cx="3498305" cy="2460065"/>
          </a:xfrm>
          <a:custGeom>
            <a:avLst/>
            <a:gdLst/>
            <a:ahLst/>
            <a:cxnLst/>
            <a:rect l="l" t="t" r="r" b="b"/>
            <a:pathLst>
              <a:path w="29563" h="26404" extrusionOk="0">
                <a:moveTo>
                  <a:pt x="13259" y="191"/>
                </a:moveTo>
                <a:cubicBezTo>
                  <a:pt x="13428" y="191"/>
                  <a:pt x="13614" y="216"/>
                  <a:pt x="13825" y="266"/>
                </a:cubicBezTo>
                <a:cubicBezTo>
                  <a:pt x="15933" y="784"/>
                  <a:pt x="18131" y="2012"/>
                  <a:pt x="19916" y="3279"/>
                </a:cubicBezTo>
                <a:cubicBezTo>
                  <a:pt x="16937" y="1508"/>
                  <a:pt x="14669" y="1153"/>
                  <a:pt x="13265" y="1153"/>
                </a:cubicBezTo>
                <a:cubicBezTo>
                  <a:pt x="12326" y="1153"/>
                  <a:pt x="11774" y="1312"/>
                  <a:pt x="11656" y="1312"/>
                </a:cubicBezTo>
                <a:cubicBezTo>
                  <a:pt x="11631" y="1312"/>
                  <a:pt x="11625" y="1305"/>
                  <a:pt x="11639" y="1288"/>
                </a:cubicBezTo>
                <a:cubicBezTo>
                  <a:pt x="12170" y="602"/>
                  <a:pt x="12566" y="191"/>
                  <a:pt x="13259" y="191"/>
                </a:cubicBezTo>
                <a:close/>
                <a:moveTo>
                  <a:pt x="10967" y="1818"/>
                </a:moveTo>
                <a:cubicBezTo>
                  <a:pt x="8743" y="4702"/>
                  <a:pt x="10695" y="2258"/>
                  <a:pt x="8342" y="4676"/>
                </a:cubicBezTo>
                <a:cubicBezTo>
                  <a:pt x="7385" y="5646"/>
                  <a:pt x="3854" y="9720"/>
                  <a:pt x="2923" y="12073"/>
                </a:cubicBezTo>
                <a:cubicBezTo>
                  <a:pt x="3673" y="8090"/>
                  <a:pt x="8523" y="2749"/>
                  <a:pt x="10967" y="1818"/>
                </a:cubicBezTo>
                <a:close/>
                <a:moveTo>
                  <a:pt x="9260" y="4055"/>
                </a:moveTo>
                <a:cubicBezTo>
                  <a:pt x="5419" y="9125"/>
                  <a:pt x="3505" y="11271"/>
                  <a:pt x="3246" y="14879"/>
                </a:cubicBezTo>
                <a:cubicBezTo>
                  <a:pt x="2794" y="13082"/>
                  <a:pt x="2367" y="12422"/>
                  <a:pt x="5135" y="8814"/>
                </a:cubicBezTo>
                <a:cubicBezTo>
                  <a:pt x="6441" y="7107"/>
                  <a:pt x="7708" y="5465"/>
                  <a:pt x="9260" y="4055"/>
                </a:cubicBezTo>
                <a:close/>
                <a:moveTo>
                  <a:pt x="13351" y="1335"/>
                </a:moveTo>
                <a:cubicBezTo>
                  <a:pt x="18716" y="1335"/>
                  <a:pt x="25915" y="7137"/>
                  <a:pt x="26408" y="11142"/>
                </a:cubicBezTo>
                <a:cubicBezTo>
                  <a:pt x="26653" y="13185"/>
                  <a:pt x="25632" y="15112"/>
                  <a:pt x="24662" y="16871"/>
                </a:cubicBezTo>
                <a:cubicBezTo>
                  <a:pt x="27365" y="11362"/>
                  <a:pt x="27856" y="9526"/>
                  <a:pt x="17640" y="3124"/>
                </a:cubicBezTo>
                <a:cubicBezTo>
                  <a:pt x="16083" y="2157"/>
                  <a:pt x="15043" y="1366"/>
                  <a:pt x="13782" y="1366"/>
                </a:cubicBezTo>
                <a:cubicBezTo>
                  <a:pt x="12885" y="1366"/>
                  <a:pt x="11875" y="1767"/>
                  <a:pt x="10488" y="2788"/>
                </a:cubicBezTo>
                <a:cubicBezTo>
                  <a:pt x="11329" y="1689"/>
                  <a:pt x="11187" y="1547"/>
                  <a:pt x="12570" y="1378"/>
                </a:cubicBezTo>
                <a:cubicBezTo>
                  <a:pt x="12825" y="1349"/>
                  <a:pt x="13086" y="1335"/>
                  <a:pt x="13351" y="1335"/>
                </a:cubicBezTo>
                <a:close/>
                <a:moveTo>
                  <a:pt x="24015" y="6590"/>
                </a:moveTo>
                <a:lnTo>
                  <a:pt x="24015" y="6590"/>
                </a:lnTo>
                <a:cubicBezTo>
                  <a:pt x="26796" y="9073"/>
                  <a:pt x="28011" y="9836"/>
                  <a:pt x="26640" y="13974"/>
                </a:cubicBezTo>
                <a:cubicBezTo>
                  <a:pt x="25826" y="16380"/>
                  <a:pt x="24429" y="18604"/>
                  <a:pt x="22787" y="20557"/>
                </a:cubicBezTo>
                <a:cubicBezTo>
                  <a:pt x="26757" y="13728"/>
                  <a:pt x="28451" y="11427"/>
                  <a:pt x="24015" y="6590"/>
                </a:cubicBezTo>
                <a:close/>
                <a:moveTo>
                  <a:pt x="2729" y="13250"/>
                </a:moveTo>
                <a:cubicBezTo>
                  <a:pt x="2910" y="14750"/>
                  <a:pt x="3182" y="14866"/>
                  <a:pt x="3208" y="16237"/>
                </a:cubicBezTo>
                <a:cubicBezTo>
                  <a:pt x="3259" y="18112"/>
                  <a:pt x="3660" y="22108"/>
                  <a:pt x="5070" y="24074"/>
                </a:cubicBezTo>
                <a:cubicBezTo>
                  <a:pt x="2509" y="22212"/>
                  <a:pt x="1798" y="16625"/>
                  <a:pt x="2729" y="13250"/>
                </a:cubicBezTo>
                <a:close/>
                <a:moveTo>
                  <a:pt x="21715" y="22135"/>
                </a:moveTo>
                <a:cubicBezTo>
                  <a:pt x="21773" y="22135"/>
                  <a:pt x="21548" y="22507"/>
                  <a:pt x="20911" y="23479"/>
                </a:cubicBezTo>
                <a:cubicBezTo>
                  <a:pt x="20317" y="24397"/>
                  <a:pt x="19528" y="25005"/>
                  <a:pt x="18506" y="25354"/>
                </a:cubicBezTo>
                <a:cubicBezTo>
                  <a:pt x="18538" y="25296"/>
                  <a:pt x="18506" y="25280"/>
                  <a:pt x="18458" y="25280"/>
                </a:cubicBezTo>
                <a:cubicBezTo>
                  <a:pt x="18409" y="25280"/>
                  <a:pt x="18345" y="25296"/>
                  <a:pt x="18312" y="25303"/>
                </a:cubicBezTo>
                <a:cubicBezTo>
                  <a:pt x="19882" y="24187"/>
                  <a:pt x="21578" y="22135"/>
                  <a:pt x="21715" y="22135"/>
                </a:cubicBezTo>
                <a:close/>
                <a:moveTo>
                  <a:pt x="13777" y="1540"/>
                </a:moveTo>
                <a:cubicBezTo>
                  <a:pt x="15002" y="1540"/>
                  <a:pt x="16033" y="2343"/>
                  <a:pt x="17717" y="3409"/>
                </a:cubicBezTo>
                <a:cubicBezTo>
                  <a:pt x="28916" y="10431"/>
                  <a:pt x="27209" y="11569"/>
                  <a:pt x="22243" y="21022"/>
                </a:cubicBezTo>
                <a:cubicBezTo>
                  <a:pt x="21843" y="21811"/>
                  <a:pt x="20019" y="23531"/>
                  <a:pt x="19373" y="24126"/>
                </a:cubicBezTo>
                <a:cubicBezTo>
                  <a:pt x="17924" y="25522"/>
                  <a:pt x="17743" y="25535"/>
                  <a:pt x="15726" y="25742"/>
                </a:cubicBezTo>
                <a:cubicBezTo>
                  <a:pt x="14290" y="25716"/>
                  <a:pt x="11885" y="25341"/>
                  <a:pt x="10462" y="25083"/>
                </a:cubicBezTo>
                <a:cubicBezTo>
                  <a:pt x="5135" y="24113"/>
                  <a:pt x="5328" y="23221"/>
                  <a:pt x="3505" y="15862"/>
                </a:cubicBezTo>
                <a:cubicBezTo>
                  <a:pt x="2703" y="12629"/>
                  <a:pt x="6648" y="7844"/>
                  <a:pt x="7980" y="6073"/>
                </a:cubicBezTo>
                <a:cubicBezTo>
                  <a:pt x="10217" y="3098"/>
                  <a:pt x="9971" y="3409"/>
                  <a:pt x="10424" y="3060"/>
                </a:cubicBezTo>
                <a:cubicBezTo>
                  <a:pt x="11871" y="1974"/>
                  <a:pt x="12876" y="1540"/>
                  <a:pt x="13777" y="1540"/>
                </a:cubicBezTo>
                <a:close/>
                <a:moveTo>
                  <a:pt x="6027" y="24824"/>
                </a:moveTo>
                <a:lnTo>
                  <a:pt x="6027" y="24824"/>
                </a:lnTo>
                <a:cubicBezTo>
                  <a:pt x="7794" y="25615"/>
                  <a:pt x="10210" y="25886"/>
                  <a:pt x="9858" y="25886"/>
                </a:cubicBezTo>
                <a:cubicBezTo>
                  <a:pt x="9841" y="25886"/>
                  <a:pt x="9819" y="25886"/>
                  <a:pt x="9790" y="25885"/>
                </a:cubicBezTo>
                <a:cubicBezTo>
                  <a:pt x="8355" y="25859"/>
                  <a:pt x="7113" y="25755"/>
                  <a:pt x="6027" y="24824"/>
                </a:cubicBezTo>
                <a:close/>
                <a:moveTo>
                  <a:pt x="3367" y="16405"/>
                </a:moveTo>
                <a:cubicBezTo>
                  <a:pt x="3465" y="16405"/>
                  <a:pt x="4556" y="21867"/>
                  <a:pt x="5846" y="23415"/>
                </a:cubicBezTo>
                <a:cubicBezTo>
                  <a:pt x="6648" y="24384"/>
                  <a:pt x="7811" y="25199"/>
                  <a:pt x="14355" y="25859"/>
                </a:cubicBezTo>
                <a:cubicBezTo>
                  <a:pt x="13896" y="25885"/>
                  <a:pt x="13449" y="25898"/>
                  <a:pt x="13015" y="25898"/>
                </a:cubicBezTo>
                <a:cubicBezTo>
                  <a:pt x="9432" y="25898"/>
                  <a:pt x="6762" y="25054"/>
                  <a:pt x="5574" y="24384"/>
                </a:cubicBezTo>
                <a:cubicBezTo>
                  <a:pt x="4255" y="22884"/>
                  <a:pt x="3945" y="20841"/>
                  <a:pt x="3673" y="18875"/>
                </a:cubicBezTo>
                <a:cubicBezTo>
                  <a:pt x="3423" y="17090"/>
                  <a:pt x="3333" y="16405"/>
                  <a:pt x="3367" y="16405"/>
                </a:cubicBezTo>
                <a:close/>
                <a:moveTo>
                  <a:pt x="16683" y="25923"/>
                </a:moveTo>
                <a:lnTo>
                  <a:pt x="16683" y="25923"/>
                </a:lnTo>
                <a:cubicBezTo>
                  <a:pt x="16023" y="26130"/>
                  <a:pt x="15286" y="26195"/>
                  <a:pt x="14562" y="26195"/>
                </a:cubicBezTo>
                <a:cubicBezTo>
                  <a:pt x="9506" y="26143"/>
                  <a:pt x="15997" y="25975"/>
                  <a:pt x="16683" y="25923"/>
                </a:cubicBezTo>
                <a:close/>
                <a:moveTo>
                  <a:pt x="13277" y="0"/>
                </a:moveTo>
                <a:cubicBezTo>
                  <a:pt x="12686" y="0"/>
                  <a:pt x="12184" y="287"/>
                  <a:pt x="11536" y="1107"/>
                </a:cubicBezTo>
                <a:cubicBezTo>
                  <a:pt x="10889" y="1934"/>
                  <a:pt x="11200" y="1301"/>
                  <a:pt x="9790" y="2258"/>
                </a:cubicBezTo>
                <a:cubicBezTo>
                  <a:pt x="1" y="9047"/>
                  <a:pt x="854" y="21979"/>
                  <a:pt x="5484" y="24565"/>
                </a:cubicBezTo>
                <a:cubicBezTo>
                  <a:pt x="6984" y="26195"/>
                  <a:pt x="8730" y="26079"/>
                  <a:pt x="11006" y="26104"/>
                </a:cubicBezTo>
                <a:cubicBezTo>
                  <a:pt x="11970" y="26251"/>
                  <a:pt x="13183" y="26404"/>
                  <a:pt x="14365" y="26404"/>
                </a:cubicBezTo>
                <a:cubicBezTo>
                  <a:pt x="15482" y="26404"/>
                  <a:pt x="16571" y="26267"/>
                  <a:pt x="17394" y="25859"/>
                </a:cubicBezTo>
                <a:cubicBezTo>
                  <a:pt x="17394" y="25859"/>
                  <a:pt x="18390" y="25691"/>
                  <a:pt x="19256" y="25238"/>
                </a:cubicBezTo>
                <a:cubicBezTo>
                  <a:pt x="20769" y="24449"/>
                  <a:pt x="21390" y="23143"/>
                  <a:pt x="22179" y="21578"/>
                </a:cubicBezTo>
                <a:cubicBezTo>
                  <a:pt x="23084" y="21035"/>
                  <a:pt x="29563" y="12565"/>
                  <a:pt x="26563" y="8750"/>
                </a:cubicBezTo>
                <a:cubicBezTo>
                  <a:pt x="26188" y="8284"/>
                  <a:pt x="20226" y="2180"/>
                  <a:pt x="14821" y="370"/>
                </a:cubicBezTo>
                <a:cubicBezTo>
                  <a:pt x="14195" y="156"/>
                  <a:pt x="13712" y="0"/>
                  <a:pt x="132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48" name="Google Shape;748;p74"/>
          <p:cNvGrpSpPr/>
          <p:nvPr/>
        </p:nvGrpSpPr>
        <p:grpSpPr>
          <a:xfrm>
            <a:off x="1158746" y="706226"/>
            <a:ext cx="623438" cy="450794"/>
            <a:chOff x="3492500" y="4577250"/>
            <a:chExt cx="400925" cy="289900"/>
          </a:xfrm>
        </p:grpSpPr>
        <p:sp>
          <p:nvSpPr>
            <p:cNvPr id="749" name="Google Shape;749;p74"/>
            <p:cNvSpPr/>
            <p:nvPr/>
          </p:nvSpPr>
          <p:spPr>
            <a:xfrm>
              <a:off x="3493475" y="4578725"/>
              <a:ext cx="397675" cy="286550"/>
            </a:xfrm>
            <a:custGeom>
              <a:avLst/>
              <a:gdLst/>
              <a:ahLst/>
              <a:cxnLst/>
              <a:rect l="l" t="t" r="r" b="b"/>
              <a:pathLst>
                <a:path w="15907" h="11462" extrusionOk="0">
                  <a:moveTo>
                    <a:pt x="8705" y="257"/>
                  </a:moveTo>
                  <a:cubicBezTo>
                    <a:pt x="11038" y="257"/>
                    <a:pt x="13490" y="747"/>
                    <a:pt x="14872" y="2678"/>
                  </a:cubicBezTo>
                  <a:cubicBezTo>
                    <a:pt x="15894" y="4100"/>
                    <a:pt x="15907" y="5859"/>
                    <a:pt x="14756" y="7204"/>
                  </a:cubicBezTo>
                  <a:cubicBezTo>
                    <a:pt x="13670" y="8471"/>
                    <a:pt x="12001" y="9002"/>
                    <a:pt x="10463" y="9467"/>
                  </a:cubicBezTo>
                  <a:lnTo>
                    <a:pt x="10463" y="9415"/>
                  </a:lnTo>
                  <a:cubicBezTo>
                    <a:pt x="10478" y="9330"/>
                    <a:pt x="10414" y="9277"/>
                    <a:pt x="10354" y="9277"/>
                  </a:cubicBezTo>
                  <a:cubicBezTo>
                    <a:pt x="10316" y="9277"/>
                    <a:pt x="10279" y="9299"/>
                    <a:pt x="10269" y="9351"/>
                  </a:cubicBezTo>
                  <a:cubicBezTo>
                    <a:pt x="10075" y="10256"/>
                    <a:pt x="10863" y="10786"/>
                    <a:pt x="11549" y="11239"/>
                  </a:cubicBezTo>
                  <a:cubicBezTo>
                    <a:pt x="10488" y="11187"/>
                    <a:pt x="9519" y="10657"/>
                    <a:pt x="8898" y="9803"/>
                  </a:cubicBezTo>
                  <a:cubicBezTo>
                    <a:pt x="8881" y="9769"/>
                    <a:pt x="8846" y="9752"/>
                    <a:pt x="8814" y="9752"/>
                  </a:cubicBezTo>
                  <a:cubicBezTo>
                    <a:pt x="8797" y="9752"/>
                    <a:pt x="8781" y="9756"/>
                    <a:pt x="8768" y="9765"/>
                  </a:cubicBezTo>
                  <a:cubicBezTo>
                    <a:pt x="8743" y="9739"/>
                    <a:pt x="8717" y="9726"/>
                    <a:pt x="8678" y="9726"/>
                  </a:cubicBezTo>
                  <a:cubicBezTo>
                    <a:pt x="8051" y="9803"/>
                    <a:pt x="7383" y="9855"/>
                    <a:pt x="6712" y="9855"/>
                  </a:cubicBezTo>
                  <a:cubicBezTo>
                    <a:pt x="4240" y="9855"/>
                    <a:pt x="1718" y="9151"/>
                    <a:pt x="996" y="6415"/>
                  </a:cubicBezTo>
                  <a:cubicBezTo>
                    <a:pt x="583" y="4812"/>
                    <a:pt x="1074" y="3130"/>
                    <a:pt x="2264" y="1992"/>
                  </a:cubicBezTo>
                  <a:cubicBezTo>
                    <a:pt x="3415" y="919"/>
                    <a:pt x="5031" y="531"/>
                    <a:pt x="6544" y="376"/>
                  </a:cubicBezTo>
                  <a:cubicBezTo>
                    <a:pt x="7226" y="307"/>
                    <a:pt x="7960" y="257"/>
                    <a:pt x="8705" y="257"/>
                  </a:cubicBezTo>
                  <a:close/>
                  <a:moveTo>
                    <a:pt x="8198" y="1"/>
                  </a:moveTo>
                  <a:cubicBezTo>
                    <a:pt x="6431" y="1"/>
                    <a:pt x="4613" y="304"/>
                    <a:pt x="3195" y="1074"/>
                  </a:cubicBezTo>
                  <a:cubicBezTo>
                    <a:pt x="1009" y="2264"/>
                    <a:pt x="1" y="4954"/>
                    <a:pt x="1074" y="7217"/>
                  </a:cubicBezTo>
                  <a:cubicBezTo>
                    <a:pt x="2133" y="9473"/>
                    <a:pt x="4380" y="10071"/>
                    <a:pt x="6635" y="10071"/>
                  </a:cubicBezTo>
                  <a:cubicBezTo>
                    <a:pt x="7326" y="10071"/>
                    <a:pt x="8019" y="10015"/>
                    <a:pt x="8678" y="9933"/>
                  </a:cubicBezTo>
                  <a:cubicBezTo>
                    <a:pt x="8691" y="9933"/>
                    <a:pt x="8704" y="9933"/>
                    <a:pt x="8717" y="9920"/>
                  </a:cubicBezTo>
                  <a:cubicBezTo>
                    <a:pt x="9424" y="10887"/>
                    <a:pt x="10547" y="11462"/>
                    <a:pt x="11732" y="11462"/>
                  </a:cubicBezTo>
                  <a:cubicBezTo>
                    <a:pt x="11783" y="11462"/>
                    <a:pt x="11834" y="11461"/>
                    <a:pt x="11885" y="11459"/>
                  </a:cubicBezTo>
                  <a:cubicBezTo>
                    <a:pt x="11989" y="11459"/>
                    <a:pt x="12027" y="11316"/>
                    <a:pt x="11937" y="11265"/>
                  </a:cubicBezTo>
                  <a:cubicBezTo>
                    <a:pt x="11394" y="10877"/>
                    <a:pt x="10488" y="10450"/>
                    <a:pt x="10450" y="9687"/>
                  </a:cubicBezTo>
                  <a:cubicBezTo>
                    <a:pt x="12739" y="8989"/>
                    <a:pt x="15881" y="7812"/>
                    <a:pt x="15868" y="4928"/>
                  </a:cubicBezTo>
                  <a:cubicBezTo>
                    <a:pt x="15855" y="2342"/>
                    <a:pt x="13411" y="699"/>
                    <a:pt x="11122" y="273"/>
                  </a:cubicBezTo>
                  <a:cubicBezTo>
                    <a:pt x="10222" y="102"/>
                    <a:pt x="9219" y="1"/>
                    <a:pt x="81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74"/>
            <p:cNvSpPr/>
            <p:nvPr/>
          </p:nvSpPr>
          <p:spPr>
            <a:xfrm>
              <a:off x="3492500" y="4577250"/>
              <a:ext cx="400925" cy="289900"/>
            </a:xfrm>
            <a:custGeom>
              <a:avLst/>
              <a:gdLst/>
              <a:ahLst/>
              <a:cxnLst/>
              <a:rect l="l" t="t" r="r" b="b"/>
              <a:pathLst>
                <a:path w="16037" h="11596" extrusionOk="0">
                  <a:moveTo>
                    <a:pt x="8715" y="371"/>
                  </a:moveTo>
                  <a:cubicBezTo>
                    <a:pt x="11700" y="371"/>
                    <a:pt x="13729" y="1163"/>
                    <a:pt x="14873" y="2763"/>
                  </a:cubicBezTo>
                  <a:cubicBezTo>
                    <a:pt x="15907" y="4211"/>
                    <a:pt x="15868" y="5918"/>
                    <a:pt x="14756" y="7211"/>
                  </a:cubicBezTo>
                  <a:cubicBezTo>
                    <a:pt x="13670" y="8466"/>
                    <a:pt x="12040" y="8983"/>
                    <a:pt x="10579" y="9436"/>
                  </a:cubicBezTo>
                  <a:cubicBezTo>
                    <a:pt x="10579" y="9358"/>
                    <a:pt x="10515" y="9280"/>
                    <a:pt x="10437" y="9268"/>
                  </a:cubicBezTo>
                  <a:cubicBezTo>
                    <a:pt x="10429" y="9266"/>
                    <a:pt x="10421" y="9266"/>
                    <a:pt x="10413" y="9266"/>
                  </a:cubicBezTo>
                  <a:cubicBezTo>
                    <a:pt x="10342" y="9266"/>
                    <a:pt x="10267" y="9316"/>
                    <a:pt x="10256" y="9397"/>
                  </a:cubicBezTo>
                  <a:cubicBezTo>
                    <a:pt x="10075" y="10263"/>
                    <a:pt x="10734" y="10793"/>
                    <a:pt x="11355" y="11207"/>
                  </a:cubicBezTo>
                  <a:cubicBezTo>
                    <a:pt x="10398" y="11104"/>
                    <a:pt x="9545" y="10587"/>
                    <a:pt x="8989" y="9811"/>
                  </a:cubicBezTo>
                  <a:cubicBezTo>
                    <a:pt x="8963" y="9772"/>
                    <a:pt x="8911" y="9746"/>
                    <a:pt x="8859" y="9746"/>
                  </a:cubicBezTo>
                  <a:lnTo>
                    <a:pt x="8820" y="9759"/>
                  </a:lnTo>
                  <a:cubicBezTo>
                    <a:pt x="8801" y="9740"/>
                    <a:pt x="8776" y="9728"/>
                    <a:pt x="8748" y="9728"/>
                  </a:cubicBezTo>
                  <a:cubicBezTo>
                    <a:pt x="8738" y="9728"/>
                    <a:pt x="8727" y="9730"/>
                    <a:pt x="8717" y="9733"/>
                  </a:cubicBezTo>
                  <a:cubicBezTo>
                    <a:pt x="8015" y="9819"/>
                    <a:pt x="7360" y="9862"/>
                    <a:pt x="6751" y="9862"/>
                  </a:cubicBezTo>
                  <a:cubicBezTo>
                    <a:pt x="3600" y="9862"/>
                    <a:pt x="1696" y="8716"/>
                    <a:pt x="1100" y="6461"/>
                  </a:cubicBezTo>
                  <a:cubicBezTo>
                    <a:pt x="699" y="4884"/>
                    <a:pt x="1178" y="3215"/>
                    <a:pt x="2354" y="2090"/>
                  </a:cubicBezTo>
                  <a:cubicBezTo>
                    <a:pt x="3286" y="1198"/>
                    <a:pt x="4682" y="681"/>
                    <a:pt x="6596" y="487"/>
                  </a:cubicBezTo>
                  <a:cubicBezTo>
                    <a:pt x="7350" y="409"/>
                    <a:pt x="8056" y="371"/>
                    <a:pt x="8715" y="371"/>
                  </a:cubicBezTo>
                  <a:close/>
                  <a:moveTo>
                    <a:pt x="8680" y="273"/>
                  </a:moveTo>
                  <a:cubicBezTo>
                    <a:pt x="8027" y="273"/>
                    <a:pt x="7328" y="310"/>
                    <a:pt x="6583" y="383"/>
                  </a:cubicBezTo>
                  <a:cubicBezTo>
                    <a:pt x="4630" y="590"/>
                    <a:pt x="3221" y="1120"/>
                    <a:pt x="2264" y="2026"/>
                  </a:cubicBezTo>
                  <a:cubicBezTo>
                    <a:pt x="1061" y="3177"/>
                    <a:pt x="570" y="4884"/>
                    <a:pt x="984" y="6500"/>
                  </a:cubicBezTo>
                  <a:cubicBezTo>
                    <a:pt x="1594" y="8799"/>
                    <a:pt x="3590" y="9987"/>
                    <a:pt x="6803" y="9987"/>
                  </a:cubicBezTo>
                  <a:cubicBezTo>
                    <a:pt x="7403" y="9987"/>
                    <a:pt x="8046" y="9946"/>
                    <a:pt x="8730" y="9862"/>
                  </a:cubicBezTo>
                  <a:cubicBezTo>
                    <a:pt x="8734" y="9858"/>
                    <a:pt x="8739" y="9857"/>
                    <a:pt x="8742" y="9857"/>
                  </a:cubicBezTo>
                  <a:cubicBezTo>
                    <a:pt x="8750" y="9857"/>
                    <a:pt x="8756" y="9862"/>
                    <a:pt x="8756" y="9862"/>
                  </a:cubicBezTo>
                  <a:lnTo>
                    <a:pt x="8782" y="9901"/>
                  </a:lnTo>
                  <a:lnTo>
                    <a:pt x="8820" y="9888"/>
                  </a:lnTo>
                  <a:cubicBezTo>
                    <a:pt x="8828" y="9884"/>
                    <a:pt x="8836" y="9883"/>
                    <a:pt x="8843" y="9883"/>
                  </a:cubicBezTo>
                  <a:cubicBezTo>
                    <a:pt x="8860" y="9883"/>
                    <a:pt x="8876" y="9892"/>
                    <a:pt x="8885" y="9901"/>
                  </a:cubicBezTo>
                  <a:cubicBezTo>
                    <a:pt x="9519" y="10768"/>
                    <a:pt x="10502" y="11311"/>
                    <a:pt x="11575" y="11375"/>
                  </a:cubicBezTo>
                  <a:lnTo>
                    <a:pt x="11808" y="11388"/>
                  </a:lnTo>
                  <a:lnTo>
                    <a:pt x="11808" y="11388"/>
                  </a:lnTo>
                  <a:lnTo>
                    <a:pt x="11614" y="11272"/>
                  </a:lnTo>
                  <a:cubicBezTo>
                    <a:pt x="10967" y="10845"/>
                    <a:pt x="10178" y="10315"/>
                    <a:pt x="10359" y="9436"/>
                  </a:cubicBezTo>
                  <a:cubicBezTo>
                    <a:pt x="10359" y="9436"/>
                    <a:pt x="10372" y="9410"/>
                    <a:pt x="10398" y="9410"/>
                  </a:cubicBezTo>
                  <a:cubicBezTo>
                    <a:pt x="10411" y="9410"/>
                    <a:pt x="10450" y="9423"/>
                    <a:pt x="10450" y="9474"/>
                  </a:cubicBezTo>
                  <a:cubicBezTo>
                    <a:pt x="10450" y="9487"/>
                    <a:pt x="10450" y="9500"/>
                    <a:pt x="10450" y="9513"/>
                  </a:cubicBezTo>
                  <a:lnTo>
                    <a:pt x="10424" y="9630"/>
                  </a:lnTo>
                  <a:lnTo>
                    <a:pt x="10515" y="9604"/>
                  </a:lnTo>
                  <a:cubicBezTo>
                    <a:pt x="12015" y="9138"/>
                    <a:pt x="13722" y="8621"/>
                    <a:pt x="14834" y="7315"/>
                  </a:cubicBezTo>
                  <a:cubicBezTo>
                    <a:pt x="15985" y="5983"/>
                    <a:pt x="16036" y="4211"/>
                    <a:pt x="14963" y="2711"/>
                  </a:cubicBezTo>
                  <a:cubicBezTo>
                    <a:pt x="13781" y="1071"/>
                    <a:pt x="11723" y="273"/>
                    <a:pt x="8680" y="273"/>
                  </a:cubicBezTo>
                  <a:close/>
                  <a:moveTo>
                    <a:pt x="8248" y="132"/>
                  </a:moveTo>
                  <a:cubicBezTo>
                    <a:pt x="9283" y="132"/>
                    <a:pt x="10284" y="236"/>
                    <a:pt x="11148" y="396"/>
                  </a:cubicBezTo>
                  <a:cubicBezTo>
                    <a:pt x="13398" y="823"/>
                    <a:pt x="15830" y="2439"/>
                    <a:pt x="15842" y="5000"/>
                  </a:cubicBezTo>
                  <a:cubicBezTo>
                    <a:pt x="15855" y="7690"/>
                    <a:pt x="13153" y="8892"/>
                    <a:pt x="10489" y="9694"/>
                  </a:cubicBezTo>
                  <a:lnTo>
                    <a:pt x="10437" y="9707"/>
                  </a:lnTo>
                  <a:lnTo>
                    <a:pt x="10437" y="9759"/>
                  </a:lnTo>
                  <a:cubicBezTo>
                    <a:pt x="10476" y="10418"/>
                    <a:pt x="11135" y="10845"/>
                    <a:pt x="11665" y="11194"/>
                  </a:cubicBezTo>
                  <a:cubicBezTo>
                    <a:pt x="11769" y="11259"/>
                    <a:pt x="11859" y="11311"/>
                    <a:pt x="11950" y="11375"/>
                  </a:cubicBezTo>
                  <a:cubicBezTo>
                    <a:pt x="11976" y="11388"/>
                    <a:pt x="11976" y="11414"/>
                    <a:pt x="11976" y="11440"/>
                  </a:cubicBezTo>
                  <a:cubicBezTo>
                    <a:pt x="11963" y="11453"/>
                    <a:pt x="11950" y="11466"/>
                    <a:pt x="11937" y="11466"/>
                  </a:cubicBezTo>
                  <a:cubicBezTo>
                    <a:pt x="11885" y="11468"/>
                    <a:pt x="11834" y="11469"/>
                    <a:pt x="11783" y="11469"/>
                  </a:cubicBezTo>
                  <a:cubicBezTo>
                    <a:pt x="10611" y="11469"/>
                    <a:pt x="9502" y="10907"/>
                    <a:pt x="8820" y="9953"/>
                  </a:cubicBezTo>
                  <a:lnTo>
                    <a:pt x="8782" y="9914"/>
                  </a:lnTo>
                  <a:lnTo>
                    <a:pt x="8743" y="9953"/>
                  </a:lnTo>
                  <a:lnTo>
                    <a:pt x="8717" y="9953"/>
                  </a:lnTo>
                  <a:cubicBezTo>
                    <a:pt x="8003" y="10041"/>
                    <a:pt x="7337" y="10085"/>
                    <a:pt x="6719" y="10085"/>
                  </a:cubicBezTo>
                  <a:cubicBezTo>
                    <a:pt x="3882" y="10085"/>
                    <a:pt x="2059" y="9156"/>
                    <a:pt x="1178" y="7276"/>
                  </a:cubicBezTo>
                  <a:cubicBezTo>
                    <a:pt x="130" y="5065"/>
                    <a:pt x="1048" y="2401"/>
                    <a:pt x="3260" y="1211"/>
                  </a:cubicBezTo>
                  <a:cubicBezTo>
                    <a:pt x="4705" y="419"/>
                    <a:pt x="6525" y="132"/>
                    <a:pt x="8248" y="132"/>
                  </a:cubicBezTo>
                  <a:close/>
                  <a:moveTo>
                    <a:pt x="8224" y="0"/>
                  </a:moveTo>
                  <a:cubicBezTo>
                    <a:pt x="6487" y="0"/>
                    <a:pt x="4651" y="293"/>
                    <a:pt x="3195" y="1082"/>
                  </a:cubicBezTo>
                  <a:cubicBezTo>
                    <a:pt x="932" y="2310"/>
                    <a:pt x="1" y="5039"/>
                    <a:pt x="1061" y="7302"/>
                  </a:cubicBezTo>
                  <a:cubicBezTo>
                    <a:pt x="1968" y="9232"/>
                    <a:pt x="3832" y="10186"/>
                    <a:pt x="6735" y="10186"/>
                  </a:cubicBezTo>
                  <a:cubicBezTo>
                    <a:pt x="7352" y="10186"/>
                    <a:pt x="8017" y="10143"/>
                    <a:pt x="8730" y="10056"/>
                  </a:cubicBezTo>
                  <a:lnTo>
                    <a:pt x="8743" y="10056"/>
                  </a:lnTo>
                  <a:cubicBezTo>
                    <a:pt x="9467" y="11013"/>
                    <a:pt x="10592" y="11582"/>
                    <a:pt x="11795" y="11582"/>
                  </a:cubicBezTo>
                  <a:lnTo>
                    <a:pt x="11937" y="11595"/>
                  </a:lnTo>
                  <a:cubicBezTo>
                    <a:pt x="12015" y="11595"/>
                    <a:pt x="12066" y="11544"/>
                    <a:pt x="12092" y="11479"/>
                  </a:cubicBezTo>
                  <a:cubicBezTo>
                    <a:pt x="12118" y="11401"/>
                    <a:pt x="12079" y="11324"/>
                    <a:pt x="12028" y="11285"/>
                  </a:cubicBezTo>
                  <a:cubicBezTo>
                    <a:pt x="11937" y="11220"/>
                    <a:pt x="11834" y="11156"/>
                    <a:pt x="11730" y="11091"/>
                  </a:cubicBezTo>
                  <a:cubicBezTo>
                    <a:pt x="11200" y="10755"/>
                    <a:pt x="10618" y="10367"/>
                    <a:pt x="10553" y="9798"/>
                  </a:cubicBezTo>
                  <a:cubicBezTo>
                    <a:pt x="13243" y="8970"/>
                    <a:pt x="15985" y="7754"/>
                    <a:pt x="15959" y="4987"/>
                  </a:cubicBezTo>
                  <a:cubicBezTo>
                    <a:pt x="15959" y="2375"/>
                    <a:pt x="13476" y="719"/>
                    <a:pt x="11174" y="280"/>
                  </a:cubicBezTo>
                  <a:cubicBezTo>
                    <a:pt x="10299" y="109"/>
                    <a:pt x="9280" y="0"/>
                    <a:pt x="82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74"/>
            <p:cNvSpPr/>
            <p:nvPr/>
          </p:nvSpPr>
          <p:spPr>
            <a:xfrm>
              <a:off x="3587875" y="4692100"/>
              <a:ext cx="45300" cy="38500"/>
            </a:xfrm>
            <a:custGeom>
              <a:avLst/>
              <a:gdLst/>
              <a:ahLst/>
              <a:cxnLst/>
              <a:rect l="l" t="t" r="r" b="b"/>
              <a:pathLst>
                <a:path w="1812" h="1540" extrusionOk="0">
                  <a:moveTo>
                    <a:pt x="863" y="232"/>
                  </a:moveTo>
                  <a:cubicBezTo>
                    <a:pt x="1038" y="232"/>
                    <a:pt x="1210" y="307"/>
                    <a:pt x="1333" y="445"/>
                  </a:cubicBezTo>
                  <a:cubicBezTo>
                    <a:pt x="1578" y="729"/>
                    <a:pt x="1436" y="1104"/>
                    <a:pt x="1126" y="1259"/>
                  </a:cubicBezTo>
                  <a:cubicBezTo>
                    <a:pt x="1033" y="1306"/>
                    <a:pt x="934" y="1329"/>
                    <a:pt x="838" y="1329"/>
                  </a:cubicBezTo>
                  <a:cubicBezTo>
                    <a:pt x="615" y="1329"/>
                    <a:pt x="409" y="1203"/>
                    <a:pt x="337" y="949"/>
                  </a:cubicBezTo>
                  <a:cubicBezTo>
                    <a:pt x="285" y="742"/>
                    <a:pt x="324" y="535"/>
                    <a:pt x="453" y="367"/>
                  </a:cubicBezTo>
                  <a:cubicBezTo>
                    <a:pt x="479" y="367"/>
                    <a:pt x="505" y="354"/>
                    <a:pt x="518" y="341"/>
                  </a:cubicBezTo>
                  <a:cubicBezTo>
                    <a:pt x="623" y="268"/>
                    <a:pt x="744" y="232"/>
                    <a:pt x="863" y="232"/>
                  </a:cubicBezTo>
                  <a:close/>
                  <a:moveTo>
                    <a:pt x="601" y="0"/>
                  </a:moveTo>
                  <a:cubicBezTo>
                    <a:pt x="590" y="0"/>
                    <a:pt x="579" y="2"/>
                    <a:pt x="570" y="5"/>
                  </a:cubicBezTo>
                  <a:cubicBezTo>
                    <a:pt x="169" y="225"/>
                    <a:pt x="1" y="690"/>
                    <a:pt x="169" y="1104"/>
                  </a:cubicBezTo>
                  <a:cubicBezTo>
                    <a:pt x="300" y="1384"/>
                    <a:pt x="566" y="1539"/>
                    <a:pt x="841" y="1539"/>
                  </a:cubicBezTo>
                  <a:cubicBezTo>
                    <a:pt x="973" y="1539"/>
                    <a:pt x="1107" y="1503"/>
                    <a:pt x="1229" y="1428"/>
                  </a:cubicBezTo>
                  <a:cubicBezTo>
                    <a:pt x="1630" y="1234"/>
                    <a:pt x="1811" y="742"/>
                    <a:pt x="1527" y="367"/>
                  </a:cubicBezTo>
                  <a:cubicBezTo>
                    <a:pt x="1366" y="153"/>
                    <a:pt x="1117" y="27"/>
                    <a:pt x="859" y="27"/>
                  </a:cubicBezTo>
                  <a:cubicBezTo>
                    <a:pt x="806" y="27"/>
                    <a:pt x="752" y="33"/>
                    <a:pt x="699" y="44"/>
                  </a:cubicBezTo>
                  <a:cubicBezTo>
                    <a:pt x="670" y="15"/>
                    <a:pt x="634" y="0"/>
                    <a:pt x="6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74"/>
            <p:cNvSpPr/>
            <p:nvPr/>
          </p:nvSpPr>
          <p:spPr>
            <a:xfrm>
              <a:off x="3586275" y="4690475"/>
              <a:ext cx="45600" cy="41525"/>
            </a:xfrm>
            <a:custGeom>
              <a:avLst/>
              <a:gdLst/>
              <a:ahLst/>
              <a:cxnLst/>
              <a:rect l="l" t="t" r="r" b="b"/>
              <a:pathLst>
                <a:path w="1824" h="1661" extrusionOk="0">
                  <a:moveTo>
                    <a:pt x="938" y="354"/>
                  </a:moveTo>
                  <a:cubicBezTo>
                    <a:pt x="1090" y="354"/>
                    <a:pt x="1239" y="420"/>
                    <a:pt x="1345" y="549"/>
                  </a:cubicBezTo>
                  <a:cubicBezTo>
                    <a:pt x="1436" y="639"/>
                    <a:pt x="1474" y="768"/>
                    <a:pt x="1448" y="898"/>
                  </a:cubicBezTo>
                  <a:cubicBezTo>
                    <a:pt x="1410" y="1053"/>
                    <a:pt x="1306" y="1195"/>
                    <a:pt x="1164" y="1260"/>
                  </a:cubicBezTo>
                  <a:cubicBezTo>
                    <a:pt x="1086" y="1303"/>
                    <a:pt x="1000" y="1322"/>
                    <a:pt x="914" y="1322"/>
                  </a:cubicBezTo>
                  <a:cubicBezTo>
                    <a:pt x="844" y="1322"/>
                    <a:pt x="775" y="1309"/>
                    <a:pt x="711" y="1286"/>
                  </a:cubicBezTo>
                  <a:cubicBezTo>
                    <a:pt x="582" y="1234"/>
                    <a:pt x="492" y="1118"/>
                    <a:pt x="466" y="988"/>
                  </a:cubicBezTo>
                  <a:cubicBezTo>
                    <a:pt x="414" y="820"/>
                    <a:pt x="453" y="626"/>
                    <a:pt x="556" y="484"/>
                  </a:cubicBezTo>
                  <a:cubicBezTo>
                    <a:pt x="582" y="484"/>
                    <a:pt x="595" y="471"/>
                    <a:pt x="621" y="458"/>
                  </a:cubicBezTo>
                  <a:cubicBezTo>
                    <a:pt x="718" y="388"/>
                    <a:pt x="829" y="354"/>
                    <a:pt x="938" y="354"/>
                  </a:cubicBezTo>
                  <a:close/>
                  <a:moveTo>
                    <a:pt x="938" y="245"/>
                  </a:moveTo>
                  <a:cubicBezTo>
                    <a:pt x="802" y="245"/>
                    <a:pt x="663" y="286"/>
                    <a:pt x="543" y="367"/>
                  </a:cubicBezTo>
                  <a:lnTo>
                    <a:pt x="492" y="367"/>
                  </a:lnTo>
                  <a:lnTo>
                    <a:pt x="479" y="393"/>
                  </a:lnTo>
                  <a:cubicBezTo>
                    <a:pt x="336" y="574"/>
                    <a:pt x="285" y="807"/>
                    <a:pt x="349" y="1027"/>
                  </a:cubicBezTo>
                  <a:cubicBezTo>
                    <a:pt x="388" y="1195"/>
                    <a:pt x="504" y="1324"/>
                    <a:pt x="660" y="1402"/>
                  </a:cubicBezTo>
                  <a:cubicBezTo>
                    <a:pt x="737" y="1428"/>
                    <a:pt x="815" y="1454"/>
                    <a:pt x="905" y="1454"/>
                  </a:cubicBezTo>
                  <a:cubicBezTo>
                    <a:pt x="1009" y="1454"/>
                    <a:pt x="1112" y="1428"/>
                    <a:pt x="1216" y="1376"/>
                  </a:cubicBezTo>
                  <a:cubicBezTo>
                    <a:pt x="1397" y="1286"/>
                    <a:pt x="1526" y="1130"/>
                    <a:pt x="1578" y="924"/>
                  </a:cubicBezTo>
                  <a:cubicBezTo>
                    <a:pt x="1604" y="768"/>
                    <a:pt x="1552" y="600"/>
                    <a:pt x="1436" y="471"/>
                  </a:cubicBezTo>
                  <a:cubicBezTo>
                    <a:pt x="1308" y="321"/>
                    <a:pt x="1125" y="245"/>
                    <a:pt x="938" y="245"/>
                  </a:cubicBezTo>
                  <a:close/>
                  <a:moveTo>
                    <a:pt x="673" y="122"/>
                  </a:moveTo>
                  <a:cubicBezTo>
                    <a:pt x="685" y="122"/>
                    <a:pt x="711" y="122"/>
                    <a:pt x="711" y="135"/>
                  </a:cubicBezTo>
                  <a:lnTo>
                    <a:pt x="737" y="161"/>
                  </a:lnTo>
                  <a:lnTo>
                    <a:pt x="776" y="161"/>
                  </a:lnTo>
                  <a:cubicBezTo>
                    <a:pt x="821" y="152"/>
                    <a:pt x="866" y="148"/>
                    <a:pt x="911" y="148"/>
                  </a:cubicBezTo>
                  <a:cubicBezTo>
                    <a:pt x="1151" y="148"/>
                    <a:pt x="1386" y="262"/>
                    <a:pt x="1539" y="458"/>
                  </a:cubicBezTo>
                  <a:cubicBezTo>
                    <a:pt x="1655" y="600"/>
                    <a:pt x="1694" y="781"/>
                    <a:pt x="1655" y="962"/>
                  </a:cubicBezTo>
                  <a:cubicBezTo>
                    <a:pt x="1604" y="1169"/>
                    <a:pt x="1461" y="1350"/>
                    <a:pt x="1267" y="1441"/>
                  </a:cubicBezTo>
                  <a:cubicBezTo>
                    <a:pt x="1159" y="1503"/>
                    <a:pt x="1037" y="1532"/>
                    <a:pt x="913" y="1532"/>
                  </a:cubicBezTo>
                  <a:cubicBezTo>
                    <a:pt x="829" y="1532"/>
                    <a:pt x="743" y="1519"/>
                    <a:pt x="660" y="1493"/>
                  </a:cubicBezTo>
                  <a:cubicBezTo>
                    <a:pt x="492" y="1441"/>
                    <a:pt x="362" y="1312"/>
                    <a:pt x="298" y="1143"/>
                  </a:cubicBezTo>
                  <a:cubicBezTo>
                    <a:pt x="129" y="755"/>
                    <a:pt x="298" y="316"/>
                    <a:pt x="660" y="122"/>
                  </a:cubicBezTo>
                  <a:close/>
                  <a:moveTo>
                    <a:pt x="689" y="0"/>
                  </a:moveTo>
                  <a:cubicBezTo>
                    <a:pt x="660" y="0"/>
                    <a:pt x="631" y="7"/>
                    <a:pt x="608" y="18"/>
                  </a:cubicBezTo>
                  <a:cubicBezTo>
                    <a:pt x="181" y="238"/>
                    <a:pt x="0" y="755"/>
                    <a:pt x="181" y="1195"/>
                  </a:cubicBezTo>
                  <a:cubicBezTo>
                    <a:pt x="259" y="1389"/>
                    <a:pt x="427" y="1544"/>
                    <a:pt x="621" y="1609"/>
                  </a:cubicBezTo>
                  <a:cubicBezTo>
                    <a:pt x="711" y="1648"/>
                    <a:pt x="802" y="1661"/>
                    <a:pt x="905" y="1661"/>
                  </a:cubicBezTo>
                  <a:cubicBezTo>
                    <a:pt x="1048" y="1661"/>
                    <a:pt x="1190" y="1622"/>
                    <a:pt x="1332" y="1557"/>
                  </a:cubicBezTo>
                  <a:cubicBezTo>
                    <a:pt x="1552" y="1441"/>
                    <a:pt x="1707" y="1234"/>
                    <a:pt x="1772" y="988"/>
                  </a:cubicBezTo>
                  <a:cubicBezTo>
                    <a:pt x="1824" y="781"/>
                    <a:pt x="1772" y="561"/>
                    <a:pt x="1642" y="393"/>
                  </a:cubicBezTo>
                  <a:cubicBezTo>
                    <a:pt x="1460" y="153"/>
                    <a:pt x="1186" y="25"/>
                    <a:pt x="902" y="25"/>
                  </a:cubicBezTo>
                  <a:cubicBezTo>
                    <a:pt x="864" y="25"/>
                    <a:pt x="827" y="27"/>
                    <a:pt x="789" y="31"/>
                  </a:cubicBezTo>
                  <a:cubicBezTo>
                    <a:pt x="760" y="10"/>
                    <a:pt x="724" y="0"/>
                    <a:pt x="6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74"/>
            <p:cNvSpPr/>
            <p:nvPr/>
          </p:nvSpPr>
          <p:spPr>
            <a:xfrm>
              <a:off x="3690375" y="4689600"/>
              <a:ext cx="38175" cy="34550"/>
            </a:xfrm>
            <a:custGeom>
              <a:avLst/>
              <a:gdLst/>
              <a:ahLst/>
              <a:cxnLst/>
              <a:rect l="l" t="t" r="r" b="b"/>
              <a:pathLst>
                <a:path w="1527" h="1382" extrusionOk="0">
                  <a:moveTo>
                    <a:pt x="732" y="226"/>
                  </a:moveTo>
                  <a:cubicBezTo>
                    <a:pt x="952" y="226"/>
                    <a:pt x="1155" y="362"/>
                    <a:pt x="1229" y="584"/>
                  </a:cubicBezTo>
                  <a:cubicBezTo>
                    <a:pt x="1280" y="816"/>
                    <a:pt x="1151" y="1062"/>
                    <a:pt x="918" y="1127"/>
                  </a:cubicBezTo>
                  <a:lnTo>
                    <a:pt x="918" y="1140"/>
                  </a:lnTo>
                  <a:cubicBezTo>
                    <a:pt x="855" y="1164"/>
                    <a:pt x="795" y="1175"/>
                    <a:pt x="738" y="1175"/>
                  </a:cubicBezTo>
                  <a:cubicBezTo>
                    <a:pt x="310" y="1175"/>
                    <a:pt x="105" y="549"/>
                    <a:pt x="505" y="286"/>
                  </a:cubicBezTo>
                  <a:cubicBezTo>
                    <a:pt x="517" y="273"/>
                    <a:pt x="530" y="260"/>
                    <a:pt x="530" y="247"/>
                  </a:cubicBezTo>
                  <a:lnTo>
                    <a:pt x="582" y="247"/>
                  </a:lnTo>
                  <a:cubicBezTo>
                    <a:pt x="632" y="233"/>
                    <a:pt x="682" y="226"/>
                    <a:pt x="732" y="226"/>
                  </a:cubicBezTo>
                  <a:close/>
                  <a:moveTo>
                    <a:pt x="726" y="1"/>
                  </a:moveTo>
                  <a:cubicBezTo>
                    <a:pt x="661" y="1"/>
                    <a:pt x="596" y="9"/>
                    <a:pt x="530" y="27"/>
                  </a:cubicBezTo>
                  <a:cubicBezTo>
                    <a:pt x="505" y="40"/>
                    <a:pt x="479" y="53"/>
                    <a:pt x="466" y="79"/>
                  </a:cubicBezTo>
                  <a:cubicBezTo>
                    <a:pt x="458" y="75"/>
                    <a:pt x="451" y="74"/>
                    <a:pt x="443" y="74"/>
                  </a:cubicBezTo>
                  <a:cubicBezTo>
                    <a:pt x="426" y="74"/>
                    <a:pt x="410" y="83"/>
                    <a:pt x="401" y="92"/>
                  </a:cubicBezTo>
                  <a:cubicBezTo>
                    <a:pt x="117" y="286"/>
                    <a:pt x="0" y="661"/>
                    <a:pt x="142" y="984"/>
                  </a:cubicBezTo>
                  <a:cubicBezTo>
                    <a:pt x="247" y="1232"/>
                    <a:pt x="485" y="1381"/>
                    <a:pt x="737" y="1381"/>
                  </a:cubicBezTo>
                  <a:cubicBezTo>
                    <a:pt x="827" y="1381"/>
                    <a:pt x="920" y="1362"/>
                    <a:pt x="1009" y="1321"/>
                  </a:cubicBezTo>
                  <a:cubicBezTo>
                    <a:pt x="1345" y="1204"/>
                    <a:pt x="1526" y="842"/>
                    <a:pt x="1423" y="493"/>
                  </a:cubicBezTo>
                  <a:cubicBezTo>
                    <a:pt x="1316" y="194"/>
                    <a:pt x="1033" y="1"/>
                    <a:pt x="7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74"/>
            <p:cNvSpPr/>
            <p:nvPr/>
          </p:nvSpPr>
          <p:spPr>
            <a:xfrm>
              <a:off x="3688750" y="4688025"/>
              <a:ext cx="41725" cy="37525"/>
            </a:xfrm>
            <a:custGeom>
              <a:avLst/>
              <a:gdLst/>
              <a:ahLst/>
              <a:cxnLst/>
              <a:rect l="l" t="t" r="r" b="b"/>
              <a:pathLst>
                <a:path w="1669" h="1501" extrusionOk="0">
                  <a:moveTo>
                    <a:pt x="787" y="333"/>
                  </a:moveTo>
                  <a:cubicBezTo>
                    <a:pt x="986" y="333"/>
                    <a:pt x="1165" y="454"/>
                    <a:pt x="1229" y="647"/>
                  </a:cubicBezTo>
                  <a:cubicBezTo>
                    <a:pt x="1281" y="866"/>
                    <a:pt x="1164" y="1073"/>
                    <a:pt x="957" y="1138"/>
                  </a:cubicBezTo>
                  <a:cubicBezTo>
                    <a:pt x="909" y="1162"/>
                    <a:pt x="858" y="1173"/>
                    <a:pt x="807" y="1173"/>
                  </a:cubicBezTo>
                  <a:cubicBezTo>
                    <a:pt x="668" y="1173"/>
                    <a:pt x="532" y="1089"/>
                    <a:pt x="466" y="957"/>
                  </a:cubicBezTo>
                  <a:cubicBezTo>
                    <a:pt x="350" y="763"/>
                    <a:pt x="414" y="517"/>
                    <a:pt x="595" y="388"/>
                  </a:cubicBezTo>
                  <a:cubicBezTo>
                    <a:pt x="608" y="375"/>
                    <a:pt x="621" y="375"/>
                    <a:pt x="621" y="362"/>
                  </a:cubicBezTo>
                  <a:lnTo>
                    <a:pt x="660" y="349"/>
                  </a:lnTo>
                  <a:cubicBezTo>
                    <a:pt x="703" y="338"/>
                    <a:pt x="745" y="333"/>
                    <a:pt x="787" y="333"/>
                  </a:cubicBezTo>
                  <a:close/>
                  <a:moveTo>
                    <a:pt x="786" y="208"/>
                  </a:moveTo>
                  <a:cubicBezTo>
                    <a:pt x="731" y="208"/>
                    <a:pt x="676" y="216"/>
                    <a:pt x="621" y="233"/>
                  </a:cubicBezTo>
                  <a:lnTo>
                    <a:pt x="557" y="233"/>
                  </a:lnTo>
                  <a:lnTo>
                    <a:pt x="544" y="272"/>
                  </a:lnTo>
                  <a:cubicBezTo>
                    <a:pt x="531" y="272"/>
                    <a:pt x="531" y="284"/>
                    <a:pt x="518" y="284"/>
                  </a:cubicBezTo>
                  <a:cubicBezTo>
                    <a:pt x="285" y="453"/>
                    <a:pt x="220" y="763"/>
                    <a:pt x="363" y="1009"/>
                  </a:cubicBezTo>
                  <a:cubicBezTo>
                    <a:pt x="440" y="1177"/>
                    <a:pt x="608" y="1280"/>
                    <a:pt x="802" y="1293"/>
                  </a:cubicBezTo>
                  <a:cubicBezTo>
                    <a:pt x="867" y="1280"/>
                    <a:pt x="932" y="1267"/>
                    <a:pt x="996" y="1241"/>
                  </a:cubicBezTo>
                  <a:cubicBezTo>
                    <a:pt x="1268" y="1151"/>
                    <a:pt x="1410" y="879"/>
                    <a:pt x="1345" y="608"/>
                  </a:cubicBezTo>
                  <a:cubicBezTo>
                    <a:pt x="1261" y="365"/>
                    <a:pt x="1030" y="208"/>
                    <a:pt x="786" y="208"/>
                  </a:cubicBezTo>
                  <a:close/>
                  <a:moveTo>
                    <a:pt x="784" y="119"/>
                  </a:moveTo>
                  <a:cubicBezTo>
                    <a:pt x="1063" y="119"/>
                    <a:pt x="1327" y="291"/>
                    <a:pt x="1423" y="569"/>
                  </a:cubicBezTo>
                  <a:cubicBezTo>
                    <a:pt x="1526" y="879"/>
                    <a:pt x="1358" y="1216"/>
                    <a:pt x="1035" y="1319"/>
                  </a:cubicBezTo>
                  <a:cubicBezTo>
                    <a:pt x="956" y="1357"/>
                    <a:pt x="873" y="1375"/>
                    <a:pt x="792" y="1375"/>
                  </a:cubicBezTo>
                  <a:cubicBezTo>
                    <a:pt x="567" y="1375"/>
                    <a:pt x="354" y="1240"/>
                    <a:pt x="259" y="1022"/>
                  </a:cubicBezTo>
                  <a:cubicBezTo>
                    <a:pt x="130" y="724"/>
                    <a:pt x="233" y="388"/>
                    <a:pt x="492" y="194"/>
                  </a:cubicBezTo>
                  <a:lnTo>
                    <a:pt x="518" y="194"/>
                  </a:lnTo>
                  <a:lnTo>
                    <a:pt x="557" y="207"/>
                  </a:lnTo>
                  <a:lnTo>
                    <a:pt x="582" y="168"/>
                  </a:lnTo>
                  <a:cubicBezTo>
                    <a:pt x="582" y="155"/>
                    <a:pt x="595" y="142"/>
                    <a:pt x="608" y="142"/>
                  </a:cubicBezTo>
                  <a:cubicBezTo>
                    <a:pt x="667" y="127"/>
                    <a:pt x="725" y="119"/>
                    <a:pt x="784" y="119"/>
                  </a:cubicBezTo>
                  <a:close/>
                  <a:moveTo>
                    <a:pt x="775" y="0"/>
                  </a:moveTo>
                  <a:cubicBezTo>
                    <a:pt x="707" y="0"/>
                    <a:pt x="639" y="9"/>
                    <a:pt x="570" y="26"/>
                  </a:cubicBezTo>
                  <a:cubicBezTo>
                    <a:pt x="531" y="65"/>
                    <a:pt x="479" y="90"/>
                    <a:pt x="427" y="103"/>
                  </a:cubicBezTo>
                  <a:cubicBezTo>
                    <a:pt x="117" y="323"/>
                    <a:pt x="1" y="724"/>
                    <a:pt x="143" y="1073"/>
                  </a:cubicBezTo>
                  <a:cubicBezTo>
                    <a:pt x="259" y="1332"/>
                    <a:pt x="505" y="1500"/>
                    <a:pt x="789" y="1500"/>
                  </a:cubicBezTo>
                  <a:cubicBezTo>
                    <a:pt x="893" y="1500"/>
                    <a:pt x="996" y="1474"/>
                    <a:pt x="1087" y="1435"/>
                  </a:cubicBezTo>
                  <a:cubicBezTo>
                    <a:pt x="1462" y="1306"/>
                    <a:pt x="1669" y="905"/>
                    <a:pt x="1539" y="530"/>
                  </a:cubicBezTo>
                  <a:cubicBezTo>
                    <a:pt x="1421" y="207"/>
                    <a:pt x="1114" y="0"/>
                    <a:pt x="7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74"/>
            <p:cNvSpPr/>
            <p:nvPr/>
          </p:nvSpPr>
          <p:spPr>
            <a:xfrm>
              <a:off x="3799650" y="4682200"/>
              <a:ext cx="40250" cy="36050"/>
            </a:xfrm>
            <a:custGeom>
              <a:avLst/>
              <a:gdLst/>
              <a:ahLst/>
              <a:cxnLst/>
              <a:rect l="l" t="t" r="r" b="b"/>
              <a:pathLst>
                <a:path w="1610" h="1442" extrusionOk="0">
                  <a:moveTo>
                    <a:pt x="647" y="207"/>
                  </a:moveTo>
                  <a:cubicBezTo>
                    <a:pt x="854" y="207"/>
                    <a:pt x="1048" y="311"/>
                    <a:pt x="1151" y="492"/>
                  </a:cubicBezTo>
                  <a:cubicBezTo>
                    <a:pt x="1319" y="750"/>
                    <a:pt x="1203" y="1099"/>
                    <a:pt x="905" y="1203"/>
                  </a:cubicBezTo>
                  <a:cubicBezTo>
                    <a:pt x="847" y="1227"/>
                    <a:pt x="787" y="1239"/>
                    <a:pt x="728" y="1239"/>
                  </a:cubicBezTo>
                  <a:cubicBezTo>
                    <a:pt x="536" y="1239"/>
                    <a:pt x="354" y="1119"/>
                    <a:pt x="285" y="931"/>
                  </a:cubicBezTo>
                  <a:cubicBezTo>
                    <a:pt x="207" y="673"/>
                    <a:pt x="336" y="414"/>
                    <a:pt x="582" y="298"/>
                  </a:cubicBezTo>
                  <a:cubicBezTo>
                    <a:pt x="621" y="285"/>
                    <a:pt x="647" y="246"/>
                    <a:pt x="647" y="207"/>
                  </a:cubicBezTo>
                  <a:close/>
                  <a:moveTo>
                    <a:pt x="635" y="1"/>
                  </a:moveTo>
                  <a:cubicBezTo>
                    <a:pt x="488" y="1"/>
                    <a:pt x="340" y="35"/>
                    <a:pt x="207" y="104"/>
                  </a:cubicBezTo>
                  <a:cubicBezTo>
                    <a:pt x="104" y="155"/>
                    <a:pt x="168" y="285"/>
                    <a:pt x="246" y="298"/>
                  </a:cubicBezTo>
                  <a:cubicBezTo>
                    <a:pt x="65" y="492"/>
                    <a:pt x="0" y="789"/>
                    <a:pt x="91" y="1035"/>
                  </a:cubicBezTo>
                  <a:cubicBezTo>
                    <a:pt x="227" y="1321"/>
                    <a:pt x="463" y="1441"/>
                    <a:pt x="699" y="1441"/>
                  </a:cubicBezTo>
                  <a:cubicBezTo>
                    <a:pt x="1155" y="1441"/>
                    <a:pt x="1609" y="994"/>
                    <a:pt x="1345" y="440"/>
                  </a:cubicBezTo>
                  <a:lnTo>
                    <a:pt x="1358" y="427"/>
                  </a:lnTo>
                  <a:cubicBezTo>
                    <a:pt x="1220" y="141"/>
                    <a:pt x="931" y="1"/>
                    <a:pt x="6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74"/>
            <p:cNvSpPr/>
            <p:nvPr/>
          </p:nvSpPr>
          <p:spPr>
            <a:xfrm>
              <a:off x="3798350" y="4680675"/>
              <a:ext cx="39150" cy="39375"/>
            </a:xfrm>
            <a:custGeom>
              <a:avLst/>
              <a:gdLst/>
              <a:ahLst/>
              <a:cxnLst/>
              <a:rect l="l" t="t" r="r" b="b"/>
              <a:pathLst>
                <a:path w="1566" h="1575" extrusionOk="0">
                  <a:moveTo>
                    <a:pt x="751" y="333"/>
                  </a:moveTo>
                  <a:cubicBezTo>
                    <a:pt x="919" y="346"/>
                    <a:pt x="1061" y="436"/>
                    <a:pt x="1151" y="578"/>
                  </a:cubicBezTo>
                  <a:cubicBezTo>
                    <a:pt x="1216" y="708"/>
                    <a:pt x="1229" y="850"/>
                    <a:pt x="1177" y="992"/>
                  </a:cubicBezTo>
                  <a:cubicBezTo>
                    <a:pt x="1138" y="1096"/>
                    <a:pt x="1048" y="1173"/>
                    <a:pt x="944" y="1212"/>
                  </a:cubicBezTo>
                  <a:cubicBezTo>
                    <a:pt x="888" y="1229"/>
                    <a:pt x="832" y="1239"/>
                    <a:pt x="776" y="1239"/>
                  </a:cubicBezTo>
                  <a:cubicBezTo>
                    <a:pt x="705" y="1239"/>
                    <a:pt x="635" y="1223"/>
                    <a:pt x="569" y="1186"/>
                  </a:cubicBezTo>
                  <a:cubicBezTo>
                    <a:pt x="479" y="1147"/>
                    <a:pt x="414" y="1070"/>
                    <a:pt x="388" y="979"/>
                  </a:cubicBezTo>
                  <a:cubicBezTo>
                    <a:pt x="324" y="759"/>
                    <a:pt x="440" y="514"/>
                    <a:pt x="647" y="423"/>
                  </a:cubicBezTo>
                  <a:cubicBezTo>
                    <a:pt x="699" y="410"/>
                    <a:pt x="738" y="372"/>
                    <a:pt x="751" y="333"/>
                  </a:cubicBezTo>
                  <a:close/>
                  <a:moveTo>
                    <a:pt x="647" y="203"/>
                  </a:moveTo>
                  <a:lnTo>
                    <a:pt x="647" y="268"/>
                  </a:lnTo>
                  <a:cubicBezTo>
                    <a:pt x="647" y="281"/>
                    <a:pt x="634" y="307"/>
                    <a:pt x="608" y="307"/>
                  </a:cubicBezTo>
                  <a:cubicBezTo>
                    <a:pt x="337" y="423"/>
                    <a:pt x="194" y="734"/>
                    <a:pt x="272" y="1018"/>
                  </a:cubicBezTo>
                  <a:cubicBezTo>
                    <a:pt x="311" y="1135"/>
                    <a:pt x="401" y="1238"/>
                    <a:pt x="518" y="1290"/>
                  </a:cubicBezTo>
                  <a:cubicBezTo>
                    <a:pt x="595" y="1341"/>
                    <a:pt x="686" y="1354"/>
                    <a:pt x="789" y="1354"/>
                  </a:cubicBezTo>
                  <a:cubicBezTo>
                    <a:pt x="854" y="1354"/>
                    <a:pt x="919" y="1354"/>
                    <a:pt x="983" y="1341"/>
                  </a:cubicBezTo>
                  <a:cubicBezTo>
                    <a:pt x="1126" y="1290"/>
                    <a:pt x="1242" y="1173"/>
                    <a:pt x="1294" y="1044"/>
                  </a:cubicBezTo>
                  <a:cubicBezTo>
                    <a:pt x="1345" y="876"/>
                    <a:pt x="1332" y="682"/>
                    <a:pt x="1255" y="527"/>
                  </a:cubicBezTo>
                  <a:cubicBezTo>
                    <a:pt x="1138" y="333"/>
                    <a:pt x="932" y="203"/>
                    <a:pt x="699" y="203"/>
                  </a:cubicBezTo>
                  <a:close/>
                  <a:moveTo>
                    <a:pt x="686" y="126"/>
                  </a:moveTo>
                  <a:cubicBezTo>
                    <a:pt x="776" y="126"/>
                    <a:pt x="867" y="139"/>
                    <a:pt x="957" y="165"/>
                  </a:cubicBezTo>
                  <a:cubicBezTo>
                    <a:pt x="1126" y="229"/>
                    <a:pt x="1268" y="359"/>
                    <a:pt x="1345" y="514"/>
                  </a:cubicBezTo>
                  <a:cubicBezTo>
                    <a:pt x="1436" y="695"/>
                    <a:pt x="1436" y="889"/>
                    <a:pt x="1371" y="1070"/>
                  </a:cubicBezTo>
                  <a:cubicBezTo>
                    <a:pt x="1320" y="1225"/>
                    <a:pt x="1190" y="1341"/>
                    <a:pt x="1035" y="1406"/>
                  </a:cubicBezTo>
                  <a:cubicBezTo>
                    <a:pt x="959" y="1435"/>
                    <a:pt x="878" y="1449"/>
                    <a:pt x="797" y="1449"/>
                  </a:cubicBezTo>
                  <a:cubicBezTo>
                    <a:pt x="697" y="1449"/>
                    <a:pt x="597" y="1429"/>
                    <a:pt x="505" y="1393"/>
                  </a:cubicBezTo>
                  <a:cubicBezTo>
                    <a:pt x="363" y="1329"/>
                    <a:pt x="259" y="1212"/>
                    <a:pt x="207" y="1070"/>
                  </a:cubicBezTo>
                  <a:cubicBezTo>
                    <a:pt x="117" y="837"/>
                    <a:pt x="182" y="578"/>
                    <a:pt x="350" y="397"/>
                  </a:cubicBezTo>
                  <a:lnTo>
                    <a:pt x="427" y="307"/>
                  </a:lnTo>
                  <a:lnTo>
                    <a:pt x="311" y="294"/>
                  </a:lnTo>
                  <a:cubicBezTo>
                    <a:pt x="285" y="294"/>
                    <a:pt x="272" y="268"/>
                    <a:pt x="272" y="242"/>
                  </a:cubicBezTo>
                  <a:cubicBezTo>
                    <a:pt x="259" y="242"/>
                    <a:pt x="272" y="229"/>
                    <a:pt x="285" y="216"/>
                  </a:cubicBezTo>
                  <a:cubicBezTo>
                    <a:pt x="414" y="152"/>
                    <a:pt x="544" y="126"/>
                    <a:pt x="686" y="126"/>
                  </a:cubicBezTo>
                  <a:close/>
                  <a:moveTo>
                    <a:pt x="679" y="0"/>
                  </a:moveTo>
                  <a:cubicBezTo>
                    <a:pt x="524" y="0"/>
                    <a:pt x="372" y="36"/>
                    <a:pt x="233" y="113"/>
                  </a:cubicBezTo>
                  <a:cubicBezTo>
                    <a:pt x="169" y="139"/>
                    <a:pt x="130" y="203"/>
                    <a:pt x="143" y="268"/>
                  </a:cubicBezTo>
                  <a:cubicBezTo>
                    <a:pt x="156" y="307"/>
                    <a:pt x="182" y="346"/>
                    <a:pt x="207" y="372"/>
                  </a:cubicBezTo>
                  <a:cubicBezTo>
                    <a:pt x="39" y="578"/>
                    <a:pt x="0" y="863"/>
                    <a:pt x="91" y="1122"/>
                  </a:cubicBezTo>
                  <a:cubicBezTo>
                    <a:pt x="156" y="1290"/>
                    <a:pt x="285" y="1432"/>
                    <a:pt x="453" y="1497"/>
                  </a:cubicBezTo>
                  <a:cubicBezTo>
                    <a:pt x="557" y="1548"/>
                    <a:pt x="673" y="1574"/>
                    <a:pt x="789" y="1574"/>
                  </a:cubicBezTo>
                  <a:cubicBezTo>
                    <a:pt x="893" y="1574"/>
                    <a:pt x="983" y="1548"/>
                    <a:pt x="1087" y="1510"/>
                  </a:cubicBezTo>
                  <a:cubicBezTo>
                    <a:pt x="1268" y="1445"/>
                    <a:pt x="1410" y="1303"/>
                    <a:pt x="1488" y="1109"/>
                  </a:cubicBezTo>
                  <a:cubicBezTo>
                    <a:pt x="1565" y="902"/>
                    <a:pt x="1565" y="669"/>
                    <a:pt x="1462" y="462"/>
                  </a:cubicBezTo>
                  <a:cubicBezTo>
                    <a:pt x="1371" y="268"/>
                    <a:pt x="1203" y="113"/>
                    <a:pt x="996" y="48"/>
                  </a:cubicBezTo>
                  <a:cubicBezTo>
                    <a:pt x="891" y="17"/>
                    <a:pt x="785" y="0"/>
                    <a:pt x="6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74"/>
            <p:cNvSpPr/>
            <p:nvPr/>
          </p:nvSpPr>
          <p:spPr>
            <a:xfrm>
              <a:off x="3825500" y="4712100"/>
              <a:ext cx="22025" cy="23150"/>
            </a:xfrm>
            <a:custGeom>
              <a:avLst/>
              <a:gdLst/>
              <a:ahLst/>
              <a:cxnLst/>
              <a:rect l="l" t="t" r="r" b="b"/>
              <a:pathLst>
                <a:path w="881" h="926" extrusionOk="0">
                  <a:moveTo>
                    <a:pt x="735" y="0"/>
                  </a:moveTo>
                  <a:cubicBezTo>
                    <a:pt x="680" y="0"/>
                    <a:pt x="628" y="33"/>
                    <a:pt x="634" y="97"/>
                  </a:cubicBezTo>
                  <a:cubicBezTo>
                    <a:pt x="660" y="408"/>
                    <a:pt x="440" y="679"/>
                    <a:pt x="143" y="718"/>
                  </a:cubicBezTo>
                  <a:cubicBezTo>
                    <a:pt x="5" y="731"/>
                    <a:pt x="1" y="926"/>
                    <a:pt x="130" y="926"/>
                  </a:cubicBezTo>
                  <a:cubicBezTo>
                    <a:pt x="135" y="926"/>
                    <a:pt x="139" y="925"/>
                    <a:pt x="143" y="925"/>
                  </a:cubicBezTo>
                  <a:cubicBezTo>
                    <a:pt x="557" y="886"/>
                    <a:pt x="880" y="524"/>
                    <a:pt x="854" y="97"/>
                  </a:cubicBezTo>
                  <a:cubicBezTo>
                    <a:pt x="848" y="33"/>
                    <a:pt x="790" y="0"/>
                    <a:pt x="7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74"/>
            <p:cNvSpPr/>
            <p:nvPr/>
          </p:nvSpPr>
          <p:spPr>
            <a:xfrm>
              <a:off x="3824525" y="4710525"/>
              <a:ext cx="24275" cy="26325"/>
            </a:xfrm>
            <a:custGeom>
              <a:avLst/>
              <a:gdLst/>
              <a:ahLst/>
              <a:cxnLst/>
              <a:rect l="l" t="t" r="r" b="b"/>
              <a:pathLst>
                <a:path w="971" h="1053" extrusionOk="0">
                  <a:moveTo>
                    <a:pt x="803" y="122"/>
                  </a:moveTo>
                  <a:cubicBezTo>
                    <a:pt x="816" y="135"/>
                    <a:pt x="829" y="147"/>
                    <a:pt x="829" y="160"/>
                  </a:cubicBezTo>
                  <a:cubicBezTo>
                    <a:pt x="842" y="341"/>
                    <a:pt x="790" y="522"/>
                    <a:pt x="660" y="665"/>
                  </a:cubicBezTo>
                  <a:cubicBezTo>
                    <a:pt x="544" y="807"/>
                    <a:pt x="363" y="910"/>
                    <a:pt x="169" y="923"/>
                  </a:cubicBezTo>
                  <a:cubicBezTo>
                    <a:pt x="156" y="923"/>
                    <a:pt x="143" y="923"/>
                    <a:pt x="143" y="910"/>
                  </a:cubicBezTo>
                  <a:cubicBezTo>
                    <a:pt x="130" y="897"/>
                    <a:pt x="130" y="872"/>
                    <a:pt x="143" y="859"/>
                  </a:cubicBezTo>
                  <a:cubicBezTo>
                    <a:pt x="143" y="846"/>
                    <a:pt x="169" y="833"/>
                    <a:pt x="182" y="833"/>
                  </a:cubicBezTo>
                  <a:cubicBezTo>
                    <a:pt x="337" y="820"/>
                    <a:pt x="492" y="742"/>
                    <a:pt x="596" y="613"/>
                  </a:cubicBezTo>
                  <a:cubicBezTo>
                    <a:pt x="699" y="484"/>
                    <a:pt x="751" y="316"/>
                    <a:pt x="738" y="147"/>
                  </a:cubicBezTo>
                  <a:cubicBezTo>
                    <a:pt x="738" y="135"/>
                    <a:pt x="738" y="135"/>
                    <a:pt x="751" y="122"/>
                  </a:cubicBezTo>
                  <a:close/>
                  <a:moveTo>
                    <a:pt x="768" y="0"/>
                  </a:moveTo>
                  <a:cubicBezTo>
                    <a:pt x="734" y="0"/>
                    <a:pt x="702" y="10"/>
                    <a:pt x="673" y="31"/>
                  </a:cubicBezTo>
                  <a:cubicBezTo>
                    <a:pt x="635" y="57"/>
                    <a:pt x="609" y="109"/>
                    <a:pt x="622" y="173"/>
                  </a:cubicBezTo>
                  <a:cubicBezTo>
                    <a:pt x="622" y="303"/>
                    <a:pt x="583" y="445"/>
                    <a:pt x="492" y="548"/>
                  </a:cubicBezTo>
                  <a:cubicBezTo>
                    <a:pt x="415" y="639"/>
                    <a:pt x="298" y="704"/>
                    <a:pt x="169" y="716"/>
                  </a:cubicBezTo>
                  <a:cubicBezTo>
                    <a:pt x="104" y="716"/>
                    <a:pt x="53" y="755"/>
                    <a:pt x="27" y="820"/>
                  </a:cubicBezTo>
                  <a:cubicBezTo>
                    <a:pt x="1" y="872"/>
                    <a:pt x="14" y="936"/>
                    <a:pt x="40" y="988"/>
                  </a:cubicBezTo>
                  <a:cubicBezTo>
                    <a:pt x="66" y="1027"/>
                    <a:pt x="117" y="1053"/>
                    <a:pt x="169" y="1053"/>
                  </a:cubicBezTo>
                  <a:lnTo>
                    <a:pt x="182" y="1053"/>
                  </a:lnTo>
                  <a:cubicBezTo>
                    <a:pt x="402" y="1027"/>
                    <a:pt x="609" y="923"/>
                    <a:pt x="751" y="755"/>
                  </a:cubicBezTo>
                  <a:cubicBezTo>
                    <a:pt x="893" y="587"/>
                    <a:pt x="971" y="367"/>
                    <a:pt x="945" y="160"/>
                  </a:cubicBezTo>
                  <a:cubicBezTo>
                    <a:pt x="945" y="96"/>
                    <a:pt x="906" y="44"/>
                    <a:pt x="854" y="18"/>
                  </a:cubicBezTo>
                  <a:cubicBezTo>
                    <a:pt x="825" y="6"/>
                    <a:pt x="796" y="0"/>
                    <a:pt x="7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74"/>
            <p:cNvSpPr/>
            <p:nvPr/>
          </p:nvSpPr>
          <p:spPr>
            <a:xfrm>
              <a:off x="3841025" y="4718650"/>
              <a:ext cx="16825" cy="21000"/>
            </a:xfrm>
            <a:custGeom>
              <a:avLst/>
              <a:gdLst/>
              <a:ahLst/>
              <a:cxnLst/>
              <a:rect l="l" t="t" r="r" b="b"/>
              <a:pathLst>
                <a:path w="673" h="840" extrusionOk="0">
                  <a:moveTo>
                    <a:pt x="563" y="0"/>
                  </a:moveTo>
                  <a:cubicBezTo>
                    <a:pt x="508" y="0"/>
                    <a:pt x="453" y="36"/>
                    <a:pt x="453" y="107"/>
                  </a:cubicBezTo>
                  <a:cubicBezTo>
                    <a:pt x="453" y="327"/>
                    <a:pt x="324" y="534"/>
                    <a:pt x="104" y="624"/>
                  </a:cubicBezTo>
                  <a:cubicBezTo>
                    <a:pt x="0" y="670"/>
                    <a:pt x="30" y="839"/>
                    <a:pt x="129" y="839"/>
                  </a:cubicBezTo>
                  <a:cubicBezTo>
                    <a:pt x="141" y="839"/>
                    <a:pt x="154" y="837"/>
                    <a:pt x="169" y="831"/>
                  </a:cubicBezTo>
                  <a:cubicBezTo>
                    <a:pt x="466" y="715"/>
                    <a:pt x="660" y="430"/>
                    <a:pt x="673" y="107"/>
                  </a:cubicBezTo>
                  <a:cubicBezTo>
                    <a:pt x="673" y="36"/>
                    <a:pt x="618" y="0"/>
                    <a:pt x="5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74"/>
            <p:cNvSpPr/>
            <p:nvPr/>
          </p:nvSpPr>
          <p:spPr>
            <a:xfrm>
              <a:off x="3840375" y="4716950"/>
              <a:ext cx="18775" cy="24425"/>
            </a:xfrm>
            <a:custGeom>
              <a:avLst/>
              <a:gdLst/>
              <a:ahLst/>
              <a:cxnLst/>
              <a:rect l="l" t="t" r="r" b="b"/>
              <a:pathLst>
                <a:path w="751" h="977" extrusionOk="0">
                  <a:moveTo>
                    <a:pt x="621" y="123"/>
                  </a:moveTo>
                  <a:cubicBezTo>
                    <a:pt x="634" y="136"/>
                    <a:pt x="634" y="149"/>
                    <a:pt x="634" y="162"/>
                  </a:cubicBezTo>
                  <a:cubicBezTo>
                    <a:pt x="634" y="459"/>
                    <a:pt x="440" y="731"/>
                    <a:pt x="169" y="834"/>
                  </a:cubicBezTo>
                  <a:lnTo>
                    <a:pt x="143" y="834"/>
                  </a:lnTo>
                  <a:cubicBezTo>
                    <a:pt x="130" y="822"/>
                    <a:pt x="117" y="809"/>
                    <a:pt x="130" y="796"/>
                  </a:cubicBezTo>
                  <a:cubicBezTo>
                    <a:pt x="130" y="770"/>
                    <a:pt x="143" y="757"/>
                    <a:pt x="156" y="744"/>
                  </a:cubicBezTo>
                  <a:cubicBezTo>
                    <a:pt x="389" y="653"/>
                    <a:pt x="544" y="421"/>
                    <a:pt x="544" y="162"/>
                  </a:cubicBezTo>
                  <a:cubicBezTo>
                    <a:pt x="544" y="149"/>
                    <a:pt x="557" y="136"/>
                    <a:pt x="570" y="123"/>
                  </a:cubicBezTo>
                  <a:close/>
                  <a:moveTo>
                    <a:pt x="591" y="0"/>
                  </a:moveTo>
                  <a:cubicBezTo>
                    <a:pt x="560" y="0"/>
                    <a:pt x="531" y="7"/>
                    <a:pt x="505" y="20"/>
                  </a:cubicBezTo>
                  <a:cubicBezTo>
                    <a:pt x="453" y="46"/>
                    <a:pt x="427" y="97"/>
                    <a:pt x="427" y="162"/>
                  </a:cubicBezTo>
                  <a:cubicBezTo>
                    <a:pt x="427" y="369"/>
                    <a:pt x="298" y="563"/>
                    <a:pt x="117" y="640"/>
                  </a:cubicBezTo>
                  <a:cubicBezTo>
                    <a:pt x="52" y="666"/>
                    <a:pt x="14" y="718"/>
                    <a:pt x="1" y="783"/>
                  </a:cubicBezTo>
                  <a:cubicBezTo>
                    <a:pt x="1" y="847"/>
                    <a:pt x="14" y="899"/>
                    <a:pt x="65" y="938"/>
                  </a:cubicBezTo>
                  <a:cubicBezTo>
                    <a:pt x="91" y="964"/>
                    <a:pt x="117" y="977"/>
                    <a:pt x="156" y="977"/>
                  </a:cubicBezTo>
                  <a:cubicBezTo>
                    <a:pt x="169" y="964"/>
                    <a:pt x="195" y="964"/>
                    <a:pt x="208" y="951"/>
                  </a:cubicBezTo>
                  <a:cubicBezTo>
                    <a:pt x="531" y="822"/>
                    <a:pt x="751" y="511"/>
                    <a:pt x="751" y="162"/>
                  </a:cubicBezTo>
                  <a:cubicBezTo>
                    <a:pt x="751" y="97"/>
                    <a:pt x="725" y="46"/>
                    <a:pt x="686" y="20"/>
                  </a:cubicBezTo>
                  <a:cubicBezTo>
                    <a:pt x="654" y="7"/>
                    <a:pt x="621" y="0"/>
                    <a:pt x="5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74"/>
            <p:cNvSpPr/>
            <p:nvPr/>
          </p:nvSpPr>
          <p:spPr>
            <a:xfrm>
              <a:off x="3577425" y="4718375"/>
              <a:ext cx="25175" cy="22275"/>
            </a:xfrm>
            <a:custGeom>
              <a:avLst/>
              <a:gdLst/>
              <a:ahLst/>
              <a:cxnLst/>
              <a:rect l="l" t="t" r="r" b="b"/>
              <a:pathLst>
                <a:path w="1007" h="891" extrusionOk="0">
                  <a:moveTo>
                    <a:pt x="196" y="1"/>
                  </a:moveTo>
                  <a:cubicBezTo>
                    <a:pt x="156" y="1"/>
                    <a:pt x="116" y="20"/>
                    <a:pt x="95" y="66"/>
                  </a:cubicBezTo>
                  <a:cubicBezTo>
                    <a:pt x="0" y="506"/>
                    <a:pt x="342" y="890"/>
                    <a:pt x="768" y="890"/>
                  </a:cubicBezTo>
                  <a:cubicBezTo>
                    <a:pt x="806" y="890"/>
                    <a:pt x="845" y="887"/>
                    <a:pt x="884" y="881"/>
                  </a:cubicBezTo>
                  <a:cubicBezTo>
                    <a:pt x="1006" y="857"/>
                    <a:pt x="967" y="672"/>
                    <a:pt x="854" y="672"/>
                  </a:cubicBezTo>
                  <a:cubicBezTo>
                    <a:pt x="847" y="672"/>
                    <a:pt x="840" y="673"/>
                    <a:pt x="833" y="674"/>
                  </a:cubicBezTo>
                  <a:cubicBezTo>
                    <a:pt x="807" y="678"/>
                    <a:pt x="781" y="680"/>
                    <a:pt x="756" y="680"/>
                  </a:cubicBezTo>
                  <a:cubicBezTo>
                    <a:pt x="468" y="680"/>
                    <a:pt x="243" y="415"/>
                    <a:pt x="302" y="118"/>
                  </a:cubicBezTo>
                  <a:cubicBezTo>
                    <a:pt x="318" y="47"/>
                    <a:pt x="258" y="1"/>
                    <a:pt x="19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74"/>
            <p:cNvSpPr/>
            <p:nvPr/>
          </p:nvSpPr>
          <p:spPr>
            <a:xfrm>
              <a:off x="3576900" y="4716675"/>
              <a:ext cx="26200" cy="25675"/>
            </a:xfrm>
            <a:custGeom>
              <a:avLst/>
              <a:gdLst/>
              <a:ahLst/>
              <a:cxnLst/>
              <a:rect l="l" t="t" r="r" b="b"/>
              <a:pathLst>
                <a:path w="1048" h="1027" extrusionOk="0">
                  <a:moveTo>
                    <a:pt x="259" y="121"/>
                  </a:moveTo>
                  <a:cubicBezTo>
                    <a:pt x="272" y="134"/>
                    <a:pt x="272" y="147"/>
                    <a:pt x="259" y="160"/>
                  </a:cubicBezTo>
                  <a:cubicBezTo>
                    <a:pt x="220" y="328"/>
                    <a:pt x="272" y="522"/>
                    <a:pt x="401" y="639"/>
                  </a:cubicBezTo>
                  <a:cubicBezTo>
                    <a:pt x="487" y="757"/>
                    <a:pt x="628" y="813"/>
                    <a:pt x="770" y="813"/>
                  </a:cubicBezTo>
                  <a:cubicBezTo>
                    <a:pt x="798" y="813"/>
                    <a:pt x="826" y="811"/>
                    <a:pt x="854" y="807"/>
                  </a:cubicBezTo>
                  <a:cubicBezTo>
                    <a:pt x="858" y="804"/>
                    <a:pt x="863" y="803"/>
                    <a:pt x="868" y="803"/>
                  </a:cubicBezTo>
                  <a:cubicBezTo>
                    <a:pt x="889" y="803"/>
                    <a:pt x="908" y="824"/>
                    <a:pt x="918" y="845"/>
                  </a:cubicBezTo>
                  <a:cubicBezTo>
                    <a:pt x="918" y="858"/>
                    <a:pt x="918" y="858"/>
                    <a:pt x="918" y="871"/>
                  </a:cubicBezTo>
                  <a:cubicBezTo>
                    <a:pt x="905" y="884"/>
                    <a:pt x="905" y="884"/>
                    <a:pt x="892" y="884"/>
                  </a:cubicBezTo>
                  <a:cubicBezTo>
                    <a:pt x="849" y="895"/>
                    <a:pt x="806" y="900"/>
                    <a:pt x="763" y="900"/>
                  </a:cubicBezTo>
                  <a:cubicBezTo>
                    <a:pt x="602" y="900"/>
                    <a:pt x="449" y="826"/>
                    <a:pt x="336" y="703"/>
                  </a:cubicBezTo>
                  <a:cubicBezTo>
                    <a:pt x="181" y="561"/>
                    <a:pt x="129" y="354"/>
                    <a:pt x="181" y="147"/>
                  </a:cubicBezTo>
                  <a:cubicBezTo>
                    <a:pt x="181" y="134"/>
                    <a:pt x="194" y="121"/>
                    <a:pt x="207" y="121"/>
                  </a:cubicBezTo>
                  <a:lnTo>
                    <a:pt x="220" y="121"/>
                  </a:lnTo>
                  <a:lnTo>
                    <a:pt x="220" y="134"/>
                  </a:lnTo>
                  <a:cubicBezTo>
                    <a:pt x="233" y="121"/>
                    <a:pt x="246" y="121"/>
                    <a:pt x="259" y="121"/>
                  </a:cubicBezTo>
                  <a:close/>
                  <a:moveTo>
                    <a:pt x="214" y="0"/>
                  </a:moveTo>
                  <a:cubicBezTo>
                    <a:pt x="199" y="0"/>
                    <a:pt x="183" y="2"/>
                    <a:pt x="168" y="5"/>
                  </a:cubicBezTo>
                  <a:cubicBezTo>
                    <a:pt x="116" y="18"/>
                    <a:pt x="78" y="70"/>
                    <a:pt x="65" y="121"/>
                  </a:cubicBezTo>
                  <a:cubicBezTo>
                    <a:pt x="0" y="354"/>
                    <a:pt x="65" y="613"/>
                    <a:pt x="246" y="794"/>
                  </a:cubicBezTo>
                  <a:cubicBezTo>
                    <a:pt x="375" y="936"/>
                    <a:pt x="569" y="1027"/>
                    <a:pt x="763" y="1027"/>
                  </a:cubicBezTo>
                  <a:cubicBezTo>
                    <a:pt x="815" y="1027"/>
                    <a:pt x="867" y="1014"/>
                    <a:pt x="918" y="1001"/>
                  </a:cubicBezTo>
                  <a:cubicBezTo>
                    <a:pt x="970" y="1001"/>
                    <a:pt x="1009" y="962"/>
                    <a:pt x="1035" y="897"/>
                  </a:cubicBezTo>
                  <a:cubicBezTo>
                    <a:pt x="1048" y="845"/>
                    <a:pt x="1022" y="781"/>
                    <a:pt x="983" y="742"/>
                  </a:cubicBezTo>
                  <a:cubicBezTo>
                    <a:pt x="951" y="710"/>
                    <a:pt x="902" y="687"/>
                    <a:pt x="856" y="687"/>
                  </a:cubicBezTo>
                  <a:cubicBezTo>
                    <a:pt x="846" y="687"/>
                    <a:pt x="837" y="688"/>
                    <a:pt x="828" y="690"/>
                  </a:cubicBezTo>
                  <a:cubicBezTo>
                    <a:pt x="802" y="695"/>
                    <a:pt x="776" y="698"/>
                    <a:pt x="750" y="698"/>
                  </a:cubicBezTo>
                  <a:cubicBezTo>
                    <a:pt x="648" y="698"/>
                    <a:pt x="551" y="657"/>
                    <a:pt x="479" y="574"/>
                  </a:cubicBezTo>
                  <a:cubicBezTo>
                    <a:pt x="388" y="483"/>
                    <a:pt x="336" y="341"/>
                    <a:pt x="375" y="212"/>
                  </a:cubicBezTo>
                  <a:cubicBezTo>
                    <a:pt x="388" y="160"/>
                    <a:pt x="375" y="95"/>
                    <a:pt x="336" y="57"/>
                  </a:cubicBezTo>
                  <a:cubicBezTo>
                    <a:pt x="307" y="17"/>
                    <a:pt x="262" y="0"/>
                    <a:pt x="2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74"/>
            <p:cNvSpPr/>
            <p:nvPr/>
          </p:nvSpPr>
          <p:spPr>
            <a:xfrm>
              <a:off x="3566800" y="4738525"/>
              <a:ext cx="26975" cy="26250"/>
            </a:xfrm>
            <a:custGeom>
              <a:avLst/>
              <a:gdLst/>
              <a:ahLst/>
              <a:cxnLst/>
              <a:rect l="l" t="t" r="r" b="b"/>
              <a:pathLst>
                <a:path w="1079" h="1050" extrusionOk="0">
                  <a:moveTo>
                    <a:pt x="125" y="0"/>
                  </a:moveTo>
                  <a:cubicBezTo>
                    <a:pt x="63" y="0"/>
                    <a:pt x="1" y="50"/>
                    <a:pt x="16" y="127"/>
                  </a:cubicBezTo>
                  <a:cubicBezTo>
                    <a:pt x="120" y="579"/>
                    <a:pt x="469" y="928"/>
                    <a:pt x="908" y="1045"/>
                  </a:cubicBezTo>
                  <a:cubicBezTo>
                    <a:pt x="920" y="1048"/>
                    <a:pt x="931" y="1050"/>
                    <a:pt x="941" y="1050"/>
                  </a:cubicBezTo>
                  <a:cubicBezTo>
                    <a:pt x="1046" y="1050"/>
                    <a:pt x="1079" y="886"/>
                    <a:pt x="973" y="851"/>
                  </a:cubicBezTo>
                  <a:cubicBezTo>
                    <a:pt x="598" y="747"/>
                    <a:pt x="314" y="450"/>
                    <a:pt x="223" y="75"/>
                  </a:cubicBezTo>
                  <a:cubicBezTo>
                    <a:pt x="207" y="23"/>
                    <a:pt x="166" y="0"/>
                    <a:pt x="1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74"/>
            <p:cNvSpPr/>
            <p:nvPr/>
          </p:nvSpPr>
          <p:spPr>
            <a:xfrm>
              <a:off x="3565250" y="4737025"/>
              <a:ext cx="31175" cy="29575"/>
            </a:xfrm>
            <a:custGeom>
              <a:avLst/>
              <a:gdLst/>
              <a:ahLst/>
              <a:cxnLst/>
              <a:rect l="l" t="t" r="r" b="b"/>
              <a:pathLst>
                <a:path w="1247" h="1183" extrusionOk="0">
                  <a:moveTo>
                    <a:pt x="195" y="122"/>
                  </a:moveTo>
                  <a:cubicBezTo>
                    <a:pt x="207" y="122"/>
                    <a:pt x="220" y="135"/>
                    <a:pt x="220" y="148"/>
                  </a:cubicBezTo>
                  <a:cubicBezTo>
                    <a:pt x="311" y="549"/>
                    <a:pt x="621" y="859"/>
                    <a:pt x="1022" y="963"/>
                  </a:cubicBezTo>
                  <a:cubicBezTo>
                    <a:pt x="1035" y="976"/>
                    <a:pt x="1048" y="1001"/>
                    <a:pt x="1048" y="1027"/>
                  </a:cubicBezTo>
                  <a:cubicBezTo>
                    <a:pt x="1038" y="1038"/>
                    <a:pt x="1019" y="1057"/>
                    <a:pt x="1005" y="1057"/>
                  </a:cubicBezTo>
                  <a:cubicBezTo>
                    <a:pt x="1002" y="1057"/>
                    <a:pt x="999" y="1056"/>
                    <a:pt x="996" y="1053"/>
                  </a:cubicBezTo>
                  <a:cubicBezTo>
                    <a:pt x="570" y="937"/>
                    <a:pt x="246" y="600"/>
                    <a:pt x="143" y="174"/>
                  </a:cubicBezTo>
                  <a:cubicBezTo>
                    <a:pt x="130" y="161"/>
                    <a:pt x="130" y="148"/>
                    <a:pt x="143" y="135"/>
                  </a:cubicBezTo>
                  <a:cubicBezTo>
                    <a:pt x="156" y="122"/>
                    <a:pt x="169" y="122"/>
                    <a:pt x="182" y="122"/>
                  </a:cubicBezTo>
                  <a:close/>
                  <a:moveTo>
                    <a:pt x="180" y="1"/>
                  </a:moveTo>
                  <a:cubicBezTo>
                    <a:pt x="138" y="1"/>
                    <a:pt x="94" y="15"/>
                    <a:pt x="65" y="44"/>
                  </a:cubicBezTo>
                  <a:cubicBezTo>
                    <a:pt x="26" y="83"/>
                    <a:pt x="1" y="148"/>
                    <a:pt x="26" y="213"/>
                  </a:cubicBezTo>
                  <a:cubicBezTo>
                    <a:pt x="130" y="678"/>
                    <a:pt x="492" y="1053"/>
                    <a:pt x="957" y="1182"/>
                  </a:cubicBezTo>
                  <a:lnTo>
                    <a:pt x="1009" y="1182"/>
                  </a:lnTo>
                  <a:lnTo>
                    <a:pt x="996" y="1169"/>
                  </a:lnTo>
                  <a:lnTo>
                    <a:pt x="996" y="1169"/>
                  </a:lnTo>
                  <a:cubicBezTo>
                    <a:pt x="1005" y="1170"/>
                    <a:pt x="1013" y="1171"/>
                    <a:pt x="1021" y="1171"/>
                  </a:cubicBezTo>
                  <a:cubicBezTo>
                    <a:pt x="1219" y="1171"/>
                    <a:pt x="1246" y="871"/>
                    <a:pt x="1035" y="846"/>
                  </a:cubicBezTo>
                  <a:cubicBezTo>
                    <a:pt x="686" y="756"/>
                    <a:pt x="414" y="471"/>
                    <a:pt x="337" y="122"/>
                  </a:cubicBezTo>
                  <a:cubicBezTo>
                    <a:pt x="324" y="57"/>
                    <a:pt x="272" y="19"/>
                    <a:pt x="220" y="6"/>
                  </a:cubicBezTo>
                  <a:cubicBezTo>
                    <a:pt x="207" y="2"/>
                    <a:pt x="194" y="1"/>
                    <a:pt x="18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74"/>
            <p:cNvSpPr/>
            <p:nvPr/>
          </p:nvSpPr>
          <p:spPr>
            <a:xfrm>
              <a:off x="3705250" y="4593425"/>
              <a:ext cx="39900" cy="7050"/>
            </a:xfrm>
            <a:custGeom>
              <a:avLst/>
              <a:gdLst/>
              <a:ahLst/>
              <a:cxnLst/>
              <a:rect l="l" t="t" r="r" b="b"/>
              <a:pathLst>
                <a:path w="1596" h="282" extrusionOk="0">
                  <a:moveTo>
                    <a:pt x="598" y="0"/>
                  </a:moveTo>
                  <a:cubicBezTo>
                    <a:pt x="442" y="0"/>
                    <a:pt x="286" y="7"/>
                    <a:pt x="129" y="21"/>
                  </a:cubicBezTo>
                  <a:cubicBezTo>
                    <a:pt x="4" y="33"/>
                    <a:pt x="0" y="241"/>
                    <a:pt x="119" y="241"/>
                  </a:cubicBezTo>
                  <a:cubicBezTo>
                    <a:pt x="122" y="241"/>
                    <a:pt x="126" y="241"/>
                    <a:pt x="129" y="241"/>
                  </a:cubicBezTo>
                  <a:cubicBezTo>
                    <a:pt x="300" y="220"/>
                    <a:pt x="473" y="210"/>
                    <a:pt x="646" y="210"/>
                  </a:cubicBezTo>
                  <a:cubicBezTo>
                    <a:pt x="906" y="210"/>
                    <a:pt x="1167" y="233"/>
                    <a:pt x="1423" y="279"/>
                  </a:cubicBezTo>
                  <a:cubicBezTo>
                    <a:pt x="1431" y="281"/>
                    <a:pt x="1438" y="282"/>
                    <a:pt x="1446" y="282"/>
                  </a:cubicBezTo>
                  <a:cubicBezTo>
                    <a:pt x="1558" y="282"/>
                    <a:pt x="1596" y="110"/>
                    <a:pt x="1474" y="85"/>
                  </a:cubicBezTo>
                  <a:cubicBezTo>
                    <a:pt x="1186" y="26"/>
                    <a:pt x="893" y="0"/>
                    <a:pt x="5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74"/>
            <p:cNvSpPr/>
            <p:nvPr/>
          </p:nvSpPr>
          <p:spPr>
            <a:xfrm>
              <a:off x="3704275" y="4591975"/>
              <a:ext cx="41725" cy="10075"/>
            </a:xfrm>
            <a:custGeom>
              <a:avLst/>
              <a:gdLst/>
              <a:ahLst/>
              <a:cxnLst/>
              <a:rect l="l" t="t" r="r" b="b"/>
              <a:pathLst>
                <a:path w="1669" h="403" extrusionOk="0">
                  <a:moveTo>
                    <a:pt x="645" y="116"/>
                  </a:moveTo>
                  <a:cubicBezTo>
                    <a:pt x="933" y="116"/>
                    <a:pt x="1216" y="145"/>
                    <a:pt x="1500" y="195"/>
                  </a:cubicBezTo>
                  <a:cubicBezTo>
                    <a:pt x="1513" y="195"/>
                    <a:pt x="1526" y="208"/>
                    <a:pt x="1526" y="234"/>
                  </a:cubicBezTo>
                  <a:cubicBezTo>
                    <a:pt x="1526" y="273"/>
                    <a:pt x="1500" y="286"/>
                    <a:pt x="1462" y="286"/>
                  </a:cubicBezTo>
                  <a:cubicBezTo>
                    <a:pt x="1190" y="234"/>
                    <a:pt x="918" y="208"/>
                    <a:pt x="634" y="208"/>
                  </a:cubicBezTo>
                  <a:cubicBezTo>
                    <a:pt x="479" y="208"/>
                    <a:pt x="324" y="221"/>
                    <a:pt x="155" y="221"/>
                  </a:cubicBezTo>
                  <a:cubicBezTo>
                    <a:pt x="147" y="225"/>
                    <a:pt x="141" y="227"/>
                    <a:pt x="137" y="227"/>
                  </a:cubicBezTo>
                  <a:cubicBezTo>
                    <a:pt x="130" y="227"/>
                    <a:pt x="130" y="221"/>
                    <a:pt x="130" y="221"/>
                  </a:cubicBezTo>
                  <a:cubicBezTo>
                    <a:pt x="130" y="208"/>
                    <a:pt x="130" y="182"/>
                    <a:pt x="130" y="169"/>
                  </a:cubicBezTo>
                  <a:cubicBezTo>
                    <a:pt x="143" y="156"/>
                    <a:pt x="155" y="143"/>
                    <a:pt x="168" y="143"/>
                  </a:cubicBezTo>
                  <a:cubicBezTo>
                    <a:pt x="329" y="125"/>
                    <a:pt x="487" y="116"/>
                    <a:pt x="645" y="116"/>
                  </a:cubicBezTo>
                  <a:close/>
                  <a:moveTo>
                    <a:pt x="646" y="0"/>
                  </a:moveTo>
                  <a:cubicBezTo>
                    <a:pt x="484" y="0"/>
                    <a:pt x="320" y="9"/>
                    <a:pt x="155" y="27"/>
                  </a:cubicBezTo>
                  <a:cubicBezTo>
                    <a:pt x="104" y="27"/>
                    <a:pt x="52" y="66"/>
                    <a:pt x="26" y="130"/>
                  </a:cubicBezTo>
                  <a:cubicBezTo>
                    <a:pt x="0" y="182"/>
                    <a:pt x="0" y="247"/>
                    <a:pt x="39" y="299"/>
                  </a:cubicBezTo>
                  <a:cubicBezTo>
                    <a:pt x="60" y="331"/>
                    <a:pt x="99" y="354"/>
                    <a:pt x="141" y="354"/>
                  </a:cubicBezTo>
                  <a:cubicBezTo>
                    <a:pt x="150" y="354"/>
                    <a:pt x="159" y="353"/>
                    <a:pt x="168" y="350"/>
                  </a:cubicBezTo>
                  <a:cubicBezTo>
                    <a:pt x="322" y="336"/>
                    <a:pt x="475" y="329"/>
                    <a:pt x="628" y="329"/>
                  </a:cubicBezTo>
                  <a:cubicBezTo>
                    <a:pt x="901" y="329"/>
                    <a:pt x="1175" y="352"/>
                    <a:pt x="1449" y="402"/>
                  </a:cubicBezTo>
                  <a:lnTo>
                    <a:pt x="1475" y="402"/>
                  </a:lnTo>
                  <a:cubicBezTo>
                    <a:pt x="1565" y="402"/>
                    <a:pt x="1630" y="350"/>
                    <a:pt x="1643" y="260"/>
                  </a:cubicBezTo>
                  <a:cubicBezTo>
                    <a:pt x="1668" y="182"/>
                    <a:pt x="1604" y="92"/>
                    <a:pt x="1526" y="79"/>
                  </a:cubicBezTo>
                  <a:cubicBezTo>
                    <a:pt x="1234" y="29"/>
                    <a:pt x="942" y="0"/>
                    <a:pt x="6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74"/>
            <p:cNvSpPr/>
            <p:nvPr/>
          </p:nvSpPr>
          <p:spPr>
            <a:xfrm>
              <a:off x="3718175" y="4606550"/>
              <a:ext cx="35925" cy="7575"/>
            </a:xfrm>
            <a:custGeom>
              <a:avLst/>
              <a:gdLst/>
              <a:ahLst/>
              <a:cxnLst/>
              <a:rect l="l" t="t" r="r" b="b"/>
              <a:pathLst>
                <a:path w="1437" h="303" extrusionOk="0">
                  <a:moveTo>
                    <a:pt x="531" y="0"/>
                  </a:moveTo>
                  <a:cubicBezTo>
                    <a:pt x="401" y="0"/>
                    <a:pt x="272" y="9"/>
                    <a:pt x="143" y="26"/>
                  </a:cubicBezTo>
                  <a:cubicBezTo>
                    <a:pt x="5" y="38"/>
                    <a:pt x="0" y="233"/>
                    <a:pt x="130" y="233"/>
                  </a:cubicBezTo>
                  <a:cubicBezTo>
                    <a:pt x="134" y="233"/>
                    <a:pt x="138" y="233"/>
                    <a:pt x="143" y="233"/>
                  </a:cubicBezTo>
                  <a:cubicBezTo>
                    <a:pt x="268" y="219"/>
                    <a:pt x="394" y="212"/>
                    <a:pt x="522" y="212"/>
                  </a:cubicBezTo>
                  <a:cubicBezTo>
                    <a:pt x="764" y="212"/>
                    <a:pt x="1009" y="238"/>
                    <a:pt x="1255" y="298"/>
                  </a:cubicBezTo>
                  <a:cubicBezTo>
                    <a:pt x="1266" y="301"/>
                    <a:pt x="1276" y="302"/>
                    <a:pt x="1286" y="302"/>
                  </a:cubicBezTo>
                  <a:cubicBezTo>
                    <a:pt x="1394" y="302"/>
                    <a:pt x="1437" y="127"/>
                    <a:pt x="1306" y="104"/>
                  </a:cubicBezTo>
                  <a:cubicBezTo>
                    <a:pt x="1048" y="35"/>
                    <a:pt x="789" y="0"/>
                    <a:pt x="5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74"/>
            <p:cNvSpPr/>
            <p:nvPr/>
          </p:nvSpPr>
          <p:spPr>
            <a:xfrm>
              <a:off x="3717525" y="4605250"/>
              <a:ext cx="36875" cy="10375"/>
            </a:xfrm>
            <a:custGeom>
              <a:avLst/>
              <a:gdLst/>
              <a:ahLst/>
              <a:cxnLst/>
              <a:rect l="l" t="t" r="r" b="b"/>
              <a:pathLst>
                <a:path w="1475" h="415" extrusionOk="0">
                  <a:moveTo>
                    <a:pt x="522" y="112"/>
                  </a:moveTo>
                  <a:cubicBezTo>
                    <a:pt x="788" y="112"/>
                    <a:pt x="1057" y="144"/>
                    <a:pt x="1320" y="207"/>
                  </a:cubicBezTo>
                  <a:cubicBezTo>
                    <a:pt x="1345" y="220"/>
                    <a:pt x="1345" y="233"/>
                    <a:pt x="1345" y="233"/>
                  </a:cubicBezTo>
                  <a:cubicBezTo>
                    <a:pt x="1345" y="246"/>
                    <a:pt x="1345" y="272"/>
                    <a:pt x="1332" y="285"/>
                  </a:cubicBezTo>
                  <a:cubicBezTo>
                    <a:pt x="1320" y="298"/>
                    <a:pt x="1307" y="298"/>
                    <a:pt x="1294" y="298"/>
                  </a:cubicBezTo>
                  <a:cubicBezTo>
                    <a:pt x="1048" y="233"/>
                    <a:pt x="789" y="207"/>
                    <a:pt x="531" y="207"/>
                  </a:cubicBezTo>
                  <a:cubicBezTo>
                    <a:pt x="493" y="203"/>
                    <a:pt x="456" y="202"/>
                    <a:pt x="420" y="202"/>
                  </a:cubicBezTo>
                  <a:cubicBezTo>
                    <a:pt x="332" y="202"/>
                    <a:pt x="247" y="211"/>
                    <a:pt x="156" y="220"/>
                  </a:cubicBezTo>
                  <a:lnTo>
                    <a:pt x="130" y="220"/>
                  </a:lnTo>
                  <a:cubicBezTo>
                    <a:pt x="130" y="194"/>
                    <a:pt x="130" y="181"/>
                    <a:pt x="130" y="168"/>
                  </a:cubicBezTo>
                  <a:cubicBezTo>
                    <a:pt x="143" y="143"/>
                    <a:pt x="156" y="130"/>
                    <a:pt x="182" y="130"/>
                  </a:cubicBezTo>
                  <a:cubicBezTo>
                    <a:pt x="294" y="118"/>
                    <a:pt x="408" y="112"/>
                    <a:pt x="522" y="112"/>
                  </a:cubicBezTo>
                  <a:close/>
                  <a:moveTo>
                    <a:pt x="556" y="0"/>
                  </a:moveTo>
                  <a:cubicBezTo>
                    <a:pt x="423" y="0"/>
                    <a:pt x="289" y="9"/>
                    <a:pt x="156" y="26"/>
                  </a:cubicBezTo>
                  <a:cubicBezTo>
                    <a:pt x="104" y="26"/>
                    <a:pt x="39" y="65"/>
                    <a:pt x="26" y="117"/>
                  </a:cubicBezTo>
                  <a:cubicBezTo>
                    <a:pt x="0" y="181"/>
                    <a:pt x="0" y="246"/>
                    <a:pt x="39" y="298"/>
                  </a:cubicBezTo>
                  <a:cubicBezTo>
                    <a:pt x="61" y="330"/>
                    <a:pt x="99" y="353"/>
                    <a:pt x="141" y="353"/>
                  </a:cubicBezTo>
                  <a:cubicBezTo>
                    <a:pt x="150" y="353"/>
                    <a:pt x="159" y="352"/>
                    <a:pt x="169" y="350"/>
                  </a:cubicBezTo>
                  <a:cubicBezTo>
                    <a:pt x="298" y="336"/>
                    <a:pt x="426" y="329"/>
                    <a:pt x="553" y="329"/>
                  </a:cubicBezTo>
                  <a:cubicBezTo>
                    <a:pt x="794" y="329"/>
                    <a:pt x="1031" y="355"/>
                    <a:pt x="1268" y="414"/>
                  </a:cubicBezTo>
                  <a:lnTo>
                    <a:pt x="1307" y="414"/>
                  </a:lnTo>
                  <a:cubicBezTo>
                    <a:pt x="1345" y="414"/>
                    <a:pt x="1384" y="401"/>
                    <a:pt x="1423" y="375"/>
                  </a:cubicBezTo>
                  <a:cubicBezTo>
                    <a:pt x="1462" y="324"/>
                    <a:pt x="1475" y="259"/>
                    <a:pt x="1462" y="207"/>
                  </a:cubicBezTo>
                  <a:cubicBezTo>
                    <a:pt x="1449" y="156"/>
                    <a:pt x="1397" y="117"/>
                    <a:pt x="1345" y="104"/>
                  </a:cubicBezTo>
                  <a:cubicBezTo>
                    <a:pt x="1087" y="35"/>
                    <a:pt x="822" y="0"/>
                    <a:pt x="5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74"/>
            <p:cNvSpPr/>
            <p:nvPr/>
          </p:nvSpPr>
          <p:spPr>
            <a:xfrm>
              <a:off x="3659000" y="4806600"/>
              <a:ext cx="40250" cy="7225"/>
            </a:xfrm>
            <a:custGeom>
              <a:avLst/>
              <a:gdLst/>
              <a:ahLst/>
              <a:cxnLst/>
              <a:rect l="l" t="t" r="r" b="b"/>
              <a:pathLst>
                <a:path w="1610" h="289" extrusionOk="0">
                  <a:moveTo>
                    <a:pt x="1458" y="1"/>
                  </a:moveTo>
                  <a:cubicBezTo>
                    <a:pt x="1451" y="1"/>
                    <a:pt x="1444" y="1"/>
                    <a:pt x="1436" y="3"/>
                  </a:cubicBezTo>
                  <a:cubicBezTo>
                    <a:pt x="1161" y="53"/>
                    <a:pt x="880" y="82"/>
                    <a:pt x="600" y="82"/>
                  </a:cubicBezTo>
                  <a:cubicBezTo>
                    <a:pt x="447" y="82"/>
                    <a:pt x="294" y="73"/>
                    <a:pt x="143" y="55"/>
                  </a:cubicBezTo>
                  <a:cubicBezTo>
                    <a:pt x="139" y="54"/>
                    <a:pt x="135" y="54"/>
                    <a:pt x="131" y="54"/>
                  </a:cubicBezTo>
                  <a:cubicBezTo>
                    <a:pt x="1" y="54"/>
                    <a:pt x="5" y="262"/>
                    <a:pt x="143" y="262"/>
                  </a:cubicBezTo>
                  <a:cubicBezTo>
                    <a:pt x="299" y="280"/>
                    <a:pt x="456" y="289"/>
                    <a:pt x="615" y="289"/>
                  </a:cubicBezTo>
                  <a:cubicBezTo>
                    <a:pt x="903" y="289"/>
                    <a:pt x="1196" y="260"/>
                    <a:pt x="1488" y="210"/>
                  </a:cubicBezTo>
                  <a:cubicBezTo>
                    <a:pt x="1610" y="186"/>
                    <a:pt x="1571" y="1"/>
                    <a:pt x="14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74"/>
            <p:cNvSpPr/>
            <p:nvPr/>
          </p:nvSpPr>
          <p:spPr>
            <a:xfrm>
              <a:off x="3658025" y="4805250"/>
              <a:ext cx="41425" cy="10175"/>
            </a:xfrm>
            <a:custGeom>
              <a:avLst/>
              <a:gdLst/>
              <a:ahLst/>
              <a:cxnLst/>
              <a:rect l="l" t="t" r="r" b="b"/>
              <a:pathLst>
                <a:path w="1657" h="407" extrusionOk="0">
                  <a:moveTo>
                    <a:pt x="1475" y="122"/>
                  </a:moveTo>
                  <a:cubicBezTo>
                    <a:pt x="1488" y="122"/>
                    <a:pt x="1514" y="122"/>
                    <a:pt x="1527" y="135"/>
                  </a:cubicBezTo>
                  <a:cubicBezTo>
                    <a:pt x="1527" y="148"/>
                    <a:pt x="1540" y="173"/>
                    <a:pt x="1540" y="186"/>
                  </a:cubicBezTo>
                  <a:cubicBezTo>
                    <a:pt x="1527" y="186"/>
                    <a:pt x="1527" y="199"/>
                    <a:pt x="1514" y="199"/>
                  </a:cubicBezTo>
                  <a:cubicBezTo>
                    <a:pt x="1226" y="259"/>
                    <a:pt x="933" y="285"/>
                    <a:pt x="641" y="285"/>
                  </a:cubicBezTo>
                  <a:cubicBezTo>
                    <a:pt x="487" y="285"/>
                    <a:pt x="334" y="277"/>
                    <a:pt x="182" y="264"/>
                  </a:cubicBezTo>
                  <a:cubicBezTo>
                    <a:pt x="156" y="251"/>
                    <a:pt x="130" y="225"/>
                    <a:pt x="130" y="199"/>
                  </a:cubicBezTo>
                  <a:cubicBezTo>
                    <a:pt x="143" y="173"/>
                    <a:pt x="156" y="173"/>
                    <a:pt x="156" y="173"/>
                  </a:cubicBezTo>
                  <a:lnTo>
                    <a:pt x="169" y="173"/>
                  </a:lnTo>
                  <a:cubicBezTo>
                    <a:pt x="327" y="187"/>
                    <a:pt x="485" y="195"/>
                    <a:pt x="642" y="195"/>
                  </a:cubicBezTo>
                  <a:cubicBezTo>
                    <a:pt x="923" y="195"/>
                    <a:pt x="1202" y="171"/>
                    <a:pt x="1475" y="122"/>
                  </a:cubicBezTo>
                  <a:close/>
                  <a:moveTo>
                    <a:pt x="1488" y="1"/>
                  </a:moveTo>
                  <a:cubicBezTo>
                    <a:pt x="1475" y="1"/>
                    <a:pt x="1462" y="2"/>
                    <a:pt x="1449" y="5"/>
                  </a:cubicBezTo>
                  <a:cubicBezTo>
                    <a:pt x="1176" y="55"/>
                    <a:pt x="902" y="78"/>
                    <a:pt x="629" y="78"/>
                  </a:cubicBezTo>
                  <a:cubicBezTo>
                    <a:pt x="475" y="78"/>
                    <a:pt x="322" y="71"/>
                    <a:pt x="169" y="57"/>
                  </a:cubicBezTo>
                  <a:cubicBezTo>
                    <a:pt x="162" y="56"/>
                    <a:pt x="156" y="55"/>
                    <a:pt x="149" y="55"/>
                  </a:cubicBezTo>
                  <a:cubicBezTo>
                    <a:pt x="79" y="55"/>
                    <a:pt x="14" y="115"/>
                    <a:pt x="14" y="186"/>
                  </a:cubicBezTo>
                  <a:cubicBezTo>
                    <a:pt x="1" y="290"/>
                    <a:pt x="79" y="380"/>
                    <a:pt x="169" y="380"/>
                  </a:cubicBezTo>
                  <a:cubicBezTo>
                    <a:pt x="337" y="393"/>
                    <a:pt x="492" y="406"/>
                    <a:pt x="648" y="406"/>
                  </a:cubicBezTo>
                  <a:cubicBezTo>
                    <a:pt x="945" y="406"/>
                    <a:pt x="1230" y="367"/>
                    <a:pt x="1527" y="316"/>
                  </a:cubicBezTo>
                  <a:cubicBezTo>
                    <a:pt x="1579" y="303"/>
                    <a:pt x="1617" y="264"/>
                    <a:pt x="1643" y="225"/>
                  </a:cubicBezTo>
                  <a:cubicBezTo>
                    <a:pt x="1656" y="160"/>
                    <a:pt x="1643" y="96"/>
                    <a:pt x="1605" y="57"/>
                  </a:cubicBezTo>
                  <a:cubicBezTo>
                    <a:pt x="1575" y="17"/>
                    <a:pt x="1530" y="1"/>
                    <a:pt x="14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74"/>
            <p:cNvSpPr/>
            <p:nvPr/>
          </p:nvSpPr>
          <p:spPr>
            <a:xfrm>
              <a:off x="3679050" y="4799875"/>
              <a:ext cx="29775" cy="4875"/>
            </a:xfrm>
            <a:custGeom>
              <a:avLst/>
              <a:gdLst/>
              <a:ahLst/>
              <a:cxnLst/>
              <a:rect l="l" t="t" r="r" b="b"/>
              <a:pathLst>
                <a:path w="1191" h="195" extrusionOk="0">
                  <a:moveTo>
                    <a:pt x="207" y="0"/>
                  </a:moveTo>
                  <a:cubicBezTo>
                    <a:pt x="1" y="0"/>
                    <a:pt x="1" y="194"/>
                    <a:pt x="207" y="194"/>
                  </a:cubicBezTo>
                  <a:lnTo>
                    <a:pt x="996" y="194"/>
                  </a:lnTo>
                  <a:cubicBezTo>
                    <a:pt x="1190" y="194"/>
                    <a:pt x="1190" y="0"/>
                    <a:pt x="9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74"/>
            <p:cNvSpPr/>
            <p:nvPr/>
          </p:nvSpPr>
          <p:spPr>
            <a:xfrm>
              <a:off x="3678725" y="4798250"/>
              <a:ext cx="30425" cy="8125"/>
            </a:xfrm>
            <a:custGeom>
              <a:avLst/>
              <a:gdLst/>
              <a:ahLst/>
              <a:cxnLst/>
              <a:rect l="l" t="t" r="r" b="b"/>
              <a:pathLst>
                <a:path w="1217" h="325" extrusionOk="0">
                  <a:moveTo>
                    <a:pt x="1009" y="130"/>
                  </a:moveTo>
                  <a:cubicBezTo>
                    <a:pt x="1061" y="130"/>
                    <a:pt x="1087" y="143"/>
                    <a:pt x="1087" y="169"/>
                  </a:cubicBezTo>
                  <a:cubicBezTo>
                    <a:pt x="1087" y="182"/>
                    <a:pt x="1061" y="195"/>
                    <a:pt x="1009" y="195"/>
                  </a:cubicBezTo>
                  <a:lnTo>
                    <a:pt x="220" y="195"/>
                  </a:lnTo>
                  <a:cubicBezTo>
                    <a:pt x="156" y="195"/>
                    <a:pt x="130" y="182"/>
                    <a:pt x="130" y="169"/>
                  </a:cubicBezTo>
                  <a:cubicBezTo>
                    <a:pt x="130" y="143"/>
                    <a:pt x="156" y="130"/>
                    <a:pt x="220" y="130"/>
                  </a:cubicBezTo>
                  <a:close/>
                  <a:moveTo>
                    <a:pt x="220" y="1"/>
                  </a:moveTo>
                  <a:cubicBezTo>
                    <a:pt x="78" y="1"/>
                    <a:pt x="1" y="78"/>
                    <a:pt x="1" y="156"/>
                  </a:cubicBezTo>
                  <a:cubicBezTo>
                    <a:pt x="1" y="246"/>
                    <a:pt x="78" y="324"/>
                    <a:pt x="220" y="324"/>
                  </a:cubicBezTo>
                  <a:lnTo>
                    <a:pt x="1009" y="324"/>
                  </a:lnTo>
                  <a:cubicBezTo>
                    <a:pt x="1139" y="324"/>
                    <a:pt x="1216" y="246"/>
                    <a:pt x="1216" y="156"/>
                  </a:cubicBezTo>
                  <a:cubicBezTo>
                    <a:pt x="1216" y="78"/>
                    <a:pt x="1139" y="1"/>
                    <a:pt x="10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74"/>
            <p:cNvSpPr/>
            <p:nvPr/>
          </p:nvSpPr>
          <p:spPr>
            <a:xfrm>
              <a:off x="3735125" y="4681200"/>
              <a:ext cx="19775" cy="25025"/>
            </a:xfrm>
            <a:custGeom>
              <a:avLst/>
              <a:gdLst/>
              <a:ahLst/>
              <a:cxnLst/>
              <a:rect l="l" t="t" r="r" b="b"/>
              <a:pathLst>
                <a:path w="791" h="1001" extrusionOk="0">
                  <a:moveTo>
                    <a:pt x="164" y="1"/>
                  </a:moveTo>
                  <a:cubicBezTo>
                    <a:pt x="69" y="1"/>
                    <a:pt x="1" y="140"/>
                    <a:pt x="111" y="195"/>
                  </a:cubicBezTo>
                  <a:cubicBezTo>
                    <a:pt x="357" y="351"/>
                    <a:pt x="538" y="609"/>
                    <a:pt x="577" y="894"/>
                  </a:cubicBezTo>
                  <a:cubicBezTo>
                    <a:pt x="583" y="965"/>
                    <a:pt x="638" y="1000"/>
                    <a:pt x="690" y="1000"/>
                  </a:cubicBezTo>
                  <a:cubicBezTo>
                    <a:pt x="742" y="1000"/>
                    <a:pt x="790" y="965"/>
                    <a:pt x="784" y="894"/>
                  </a:cubicBezTo>
                  <a:cubicBezTo>
                    <a:pt x="745" y="532"/>
                    <a:pt x="525" y="208"/>
                    <a:pt x="215" y="14"/>
                  </a:cubicBezTo>
                  <a:cubicBezTo>
                    <a:pt x="197" y="5"/>
                    <a:pt x="180" y="1"/>
                    <a:pt x="1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74"/>
            <p:cNvSpPr/>
            <p:nvPr/>
          </p:nvSpPr>
          <p:spPr>
            <a:xfrm>
              <a:off x="3734325" y="4679800"/>
              <a:ext cx="22025" cy="27950"/>
            </a:xfrm>
            <a:custGeom>
              <a:avLst/>
              <a:gdLst/>
              <a:ahLst/>
              <a:cxnLst/>
              <a:rect l="l" t="t" r="r" b="b"/>
              <a:pathLst>
                <a:path w="881" h="1118" extrusionOk="0">
                  <a:moveTo>
                    <a:pt x="208" y="122"/>
                  </a:moveTo>
                  <a:cubicBezTo>
                    <a:pt x="505" y="303"/>
                    <a:pt x="712" y="613"/>
                    <a:pt x="751" y="963"/>
                  </a:cubicBezTo>
                  <a:cubicBezTo>
                    <a:pt x="751" y="976"/>
                    <a:pt x="751" y="1001"/>
                    <a:pt x="725" y="1001"/>
                  </a:cubicBezTo>
                  <a:cubicBezTo>
                    <a:pt x="686" y="1001"/>
                    <a:pt x="660" y="976"/>
                    <a:pt x="660" y="950"/>
                  </a:cubicBezTo>
                  <a:cubicBezTo>
                    <a:pt x="622" y="639"/>
                    <a:pt x="441" y="368"/>
                    <a:pt x="169" y="200"/>
                  </a:cubicBezTo>
                  <a:cubicBezTo>
                    <a:pt x="156" y="187"/>
                    <a:pt x="143" y="161"/>
                    <a:pt x="156" y="148"/>
                  </a:cubicBezTo>
                  <a:cubicBezTo>
                    <a:pt x="169" y="135"/>
                    <a:pt x="182" y="122"/>
                    <a:pt x="195" y="122"/>
                  </a:cubicBezTo>
                  <a:close/>
                  <a:moveTo>
                    <a:pt x="198" y="1"/>
                  </a:moveTo>
                  <a:cubicBezTo>
                    <a:pt x="143" y="1"/>
                    <a:pt x="88" y="30"/>
                    <a:pt x="53" y="83"/>
                  </a:cubicBezTo>
                  <a:cubicBezTo>
                    <a:pt x="1" y="161"/>
                    <a:pt x="27" y="264"/>
                    <a:pt x="104" y="303"/>
                  </a:cubicBezTo>
                  <a:cubicBezTo>
                    <a:pt x="350" y="445"/>
                    <a:pt x="505" y="691"/>
                    <a:pt x="544" y="963"/>
                  </a:cubicBezTo>
                  <a:cubicBezTo>
                    <a:pt x="557" y="1053"/>
                    <a:pt x="635" y="1118"/>
                    <a:pt x="725" y="1118"/>
                  </a:cubicBezTo>
                  <a:lnTo>
                    <a:pt x="751" y="1118"/>
                  </a:lnTo>
                  <a:cubicBezTo>
                    <a:pt x="829" y="1105"/>
                    <a:pt x="880" y="1027"/>
                    <a:pt x="867" y="950"/>
                  </a:cubicBezTo>
                  <a:cubicBezTo>
                    <a:pt x="829" y="562"/>
                    <a:pt x="609" y="225"/>
                    <a:pt x="273" y="19"/>
                  </a:cubicBezTo>
                  <a:cubicBezTo>
                    <a:pt x="248" y="7"/>
                    <a:pt x="223" y="1"/>
                    <a:pt x="1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fill="hold" nodeType="withEffect">
                                  <p:stCondLst>
                                    <p:cond delay="0"/>
                                  </p:stCondLst>
                                  <p:childTnLst>
                                    <p:animRot by="-21600000">
                                      <p:cBhvr>
                                        <p:cTn id="6" dur="1000" fill="hold"/>
                                        <p:tgtEl>
                                          <p:spTgt spid="747"/>
                                        </p:tgtEl>
                                        <p:attrNameLst>
                                          <p:attrName>r</p:attrName>
                                        </p:attrNameLst>
                                      </p:cBhvr>
                                    </p:animRot>
                                  </p:childTnLst>
                                </p:cTn>
                              </p:par>
                              <p:par>
                                <p:cTn id="7" presetID="10" presetClass="entr" presetSubtype="0" fill="hold" nodeType="withEffect">
                                  <p:stCondLst>
                                    <p:cond delay="0"/>
                                  </p:stCondLst>
                                  <p:childTnLst>
                                    <p:set>
                                      <p:cBhvr>
                                        <p:cTn id="8" dur="1" fill="hold">
                                          <p:stCondLst>
                                            <p:cond delay="0"/>
                                          </p:stCondLst>
                                        </p:cTn>
                                        <p:tgtEl>
                                          <p:spTgt spid="738"/>
                                        </p:tgtEl>
                                        <p:attrNameLst>
                                          <p:attrName>style.visibility</p:attrName>
                                        </p:attrNameLst>
                                      </p:cBhvr>
                                      <p:to>
                                        <p:strVal val="visible"/>
                                      </p:to>
                                    </p:set>
                                    <p:animEffect transition="in" filter="fade">
                                      <p:cBhvr>
                                        <p:cTn id="9" dur="1000"/>
                                        <p:tgtEl>
                                          <p:spTgt spid="738"/>
                                        </p:tgtEl>
                                      </p:cBhvr>
                                    </p:animEffect>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744"/>
                                        </p:tgtEl>
                                        <p:attrNameLst>
                                          <p:attrName>style.visibility</p:attrName>
                                        </p:attrNameLst>
                                      </p:cBhvr>
                                      <p:to>
                                        <p:strVal val="visible"/>
                                      </p:to>
                                    </p:set>
                                    <p:animEffect transition="in" filter="fade">
                                      <p:cBhvr>
                                        <p:cTn id="13" dur="1000"/>
                                        <p:tgtEl>
                                          <p:spTgt spid="7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32"/>
        <p:cNvGrpSpPr/>
        <p:nvPr/>
      </p:nvGrpSpPr>
      <p:grpSpPr>
        <a:xfrm>
          <a:off x="0" y="0"/>
          <a:ext cx="0" cy="0"/>
          <a:chOff x="0" y="0"/>
          <a:chExt cx="0" cy="0"/>
        </a:xfrm>
      </p:grpSpPr>
      <p:sp>
        <p:nvSpPr>
          <p:cNvPr id="2135" name="Google Shape;2135;p111"/>
          <p:cNvSpPr txBox="1">
            <a:spLocks noGrp="1"/>
          </p:cNvSpPr>
          <p:nvPr>
            <p:ph type="subTitle" idx="1"/>
          </p:nvPr>
        </p:nvSpPr>
        <p:spPr>
          <a:xfrm>
            <a:off x="273685" y="736649"/>
            <a:ext cx="4733743" cy="5968951"/>
          </a:xfrm>
          <a:prstGeom prst="rect">
            <a:avLst/>
          </a:prstGeom>
        </p:spPr>
        <p:txBody>
          <a:bodyPr spcFirstLastPara="1" wrap="square" lIns="91425" tIns="91425" rIns="91425" bIns="91425" anchor="t" anchorCtr="0">
            <a:noAutofit/>
          </a:bodyPr>
          <a:lstStyle/>
          <a:p>
            <a:r>
              <a:rPr lang="en-GB" sz="900" dirty="0" err="1">
                <a:latin typeface="Times New Roman" panose="02020603050405020304" pitchFamily="18" charset="0"/>
                <a:cs typeface="Times New Roman" panose="02020603050405020304" pitchFamily="18" charset="0"/>
              </a:rPr>
              <a:t>Ameen</a:t>
            </a:r>
            <a:r>
              <a:rPr lang="en-GB" sz="900" dirty="0">
                <a:latin typeface="Times New Roman" panose="02020603050405020304" pitchFamily="18" charset="0"/>
                <a:cs typeface="Times New Roman" panose="02020603050405020304" pitchFamily="18" charset="0"/>
              </a:rPr>
              <a:t>, N., </a:t>
            </a:r>
            <a:r>
              <a:rPr lang="en-GB" sz="900" dirty="0" err="1">
                <a:latin typeface="Times New Roman" panose="02020603050405020304" pitchFamily="18" charset="0"/>
                <a:cs typeface="Times New Roman" panose="02020603050405020304" pitchFamily="18" charset="0"/>
              </a:rPr>
              <a:t>Tarba</a:t>
            </a:r>
            <a:r>
              <a:rPr lang="en-GB" sz="900" dirty="0">
                <a:latin typeface="Times New Roman" panose="02020603050405020304" pitchFamily="18" charset="0"/>
                <a:cs typeface="Times New Roman" panose="02020603050405020304" pitchFamily="18" charset="0"/>
              </a:rPr>
              <a:t>, S., </a:t>
            </a:r>
            <a:r>
              <a:rPr lang="en-GB" sz="900" dirty="0" err="1">
                <a:latin typeface="Times New Roman" panose="02020603050405020304" pitchFamily="18" charset="0"/>
                <a:cs typeface="Times New Roman" panose="02020603050405020304" pitchFamily="18" charset="0"/>
              </a:rPr>
              <a:t>Cheah</a:t>
            </a:r>
            <a:r>
              <a:rPr lang="en-GB" sz="900" dirty="0">
                <a:latin typeface="Times New Roman" panose="02020603050405020304" pitchFamily="18" charset="0"/>
                <a:cs typeface="Times New Roman" panose="02020603050405020304" pitchFamily="18" charset="0"/>
              </a:rPr>
              <a:t>, J. H., Xia, S., and Sharma, G. D. (2024). Coupling artificial intelligence capability and strategic agility for enhanced product and service creativity. </a:t>
            </a:r>
            <a:r>
              <a:rPr lang="en-GB" sz="900" i="1" dirty="0">
                <a:latin typeface="Times New Roman" panose="02020603050405020304" pitchFamily="18" charset="0"/>
                <a:cs typeface="Times New Roman" panose="02020603050405020304" pitchFamily="18" charset="0"/>
              </a:rPr>
              <a:t>British Journal of Management</a:t>
            </a:r>
            <a:r>
              <a:rPr lang="en-GB" sz="900" dirty="0">
                <a:latin typeface="Times New Roman" panose="02020603050405020304" pitchFamily="18" charset="0"/>
                <a:cs typeface="Times New Roman" panose="02020603050405020304" pitchFamily="18" charset="0"/>
              </a:rPr>
              <a:t>, </a:t>
            </a:r>
            <a:r>
              <a:rPr lang="en-GB" sz="900" i="1" dirty="0">
                <a:latin typeface="Times New Roman" panose="02020603050405020304" pitchFamily="18" charset="0"/>
                <a:cs typeface="Times New Roman" panose="02020603050405020304" pitchFamily="18" charset="0"/>
              </a:rPr>
              <a:t>35</a:t>
            </a:r>
            <a:r>
              <a:rPr lang="en-GB" sz="900" dirty="0">
                <a:latin typeface="Times New Roman" panose="02020603050405020304" pitchFamily="18" charset="0"/>
                <a:cs typeface="Times New Roman" panose="02020603050405020304" pitchFamily="18" charset="0"/>
              </a:rPr>
              <a:t>(4), 1916-1934.</a:t>
            </a:r>
            <a:endParaRPr lang="en-US" sz="900" dirty="0">
              <a:latin typeface="Times New Roman" panose="02020603050405020304" pitchFamily="18" charset="0"/>
              <a:cs typeface="Times New Roman" panose="02020603050405020304" pitchFamily="18" charset="0"/>
            </a:endParaRPr>
          </a:p>
          <a:p>
            <a:r>
              <a:rPr lang="en-GB" sz="900" dirty="0">
                <a:latin typeface="Times New Roman" panose="02020603050405020304" pitchFamily="18" charset="0"/>
                <a:cs typeface="Times New Roman" panose="02020603050405020304" pitchFamily="18" charset="0"/>
              </a:rPr>
              <a:t>Brook, O., Miles, A., O’Brien, D., and Taylor, M. (2023). Social mobility and ‘openness’ in creative occupations since the 1970s. </a:t>
            </a:r>
            <a:r>
              <a:rPr lang="en-GB" sz="900" i="1" dirty="0">
                <a:latin typeface="Times New Roman" panose="02020603050405020304" pitchFamily="18" charset="0"/>
                <a:cs typeface="Times New Roman" panose="02020603050405020304" pitchFamily="18" charset="0"/>
              </a:rPr>
              <a:t>Sociology</a:t>
            </a:r>
            <a:r>
              <a:rPr lang="en-GB" sz="900" dirty="0">
                <a:latin typeface="Times New Roman" panose="02020603050405020304" pitchFamily="18" charset="0"/>
                <a:cs typeface="Times New Roman" panose="02020603050405020304" pitchFamily="18" charset="0"/>
              </a:rPr>
              <a:t>, </a:t>
            </a:r>
            <a:r>
              <a:rPr lang="en-GB" sz="900" i="1" dirty="0">
                <a:latin typeface="Times New Roman" panose="02020603050405020304" pitchFamily="18" charset="0"/>
                <a:cs typeface="Times New Roman" panose="02020603050405020304" pitchFamily="18" charset="0"/>
              </a:rPr>
              <a:t>57</a:t>
            </a:r>
            <a:r>
              <a:rPr lang="en-GB" sz="900" dirty="0">
                <a:latin typeface="Times New Roman" panose="02020603050405020304" pitchFamily="18" charset="0"/>
                <a:cs typeface="Times New Roman" panose="02020603050405020304" pitchFamily="18" charset="0"/>
              </a:rPr>
              <a:t>(4), 789-810.</a:t>
            </a:r>
            <a:endParaRPr lang="en-US" sz="900" dirty="0">
              <a:latin typeface="Times New Roman" panose="02020603050405020304" pitchFamily="18" charset="0"/>
              <a:cs typeface="Times New Roman" panose="02020603050405020304" pitchFamily="18" charset="0"/>
            </a:endParaRPr>
          </a:p>
          <a:p>
            <a:r>
              <a:rPr lang="en-GB" sz="900" dirty="0">
                <a:latin typeface="Times New Roman" panose="02020603050405020304" pitchFamily="18" charset="0"/>
                <a:cs typeface="Times New Roman" panose="02020603050405020304" pitchFamily="18" charset="0"/>
              </a:rPr>
              <a:t>De Bernard, M., </a:t>
            </a:r>
            <a:r>
              <a:rPr lang="en-GB" sz="900" dirty="0" err="1">
                <a:latin typeface="Times New Roman" panose="02020603050405020304" pitchFamily="18" charset="0"/>
                <a:cs typeface="Times New Roman" panose="02020603050405020304" pitchFamily="18" charset="0"/>
              </a:rPr>
              <a:t>Comunian</a:t>
            </a:r>
            <a:r>
              <a:rPr lang="en-GB" sz="900" dirty="0">
                <a:latin typeface="Times New Roman" panose="02020603050405020304" pitchFamily="18" charset="0"/>
                <a:cs typeface="Times New Roman" panose="02020603050405020304" pitchFamily="18" charset="0"/>
              </a:rPr>
              <a:t>, R., and Gross, J. (2022). Cultural and creative ecosystems: a review of theories and methods, towards a new research agenda. </a:t>
            </a:r>
            <a:r>
              <a:rPr lang="en-GB" sz="900" i="1" dirty="0">
                <a:latin typeface="Times New Roman" panose="02020603050405020304" pitchFamily="18" charset="0"/>
                <a:cs typeface="Times New Roman" panose="02020603050405020304" pitchFamily="18" charset="0"/>
              </a:rPr>
              <a:t>Cultural Trends</a:t>
            </a:r>
            <a:r>
              <a:rPr lang="en-GB" sz="900" dirty="0">
                <a:latin typeface="Times New Roman" panose="02020603050405020304" pitchFamily="18" charset="0"/>
                <a:cs typeface="Times New Roman" panose="02020603050405020304" pitchFamily="18" charset="0"/>
              </a:rPr>
              <a:t>, </a:t>
            </a:r>
            <a:r>
              <a:rPr lang="en-GB" sz="900" i="1" dirty="0">
                <a:latin typeface="Times New Roman" panose="02020603050405020304" pitchFamily="18" charset="0"/>
                <a:cs typeface="Times New Roman" panose="02020603050405020304" pitchFamily="18" charset="0"/>
              </a:rPr>
              <a:t>31</a:t>
            </a:r>
            <a:r>
              <a:rPr lang="en-GB" sz="900" dirty="0">
                <a:latin typeface="Times New Roman" panose="02020603050405020304" pitchFamily="18" charset="0"/>
                <a:cs typeface="Times New Roman" panose="02020603050405020304" pitchFamily="18" charset="0"/>
              </a:rPr>
              <a:t>(4), 332-353.</a:t>
            </a:r>
            <a:endParaRPr lang="en-US" sz="900" dirty="0">
              <a:latin typeface="Times New Roman" panose="02020603050405020304" pitchFamily="18" charset="0"/>
              <a:cs typeface="Times New Roman" panose="02020603050405020304" pitchFamily="18" charset="0"/>
            </a:endParaRPr>
          </a:p>
          <a:p>
            <a:r>
              <a:rPr lang="en-GB" sz="900" dirty="0">
                <a:latin typeface="Times New Roman" panose="02020603050405020304" pitchFamily="18" charset="0"/>
                <a:cs typeface="Times New Roman" panose="02020603050405020304" pitchFamily="18" charset="0"/>
              </a:rPr>
              <a:t>Dias, Á., González-Rodríguez, M. R., and </a:t>
            </a:r>
            <a:r>
              <a:rPr lang="en-GB" sz="900" dirty="0" err="1">
                <a:latin typeface="Times New Roman" panose="02020603050405020304" pitchFamily="18" charset="0"/>
                <a:cs typeface="Times New Roman" panose="02020603050405020304" pitchFamily="18" charset="0"/>
              </a:rPr>
              <a:t>Patuleia</a:t>
            </a:r>
            <a:r>
              <a:rPr lang="en-GB" sz="900" dirty="0">
                <a:latin typeface="Times New Roman" panose="02020603050405020304" pitchFamily="18" charset="0"/>
                <a:cs typeface="Times New Roman" panose="02020603050405020304" pitchFamily="18" charset="0"/>
              </a:rPr>
              <a:t>, M. (2023). Creative tourism destination competitiveness: An integrative model and agenda for future research. </a:t>
            </a:r>
            <a:r>
              <a:rPr lang="en-GB" sz="900" i="1" dirty="0">
                <a:latin typeface="Times New Roman" panose="02020603050405020304" pitchFamily="18" charset="0"/>
                <a:cs typeface="Times New Roman" panose="02020603050405020304" pitchFamily="18" charset="0"/>
              </a:rPr>
              <a:t>Creative Industries Journal</a:t>
            </a:r>
            <a:r>
              <a:rPr lang="en-GB" sz="900" dirty="0">
                <a:latin typeface="Times New Roman" panose="02020603050405020304" pitchFamily="18" charset="0"/>
                <a:cs typeface="Times New Roman" panose="02020603050405020304" pitchFamily="18" charset="0"/>
              </a:rPr>
              <a:t>, </a:t>
            </a:r>
            <a:r>
              <a:rPr lang="en-GB" sz="900" i="1" dirty="0">
                <a:latin typeface="Times New Roman" panose="02020603050405020304" pitchFamily="18" charset="0"/>
                <a:cs typeface="Times New Roman" panose="02020603050405020304" pitchFamily="18" charset="0"/>
              </a:rPr>
              <a:t>16</a:t>
            </a:r>
            <a:r>
              <a:rPr lang="en-GB" sz="900" dirty="0">
                <a:latin typeface="Times New Roman" panose="02020603050405020304" pitchFamily="18" charset="0"/>
                <a:cs typeface="Times New Roman" panose="02020603050405020304" pitchFamily="18" charset="0"/>
              </a:rPr>
              <a:t>(2), 180-203.</a:t>
            </a:r>
            <a:endParaRPr lang="en-US" sz="900" dirty="0">
              <a:latin typeface="Times New Roman" panose="02020603050405020304" pitchFamily="18" charset="0"/>
              <a:cs typeface="Times New Roman" panose="02020603050405020304" pitchFamily="18" charset="0"/>
            </a:endParaRPr>
          </a:p>
          <a:p>
            <a:r>
              <a:rPr lang="en-GB" sz="900" dirty="0">
                <a:latin typeface="Times New Roman" panose="02020603050405020304" pitchFamily="18" charset="0"/>
                <a:cs typeface="Times New Roman" panose="02020603050405020304" pitchFamily="18" charset="0"/>
              </a:rPr>
              <a:t>Gutierrez-Posada, D., </a:t>
            </a:r>
            <a:r>
              <a:rPr lang="en-GB" sz="900" dirty="0" err="1">
                <a:latin typeface="Times New Roman" panose="02020603050405020304" pitchFamily="18" charset="0"/>
                <a:cs typeface="Times New Roman" panose="02020603050405020304" pitchFamily="18" charset="0"/>
              </a:rPr>
              <a:t>Kitsos</a:t>
            </a:r>
            <a:r>
              <a:rPr lang="en-GB" sz="900" dirty="0">
                <a:latin typeface="Times New Roman" panose="02020603050405020304" pitchFamily="18" charset="0"/>
                <a:cs typeface="Times New Roman" panose="02020603050405020304" pitchFamily="18" charset="0"/>
              </a:rPr>
              <a:t>, T., Nathan, M., and </a:t>
            </a:r>
            <a:r>
              <a:rPr lang="en-GB" sz="900" dirty="0" err="1">
                <a:latin typeface="Times New Roman" panose="02020603050405020304" pitchFamily="18" charset="0"/>
                <a:cs typeface="Times New Roman" panose="02020603050405020304" pitchFamily="18" charset="0"/>
              </a:rPr>
              <a:t>Nuccio</a:t>
            </a:r>
            <a:r>
              <a:rPr lang="en-GB" sz="900" dirty="0">
                <a:latin typeface="Times New Roman" panose="02020603050405020304" pitchFamily="18" charset="0"/>
                <a:cs typeface="Times New Roman" panose="02020603050405020304" pitchFamily="18" charset="0"/>
              </a:rPr>
              <a:t>, M. (2023). Creative clusters and creative multipliers: Evidence from UK cities. </a:t>
            </a:r>
            <a:r>
              <a:rPr lang="en-GB" sz="900" i="1" dirty="0">
                <a:latin typeface="Times New Roman" panose="02020603050405020304" pitchFamily="18" charset="0"/>
                <a:cs typeface="Times New Roman" panose="02020603050405020304" pitchFamily="18" charset="0"/>
              </a:rPr>
              <a:t>Economic Geography</a:t>
            </a:r>
            <a:r>
              <a:rPr lang="en-GB" sz="900" dirty="0">
                <a:latin typeface="Times New Roman" panose="02020603050405020304" pitchFamily="18" charset="0"/>
                <a:cs typeface="Times New Roman" panose="02020603050405020304" pitchFamily="18" charset="0"/>
              </a:rPr>
              <a:t>, </a:t>
            </a:r>
            <a:r>
              <a:rPr lang="en-GB" sz="900" i="1" dirty="0">
                <a:latin typeface="Times New Roman" panose="02020603050405020304" pitchFamily="18" charset="0"/>
                <a:cs typeface="Times New Roman" panose="02020603050405020304" pitchFamily="18" charset="0"/>
              </a:rPr>
              <a:t>99</a:t>
            </a:r>
            <a:r>
              <a:rPr lang="en-GB" sz="900" dirty="0">
                <a:latin typeface="Times New Roman" panose="02020603050405020304" pitchFamily="18" charset="0"/>
                <a:cs typeface="Times New Roman" panose="02020603050405020304" pitchFamily="18" charset="0"/>
              </a:rPr>
              <a:t>(1), 1-24.</a:t>
            </a:r>
            <a:endParaRPr lang="en-US" sz="900" dirty="0">
              <a:latin typeface="Times New Roman" panose="02020603050405020304" pitchFamily="18" charset="0"/>
              <a:cs typeface="Times New Roman" panose="02020603050405020304" pitchFamily="18" charset="0"/>
            </a:endParaRPr>
          </a:p>
          <a:p>
            <a:r>
              <a:rPr lang="en-GB" sz="900" dirty="0">
                <a:latin typeface="Times New Roman" panose="02020603050405020304" pitchFamily="18" charset="0"/>
                <a:cs typeface="Times New Roman" panose="02020603050405020304" pitchFamily="18" charset="0"/>
              </a:rPr>
              <a:t>Knight, C., and Crick, T. (2022). Inclusive education in Wales: Interpreting discourses of values and practice using critical policy analysis. </a:t>
            </a:r>
            <a:r>
              <a:rPr lang="en-GB" sz="900" i="1" dirty="0">
                <a:latin typeface="Times New Roman" panose="02020603050405020304" pitchFamily="18" charset="0"/>
                <a:cs typeface="Times New Roman" panose="02020603050405020304" pitchFamily="18" charset="0"/>
              </a:rPr>
              <a:t>ECNU Review of Education</a:t>
            </a:r>
            <a:r>
              <a:rPr lang="en-GB" sz="900" dirty="0">
                <a:latin typeface="Times New Roman" panose="02020603050405020304" pitchFamily="18" charset="0"/>
                <a:cs typeface="Times New Roman" panose="02020603050405020304" pitchFamily="18" charset="0"/>
              </a:rPr>
              <a:t>, </a:t>
            </a:r>
            <a:r>
              <a:rPr lang="en-GB" sz="900" i="1" dirty="0">
                <a:latin typeface="Times New Roman" panose="02020603050405020304" pitchFamily="18" charset="0"/>
                <a:cs typeface="Times New Roman" panose="02020603050405020304" pitchFamily="18" charset="0"/>
              </a:rPr>
              <a:t>5</a:t>
            </a:r>
            <a:r>
              <a:rPr lang="en-GB" sz="900" dirty="0">
                <a:latin typeface="Times New Roman" panose="02020603050405020304" pitchFamily="18" charset="0"/>
                <a:cs typeface="Times New Roman" panose="02020603050405020304" pitchFamily="18" charset="0"/>
              </a:rPr>
              <a:t>(2), 258-283.</a:t>
            </a:r>
            <a:endParaRPr lang="en-US" sz="900" dirty="0">
              <a:latin typeface="Times New Roman" panose="02020603050405020304" pitchFamily="18" charset="0"/>
              <a:cs typeface="Times New Roman" panose="02020603050405020304" pitchFamily="18" charset="0"/>
            </a:endParaRPr>
          </a:p>
          <a:p>
            <a:r>
              <a:rPr lang="en-GB" sz="900" dirty="0" err="1">
                <a:latin typeface="Times New Roman" panose="02020603050405020304" pitchFamily="18" charset="0"/>
                <a:cs typeface="Times New Roman" panose="02020603050405020304" pitchFamily="18" charset="0"/>
              </a:rPr>
              <a:t>Komorowski</a:t>
            </a:r>
            <a:r>
              <a:rPr lang="en-GB" sz="900" dirty="0">
                <a:latin typeface="Times New Roman" panose="02020603050405020304" pitchFamily="18" charset="0"/>
                <a:cs typeface="Times New Roman" panose="02020603050405020304" pitchFamily="18" charset="0"/>
              </a:rPr>
              <a:t>, M., </a:t>
            </a:r>
            <a:r>
              <a:rPr lang="en-GB" sz="900" dirty="0" err="1">
                <a:latin typeface="Times New Roman" panose="02020603050405020304" pitchFamily="18" charset="0"/>
                <a:cs typeface="Times New Roman" panose="02020603050405020304" pitchFamily="18" charset="0"/>
              </a:rPr>
              <a:t>Lupu</a:t>
            </a:r>
            <a:r>
              <a:rPr lang="en-GB" sz="900" dirty="0">
                <a:latin typeface="Times New Roman" panose="02020603050405020304" pitchFamily="18" charset="0"/>
                <a:cs typeface="Times New Roman" panose="02020603050405020304" pitchFamily="18" charset="0"/>
              </a:rPr>
              <a:t>, R., Pepper, S. and Lewis, J. (2021). Joining the dots—Understanding the value generation of creative networks for sustainability in local creative ecosystems. </a:t>
            </a:r>
            <a:r>
              <a:rPr lang="en-GB" sz="900" i="1" dirty="0">
                <a:latin typeface="Times New Roman" panose="02020603050405020304" pitchFamily="18" charset="0"/>
                <a:cs typeface="Times New Roman" panose="02020603050405020304" pitchFamily="18" charset="0"/>
              </a:rPr>
              <a:t>Sustainability</a:t>
            </a:r>
            <a:r>
              <a:rPr lang="en-GB" sz="900" dirty="0">
                <a:latin typeface="Times New Roman" panose="02020603050405020304" pitchFamily="18" charset="0"/>
                <a:cs typeface="Times New Roman" panose="02020603050405020304" pitchFamily="18" charset="0"/>
              </a:rPr>
              <a:t>, </a:t>
            </a:r>
            <a:r>
              <a:rPr lang="en-GB" sz="900" i="1" dirty="0">
                <a:latin typeface="Times New Roman" panose="02020603050405020304" pitchFamily="18" charset="0"/>
                <a:cs typeface="Times New Roman" panose="02020603050405020304" pitchFamily="18" charset="0"/>
              </a:rPr>
              <a:t>13</a:t>
            </a:r>
            <a:r>
              <a:rPr lang="en-GB" sz="900" dirty="0">
                <a:latin typeface="Times New Roman" panose="02020603050405020304" pitchFamily="18" charset="0"/>
                <a:cs typeface="Times New Roman" panose="02020603050405020304" pitchFamily="18" charset="0"/>
              </a:rPr>
              <a:t>(22), 12352.</a:t>
            </a:r>
            <a:endParaRPr lang="en-US" sz="900" dirty="0">
              <a:latin typeface="Times New Roman" panose="02020603050405020304" pitchFamily="18" charset="0"/>
              <a:cs typeface="Times New Roman" panose="02020603050405020304" pitchFamily="18" charset="0"/>
            </a:endParaRPr>
          </a:p>
          <a:p>
            <a:r>
              <a:rPr lang="en-GB" sz="900" dirty="0" err="1">
                <a:latin typeface="Times New Roman" panose="02020603050405020304" pitchFamily="18" charset="0"/>
                <a:cs typeface="Times New Roman" panose="02020603050405020304" pitchFamily="18" charset="0"/>
              </a:rPr>
              <a:t>Kovaitė</a:t>
            </a:r>
            <a:r>
              <a:rPr lang="en-GB" sz="900" dirty="0">
                <a:latin typeface="Times New Roman" panose="02020603050405020304" pitchFamily="18" charset="0"/>
                <a:cs typeface="Times New Roman" panose="02020603050405020304" pitchFamily="18" charset="0"/>
              </a:rPr>
              <a:t>, K., </a:t>
            </a:r>
            <a:r>
              <a:rPr lang="en-GB" sz="900" dirty="0" err="1">
                <a:latin typeface="Times New Roman" panose="02020603050405020304" pitchFamily="18" charset="0"/>
                <a:cs typeface="Times New Roman" panose="02020603050405020304" pitchFamily="18" charset="0"/>
              </a:rPr>
              <a:t>Šūmakaris</a:t>
            </a:r>
            <a:r>
              <a:rPr lang="en-GB" sz="900" dirty="0">
                <a:latin typeface="Times New Roman" panose="02020603050405020304" pitchFamily="18" charset="0"/>
                <a:cs typeface="Times New Roman" panose="02020603050405020304" pitchFamily="18" charset="0"/>
              </a:rPr>
              <a:t>, P., and </a:t>
            </a:r>
            <a:r>
              <a:rPr lang="en-GB" sz="900" dirty="0" err="1">
                <a:latin typeface="Times New Roman" panose="02020603050405020304" pitchFamily="18" charset="0"/>
                <a:cs typeface="Times New Roman" panose="02020603050405020304" pitchFamily="18" charset="0"/>
              </a:rPr>
              <a:t>Korsakienė</a:t>
            </a:r>
            <a:r>
              <a:rPr lang="en-GB" sz="900" dirty="0">
                <a:latin typeface="Times New Roman" panose="02020603050405020304" pitchFamily="18" charset="0"/>
                <a:cs typeface="Times New Roman" panose="02020603050405020304" pitchFamily="18" charset="0"/>
              </a:rPr>
              <a:t>, R. (2022). Sustainability in creative and cultural industries: a </a:t>
            </a:r>
            <a:r>
              <a:rPr lang="en-GB" sz="900" dirty="0" err="1">
                <a:latin typeface="Times New Roman" panose="02020603050405020304" pitchFamily="18" charset="0"/>
                <a:cs typeface="Times New Roman" panose="02020603050405020304" pitchFamily="18" charset="0"/>
              </a:rPr>
              <a:t>bibliometric</a:t>
            </a:r>
            <a:r>
              <a:rPr lang="en-GB" sz="900" dirty="0">
                <a:latin typeface="Times New Roman" panose="02020603050405020304" pitchFamily="18" charset="0"/>
                <a:cs typeface="Times New Roman" panose="02020603050405020304" pitchFamily="18" charset="0"/>
              </a:rPr>
              <a:t> analysis. </a:t>
            </a:r>
            <a:r>
              <a:rPr lang="en-GB" sz="900" i="1" dirty="0">
                <a:latin typeface="Times New Roman" panose="02020603050405020304" pitchFamily="18" charset="0"/>
                <a:cs typeface="Times New Roman" panose="02020603050405020304" pitchFamily="18" charset="0"/>
              </a:rPr>
              <a:t>Creativity Studies</a:t>
            </a:r>
            <a:r>
              <a:rPr lang="en-GB" sz="900" dirty="0">
                <a:latin typeface="Times New Roman" panose="02020603050405020304" pitchFamily="18" charset="0"/>
                <a:cs typeface="Times New Roman" panose="02020603050405020304" pitchFamily="18" charset="0"/>
              </a:rPr>
              <a:t>, </a:t>
            </a:r>
            <a:r>
              <a:rPr lang="en-GB" sz="900" i="1" dirty="0">
                <a:latin typeface="Times New Roman" panose="02020603050405020304" pitchFamily="18" charset="0"/>
                <a:cs typeface="Times New Roman" panose="02020603050405020304" pitchFamily="18" charset="0"/>
              </a:rPr>
              <a:t>15</a:t>
            </a:r>
            <a:r>
              <a:rPr lang="en-GB" sz="900" dirty="0">
                <a:latin typeface="Times New Roman" panose="02020603050405020304" pitchFamily="18" charset="0"/>
                <a:cs typeface="Times New Roman" panose="02020603050405020304" pitchFamily="18" charset="0"/>
              </a:rPr>
              <a:t>(1), 278-298.</a:t>
            </a:r>
            <a:endParaRPr lang="en-US" sz="900" dirty="0">
              <a:latin typeface="Times New Roman" panose="02020603050405020304" pitchFamily="18" charset="0"/>
              <a:cs typeface="Times New Roman" panose="02020603050405020304" pitchFamily="18" charset="0"/>
            </a:endParaRPr>
          </a:p>
          <a:p>
            <a:r>
              <a:rPr lang="en-GB" sz="900" dirty="0" err="1">
                <a:latin typeface="Times New Roman" panose="02020603050405020304" pitchFamily="18" charset="0"/>
                <a:cs typeface="Times New Roman" panose="02020603050405020304" pitchFamily="18" charset="0"/>
              </a:rPr>
              <a:t>Lazzaro</a:t>
            </a:r>
            <a:r>
              <a:rPr lang="en-GB" sz="900" dirty="0">
                <a:latin typeface="Times New Roman" panose="02020603050405020304" pitchFamily="18" charset="0"/>
                <a:cs typeface="Times New Roman" panose="02020603050405020304" pitchFamily="18" charset="0"/>
              </a:rPr>
              <a:t>, E., and Noonan, D. (2021). A comparative analysis of US and EU regulatory frameworks of </a:t>
            </a:r>
            <a:r>
              <a:rPr lang="en-GB" sz="900" dirty="0" err="1">
                <a:latin typeface="Times New Roman" panose="02020603050405020304" pitchFamily="18" charset="0"/>
                <a:cs typeface="Times New Roman" panose="02020603050405020304" pitchFamily="18" charset="0"/>
              </a:rPr>
              <a:t>crowdfunding</a:t>
            </a:r>
            <a:r>
              <a:rPr lang="en-GB" sz="900" dirty="0">
                <a:latin typeface="Times New Roman" panose="02020603050405020304" pitchFamily="18" charset="0"/>
                <a:cs typeface="Times New Roman" panose="02020603050405020304" pitchFamily="18" charset="0"/>
              </a:rPr>
              <a:t> for the cultural and creative industries. </a:t>
            </a:r>
            <a:r>
              <a:rPr lang="en-GB" sz="900" i="1" dirty="0">
                <a:latin typeface="Times New Roman" panose="02020603050405020304" pitchFamily="18" charset="0"/>
                <a:cs typeface="Times New Roman" panose="02020603050405020304" pitchFamily="18" charset="0"/>
              </a:rPr>
              <a:t>International Journal of Cultural Policy</a:t>
            </a:r>
            <a:r>
              <a:rPr lang="en-GB" sz="900" dirty="0">
                <a:latin typeface="Times New Roman" panose="02020603050405020304" pitchFamily="18" charset="0"/>
                <a:cs typeface="Times New Roman" panose="02020603050405020304" pitchFamily="18" charset="0"/>
              </a:rPr>
              <a:t>, </a:t>
            </a:r>
            <a:r>
              <a:rPr lang="en-GB" sz="900" i="1" dirty="0">
                <a:latin typeface="Times New Roman" panose="02020603050405020304" pitchFamily="18" charset="0"/>
                <a:cs typeface="Times New Roman" panose="02020603050405020304" pitchFamily="18" charset="0"/>
              </a:rPr>
              <a:t>27</a:t>
            </a:r>
            <a:r>
              <a:rPr lang="en-GB" sz="900" dirty="0">
                <a:latin typeface="Times New Roman" panose="02020603050405020304" pitchFamily="18" charset="0"/>
                <a:cs typeface="Times New Roman" panose="02020603050405020304" pitchFamily="18" charset="0"/>
              </a:rPr>
              <a:t>(5), 590-606.</a:t>
            </a:r>
            <a:endParaRPr lang="en-US" sz="900" dirty="0">
              <a:latin typeface="Times New Roman" panose="02020603050405020304" pitchFamily="18" charset="0"/>
              <a:cs typeface="Times New Roman" panose="02020603050405020304" pitchFamily="18" charset="0"/>
            </a:endParaRPr>
          </a:p>
          <a:p>
            <a:r>
              <a:rPr lang="en-GB" sz="900" dirty="0" err="1">
                <a:latin typeface="Times New Roman" panose="02020603050405020304" pitchFamily="18" charset="0"/>
                <a:cs typeface="Times New Roman" panose="02020603050405020304" pitchFamily="18" charset="0"/>
              </a:rPr>
              <a:t>Lazzeretti</a:t>
            </a:r>
            <a:r>
              <a:rPr lang="en-GB" sz="900" dirty="0">
                <a:latin typeface="Times New Roman" panose="02020603050405020304" pitchFamily="18" charset="0"/>
                <a:cs typeface="Times New Roman" panose="02020603050405020304" pitchFamily="18" charset="0"/>
              </a:rPr>
              <a:t>, L., </a:t>
            </a:r>
            <a:r>
              <a:rPr lang="en-GB" sz="900" dirty="0" err="1">
                <a:latin typeface="Times New Roman" panose="02020603050405020304" pitchFamily="18" charset="0"/>
                <a:cs typeface="Times New Roman" panose="02020603050405020304" pitchFamily="18" charset="0"/>
              </a:rPr>
              <a:t>Oliva</a:t>
            </a:r>
            <a:r>
              <a:rPr lang="en-GB" sz="900" dirty="0">
                <a:latin typeface="Times New Roman" panose="02020603050405020304" pitchFamily="18" charset="0"/>
                <a:cs typeface="Times New Roman" panose="02020603050405020304" pitchFamily="18" charset="0"/>
              </a:rPr>
              <a:t>, S., </a:t>
            </a:r>
            <a:r>
              <a:rPr lang="en-GB" sz="900" dirty="0" err="1">
                <a:latin typeface="Times New Roman" panose="02020603050405020304" pitchFamily="18" charset="0"/>
                <a:cs typeface="Times New Roman" panose="02020603050405020304" pitchFamily="18" charset="0"/>
              </a:rPr>
              <a:t>Innocenti</a:t>
            </a:r>
            <a:r>
              <a:rPr lang="en-GB" sz="900" dirty="0">
                <a:latin typeface="Times New Roman" panose="02020603050405020304" pitchFamily="18" charset="0"/>
                <a:cs typeface="Times New Roman" panose="02020603050405020304" pitchFamily="18" charset="0"/>
              </a:rPr>
              <a:t>, N., and Capone, F. (2022). Rethinking culture and creativity in the digital transformation. </a:t>
            </a:r>
            <a:r>
              <a:rPr lang="en-GB" sz="900" i="1" dirty="0">
                <a:latin typeface="Times New Roman" panose="02020603050405020304" pitchFamily="18" charset="0"/>
                <a:cs typeface="Times New Roman" panose="02020603050405020304" pitchFamily="18" charset="0"/>
              </a:rPr>
              <a:t>European Planning Studies</a:t>
            </a:r>
            <a:r>
              <a:rPr lang="en-GB" sz="900" dirty="0">
                <a:latin typeface="Times New Roman" panose="02020603050405020304" pitchFamily="18" charset="0"/>
                <a:cs typeface="Times New Roman" panose="02020603050405020304" pitchFamily="18" charset="0"/>
              </a:rPr>
              <a:t>, 1-9.</a:t>
            </a:r>
            <a:endParaRPr lang="en-US" sz="900" dirty="0">
              <a:latin typeface="Times New Roman" panose="02020603050405020304" pitchFamily="18" charset="0"/>
              <a:cs typeface="Times New Roman" panose="02020603050405020304" pitchFamily="18" charset="0"/>
            </a:endParaRPr>
          </a:p>
        </p:txBody>
      </p:sp>
      <p:sp>
        <p:nvSpPr>
          <p:cNvPr id="2134" name="Google Shape;2134;p111"/>
          <p:cNvSpPr txBox="1">
            <a:spLocks noGrp="1"/>
          </p:cNvSpPr>
          <p:nvPr>
            <p:ph type="title"/>
          </p:nvPr>
        </p:nvSpPr>
        <p:spPr>
          <a:xfrm>
            <a:off x="600257" y="0"/>
            <a:ext cx="2567486" cy="898071"/>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References</a:t>
            </a:r>
            <a:endParaRPr dirty="0">
              <a:highlight>
                <a:schemeClr val="dk2"/>
              </a:highlight>
            </a:endParaRPr>
          </a:p>
        </p:txBody>
      </p:sp>
      <p:sp>
        <p:nvSpPr>
          <p:cNvPr id="14" name="Google Shape;2135;p111"/>
          <p:cNvSpPr txBox="1">
            <a:spLocks/>
          </p:cNvSpPr>
          <p:nvPr/>
        </p:nvSpPr>
        <p:spPr>
          <a:xfrm>
            <a:off x="4715056" y="736649"/>
            <a:ext cx="4080601" cy="6520544"/>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Assistant"/>
              <a:buChar char="●"/>
              <a:defRPr sz="1400" b="0" i="0" u="none" strike="noStrike" cap="none">
                <a:solidFill>
                  <a:schemeClr val="dk1"/>
                </a:solidFill>
                <a:latin typeface="Assistant"/>
                <a:ea typeface="Assistant"/>
                <a:cs typeface="Assistant"/>
                <a:sym typeface="Assistant"/>
              </a:defRPr>
            </a:lvl1pPr>
            <a:lvl2pPr marL="914400" marR="0" lvl="1" indent="-317500" algn="ctr" rtl="0">
              <a:lnSpc>
                <a:spcPct val="100000"/>
              </a:lnSpc>
              <a:spcBef>
                <a:spcPts val="0"/>
              </a:spcBef>
              <a:spcAft>
                <a:spcPts val="0"/>
              </a:spcAft>
              <a:buClr>
                <a:schemeClr val="dk1"/>
              </a:buClr>
              <a:buSzPts val="1400"/>
              <a:buFont typeface="Assistant"/>
              <a:buChar char="○"/>
              <a:defRPr sz="1400" b="0" i="0" u="none" strike="noStrike" cap="none">
                <a:solidFill>
                  <a:schemeClr val="dk1"/>
                </a:solidFill>
                <a:latin typeface="Assistant"/>
                <a:ea typeface="Assistant"/>
                <a:cs typeface="Assistant"/>
                <a:sym typeface="Assistant"/>
              </a:defRPr>
            </a:lvl2pPr>
            <a:lvl3pPr marL="1371600" marR="0" lvl="2" indent="-317500" algn="ctr" rtl="0">
              <a:lnSpc>
                <a:spcPct val="100000"/>
              </a:lnSpc>
              <a:spcBef>
                <a:spcPts val="0"/>
              </a:spcBef>
              <a:spcAft>
                <a:spcPts val="0"/>
              </a:spcAft>
              <a:buClr>
                <a:schemeClr val="dk1"/>
              </a:buClr>
              <a:buSzPts val="1400"/>
              <a:buFont typeface="Assistant"/>
              <a:buChar char="■"/>
              <a:defRPr sz="1400" b="0" i="0" u="none" strike="noStrike" cap="none">
                <a:solidFill>
                  <a:schemeClr val="dk1"/>
                </a:solidFill>
                <a:latin typeface="Assistant"/>
                <a:ea typeface="Assistant"/>
                <a:cs typeface="Assistant"/>
                <a:sym typeface="Assistant"/>
              </a:defRPr>
            </a:lvl3pPr>
            <a:lvl4pPr marL="1828800" marR="0" lvl="3" indent="-317500" algn="ctr" rtl="0">
              <a:lnSpc>
                <a:spcPct val="100000"/>
              </a:lnSpc>
              <a:spcBef>
                <a:spcPts val="0"/>
              </a:spcBef>
              <a:spcAft>
                <a:spcPts val="0"/>
              </a:spcAft>
              <a:buClr>
                <a:schemeClr val="dk1"/>
              </a:buClr>
              <a:buSzPts val="1400"/>
              <a:buFont typeface="Assistant"/>
              <a:buChar char="●"/>
              <a:defRPr sz="1400" b="0" i="0" u="none" strike="noStrike" cap="none">
                <a:solidFill>
                  <a:schemeClr val="dk1"/>
                </a:solidFill>
                <a:latin typeface="Assistant"/>
                <a:ea typeface="Assistant"/>
                <a:cs typeface="Assistant"/>
                <a:sym typeface="Assistant"/>
              </a:defRPr>
            </a:lvl4pPr>
            <a:lvl5pPr marL="2286000" marR="0" lvl="4" indent="-317500" algn="ctr" rtl="0">
              <a:lnSpc>
                <a:spcPct val="100000"/>
              </a:lnSpc>
              <a:spcBef>
                <a:spcPts val="0"/>
              </a:spcBef>
              <a:spcAft>
                <a:spcPts val="0"/>
              </a:spcAft>
              <a:buClr>
                <a:schemeClr val="dk1"/>
              </a:buClr>
              <a:buSzPts val="1400"/>
              <a:buFont typeface="Assistant"/>
              <a:buChar char="○"/>
              <a:defRPr sz="1400" b="0" i="0" u="none" strike="noStrike" cap="none">
                <a:solidFill>
                  <a:schemeClr val="dk1"/>
                </a:solidFill>
                <a:latin typeface="Assistant"/>
                <a:ea typeface="Assistant"/>
                <a:cs typeface="Assistant"/>
                <a:sym typeface="Assistant"/>
              </a:defRPr>
            </a:lvl5pPr>
            <a:lvl6pPr marL="2743200" marR="0" lvl="5" indent="-317500" algn="ctr" rtl="0">
              <a:lnSpc>
                <a:spcPct val="100000"/>
              </a:lnSpc>
              <a:spcBef>
                <a:spcPts val="0"/>
              </a:spcBef>
              <a:spcAft>
                <a:spcPts val="0"/>
              </a:spcAft>
              <a:buClr>
                <a:schemeClr val="dk1"/>
              </a:buClr>
              <a:buSzPts val="1400"/>
              <a:buFont typeface="Assistant"/>
              <a:buChar char="■"/>
              <a:defRPr sz="1400" b="0" i="0" u="none" strike="noStrike" cap="none">
                <a:solidFill>
                  <a:schemeClr val="dk1"/>
                </a:solidFill>
                <a:latin typeface="Assistant"/>
                <a:ea typeface="Assistant"/>
                <a:cs typeface="Assistant"/>
                <a:sym typeface="Assistant"/>
              </a:defRPr>
            </a:lvl6pPr>
            <a:lvl7pPr marL="3200400" marR="0" lvl="6" indent="-317500" algn="ctr" rtl="0">
              <a:lnSpc>
                <a:spcPct val="100000"/>
              </a:lnSpc>
              <a:spcBef>
                <a:spcPts val="0"/>
              </a:spcBef>
              <a:spcAft>
                <a:spcPts val="0"/>
              </a:spcAft>
              <a:buClr>
                <a:schemeClr val="dk1"/>
              </a:buClr>
              <a:buSzPts val="1400"/>
              <a:buFont typeface="Assistant"/>
              <a:buChar char="●"/>
              <a:defRPr sz="1400" b="0" i="0" u="none" strike="noStrike" cap="none">
                <a:solidFill>
                  <a:schemeClr val="dk1"/>
                </a:solidFill>
                <a:latin typeface="Assistant"/>
                <a:ea typeface="Assistant"/>
                <a:cs typeface="Assistant"/>
                <a:sym typeface="Assistant"/>
              </a:defRPr>
            </a:lvl7pPr>
            <a:lvl8pPr marL="3657600" marR="0" lvl="7" indent="-317500" algn="ctr" rtl="0">
              <a:lnSpc>
                <a:spcPct val="100000"/>
              </a:lnSpc>
              <a:spcBef>
                <a:spcPts val="0"/>
              </a:spcBef>
              <a:spcAft>
                <a:spcPts val="0"/>
              </a:spcAft>
              <a:buClr>
                <a:schemeClr val="dk1"/>
              </a:buClr>
              <a:buSzPts val="1400"/>
              <a:buFont typeface="Assistant"/>
              <a:buChar char="○"/>
              <a:defRPr sz="1400" b="0" i="0" u="none" strike="noStrike" cap="none">
                <a:solidFill>
                  <a:schemeClr val="dk1"/>
                </a:solidFill>
                <a:latin typeface="Assistant"/>
                <a:ea typeface="Assistant"/>
                <a:cs typeface="Assistant"/>
                <a:sym typeface="Assistant"/>
              </a:defRPr>
            </a:lvl8pPr>
            <a:lvl9pPr marL="4114800" marR="0" lvl="8" indent="-317500" algn="ctr" rtl="0">
              <a:lnSpc>
                <a:spcPct val="100000"/>
              </a:lnSpc>
              <a:spcBef>
                <a:spcPts val="0"/>
              </a:spcBef>
              <a:spcAft>
                <a:spcPts val="0"/>
              </a:spcAft>
              <a:buClr>
                <a:schemeClr val="dk1"/>
              </a:buClr>
              <a:buSzPts val="1400"/>
              <a:buFont typeface="Assistant"/>
              <a:buChar char="■"/>
              <a:defRPr sz="1400" b="0" i="0" u="none" strike="noStrike" cap="none">
                <a:solidFill>
                  <a:schemeClr val="dk1"/>
                </a:solidFill>
                <a:latin typeface="Assistant"/>
                <a:ea typeface="Assistant"/>
                <a:cs typeface="Assistant"/>
                <a:sym typeface="Assistant"/>
              </a:defRPr>
            </a:lvl9pPr>
          </a:lstStyle>
          <a:p>
            <a:r>
              <a:rPr lang="en-GB" sz="800" dirty="0">
                <a:latin typeface="Times New Roman" panose="02020603050405020304" pitchFamily="18" charset="0"/>
                <a:cs typeface="Times New Roman" panose="02020603050405020304" pitchFamily="18" charset="0"/>
              </a:rPr>
              <a:t>Lewis, J. (2025). The cultural, economic and social value of the creative industries. In </a:t>
            </a:r>
            <a:r>
              <a:rPr lang="en-GB" sz="800" i="1" dirty="0">
                <a:latin typeface="Times New Roman" panose="02020603050405020304" pitchFamily="18" charset="0"/>
                <a:cs typeface="Times New Roman" panose="02020603050405020304" pitchFamily="18" charset="0"/>
              </a:rPr>
              <a:t>Research, Development and Innovation in the Creative Industries</a:t>
            </a:r>
            <a:r>
              <a:rPr lang="en-GB" sz="800" dirty="0">
                <a:latin typeface="Times New Roman" panose="02020603050405020304" pitchFamily="18" charset="0"/>
                <a:cs typeface="Times New Roman" panose="02020603050405020304" pitchFamily="18" charset="0"/>
              </a:rPr>
              <a:t> (pp. 1-24). </a:t>
            </a:r>
            <a:r>
              <a:rPr lang="en-GB" sz="800" dirty="0" err="1">
                <a:latin typeface="Times New Roman" panose="02020603050405020304" pitchFamily="18" charset="0"/>
                <a:cs typeface="Times New Roman" panose="02020603050405020304" pitchFamily="18" charset="0"/>
              </a:rPr>
              <a:t>Routledge</a:t>
            </a:r>
            <a:r>
              <a:rPr lang="en-GB" sz="800" dirty="0">
                <a:latin typeface="Times New Roman" panose="02020603050405020304" pitchFamily="18" charset="0"/>
                <a:cs typeface="Times New Roman" panose="02020603050405020304" pitchFamily="18" charset="0"/>
              </a:rPr>
              <a:t>.</a:t>
            </a:r>
            <a:endParaRPr lang="en-US" sz="800" dirty="0">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McElroy, R., and Davies, H. (2022). Screen Survey Wales 2021.</a:t>
            </a:r>
            <a:endParaRPr lang="en-US" sz="800" dirty="0">
              <a:latin typeface="Times New Roman" panose="02020603050405020304" pitchFamily="18" charset="0"/>
              <a:cs typeface="Times New Roman" panose="02020603050405020304" pitchFamily="18" charset="0"/>
            </a:endParaRPr>
          </a:p>
          <a:p>
            <a:r>
              <a:rPr lang="en-GB" sz="800" dirty="0" err="1">
                <a:latin typeface="Times New Roman" panose="02020603050405020304" pitchFamily="18" charset="0"/>
                <a:cs typeface="Times New Roman" panose="02020603050405020304" pitchFamily="18" charset="0"/>
              </a:rPr>
              <a:t>Paramita</a:t>
            </a:r>
            <a:r>
              <a:rPr lang="en-GB" sz="800" dirty="0">
                <a:latin typeface="Times New Roman" panose="02020603050405020304" pitchFamily="18" charset="0"/>
                <a:cs typeface="Times New Roman" panose="02020603050405020304" pitchFamily="18" charset="0"/>
              </a:rPr>
              <a:t>, R. W. D., Rizal, N., </a:t>
            </a:r>
            <a:r>
              <a:rPr lang="en-GB" sz="800" dirty="0" err="1">
                <a:latin typeface="Times New Roman" panose="02020603050405020304" pitchFamily="18" charset="0"/>
                <a:cs typeface="Times New Roman" panose="02020603050405020304" pitchFamily="18" charset="0"/>
              </a:rPr>
              <a:t>Sulistyan</a:t>
            </a:r>
            <a:r>
              <a:rPr lang="en-GB" sz="800" dirty="0">
                <a:latin typeface="Times New Roman" panose="02020603050405020304" pitchFamily="18" charset="0"/>
                <a:cs typeface="Times New Roman" panose="02020603050405020304" pitchFamily="18" charset="0"/>
              </a:rPr>
              <a:t>, R. B., </a:t>
            </a:r>
            <a:r>
              <a:rPr lang="en-GB" sz="800" dirty="0" err="1">
                <a:latin typeface="Times New Roman" panose="02020603050405020304" pitchFamily="18" charset="0"/>
                <a:cs typeface="Times New Roman" panose="02020603050405020304" pitchFamily="18" charset="0"/>
              </a:rPr>
              <a:t>Taufiq</a:t>
            </a:r>
            <a:r>
              <a:rPr lang="en-GB" sz="800" dirty="0">
                <a:latin typeface="Times New Roman" panose="02020603050405020304" pitchFamily="18" charset="0"/>
                <a:cs typeface="Times New Roman" panose="02020603050405020304" pitchFamily="18" charset="0"/>
              </a:rPr>
              <a:t>, M., and </a:t>
            </a:r>
            <a:r>
              <a:rPr lang="en-GB" sz="800" dirty="0" err="1">
                <a:latin typeface="Times New Roman" panose="02020603050405020304" pitchFamily="18" charset="0"/>
                <a:cs typeface="Times New Roman" panose="02020603050405020304" pitchFamily="18" charset="0"/>
              </a:rPr>
              <a:t>Dimyati</a:t>
            </a:r>
            <a:r>
              <a:rPr lang="en-GB" sz="800" dirty="0">
                <a:latin typeface="Times New Roman" panose="02020603050405020304" pitchFamily="18" charset="0"/>
                <a:cs typeface="Times New Roman" panose="02020603050405020304" pitchFamily="18" charset="0"/>
              </a:rPr>
              <a:t>, M. (2021). Optimizing the Creative Industry Through the Development of the Triple Helix Model. </a:t>
            </a:r>
            <a:r>
              <a:rPr lang="en-GB" sz="800" i="1" dirty="0">
                <a:latin typeface="Times New Roman" panose="02020603050405020304" pitchFamily="18" charset="0"/>
                <a:cs typeface="Times New Roman" panose="02020603050405020304" pitchFamily="18" charset="0"/>
              </a:rPr>
              <a:t>IJEBD (International Journal of Entrepreneurship and Business Development)</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4</a:t>
            </a:r>
            <a:r>
              <a:rPr lang="en-GB" sz="800" dirty="0">
                <a:latin typeface="Times New Roman" panose="02020603050405020304" pitchFamily="18" charset="0"/>
                <a:cs typeface="Times New Roman" panose="02020603050405020304" pitchFamily="18" charset="0"/>
              </a:rPr>
              <a:t>(5), 655-61.</a:t>
            </a:r>
            <a:endParaRPr lang="en-US" sz="800" dirty="0">
              <a:latin typeface="Times New Roman" panose="02020603050405020304" pitchFamily="18" charset="0"/>
              <a:cs typeface="Times New Roman" panose="02020603050405020304" pitchFamily="18" charset="0"/>
            </a:endParaRPr>
          </a:p>
          <a:p>
            <a:r>
              <a:rPr lang="en-GB" sz="800" dirty="0" err="1">
                <a:latin typeface="Times New Roman" panose="02020603050405020304" pitchFamily="18" charset="0"/>
                <a:cs typeface="Times New Roman" panose="02020603050405020304" pitchFamily="18" charset="0"/>
              </a:rPr>
              <a:t>Purg</a:t>
            </a:r>
            <a:r>
              <a:rPr lang="en-GB" sz="800" dirty="0">
                <a:latin typeface="Times New Roman" panose="02020603050405020304" pitchFamily="18" charset="0"/>
                <a:cs typeface="Times New Roman" panose="02020603050405020304" pitchFamily="18" charset="0"/>
              </a:rPr>
              <a:t>, P., Cacciatore, S., and </a:t>
            </a:r>
            <a:r>
              <a:rPr lang="en-GB" sz="800" dirty="0" err="1">
                <a:latin typeface="Times New Roman" panose="02020603050405020304" pitchFamily="18" charset="0"/>
                <a:cs typeface="Times New Roman" panose="02020603050405020304" pitchFamily="18" charset="0"/>
              </a:rPr>
              <a:t>Gerbec</a:t>
            </a:r>
            <a:r>
              <a:rPr lang="en-GB" sz="800" dirty="0">
                <a:latin typeface="Times New Roman" panose="02020603050405020304" pitchFamily="18" charset="0"/>
                <a:cs typeface="Times New Roman" panose="02020603050405020304" pitchFamily="18" charset="0"/>
              </a:rPr>
              <a:t>, J. Č. (2023). Establishing ecosystems for disruptive innovation by cross-fertilizing entrepreneurship and the arts. </a:t>
            </a:r>
            <a:r>
              <a:rPr lang="en-GB" sz="800" i="1" dirty="0">
                <a:latin typeface="Times New Roman" panose="02020603050405020304" pitchFamily="18" charset="0"/>
                <a:cs typeface="Times New Roman" panose="02020603050405020304" pitchFamily="18" charset="0"/>
              </a:rPr>
              <a:t>Creative Industries Journal</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16</a:t>
            </a:r>
            <a:r>
              <a:rPr lang="en-GB" sz="800" dirty="0">
                <a:latin typeface="Times New Roman" panose="02020603050405020304" pitchFamily="18" charset="0"/>
                <a:cs typeface="Times New Roman" panose="02020603050405020304" pitchFamily="18" charset="0"/>
              </a:rPr>
              <a:t>(2), 115-145.</a:t>
            </a:r>
            <a:endParaRPr lang="en-US" sz="800" dirty="0">
              <a:latin typeface="Times New Roman" panose="02020603050405020304" pitchFamily="18" charset="0"/>
              <a:cs typeface="Times New Roman" panose="02020603050405020304" pitchFamily="18" charset="0"/>
            </a:endParaRPr>
          </a:p>
          <a:p>
            <a:r>
              <a:rPr lang="en-GB" sz="800" dirty="0" err="1">
                <a:latin typeface="Times New Roman" panose="02020603050405020304" pitchFamily="18" charset="0"/>
                <a:cs typeface="Times New Roman" panose="02020603050405020304" pitchFamily="18" charset="0"/>
              </a:rPr>
              <a:t>Rawindaran</a:t>
            </a:r>
            <a:r>
              <a:rPr lang="en-GB" sz="800" dirty="0">
                <a:latin typeface="Times New Roman" panose="02020603050405020304" pitchFamily="18" charset="0"/>
                <a:cs typeface="Times New Roman" panose="02020603050405020304" pitchFamily="18" charset="0"/>
              </a:rPr>
              <a:t>, N., </a:t>
            </a:r>
            <a:r>
              <a:rPr lang="en-GB" sz="800" dirty="0" err="1">
                <a:latin typeface="Times New Roman" panose="02020603050405020304" pitchFamily="18" charset="0"/>
                <a:cs typeface="Times New Roman" panose="02020603050405020304" pitchFamily="18" charset="0"/>
              </a:rPr>
              <a:t>Jayal</a:t>
            </a:r>
            <a:r>
              <a:rPr lang="en-GB" sz="800" dirty="0">
                <a:latin typeface="Times New Roman" panose="02020603050405020304" pitchFamily="18" charset="0"/>
                <a:cs typeface="Times New Roman" panose="02020603050405020304" pitchFamily="18" charset="0"/>
              </a:rPr>
              <a:t>, A., Prakash, E., and </a:t>
            </a:r>
            <a:r>
              <a:rPr lang="en-GB" sz="800" dirty="0" err="1">
                <a:latin typeface="Times New Roman" panose="02020603050405020304" pitchFamily="18" charset="0"/>
                <a:cs typeface="Times New Roman" panose="02020603050405020304" pitchFamily="18" charset="0"/>
              </a:rPr>
              <a:t>Hewage</a:t>
            </a:r>
            <a:r>
              <a:rPr lang="en-GB" sz="800" dirty="0">
                <a:latin typeface="Times New Roman" panose="02020603050405020304" pitchFamily="18" charset="0"/>
                <a:cs typeface="Times New Roman" panose="02020603050405020304" pitchFamily="18" charset="0"/>
              </a:rPr>
              <a:t>, C. (2023). Perspective of small and medium enterprise (SME's) and their relationship with government in overcoming </a:t>
            </a:r>
            <a:r>
              <a:rPr lang="en-GB" sz="800" dirty="0" err="1">
                <a:latin typeface="Times New Roman" panose="02020603050405020304" pitchFamily="18" charset="0"/>
                <a:cs typeface="Times New Roman" panose="02020603050405020304" pitchFamily="18" charset="0"/>
              </a:rPr>
              <a:t>cybersecurity</a:t>
            </a:r>
            <a:r>
              <a:rPr lang="en-GB" sz="800" dirty="0">
                <a:latin typeface="Times New Roman" panose="02020603050405020304" pitchFamily="18" charset="0"/>
                <a:cs typeface="Times New Roman" panose="02020603050405020304" pitchFamily="18" charset="0"/>
              </a:rPr>
              <a:t> challenges and barriers in Wales. </a:t>
            </a:r>
            <a:r>
              <a:rPr lang="en-GB" sz="800" i="1" dirty="0">
                <a:latin typeface="Times New Roman" panose="02020603050405020304" pitchFamily="18" charset="0"/>
                <a:cs typeface="Times New Roman" panose="02020603050405020304" pitchFamily="18" charset="0"/>
              </a:rPr>
              <a:t>International Journal of Information Management Data Insights</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3</a:t>
            </a:r>
            <a:r>
              <a:rPr lang="en-GB" sz="800" dirty="0">
                <a:latin typeface="Times New Roman" panose="02020603050405020304" pitchFamily="18" charset="0"/>
                <a:cs typeface="Times New Roman" panose="02020603050405020304" pitchFamily="18" charset="0"/>
              </a:rPr>
              <a:t>(2), 100191.</a:t>
            </a:r>
            <a:endParaRPr lang="en-US" sz="800" dirty="0">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Thompson, J. (2021). </a:t>
            </a:r>
            <a:r>
              <a:rPr lang="en-GB" sz="800" i="1" dirty="0">
                <a:latin typeface="Times New Roman" panose="02020603050405020304" pitchFamily="18" charset="0"/>
                <a:cs typeface="Times New Roman" panose="02020603050405020304" pitchFamily="18" charset="0"/>
              </a:rPr>
              <a:t>Organisational and External Mediating Effects on Dynamic Capability for Innovation in New South Wales Local Government Organisations (LGOs)</a:t>
            </a:r>
            <a:r>
              <a:rPr lang="en-GB" sz="800" dirty="0">
                <a:latin typeface="Times New Roman" panose="02020603050405020304" pitchFamily="18" charset="0"/>
                <a:cs typeface="Times New Roman" panose="02020603050405020304" pitchFamily="18" charset="0"/>
              </a:rPr>
              <a:t> (Doctoral dissertation, University of Wollongong).</a:t>
            </a:r>
            <a:endParaRPr lang="en-US" sz="800" dirty="0">
              <a:latin typeface="Times New Roman" panose="02020603050405020304" pitchFamily="18" charset="0"/>
              <a:cs typeface="Times New Roman" panose="02020603050405020304" pitchFamily="18" charset="0"/>
            </a:endParaRPr>
          </a:p>
          <a:p>
            <a:r>
              <a:rPr lang="en-GB" sz="800" dirty="0" err="1">
                <a:latin typeface="Times New Roman" panose="02020603050405020304" pitchFamily="18" charset="0"/>
                <a:cs typeface="Times New Roman" panose="02020603050405020304" pitchFamily="18" charset="0"/>
              </a:rPr>
              <a:t>Toszek</a:t>
            </a:r>
            <a:r>
              <a:rPr lang="en-GB" sz="800" dirty="0">
                <a:latin typeface="Times New Roman" panose="02020603050405020304" pitchFamily="18" charset="0"/>
                <a:cs typeface="Times New Roman" panose="02020603050405020304" pitchFamily="18" charset="0"/>
              </a:rPr>
              <a:t>, B. (2024). The Creative Sector’s Position in the post-Brexit and post-pandemic Welsh Economy. </a:t>
            </a:r>
            <a:r>
              <a:rPr lang="en-GB" sz="800" i="1" dirty="0">
                <a:latin typeface="Times New Roman" panose="02020603050405020304" pitchFamily="18" charset="0"/>
                <a:cs typeface="Times New Roman" panose="02020603050405020304" pitchFamily="18" charset="0"/>
              </a:rPr>
              <a:t>Scientific Journal of Bielsko-Biala School of Finance and Law</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28</a:t>
            </a:r>
            <a:r>
              <a:rPr lang="en-GB" sz="800" dirty="0">
                <a:latin typeface="Times New Roman" panose="02020603050405020304" pitchFamily="18" charset="0"/>
                <a:cs typeface="Times New Roman" panose="02020603050405020304" pitchFamily="18" charset="0"/>
              </a:rPr>
              <a:t>(1), 18-23.</a:t>
            </a:r>
            <a:endParaRPr lang="en-US" sz="800" dirty="0">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van </a:t>
            </a:r>
            <a:r>
              <a:rPr lang="en-GB" sz="800" dirty="0" err="1">
                <a:latin typeface="Times New Roman" panose="02020603050405020304" pitchFamily="18" charset="0"/>
                <a:cs typeface="Times New Roman" panose="02020603050405020304" pitchFamily="18" charset="0"/>
              </a:rPr>
              <a:t>Laar</a:t>
            </a:r>
            <a:r>
              <a:rPr lang="en-GB" sz="800" dirty="0">
                <a:latin typeface="Times New Roman" panose="02020603050405020304" pitchFamily="18" charset="0"/>
                <a:cs typeface="Times New Roman" panose="02020603050405020304" pitchFamily="18" charset="0"/>
              </a:rPr>
              <a:t>, E., van </a:t>
            </a:r>
            <a:r>
              <a:rPr lang="en-GB" sz="800" dirty="0" err="1">
                <a:latin typeface="Times New Roman" panose="02020603050405020304" pitchFamily="18" charset="0"/>
                <a:cs typeface="Times New Roman" panose="02020603050405020304" pitchFamily="18" charset="0"/>
              </a:rPr>
              <a:t>Deursen</a:t>
            </a:r>
            <a:r>
              <a:rPr lang="en-GB" sz="800" dirty="0">
                <a:latin typeface="Times New Roman" panose="02020603050405020304" pitchFamily="18" charset="0"/>
                <a:cs typeface="Times New Roman" panose="02020603050405020304" pitchFamily="18" charset="0"/>
              </a:rPr>
              <a:t>, A. J., and van </a:t>
            </a:r>
            <a:r>
              <a:rPr lang="en-GB" sz="800" dirty="0" err="1">
                <a:latin typeface="Times New Roman" panose="02020603050405020304" pitchFamily="18" charset="0"/>
                <a:cs typeface="Times New Roman" panose="02020603050405020304" pitchFamily="18" charset="0"/>
              </a:rPr>
              <a:t>Dijk</a:t>
            </a:r>
            <a:r>
              <a:rPr lang="en-GB" sz="800" dirty="0">
                <a:latin typeface="Times New Roman" panose="02020603050405020304" pitchFamily="18" charset="0"/>
                <a:cs typeface="Times New Roman" panose="02020603050405020304" pitchFamily="18" charset="0"/>
              </a:rPr>
              <a:t>, J. A. (2022). Developing policy aimed at 21st-century digital skills for the creative industries: an interview study with founders and managing directors. </a:t>
            </a:r>
            <a:r>
              <a:rPr lang="en-GB" sz="800" i="1" dirty="0">
                <a:latin typeface="Times New Roman" panose="02020603050405020304" pitchFamily="18" charset="0"/>
                <a:cs typeface="Times New Roman" panose="02020603050405020304" pitchFamily="18" charset="0"/>
              </a:rPr>
              <a:t>Journal of Education and Work</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35</a:t>
            </a:r>
            <a:r>
              <a:rPr lang="en-GB" sz="800" dirty="0">
                <a:latin typeface="Times New Roman" panose="02020603050405020304" pitchFamily="18" charset="0"/>
                <a:cs typeface="Times New Roman" panose="02020603050405020304" pitchFamily="18" charset="0"/>
              </a:rPr>
              <a:t>(2), 195-209.</a:t>
            </a:r>
            <a:endParaRPr lang="en-US" sz="800" dirty="0">
              <a:latin typeface="Times New Roman" panose="02020603050405020304" pitchFamily="18" charset="0"/>
              <a:cs typeface="Times New Roman" panose="02020603050405020304" pitchFamily="18" charset="0"/>
            </a:endParaRPr>
          </a:p>
          <a:p>
            <a:r>
              <a:rPr lang="en-GB" sz="800" dirty="0" err="1">
                <a:latin typeface="Times New Roman" panose="02020603050405020304" pitchFamily="18" charset="0"/>
                <a:cs typeface="Times New Roman" panose="02020603050405020304" pitchFamily="18" charset="0"/>
              </a:rPr>
              <a:t>Widyastuti</a:t>
            </a:r>
            <a:r>
              <a:rPr lang="en-GB" sz="800" dirty="0">
                <a:latin typeface="Times New Roman" panose="02020603050405020304" pitchFamily="18" charset="0"/>
                <a:cs typeface="Times New Roman" panose="02020603050405020304" pitchFamily="18" charset="0"/>
              </a:rPr>
              <a:t>, M., and </a:t>
            </a:r>
            <a:r>
              <a:rPr lang="en-GB" sz="800" dirty="0" err="1">
                <a:latin typeface="Times New Roman" panose="02020603050405020304" pitchFamily="18" charset="0"/>
                <a:cs typeface="Times New Roman" panose="02020603050405020304" pitchFamily="18" charset="0"/>
              </a:rPr>
              <a:t>Hermanto</a:t>
            </a:r>
            <a:r>
              <a:rPr lang="en-GB" sz="800" dirty="0">
                <a:latin typeface="Times New Roman" panose="02020603050405020304" pitchFamily="18" charset="0"/>
                <a:cs typeface="Times New Roman" panose="02020603050405020304" pitchFamily="18" charset="0"/>
              </a:rPr>
              <a:t>, Y. B. (2022). The effect of financial literacy and social media on micro capital through financial technology in the creative industry sector in East Java. </a:t>
            </a:r>
            <a:r>
              <a:rPr lang="en-GB" sz="800" i="1" dirty="0">
                <a:latin typeface="Times New Roman" panose="02020603050405020304" pitchFamily="18" charset="0"/>
                <a:cs typeface="Times New Roman" panose="02020603050405020304" pitchFamily="18" charset="0"/>
              </a:rPr>
              <a:t>Cogent Economics &amp; Finance</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10</a:t>
            </a:r>
            <a:r>
              <a:rPr lang="en-GB" sz="800" dirty="0">
                <a:latin typeface="Times New Roman" panose="02020603050405020304" pitchFamily="18" charset="0"/>
                <a:cs typeface="Times New Roman" panose="02020603050405020304" pitchFamily="18" charset="0"/>
              </a:rPr>
              <a:t>(1), 2087647.</a:t>
            </a:r>
            <a:endParaRPr lang="en-US" sz="800" dirty="0">
              <a:latin typeface="Times New Roman" panose="02020603050405020304" pitchFamily="18" charset="0"/>
              <a:cs typeface="Times New Roman" panose="02020603050405020304" pitchFamily="18" charset="0"/>
            </a:endParaRPr>
          </a:p>
          <a:p>
            <a:r>
              <a:rPr lang="en-GB" sz="800" dirty="0" err="1">
                <a:latin typeface="Times New Roman" panose="02020603050405020304" pitchFamily="18" charset="0"/>
                <a:cs typeface="Times New Roman" panose="02020603050405020304" pitchFamily="18" charset="0"/>
              </a:rPr>
              <a:t>Wijngaarden</a:t>
            </a:r>
            <a:r>
              <a:rPr lang="en-GB" sz="800" dirty="0">
                <a:latin typeface="Times New Roman" panose="02020603050405020304" pitchFamily="18" charset="0"/>
                <a:cs typeface="Times New Roman" panose="02020603050405020304" pitchFamily="18" charset="0"/>
              </a:rPr>
              <a:t>, Y., </a:t>
            </a:r>
            <a:r>
              <a:rPr lang="en-GB" sz="800" dirty="0" err="1">
                <a:latin typeface="Times New Roman" panose="02020603050405020304" pitchFamily="18" charset="0"/>
                <a:cs typeface="Times New Roman" panose="02020603050405020304" pitchFamily="18" charset="0"/>
              </a:rPr>
              <a:t>Bhansing</a:t>
            </a:r>
            <a:r>
              <a:rPr lang="en-GB" sz="800" dirty="0">
                <a:latin typeface="Times New Roman" panose="02020603050405020304" pitchFamily="18" charset="0"/>
                <a:cs typeface="Times New Roman" panose="02020603050405020304" pitchFamily="18" charset="0"/>
              </a:rPr>
              <a:t>, P. V., and Hitters, E. (2021). Character trait, context or… create! Innovative practices among creative entrepreneurs. </a:t>
            </a:r>
            <a:r>
              <a:rPr lang="en-GB" sz="800" i="1" dirty="0">
                <a:latin typeface="Times New Roman" panose="02020603050405020304" pitchFamily="18" charset="0"/>
                <a:cs typeface="Times New Roman" panose="02020603050405020304" pitchFamily="18" charset="0"/>
              </a:rPr>
              <a:t>Industry and Innovation</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28</a:t>
            </a:r>
            <a:r>
              <a:rPr lang="en-GB" sz="800" dirty="0">
                <a:latin typeface="Times New Roman" panose="02020603050405020304" pitchFamily="18" charset="0"/>
                <a:cs typeface="Times New Roman" panose="02020603050405020304" pitchFamily="18" charset="0"/>
              </a:rPr>
              <a:t>(8), 1077-1097.</a:t>
            </a:r>
            <a:endParaRPr lang="en-US" sz="800" dirty="0">
              <a:latin typeface="Times New Roman" panose="02020603050405020304" pitchFamily="18" charset="0"/>
              <a:cs typeface="Times New Roman" panose="02020603050405020304"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90</TotalTime>
  <Words>2805</Words>
  <Application>Microsoft Office PowerPoint</Application>
  <PresentationFormat>On-screen Show (16:9)</PresentationFormat>
  <Paragraphs>148</Paragraphs>
  <Slides>14</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Wingdings 3</vt:lpstr>
      <vt:lpstr>Century Gothic</vt:lpstr>
      <vt:lpstr>Playfair Display</vt:lpstr>
      <vt:lpstr>Wingdings</vt:lpstr>
      <vt:lpstr>Bebas Neue</vt:lpstr>
      <vt:lpstr>Playfair Display ExtraBold</vt:lpstr>
      <vt:lpstr>Times New Roman</vt:lpstr>
      <vt:lpstr>Arial</vt:lpstr>
      <vt:lpstr>Ion</vt:lpstr>
      <vt:lpstr>Student Name: Cristina Maria Petrache Student no: 2234360 Module Title: International Meetings Management Module Code: BMIH6007 Lecturer’s name: Kathryn Flynn  Date of submission: 23rd of May 2025</vt:lpstr>
      <vt:lpstr>Croeso Creatives: The Wales Arts and Design Showcase</vt:lpstr>
      <vt:lpstr>AI Declaration</vt:lpstr>
      <vt:lpstr>Event Overview and Context</vt:lpstr>
      <vt:lpstr>Target Market Analysis</vt:lpstr>
      <vt:lpstr>Demand and Competitive Analysis</vt:lpstr>
      <vt:lpstr>Marketing Activity</vt:lpstr>
      <vt:lpstr>Venue Availability and Suitability</vt:lpstr>
      <vt:lpstr>Staffing and Resources</vt:lpstr>
      <vt:lpstr>Financial Estimation </vt:lpstr>
      <vt:lpstr>Funding Resources </vt:lpstr>
      <vt:lpstr>Financial Summary and Feasibility</vt:lpstr>
      <vt:lpstr>Conclusion and Strategic Planning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Creatives: The Wales Arts and Design Showcase</dc:title>
  <cp:lastModifiedBy>Daniel Petrache</cp:lastModifiedBy>
  <cp:revision>20</cp:revision>
  <dcterms:modified xsi:type="dcterms:W3CDTF">2025-05-23T19:14:12Z</dcterms:modified>
</cp:coreProperties>
</file>