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59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88" r:id="rId16"/>
    <p:sldId id="290" r:id="rId17"/>
    <p:sldId id="291" r:id="rId18"/>
    <p:sldId id="292" r:id="rId19"/>
    <p:sldId id="294" r:id="rId20"/>
    <p:sldId id="261" r:id="rId21"/>
    <p:sldId id="275" r:id="rId22"/>
    <p:sldId id="276" r:id="rId23"/>
    <p:sldId id="277" r:id="rId24"/>
    <p:sldId id="278" r:id="rId25"/>
    <p:sldId id="279" r:id="rId26"/>
    <p:sldId id="260" r:id="rId27"/>
    <p:sldId id="262" r:id="rId28"/>
    <p:sldId id="280" r:id="rId29"/>
    <p:sldId id="281" r:id="rId30"/>
    <p:sldId id="284" r:id="rId31"/>
    <p:sldId id="283" r:id="rId32"/>
    <p:sldId id="285" r:id="rId33"/>
    <p:sldId id="287" r:id="rId34"/>
    <p:sldId id="295" r:id="rId35"/>
    <p:sldId id="296" r:id="rId36"/>
    <p:sldId id="297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3"/>
  </p:normalViewPr>
  <p:slideViewPr>
    <p:cSldViewPr snapToGrid="0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F1DB3-DB37-10B0-B9EE-EE639C8F1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3B37A-EC17-A686-11BB-D30C67B3D5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647CA-501C-C4A8-8E6B-0342CE34D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E59776-7DB8-14C9-9C5B-9B0326F2B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D4B19-4AA3-51EC-EFC8-887E7F22E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801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540B7-7E22-42B8-BABC-DBEE7BFF7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F5623-DA0E-EE2B-B819-199992B824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D120B3-C2F6-84C4-ED05-6723D1319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F105A-82EC-2666-41E0-0AAA79CB9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5F6002-88B3-530A-E26D-44CF9C855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169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35130-AD26-13CD-83E5-4B2BF1817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184669-338E-72A6-8C8A-623F15F10F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274D2-3E7C-8E57-5B2C-3A94EC729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332CD2-A307-29EC-86D3-52E23901B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6B14BC-943F-2777-AAF1-F40084C16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801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2B8F0-DA34-99AA-046B-7178CA5B4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7D928-D16A-C7F4-5904-ECB812339E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9226EB-2FBA-AF08-9AB1-F243AC3A51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A7DEE3-6F87-84AD-4A0E-30950C7E4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30301C-EF84-C4D2-91FD-ED51D8F69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F63D60-4DFC-27CF-02C3-215500350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904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1450D-83B2-4C96-EC94-2652A7F73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F4703A-9742-4429-32F3-93D4AA8535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2D7936-3E89-4B84-EA0C-FBA52763CE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54694F-57B9-E1C4-B083-EBBC41CA48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557B9F-4E42-F0E7-B9B5-75803A1390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484077-5126-8F74-B391-3FA11DBBB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21BA4E-08E6-D38A-4163-128A65467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927917-5EF4-0F79-6917-851DB24B4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621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640A9-4F83-656C-5ED9-1715120FC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2F770A-1BB2-ECB5-BDEE-E1DFFFF5A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8B55AD-DFD5-F642-9BBC-DF7E511BB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3DA68E-B8EF-8AB4-7D24-3D5EE0480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903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BBDA4D-5712-5E97-3A2B-520ACC5E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79B590-5FBA-895C-94AA-814D435FB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8A4373-5EEC-86A4-8C06-458E2A257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130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0E9BA-B68E-733A-E9C0-D68ADC0C0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14666-BC71-D0CB-4748-C0503128C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BC06DC-9756-8806-F669-434231CAD2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DD23A-C8A2-4A02-4BA5-CF3E1AC30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179C78-A4CA-2BBE-9735-A778AE93D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2E8246-6A75-1BAB-DE4F-ED70BA3D6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946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9C3D-F814-40B4-6B5A-D613ADCDC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07A63D-48E5-09E8-5F84-A0B3267659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9B68FA-848B-047B-F062-C7CEEE7DC7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90B25F-4A97-9166-6458-14F720FA4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489C16-A963-3CFD-FF0D-3A59C8CC6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862429-1839-C0E3-B0A0-94B26322D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859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1244D-A5EA-0815-54AB-F9A4A6642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340EE8-A047-EA09-0D9D-9F02EA53F3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26023-F071-4ECF-60A4-8B30E7606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66BCD-0CE3-D6A3-6374-6F70E98E4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80D18-652A-560E-E9D1-3074F048B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594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28F26A-D7A2-07BB-28F4-A2239CAD64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4CF470-3876-7DD7-A9F8-156CA0A1A0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8A02B2-9099-241A-60ED-285C0CEDD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841D1-1B3A-BADE-1CEC-53D8105B8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268686-EC1D-6F60-CBAF-BC0BA4883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610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A5455D-3737-9921-AF1C-E5B117E7C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23FB96-8D09-2C23-C094-0D769C303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FDFFD-778B-4ADC-46B0-E7059C6B9D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E92BC-A0B9-7544-A6FF-EF79CC0CAC7E}" type="datetimeFigureOut">
              <a:rPr lang="en-US" smtClean="0"/>
              <a:t>2/26/24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CE9DE-3DB4-12E8-410F-159866F1D6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7F4ECE-8ECA-E0C3-92D6-5598732F90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F99A0-47E7-3743-AB87-C187AC9F62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065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youtu.be/NDrAjHeQMf4?si=WWcjNVJIfalmX9Z8" TargetMode="Externa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FA8854-E059-611A-F8EF-753DA11E60C0}"/>
              </a:ext>
            </a:extLst>
          </p:cNvPr>
          <p:cNvSpPr txBox="1"/>
          <p:nvPr/>
        </p:nvSpPr>
        <p:spPr>
          <a:xfrm>
            <a:off x="5164334" y="2551837"/>
            <a:ext cx="186333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/>
              <a:t>Form</a:t>
            </a:r>
          </a:p>
          <a:p>
            <a:r>
              <a:rPr lang="en-US" sz="5400" i="1" dirty="0"/>
              <a:t>Part 3</a:t>
            </a:r>
          </a:p>
        </p:txBody>
      </p:sp>
    </p:spTree>
    <p:extLst>
      <p:ext uri="{BB962C8B-B14F-4D97-AF65-F5344CB8AC3E}">
        <p14:creationId xmlns:p14="http://schemas.microsoft.com/office/powerpoint/2010/main" val="3409825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337BE0-58EE-C98E-47B9-3E436EE49528}"/>
              </a:ext>
            </a:extLst>
          </p:cNvPr>
          <p:cNvSpPr txBox="1"/>
          <p:nvPr/>
        </p:nvSpPr>
        <p:spPr>
          <a:xfrm>
            <a:off x="4240748" y="3136612"/>
            <a:ext cx="37105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Children’s Illustration</a:t>
            </a:r>
          </a:p>
        </p:txBody>
      </p:sp>
    </p:spTree>
    <p:extLst>
      <p:ext uri="{BB962C8B-B14F-4D97-AF65-F5344CB8AC3E}">
        <p14:creationId xmlns:p14="http://schemas.microsoft.com/office/powerpoint/2010/main" val="2021167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running with a child&#10;&#10;Description automatically generated">
            <a:extLst>
              <a:ext uri="{FF2B5EF4-FFF2-40B4-BE49-F238E27FC236}">
                <a16:creationId xmlns:a16="http://schemas.microsoft.com/office/drawing/2014/main" id="{0E9BDCF8-0C5C-3AD9-5667-4FD9C5213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099" y="911678"/>
            <a:ext cx="7507801" cy="50346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A12A63-E4EB-4218-50D4-F38F26E79BD6}"/>
              </a:ext>
            </a:extLst>
          </p:cNvPr>
          <p:cNvSpPr txBox="1"/>
          <p:nvPr/>
        </p:nvSpPr>
        <p:spPr>
          <a:xfrm>
            <a:off x="9938657" y="5769429"/>
            <a:ext cx="19736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Heinrich Hoffman</a:t>
            </a:r>
          </a:p>
          <a:p>
            <a:r>
              <a:rPr lang="en-US" i="1" dirty="0"/>
              <a:t>Der </a:t>
            </a:r>
            <a:r>
              <a:rPr lang="en-US" i="1" dirty="0" err="1"/>
              <a:t>Struwwelpeter</a:t>
            </a:r>
            <a:r>
              <a:rPr lang="en-US" i="1" dirty="0"/>
              <a:t>,</a:t>
            </a:r>
          </a:p>
          <a:p>
            <a:r>
              <a:rPr lang="en-US" i="1" dirty="0"/>
              <a:t>1876</a:t>
            </a:r>
          </a:p>
        </p:txBody>
      </p:sp>
    </p:spTree>
    <p:extLst>
      <p:ext uri="{BB962C8B-B14F-4D97-AF65-F5344CB8AC3E}">
        <p14:creationId xmlns:p14="http://schemas.microsoft.com/office/powerpoint/2010/main" val="3941203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ver of a book&#10;&#10;Description automatically generated">
            <a:extLst>
              <a:ext uri="{FF2B5EF4-FFF2-40B4-BE49-F238E27FC236}">
                <a16:creationId xmlns:a16="http://schemas.microsoft.com/office/drawing/2014/main" id="{D66753FD-19E5-7369-EFB3-940A52FAE9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2028" y="423674"/>
            <a:ext cx="4767943" cy="60106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DE9EF4D-3A83-6796-15B6-1DBB7DF44DA8}"/>
              </a:ext>
            </a:extLst>
          </p:cNvPr>
          <p:cNvSpPr txBox="1"/>
          <p:nvPr/>
        </p:nvSpPr>
        <p:spPr>
          <a:xfrm>
            <a:off x="9601201" y="5510995"/>
            <a:ext cx="18321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Henrick Drescher,</a:t>
            </a:r>
          </a:p>
          <a:p>
            <a:r>
              <a:rPr lang="en-US" i="1" dirty="0"/>
              <a:t>Simon’s Book,</a:t>
            </a:r>
          </a:p>
          <a:p>
            <a:r>
              <a:rPr lang="en-US" i="1" dirty="0"/>
              <a:t>1983</a:t>
            </a:r>
          </a:p>
        </p:txBody>
      </p:sp>
    </p:spTree>
    <p:extLst>
      <p:ext uri="{BB962C8B-B14F-4D97-AF65-F5344CB8AC3E}">
        <p14:creationId xmlns:p14="http://schemas.microsoft.com/office/powerpoint/2010/main" val="1687948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630132-0D24-761E-3D96-9A9DC39670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128" t="27118" r="15519" b="4394"/>
          <a:stretch/>
        </p:blipFill>
        <p:spPr>
          <a:xfrm>
            <a:off x="4071257" y="396267"/>
            <a:ext cx="4049486" cy="60654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003E3F-5FFF-52C5-1504-05D37A75FD48}"/>
              </a:ext>
            </a:extLst>
          </p:cNvPr>
          <p:cNvSpPr txBox="1"/>
          <p:nvPr/>
        </p:nvSpPr>
        <p:spPr>
          <a:xfrm>
            <a:off x="9056914" y="5261403"/>
            <a:ext cx="24982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Ivan </a:t>
            </a:r>
            <a:r>
              <a:rPr lang="en-US" dirty="0" err="1"/>
              <a:t>Chermayeff</a:t>
            </a:r>
            <a:r>
              <a:rPr lang="en-US" dirty="0"/>
              <a:t>,</a:t>
            </a:r>
          </a:p>
          <a:p>
            <a:r>
              <a:rPr lang="en-US" i="1" dirty="0"/>
              <a:t>The Three Languages by </a:t>
            </a:r>
          </a:p>
          <a:p>
            <a:r>
              <a:rPr lang="en-US" i="1" dirty="0"/>
              <a:t>the Brothers Grimm</a:t>
            </a:r>
          </a:p>
          <a:p>
            <a:r>
              <a:rPr lang="en-US" i="1" dirty="0"/>
              <a:t>1984</a:t>
            </a:r>
          </a:p>
        </p:txBody>
      </p:sp>
    </p:spTree>
    <p:extLst>
      <p:ext uri="{BB962C8B-B14F-4D97-AF65-F5344CB8AC3E}">
        <p14:creationId xmlns:p14="http://schemas.microsoft.com/office/powerpoint/2010/main" val="1348975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744828-8846-5A34-6876-4C157270FB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70" t="34639" r="56556" b="4989"/>
          <a:stretch/>
        </p:blipFill>
        <p:spPr>
          <a:xfrm>
            <a:off x="3630385" y="282505"/>
            <a:ext cx="4931229" cy="6292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BEA4DFC-B6DF-B60B-C212-B931C2E543AF}"/>
              </a:ext>
            </a:extLst>
          </p:cNvPr>
          <p:cNvSpPr txBox="1"/>
          <p:nvPr/>
        </p:nvSpPr>
        <p:spPr>
          <a:xfrm>
            <a:off x="8958944" y="5098167"/>
            <a:ext cx="284545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Edmund </a:t>
            </a:r>
            <a:r>
              <a:rPr lang="en-US" dirty="0" err="1"/>
              <a:t>Dulac</a:t>
            </a:r>
            <a:endParaRPr lang="en-US" dirty="0"/>
          </a:p>
          <a:p>
            <a:r>
              <a:rPr lang="en-US" i="1" dirty="0"/>
              <a:t>I have hardly closed my eyes</a:t>
            </a:r>
          </a:p>
          <a:p>
            <a:r>
              <a:rPr lang="en-US" i="1" dirty="0"/>
              <a:t>All night; Stories from</a:t>
            </a:r>
          </a:p>
          <a:p>
            <a:r>
              <a:rPr lang="en-US" i="1" dirty="0"/>
              <a:t>Hans Christian Andersen,</a:t>
            </a:r>
          </a:p>
          <a:p>
            <a:r>
              <a:rPr lang="en-US" i="1" dirty="0"/>
              <a:t>1912</a:t>
            </a:r>
          </a:p>
        </p:txBody>
      </p:sp>
    </p:spTree>
    <p:extLst>
      <p:ext uri="{BB962C8B-B14F-4D97-AF65-F5344CB8AC3E}">
        <p14:creationId xmlns:p14="http://schemas.microsoft.com/office/powerpoint/2010/main" val="3694560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6986F8-00CC-DCA4-CA4B-EF3B86C790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606" t="34442" r="22663" b="5781"/>
          <a:stretch/>
        </p:blipFill>
        <p:spPr>
          <a:xfrm>
            <a:off x="4103914" y="390565"/>
            <a:ext cx="3984171" cy="60768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F7B5A4-FA98-4083-CF1C-3785A8D97E69}"/>
              </a:ext>
            </a:extLst>
          </p:cNvPr>
          <p:cNvSpPr txBox="1"/>
          <p:nvPr/>
        </p:nvSpPr>
        <p:spPr>
          <a:xfrm>
            <a:off x="9285514" y="5544104"/>
            <a:ext cx="14528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Tomi </a:t>
            </a:r>
            <a:r>
              <a:rPr lang="en-US" dirty="0" err="1"/>
              <a:t>Ungerer</a:t>
            </a:r>
            <a:endParaRPr lang="en-US" dirty="0"/>
          </a:p>
          <a:p>
            <a:r>
              <a:rPr lang="en-US" i="1" dirty="0"/>
              <a:t>Untitled</a:t>
            </a:r>
          </a:p>
          <a:p>
            <a:r>
              <a:rPr lang="en-US" i="1" dirty="0"/>
              <a:t>1969</a:t>
            </a:r>
          </a:p>
        </p:txBody>
      </p:sp>
    </p:spTree>
    <p:extLst>
      <p:ext uri="{BB962C8B-B14F-4D97-AF65-F5344CB8AC3E}">
        <p14:creationId xmlns:p14="http://schemas.microsoft.com/office/powerpoint/2010/main" val="2501543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crying&#10;&#10;Description automatically generated">
            <a:extLst>
              <a:ext uri="{FF2B5EF4-FFF2-40B4-BE49-F238E27FC236}">
                <a16:creationId xmlns:a16="http://schemas.microsoft.com/office/drawing/2014/main" id="{EB3A3C14-4F3B-5219-1496-7C64402D5A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09" t="5237" r="4435" b="7789"/>
          <a:stretch/>
        </p:blipFill>
        <p:spPr>
          <a:xfrm>
            <a:off x="2569028" y="615042"/>
            <a:ext cx="7053943" cy="55136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6D92A5-9DE3-82DF-03BF-A05753A01AA9}"/>
              </a:ext>
            </a:extLst>
          </p:cNvPr>
          <p:cNvSpPr txBox="1"/>
          <p:nvPr/>
        </p:nvSpPr>
        <p:spPr>
          <a:xfrm>
            <a:off x="9622971" y="5666992"/>
            <a:ext cx="21493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John Tenniel,</a:t>
            </a:r>
          </a:p>
          <a:p>
            <a:r>
              <a:rPr lang="en-US" i="1" dirty="0"/>
              <a:t>Alice’s Adventures in </a:t>
            </a:r>
          </a:p>
          <a:p>
            <a:r>
              <a:rPr lang="en-US" i="1" dirty="0"/>
              <a:t>Wonderland,</a:t>
            </a:r>
          </a:p>
          <a:p>
            <a:r>
              <a:rPr lang="en-US" i="1" dirty="0"/>
              <a:t>1865</a:t>
            </a:r>
          </a:p>
        </p:txBody>
      </p:sp>
    </p:spTree>
    <p:extLst>
      <p:ext uri="{BB962C8B-B14F-4D97-AF65-F5344CB8AC3E}">
        <p14:creationId xmlns:p14="http://schemas.microsoft.com/office/powerpoint/2010/main" val="2199493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1E095BF-602C-E25E-9E36-3DCF0B2924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35" t="4909" r="52853" b="48059"/>
          <a:stretch/>
        </p:blipFill>
        <p:spPr>
          <a:xfrm>
            <a:off x="3984171" y="207107"/>
            <a:ext cx="4223658" cy="64437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FD3614-A5AA-63B3-1633-6BA3EAE88786}"/>
              </a:ext>
            </a:extLst>
          </p:cNvPr>
          <p:cNvSpPr txBox="1"/>
          <p:nvPr/>
        </p:nvSpPr>
        <p:spPr>
          <a:xfrm>
            <a:off x="9546771" y="5727563"/>
            <a:ext cx="18939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Etienne </a:t>
            </a:r>
            <a:r>
              <a:rPr lang="en-US" dirty="0" err="1"/>
              <a:t>Delessert</a:t>
            </a:r>
            <a:endParaRPr lang="en-US" dirty="0"/>
          </a:p>
          <a:p>
            <a:r>
              <a:rPr lang="en-US" i="1" dirty="0"/>
              <a:t>Hungry Merchant,</a:t>
            </a:r>
          </a:p>
          <a:p>
            <a:r>
              <a:rPr lang="en-US" i="1" dirty="0"/>
              <a:t>1989</a:t>
            </a:r>
          </a:p>
        </p:txBody>
      </p:sp>
    </p:spTree>
    <p:extLst>
      <p:ext uri="{BB962C8B-B14F-4D97-AF65-F5344CB8AC3E}">
        <p14:creationId xmlns:p14="http://schemas.microsoft.com/office/powerpoint/2010/main" val="3846897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200E50-FA59-4B90-117A-46DC93810A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96" t="54038" r="52915" b="3206"/>
          <a:stretch/>
        </p:blipFill>
        <p:spPr>
          <a:xfrm>
            <a:off x="4212771" y="838061"/>
            <a:ext cx="3766457" cy="51818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151F1C-6658-3987-AC67-4EF9E67415F0}"/>
              </a:ext>
            </a:extLst>
          </p:cNvPr>
          <p:cNvSpPr txBox="1"/>
          <p:nvPr/>
        </p:nvSpPr>
        <p:spPr>
          <a:xfrm>
            <a:off x="9633857" y="5558273"/>
            <a:ext cx="13916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Noah Woods</a:t>
            </a:r>
          </a:p>
          <a:p>
            <a:r>
              <a:rPr lang="en-US" i="1" dirty="0"/>
              <a:t>Tom Cat</a:t>
            </a:r>
          </a:p>
          <a:p>
            <a:r>
              <a:rPr lang="en-US" i="1" dirty="0"/>
              <a:t>2004</a:t>
            </a:r>
          </a:p>
        </p:txBody>
      </p:sp>
    </p:spTree>
    <p:extLst>
      <p:ext uri="{BB962C8B-B14F-4D97-AF65-F5344CB8AC3E}">
        <p14:creationId xmlns:p14="http://schemas.microsoft.com/office/powerpoint/2010/main" val="8045702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2811C2-22F6-B97F-124E-4F74969CE4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88" t="69081" r="18881" b="4790"/>
          <a:stretch/>
        </p:blipFill>
        <p:spPr>
          <a:xfrm>
            <a:off x="2721429" y="1179286"/>
            <a:ext cx="6749142" cy="44994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E5FAC8-A21F-328E-FB0B-BC36F519B8A4}"/>
              </a:ext>
            </a:extLst>
          </p:cNvPr>
          <p:cNvSpPr txBox="1"/>
          <p:nvPr/>
        </p:nvSpPr>
        <p:spPr>
          <a:xfrm>
            <a:off x="9775372" y="5758544"/>
            <a:ext cx="19791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Jean de </a:t>
            </a:r>
            <a:r>
              <a:rPr lang="en-US" dirty="0" err="1"/>
              <a:t>Brunhoff</a:t>
            </a:r>
            <a:endParaRPr lang="en-US" dirty="0"/>
          </a:p>
          <a:p>
            <a:r>
              <a:rPr lang="en-US" i="1" dirty="0" err="1"/>
              <a:t>L’Histoire</a:t>
            </a:r>
            <a:r>
              <a:rPr lang="en-US" i="1" dirty="0"/>
              <a:t> de Babar,</a:t>
            </a:r>
          </a:p>
          <a:p>
            <a:r>
              <a:rPr lang="en-US" i="1" dirty="0"/>
              <a:t>1931</a:t>
            </a:r>
          </a:p>
        </p:txBody>
      </p:sp>
    </p:spTree>
    <p:extLst>
      <p:ext uri="{BB962C8B-B14F-4D97-AF65-F5344CB8AC3E}">
        <p14:creationId xmlns:p14="http://schemas.microsoft.com/office/powerpoint/2010/main" val="704142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09DF70-5665-4F79-2144-2FFA55A4C7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472" t="37015" r="5436" b="4988"/>
          <a:stretch/>
        </p:blipFill>
        <p:spPr>
          <a:xfrm>
            <a:off x="3899807" y="530419"/>
            <a:ext cx="4392386" cy="57971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0EF361-9ABD-8783-4F2D-89CF0DDF6482}"/>
              </a:ext>
            </a:extLst>
          </p:cNvPr>
          <p:cNvSpPr txBox="1"/>
          <p:nvPr/>
        </p:nvSpPr>
        <p:spPr>
          <a:xfrm>
            <a:off x="9035143" y="5725886"/>
            <a:ext cx="24120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Barry Moser</a:t>
            </a:r>
          </a:p>
          <a:p>
            <a:r>
              <a:rPr lang="en-US" i="1" dirty="0"/>
              <a:t>Brer Fox and Brer Coon,</a:t>
            </a:r>
          </a:p>
          <a:p>
            <a:r>
              <a:rPr lang="en-US" i="1" dirty="0"/>
              <a:t>1987</a:t>
            </a:r>
          </a:p>
        </p:txBody>
      </p:sp>
    </p:spTree>
    <p:extLst>
      <p:ext uri="{BB962C8B-B14F-4D97-AF65-F5344CB8AC3E}">
        <p14:creationId xmlns:p14="http://schemas.microsoft.com/office/powerpoint/2010/main" val="788383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C2ED88-85E0-8EDD-CCC7-59FE3CBF8E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74" t="4157" r="52354" b="41013"/>
          <a:stretch/>
        </p:blipFill>
        <p:spPr>
          <a:xfrm>
            <a:off x="3712028" y="191941"/>
            <a:ext cx="4767943" cy="64741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91E482-7C43-231F-99AA-21C61DD0BE53}"/>
              </a:ext>
            </a:extLst>
          </p:cNvPr>
          <p:cNvSpPr txBox="1"/>
          <p:nvPr/>
        </p:nvSpPr>
        <p:spPr>
          <a:xfrm>
            <a:off x="9274628" y="5595257"/>
            <a:ext cx="20488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Maurice Sendak,</a:t>
            </a:r>
          </a:p>
          <a:p>
            <a:r>
              <a:rPr lang="en-US" i="1" dirty="0"/>
              <a:t>In the Night Kitchen</a:t>
            </a:r>
          </a:p>
          <a:p>
            <a:r>
              <a:rPr lang="en-US" i="1" dirty="0"/>
              <a:t>1970</a:t>
            </a:r>
          </a:p>
        </p:txBody>
      </p:sp>
    </p:spTree>
    <p:extLst>
      <p:ext uri="{BB962C8B-B14F-4D97-AF65-F5344CB8AC3E}">
        <p14:creationId xmlns:p14="http://schemas.microsoft.com/office/powerpoint/2010/main" val="24878463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91E482-7C43-231F-99AA-21C61DD0BE53}"/>
              </a:ext>
            </a:extLst>
          </p:cNvPr>
          <p:cNvSpPr txBox="1"/>
          <p:nvPr/>
        </p:nvSpPr>
        <p:spPr>
          <a:xfrm>
            <a:off x="9274628" y="5595257"/>
            <a:ext cx="27462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Maurice Sendak,</a:t>
            </a:r>
          </a:p>
          <a:p>
            <a:r>
              <a:rPr lang="en-US" i="1" dirty="0"/>
              <a:t>Where the Wild Things Are,</a:t>
            </a:r>
          </a:p>
          <a:p>
            <a:r>
              <a:rPr lang="en-US" i="1" dirty="0"/>
              <a:t>1963</a:t>
            </a:r>
          </a:p>
        </p:txBody>
      </p:sp>
      <p:pic>
        <p:nvPicPr>
          <p:cNvPr id="5" name="Picture 4" descr="A person riding a bull and a person in a crown&#10;&#10;Description automatically generated">
            <a:extLst>
              <a:ext uri="{FF2B5EF4-FFF2-40B4-BE49-F238E27FC236}">
                <a16:creationId xmlns:a16="http://schemas.microsoft.com/office/drawing/2014/main" id="{EDB1F70C-41A0-71B1-A298-43C1D044E4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556" y="339413"/>
            <a:ext cx="10996888" cy="521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832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23DE2-A43B-E3CC-ED08-F7A20AD99ECB}"/>
              </a:ext>
            </a:extLst>
          </p:cNvPr>
          <p:cNvSpPr txBox="1"/>
          <p:nvPr/>
        </p:nvSpPr>
        <p:spPr>
          <a:xfrm>
            <a:off x="9851572" y="5693228"/>
            <a:ext cx="1998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  <a:p>
            <a:r>
              <a:rPr lang="en-US" i="1" dirty="0"/>
              <a:t>The Lost and Found</a:t>
            </a:r>
          </a:p>
        </p:txBody>
      </p:sp>
      <p:pic>
        <p:nvPicPr>
          <p:cNvPr id="4" name="Picture 3" descr="A cover of a book&#10;&#10;Description automatically generated">
            <a:extLst>
              <a:ext uri="{FF2B5EF4-FFF2-40B4-BE49-F238E27FC236}">
                <a16:creationId xmlns:a16="http://schemas.microsoft.com/office/drawing/2014/main" id="{CF473F3F-0F26-29F2-4083-056FC01EDE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5700" y="254000"/>
            <a:ext cx="48006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529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23DE2-A43B-E3CC-ED08-F7A20AD99ECB}"/>
              </a:ext>
            </a:extLst>
          </p:cNvPr>
          <p:cNvSpPr txBox="1"/>
          <p:nvPr/>
        </p:nvSpPr>
        <p:spPr>
          <a:xfrm>
            <a:off x="9851572" y="5693228"/>
            <a:ext cx="1998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  <a:p>
            <a:r>
              <a:rPr lang="en-US" i="1" dirty="0"/>
              <a:t>The Lost and Found</a:t>
            </a:r>
          </a:p>
        </p:txBody>
      </p:sp>
      <p:pic>
        <p:nvPicPr>
          <p:cNvPr id="5" name="Picture 4" descr="A person standing next to a red and grey object&#10;&#10;Description automatically generated">
            <a:extLst>
              <a:ext uri="{FF2B5EF4-FFF2-40B4-BE49-F238E27FC236}">
                <a16:creationId xmlns:a16="http://schemas.microsoft.com/office/drawing/2014/main" id="{1C16C817-FAB6-F597-C230-7C312FC1E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6892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23DE2-A43B-E3CC-ED08-F7A20AD99ECB}"/>
              </a:ext>
            </a:extLst>
          </p:cNvPr>
          <p:cNvSpPr txBox="1"/>
          <p:nvPr/>
        </p:nvSpPr>
        <p:spPr>
          <a:xfrm>
            <a:off x="9851572" y="5693228"/>
            <a:ext cx="1998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  <a:p>
            <a:r>
              <a:rPr lang="en-US" i="1" dirty="0"/>
              <a:t>The Lost and Found</a:t>
            </a:r>
          </a:p>
        </p:txBody>
      </p:sp>
      <p:pic>
        <p:nvPicPr>
          <p:cNvPr id="5" name="Picture 4" descr="A cartoon of a red monster standing on a platform&#10;&#10;Description automatically generated">
            <a:extLst>
              <a:ext uri="{FF2B5EF4-FFF2-40B4-BE49-F238E27FC236}">
                <a16:creationId xmlns:a16="http://schemas.microsoft.com/office/drawing/2014/main" id="{164D4352-623C-6C59-D997-794CC6D878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572" y="181951"/>
            <a:ext cx="4672012" cy="6494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660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23DE2-A43B-E3CC-ED08-F7A20AD99ECB}"/>
              </a:ext>
            </a:extLst>
          </p:cNvPr>
          <p:cNvSpPr txBox="1"/>
          <p:nvPr/>
        </p:nvSpPr>
        <p:spPr>
          <a:xfrm>
            <a:off x="9851572" y="5693228"/>
            <a:ext cx="1998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  <a:p>
            <a:r>
              <a:rPr lang="en-US" i="1" dirty="0"/>
              <a:t>The Lost and Found</a:t>
            </a:r>
          </a:p>
        </p:txBody>
      </p:sp>
      <p:pic>
        <p:nvPicPr>
          <p:cNvPr id="4" name="Picture 3" descr="A cartoon of a room with a lamp and a cat&#10;&#10;Description automatically generated">
            <a:extLst>
              <a:ext uri="{FF2B5EF4-FFF2-40B4-BE49-F238E27FC236}">
                <a16:creationId xmlns:a16="http://schemas.microsoft.com/office/drawing/2014/main" id="{BA3EB58D-F8FD-BD00-B6F4-DF151E409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600" y="172593"/>
            <a:ext cx="6400800" cy="6512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2754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23DE2-A43B-E3CC-ED08-F7A20AD99ECB}"/>
              </a:ext>
            </a:extLst>
          </p:cNvPr>
          <p:cNvSpPr txBox="1"/>
          <p:nvPr/>
        </p:nvSpPr>
        <p:spPr>
          <a:xfrm>
            <a:off x="9851572" y="5693228"/>
            <a:ext cx="1998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  <a:p>
            <a:r>
              <a:rPr lang="en-US" i="1" dirty="0"/>
              <a:t>The Lost and Found</a:t>
            </a:r>
          </a:p>
        </p:txBody>
      </p:sp>
      <p:pic>
        <p:nvPicPr>
          <p:cNvPr id="5" name="Picture 4" descr="A drawing of two people sitting on a rock&#10;&#10;Description automatically generated">
            <a:extLst>
              <a:ext uri="{FF2B5EF4-FFF2-40B4-BE49-F238E27FC236}">
                <a16:creationId xmlns:a16="http://schemas.microsoft.com/office/drawing/2014/main" id="{64892A7D-1308-7C3B-BDE3-95EC95A99C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7887" y="757932"/>
            <a:ext cx="7896225" cy="4770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4786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337BE0-58EE-C98E-47B9-3E436EE49528}"/>
              </a:ext>
            </a:extLst>
          </p:cNvPr>
          <p:cNvSpPr txBox="1"/>
          <p:nvPr/>
        </p:nvSpPr>
        <p:spPr>
          <a:xfrm>
            <a:off x="5407350" y="3136612"/>
            <a:ext cx="13773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Comics</a:t>
            </a:r>
          </a:p>
        </p:txBody>
      </p:sp>
    </p:spTree>
    <p:extLst>
      <p:ext uri="{BB962C8B-B14F-4D97-AF65-F5344CB8AC3E}">
        <p14:creationId xmlns:p14="http://schemas.microsoft.com/office/powerpoint/2010/main" val="41255080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22B1B4-793E-869E-DA82-6604513A5C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522" r="55715" b="5582"/>
          <a:stretch/>
        </p:blipFill>
        <p:spPr>
          <a:xfrm>
            <a:off x="3935958" y="429985"/>
            <a:ext cx="4320084" cy="59980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25A9609-CAE8-8E2E-0E98-4F26EF45DD84}"/>
              </a:ext>
            </a:extLst>
          </p:cNvPr>
          <p:cNvSpPr txBox="1"/>
          <p:nvPr/>
        </p:nvSpPr>
        <p:spPr>
          <a:xfrm>
            <a:off x="9307286" y="5431971"/>
            <a:ext cx="1732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R.O.Blechman</a:t>
            </a:r>
            <a:endParaRPr lang="en-US" dirty="0"/>
          </a:p>
          <a:p>
            <a:r>
              <a:rPr lang="en-US" i="1" dirty="0" err="1"/>
              <a:t>Love!Love.Love</a:t>
            </a:r>
            <a:r>
              <a:rPr lang="en-US" i="1" dirty="0"/>
              <a:t>?</a:t>
            </a:r>
          </a:p>
          <a:p>
            <a:r>
              <a:rPr lang="en-US" i="1" dirty="0"/>
              <a:t>1961</a:t>
            </a:r>
          </a:p>
        </p:txBody>
      </p:sp>
    </p:spTree>
    <p:extLst>
      <p:ext uri="{BB962C8B-B14F-4D97-AF65-F5344CB8AC3E}">
        <p14:creationId xmlns:p14="http://schemas.microsoft.com/office/powerpoint/2010/main" val="24383298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E2A561-12B9-08DD-1124-39AC638802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588" t="6136" r="24342" b="47744"/>
          <a:stretch/>
        </p:blipFill>
        <p:spPr>
          <a:xfrm>
            <a:off x="3729316" y="348343"/>
            <a:ext cx="4733368" cy="61613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F7909E-89A4-7E74-8EB4-A9ED225FBA11}"/>
              </a:ext>
            </a:extLst>
          </p:cNvPr>
          <p:cNvSpPr txBox="1"/>
          <p:nvPr/>
        </p:nvSpPr>
        <p:spPr>
          <a:xfrm>
            <a:off x="9274628" y="5586326"/>
            <a:ext cx="18806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Kim Deitch</a:t>
            </a:r>
          </a:p>
          <a:p>
            <a:r>
              <a:rPr lang="en-US" i="1" dirty="0"/>
              <a:t>The Sunshine Girl,</a:t>
            </a:r>
          </a:p>
          <a:p>
            <a:r>
              <a:rPr lang="en-US" i="1" dirty="0"/>
              <a:t>2008</a:t>
            </a:r>
          </a:p>
        </p:txBody>
      </p:sp>
    </p:spTree>
    <p:extLst>
      <p:ext uri="{BB962C8B-B14F-4D97-AF65-F5344CB8AC3E}">
        <p14:creationId xmlns:p14="http://schemas.microsoft.com/office/powerpoint/2010/main" val="19327316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CC3430-092A-15F1-3FB9-1A61CA097E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307" t="53049" r="3194" b="4789"/>
          <a:stretch/>
        </p:blipFill>
        <p:spPr>
          <a:xfrm>
            <a:off x="2476500" y="1106849"/>
            <a:ext cx="7238999" cy="46443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21EF4B-266E-65A0-55CD-E275FF6FE74F}"/>
              </a:ext>
            </a:extLst>
          </p:cNvPr>
          <p:cNvSpPr txBox="1"/>
          <p:nvPr/>
        </p:nvSpPr>
        <p:spPr>
          <a:xfrm>
            <a:off x="10101943" y="5660572"/>
            <a:ext cx="15940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Plasticdog.com</a:t>
            </a:r>
            <a:endParaRPr lang="en-US" dirty="0"/>
          </a:p>
          <a:p>
            <a:r>
              <a:rPr lang="en-US" i="1" dirty="0" err="1"/>
              <a:t>Pastic</a:t>
            </a:r>
            <a:r>
              <a:rPr lang="en-US" i="1" dirty="0"/>
              <a:t> dog,</a:t>
            </a:r>
          </a:p>
          <a:p>
            <a:r>
              <a:rPr lang="en-US" i="1" dirty="0"/>
              <a:t>2007</a:t>
            </a:r>
          </a:p>
        </p:txBody>
      </p:sp>
    </p:spTree>
    <p:extLst>
      <p:ext uri="{BB962C8B-B14F-4D97-AF65-F5344CB8AC3E}">
        <p14:creationId xmlns:p14="http://schemas.microsoft.com/office/powerpoint/2010/main" val="35329487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0EDA8D2-02D8-1DFB-AC55-5FF4F83E67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455" t="4751" r="54175" b="59422"/>
          <a:stretch/>
        </p:blipFill>
        <p:spPr>
          <a:xfrm>
            <a:off x="3621092" y="854528"/>
            <a:ext cx="4949815" cy="51489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49E2F9-8F30-171B-CEC3-2D6721A6E023}"/>
              </a:ext>
            </a:extLst>
          </p:cNvPr>
          <p:cNvSpPr txBox="1"/>
          <p:nvPr/>
        </p:nvSpPr>
        <p:spPr>
          <a:xfrm>
            <a:off x="9307286" y="5127171"/>
            <a:ext cx="27322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Lou Brooks</a:t>
            </a:r>
          </a:p>
          <a:p>
            <a:r>
              <a:rPr lang="en-US" i="1" dirty="0"/>
              <a:t>The Better the Better Love-</a:t>
            </a:r>
          </a:p>
          <a:p>
            <a:r>
              <a:rPr lang="en-US" i="1" dirty="0"/>
              <a:t>The Art of Romance</a:t>
            </a:r>
          </a:p>
          <a:p>
            <a:r>
              <a:rPr lang="en-US" i="1" dirty="0"/>
              <a:t>1981</a:t>
            </a:r>
          </a:p>
        </p:txBody>
      </p:sp>
    </p:spTree>
    <p:extLst>
      <p:ext uri="{BB962C8B-B14F-4D97-AF65-F5344CB8AC3E}">
        <p14:creationId xmlns:p14="http://schemas.microsoft.com/office/powerpoint/2010/main" val="11305444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7769AE-ED13-C3B9-0CCF-1CC5137147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15" t="41568" r="52915" b="3998"/>
          <a:stretch/>
        </p:blipFill>
        <p:spPr>
          <a:xfrm>
            <a:off x="3907971" y="245360"/>
            <a:ext cx="4376058" cy="63672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210B39C-061B-22CF-A802-03B2264AE4C5}"/>
              </a:ext>
            </a:extLst>
          </p:cNvPr>
          <p:cNvSpPr txBox="1"/>
          <p:nvPr/>
        </p:nvSpPr>
        <p:spPr>
          <a:xfrm>
            <a:off x="9263742" y="5412310"/>
            <a:ext cx="19582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R.Crumb</a:t>
            </a:r>
            <a:endParaRPr lang="en-US" dirty="0"/>
          </a:p>
          <a:p>
            <a:r>
              <a:rPr lang="en-US" i="1" dirty="0"/>
              <a:t>The Adventures of </a:t>
            </a:r>
          </a:p>
          <a:p>
            <a:r>
              <a:rPr lang="en-US" i="1" dirty="0" err="1"/>
              <a:t>R.Crumb</a:t>
            </a:r>
            <a:r>
              <a:rPr lang="en-US" i="1" dirty="0"/>
              <a:t> Himself,</a:t>
            </a:r>
          </a:p>
          <a:p>
            <a:r>
              <a:rPr lang="en-US" i="1" dirty="0"/>
              <a:t>1973</a:t>
            </a:r>
          </a:p>
        </p:txBody>
      </p:sp>
    </p:spTree>
    <p:extLst>
      <p:ext uri="{BB962C8B-B14F-4D97-AF65-F5344CB8AC3E}">
        <p14:creationId xmlns:p14="http://schemas.microsoft.com/office/powerpoint/2010/main" val="40586180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768098FC-2B47-CDC6-BC57-3965F6B7AC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09" t="46245" r="54314" b="4394"/>
          <a:stretch/>
        </p:blipFill>
        <p:spPr>
          <a:xfrm>
            <a:off x="2181225" y="108430"/>
            <a:ext cx="7829550" cy="66411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F3300A-DE70-D1F7-6BCE-1B6F32812070}"/>
              </a:ext>
            </a:extLst>
          </p:cNvPr>
          <p:cNvSpPr txBox="1"/>
          <p:nvPr/>
        </p:nvSpPr>
        <p:spPr>
          <a:xfrm>
            <a:off x="10121177" y="5826239"/>
            <a:ext cx="20708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Windsor </a:t>
            </a:r>
            <a:r>
              <a:rPr lang="en-US" dirty="0" err="1"/>
              <a:t>McCay</a:t>
            </a:r>
            <a:endParaRPr lang="en-US" dirty="0"/>
          </a:p>
          <a:p>
            <a:r>
              <a:rPr lang="en-US" i="1" dirty="0"/>
              <a:t>Gertie the Dinosaur,</a:t>
            </a:r>
          </a:p>
          <a:p>
            <a:r>
              <a:rPr lang="en-US" i="1" dirty="0"/>
              <a:t>1909</a:t>
            </a:r>
          </a:p>
        </p:txBody>
      </p:sp>
    </p:spTree>
    <p:extLst>
      <p:ext uri="{BB962C8B-B14F-4D97-AF65-F5344CB8AC3E}">
        <p14:creationId xmlns:p14="http://schemas.microsoft.com/office/powerpoint/2010/main" val="13826048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mic strip of a cartoon&#10;&#10;Description automatically generated">
            <a:extLst>
              <a:ext uri="{FF2B5EF4-FFF2-40B4-BE49-F238E27FC236}">
                <a16:creationId xmlns:a16="http://schemas.microsoft.com/office/drawing/2014/main" id="{A699EF80-7ED1-043C-9921-03B9AC830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1167110"/>
            <a:ext cx="7772400" cy="45237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CA0157-8687-7069-0F03-283143D24FC2}"/>
              </a:ext>
            </a:extLst>
          </p:cNvPr>
          <p:cNvSpPr txBox="1"/>
          <p:nvPr/>
        </p:nvSpPr>
        <p:spPr>
          <a:xfrm>
            <a:off x="9982200" y="5690889"/>
            <a:ext cx="180985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George Herriman</a:t>
            </a:r>
          </a:p>
          <a:p>
            <a:r>
              <a:rPr lang="en-US" i="1" dirty="0" err="1"/>
              <a:t>Krazy</a:t>
            </a:r>
            <a:r>
              <a:rPr lang="en-US" i="1" dirty="0"/>
              <a:t> Kat,</a:t>
            </a:r>
          </a:p>
          <a:p>
            <a:r>
              <a:rPr lang="en-US" i="1" dirty="0"/>
              <a:t>1913</a:t>
            </a:r>
          </a:p>
        </p:txBody>
      </p:sp>
    </p:spTree>
    <p:extLst>
      <p:ext uri="{BB962C8B-B14F-4D97-AF65-F5344CB8AC3E}">
        <p14:creationId xmlns:p14="http://schemas.microsoft.com/office/powerpoint/2010/main" val="2999991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E30D6E-D5BD-68C4-3574-CD61055EB8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287" t="3959" r="21682" b="67142"/>
          <a:stretch/>
        </p:blipFill>
        <p:spPr>
          <a:xfrm>
            <a:off x="2858248" y="674914"/>
            <a:ext cx="6475504" cy="48985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3B89A1-205B-0925-812C-D20CC71098E7}"/>
              </a:ext>
            </a:extLst>
          </p:cNvPr>
          <p:cNvSpPr txBox="1"/>
          <p:nvPr/>
        </p:nvSpPr>
        <p:spPr>
          <a:xfrm>
            <a:off x="10134601" y="5573486"/>
            <a:ext cx="14671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Ronald Searle</a:t>
            </a:r>
          </a:p>
          <a:p>
            <a:r>
              <a:rPr lang="en-US" i="1" dirty="0"/>
              <a:t>Mickey,</a:t>
            </a:r>
          </a:p>
          <a:p>
            <a:r>
              <a:rPr lang="en-US" i="1" dirty="0"/>
              <a:t>1964</a:t>
            </a:r>
          </a:p>
        </p:txBody>
      </p:sp>
    </p:spTree>
    <p:extLst>
      <p:ext uri="{BB962C8B-B14F-4D97-AF65-F5344CB8AC3E}">
        <p14:creationId xmlns:p14="http://schemas.microsoft.com/office/powerpoint/2010/main" val="40999918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ook cover with a cat and mouse&#10;&#10;Description automatically generated">
            <a:extLst>
              <a:ext uri="{FF2B5EF4-FFF2-40B4-BE49-F238E27FC236}">
                <a16:creationId xmlns:a16="http://schemas.microsoft.com/office/drawing/2014/main" id="{8975FF67-C1B6-A30F-7B0B-073E821370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56" r="15167"/>
          <a:stretch/>
        </p:blipFill>
        <p:spPr>
          <a:xfrm>
            <a:off x="4082143" y="522514"/>
            <a:ext cx="4038600" cy="58129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6A9E19-E3C0-1C54-3067-0896E45716DC}"/>
              </a:ext>
            </a:extLst>
          </p:cNvPr>
          <p:cNvSpPr txBox="1"/>
          <p:nvPr/>
        </p:nvSpPr>
        <p:spPr>
          <a:xfrm>
            <a:off x="9459686" y="5257800"/>
            <a:ext cx="16158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Art Spiegelman</a:t>
            </a:r>
          </a:p>
          <a:p>
            <a:r>
              <a:rPr lang="en-US" i="1" dirty="0"/>
              <a:t>Maus,</a:t>
            </a:r>
          </a:p>
          <a:p>
            <a:r>
              <a:rPr lang="en-US" i="1" dirty="0"/>
              <a:t>1992</a:t>
            </a:r>
          </a:p>
        </p:txBody>
      </p:sp>
    </p:spTree>
    <p:extLst>
      <p:ext uri="{BB962C8B-B14F-4D97-AF65-F5344CB8AC3E}">
        <p14:creationId xmlns:p14="http://schemas.microsoft.com/office/powerpoint/2010/main" val="2265080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6A9E19-E3C0-1C54-3067-0896E45716DC}"/>
              </a:ext>
            </a:extLst>
          </p:cNvPr>
          <p:cNvSpPr txBox="1"/>
          <p:nvPr/>
        </p:nvSpPr>
        <p:spPr>
          <a:xfrm>
            <a:off x="10443317" y="5614784"/>
            <a:ext cx="16158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Art Spiegelman</a:t>
            </a:r>
          </a:p>
          <a:p>
            <a:r>
              <a:rPr lang="en-US" i="1" dirty="0"/>
              <a:t>Maus,</a:t>
            </a:r>
          </a:p>
          <a:p>
            <a:r>
              <a:rPr lang="en-US" i="1" dirty="0"/>
              <a:t>1992</a:t>
            </a:r>
          </a:p>
        </p:txBody>
      </p:sp>
      <p:pic>
        <p:nvPicPr>
          <p:cNvPr id="3" name="Picture 2" descr="A group of mice in a striped shirt&#10;&#10;Description automatically generated">
            <a:extLst>
              <a:ext uri="{FF2B5EF4-FFF2-40B4-BE49-F238E27FC236}">
                <a16:creationId xmlns:a16="http://schemas.microsoft.com/office/drawing/2014/main" id="{6E6D2A03-300A-E601-5AE0-8E78892AE7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8682" y="319886"/>
            <a:ext cx="8694635" cy="6218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1730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6A9E19-E3C0-1C54-3067-0896E45716DC}"/>
              </a:ext>
            </a:extLst>
          </p:cNvPr>
          <p:cNvSpPr txBox="1"/>
          <p:nvPr/>
        </p:nvSpPr>
        <p:spPr>
          <a:xfrm>
            <a:off x="9459686" y="5257800"/>
            <a:ext cx="16158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Art Spiegelman</a:t>
            </a:r>
          </a:p>
          <a:p>
            <a:r>
              <a:rPr lang="en-US" i="1" dirty="0"/>
              <a:t>Maus,</a:t>
            </a:r>
          </a:p>
          <a:p>
            <a:r>
              <a:rPr lang="en-US" i="1" dirty="0"/>
              <a:t>1992</a:t>
            </a:r>
          </a:p>
        </p:txBody>
      </p:sp>
      <p:pic>
        <p:nvPicPr>
          <p:cNvPr id="7" name="Picture 6" descr="A comic strip of a cartoon&#10;&#10;Description automatically generated">
            <a:extLst>
              <a:ext uri="{FF2B5EF4-FFF2-40B4-BE49-F238E27FC236}">
                <a16:creationId xmlns:a16="http://schemas.microsoft.com/office/drawing/2014/main" id="{41405E58-7560-627A-1A81-E5D835C1FD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1771" y="32656"/>
            <a:ext cx="4528458" cy="67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5815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6A9E19-E3C0-1C54-3067-0896E45716DC}"/>
              </a:ext>
            </a:extLst>
          </p:cNvPr>
          <p:cNvSpPr txBox="1"/>
          <p:nvPr/>
        </p:nvSpPr>
        <p:spPr>
          <a:xfrm>
            <a:off x="9459686" y="5257800"/>
            <a:ext cx="16158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Art Spiegelman</a:t>
            </a:r>
          </a:p>
          <a:p>
            <a:r>
              <a:rPr lang="en-US" i="1" dirty="0"/>
              <a:t>Maus,</a:t>
            </a:r>
          </a:p>
          <a:p>
            <a:r>
              <a:rPr lang="en-US" i="1" dirty="0"/>
              <a:t>1992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62BC97-41FE-8C46-8CCD-3E16CE4014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7428" y="0"/>
            <a:ext cx="47171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33668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ook cover of a person with a suitcase&#10;&#10;Description automatically generated">
            <a:extLst>
              <a:ext uri="{FF2B5EF4-FFF2-40B4-BE49-F238E27FC236}">
                <a16:creationId xmlns:a16="http://schemas.microsoft.com/office/drawing/2014/main" id="{63C0C5B4-5ED8-BAA8-D0BB-D0BF1623DC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418" y="317063"/>
            <a:ext cx="4729163" cy="62238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5A8D66-0BF6-DFB9-3836-B0A9AA77A199}"/>
              </a:ext>
            </a:extLst>
          </p:cNvPr>
          <p:cNvSpPr txBox="1"/>
          <p:nvPr/>
        </p:nvSpPr>
        <p:spPr>
          <a:xfrm>
            <a:off x="9372600" y="5894605"/>
            <a:ext cx="11975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  <a:p>
            <a:r>
              <a:rPr lang="en-US" i="1" dirty="0"/>
              <a:t>The Arrival</a:t>
            </a:r>
          </a:p>
        </p:txBody>
      </p:sp>
    </p:spTree>
    <p:extLst>
      <p:ext uri="{BB962C8B-B14F-4D97-AF65-F5344CB8AC3E}">
        <p14:creationId xmlns:p14="http://schemas.microsoft.com/office/powerpoint/2010/main" val="16105719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25A8D66-0BF6-DFB9-3836-B0A9AA77A199}"/>
              </a:ext>
            </a:extLst>
          </p:cNvPr>
          <p:cNvSpPr txBox="1"/>
          <p:nvPr/>
        </p:nvSpPr>
        <p:spPr>
          <a:xfrm>
            <a:off x="9372600" y="5894605"/>
            <a:ext cx="11975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  <a:p>
            <a:r>
              <a:rPr lang="en-US" i="1" dirty="0"/>
              <a:t>The Arrival</a:t>
            </a:r>
          </a:p>
        </p:txBody>
      </p:sp>
      <p:pic>
        <p:nvPicPr>
          <p:cNvPr id="5" name="Picture 4" descr="A collage of different images of men&#10;&#10;Description automatically generated">
            <a:extLst>
              <a:ext uri="{FF2B5EF4-FFF2-40B4-BE49-F238E27FC236}">
                <a16:creationId xmlns:a16="http://schemas.microsoft.com/office/drawing/2014/main" id="{1C52EA34-F2A7-00E5-BBF6-32585852A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1406" y="91368"/>
            <a:ext cx="4929188" cy="6675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3333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25A8D66-0BF6-DFB9-3836-B0A9AA77A199}"/>
              </a:ext>
            </a:extLst>
          </p:cNvPr>
          <p:cNvSpPr txBox="1"/>
          <p:nvPr/>
        </p:nvSpPr>
        <p:spPr>
          <a:xfrm>
            <a:off x="9372600" y="5894605"/>
            <a:ext cx="11975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  <a:p>
            <a:r>
              <a:rPr lang="en-US" i="1" dirty="0"/>
              <a:t>The Arrival</a:t>
            </a:r>
          </a:p>
        </p:txBody>
      </p:sp>
      <p:pic>
        <p:nvPicPr>
          <p:cNvPr id="3" name="Picture 2" descr="A collage of images of people reading&#10;&#10;Description automatically generated">
            <a:extLst>
              <a:ext uri="{FF2B5EF4-FFF2-40B4-BE49-F238E27FC236}">
                <a16:creationId xmlns:a16="http://schemas.microsoft.com/office/drawing/2014/main" id="{B6433264-3EE1-E0BF-5934-8AF53F58A3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0071" y="317064"/>
            <a:ext cx="8871857" cy="5544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4200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25A8D66-0BF6-DFB9-3836-B0A9AA77A199}"/>
              </a:ext>
            </a:extLst>
          </p:cNvPr>
          <p:cNvSpPr txBox="1"/>
          <p:nvPr/>
        </p:nvSpPr>
        <p:spPr>
          <a:xfrm>
            <a:off x="9372600" y="5894605"/>
            <a:ext cx="11975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  <a:p>
            <a:r>
              <a:rPr lang="en-US" i="1" dirty="0"/>
              <a:t>The Arrival</a:t>
            </a:r>
          </a:p>
        </p:txBody>
      </p:sp>
      <p:pic>
        <p:nvPicPr>
          <p:cNvPr id="3" name="Picture 2" descr="A drawing of a city with a dragon's tail&#10;&#10;Description automatically generated">
            <a:extLst>
              <a:ext uri="{FF2B5EF4-FFF2-40B4-BE49-F238E27FC236}">
                <a16:creationId xmlns:a16="http://schemas.microsoft.com/office/drawing/2014/main" id="{00B333FE-45E3-83E2-686D-E3367A0B6C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1715" y="202933"/>
            <a:ext cx="8708570" cy="5691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787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1179</TotalTime>
  <Words>241</Words>
  <Application>Microsoft Macintosh PowerPoint</Application>
  <PresentationFormat>Widescreen</PresentationFormat>
  <Paragraphs>100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5</cp:revision>
  <dcterms:created xsi:type="dcterms:W3CDTF">2024-02-20T13:47:43Z</dcterms:created>
  <dcterms:modified xsi:type="dcterms:W3CDTF">2024-02-27T08:59:11Z</dcterms:modified>
</cp:coreProperties>
</file>