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4A5589-3A6E-08A7-00D7-A4CE0C5F492F}" v="125" dt="2026-09-26T17:32:19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k Somervaille (2600662)" userId="S::2600662@student.uwtsd.ac.uk::78d3b1b6-99c9-40cb-a78d-ec309717da73" providerId="AD" clId="Web-{C44A5589-3A6E-08A7-00D7-A4CE0C5F492F}"/>
    <pc:docChg chg="mod modSld modMainMaster setSldSz">
      <pc:chgData name="Patrick Somervaille (2600662)" userId="S::2600662@student.uwtsd.ac.uk::78d3b1b6-99c9-40cb-a78d-ec309717da73" providerId="AD" clId="Web-{C44A5589-3A6E-08A7-00D7-A4CE0C5F492F}" dt="2026-09-26T17:32:19.062" v="79" actId="14100"/>
      <pc:docMkLst>
        <pc:docMk/>
      </pc:docMkLst>
      <pc:sldChg chg="addSp delSp modSp">
        <pc:chgData name="Patrick Somervaille (2600662)" userId="S::2600662@student.uwtsd.ac.uk::78d3b1b6-99c9-40cb-a78d-ec309717da73" providerId="AD" clId="Web-{C44A5589-3A6E-08A7-00D7-A4CE0C5F492F}" dt="2026-09-26T17:32:19.062" v="79" actId="14100"/>
        <pc:sldMkLst>
          <pc:docMk/>
          <pc:sldMk cId="109857222" sldId="256"/>
        </pc:sldMkLst>
        <pc:spChg chg="del">
          <ac:chgData name="Patrick Somervaille (2600662)" userId="S::2600662@student.uwtsd.ac.uk::78d3b1b6-99c9-40cb-a78d-ec309717da73" providerId="AD" clId="Web-{C44A5589-3A6E-08A7-00D7-A4CE0C5F492F}" dt="2026-09-26T17:22:46.167" v="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Patrick Somervaille (2600662)" userId="S::2600662@student.uwtsd.ac.uk::78d3b1b6-99c9-40cb-a78d-ec309717da73" providerId="AD" clId="Web-{C44A5589-3A6E-08A7-00D7-A4CE0C5F492F}" dt="2026-09-26T17:22:32.057" v="1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Patrick Somervaille (2600662)" userId="S::2600662@student.uwtsd.ac.uk::78d3b1b6-99c9-40cb-a78d-ec309717da73" providerId="AD" clId="Web-{C44A5589-3A6E-08A7-00D7-A4CE0C5F492F}" dt="2026-09-26T17:31:22.136" v="77"/>
          <ac:spMkLst>
            <pc:docMk/>
            <pc:sldMk cId="109857222" sldId="256"/>
            <ac:spMk id="5" creationId="{8071C795-92F2-290A-3050-8FFEB14A64B6}"/>
          </ac:spMkLst>
        </pc:spChg>
        <pc:picChg chg="add mod">
          <ac:chgData name="Patrick Somervaille (2600662)" userId="S::2600662@student.uwtsd.ac.uk::78d3b1b6-99c9-40cb-a78d-ec309717da73" providerId="AD" clId="Web-{C44A5589-3A6E-08A7-00D7-A4CE0C5F492F}" dt="2026-09-26T17:32:19.062" v="79" actId="14100"/>
          <ac:picMkLst>
            <pc:docMk/>
            <pc:sldMk cId="109857222" sldId="256"/>
            <ac:picMk id="4" creationId="{B2A2DE99-C6C8-7CBF-69F1-824BCF4DF240}"/>
          </ac:picMkLst>
        </pc:picChg>
      </pc:sldChg>
      <pc:sldMasterChg chg="modSp modSldLayout">
        <pc:chgData name="Patrick Somervaille (2600662)" userId="S::2600662@student.uwtsd.ac.uk::78d3b1b6-99c9-40cb-a78d-ec309717da73" providerId="AD" clId="Web-{C44A5589-3A6E-08A7-00D7-A4CE0C5F492F}" dt="2026-09-26T17:22:28.635" v="0"/>
        <pc:sldMasterMkLst>
          <pc:docMk/>
          <pc:sldMasterMk cId="2460954070" sldId="2147483660"/>
        </pc:sldMasterMkLst>
        <pc:spChg chg="mod">
          <ac:chgData name="Patrick Somervaille (2600662)" userId="S::2600662@student.uwtsd.ac.uk::78d3b1b6-99c9-40cb-a78d-ec309717da73" providerId="AD" clId="Web-{C44A5589-3A6E-08A7-00D7-A4CE0C5F492F}" dt="2026-09-26T17:22:28.635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Patrick Somervaille (2600662)" userId="S::2600662@student.uwtsd.ac.uk::78d3b1b6-99c9-40cb-a78d-ec309717da73" providerId="AD" clId="Web-{C44A5589-3A6E-08A7-00D7-A4CE0C5F492F}" dt="2026-09-26T17:22:28.635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Patrick Somervaille (2600662)" userId="S::2600662@student.uwtsd.ac.uk::78d3b1b6-99c9-40cb-a78d-ec309717da73" providerId="AD" clId="Web-{C44A5589-3A6E-08A7-00D7-A4CE0C5F492F}" dt="2026-09-26T17:22:28.635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Patrick Somervaille (2600662)" userId="S::2600662@student.uwtsd.ac.uk::78d3b1b6-99c9-40cb-a78d-ec309717da73" providerId="AD" clId="Web-{C44A5589-3A6E-08A7-00D7-A4CE0C5F492F}" dt="2026-09-26T17:22:28.635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Patrick Somervaille (2600662)" userId="S::2600662@student.uwtsd.ac.uk::78d3b1b6-99c9-40cb-a78d-ec309717da73" providerId="AD" clId="Web-{C44A5589-3A6E-08A7-00D7-A4CE0C5F492F}" dt="2026-09-26T17:22:28.635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Patrick Somervaille (2600662)" userId="S::2600662@student.uwtsd.ac.uk::78d3b1b6-99c9-40cb-a78d-ec309717da73" providerId="AD" clId="Web-{C44A5589-3A6E-08A7-00D7-A4CE0C5F492F}" dt="2026-09-26T17:22:28.635" v="0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Patrick Somervaille (2600662)" userId="S::2600662@student.uwtsd.ac.uk::78d3b1b6-99c9-40cb-a78d-ec309717da73" providerId="AD" clId="Web-{C44A5589-3A6E-08A7-00D7-A4CE0C5F492F}" dt="2026-09-26T17:22:28.635" v="0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Patrick Somervaille (2600662)" userId="S::2600662@student.uwtsd.ac.uk::78d3b1b6-99c9-40cb-a78d-ec309717da73" providerId="AD" clId="Web-{C44A5589-3A6E-08A7-00D7-A4CE0C5F492F}" dt="2026-09-26T17:22:28.635" v="0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Patrick Somervaille (2600662)" userId="S::2600662@student.uwtsd.ac.uk::78d3b1b6-99c9-40cb-a78d-ec309717da73" providerId="AD" clId="Web-{C44A5589-3A6E-08A7-00D7-A4CE0C5F492F}" dt="2026-09-26T17:22:28.635" v="0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Patrick Somervaille (2600662)" userId="S::2600662@student.uwtsd.ac.uk::78d3b1b6-99c9-40cb-a78d-ec309717da73" providerId="AD" clId="Web-{C44A5589-3A6E-08A7-00D7-A4CE0C5F492F}" dt="2026-09-26T17:22:28.635" v="0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Patrick Somervaille (2600662)" userId="S::2600662@student.uwtsd.ac.uk::78d3b1b6-99c9-40cb-a78d-ec309717da73" providerId="AD" clId="Web-{C44A5589-3A6E-08A7-00D7-A4CE0C5F492F}" dt="2026-09-26T17:22:28.635" v="0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Patrick Somervaille (2600662)" userId="S::2600662@student.uwtsd.ac.uk::78d3b1b6-99c9-40cb-a78d-ec309717da73" providerId="AD" clId="Web-{C44A5589-3A6E-08A7-00D7-A4CE0C5F492F}" dt="2026-09-26T17:22:28.635" v="0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Patrick Somervaille (2600662)" userId="S::2600662@student.uwtsd.ac.uk::78d3b1b6-99c9-40cb-a78d-ec309717da73" providerId="AD" clId="Web-{C44A5589-3A6E-08A7-00D7-A4CE0C5F492F}" dt="2026-09-26T17:22:28.635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071C795-92F2-290A-3050-8FFEB14A64B6}"/>
              </a:ext>
            </a:extLst>
          </p:cNvPr>
          <p:cNvSpPr txBox="1"/>
          <p:nvPr/>
        </p:nvSpPr>
        <p:spPr>
          <a:xfrm>
            <a:off x="2489" y="4865"/>
            <a:ext cx="6860274" cy="122802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</a:t>
            </a:r>
            <a:r>
              <a:rPr lang="en-GB" sz="900" dirty="0">
                <a:latin typeface="Calibri"/>
                <a:ea typeface="Calibri"/>
                <a:cs typeface="Calibri"/>
              </a:rPr>
              <a:t>he uploader required twenty words or more so here are the lyrics to blue by </a:t>
            </a:r>
            <a:r>
              <a:rPr lang="en-GB" sz="900" err="1">
                <a:latin typeface="Calibri"/>
                <a:ea typeface="Calibri"/>
                <a:cs typeface="Calibri"/>
              </a:rPr>
              <a:t>eiffel</a:t>
            </a:r>
            <a:r>
              <a:rPr lang="en-GB" sz="900" dirty="0">
                <a:latin typeface="Calibri"/>
                <a:ea typeface="Calibri"/>
                <a:cs typeface="Calibri"/>
              </a:rPr>
              <a:t>---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Yo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, listen up here's a story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About a little guy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That lives in a blue world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And all day and all night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And everything he sees is just blue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Like him inside and outside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his house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With a blue little window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And a blue corvette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And everything is blue for him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And himself and everybody around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Cause he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ain't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got nobody to listen to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I'm blue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I'm blue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 have a blue house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With a blue window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is the colour of all that I wear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are the streets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And all the trees are too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 have a girlfriend and she is so blue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are the people here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That walk around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like my corvette its in and outside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are the words I say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And what I think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are the feelings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That live inside me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I'm blue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I'm blue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 have a blue house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With a blue window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is the colour of all that I wear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are the streets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And all the trees are too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 have a girlfriend and she is so blue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are the people here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That walk around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like my corvette, its in and outside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are the words I say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And what I think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Blue are the feelings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That live inside me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I'm blue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I'm blue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br>
              <a:rPr lang="en-GB" sz="900" dirty="0">
                <a:highlight>
                  <a:srgbClr val="22242A"/>
                </a:highlight>
                <a:latin typeface="Calibri"/>
                <a:ea typeface="Calibri"/>
                <a:cs typeface="Calibri"/>
              </a:rPr>
            </a:b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dee da </a:t>
            </a:r>
            <a:r>
              <a:rPr lang="en-GB" sz="900" dirty="0" err="1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ba</a:t>
            </a:r>
            <a:r>
              <a:rPr lang="en-GB" sz="900" dirty="0">
                <a:solidFill>
                  <a:srgbClr val="E8E8E8"/>
                </a:solidFill>
                <a:highlight>
                  <a:srgbClr val="22242A"/>
                </a:highlight>
                <a:latin typeface="Calibri"/>
                <a:ea typeface="Calibri"/>
                <a:cs typeface="Calibri"/>
              </a:rPr>
              <a:t> di</a:t>
            </a:r>
            <a:endParaRPr lang="en-GB" sz="900" dirty="0">
              <a:latin typeface="Calibri"/>
              <a:ea typeface="Calibri"/>
              <a:cs typeface="Calibri"/>
            </a:endParaRPr>
          </a:p>
          <a:p>
            <a:endParaRPr lang="en-GB" sz="900" dirty="0"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A2DE99-C6C8-7CBF-69F1-824BCF4DF2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01"/>
            <a:ext cx="6858000" cy="1222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34</cp:revision>
  <dcterms:created xsi:type="dcterms:W3CDTF">2026-09-26T17:18:57Z</dcterms:created>
  <dcterms:modified xsi:type="dcterms:W3CDTF">2026-09-26T17:32:19Z</dcterms:modified>
</cp:coreProperties>
</file>