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6" r:id="rId2"/>
    <p:sldMasterId id="2147483693" r:id="rId3"/>
  </p:sldMasterIdLst>
  <p:notesMasterIdLst>
    <p:notesMasterId r:id="rId36"/>
  </p:notesMasterIdLst>
  <p:sldIdLst>
    <p:sldId id="477" r:id="rId4"/>
    <p:sldId id="439" r:id="rId5"/>
    <p:sldId id="637" r:id="rId6"/>
    <p:sldId id="472" r:id="rId7"/>
    <p:sldId id="478" r:id="rId8"/>
    <p:sldId id="296" r:id="rId9"/>
    <p:sldId id="298" r:id="rId10"/>
    <p:sldId id="269" r:id="rId11"/>
    <p:sldId id="260" r:id="rId12"/>
    <p:sldId id="470" r:id="rId13"/>
    <p:sldId id="261" r:id="rId14"/>
    <p:sldId id="262" r:id="rId15"/>
    <p:sldId id="263" r:id="rId16"/>
    <p:sldId id="475" r:id="rId17"/>
    <p:sldId id="473" r:id="rId18"/>
    <p:sldId id="474" r:id="rId19"/>
    <p:sldId id="264" r:id="rId20"/>
    <p:sldId id="265" r:id="rId21"/>
    <p:sldId id="266" r:id="rId22"/>
    <p:sldId id="268" r:id="rId23"/>
    <p:sldId id="270" r:id="rId24"/>
    <p:sldId id="271" r:id="rId25"/>
    <p:sldId id="272" r:id="rId26"/>
    <p:sldId id="638" r:id="rId27"/>
    <p:sldId id="640" r:id="rId28"/>
    <p:sldId id="641" r:id="rId29"/>
    <p:sldId id="645" r:id="rId30"/>
    <p:sldId id="642" r:id="rId31"/>
    <p:sldId id="643" r:id="rId32"/>
    <p:sldId id="644" r:id="rId33"/>
    <p:sldId id="275" r:id="rId34"/>
    <p:sldId id="471" r:id="rId35"/>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3D554D-38B1-4982-826F-218B5B452EB1}" v="61" dt="2024-10-14T11:35:59.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26809DDE-F9C7-4B38-8F20-85E0D088E481}"/>
    <pc:docChg chg="undo custSel addSld delSld modSld">
      <pc:chgData name="Deborah Jenkins" userId="3cd02ba5-e528-4585-978d-4fde2b47730a" providerId="ADAL" clId="{26809DDE-F9C7-4B38-8F20-85E0D088E481}" dt="2023-10-30T15:30:45.495" v="111" actId="22"/>
      <pc:docMkLst>
        <pc:docMk/>
      </pc:docMkLst>
      <pc:sldChg chg="modSp">
        <pc:chgData name="Deborah Jenkins" userId="3cd02ba5-e528-4585-978d-4fde2b47730a" providerId="ADAL" clId="{26809DDE-F9C7-4B38-8F20-85E0D088E481}" dt="2023-10-16T14:54:53.046" v="63"/>
        <pc:sldMkLst>
          <pc:docMk/>
          <pc:sldMk cId="236164807" sldId="261"/>
        </pc:sldMkLst>
        <pc:graphicFrameChg chg="mod">
          <ac:chgData name="Deborah Jenkins" userId="3cd02ba5-e528-4585-978d-4fde2b47730a" providerId="ADAL" clId="{26809DDE-F9C7-4B38-8F20-85E0D088E481}" dt="2023-10-16T14:54:53.046" v="63"/>
          <ac:graphicFrameMkLst>
            <pc:docMk/>
            <pc:sldMk cId="236164807" sldId="261"/>
            <ac:graphicFrameMk id="5" creationId="{3366146D-44D8-1D9D-3420-B11EEB86545E}"/>
          </ac:graphicFrameMkLst>
        </pc:graphicFrameChg>
      </pc:sldChg>
      <pc:sldChg chg="modAnim">
        <pc:chgData name="Deborah Jenkins" userId="3cd02ba5-e528-4585-978d-4fde2b47730a" providerId="ADAL" clId="{26809DDE-F9C7-4B38-8F20-85E0D088E481}" dt="2023-10-16T14:57:03.349" v="69"/>
        <pc:sldMkLst>
          <pc:docMk/>
          <pc:sldMk cId="3465650747" sldId="264"/>
        </pc:sldMkLst>
      </pc:sldChg>
      <pc:sldChg chg="add modAnim">
        <pc:chgData name="Deborah Jenkins" userId="3cd02ba5-e528-4585-978d-4fde2b47730a" providerId="ADAL" clId="{26809DDE-F9C7-4B38-8F20-85E0D088E481}" dt="2023-10-16T14:54:15.380" v="59"/>
        <pc:sldMkLst>
          <pc:docMk/>
          <pc:sldMk cId="2694667556" sldId="296"/>
        </pc:sldMkLst>
      </pc:sldChg>
      <pc:sldChg chg="del">
        <pc:chgData name="Deborah Jenkins" userId="3cd02ba5-e528-4585-978d-4fde2b47730a" providerId="ADAL" clId="{26809DDE-F9C7-4B38-8F20-85E0D088E481}" dt="2023-10-16T14:54:25.945" v="60" actId="47"/>
        <pc:sldMkLst>
          <pc:docMk/>
          <pc:sldMk cId="732438881" sldId="396"/>
        </pc:sldMkLst>
      </pc:sldChg>
      <pc:sldChg chg="modSp mod">
        <pc:chgData name="Deborah Jenkins" userId="3cd02ba5-e528-4585-978d-4fde2b47730a" providerId="ADAL" clId="{26809DDE-F9C7-4B38-8F20-85E0D088E481}" dt="2023-10-16T14:54:43.554" v="61" actId="1076"/>
        <pc:sldMkLst>
          <pc:docMk/>
          <pc:sldMk cId="2353255455" sldId="470"/>
        </pc:sldMkLst>
        <pc:picChg chg="mod">
          <ac:chgData name="Deborah Jenkins" userId="3cd02ba5-e528-4585-978d-4fde2b47730a" providerId="ADAL" clId="{26809DDE-F9C7-4B38-8F20-85E0D088E481}" dt="2023-10-16T14:54:43.554" v="61" actId="1076"/>
          <ac:picMkLst>
            <pc:docMk/>
            <pc:sldMk cId="2353255455" sldId="470"/>
            <ac:picMk id="4" creationId="{5189A3BD-6382-1646-D632-265339C287BD}"/>
          </ac:picMkLst>
        </pc:picChg>
      </pc:sldChg>
      <pc:sldChg chg="addSp delSp modSp mod">
        <pc:chgData name="Deborah Jenkins" userId="3cd02ba5-e528-4585-978d-4fde2b47730a" providerId="ADAL" clId="{26809DDE-F9C7-4B38-8F20-85E0D088E481}" dt="2023-10-30T15:30:45.495" v="111" actId="22"/>
        <pc:sldMkLst>
          <pc:docMk/>
          <pc:sldMk cId="2529184389" sldId="473"/>
        </pc:sldMkLst>
        <pc:spChg chg="add del mod">
          <ac:chgData name="Deborah Jenkins" userId="3cd02ba5-e528-4585-978d-4fde2b47730a" providerId="ADAL" clId="{26809DDE-F9C7-4B38-8F20-85E0D088E481}" dt="2023-10-30T15:30:45.495" v="111" actId="22"/>
          <ac:spMkLst>
            <pc:docMk/>
            <pc:sldMk cId="2529184389" sldId="473"/>
            <ac:spMk id="6" creationId="{6FE20AD3-C271-3529-A423-87B72896AAC6}"/>
          </ac:spMkLst>
        </pc:spChg>
      </pc:sldChg>
      <pc:sldChg chg="modAnim">
        <pc:chgData name="Deborah Jenkins" userId="3cd02ba5-e528-4585-978d-4fde2b47730a" providerId="ADAL" clId="{26809DDE-F9C7-4B38-8F20-85E0D088E481}" dt="2023-10-16T14:56:06.418" v="65"/>
        <pc:sldMkLst>
          <pc:docMk/>
          <pc:sldMk cId="3129751903" sldId="475"/>
        </pc:sldMkLst>
      </pc:sldChg>
      <pc:sldChg chg="modSp add mod setBg modAnim">
        <pc:chgData name="Deborah Jenkins" userId="3cd02ba5-e528-4585-978d-4fde2b47730a" providerId="ADAL" clId="{26809DDE-F9C7-4B38-8F20-85E0D088E481}" dt="2023-10-16T15:16:52.034" v="107"/>
        <pc:sldMkLst>
          <pc:docMk/>
          <pc:sldMk cId="955628313" sldId="478"/>
        </pc:sldMkLst>
        <pc:spChg chg="mod">
          <ac:chgData name="Deborah Jenkins" userId="3cd02ba5-e528-4585-978d-4fde2b47730a" providerId="ADAL" clId="{26809DDE-F9C7-4B38-8F20-85E0D088E481}" dt="2023-10-16T15:14:36.974" v="88" actId="27636"/>
          <ac:spMkLst>
            <pc:docMk/>
            <pc:sldMk cId="955628313" sldId="478"/>
            <ac:spMk id="13314" creationId="{00000000-0000-0000-0000-000000000000}"/>
          </ac:spMkLst>
        </pc:spChg>
        <pc:spChg chg="mod">
          <ac:chgData name="Deborah Jenkins" userId="3cd02ba5-e528-4585-978d-4fde2b47730a" providerId="ADAL" clId="{26809DDE-F9C7-4B38-8F20-85E0D088E481}" dt="2023-10-16T15:16:52.034" v="107"/>
          <ac:spMkLst>
            <pc:docMk/>
            <pc:sldMk cId="955628313" sldId="478"/>
            <ac:spMk id="13315" creationId="{00000000-0000-0000-0000-000000000000}"/>
          </ac:spMkLst>
        </pc:spChg>
      </pc:sldChg>
    </pc:docChg>
  </pc:docChgLst>
  <pc:docChgLst>
    <pc:chgData name="Deborah Jenkins" userId="3cd02ba5-e528-4585-978d-4fde2b47730a" providerId="ADAL" clId="{C23D554D-38B1-4982-826F-218B5B452EB1}"/>
    <pc:docChg chg="undo custSel addSld delSld modSld sldOrd">
      <pc:chgData name="Deborah Jenkins" userId="3cd02ba5-e528-4585-978d-4fde2b47730a" providerId="ADAL" clId="{C23D554D-38B1-4982-826F-218B5B452EB1}" dt="2024-10-14T11:37:50.030" v="567" actId="255"/>
      <pc:docMkLst>
        <pc:docMk/>
      </pc:docMkLst>
      <pc:sldChg chg="addSp delSp modSp mod modAnim">
        <pc:chgData name="Deborah Jenkins" userId="3cd02ba5-e528-4585-978d-4fde2b47730a" providerId="ADAL" clId="{C23D554D-38B1-4982-826F-218B5B452EB1}" dt="2024-10-14T11:35:31.549" v="537" actId="255"/>
        <pc:sldMkLst>
          <pc:docMk/>
          <pc:sldMk cId="2712014368" sldId="271"/>
        </pc:sldMkLst>
        <pc:spChg chg="del mod">
          <ac:chgData name="Deborah Jenkins" userId="3cd02ba5-e528-4585-978d-4fde2b47730a" providerId="ADAL" clId="{C23D554D-38B1-4982-826F-218B5B452EB1}" dt="2024-10-13T19:31:36.476" v="409" actId="478"/>
          <ac:spMkLst>
            <pc:docMk/>
            <pc:sldMk cId="2712014368" sldId="271"/>
            <ac:spMk id="2" creationId="{556BA812-E795-599E-D62D-07B1662C4D3D}"/>
          </ac:spMkLst>
        </pc:spChg>
        <pc:spChg chg="mod">
          <ac:chgData name="Deborah Jenkins" userId="3cd02ba5-e528-4585-978d-4fde2b47730a" providerId="ADAL" clId="{C23D554D-38B1-4982-826F-218B5B452EB1}" dt="2024-10-14T11:35:31.549" v="537" actId="255"/>
          <ac:spMkLst>
            <pc:docMk/>
            <pc:sldMk cId="2712014368" sldId="271"/>
            <ac:spMk id="3" creationId="{42BCB0B4-ADA2-FEB0-0738-029BE90556CD}"/>
          </ac:spMkLst>
        </pc:spChg>
        <pc:spChg chg="add del mod">
          <ac:chgData name="Deborah Jenkins" userId="3cd02ba5-e528-4585-978d-4fde2b47730a" providerId="ADAL" clId="{C23D554D-38B1-4982-826F-218B5B452EB1}" dt="2024-10-13T19:31:39.272" v="410" actId="478"/>
          <ac:spMkLst>
            <pc:docMk/>
            <pc:sldMk cId="2712014368" sldId="271"/>
            <ac:spMk id="5" creationId="{C6DF2F3E-A3DB-1CD8-D4A4-62ED50411868}"/>
          </ac:spMkLst>
        </pc:spChg>
      </pc:sldChg>
      <pc:sldChg chg="modSp mod">
        <pc:chgData name="Deborah Jenkins" userId="3cd02ba5-e528-4585-978d-4fde2b47730a" providerId="ADAL" clId="{C23D554D-38B1-4982-826F-218B5B452EB1}" dt="2024-10-14T11:36:03.104" v="542" actId="14100"/>
        <pc:sldMkLst>
          <pc:docMk/>
          <pc:sldMk cId="3662961869" sldId="272"/>
        </pc:sldMkLst>
        <pc:spChg chg="mod">
          <ac:chgData name="Deborah Jenkins" userId="3cd02ba5-e528-4585-978d-4fde2b47730a" providerId="ADAL" clId="{C23D554D-38B1-4982-826F-218B5B452EB1}" dt="2024-10-14T11:36:03.104" v="542" actId="14100"/>
          <ac:spMkLst>
            <pc:docMk/>
            <pc:sldMk cId="3662961869" sldId="272"/>
            <ac:spMk id="3" creationId="{C54B844E-7160-563F-8333-F8E695CAAE9A}"/>
          </ac:spMkLst>
        </pc:spChg>
      </pc:sldChg>
      <pc:sldChg chg="ord">
        <pc:chgData name="Deborah Jenkins" userId="3cd02ba5-e528-4585-978d-4fde2b47730a" providerId="ADAL" clId="{C23D554D-38B1-4982-826F-218B5B452EB1}" dt="2024-10-13T19:27:52.125" v="357"/>
        <pc:sldMkLst>
          <pc:docMk/>
          <pc:sldMk cId="3667153082" sldId="275"/>
        </pc:sldMkLst>
      </pc:sldChg>
      <pc:sldChg chg="addSp modSp mod modShow">
        <pc:chgData name="Deborah Jenkins" userId="3cd02ba5-e528-4585-978d-4fde2b47730a" providerId="ADAL" clId="{C23D554D-38B1-4982-826F-218B5B452EB1}" dt="2024-10-13T19:11:48.750" v="37"/>
        <pc:sldMkLst>
          <pc:docMk/>
          <pc:sldMk cId="3233443161" sldId="439"/>
        </pc:sldMkLst>
        <pc:spChg chg="add mod">
          <ac:chgData name="Deborah Jenkins" userId="3cd02ba5-e528-4585-978d-4fde2b47730a" providerId="ADAL" clId="{C23D554D-38B1-4982-826F-218B5B452EB1}" dt="2024-10-13T19:11:41.143" v="36"/>
          <ac:spMkLst>
            <pc:docMk/>
            <pc:sldMk cId="3233443161" sldId="439"/>
            <ac:spMk id="3" creationId="{EE804B05-B494-36B5-0D01-002B04245F9A}"/>
          </ac:spMkLst>
        </pc:spChg>
        <pc:spChg chg="add mod">
          <ac:chgData name="Deborah Jenkins" userId="3cd02ba5-e528-4585-978d-4fde2b47730a" providerId="ADAL" clId="{C23D554D-38B1-4982-826F-218B5B452EB1}" dt="2024-10-13T19:11:48.750" v="37"/>
          <ac:spMkLst>
            <pc:docMk/>
            <pc:sldMk cId="3233443161" sldId="439"/>
            <ac:spMk id="4" creationId="{E30FA7F8-9D70-1DAA-27D4-50FEC32028D4}"/>
          </ac:spMkLst>
        </pc:spChg>
      </pc:sldChg>
      <pc:sldChg chg="modSp">
        <pc:chgData name="Deborah Jenkins" userId="3cd02ba5-e528-4585-978d-4fde2b47730a" providerId="ADAL" clId="{C23D554D-38B1-4982-826F-218B5B452EB1}" dt="2024-10-10T11:59:45.677" v="0"/>
        <pc:sldMkLst>
          <pc:docMk/>
          <pc:sldMk cId="2353255455" sldId="470"/>
        </pc:sldMkLst>
        <pc:picChg chg="mod">
          <ac:chgData name="Deborah Jenkins" userId="3cd02ba5-e528-4585-978d-4fde2b47730a" providerId="ADAL" clId="{C23D554D-38B1-4982-826F-218B5B452EB1}" dt="2024-10-10T11:59:45.677" v="0"/>
          <ac:picMkLst>
            <pc:docMk/>
            <pc:sldMk cId="2353255455" sldId="470"/>
            <ac:picMk id="4" creationId="{5189A3BD-6382-1646-D632-265339C287BD}"/>
          </ac:picMkLst>
        </pc:picChg>
      </pc:sldChg>
      <pc:sldChg chg="ord">
        <pc:chgData name="Deborah Jenkins" userId="3cd02ba5-e528-4585-978d-4fde2b47730a" providerId="ADAL" clId="{C23D554D-38B1-4982-826F-218B5B452EB1}" dt="2024-10-13T19:27:58.427" v="359"/>
        <pc:sldMkLst>
          <pc:docMk/>
          <pc:sldMk cId="3358938489" sldId="471"/>
        </pc:sldMkLst>
      </pc:sldChg>
      <pc:sldChg chg="modSp mod">
        <pc:chgData name="Deborah Jenkins" userId="3cd02ba5-e528-4585-978d-4fde2b47730a" providerId="ADAL" clId="{C23D554D-38B1-4982-826F-218B5B452EB1}" dt="2024-10-10T12:00:22.516" v="7" actId="2710"/>
        <pc:sldMkLst>
          <pc:docMk/>
          <pc:sldMk cId="4035363946" sldId="472"/>
        </pc:sldMkLst>
        <pc:spChg chg="mod">
          <ac:chgData name="Deborah Jenkins" userId="3cd02ba5-e528-4585-978d-4fde2b47730a" providerId="ADAL" clId="{C23D554D-38B1-4982-826F-218B5B452EB1}" dt="2024-10-10T11:59:54.482" v="1"/>
          <ac:spMkLst>
            <pc:docMk/>
            <pc:sldMk cId="4035363946" sldId="472"/>
            <ac:spMk id="2" creationId="{C0B77E05-383B-9119-D207-95B66943F09F}"/>
          </ac:spMkLst>
        </pc:spChg>
        <pc:spChg chg="mod">
          <ac:chgData name="Deborah Jenkins" userId="3cd02ba5-e528-4585-978d-4fde2b47730a" providerId="ADAL" clId="{C23D554D-38B1-4982-826F-218B5B452EB1}" dt="2024-10-10T12:00:22.516" v="7" actId="2710"/>
          <ac:spMkLst>
            <pc:docMk/>
            <pc:sldMk cId="4035363946" sldId="472"/>
            <ac:spMk id="3" creationId="{09499BE4-C306-2561-DB98-9AF7075F0BDC}"/>
          </ac:spMkLst>
        </pc:spChg>
      </pc:sldChg>
      <pc:sldChg chg="addSp modSp mod">
        <pc:chgData name="Deborah Jenkins" userId="3cd02ba5-e528-4585-978d-4fde2b47730a" providerId="ADAL" clId="{C23D554D-38B1-4982-826F-218B5B452EB1}" dt="2024-10-13T19:09:17.673" v="35" actId="1076"/>
        <pc:sldMkLst>
          <pc:docMk/>
          <pc:sldMk cId="726949327" sldId="477"/>
        </pc:sldMkLst>
        <pc:spChg chg="mod">
          <ac:chgData name="Deborah Jenkins" userId="3cd02ba5-e528-4585-978d-4fde2b47730a" providerId="ADAL" clId="{C23D554D-38B1-4982-826F-218B5B452EB1}" dt="2024-10-13T19:08:22.409" v="24" actId="207"/>
          <ac:spMkLst>
            <pc:docMk/>
            <pc:sldMk cId="726949327" sldId="477"/>
            <ac:spMk id="4" creationId="{F87B34D3-CF74-F251-B88E-14F79E250091}"/>
          </ac:spMkLst>
        </pc:spChg>
        <pc:spChg chg="mod">
          <ac:chgData name="Deborah Jenkins" userId="3cd02ba5-e528-4585-978d-4fde2b47730a" providerId="ADAL" clId="{C23D554D-38B1-4982-826F-218B5B452EB1}" dt="2024-10-13T19:08:32.332" v="26" actId="207"/>
          <ac:spMkLst>
            <pc:docMk/>
            <pc:sldMk cId="726949327" sldId="477"/>
            <ac:spMk id="5" creationId="{066E66B9-5E97-9ABB-EF4B-9D37D0CF9BE5}"/>
          </ac:spMkLst>
        </pc:spChg>
        <pc:spChg chg="mod">
          <ac:chgData name="Deborah Jenkins" userId="3cd02ba5-e528-4585-978d-4fde2b47730a" providerId="ADAL" clId="{C23D554D-38B1-4982-826F-218B5B452EB1}" dt="2024-10-13T19:08:37.193" v="28" actId="207"/>
          <ac:spMkLst>
            <pc:docMk/>
            <pc:sldMk cId="726949327" sldId="477"/>
            <ac:spMk id="6" creationId="{2DDBD4A8-0007-5EFA-628C-3A9FCA50BB6B}"/>
          </ac:spMkLst>
        </pc:spChg>
        <pc:picChg chg="add mod">
          <ac:chgData name="Deborah Jenkins" userId="3cd02ba5-e528-4585-978d-4fde2b47730a" providerId="ADAL" clId="{C23D554D-38B1-4982-826F-218B5B452EB1}" dt="2024-10-13T19:09:17.673" v="35" actId="1076"/>
          <ac:picMkLst>
            <pc:docMk/>
            <pc:sldMk cId="726949327" sldId="477"/>
            <ac:picMk id="3" creationId="{B9B37531-BCCA-B819-9926-0F68A5BBC588}"/>
          </ac:picMkLst>
        </pc:picChg>
      </pc:sldChg>
      <pc:sldChg chg="modSp mod">
        <pc:chgData name="Deborah Jenkins" userId="3cd02ba5-e528-4585-978d-4fde2b47730a" providerId="ADAL" clId="{C23D554D-38B1-4982-826F-218B5B452EB1}" dt="2024-10-10T12:00:45.320" v="13" actId="1076"/>
        <pc:sldMkLst>
          <pc:docMk/>
          <pc:sldMk cId="955628313" sldId="478"/>
        </pc:sldMkLst>
        <pc:spChg chg="mod">
          <ac:chgData name="Deborah Jenkins" userId="3cd02ba5-e528-4585-978d-4fde2b47730a" providerId="ADAL" clId="{C23D554D-38B1-4982-826F-218B5B452EB1}" dt="2024-10-10T12:00:39.366" v="12" actId="6549"/>
          <ac:spMkLst>
            <pc:docMk/>
            <pc:sldMk cId="955628313" sldId="478"/>
            <ac:spMk id="13314" creationId="{00000000-0000-0000-0000-000000000000}"/>
          </ac:spMkLst>
        </pc:spChg>
        <pc:spChg chg="mod">
          <ac:chgData name="Deborah Jenkins" userId="3cd02ba5-e528-4585-978d-4fde2b47730a" providerId="ADAL" clId="{C23D554D-38B1-4982-826F-218B5B452EB1}" dt="2024-10-10T12:00:45.320" v="13" actId="1076"/>
          <ac:spMkLst>
            <pc:docMk/>
            <pc:sldMk cId="955628313" sldId="478"/>
            <ac:spMk id="13315" creationId="{00000000-0000-0000-0000-000000000000}"/>
          </ac:spMkLst>
        </pc:spChg>
      </pc:sldChg>
      <pc:sldChg chg="modSp del mod">
        <pc:chgData name="Deborah Jenkins" userId="3cd02ba5-e528-4585-978d-4fde2b47730a" providerId="ADAL" clId="{C23D554D-38B1-4982-826F-218B5B452EB1}" dt="2024-10-13T19:13:40.057" v="51" actId="47"/>
        <pc:sldMkLst>
          <pc:docMk/>
          <pc:sldMk cId="2741423274" sldId="635"/>
        </pc:sldMkLst>
        <pc:spChg chg="mod">
          <ac:chgData name="Deborah Jenkins" userId="3cd02ba5-e528-4585-978d-4fde2b47730a" providerId="ADAL" clId="{C23D554D-38B1-4982-826F-218B5B452EB1}" dt="2024-10-13T19:01:49.499" v="20" actId="20577"/>
          <ac:spMkLst>
            <pc:docMk/>
            <pc:sldMk cId="2741423274" sldId="635"/>
            <ac:spMk id="3" creationId="{4A213C4D-506B-C33F-BBB9-DD3DD2884D56}"/>
          </ac:spMkLst>
        </pc:spChg>
        <pc:picChg chg="mod">
          <ac:chgData name="Deborah Jenkins" userId="3cd02ba5-e528-4585-978d-4fde2b47730a" providerId="ADAL" clId="{C23D554D-38B1-4982-826F-218B5B452EB1}" dt="2024-10-10T12:00:04.192" v="2" actId="1076"/>
          <ac:picMkLst>
            <pc:docMk/>
            <pc:sldMk cId="2741423274" sldId="635"/>
            <ac:picMk id="4" creationId="{C1654772-0F33-7E21-18A2-8E03D7FF16A6}"/>
          </ac:picMkLst>
        </pc:picChg>
      </pc:sldChg>
      <pc:sldChg chg="addSp delSp modSp new del">
        <pc:chgData name="Deborah Jenkins" userId="3cd02ba5-e528-4585-978d-4fde2b47730a" providerId="ADAL" clId="{C23D554D-38B1-4982-826F-218B5B452EB1}" dt="2024-10-13T19:13:00.541" v="40" actId="47"/>
        <pc:sldMkLst>
          <pc:docMk/>
          <pc:sldMk cId="255042163" sldId="636"/>
        </pc:sldMkLst>
        <pc:spChg chg="del">
          <ac:chgData name="Deborah Jenkins" userId="3cd02ba5-e528-4585-978d-4fde2b47730a" providerId="ADAL" clId="{C23D554D-38B1-4982-826F-218B5B452EB1}" dt="2024-10-13T19:12:04.004" v="39"/>
          <ac:spMkLst>
            <pc:docMk/>
            <pc:sldMk cId="255042163" sldId="636"/>
            <ac:spMk id="3" creationId="{88D4511D-29F3-2871-3EDA-B8C5221BF186}"/>
          </ac:spMkLst>
        </pc:spChg>
        <pc:spChg chg="add mod">
          <ac:chgData name="Deborah Jenkins" userId="3cd02ba5-e528-4585-978d-4fde2b47730a" providerId="ADAL" clId="{C23D554D-38B1-4982-826F-218B5B452EB1}" dt="2024-10-13T19:12:04.004" v="39"/>
          <ac:spMkLst>
            <pc:docMk/>
            <pc:sldMk cId="255042163" sldId="636"/>
            <ac:spMk id="4" creationId="{5FDF9C6D-D5D2-A80C-0094-A2BF75E023C7}"/>
          </ac:spMkLst>
        </pc:spChg>
      </pc:sldChg>
      <pc:sldChg chg="addSp modSp mod">
        <pc:chgData name="Deborah Jenkins" userId="3cd02ba5-e528-4585-978d-4fde2b47730a" providerId="ADAL" clId="{C23D554D-38B1-4982-826F-218B5B452EB1}" dt="2024-10-13T19:13:31.728" v="50" actId="167"/>
        <pc:sldMkLst>
          <pc:docMk/>
          <pc:sldMk cId="819645464" sldId="637"/>
        </pc:sldMkLst>
        <pc:spChg chg="mod">
          <ac:chgData name="Deborah Jenkins" userId="3cd02ba5-e528-4585-978d-4fde2b47730a" providerId="ADAL" clId="{C23D554D-38B1-4982-826F-218B5B452EB1}" dt="2024-10-13T19:13:17.564" v="44" actId="14100"/>
          <ac:spMkLst>
            <pc:docMk/>
            <pc:sldMk cId="819645464" sldId="637"/>
            <ac:spMk id="3" creationId="{4A213C4D-506B-C33F-BBB9-DD3DD2884D56}"/>
          </ac:spMkLst>
        </pc:spChg>
        <pc:picChg chg="add mod ord">
          <ac:chgData name="Deborah Jenkins" userId="3cd02ba5-e528-4585-978d-4fde2b47730a" providerId="ADAL" clId="{C23D554D-38B1-4982-826F-218B5B452EB1}" dt="2024-10-13T19:13:31.728" v="50" actId="167"/>
          <ac:picMkLst>
            <pc:docMk/>
            <pc:sldMk cId="819645464" sldId="637"/>
            <ac:picMk id="2" creationId="{D0E591A0-BF23-E2E9-00EC-7C0909BBBF3E}"/>
          </ac:picMkLst>
        </pc:picChg>
      </pc:sldChg>
      <pc:sldChg chg="addSp modSp new mod modClrScheme chgLayout">
        <pc:chgData name="Deborah Jenkins" userId="3cd02ba5-e528-4585-978d-4fde2b47730a" providerId="ADAL" clId="{C23D554D-38B1-4982-826F-218B5B452EB1}" dt="2024-10-13T19:24:51.334" v="296" actId="20577"/>
        <pc:sldMkLst>
          <pc:docMk/>
          <pc:sldMk cId="833320080" sldId="638"/>
        </pc:sldMkLst>
        <pc:spChg chg="mod">
          <ac:chgData name="Deborah Jenkins" userId="3cd02ba5-e528-4585-978d-4fde2b47730a" providerId="ADAL" clId="{C23D554D-38B1-4982-826F-218B5B452EB1}" dt="2024-10-13T19:18:50.237" v="105" actId="26606"/>
          <ac:spMkLst>
            <pc:docMk/>
            <pc:sldMk cId="833320080" sldId="638"/>
            <ac:spMk id="2" creationId="{461C9CE8-0B05-0668-CBD9-6150321F0A46}"/>
          </ac:spMkLst>
        </pc:spChg>
        <pc:spChg chg="mod">
          <ac:chgData name="Deborah Jenkins" userId="3cd02ba5-e528-4585-978d-4fde2b47730a" providerId="ADAL" clId="{C23D554D-38B1-4982-826F-218B5B452EB1}" dt="2024-10-13T19:24:51.334" v="296" actId="20577"/>
          <ac:spMkLst>
            <pc:docMk/>
            <pc:sldMk cId="833320080" sldId="638"/>
            <ac:spMk id="3" creationId="{43CD826B-DFC8-C4BE-0388-DFA970A84F13}"/>
          </ac:spMkLst>
        </pc:spChg>
        <pc:picChg chg="add mod">
          <ac:chgData name="Deborah Jenkins" userId="3cd02ba5-e528-4585-978d-4fde2b47730a" providerId="ADAL" clId="{C23D554D-38B1-4982-826F-218B5B452EB1}" dt="2024-10-13T19:18:50.237" v="105" actId="26606"/>
          <ac:picMkLst>
            <pc:docMk/>
            <pc:sldMk cId="833320080" sldId="638"/>
            <ac:picMk id="4" creationId="{C97856C4-0D95-CAD4-A464-07278BE15F6A}"/>
          </ac:picMkLst>
        </pc:picChg>
      </pc:sldChg>
      <pc:sldChg chg="new del">
        <pc:chgData name="Deborah Jenkins" userId="3cd02ba5-e528-4585-978d-4fde2b47730a" providerId="ADAL" clId="{C23D554D-38B1-4982-826F-218B5B452EB1}" dt="2024-10-13T19:20:37.327" v="126" actId="47"/>
        <pc:sldMkLst>
          <pc:docMk/>
          <pc:sldMk cId="1460615657" sldId="639"/>
        </pc:sldMkLst>
      </pc:sldChg>
      <pc:sldChg chg="modSp new mod">
        <pc:chgData name="Deborah Jenkins" userId="3cd02ba5-e528-4585-978d-4fde2b47730a" providerId="ADAL" clId="{C23D554D-38B1-4982-826F-218B5B452EB1}" dt="2024-10-14T11:36:40.715" v="553" actId="1076"/>
        <pc:sldMkLst>
          <pc:docMk/>
          <pc:sldMk cId="1396445256" sldId="640"/>
        </pc:sldMkLst>
        <pc:spChg chg="mod">
          <ac:chgData name="Deborah Jenkins" userId="3cd02ba5-e528-4585-978d-4fde2b47730a" providerId="ADAL" clId="{C23D554D-38B1-4982-826F-218B5B452EB1}" dt="2024-10-14T11:36:40.715" v="553" actId="1076"/>
          <ac:spMkLst>
            <pc:docMk/>
            <pc:sldMk cId="1396445256" sldId="640"/>
            <ac:spMk id="2" creationId="{EF8349C7-32BD-967C-A16D-7B241D8D390A}"/>
          </ac:spMkLst>
        </pc:spChg>
        <pc:spChg chg="mod">
          <ac:chgData name="Deborah Jenkins" userId="3cd02ba5-e528-4585-978d-4fde2b47730a" providerId="ADAL" clId="{C23D554D-38B1-4982-826F-218B5B452EB1}" dt="2024-10-14T11:36:36.543" v="552" actId="14100"/>
          <ac:spMkLst>
            <pc:docMk/>
            <pc:sldMk cId="1396445256" sldId="640"/>
            <ac:spMk id="3" creationId="{4B37FE04-BD9B-59E1-6251-01E535476BD5}"/>
          </ac:spMkLst>
        </pc:spChg>
      </pc:sldChg>
      <pc:sldChg chg="addSp modSp new mod">
        <pc:chgData name="Deborah Jenkins" userId="3cd02ba5-e528-4585-978d-4fde2b47730a" providerId="ADAL" clId="{C23D554D-38B1-4982-826F-218B5B452EB1}" dt="2024-10-14T11:36:47.612" v="554" actId="1076"/>
        <pc:sldMkLst>
          <pc:docMk/>
          <pc:sldMk cId="1048277239" sldId="641"/>
        </pc:sldMkLst>
        <pc:spChg chg="mod">
          <ac:chgData name="Deborah Jenkins" userId="3cd02ba5-e528-4585-978d-4fde2b47730a" providerId="ADAL" clId="{C23D554D-38B1-4982-826F-218B5B452EB1}" dt="2024-10-14T11:21:32.670" v="514" actId="1035"/>
          <ac:spMkLst>
            <pc:docMk/>
            <pc:sldMk cId="1048277239" sldId="641"/>
            <ac:spMk id="2" creationId="{5BF88366-4541-964A-6F78-9D6BF2230413}"/>
          </ac:spMkLst>
        </pc:spChg>
        <pc:spChg chg="mod">
          <ac:chgData name="Deborah Jenkins" userId="3cd02ba5-e528-4585-978d-4fde2b47730a" providerId="ADAL" clId="{C23D554D-38B1-4982-826F-218B5B452EB1}" dt="2024-10-14T11:36:47.612" v="554" actId="1076"/>
          <ac:spMkLst>
            <pc:docMk/>
            <pc:sldMk cId="1048277239" sldId="641"/>
            <ac:spMk id="3" creationId="{698C8064-1389-A664-06ED-A97FE6E88389}"/>
          </ac:spMkLst>
        </pc:spChg>
        <pc:spChg chg="add">
          <ac:chgData name="Deborah Jenkins" userId="3cd02ba5-e528-4585-978d-4fde2b47730a" providerId="ADAL" clId="{C23D554D-38B1-4982-826F-218B5B452EB1}" dt="2024-10-13T19:34:53.602" v="432"/>
          <ac:spMkLst>
            <pc:docMk/>
            <pc:sldMk cId="1048277239" sldId="641"/>
            <ac:spMk id="4" creationId="{62D6DED0-2ACD-F959-D704-4D76AD5B66AE}"/>
          </ac:spMkLst>
        </pc:spChg>
      </pc:sldChg>
      <pc:sldChg chg="modSp new mod">
        <pc:chgData name="Deborah Jenkins" userId="3cd02ba5-e528-4585-978d-4fde2b47730a" providerId="ADAL" clId="{C23D554D-38B1-4982-826F-218B5B452EB1}" dt="2024-10-14T11:37:28.017" v="560" actId="1076"/>
        <pc:sldMkLst>
          <pc:docMk/>
          <pc:sldMk cId="1059780063" sldId="642"/>
        </pc:sldMkLst>
        <pc:spChg chg="mod">
          <ac:chgData name="Deborah Jenkins" userId="3cd02ba5-e528-4585-978d-4fde2b47730a" providerId="ADAL" clId="{C23D554D-38B1-4982-826F-218B5B452EB1}" dt="2024-10-13T19:33:27.692" v="422" actId="1076"/>
          <ac:spMkLst>
            <pc:docMk/>
            <pc:sldMk cId="1059780063" sldId="642"/>
            <ac:spMk id="2" creationId="{053F7992-0B9E-7D42-F4A8-A4DE33427DFC}"/>
          </ac:spMkLst>
        </pc:spChg>
        <pc:spChg chg="mod">
          <ac:chgData name="Deborah Jenkins" userId="3cd02ba5-e528-4585-978d-4fde2b47730a" providerId="ADAL" clId="{C23D554D-38B1-4982-826F-218B5B452EB1}" dt="2024-10-14T11:37:28.017" v="560" actId="1076"/>
          <ac:spMkLst>
            <pc:docMk/>
            <pc:sldMk cId="1059780063" sldId="642"/>
            <ac:spMk id="3" creationId="{DC4F64EA-AC2D-0D68-54BF-82629FC1D6F7}"/>
          </ac:spMkLst>
        </pc:spChg>
      </pc:sldChg>
      <pc:sldChg chg="modSp new mod">
        <pc:chgData name="Deborah Jenkins" userId="3cd02ba5-e528-4585-978d-4fde2b47730a" providerId="ADAL" clId="{C23D554D-38B1-4982-826F-218B5B452EB1}" dt="2024-10-13T19:40:02.213" v="504" actId="14100"/>
        <pc:sldMkLst>
          <pc:docMk/>
          <pc:sldMk cId="763592410" sldId="643"/>
        </pc:sldMkLst>
        <pc:spChg chg="mod">
          <ac:chgData name="Deborah Jenkins" userId="3cd02ba5-e528-4585-978d-4fde2b47730a" providerId="ADAL" clId="{C23D554D-38B1-4982-826F-218B5B452EB1}" dt="2024-10-13T19:39:46.218" v="498" actId="1076"/>
          <ac:spMkLst>
            <pc:docMk/>
            <pc:sldMk cId="763592410" sldId="643"/>
            <ac:spMk id="2" creationId="{BA633F17-AA48-A4DF-E388-BA06D15DDF81}"/>
          </ac:spMkLst>
        </pc:spChg>
        <pc:spChg chg="mod">
          <ac:chgData name="Deborah Jenkins" userId="3cd02ba5-e528-4585-978d-4fde2b47730a" providerId="ADAL" clId="{C23D554D-38B1-4982-826F-218B5B452EB1}" dt="2024-10-13T19:40:02.213" v="504" actId="14100"/>
          <ac:spMkLst>
            <pc:docMk/>
            <pc:sldMk cId="763592410" sldId="643"/>
            <ac:spMk id="3" creationId="{EBA6BF0A-8E7F-F236-985D-B10F84555193}"/>
          </ac:spMkLst>
        </pc:spChg>
      </pc:sldChg>
      <pc:sldChg chg="modSp new mod">
        <pc:chgData name="Deborah Jenkins" userId="3cd02ba5-e528-4585-978d-4fde2b47730a" providerId="ADAL" clId="{C23D554D-38B1-4982-826F-218B5B452EB1}" dt="2024-10-14T11:37:50.030" v="567" actId="255"/>
        <pc:sldMkLst>
          <pc:docMk/>
          <pc:sldMk cId="1068933686" sldId="644"/>
        </pc:sldMkLst>
        <pc:spChg chg="mod">
          <ac:chgData name="Deborah Jenkins" userId="3cd02ba5-e528-4585-978d-4fde2b47730a" providerId="ADAL" clId="{C23D554D-38B1-4982-826F-218B5B452EB1}" dt="2024-10-13T19:24:07.668" v="237"/>
          <ac:spMkLst>
            <pc:docMk/>
            <pc:sldMk cId="1068933686" sldId="644"/>
            <ac:spMk id="2" creationId="{7F733FEA-73B2-A6E4-BAE0-5AE0F3E120EE}"/>
          </ac:spMkLst>
        </pc:spChg>
        <pc:spChg chg="mod">
          <ac:chgData name="Deborah Jenkins" userId="3cd02ba5-e528-4585-978d-4fde2b47730a" providerId="ADAL" clId="{C23D554D-38B1-4982-826F-218B5B452EB1}" dt="2024-10-14T11:37:50.030" v="567" actId="255"/>
          <ac:spMkLst>
            <pc:docMk/>
            <pc:sldMk cId="1068933686" sldId="644"/>
            <ac:spMk id="3" creationId="{9E276E87-BAFA-68B8-ABC9-CF1EAA22C739}"/>
          </ac:spMkLst>
        </pc:spChg>
      </pc:sldChg>
      <pc:sldChg chg="addSp delSp modSp new mod">
        <pc:chgData name="Deborah Jenkins" userId="3cd02ba5-e528-4585-978d-4fde2b47730a" providerId="ADAL" clId="{C23D554D-38B1-4982-826F-218B5B452EB1}" dt="2024-10-14T11:37:18.510" v="559" actId="255"/>
        <pc:sldMkLst>
          <pc:docMk/>
          <pc:sldMk cId="3223246024" sldId="645"/>
        </pc:sldMkLst>
        <pc:spChg chg="mod">
          <ac:chgData name="Deborah Jenkins" userId="3cd02ba5-e528-4585-978d-4fde2b47730a" providerId="ADAL" clId="{C23D554D-38B1-4982-826F-218B5B452EB1}" dt="2024-10-14T11:37:10.625" v="558" actId="27636"/>
          <ac:spMkLst>
            <pc:docMk/>
            <pc:sldMk cId="3223246024" sldId="645"/>
            <ac:spMk id="2" creationId="{08F9DB7C-53D3-8437-F452-245A240CD290}"/>
          </ac:spMkLst>
        </pc:spChg>
        <pc:spChg chg="del">
          <ac:chgData name="Deborah Jenkins" userId="3cd02ba5-e528-4585-978d-4fde2b47730a" providerId="ADAL" clId="{C23D554D-38B1-4982-826F-218B5B452EB1}" dt="2024-10-13T19:35:11.105" v="436"/>
          <ac:spMkLst>
            <pc:docMk/>
            <pc:sldMk cId="3223246024" sldId="645"/>
            <ac:spMk id="3" creationId="{75580A61-0832-010F-E8A4-7E153698F0FC}"/>
          </ac:spMkLst>
        </pc:spChg>
        <pc:spChg chg="add mod">
          <ac:chgData name="Deborah Jenkins" userId="3cd02ba5-e528-4585-978d-4fde2b47730a" providerId="ADAL" clId="{C23D554D-38B1-4982-826F-218B5B452EB1}" dt="2024-10-14T11:37:18.510" v="559" actId="255"/>
          <ac:spMkLst>
            <pc:docMk/>
            <pc:sldMk cId="3223246024" sldId="645"/>
            <ac:spMk id="4" creationId="{E1894E6F-0758-4AA5-6D84-61E9B8939BD0}"/>
          </ac:spMkLst>
        </pc:spChg>
      </pc:sldChg>
    </pc:docChg>
  </pc:docChgLst>
  <pc:docChgLst>
    <pc:chgData name="Deborah Jenkins" userId="3cd02ba5-e528-4585-978d-4fde2b47730a" providerId="ADAL" clId="{F979DB29-87B2-43D3-9A79-BDD1C5497555}"/>
    <pc:docChg chg="undo custSel addSld delSld modSld">
      <pc:chgData name="Deborah Jenkins" userId="3cd02ba5-e528-4585-978d-4fde2b47730a" providerId="ADAL" clId="{F979DB29-87B2-43D3-9A79-BDD1C5497555}" dt="2023-09-19T12:42:21.613" v="219" actId="113"/>
      <pc:docMkLst>
        <pc:docMk/>
      </pc:docMkLst>
      <pc:sldChg chg="modSp del">
        <pc:chgData name="Deborah Jenkins" userId="3cd02ba5-e528-4585-978d-4fde2b47730a" providerId="ADAL" clId="{F979DB29-87B2-43D3-9A79-BDD1C5497555}" dt="2023-09-19T12:35:36.728" v="111" actId="47"/>
        <pc:sldMkLst>
          <pc:docMk/>
          <pc:sldMk cId="2526251298" sldId="256"/>
        </pc:sldMkLst>
        <pc:spChg chg="mod">
          <ac:chgData name="Deborah Jenkins" userId="3cd02ba5-e528-4585-978d-4fde2b47730a" providerId="ADAL" clId="{F979DB29-87B2-43D3-9A79-BDD1C5497555}" dt="2023-09-19T12:34:44.572" v="106"/>
          <ac:spMkLst>
            <pc:docMk/>
            <pc:sldMk cId="2526251298" sldId="256"/>
            <ac:spMk id="2" creationId="{6CF9C1F9-A307-E137-AC2E-DD249106CDF1}"/>
          </ac:spMkLst>
        </pc:spChg>
        <pc:spChg chg="mod">
          <ac:chgData name="Deborah Jenkins" userId="3cd02ba5-e528-4585-978d-4fde2b47730a" providerId="ADAL" clId="{F979DB29-87B2-43D3-9A79-BDD1C5497555}" dt="2023-09-19T12:34:44.572" v="106"/>
          <ac:spMkLst>
            <pc:docMk/>
            <pc:sldMk cId="2526251298" sldId="256"/>
            <ac:spMk id="3" creationId="{3D133F7F-DCD8-31AF-DAFA-F0C8AE1C9E22}"/>
          </ac:spMkLst>
        </pc:spChg>
      </pc:sldChg>
      <pc:sldChg chg="modSp mod">
        <pc:chgData name="Deborah Jenkins" userId="3cd02ba5-e528-4585-978d-4fde2b47730a" providerId="ADAL" clId="{F979DB29-87B2-43D3-9A79-BDD1C5497555}" dt="2023-09-19T12:36:28.728" v="143" actId="14100"/>
        <pc:sldMkLst>
          <pc:docMk/>
          <pc:sldMk cId="3306885855" sldId="260"/>
        </pc:sldMkLst>
        <pc:spChg chg="mod">
          <ac:chgData name="Deborah Jenkins" userId="3cd02ba5-e528-4585-978d-4fde2b47730a" providerId="ADAL" clId="{F979DB29-87B2-43D3-9A79-BDD1C5497555}" dt="2023-09-19T12:36:24.873" v="141" actId="1076"/>
          <ac:spMkLst>
            <pc:docMk/>
            <pc:sldMk cId="3306885855" sldId="260"/>
            <ac:spMk id="3" creationId="{23143A33-94D7-26B0-FE7E-80F587C35B76}"/>
          </ac:spMkLst>
        </pc:spChg>
        <pc:picChg chg="mod">
          <ac:chgData name="Deborah Jenkins" userId="3cd02ba5-e528-4585-978d-4fde2b47730a" providerId="ADAL" clId="{F979DB29-87B2-43D3-9A79-BDD1C5497555}" dt="2023-09-19T12:36:28.728" v="143" actId="14100"/>
          <ac:picMkLst>
            <pc:docMk/>
            <pc:sldMk cId="3306885855" sldId="260"/>
            <ac:picMk id="4" creationId="{04F38988-118D-E0F8-FD5F-18193F816FCE}"/>
          </ac:picMkLst>
        </pc:picChg>
      </pc:sldChg>
      <pc:sldChg chg="modSp mod">
        <pc:chgData name="Deborah Jenkins" userId="3cd02ba5-e528-4585-978d-4fde2b47730a" providerId="ADAL" clId="{F979DB29-87B2-43D3-9A79-BDD1C5497555}" dt="2023-09-19T12:36:39.909" v="147" actId="14100"/>
        <pc:sldMkLst>
          <pc:docMk/>
          <pc:sldMk cId="236164807" sldId="261"/>
        </pc:sldMkLst>
        <pc:graphicFrameChg chg="mod">
          <ac:chgData name="Deborah Jenkins" userId="3cd02ba5-e528-4585-978d-4fde2b47730a" providerId="ADAL" clId="{F979DB29-87B2-43D3-9A79-BDD1C5497555}" dt="2023-09-19T12:36:39.909" v="147" actId="14100"/>
          <ac:graphicFrameMkLst>
            <pc:docMk/>
            <pc:sldMk cId="236164807" sldId="261"/>
            <ac:graphicFrameMk id="5" creationId="{3366146D-44D8-1D9D-3420-B11EEB86545E}"/>
          </ac:graphicFrameMkLst>
        </pc:graphicFrameChg>
      </pc:sldChg>
      <pc:sldChg chg="modSp mod">
        <pc:chgData name="Deborah Jenkins" userId="3cd02ba5-e528-4585-978d-4fde2b47730a" providerId="ADAL" clId="{F979DB29-87B2-43D3-9A79-BDD1C5497555}" dt="2023-09-19T12:36:56.872" v="151" actId="14100"/>
        <pc:sldMkLst>
          <pc:docMk/>
          <pc:sldMk cId="436225719" sldId="262"/>
        </pc:sldMkLst>
        <pc:spChg chg="mod">
          <ac:chgData name="Deborah Jenkins" userId="3cd02ba5-e528-4585-978d-4fde2b47730a" providerId="ADAL" clId="{F979DB29-87B2-43D3-9A79-BDD1C5497555}" dt="2023-09-19T12:36:50.449" v="149" actId="14100"/>
          <ac:spMkLst>
            <pc:docMk/>
            <pc:sldMk cId="436225719" sldId="262"/>
            <ac:spMk id="2" creationId="{AD0E13F4-5589-5A54-0672-52B75A84B08A}"/>
          </ac:spMkLst>
        </pc:spChg>
        <pc:spChg chg="mod">
          <ac:chgData name="Deborah Jenkins" userId="3cd02ba5-e528-4585-978d-4fde2b47730a" providerId="ADAL" clId="{F979DB29-87B2-43D3-9A79-BDD1C5497555}" dt="2023-09-19T12:36:56.872" v="151" actId="14100"/>
          <ac:spMkLst>
            <pc:docMk/>
            <pc:sldMk cId="436225719" sldId="262"/>
            <ac:spMk id="3" creationId="{243A28EE-6074-02B9-C56D-6D9279F7DC15}"/>
          </ac:spMkLst>
        </pc:spChg>
      </pc:sldChg>
      <pc:sldChg chg="addSp delSp mod">
        <pc:chgData name="Deborah Jenkins" userId="3cd02ba5-e528-4585-978d-4fde2b47730a" providerId="ADAL" clId="{F979DB29-87B2-43D3-9A79-BDD1C5497555}" dt="2023-09-12T14:21:17.909" v="2" actId="22"/>
        <pc:sldMkLst>
          <pc:docMk/>
          <pc:sldMk cId="354013999" sldId="263"/>
        </pc:sldMkLst>
        <pc:spChg chg="add del">
          <ac:chgData name="Deborah Jenkins" userId="3cd02ba5-e528-4585-978d-4fde2b47730a" providerId="ADAL" clId="{F979DB29-87B2-43D3-9A79-BDD1C5497555}" dt="2023-09-12T14:21:17.909" v="2" actId="22"/>
          <ac:spMkLst>
            <pc:docMk/>
            <pc:sldMk cId="354013999" sldId="263"/>
            <ac:spMk id="6" creationId="{47F447D7-7276-3CAE-E182-43C2FBFB7508}"/>
          </ac:spMkLst>
        </pc:spChg>
      </pc:sldChg>
      <pc:sldChg chg="modSp mod">
        <pc:chgData name="Deborah Jenkins" userId="3cd02ba5-e528-4585-978d-4fde2b47730a" providerId="ADAL" clId="{F979DB29-87B2-43D3-9A79-BDD1C5497555}" dt="2023-09-19T12:37:57.775" v="174" actId="1076"/>
        <pc:sldMkLst>
          <pc:docMk/>
          <pc:sldMk cId="3465650747" sldId="264"/>
        </pc:sldMkLst>
        <pc:spChg chg="mod">
          <ac:chgData name="Deborah Jenkins" userId="3cd02ba5-e528-4585-978d-4fde2b47730a" providerId="ADAL" clId="{F979DB29-87B2-43D3-9A79-BDD1C5497555}" dt="2023-09-19T12:37:56.584" v="173" actId="1076"/>
          <ac:spMkLst>
            <pc:docMk/>
            <pc:sldMk cId="3465650747" sldId="264"/>
            <ac:spMk id="3" creationId="{07B45CE8-E2AE-DB59-CC34-908DEB8C3BB7}"/>
          </ac:spMkLst>
        </pc:spChg>
        <pc:picChg chg="mod">
          <ac:chgData name="Deborah Jenkins" userId="3cd02ba5-e528-4585-978d-4fde2b47730a" providerId="ADAL" clId="{F979DB29-87B2-43D3-9A79-BDD1C5497555}" dt="2023-09-19T12:37:57.775" v="174" actId="1076"/>
          <ac:picMkLst>
            <pc:docMk/>
            <pc:sldMk cId="3465650747" sldId="264"/>
            <ac:picMk id="5" creationId="{0F127331-9958-94FC-007F-816EBED0E9C5}"/>
          </ac:picMkLst>
        </pc:picChg>
      </pc:sldChg>
      <pc:sldChg chg="modSp mod">
        <pc:chgData name="Deborah Jenkins" userId="3cd02ba5-e528-4585-978d-4fde2b47730a" providerId="ADAL" clId="{F979DB29-87B2-43D3-9A79-BDD1C5497555}" dt="2023-09-19T12:38:18.771" v="180" actId="404"/>
        <pc:sldMkLst>
          <pc:docMk/>
          <pc:sldMk cId="1610854203" sldId="265"/>
        </pc:sldMkLst>
        <pc:spChg chg="mod">
          <ac:chgData name="Deborah Jenkins" userId="3cd02ba5-e528-4585-978d-4fde2b47730a" providerId="ADAL" clId="{F979DB29-87B2-43D3-9A79-BDD1C5497555}" dt="2023-09-19T12:38:18.771" v="180" actId="404"/>
          <ac:spMkLst>
            <pc:docMk/>
            <pc:sldMk cId="1610854203" sldId="265"/>
            <ac:spMk id="2" creationId="{35CC8D5B-48DB-FBB5-5BC9-1D73F59852AB}"/>
          </ac:spMkLst>
        </pc:spChg>
        <pc:spChg chg="mod">
          <ac:chgData name="Deborah Jenkins" userId="3cd02ba5-e528-4585-978d-4fde2b47730a" providerId="ADAL" clId="{F979DB29-87B2-43D3-9A79-BDD1C5497555}" dt="2023-09-19T12:38:10.280" v="176" actId="404"/>
          <ac:spMkLst>
            <pc:docMk/>
            <pc:sldMk cId="1610854203" sldId="265"/>
            <ac:spMk id="3" creationId="{4E08F211-1B11-6023-69C2-4E23B31DF837}"/>
          </ac:spMkLst>
        </pc:spChg>
        <pc:picChg chg="mod">
          <ac:chgData name="Deborah Jenkins" userId="3cd02ba5-e528-4585-978d-4fde2b47730a" providerId="ADAL" clId="{F979DB29-87B2-43D3-9A79-BDD1C5497555}" dt="2023-09-19T12:38:14.477" v="178" actId="14100"/>
          <ac:picMkLst>
            <pc:docMk/>
            <pc:sldMk cId="1610854203" sldId="265"/>
            <ac:picMk id="5" creationId="{817783BB-96A1-1324-7ACF-EE6CA59620A5}"/>
          </ac:picMkLst>
        </pc:picChg>
      </pc:sldChg>
      <pc:sldChg chg="modSp mod">
        <pc:chgData name="Deborah Jenkins" userId="3cd02ba5-e528-4585-978d-4fde2b47730a" providerId="ADAL" clId="{F979DB29-87B2-43D3-9A79-BDD1C5497555}" dt="2023-09-19T12:38:30.607" v="185" actId="1076"/>
        <pc:sldMkLst>
          <pc:docMk/>
          <pc:sldMk cId="151264318" sldId="266"/>
        </pc:sldMkLst>
        <pc:spChg chg="mod">
          <ac:chgData name="Deborah Jenkins" userId="3cd02ba5-e528-4585-978d-4fde2b47730a" providerId="ADAL" clId="{F979DB29-87B2-43D3-9A79-BDD1C5497555}" dt="2023-09-19T12:38:28.547" v="184" actId="27636"/>
          <ac:spMkLst>
            <pc:docMk/>
            <pc:sldMk cId="151264318" sldId="266"/>
            <ac:spMk id="2" creationId="{480B219C-36A0-DF0B-F0A6-DEAB38B76599}"/>
          </ac:spMkLst>
        </pc:spChg>
        <pc:spChg chg="mod">
          <ac:chgData name="Deborah Jenkins" userId="3cd02ba5-e528-4585-978d-4fde2b47730a" providerId="ADAL" clId="{F979DB29-87B2-43D3-9A79-BDD1C5497555}" dt="2023-09-19T12:38:30.607" v="185" actId="1076"/>
          <ac:spMkLst>
            <pc:docMk/>
            <pc:sldMk cId="151264318" sldId="266"/>
            <ac:spMk id="3" creationId="{E3221E68-5D68-E4B4-DE5F-B10958F23C2E}"/>
          </ac:spMkLst>
        </pc:spChg>
      </pc:sldChg>
      <pc:sldChg chg="modSp mod">
        <pc:chgData name="Deborah Jenkins" userId="3cd02ba5-e528-4585-978d-4fde2b47730a" providerId="ADAL" clId="{F979DB29-87B2-43D3-9A79-BDD1C5497555}" dt="2023-09-19T12:38:37.137" v="187" actId="1076"/>
        <pc:sldMkLst>
          <pc:docMk/>
          <pc:sldMk cId="2318984328" sldId="268"/>
        </pc:sldMkLst>
        <pc:spChg chg="mod">
          <ac:chgData name="Deborah Jenkins" userId="3cd02ba5-e528-4585-978d-4fde2b47730a" providerId="ADAL" clId="{F979DB29-87B2-43D3-9A79-BDD1C5497555}" dt="2023-09-19T12:38:36.118" v="186" actId="1076"/>
          <ac:spMkLst>
            <pc:docMk/>
            <pc:sldMk cId="2318984328" sldId="268"/>
            <ac:spMk id="3" creationId="{5C599F7B-19D1-657D-4275-7475C4E006EF}"/>
          </ac:spMkLst>
        </pc:spChg>
        <pc:picChg chg="mod">
          <ac:chgData name="Deborah Jenkins" userId="3cd02ba5-e528-4585-978d-4fde2b47730a" providerId="ADAL" clId="{F979DB29-87B2-43D3-9A79-BDD1C5497555}" dt="2023-09-19T12:38:37.137" v="187" actId="1076"/>
          <ac:picMkLst>
            <pc:docMk/>
            <pc:sldMk cId="2318984328" sldId="268"/>
            <ac:picMk id="4" creationId="{D26893D4-BC56-2C20-1D44-FA83F16A6B66}"/>
          </ac:picMkLst>
        </pc:picChg>
      </pc:sldChg>
      <pc:sldChg chg="modSp mod">
        <pc:chgData name="Deborah Jenkins" userId="3cd02ba5-e528-4585-978d-4fde2b47730a" providerId="ADAL" clId="{F979DB29-87B2-43D3-9A79-BDD1C5497555}" dt="2023-09-19T12:36:20.777" v="140" actId="14100"/>
        <pc:sldMkLst>
          <pc:docMk/>
          <pc:sldMk cId="919599943" sldId="269"/>
        </pc:sldMkLst>
        <pc:spChg chg="mod">
          <ac:chgData name="Deborah Jenkins" userId="3cd02ba5-e528-4585-978d-4fde2b47730a" providerId="ADAL" clId="{F979DB29-87B2-43D3-9A79-BDD1C5497555}" dt="2023-09-19T12:36:20.777" v="140" actId="14100"/>
          <ac:spMkLst>
            <pc:docMk/>
            <pc:sldMk cId="919599943" sldId="269"/>
            <ac:spMk id="2" creationId="{F2707E0E-F9B3-BABE-3815-0DE9329227F6}"/>
          </ac:spMkLst>
        </pc:spChg>
        <pc:spChg chg="mod">
          <ac:chgData name="Deborah Jenkins" userId="3cd02ba5-e528-4585-978d-4fde2b47730a" providerId="ADAL" clId="{F979DB29-87B2-43D3-9A79-BDD1C5497555}" dt="2023-09-19T12:36:14.590" v="139" actId="1076"/>
          <ac:spMkLst>
            <pc:docMk/>
            <pc:sldMk cId="919599943" sldId="269"/>
            <ac:spMk id="3" creationId="{8AD05302-E066-BEBC-B7AB-D55004E27B9E}"/>
          </ac:spMkLst>
        </pc:spChg>
        <pc:picChg chg="mod">
          <ac:chgData name="Deborah Jenkins" userId="3cd02ba5-e528-4585-978d-4fde2b47730a" providerId="ADAL" clId="{F979DB29-87B2-43D3-9A79-BDD1C5497555}" dt="2023-09-19T12:36:12.452" v="138" actId="1076"/>
          <ac:picMkLst>
            <pc:docMk/>
            <pc:sldMk cId="919599943" sldId="269"/>
            <ac:picMk id="4" creationId="{2BE19717-A0FE-2D4E-9846-502AA2704B33}"/>
          </ac:picMkLst>
        </pc:picChg>
      </pc:sldChg>
      <pc:sldChg chg="modSp mod">
        <pc:chgData name="Deborah Jenkins" userId="3cd02ba5-e528-4585-978d-4fde2b47730a" providerId="ADAL" clId="{F979DB29-87B2-43D3-9A79-BDD1C5497555}" dt="2023-09-19T12:39:13.165" v="188" actId="14100"/>
        <pc:sldMkLst>
          <pc:docMk/>
          <pc:sldMk cId="3032696963" sldId="270"/>
        </pc:sldMkLst>
        <pc:graphicFrameChg chg="mod">
          <ac:chgData name="Deborah Jenkins" userId="3cd02ba5-e528-4585-978d-4fde2b47730a" providerId="ADAL" clId="{F979DB29-87B2-43D3-9A79-BDD1C5497555}" dt="2023-09-19T12:39:13.165" v="188" actId="14100"/>
          <ac:graphicFrameMkLst>
            <pc:docMk/>
            <pc:sldMk cId="3032696963" sldId="270"/>
            <ac:graphicFrameMk id="5" creationId="{A11323CC-073A-B7F6-4C30-68B8987CB56E}"/>
          </ac:graphicFrameMkLst>
        </pc:graphicFrameChg>
      </pc:sldChg>
      <pc:sldChg chg="modSp mod">
        <pc:chgData name="Deborah Jenkins" userId="3cd02ba5-e528-4585-978d-4fde2b47730a" providerId="ADAL" clId="{F979DB29-87B2-43D3-9A79-BDD1C5497555}" dt="2023-09-19T12:40:16.343" v="201" actId="404"/>
        <pc:sldMkLst>
          <pc:docMk/>
          <pc:sldMk cId="2712014368" sldId="271"/>
        </pc:sldMkLst>
        <pc:spChg chg="mod">
          <ac:chgData name="Deborah Jenkins" userId="3cd02ba5-e528-4585-978d-4fde2b47730a" providerId="ADAL" clId="{F979DB29-87B2-43D3-9A79-BDD1C5497555}" dt="2023-09-19T12:40:16.343" v="201" actId="404"/>
          <ac:spMkLst>
            <pc:docMk/>
            <pc:sldMk cId="2712014368" sldId="271"/>
            <ac:spMk id="2" creationId="{556BA812-E795-599E-D62D-07B1662C4D3D}"/>
          </ac:spMkLst>
        </pc:spChg>
        <pc:spChg chg="mod">
          <ac:chgData name="Deborah Jenkins" userId="3cd02ba5-e528-4585-978d-4fde2b47730a" providerId="ADAL" clId="{F979DB29-87B2-43D3-9A79-BDD1C5497555}" dt="2023-09-19T12:40:06.221" v="200" actId="33524"/>
          <ac:spMkLst>
            <pc:docMk/>
            <pc:sldMk cId="2712014368" sldId="271"/>
            <ac:spMk id="3" creationId="{42BCB0B4-ADA2-FEB0-0738-029BE90556CD}"/>
          </ac:spMkLst>
        </pc:spChg>
      </pc:sldChg>
      <pc:sldChg chg="modSp mod modAnim">
        <pc:chgData name="Deborah Jenkins" userId="3cd02ba5-e528-4585-978d-4fde2b47730a" providerId="ADAL" clId="{F979DB29-87B2-43D3-9A79-BDD1C5497555}" dt="2023-09-19T12:41:46.164" v="215" actId="14100"/>
        <pc:sldMkLst>
          <pc:docMk/>
          <pc:sldMk cId="3662961869" sldId="272"/>
        </pc:sldMkLst>
        <pc:spChg chg="mod">
          <ac:chgData name="Deborah Jenkins" userId="3cd02ba5-e528-4585-978d-4fde2b47730a" providerId="ADAL" clId="{F979DB29-87B2-43D3-9A79-BDD1C5497555}" dt="2023-09-19T12:40:55.662" v="206" actId="404"/>
          <ac:spMkLst>
            <pc:docMk/>
            <pc:sldMk cId="3662961869" sldId="272"/>
            <ac:spMk id="2" creationId="{6BD90599-4E1B-AD5C-74E1-5CB4832325B8}"/>
          </ac:spMkLst>
        </pc:spChg>
        <pc:spChg chg="mod">
          <ac:chgData name="Deborah Jenkins" userId="3cd02ba5-e528-4585-978d-4fde2b47730a" providerId="ADAL" clId="{F979DB29-87B2-43D3-9A79-BDD1C5497555}" dt="2023-09-19T12:41:46.164" v="215" actId="14100"/>
          <ac:spMkLst>
            <pc:docMk/>
            <pc:sldMk cId="3662961869" sldId="272"/>
            <ac:spMk id="3" creationId="{C54B844E-7160-563F-8333-F8E695CAAE9A}"/>
          </ac:spMkLst>
        </pc:spChg>
      </pc:sldChg>
      <pc:sldChg chg="modSp mod">
        <pc:chgData name="Deborah Jenkins" userId="3cd02ba5-e528-4585-978d-4fde2b47730a" providerId="ADAL" clId="{F979DB29-87B2-43D3-9A79-BDD1C5497555}" dt="2023-09-19T12:42:21.613" v="219" actId="113"/>
        <pc:sldMkLst>
          <pc:docMk/>
          <pc:sldMk cId="3667153082" sldId="275"/>
        </pc:sldMkLst>
        <pc:spChg chg="mod">
          <ac:chgData name="Deborah Jenkins" userId="3cd02ba5-e528-4585-978d-4fde2b47730a" providerId="ADAL" clId="{F979DB29-87B2-43D3-9A79-BDD1C5497555}" dt="2023-09-19T12:42:21.613" v="219" actId="113"/>
          <ac:spMkLst>
            <pc:docMk/>
            <pc:sldMk cId="3667153082" sldId="275"/>
            <ac:spMk id="2" creationId="{4D2CA10D-43B2-7E8E-19DE-4ED3F21A9C0B}"/>
          </ac:spMkLst>
        </pc:spChg>
        <pc:spChg chg="mod">
          <ac:chgData name="Deborah Jenkins" userId="3cd02ba5-e528-4585-978d-4fde2b47730a" providerId="ADAL" clId="{F979DB29-87B2-43D3-9A79-BDD1C5497555}" dt="2023-09-19T12:42:18.120" v="218" actId="14100"/>
          <ac:spMkLst>
            <pc:docMk/>
            <pc:sldMk cId="3667153082" sldId="275"/>
            <ac:spMk id="3" creationId="{715F62DE-3553-49FE-00F4-297C163397D5}"/>
          </ac:spMkLst>
        </pc:spChg>
      </pc:sldChg>
      <pc:sldChg chg="modSp mod">
        <pc:chgData name="Deborah Jenkins" userId="3cd02ba5-e528-4585-978d-4fde2b47730a" providerId="ADAL" clId="{F979DB29-87B2-43D3-9A79-BDD1C5497555}" dt="2023-09-19T12:36:09.002" v="137" actId="1076"/>
        <pc:sldMkLst>
          <pc:docMk/>
          <pc:sldMk cId="4179851701" sldId="298"/>
        </pc:sldMkLst>
        <pc:picChg chg="mod">
          <ac:chgData name="Deborah Jenkins" userId="3cd02ba5-e528-4585-978d-4fde2b47730a" providerId="ADAL" clId="{F979DB29-87B2-43D3-9A79-BDD1C5497555}" dt="2023-09-19T12:36:09.002" v="137" actId="1076"/>
          <ac:picMkLst>
            <pc:docMk/>
            <pc:sldMk cId="4179851701" sldId="298"/>
            <ac:picMk id="6" creationId="{2051A99C-545F-425A-B4BA-A6B7744F9719}"/>
          </ac:picMkLst>
        </pc:picChg>
      </pc:sldChg>
      <pc:sldChg chg="modSp mod">
        <pc:chgData name="Deborah Jenkins" userId="3cd02ba5-e528-4585-978d-4fde2b47730a" providerId="ADAL" clId="{F979DB29-87B2-43D3-9A79-BDD1C5497555}" dt="2023-09-19T12:36:34.403" v="146" actId="27636"/>
        <pc:sldMkLst>
          <pc:docMk/>
          <pc:sldMk cId="2353255455" sldId="470"/>
        </pc:sldMkLst>
        <pc:spChg chg="mod">
          <ac:chgData name="Deborah Jenkins" userId="3cd02ba5-e528-4585-978d-4fde2b47730a" providerId="ADAL" clId="{F979DB29-87B2-43D3-9A79-BDD1C5497555}" dt="2023-09-19T12:36:34.403" v="146" actId="27636"/>
          <ac:spMkLst>
            <pc:docMk/>
            <pc:sldMk cId="2353255455" sldId="470"/>
            <ac:spMk id="2" creationId="{15BF2409-1E61-6233-6D7A-1EE68008A1F8}"/>
          </ac:spMkLst>
        </pc:spChg>
        <pc:picChg chg="mod">
          <ac:chgData name="Deborah Jenkins" userId="3cd02ba5-e528-4585-978d-4fde2b47730a" providerId="ADAL" clId="{F979DB29-87B2-43D3-9A79-BDD1C5497555}" dt="2023-09-19T12:36:31.799" v="144" actId="1076"/>
          <ac:picMkLst>
            <pc:docMk/>
            <pc:sldMk cId="2353255455" sldId="470"/>
            <ac:picMk id="4" creationId="{5189A3BD-6382-1646-D632-265339C287BD}"/>
          </ac:picMkLst>
        </pc:picChg>
      </pc:sldChg>
      <pc:sldChg chg="modSp mod">
        <pc:chgData name="Deborah Jenkins" userId="3cd02ba5-e528-4585-978d-4fde2b47730a" providerId="ADAL" clId="{F979DB29-87B2-43D3-9A79-BDD1C5497555}" dt="2023-09-19T12:34:44.572" v="106"/>
        <pc:sldMkLst>
          <pc:docMk/>
          <pc:sldMk cId="4035363946" sldId="472"/>
        </pc:sldMkLst>
        <pc:spChg chg="mod">
          <ac:chgData name="Deborah Jenkins" userId="3cd02ba5-e528-4585-978d-4fde2b47730a" providerId="ADAL" clId="{F979DB29-87B2-43D3-9A79-BDD1C5497555}" dt="2023-09-19T12:34:44.572" v="106"/>
          <ac:spMkLst>
            <pc:docMk/>
            <pc:sldMk cId="4035363946" sldId="472"/>
            <ac:spMk id="2" creationId="{C0B77E05-383B-9119-D207-95B66943F09F}"/>
          </ac:spMkLst>
        </pc:spChg>
        <pc:spChg chg="mod">
          <ac:chgData name="Deborah Jenkins" userId="3cd02ba5-e528-4585-978d-4fde2b47730a" providerId="ADAL" clId="{F979DB29-87B2-43D3-9A79-BDD1C5497555}" dt="2023-09-19T12:34:44.572" v="106"/>
          <ac:spMkLst>
            <pc:docMk/>
            <pc:sldMk cId="4035363946" sldId="472"/>
            <ac:spMk id="3" creationId="{09499BE4-C306-2561-DB98-9AF7075F0BDC}"/>
          </ac:spMkLst>
        </pc:spChg>
      </pc:sldChg>
      <pc:sldChg chg="modSp mod">
        <pc:chgData name="Deborah Jenkins" userId="3cd02ba5-e528-4585-978d-4fde2b47730a" providerId="ADAL" clId="{F979DB29-87B2-43D3-9A79-BDD1C5497555}" dt="2023-09-19T12:37:41.162" v="167" actId="1076"/>
        <pc:sldMkLst>
          <pc:docMk/>
          <pc:sldMk cId="2529184389" sldId="473"/>
        </pc:sldMkLst>
        <pc:spChg chg="mod">
          <ac:chgData name="Deborah Jenkins" userId="3cd02ba5-e528-4585-978d-4fde2b47730a" providerId="ADAL" clId="{F979DB29-87B2-43D3-9A79-BDD1C5497555}" dt="2023-09-19T12:37:37.312" v="165" actId="14100"/>
          <ac:spMkLst>
            <pc:docMk/>
            <pc:sldMk cId="2529184389" sldId="473"/>
            <ac:spMk id="2" creationId="{5AE367D7-112B-1FEF-B933-E06CF0ACB934}"/>
          </ac:spMkLst>
        </pc:spChg>
        <pc:spChg chg="mod">
          <ac:chgData name="Deborah Jenkins" userId="3cd02ba5-e528-4585-978d-4fde2b47730a" providerId="ADAL" clId="{F979DB29-87B2-43D3-9A79-BDD1C5497555}" dt="2023-09-19T12:37:39.851" v="166" actId="1076"/>
          <ac:spMkLst>
            <pc:docMk/>
            <pc:sldMk cId="2529184389" sldId="473"/>
            <ac:spMk id="3" creationId="{5A354BDE-E637-F4C1-7732-09AFE72E50A7}"/>
          </ac:spMkLst>
        </pc:spChg>
        <pc:picChg chg="mod">
          <ac:chgData name="Deborah Jenkins" userId="3cd02ba5-e528-4585-978d-4fde2b47730a" providerId="ADAL" clId="{F979DB29-87B2-43D3-9A79-BDD1C5497555}" dt="2023-09-19T12:37:41.162" v="167" actId="1076"/>
          <ac:picMkLst>
            <pc:docMk/>
            <pc:sldMk cId="2529184389" sldId="473"/>
            <ac:picMk id="4" creationId="{6646B7DE-0033-D405-B342-F4C6E740BD27}"/>
          </ac:picMkLst>
        </pc:picChg>
      </pc:sldChg>
      <pc:sldChg chg="modSp mod">
        <pc:chgData name="Deborah Jenkins" userId="3cd02ba5-e528-4585-978d-4fde2b47730a" providerId="ADAL" clId="{F979DB29-87B2-43D3-9A79-BDD1C5497555}" dt="2023-09-19T12:37:52.056" v="172" actId="1076"/>
        <pc:sldMkLst>
          <pc:docMk/>
          <pc:sldMk cId="3038716091" sldId="474"/>
        </pc:sldMkLst>
        <pc:spChg chg="mod">
          <ac:chgData name="Deborah Jenkins" userId="3cd02ba5-e528-4585-978d-4fde2b47730a" providerId="ADAL" clId="{F979DB29-87B2-43D3-9A79-BDD1C5497555}" dt="2023-09-19T12:37:48.944" v="170" actId="14100"/>
          <ac:spMkLst>
            <pc:docMk/>
            <pc:sldMk cId="3038716091" sldId="474"/>
            <ac:spMk id="2" creationId="{BFCDA2F3-0FA4-19B3-F8FC-00115C2FD270}"/>
          </ac:spMkLst>
        </pc:spChg>
        <pc:spChg chg="mod">
          <ac:chgData name="Deborah Jenkins" userId="3cd02ba5-e528-4585-978d-4fde2b47730a" providerId="ADAL" clId="{F979DB29-87B2-43D3-9A79-BDD1C5497555}" dt="2023-09-19T12:37:51.019" v="171" actId="1076"/>
          <ac:spMkLst>
            <pc:docMk/>
            <pc:sldMk cId="3038716091" sldId="474"/>
            <ac:spMk id="3" creationId="{8B5CD97D-2DE5-E1F0-9BD5-65DDDEB6AE83}"/>
          </ac:spMkLst>
        </pc:spChg>
        <pc:picChg chg="mod">
          <ac:chgData name="Deborah Jenkins" userId="3cd02ba5-e528-4585-978d-4fde2b47730a" providerId="ADAL" clId="{F979DB29-87B2-43D3-9A79-BDD1C5497555}" dt="2023-09-19T12:37:52.056" v="172" actId="1076"/>
          <ac:picMkLst>
            <pc:docMk/>
            <pc:sldMk cId="3038716091" sldId="474"/>
            <ac:picMk id="4" creationId="{31FFCF53-2B95-9E00-4B54-CA65005F19E1}"/>
          </ac:picMkLst>
        </pc:picChg>
      </pc:sldChg>
      <pc:sldChg chg="addSp modSp new mod">
        <pc:chgData name="Deborah Jenkins" userId="3cd02ba5-e528-4585-978d-4fde2b47730a" providerId="ADAL" clId="{F979DB29-87B2-43D3-9A79-BDD1C5497555}" dt="2023-09-19T12:37:23.368" v="162" actId="20577"/>
        <pc:sldMkLst>
          <pc:docMk/>
          <pc:sldMk cId="3129751903" sldId="475"/>
        </pc:sldMkLst>
        <pc:spChg chg="mod">
          <ac:chgData name="Deborah Jenkins" userId="3cd02ba5-e528-4585-978d-4fde2b47730a" providerId="ADAL" clId="{F979DB29-87B2-43D3-9A79-BDD1C5497555}" dt="2023-09-19T12:37:08.371" v="154" actId="27636"/>
          <ac:spMkLst>
            <pc:docMk/>
            <pc:sldMk cId="3129751903" sldId="475"/>
            <ac:spMk id="2" creationId="{F2583710-2B57-EBD5-DA38-1A9A52A7DD20}"/>
          </ac:spMkLst>
        </pc:spChg>
        <pc:spChg chg="mod">
          <ac:chgData name="Deborah Jenkins" userId="3cd02ba5-e528-4585-978d-4fde2b47730a" providerId="ADAL" clId="{F979DB29-87B2-43D3-9A79-BDD1C5497555}" dt="2023-09-19T12:37:23.368" v="162" actId="20577"/>
          <ac:spMkLst>
            <pc:docMk/>
            <pc:sldMk cId="3129751903" sldId="475"/>
            <ac:spMk id="3" creationId="{4E47A781-6095-D97D-F266-F8E6CC4703AF}"/>
          </ac:spMkLst>
        </pc:spChg>
        <pc:picChg chg="add mod">
          <ac:chgData name="Deborah Jenkins" userId="3cd02ba5-e528-4585-978d-4fde2b47730a" providerId="ADAL" clId="{F979DB29-87B2-43D3-9A79-BDD1C5497555}" dt="2023-09-12T14:24:54.080" v="105" actId="1076"/>
          <ac:picMkLst>
            <pc:docMk/>
            <pc:sldMk cId="3129751903" sldId="475"/>
            <ac:picMk id="4" creationId="{E98176A0-F33E-B899-A106-883206DD7D58}"/>
          </ac:picMkLst>
        </pc:picChg>
      </pc:sldChg>
      <pc:sldChg chg="add del setBg">
        <pc:chgData name="Deborah Jenkins" userId="3cd02ba5-e528-4585-978d-4fde2b47730a" providerId="ADAL" clId="{F979DB29-87B2-43D3-9A79-BDD1C5497555}" dt="2023-09-19T12:35:34.140" v="110" actId="47"/>
        <pc:sldMkLst>
          <pc:docMk/>
          <pc:sldMk cId="931301183" sldId="476"/>
        </pc:sldMkLst>
      </pc:sldChg>
      <pc:sldChg chg="modSp add mod">
        <pc:chgData name="Deborah Jenkins" userId="3cd02ba5-e528-4585-978d-4fde2b47730a" providerId="ADAL" clId="{F979DB29-87B2-43D3-9A79-BDD1C5497555}" dt="2023-09-19T12:36:01.900" v="136" actId="20577"/>
        <pc:sldMkLst>
          <pc:docMk/>
          <pc:sldMk cId="726949327" sldId="477"/>
        </pc:sldMkLst>
        <pc:spChg chg="mod">
          <ac:chgData name="Deborah Jenkins" userId="3cd02ba5-e528-4585-978d-4fde2b47730a" providerId="ADAL" clId="{F979DB29-87B2-43D3-9A79-BDD1C5497555}" dt="2023-09-19T12:35:48.103" v="126" actId="6549"/>
          <ac:spMkLst>
            <pc:docMk/>
            <pc:sldMk cId="726949327" sldId="477"/>
            <ac:spMk id="4" creationId="{F87B34D3-CF74-F251-B88E-14F79E250091}"/>
          </ac:spMkLst>
        </pc:spChg>
        <pc:spChg chg="mod">
          <ac:chgData name="Deborah Jenkins" userId="3cd02ba5-e528-4585-978d-4fde2b47730a" providerId="ADAL" clId="{F979DB29-87B2-43D3-9A79-BDD1C5497555}" dt="2023-09-19T12:35:57.057" v="130" actId="20577"/>
          <ac:spMkLst>
            <pc:docMk/>
            <pc:sldMk cId="726949327" sldId="477"/>
            <ac:spMk id="5" creationId="{066E66B9-5E97-9ABB-EF4B-9D37D0CF9BE5}"/>
          </ac:spMkLst>
        </pc:spChg>
        <pc:spChg chg="mod">
          <ac:chgData name="Deborah Jenkins" userId="3cd02ba5-e528-4585-978d-4fde2b47730a" providerId="ADAL" clId="{F979DB29-87B2-43D3-9A79-BDD1C5497555}" dt="2023-09-19T12:36:01.900" v="136" actId="20577"/>
          <ac:spMkLst>
            <pc:docMk/>
            <pc:sldMk cId="726949327" sldId="477"/>
            <ac:spMk id="6" creationId="{2DDBD4A8-0007-5EFA-628C-3A9FCA50BB6B}"/>
          </ac:spMkLst>
        </pc:spChg>
      </pc:sldChg>
    </pc:docChg>
  </pc:docChgLst>
  <pc:docChgLst>
    <pc:chgData name="Deborah Jenkins" userId="3cd02ba5-e528-4585-978d-4fde2b47730a" providerId="ADAL" clId="{D931DFFE-FC39-4B48-B0CD-0EBD5C13B951}"/>
    <pc:docChg chg="custSel modSld">
      <pc:chgData name="Deborah Jenkins" userId="3cd02ba5-e528-4585-978d-4fde2b47730a" providerId="ADAL" clId="{D931DFFE-FC39-4B48-B0CD-0EBD5C13B951}" dt="2023-10-17T07:54:30.323" v="68" actId="113"/>
      <pc:docMkLst>
        <pc:docMk/>
      </pc:docMkLst>
      <pc:sldChg chg="delSp">
        <pc:chgData name="Deborah Jenkins" userId="3cd02ba5-e528-4585-978d-4fde2b47730a" providerId="ADAL" clId="{D931DFFE-FC39-4B48-B0CD-0EBD5C13B951}" dt="2023-10-17T07:48:17.902" v="1"/>
        <pc:sldMkLst>
          <pc:docMk/>
          <pc:sldMk cId="726949327" sldId="477"/>
        </pc:sldMkLst>
        <pc:picChg chg="del">
          <ac:chgData name="Deborah Jenkins" userId="3cd02ba5-e528-4585-978d-4fde2b47730a" providerId="ADAL" clId="{D931DFFE-FC39-4B48-B0CD-0EBD5C13B951}" dt="2023-10-17T07:48:10.735" v="0"/>
          <ac:picMkLst>
            <pc:docMk/>
            <pc:sldMk cId="726949327" sldId="477"/>
            <ac:picMk id="2" creationId="{4F290C36-D2CD-A26D-F53E-9AD159FF0C76}"/>
          </ac:picMkLst>
        </pc:picChg>
        <pc:picChg chg="del">
          <ac:chgData name="Deborah Jenkins" userId="3cd02ba5-e528-4585-978d-4fde2b47730a" providerId="ADAL" clId="{D931DFFE-FC39-4B48-B0CD-0EBD5C13B951}" dt="2023-10-17T07:48:17.902" v="1"/>
          <ac:picMkLst>
            <pc:docMk/>
            <pc:sldMk cId="726949327" sldId="477"/>
            <ac:picMk id="3" creationId="{8DC9B654-A70B-F6C5-AB2E-5492A3DBEB99}"/>
          </ac:picMkLst>
        </pc:picChg>
      </pc:sldChg>
      <pc:sldChg chg="addSp delSp modSp mod modAnim">
        <pc:chgData name="Deborah Jenkins" userId="3cd02ba5-e528-4585-978d-4fde2b47730a" providerId="ADAL" clId="{D931DFFE-FC39-4B48-B0CD-0EBD5C13B951}" dt="2023-10-17T07:54:30.323" v="68" actId="113"/>
        <pc:sldMkLst>
          <pc:docMk/>
          <pc:sldMk cId="2741423274" sldId="635"/>
        </pc:sldMkLst>
        <pc:spChg chg="add mod">
          <ac:chgData name="Deborah Jenkins" userId="3cd02ba5-e528-4585-978d-4fde2b47730a" providerId="ADAL" clId="{D931DFFE-FC39-4B48-B0CD-0EBD5C13B951}" dt="2023-10-17T07:51:33.147" v="49" actId="1076"/>
          <ac:spMkLst>
            <pc:docMk/>
            <pc:sldMk cId="2741423274" sldId="635"/>
            <ac:spMk id="2" creationId="{3F64ABEC-5463-675B-3393-10D5B5A98A51}"/>
          </ac:spMkLst>
        </pc:spChg>
        <pc:spChg chg="mod">
          <ac:chgData name="Deborah Jenkins" userId="3cd02ba5-e528-4585-978d-4fde2b47730a" providerId="ADAL" clId="{D931DFFE-FC39-4B48-B0CD-0EBD5C13B951}" dt="2023-10-17T07:54:30.323" v="68" actId="113"/>
          <ac:spMkLst>
            <pc:docMk/>
            <pc:sldMk cId="2741423274" sldId="635"/>
            <ac:spMk id="3" creationId="{4A213C4D-506B-C33F-BBB9-DD3DD2884D56}"/>
          </ac:spMkLst>
        </pc:spChg>
        <pc:spChg chg="add mod">
          <ac:chgData name="Deborah Jenkins" userId="3cd02ba5-e528-4585-978d-4fde2b47730a" providerId="ADAL" clId="{D931DFFE-FC39-4B48-B0CD-0EBD5C13B951}" dt="2023-10-17T07:50:44.764" v="43" actId="1076"/>
          <ac:spMkLst>
            <pc:docMk/>
            <pc:sldMk cId="2741423274" sldId="635"/>
            <ac:spMk id="7" creationId="{77A5CA6A-B2E8-6D2C-DCF4-657B150C4C8F}"/>
          </ac:spMkLst>
        </pc:spChg>
        <pc:spChg chg="add del mod">
          <ac:chgData name="Deborah Jenkins" userId="3cd02ba5-e528-4585-978d-4fde2b47730a" providerId="ADAL" clId="{D931DFFE-FC39-4B48-B0CD-0EBD5C13B951}" dt="2023-10-17T07:51:58.132" v="56" actId="478"/>
          <ac:spMkLst>
            <pc:docMk/>
            <pc:sldMk cId="2741423274" sldId="635"/>
            <ac:spMk id="10" creationId="{8344B378-EBF0-C664-0A0E-F3E0656E475F}"/>
          </ac:spMkLst>
        </pc:spChg>
        <pc:picChg chg="mod">
          <ac:chgData name="Deborah Jenkins" userId="3cd02ba5-e528-4585-978d-4fde2b47730a" providerId="ADAL" clId="{D931DFFE-FC39-4B48-B0CD-0EBD5C13B951}" dt="2023-10-17T07:53:58.843" v="62" actId="1076"/>
          <ac:picMkLst>
            <pc:docMk/>
            <pc:sldMk cId="2741423274" sldId="635"/>
            <ac:picMk id="4" creationId="{C1654772-0F33-7E21-18A2-8E03D7FF16A6}"/>
          </ac:picMkLst>
        </pc:picChg>
        <pc:picChg chg="add mod">
          <ac:chgData name="Deborah Jenkins" userId="3cd02ba5-e528-4585-978d-4fde2b47730a" providerId="ADAL" clId="{D931DFFE-FC39-4B48-B0CD-0EBD5C13B951}" dt="2023-10-17T07:51:42.851" v="53" actId="14100"/>
          <ac:picMkLst>
            <pc:docMk/>
            <pc:sldMk cId="2741423274" sldId="635"/>
            <ac:picMk id="6" creationId="{4F06867D-D62F-71B7-1EEC-B10267CD2CF0}"/>
          </ac:picMkLst>
        </pc:picChg>
        <pc:picChg chg="add mod">
          <ac:chgData name="Deborah Jenkins" userId="3cd02ba5-e528-4585-978d-4fde2b47730a" providerId="ADAL" clId="{D931DFFE-FC39-4B48-B0CD-0EBD5C13B951}" dt="2023-10-17T07:51:45.285" v="54" actId="14100"/>
          <ac:picMkLst>
            <pc:docMk/>
            <pc:sldMk cId="2741423274" sldId="635"/>
            <ac:picMk id="9" creationId="{DF7E1A9F-A8BD-25B0-23B5-3AB69A42B06E}"/>
          </ac:picMkLst>
        </pc:picChg>
        <pc:picChg chg="add mod">
          <ac:chgData name="Deborah Jenkins" userId="3cd02ba5-e528-4585-978d-4fde2b47730a" providerId="ADAL" clId="{D931DFFE-FC39-4B48-B0CD-0EBD5C13B951}" dt="2023-10-17T07:53:55.741" v="61" actId="1076"/>
          <ac:picMkLst>
            <pc:docMk/>
            <pc:sldMk cId="2741423274" sldId="635"/>
            <ac:picMk id="11" creationId="{9EAAAE5A-8364-B2B6-E4EB-218EABCCEB2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34EAF9-9F12-4937-91E1-E6D3A2ABF8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68607B3-9B4C-4CE7-9FC6-A3E03E4DC276}">
      <dgm:prSet custT="1"/>
      <dgm:spPr/>
      <dgm:t>
        <a:bodyPr/>
        <a:lstStyle/>
        <a:p>
          <a:r>
            <a:rPr lang="en-GB" sz="2000"/>
            <a:t>Freud Theory – Self Gratification - Inner Drives - Demand (ID) - - Reaching Goals = SELF GRATIFICATION.</a:t>
          </a:r>
          <a:endParaRPr lang="en-US" sz="2000"/>
        </a:p>
      </dgm:t>
    </dgm:pt>
    <dgm:pt modelId="{818F1AD9-A849-4208-ACF0-02E098EB64F9}" type="parTrans" cxnId="{38C65785-F278-4FF2-BA8E-DB4A77CBE0BA}">
      <dgm:prSet/>
      <dgm:spPr/>
      <dgm:t>
        <a:bodyPr/>
        <a:lstStyle/>
        <a:p>
          <a:endParaRPr lang="en-US"/>
        </a:p>
      </dgm:t>
    </dgm:pt>
    <dgm:pt modelId="{1AD86261-DF1A-4987-BE35-DA29B6EE7E8C}" type="sibTrans" cxnId="{38C65785-F278-4FF2-BA8E-DB4A77CBE0BA}">
      <dgm:prSet/>
      <dgm:spPr/>
      <dgm:t>
        <a:bodyPr/>
        <a:lstStyle/>
        <a:p>
          <a:endParaRPr lang="en-US"/>
        </a:p>
      </dgm:t>
    </dgm:pt>
    <dgm:pt modelId="{EF5F1A78-1CA9-4CD5-81DB-04771D936C56}">
      <dgm:prSet custT="1"/>
      <dgm:spPr/>
      <dgm:t>
        <a:bodyPr/>
        <a:lstStyle/>
        <a:p>
          <a:r>
            <a:rPr lang="en-GB" sz="2000"/>
            <a:t>Receive At any cost- Impact on purchasing? / Consumerism?</a:t>
          </a:r>
          <a:endParaRPr lang="en-US" sz="2000"/>
        </a:p>
      </dgm:t>
    </dgm:pt>
    <dgm:pt modelId="{858CB57A-24D0-4883-82F6-C1DD14DE37A9}" type="parTrans" cxnId="{5F65798B-E312-4F9C-AA2C-65A3E4F1F7CC}">
      <dgm:prSet/>
      <dgm:spPr/>
      <dgm:t>
        <a:bodyPr/>
        <a:lstStyle/>
        <a:p>
          <a:endParaRPr lang="en-US"/>
        </a:p>
      </dgm:t>
    </dgm:pt>
    <dgm:pt modelId="{2E83B61B-1C6C-4326-A35C-23F7ECF4A40E}" type="sibTrans" cxnId="{5F65798B-E312-4F9C-AA2C-65A3E4F1F7CC}">
      <dgm:prSet/>
      <dgm:spPr/>
      <dgm:t>
        <a:bodyPr/>
        <a:lstStyle/>
        <a:p>
          <a:endParaRPr lang="en-US"/>
        </a:p>
      </dgm:t>
    </dgm:pt>
    <dgm:pt modelId="{561C30BB-73DF-45DA-8AA8-73B59C753C0F}">
      <dgm:prSet custT="1"/>
      <dgm:spPr/>
      <dgm:t>
        <a:bodyPr/>
        <a:lstStyle/>
        <a:p>
          <a:r>
            <a:rPr lang="en-GB" sz="2000"/>
            <a:t>Tourism - Leisure Industry Influences…… (Instantaneous satisfaction - - immediate products – Amazon. Social Media Hits. Risk Taking –Gambling….. Media Campaigns to arouse the consumer….! LEADS TO DRIVE in demand.</a:t>
          </a:r>
          <a:endParaRPr lang="en-US" sz="2000"/>
        </a:p>
      </dgm:t>
    </dgm:pt>
    <dgm:pt modelId="{F5751876-0B66-4EDB-A241-1A1CDDCF6044}" type="parTrans" cxnId="{1A3276BE-AA79-4C39-91A3-52921433EBD4}">
      <dgm:prSet/>
      <dgm:spPr/>
      <dgm:t>
        <a:bodyPr/>
        <a:lstStyle/>
        <a:p>
          <a:endParaRPr lang="en-US"/>
        </a:p>
      </dgm:t>
    </dgm:pt>
    <dgm:pt modelId="{83B70A86-C8EE-4DA7-A639-9C0B18F01D63}" type="sibTrans" cxnId="{1A3276BE-AA79-4C39-91A3-52921433EBD4}">
      <dgm:prSet/>
      <dgm:spPr/>
      <dgm:t>
        <a:bodyPr/>
        <a:lstStyle/>
        <a:p>
          <a:endParaRPr lang="en-US"/>
        </a:p>
      </dgm:t>
    </dgm:pt>
    <dgm:pt modelId="{C47BEDEE-2016-4588-84BD-9F506AA4199E}">
      <dgm:prSet custT="1"/>
      <dgm:spPr/>
      <dgm:t>
        <a:bodyPr/>
        <a:lstStyle/>
        <a:p>
          <a:r>
            <a:rPr lang="en-GB" sz="1800"/>
            <a:t>CAVEAT – </a:t>
          </a:r>
          <a:r>
            <a:rPr lang="en-GB" sz="1800" b="1"/>
            <a:t>Negative Impact </a:t>
          </a:r>
          <a:r>
            <a:rPr lang="en-GB" sz="1800"/>
            <a:t>on Consumer - - - Never satisfied / Overindulging / Exceeding Spend……</a:t>
          </a:r>
          <a:endParaRPr lang="en-US" sz="1800"/>
        </a:p>
      </dgm:t>
    </dgm:pt>
    <dgm:pt modelId="{E566F117-0587-4F2B-9FDA-7BBE37ABFA8E}" type="parTrans" cxnId="{818AB6D3-D00E-40D5-ABFA-31EEA4B08ACC}">
      <dgm:prSet/>
      <dgm:spPr/>
      <dgm:t>
        <a:bodyPr/>
        <a:lstStyle/>
        <a:p>
          <a:endParaRPr lang="en-US"/>
        </a:p>
      </dgm:t>
    </dgm:pt>
    <dgm:pt modelId="{458E63BC-8DBB-4AC1-8D49-60EC31FA5483}" type="sibTrans" cxnId="{818AB6D3-D00E-40D5-ABFA-31EEA4B08ACC}">
      <dgm:prSet/>
      <dgm:spPr/>
      <dgm:t>
        <a:bodyPr/>
        <a:lstStyle/>
        <a:p>
          <a:endParaRPr lang="en-US"/>
        </a:p>
      </dgm:t>
    </dgm:pt>
    <dgm:pt modelId="{C6ADD2A4-4BDE-4336-B183-F01B54B6CA47}" type="pres">
      <dgm:prSet presAssocID="{2534EAF9-9F12-4937-91E1-E6D3A2ABF838}" presName="linear" presStyleCnt="0">
        <dgm:presLayoutVars>
          <dgm:animLvl val="lvl"/>
          <dgm:resizeHandles val="exact"/>
        </dgm:presLayoutVars>
      </dgm:prSet>
      <dgm:spPr/>
    </dgm:pt>
    <dgm:pt modelId="{4219564A-0877-4C1F-8C50-F3DA896BC498}" type="pres">
      <dgm:prSet presAssocID="{D68607B3-9B4C-4CE7-9FC6-A3E03E4DC276}" presName="parentText" presStyleLbl="node1" presStyleIdx="0" presStyleCnt="4">
        <dgm:presLayoutVars>
          <dgm:chMax val="0"/>
          <dgm:bulletEnabled val="1"/>
        </dgm:presLayoutVars>
      </dgm:prSet>
      <dgm:spPr/>
    </dgm:pt>
    <dgm:pt modelId="{5FFDCD2E-C3BA-4812-92F2-4E3A6C152E93}" type="pres">
      <dgm:prSet presAssocID="{1AD86261-DF1A-4987-BE35-DA29B6EE7E8C}" presName="spacer" presStyleCnt="0"/>
      <dgm:spPr/>
    </dgm:pt>
    <dgm:pt modelId="{7446BB4F-9E8A-4EFF-9E28-11027B74D07F}" type="pres">
      <dgm:prSet presAssocID="{EF5F1A78-1CA9-4CD5-81DB-04771D936C56}" presName="parentText" presStyleLbl="node1" presStyleIdx="1" presStyleCnt="4" custLinFactY="4632" custLinFactNeighborX="-822" custLinFactNeighborY="100000">
        <dgm:presLayoutVars>
          <dgm:chMax val="0"/>
          <dgm:bulletEnabled val="1"/>
        </dgm:presLayoutVars>
      </dgm:prSet>
      <dgm:spPr/>
    </dgm:pt>
    <dgm:pt modelId="{D67CBCFD-6864-4E86-8030-E646AD2929A3}" type="pres">
      <dgm:prSet presAssocID="{2E83B61B-1C6C-4326-A35C-23F7ECF4A40E}" presName="spacer" presStyleCnt="0"/>
      <dgm:spPr/>
    </dgm:pt>
    <dgm:pt modelId="{C43F7534-3C80-46EF-8793-5C11E4417F8A}" type="pres">
      <dgm:prSet presAssocID="{561C30BB-73DF-45DA-8AA8-73B59C753C0F}" presName="parentText" presStyleLbl="node1" presStyleIdx="2" presStyleCnt="4">
        <dgm:presLayoutVars>
          <dgm:chMax val="0"/>
          <dgm:bulletEnabled val="1"/>
        </dgm:presLayoutVars>
      </dgm:prSet>
      <dgm:spPr/>
    </dgm:pt>
    <dgm:pt modelId="{38D024B1-55F1-456A-AFAA-B2BFD45E33A0}" type="pres">
      <dgm:prSet presAssocID="{83B70A86-C8EE-4DA7-A639-9C0B18F01D63}" presName="spacer" presStyleCnt="0"/>
      <dgm:spPr/>
    </dgm:pt>
    <dgm:pt modelId="{7CB47CF9-5AC2-45BB-AA04-060E280B7558}" type="pres">
      <dgm:prSet presAssocID="{C47BEDEE-2016-4588-84BD-9F506AA4199E}" presName="parentText" presStyleLbl="node1" presStyleIdx="3" presStyleCnt="4">
        <dgm:presLayoutVars>
          <dgm:chMax val="0"/>
          <dgm:bulletEnabled val="1"/>
        </dgm:presLayoutVars>
      </dgm:prSet>
      <dgm:spPr/>
    </dgm:pt>
  </dgm:ptLst>
  <dgm:cxnLst>
    <dgm:cxn modelId="{B173A506-FD04-41CD-8368-C24607C02967}" type="presOf" srcId="{C47BEDEE-2016-4588-84BD-9F506AA4199E}" destId="{7CB47CF9-5AC2-45BB-AA04-060E280B7558}" srcOrd="0" destOrd="0" presId="urn:microsoft.com/office/officeart/2005/8/layout/vList2"/>
    <dgm:cxn modelId="{EEA7953D-1FFF-47A3-8112-7EF9052C6702}" type="presOf" srcId="{D68607B3-9B4C-4CE7-9FC6-A3E03E4DC276}" destId="{4219564A-0877-4C1F-8C50-F3DA896BC498}" srcOrd="0" destOrd="0" presId="urn:microsoft.com/office/officeart/2005/8/layout/vList2"/>
    <dgm:cxn modelId="{38C65785-F278-4FF2-BA8E-DB4A77CBE0BA}" srcId="{2534EAF9-9F12-4937-91E1-E6D3A2ABF838}" destId="{D68607B3-9B4C-4CE7-9FC6-A3E03E4DC276}" srcOrd="0" destOrd="0" parTransId="{818F1AD9-A849-4208-ACF0-02E098EB64F9}" sibTransId="{1AD86261-DF1A-4987-BE35-DA29B6EE7E8C}"/>
    <dgm:cxn modelId="{5F65798B-E312-4F9C-AA2C-65A3E4F1F7CC}" srcId="{2534EAF9-9F12-4937-91E1-E6D3A2ABF838}" destId="{EF5F1A78-1CA9-4CD5-81DB-04771D936C56}" srcOrd="1" destOrd="0" parTransId="{858CB57A-24D0-4883-82F6-C1DD14DE37A9}" sibTransId="{2E83B61B-1C6C-4326-A35C-23F7ECF4A40E}"/>
    <dgm:cxn modelId="{6C8AAFB4-15B2-4F19-9333-55D5868EC7CC}" type="presOf" srcId="{2534EAF9-9F12-4937-91E1-E6D3A2ABF838}" destId="{C6ADD2A4-4BDE-4336-B183-F01B54B6CA47}" srcOrd="0" destOrd="0" presId="urn:microsoft.com/office/officeart/2005/8/layout/vList2"/>
    <dgm:cxn modelId="{1A3276BE-AA79-4C39-91A3-52921433EBD4}" srcId="{2534EAF9-9F12-4937-91E1-E6D3A2ABF838}" destId="{561C30BB-73DF-45DA-8AA8-73B59C753C0F}" srcOrd="2" destOrd="0" parTransId="{F5751876-0B66-4EDB-A241-1A1CDDCF6044}" sibTransId="{83B70A86-C8EE-4DA7-A639-9C0B18F01D63}"/>
    <dgm:cxn modelId="{818AB6D3-D00E-40D5-ABFA-31EEA4B08ACC}" srcId="{2534EAF9-9F12-4937-91E1-E6D3A2ABF838}" destId="{C47BEDEE-2016-4588-84BD-9F506AA4199E}" srcOrd="3" destOrd="0" parTransId="{E566F117-0587-4F2B-9FDA-7BBE37ABFA8E}" sibTransId="{458E63BC-8DBB-4AC1-8D49-60EC31FA5483}"/>
    <dgm:cxn modelId="{29D6E9EF-18D9-4FAE-A6A4-6EDACDFB045D}" type="presOf" srcId="{561C30BB-73DF-45DA-8AA8-73B59C753C0F}" destId="{C43F7534-3C80-46EF-8793-5C11E4417F8A}" srcOrd="0" destOrd="0" presId="urn:microsoft.com/office/officeart/2005/8/layout/vList2"/>
    <dgm:cxn modelId="{562BFBFE-E2E4-487D-92A4-2D8BFD13CEE7}" type="presOf" srcId="{EF5F1A78-1CA9-4CD5-81DB-04771D936C56}" destId="{7446BB4F-9E8A-4EFF-9E28-11027B74D07F}" srcOrd="0" destOrd="0" presId="urn:microsoft.com/office/officeart/2005/8/layout/vList2"/>
    <dgm:cxn modelId="{5B3179D9-39FE-43D2-A05F-D5E73A77BB7C}" type="presParOf" srcId="{C6ADD2A4-4BDE-4336-B183-F01B54B6CA47}" destId="{4219564A-0877-4C1F-8C50-F3DA896BC498}" srcOrd="0" destOrd="0" presId="urn:microsoft.com/office/officeart/2005/8/layout/vList2"/>
    <dgm:cxn modelId="{D503388B-F0D1-450A-B2BE-4E00FFF75B79}" type="presParOf" srcId="{C6ADD2A4-4BDE-4336-B183-F01B54B6CA47}" destId="{5FFDCD2E-C3BA-4812-92F2-4E3A6C152E93}" srcOrd="1" destOrd="0" presId="urn:microsoft.com/office/officeart/2005/8/layout/vList2"/>
    <dgm:cxn modelId="{DB5DCFE9-CC76-460D-BE39-2316F469F572}" type="presParOf" srcId="{C6ADD2A4-4BDE-4336-B183-F01B54B6CA47}" destId="{7446BB4F-9E8A-4EFF-9E28-11027B74D07F}" srcOrd="2" destOrd="0" presId="urn:microsoft.com/office/officeart/2005/8/layout/vList2"/>
    <dgm:cxn modelId="{3081B6AD-0A93-480B-A4C2-F10D3FDD9087}" type="presParOf" srcId="{C6ADD2A4-4BDE-4336-B183-F01B54B6CA47}" destId="{D67CBCFD-6864-4E86-8030-E646AD2929A3}" srcOrd="3" destOrd="0" presId="urn:microsoft.com/office/officeart/2005/8/layout/vList2"/>
    <dgm:cxn modelId="{0B69719F-94C2-405C-BCFC-7668E99F8E1D}" type="presParOf" srcId="{C6ADD2A4-4BDE-4336-B183-F01B54B6CA47}" destId="{C43F7534-3C80-46EF-8793-5C11E4417F8A}" srcOrd="4" destOrd="0" presId="urn:microsoft.com/office/officeart/2005/8/layout/vList2"/>
    <dgm:cxn modelId="{AA9EFE08-ECCD-4A0B-A4B1-344AEEF32394}" type="presParOf" srcId="{C6ADD2A4-4BDE-4336-B183-F01B54B6CA47}" destId="{38D024B1-55F1-456A-AFAA-B2BFD45E33A0}" srcOrd="5" destOrd="0" presId="urn:microsoft.com/office/officeart/2005/8/layout/vList2"/>
    <dgm:cxn modelId="{E2652A89-4C1F-421F-ADB7-71D117A3460C}" type="presParOf" srcId="{C6ADD2A4-4BDE-4336-B183-F01B54B6CA47}" destId="{7CB47CF9-5AC2-45BB-AA04-060E280B75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061163-1AB0-4D08-A202-00E3538301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860A2D-12B2-439E-851C-88B8A600B000}">
      <dgm:prSet/>
      <dgm:spPr/>
      <dgm:t>
        <a:bodyPr/>
        <a:lstStyle/>
        <a:p>
          <a:r>
            <a:rPr lang="en-GB"/>
            <a:t>Are many and various and exist as responses to the desire to </a:t>
          </a:r>
          <a:r>
            <a:rPr lang="en-GB" b="1"/>
            <a:t>satisfy needs and preferences.</a:t>
          </a:r>
          <a:endParaRPr lang="en-US" b="1"/>
        </a:p>
      </dgm:t>
    </dgm:pt>
    <dgm:pt modelId="{27C1C74D-D1CD-42EA-B4AD-0126996057C7}" type="parTrans" cxnId="{02F51204-E832-4C55-9A33-A4A33E8DF18B}">
      <dgm:prSet/>
      <dgm:spPr/>
      <dgm:t>
        <a:bodyPr/>
        <a:lstStyle/>
        <a:p>
          <a:endParaRPr lang="en-US"/>
        </a:p>
      </dgm:t>
    </dgm:pt>
    <dgm:pt modelId="{6AB80C8A-B47B-4129-85ED-EDF7B4EE694C}" type="sibTrans" cxnId="{02F51204-E832-4C55-9A33-A4A33E8DF18B}">
      <dgm:prSet/>
      <dgm:spPr/>
      <dgm:t>
        <a:bodyPr/>
        <a:lstStyle/>
        <a:p>
          <a:endParaRPr lang="en-US"/>
        </a:p>
      </dgm:t>
    </dgm:pt>
    <dgm:pt modelId="{649F78E3-3279-4B1F-B407-C6DE50BFFDF1}">
      <dgm:prSet/>
      <dgm:spPr/>
      <dgm:t>
        <a:bodyPr/>
        <a:lstStyle/>
        <a:p>
          <a:r>
            <a:rPr lang="en-GB"/>
            <a:t>They include the desire for new ‘more extravagant’ experiences such as; luxury holidays, attractions, shows and events.</a:t>
          </a:r>
          <a:endParaRPr lang="en-US"/>
        </a:p>
      </dgm:t>
    </dgm:pt>
    <dgm:pt modelId="{EFC7108C-F1B9-43A0-AF0F-6556F32CC045}" type="parTrans" cxnId="{36240E17-09E8-4483-9AB7-B1A821CA50DA}">
      <dgm:prSet/>
      <dgm:spPr/>
      <dgm:t>
        <a:bodyPr/>
        <a:lstStyle/>
        <a:p>
          <a:endParaRPr lang="en-US"/>
        </a:p>
      </dgm:t>
    </dgm:pt>
    <dgm:pt modelId="{790280F7-E17C-434D-AECE-A4BF15FF415C}" type="sibTrans" cxnId="{36240E17-09E8-4483-9AB7-B1A821CA50DA}">
      <dgm:prSet/>
      <dgm:spPr/>
      <dgm:t>
        <a:bodyPr/>
        <a:lstStyle/>
        <a:p>
          <a:endParaRPr lang="en-US"/>
        </a:p>
      </dgm:t>
    </dgm:pt>
    <dgm:pt modelId="{CD4E7D37-4C8C-4580-A23D-89B52DB5A0DE}">
      <dgm:prSet/>
      <dgm:spPr/>
      <dgm:t>
        <a:bodyPr/>
        <a:lstStyle/>
        <a:p>
          <a:r>
            <a:rPr lang="en-GB"/>
            <a:t>Experiences are added benefits to motivating decision to take part or to buy.</a:t>
          </a:r>
          <a:endParaRPr lang="en-US"/>
        </a:p>
      </dgm:t>
    </dgm:pt>
    <dgm:pt modelId="{B4A4A266-E056-4961-800D-1454BE9F2943}" type="parTrans" cxnId="{658EC73A-4332-41A0-AD80-AF1860E90B14}">
      <dgm:prSet/>
      <dgm:spPr/>
      <dgm:t>
        <a:bodyPr/>
        <a:lstStyle/>
        <a:p>
          <a:endParaRPr lang="en-US"/>
        </a:p>
      </dgm:t>
    </dgm:pt>
    <dgm:pt modelId="{0F170FFF-0B81-4F6C-951A-B9FAF1B37168}" type="sibTrans" cxnId="{658EC73A-4332-41A0-AD80-AF1860E90B14}">
      <dgm:prSet/>
      <dgm:spPr/>
      <dgm:t>
        <a:bodyPr/>
        <a:lstStyle/>
        <a:p>
          <a:endParaRPr lang="en-US"/>
        </a:p>
      </dgm:t>
    </dgm:pt>
    <dgm:pt modelId="{3EEFA52B-25BB-439F-9A95-47FB6C796A1C}" type="pres">
      <dgm:prSet presAssocID="{D1061163-1AB0-4D08-A202-00E35383015E}" presName="linear" presStyleCnt="0">
        <dgm:presLayoutVars>
          <dgm:animLvl val="lvl"/>
          <dgm:resizeHandles val="exact"/>
        </dgm:presLayoutVars>
      </dgm:prSet>
      <dgm:spPr/>
    </dgm:pt>
    <dgm:pt modelId="{7D1A2471-BA92-45A6-A573-613B63375E6F}" type="pres">
      <dgm:prSet presAssocID="{F3860A2D-12B2-439E-851C-88B8A600B000}" presName="parentText" presStyleLbl="node1" presStyleIdx="0" presStyleCnt="3">
        <dgm:presLayoutVars>
          <dgm:chMax val="0"/>
          <dgm:bulletEnabled val="1"/>
        </dgm:presLayoutVars>
      </dgm:prSet>
      <dgm:spPr/>
    </dgm:pt>
    <dgm:pt modelId="{A7DDE82A-2047-49E4-A69D-2AE70C4AEE58}" type="pres">
      <dgm:prSet presAssocID="{6AB80C8A-B47B-4129-85ED-EDF7B4EE694C}" presName="spacer" presStyleCnt="0"/>
      <dgm:spPr/>
    </dgm:pt>
    <dgm:pt modelId="{0A81C654-EDEE-4106-9C9A-0CD1A9D9A51B}" type="pres">
      <dgm:prSet presAssocID="{649F78E3-3279-4B1F-B407-C6DE50BFFDF1}" presName="parentText" presStyleLbl="node1" presStyleIdx="1" presStyleCnt="3">
        <dgm:presLayoutVars>
          <dgm:chMax val="0"/>
          <dgm:bulletEnabled val="1"/>
        </dgm:presLayoutVars>
      </dgm:prSet>
      <dgm:spPr/>
    </dgm:pt>
    <dgm:pt modelId="{62DA4DA1-B27A-4D06-A812-0AB7B41210C0}" type="pres">
      <dgm:prSet presAssocID="{790280F7-E17C-434D-AECE-A4BF15FF415C}" presName="spacer" presStyleCnt="0"/>
      <dgm:spPr/>
    </dgm:pt>
    <dgm:pt modelId="{2E59F8AE-AE68-427A-9A75-CF96895B7069}" type="pres">
      <dgm:prSet presAssocID="{CD4E7D37-4C8C-4580-A23D-89B52DB5A0DE}" presName="parentText" presStyleLbl="node1" presStyleIdx="2" presStyleCnt="3">
        <dgm:presLayoutVars>
          <dgm:chMax val="0"/>
          <dgm:bulletEnabled val="1"/>
        </dgm:presLayoutVars>
      </dgm:prSet>
      <dgm:spPr/>
    </dgm:pt>
  </dgm:ptLst>
  <dgm:cxnLst>
    <dgm:cxn modelId="{02F51204-E832-4C55-9A33-A4A33E8DF18B}" srcId="{D1061163-1AB0-4D08-A202-00E35383015E}" destId="{F3860A2D-12B2-439E-851C-88B8A600B000}" srcOrd="0" destOrd="0" parTransId="{27C1C74D-D1CD-42EA-B4AD-0126996057C7}" sibTransId="{6AB80C8A-B47B-4129-85ED-EDF7B4EE694C}"/>
    <dgm:cxn modelId="{36240E17-09E8-4483-9AB7-B1A821CA50DA}" srcId="{D1061163-1AB0-4D08-A202-00E35383015E}" destId="{649F78E3-3279-4B1F-B407-C6DE50BFFDF1}" srcOrd="1" destOrd="0" parTransId="{EFC7108C-F1B9-43A0-AF0F-6556F32CC045}" sibTransId="{790280F7-E17C-434D-AECE-A4BF15FF415C}"/>
    <dgm:cxn modelId="{658EC73A-4332-41A0-AD80-AF1860E90B14}" srcId="{D1061163-1AB0-4D08-A202-00E35383015E}" destId="{CD4E7D37-4C8C-4580-A23D-89B52DB5A0DE}" srcOrd="2" destOrd="0" parTransId="{B4A4A266-E056-4961-800D-1454BE9F2943}" sibTransId="{0F170FFF-0B81-4F6C-951A-B9FAF1B37168}"/>
    <dgm:cxn modelId="{EF202760-015F-4C80-AFD5-41851CD54986}" type="presOf" srcId="{D1061163-1AB0-4D08-A202-00E35383015E}" destId="{3EEFA52B-25BB-439F-9A95-47FB6C796A1C}" srcOrd="0" destOrd="0" presId="urn:microsoft.com/office/officeart/2005/8/layout/vList2"/>
    <dgm:cxn modelId="{00BA0D6F-0E23-4BF2-AB51-4FB8E5DB4FE0}" type="presOf" srcId="{CD4E7D37-4C8C-4580-A23D-89B52DB5A0DE}" destId="{2E59F8AE-AE68-427A-9A75-CF96895B7069}" srcOrd="0" destOrd="0" presId="urn:microsoft.com/office/officeart/2005/8/layout/vList2"/>
    <dgm:cxn modelId="{D124EFC6-40D5-4964-8597-D127D8B9C904}" type="presOf" srcId="{F3860A2D-12B2-439E-851C-88B8A600B000}" destId="{7D1A2471-BA92-45A6-A573-613B63375E6F}" srcOrd="0" destOrd="0" presId="urn:microsoft.com/office/officeart/2005/8/layout/vList2"/>
    <dgm:cxn modelId="{610B54D6-2785-4F23-9ED1-AB4ADDD83518}" type="presOf" srcId="{649F78E3-3279-4B1F-B407-C6DE50BFFDF1}" destId="{0A81C654-EDEE-4106-9C9A-0CD1A9D9A51B}" srcOrd="0" destOrd="0" presId="urn:microsoft.com/office/officeart/2005/8/layout/vList2"/>
    <dgm:cxn modelId="{9F38A6F3-DED2-49A8-9781-CB57D2237C5F}" type="presParOf" srcId="{3EEFA52B-25BB-439F-9A95-47FB6C796A1C}" destId="{7D1A2471-BA92-45A6-A573-613B63375E6F}" srcOrd="0" destOrd="0" presId="urn:microsoft.com/office/officeart/2005/8/layout/vList2"/>
    <dgm:cxn modelId="{680DC53F-470F-44A1-96F4-EB2070DF10EB}" type="presParOf" srcId="{3EEFA52B-25BB-439F-9A95-47FB6C796A1C}" destId="{A7DDE82A-2047-49E4-A69D-2AE70C4AEE58}" srcOrd="1" destOrd="0" presId="urn:microsoft.com/office/officeart/2005/8/layout/vList2"/>
    <dgm:cxn modelId="{C0FD090B-BBC2-40AC-B034-007958625059}" type="presParOf" srcId="{3EEFA52B-25BB-439F-9A95-47FB6C796A1C}" destId="{0A81C654-EDEE-4106-9C9A-0CD1A9D9A51B}" srcOrd="2" destOrd="0" presId="urn:microsoft.com/office/officeart/2005/8/layout/vList2"/>
    <dgm:cxn modelId="{F25A58A3-423A-4211-A143-14CD752E6CB3}" type="presParOf" srcId="{3EEFA52B-25BB-439F-9A95-47FB6C796A1C}" destId="{62DA4DA1-B27A-4D06-A812-0AB7B41210C0}" srcOrd="3" destOrd="0" presId="urn:microsoft.com/office/officeart/2005/8/layout/vList2"/>
    <dgm:cxn modelId="{CAAF95AC-9A93-40A2-A2E5-E49F544E7A5E}" type="presParOf" srcId="{3EEFA52B-25BB-439F-9A95-47FB6C796A1C}" destId="{2E59F8AE-AE68-427A-9A75-CF96895B7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9564A-0877-4C1F-8C50-F3DA896BC498}">
      <dsp:nvSpPr>
        <dsp:cNvPr id="0" name=""/>
        <dsp:cNvSpPr/>
      </dsp:nvSpPr>
      <dsp:spPr>
        <a:xfrm>
          <a:off x="0" y="1253"/>
          <a:ext cx="6654338" cy="136476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Freud Theory – Self Gratification - Inner Drives - Demand (ID) - - Reaching Goals = SELF GRATIFICATION.</a:t>
          </a:r>
          <a:endParaRPr lang="en-US" sz="2000" kern="1200"/>
        </a:p>
      </dsp:txBody>
      <dsp:txXfrm>
        <a:off x="66622" y="67875"/>
        <a:ext cx="6521094" cy="1231522"/>
      </dsp:txXfrm>
    </dsp:sp>
    <dsp:sp modelId="{7446BB4F-9E8A-4EFF-9E28-11027B74D07F}">
      <dsp:nvSpPr>
        <dsp:cNvPr id="0" name=""/>
        <dsp:cNvSpPr/>
      </dsp:nvSpPr>
      <dsp:spPr>
        <a:xfrm>
          <a:off x="0" y="1457979"/>
          <a:ext cx="6654338" cy="1364766"/>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Receive At any cost- Impact on purchasing? / Consumerism?</a:t>
          </a:r>
          <a:endParaRPr lang="en-US" sz="2000" kern="1200"/>
        </a:p>
      </dsp:txBody>
      <dsp:txXfrm>
        <a:off x="66622" y="1524601"/>
        <a:ext cx="6521094" cy="1231522"/>
      </dsp:txXfrm>
    </dsp:sp>
    <dsp:sp modelId="{C43F7534-3C80-46EF-8793-5C11E4417F8A}">
      <dsp:nvSpPr>
        <dsp:cNvPr id="0" name=""/>
        <dsp:cNvSpPr/>
      </dsp:nvSpPr>
      <dsp:spPr>
        <a:xfrm>
          <a:off x="0" y="2759530"/>
          <a:ext cx="6654338" cy="1364766"/>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Tourism - Leisure Industry Influences…… (Instantaneous satisfaction - - immediate products – Amazon. Social Media Hits. Risk Taking –Gambling….. Media Campaigns to arouse the consumer….! LEADS TO DRIVE in demand.</a:t>
          </a:r>
          <a:endParaRPr lang="en-US" sz="2000" kern="1200"/>
        </a:p>
      </dsp:txBody>
      <dsp:txXfrm>
        <a:off x="66622" y="2826152"/>
        <a:ext cx="6521094" cy="1231522"/>
      </dsp:txXfrm>
    </dsp:sp>
    <dsp:sp modelId="{7CB47CF9-5AC2-45BB-AA04-060E280B7558}">
      <dsp:nvSpPr>
        <dsp:cNvPr id="0" name=""/>
        <dsp:cNvSpPr/>
      </dsp:nvSpPr>
      <dsp:spPr>
        <a:xfrm>
          <a:off x="0" y="4138669"/>
          <a:ext cx="6654338" cy="1364766"/>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CAVEAT – </a:t>
          </a:r>
          <a:r>
            <a:rPr lang="en-GB" sz="1800" b="1" kern="1200"/>
            <a:t>Negative Impact </a:t>
          </a:r>
          <a:r>
            <a:rPr lang="en-GB" sz="1800" kern="1200"/>
            <a:t>on Consumer - - - Never satisfied / Overindulging / Exceeding Spend……</a:t>
          </a:r>
          <a:endParaRPr lang="en-US" sz="1800" kern="1200"/>
        </a:p>
      </dsp:txBody>
      <dsp:txXfrm>
        <a:off x="66622" y="4205291"/>
        <a:ext cx="6521094" cy="12315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A2471-BA92-45A6-A573-613B63375E6F}">
      <dsp:nvSpPr>
        <dsp:cNvPr id="0" name=""/>
        <dsp:cNvSpPr/>
      </dsp:nvSpPr>
      <dsp:spPr>
        <a:xfrm>
          <a:off x="0" y="74146"/>
          <a:ext cx="755950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Are many and various and exist as responses to the desire to </a:t>
          </a:r>
          <a:r>
            <a:rPr lang="en-GB" sz="3100" b="1" kern="1200"/>
            <a:t>satisfy needs and preferences.</a:t>
          </a:r>
          <a:endParaRPr lang="en-US" sz="3100" b="1" kern="1200"/>
        </a:p>
      </dsp:txBody>
      <dsp:txXfrm>
        <a:off x="83216" y="157362"/>
        <a:ext cx="7393072" cy="1538258"/>
      </dsp:txXfrm>
    </dsp:sp>
    <dsp:sp modelId="{0A81C654-EDEE-4106-9C9A-0CD1A9D9A51B}">
      <dsp:nvSpPr>
        <dsp:cNvPr id="0" name=""/>
        <dsp:cNvSpPr/>
      </dsp:nvSpPr>
      <dsp:spPr>
        <a:xfrm>
          <a:off x="0" y="1868116"/>
          <a:ext cx="755950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include the desire for new ‘more extravagant’ experiences such as; luxury holidays, attractions, shows and events.</a:t>
          </a:r>
          <a:endParaRPr lang="en-US" sz="3100" kern="1200"/>
        </a:p>
      </dsp:txBody>
      <dsp:txXfrm>
        <a:off x="83216" y="1951332"/>
        <a:ext cx="7393072" cy="1538258"/>
      </dsp:txXfrm>
    </dsp:sp>
    <dsp:sp modelId="{2E59F8AE-AE68-427A-9A75-CF96895B7069}">
      <dsp:nvSpPr>
        <dsp:cNvPr id="0" name=""/>
        <dsp:cNvSpPr/>
      </dsp:nvSpPr>
      <dsp:spPr>
        <a:xfrm>
          <a:off x="0" y="3662086"/>
          <a:ext cx="755950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Experiences are added benefits to motivating decision to take part or to buy.</a:t>
          </a:r>
          <a:endParaRPr lang="en-US" sz="3100" kern="1200"/>
        </a:p>
      </dsp:txBody>
      <dsp:txXfrm>
        <a:off x="83216" y="3745302"/>
        <a:ext cx="7393072"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E5FB7-234F-4871-852B-1A06746A206B}"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34DFD-4D34-4EC9-90EF-D794F767E66A}" type="slidenum">
              <a:rPr lang="en-GB" smtClean="0"/>
              <a:t>‹#›</a:t>
            </a:fld>
            <a:endParaRPr lang="en-GB"/>
          </a:p>
        </p:txBody>
      </p:sp>
    </p:spTree>
    <p:extLst>
      <p:ext uri="{BB962C8B-B14F-4D97-AF65-F5344CB8AC3E}">
        <p14:creationId xmlns:p14="http://schemas.microsoft.com/office/powerpoint/2010/main" val="59318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https://www.youtube.com/watch?v=EB_4iY91Ydw</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if you remember last week we understood needs are basic needs and a want is the desire </a:t>
            </a:r>
          </a:p>
        </p:txBody>
      </p:sp>
      <p:sp>
        <p:nvSpPr>
          <p:cNvPr id="4" name="Slide Number Placeholder 3"/>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77848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6070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5766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DD0E570-3EA5-4EBD-A381-1D15B8F6BBB8}"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7998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D0E570-3EA5-4EBD-A381-1D15B8F6BBB8}"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832174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D0E570-3EA5-4EBD-A381-1D15B8F6BBB8}"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166332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D0E570-3EA5-4EBD-A381-1D15B8F6BBB8}"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593660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170067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298695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291916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5755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724466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FDD0E570-3EA5-4EBD-A381-1D15B8F6BBB8}" type="datetimeFigureOut">
              <a:rPr lang="en-GB" smtClean="0"/>
              <a:t>14/10/2024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474168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DD0E570-3EA5-4EBD-A381-1D15B8F6BBB8}" type="datetimeFigureOut">
              <a:rPr lang="en-GB" smtClean="0"/>
              <a:t>14/10/2024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252864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7257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7930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55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4007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83980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339596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039078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56666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0973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0E570-3EA5-4EBD-A381-1D15B8F6BBB8}" type="datetimeFigureOut">
              <a:rPr lang="en-GB" smtClean="0"/>
              <a:t>14/10/2024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FD8E5E-678F-4C4D-80F3-225DC8AD4B8A}"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58997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10/14/2024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69037273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47627263"/>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5.xml"/><Relationship Id="rId1" Type="http://schemas.openxmlformats.org/officeDocument/2006/relationships/video" Target="https://www.youtube.com/embed/EB_4iY91Ydw?feature=oembed" TargetMode="External"/><Relationship Id="rId5" Type="http://schemas.openxmlformats.org/officeDocument/2006/relationships/image" Target="../media/image8.jpe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hyperlink" Target="https://www.entrepreneur.com/article/286408" TargetMode="Externa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hyperlink" Target="https://en.wikipedia.org/wiki/Ferrari"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5.xml"/><Relationship Id="rId1" Type="http://schemas.openxmlformats.org/officeDocument/2006/relationships/video" Target="https://www.youtube.com/embed/L0PKWTta7lU?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hyperlink" Target="https://able2learn.com/products/pecs-leisure.html" TargetMode="External"/><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ebluediamondgallery.com/handwriting/e/experience.html" TargetMode="External"/><Relationship Id="rId2" Type="http://schemas.openxmlformats.org/officeDocument/2006/relationships/image" Target="../media/image20.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edfringe.com/" TargetMode="Externa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23.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7798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BMTP4018 </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164660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191642" y="3495612"/>
            <a:ext cx="271366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Week 3</a:t>
            </a:r>
          </a:p>
        </p:txBody>
      </p:sp>
      <p:pic>
        <p:nvPicPr>
          <p:cNvPr id="3" name="Picture 2" descr="A person standing in the snow&#10;&#10;Description automatically generated">
            <a:extLst>
              <a:ext uri="{FF2B5EF4-FFF2-40B4-BE49-F238E27FC236}">
                <a16:creationId xmlns:a16="http://schemas.microsoft.com/office/drawing/2014/main" id="{B9B37531-BCCA-B819-9926-0F68A5BBC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2964" y="229511"/>
            <a:ext cx="5270576" cy="5270576"/>
          </a:xfrm>
          <a:prstGeom prst="rect">
            <a:avLst/>
          </a:prstGeom>
        </p:spPr>
      </p:pic>
    </p:spTree>
    <p:extLst>
      <p:ext uri="{BB962C8B-B14F-4D97-AF65-F5344CB8AC3E}">
        <p14:creationId xmlns:p14="http://schemas.microsoft.com/office/powerpoint/2010/main" val="72694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2244726"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2026395" y="2308141"/>
            <a:ext cx="5127723" cy="3720127"/>
          </a:xfrm>
          <a:prstGeom prst="rect">
            <a:avLst/>
          </a:prstGeom>
        </p:spPr>
      </p:pic>
      <p:sp>
        <p:nvSpPr>
          <p:cNvPr id="5" name="TextBox 4">
            <a:extLst>
              <a:ext uri="{FF2B5EF4-FFF2-40B4-BE49-F238E27FC236}">
                <a16:creationId xmlns:a16="http://schemas.microsoft.com/office/drawing/2014/main" id="{1667B18A-7593-3143-1CDB-935B8615FABE}"/>
              </a:ext>
            </a:extLst>
          </p:cNvPr>
          <p:cNvSpPr txBox="1"/>
          <p:nvPr/>
        </p:nvSpPr>
        <p:spPr>
          <a:xfrm>
            <a:off x="335344" y="92738"/>
            <a:ext cx="10722708" cy="5685659"/>
          </a:xfrm>
          <a:prstGeom prst="rect">
            <a:avLst/>
          </a:prstGeom>
          <a:noFill/>
        </p:spPr>
        <p:txBody>
          <a:bodyPr wrap="square">
            <a:spAutoFit/>
          </a:bodyPr>
          <a:lstStyle/>
          <a:p>
            <a:endParaRPr lang="en-GB"/>
          </a:p>
          <a:p>
            <a:r>
              <a:rPr lang="en-GB" sz="1600">
                <a:effectLst/>
                <a:ea typeface="DengXian" panose="02010600030101010101" pitchFamily="2" charset="-122"/>
                <a:cs typeface="Arial" panose="020B0604020202020204" pitchFamily="34" charset="0"/>
              </a:rPr>
              <a:t>In this report, you are required to analyse a </a:t>
            </a:r>
            <a:r>
              <a:rPr lang="en-GB" sz="1600" b="1">
                <a:effectLst/>
                <a:ea typeface="DengXian" panose="02010600030101010101" pitchFamily="2" charset="-122"/>
                <a:cs typeface="Arial" panose="020B0604020202020204" pitchFamily="34" charset="0"/>
              </a:rPr>
              <a:t>UK tourism destination </a:t>
            </a:r>
            <a:r>
              <a:rPr lang="en-GB" sz="1600">
                <a:effectLst/>
                <a:ea typeface="DengXian" panose="02010600030101010101" pitchFamily="2" charset="-122"/>
                <a:cs typeface="Arial" panose="020B0604020202020204" pitchFamily="34" charset="0"/>
              </a:rPr>
              <a:t>that hosts an </a:t>
            </a:r>
            <a:r>
              <a:rPr lang="en-GB" sz="1600" b="1">
                <a:effectLst/>
                <a:ea typeface="DengXian" panose="02010600030101010101" pitchFamily="2" charset="-122"/>
                <a:cs typeface="Arial" panose="020B0604020202020204" pitchFamily="34" charset="0"/>
              </a:rPr>
              <a:t>event, whether monthly or, annually</a:t>
            </a:r>
            <a:r>
              <a:rPr lang="en-GB" sz="1600">
                <a:effectLst/>
                <a:ea typeface="DengXian" panose="02010600030101010101" pitchFamily="2" charset="-122"/>
                <a:cs typeface="Arial" panose="020B0604020202020204" pitchFamily="34" charset="0"/>
              </a:rPr>
              <a:t>. The destination must be </a:t>
            </a:r>
            <a:r>
              <a:rPr lang="en-GB" sz="1600" b="1">
                <a:effectLst/>
                <a:ea typeface="DengXian" panose="02010600030101010101" pitchFamily="2" charset="-122"/>
                <a:cs typeface="Arial" panose="020B0604020202020204" pitchFamily="34" charset="0"/>
              </a:rPr>
              <a:t>accessible by train as a travel option</a:t>
            </a:r>
            <a:r>
              <a:rPr lang="en-GB" sz="1600">
                <a:effectLst/>
                <a:ea typeface="DengXian" panose="02010600030101010101" pitchFamily="2" charset="-122"/>
                <a:cs typeface="Arial" panose="020B0604020202020204" pitchFamily="34" charset="0"/>
              </a:rPr>
              <a:t>, and you are to </a:t>
            </a:r>
            <a:r>
              <a:rPr lang="en-GB" sz="1600" b="1">
                <a:effectLst/>
                <a:ea typeface="DengXian" panose="02010600030101010101" pitchFamily="2" charset="-122"/>
                <a:cs typeface="Arial" panose="020B0604020202020204" pitchFamily="34" charset="0"/>
              </a:rPr>
              <a:t>evaluate the impacts of the event on the destination, as well as the impacts of using this type of transport option </a:t>
            </a:r>
            <a:r>
              <a:rPr lang="en-GB" sz="1600">
                <a:effectLst/>
                <a:ea typeface="DengXian" panose="02010600030101010101" pitchFamily="2" charset="-122"/>
                <a:cs typeface="Arial" panose="020B0604020202020204" pitchFamily="34" charset="0"/>
              </a:rPr>
              <a:t>and you must consider c</a:t>
            </a:r>
            <a:r>
              <a:rPr lang="en-GB" sz="1600" b="1">
                <a:effectLst/>
                <a:ea typeface="DengXian" panose="02010600030101010101" pitchFamily="2" charset="-122"/>
                <a:cs typeface="Arial" panose="020B0604020202020204" pitchFamily="34" charset="0"/>
              </a:rPr>
              <a:t>urrent trends in tourism, events, and leisure industries</a:t>
            </a:r>
            <a:r>
              <a:rPr lang="en-GB" sz="1600">
                <a:effectLst/>
                <a:ea typeface="DengXian" panose="02010600030101010101" pitchFamily="2" charset="-122"/>
                <a:cs typeface="Arial" panose="020B0604020202020204" pitchFamily="34" charset="0"/>
              </a:rPr>
              <a:t> that have been discussed in class and support this with further research.</a:t>
            </a:r>
          </a:p>
          <a:p>
            <a:endParaRPr lang="en-GB" sz="1600"/>
          </a:p>
          <a:p>
            <a:pPr algn="just">
              <a:lnSpc>
                <a:spcPct val="115000"/>
              </a:lnSpc>
              <a:spcAft>
                <a:spcPts val="800"/>
              </a:spcAft>
            </a:pPr>
            <a:r>
              <a:rPr lang="en-GB" sz="1600"/>
              <a:t>• </a:t>
            </a:r>
            <a:r>
              <a:rPr lang="en-GB" sz="1600" b="1">
                <a:effectLst/>
                <a:ea typeface="DengXian" panose="02010600030101010101" pitchFamily="2" charset="-122"/>
                <a:cs typeface="Arial" panose="020B0604020202020204" pitchFamily="34" charset="0"/>
              </a:rPr>
              <a:t>Key Components of the Report:</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b="1">
                <a:effectLst/>
                <a:ea typeface="DengXian" panose="02010600030101010101" pitchFamily="2" charset="-122"/>
                <a:cs typeface="Arial" panose="020B0604020202020204" pitchFamily="34" charset="0"/>
              </a:rPr>
              <a:t>You must provide a destination and event overview. For example, e</a:t>
            </a:r>
            <a:r>
              <a:rPr lang="en-GB" sz="1600">
                <a:effectLst/>
                <a:ea typeface="DengXian" panose="02010600030101010101" pitchFamily="2" charset="-122"/>
                <a:cs typeface="Arial" panose="020B0604020202020204" pitchFamily="34" charset="0"/>
              </a:rPr>
              <a:t>xplain how visitors can access the destination by train and why this method of travel is significant.</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a:effectLst/>
                <a:ea typeface="DengXian" panose="02010600030101010101" pitchFamily="2" charset="-122"/>
                <a:cs typeface="Arial" panose="020B0604020202020204" pitchFamily="34" charset="0"/>
              </a:rPr>
              <a:t> Report on  </a:t>
            </a:r>
            <a:r>
              <a:rPr lang="en-GB" sz="1600" b="1">
                <a:effectLst/>
                <a:ea typeface="DengXian" panose="02010600030101010101" pitchFamily="2" charset="-122"/>
                <a:cs typeface="Arial" panose="020B0604020202020204" pitchFamily="34" charset="0"/>
              </a:rPr>
              <a:t>Impacts on the Destination by analysing</a:t>
            </a:r>
            <a:r>
              <a:rPr lang="en-GB" sz="1600">
                <a:effectLst/>
                <a:ea typeface="DengXian" panose="02010600030101010101" pitchFamily="2" charset="-122"/>
                <a:cs typeface="Arial" panose="020B0604020202020204" pitchFamily="34" charset="0"/>
              </a:rPr>
              <a:t> the short-term and long-term impacts of the event on the destination by considering  visitor numbers, tourism trends, and the future planning required to accommodate visitors sustainably and the structural and functional development of the global tourism, events, and leisure industry, and understand its role in modern society. </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a:effectLst/>
                <a:ea typeface="DengXian" panose="02010600030101010101" pitchFamily="2" charset="-122"/>
                <a:cs typeface="Arial" panose="020B0604020202020204" pitchFamily="34" charset="0"/>
              </a:rPr>
              <a:t>Include </a:t>
            </a:r>
            <a:r>
              <a:rPr lang="en-GB" sz="1600" b="1">
                <a:effectLst/>
                <a:ea typeface="DengXian" panose="02010600030101010101" pitchFamily="2" charset="-122"/>
                <a:cs typeface="Arial" panose="020B0604020202020204" pitchFamily="34" charset="0"/>
              </a:rPr>
              <a:t>Visitor Typology and Experience and discuss</a:t>
            </a:r>
            <a:r>
              <a:rPr lang="en-GB" sz="1600">
                <a:effectLst/>
                <a:ea typeface="DengXian" panose="02010600030101010101" pitchFamily="2" charset="-122"/>
                <a:cs typeface="Arial" panose="020B0604020202020204" pitchFamily="34" charset="0"/>
              </a:rPr>
              <a:t> visitor motivations, demand, and leisure needs using models and theories studied in class. Demonstrate an understanding of the factors impacting the international tourism, events, and leisure industry and analyse the forces influencing global trends and engagement for this destination and event.  Discuss s</a:t>
            </a:r>
            <a:r>
              <a:rPr lang="en-GB" sz="1600" b="1">
                <a:effectLst/>
                <a:ea typeface="DengXian" panose="02010600030101010101" pitchFamily="2" charset="-122"/>
                <a:cs typeface="Arial" panose="020B0604020202020204" pitchFamily="34" charset="0"/>
              </a:rPr>
              <a:t>ustainability </a:t>
            </a:r>
            <a:r>
              <a:rPr lang="en-GB" sz="1600">
                <a:effectLst/>
                <a:ea typeface="DengXian" panose="02010600030101010101" pitchFamily="2" charset="-122"/>
                <a:cs typeface="Arial" panose="020B0604020202020204" pitchFamily="34" charset="0"/>
              </a:rPr>
              <a:t>challenges posed by the event</a:t>
            </a:r>
            <a:r>
              <a:rPr lang="en-GB" sz="1600" b="1">
                <a:effectLst/>
                <a:ea typeface="DengXian" panose="02010600030101010101" pitchFamily="2" charset="-122"/>
                <a:cs typeface="Arial" panose="020B0604020202020204" pitchFamily="34" charset="0"/>
              </a:rPr>
              <a:t> and recommendations </a:t>
            </a:r>
            <a:r>
              <a:rPr lang="en-GB" sz="1600">
                <a:effectLst/>
                <a:ea typeface="DengXian" panose="02010600030101010101" pitchFamily="2" charset="-122"/>
                <a:cs typeface="Arial" panose="020B0604020202020204" pitchFamily="34" charset="0"/>
              </a:rPr>
              <a:t>for stakeholders to ensure the destination and event remain viable in the long term, addressing environmental, economic, and social factors to include train travel as an option.</a:t>
            </a:r>
            <a:endParaRPr lang="en-GB" sz="1600">
              <a:effectLst/>
              <a:ea typeface="Arial Unicode MS"/>
            </a:endParaRPr>
          </a:p>
          <a:p>
            <a:endParaRPr lang="en-GB"/>
          </a:p>
        </p:txBody>
      </p:sp>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E591A0-BF23-E2E9-00EC-7C0909BBBF3E}"/>
              </a:ext>
            </a:extLst>
          </p:cNvPr>
          <p:cNvPicPr>
            <a:picLocks noChangeAspect="1"/>
          </p:cNvPicPr>
          <p:nvPr/>
        </p:nvPicPr>
        <p:blipFill>
          <a:blip r:embed="rId2"/>
          <a:stretch>
            <a:fillRect/>
          </a:stretch>
        </p:blipFill>
        <p:spPr>
          <a:xfrm rot="940690">
            <a:off x="9912251" y="1049246"/>
            <a:ext cx="2160977" cy="1520168"/>
          </a:xfrm>
          <a:prstGeom prst="rect">
            <a:avLst/>
          </a:prstGeom>
        </p:spPr>
      </p:pic>
      <p:sp>
        <p:nvSpPr>
          <p:cNvPr id="3" name="TextBox 2">
            <a:extLst>
              <a:ext uri="{FF2B5EF4-FFF2-40B4-BE49-F238E27FC236}">
                <a16:creationId xmlns:a16="http://schemas.microsoft.com/office/drawing/2014/main" id="{4A213C4D-506B-C33F-BBB9-DD3DD2884D56}"/>
              </a:ext>
            </a:extLst>
          </p:cNvPr>
          <p:cNvSpPr txBox="1"/>
          <p:nvPr/>
        </p:nvSpPr>
        <p:spPr>
          <a:xfrm>
            <a:off x="335344" y="92738"/>
            <a:ext cx="9991353" cy="6215035"/>
          </a:xfrm>
          <a:prstGeom prst="rect">
            <a:avLst/>
          </a:prstGeom>
          <a:noFill/>
        </p:spPr>
        <p:txBody>
          <a:bodyPr wrap="square">
            <a:spAutoFit/>
          </a:bodyPr>
          <a:lstStyle/>
          <a:p>
            <a:endParaRPr lang="en-GB"/>
          </a:p>
          <a:p>
            <a:r>
              <a:rPr lang="en-GB" sz="1600">
                <a:effectLst/>
                <a:ea typeface="DengXian" panose="02010600030101010101" pitchFamily="2" charset="-122"/>
                <a:cs typeface="Arial" panose="020B0604020202020204" pitchFamily="34" charset="0"/>
              </a:rPr>
              <a:t>In this report, you are required to analyse a </a:t>
            </a:r>
            <a:r>
              <a:rPr lang="en-GB" sz="1600" b="1">
                <a:effectLst/>
                <a:ea typeface="DengXian" panose="02010600030101010101" pitchFamily="2" charset="-122"/>
                <a:cs typeface="Arial" panose="020B0604020202020204" pitchFamily="34" charset="0"/>
              </a:rPr>
              <a:t>UK tourism destination </a:t>
            </a:r>
            <a:r>
              <a:rPr lang="en-GB" sz="1600">
                <a:effectLst/>
                <a:ea typeface="DengXian" panose="02010600030101010101" pitchFamily="2" charset="-122"/>
                <a:cs typeface="Arial" panose="020B0604020202020204" pitchFamily="34" charset="0"/>
              </a:rPr>
              <a:t>that hosts an </a:t>
            </a:r>
            <a:r>
              <a:rPr lang="en-GB" sz="1600" b="1">
                <a:effectLst/>
                <a:ea typeface="DengXian" panose="02010600030101010101" pitchFamily="2" charset="-122"/>
                <a:cs typeface="Arial" panose="020B0604020202020204" pitchFamily="34" charset="0"/>
              </a:rPr>
              <a:t>event, whether monthly or, annually</a:t>
            </a:r>
            <a:r>
              <a:rPr lang="en-GB" sz="1600">
                <a:effectLst/>
                <a:ea typeface="DengXian" panose="02010600030101010101" pitchFamily="2" charset="-122"/>
                <a:cs typeface="Arial" panose="020B0604020202020204" pitchFamily="34" charset="0"/>
              </a:rPr>
              <a:t>. The destination must be </a:t>
            </a:r>
            <a:r>
              <a:rPr lang="en-GB" sz="1600" b="1">
                <a:effectLst/>
                <a:ea typeface="DengXian" panose="02010600030101010101" pitchFamily="2" charset="-122"/>
                <a:cs typeface="Arial" panose="020B0604020202020204" pitchFamily="34" charset="0"/>
              </a:rPr>
              <a:t>accessible by train as a travel option</a:t>
            </a:r>
            <a:r>
              <a:rPr lang="en-GB" sz="1600">
                <a:effectLst/>
                <a:ea typeface="DengXian" panose="02010600030101010101" pitchFamily="2" charset="-122"/>
                <a:cs typeface="Arial" panose="020B0604020202020204" pitchFamily="34" charset="0"/>
              </a:rPr>
              <a:t>, and you are to </a:t>
            </a:r>
            <a:r>
              <a:rPr lang="en-GB" sz="1600" b="1">
                <a:effectLst/>
                <a:ea typeface="DengXian" panose="02010600030101010101" pitchFamily="2" charset="-122"/>
                <a:cs typeface="Arial" panose="020B0604020202020204" pitchFamily="34" charset="0"/>
              </a:rPr>
              <a:t>evaluate the impacts of the event on the destination, as well as the impacts of using this type of transport option </a:t>
            </a:r>
            <a:r>
              <a:rPr lang="en-GB" sz="1600">
                <a:effectLst/>
                <a:ea typeface="DengXian" panose="02010600030101010101" pitchFamily="2" charset="-122"/>
                <a:cs typeface="Arial" panose="020B0604020202020204" pitchFamily="34" charset="0"/>
              </a:rPr>
              <a:t>and you must consider c</a:t>
            </a:r>
            <a:r>
              <a:rPr lang="en-GB" sz="1600" b="1">
                <a:effectLst/>
                <a:ea typeface="DengXian" panose="02010600030101010101" pitchFamily="2" charset="-122"/>
                <a:cs typeface="Arial" panose="020B0604020202020204" pitchFamily="34" charset="0"/>
              </a:rPr>
              <a:t>urrent trends in tourism, events, and leisure industries</a:t>
            </a:r>
            <a:r>
              <a:rPr lang="en-GB" sz="1600">
                <a:effectLst/>
                <a:ea typeface="DengXian" panose="02010600030101010101" pitchFamily="2" charset="-122"/>
                <a:cs typeface="Arial" panose="020B0604020202020204" pitchFamily="34" charset="0"/>
              </a:rPr>
              <a:t> that have been discussed in class and support this with further research.</a:t>
            </a:r>
          </a:p>
          <a:p>
            <a:endParaRPr lang="en-GB" sz="1600"/>
          </a:p>
          <a:p>
            <a:pPr algn="just">
              <a:lnSpc>
                <a:spcPct val="115000"/>
              </a:lnSpc>
              <a:spcAft>
                <a:spcPts val="800"/>
              </a:spcAft>
            </a:pPr>
            <a:r>
              <a:rPr lang="en-GB" sz="1600"/>
              <a:t>• </a:t>
            </a:r>
            <a:r>
              <a:rPr lang="en-GB" sz="1600" b="1">
                <a:effectLst/>
                <a:ea typeface="DengXian" panose="02010600030101010101" pitchFamily="2" charset="-122"/>
                <a:cs typeface="Arial" panose="020B0604020202020204" pitchFamily="34" charset="0"/>
              </a:rPr>
              <a:t>Key Components of the Report:</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b="1">
                <a:effectLst/>
                <a:ea typeface="DengXian" panose="02010600030101010101" pitchFamily="2" charset="-122"/>
                <a:cs typeface="Arial" panose="020B0604020202020204" pitchFamily="34" charset="0"/>
              </a:rPr>
              <a:t>You must provide a destination and event overview. For example, e</a:t>
            </a:r>
            <a:r>
              <a:rPr lang="en-GB" sz="1600">
                <a:effectLst/>
                <a:ea typeface="DengXian" panose="02010600030101010101" pitchFamily="2" charset="-122"/>
                <a:cs typeface="Arial" panose="020B0604020202020204" pitchFamily="34" charset="0"/>
              </a:rPr>
              <a:t>xplain how visitors can access the destination by train and why this method of travel is significant.</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a:effectLst/>
                <a:ea typeface="DengXian" panose="02010600030101010101" pitchFamily="2" charset="-122"/>
                <a:cs typeface="Arial" panose="020B0604020202020204" pitchFamily="34" charset="0"/>
              </a:rPr>
              <a:t> Report on  </a:t>
            </a:r>
            <a:r>
              <a:rPr lang="en-GB" sz="1600" b="1">
                <a:effectLst/>
                <a:ea typeface="DengXian" panose="02010600030101010101" pitchFamily="2" charset="-122"/>
                <a:cs typeface="Arial" panose="020B0604020202020204" pitchFamily="34" charset="0"/>
              </a:rPr>
              <a:t>Impacts on the Destination by analysing</a:t>
            </a:r>
            <a:r>
              <a:rPr lang="en-GB" sz="1600">
                <a:effectLst/>
                <a:ea typeface="DengXian" panose="02010600030101010101" pitchFamily="2" charset="-122"/>
                <a:cs typeface="Arial" panose="020B0604020202020204" pitchFamily="34" charset="0"/>
              </a:rPr>
              <a:t> the short-term and long-term impacts of the event on the destination by considering  visitor numbers, tourism trends, and the future planning required to accommodate visitors sustainably and the structural and functional development of the global tourism, events, and leisure industry, and understand its role in modern society. </a:t>
            </a:r>
            <a:endParaRPr lang="en-GB" sz="1600">
              <a:effectLst/>
              <a:ea typeface="Arial Unicode MS"/>
            </a:endParaRPr>
          </a:p>
          <a:p>
            <a:pPr marL="342900" lvl="0" indent="-342900" algn="just">
              <a:lnSpc>
                <a:spcPct val="115000"/>
              </a:lnSpc>
              <a:spcAft>
                <a:spcPts val="800"/>
              </a:spcAft>
              <a:buSzPts val="1000"/>
              <a:buFont typeface="Symbol" panose="05050102010706020507" pitchFamily="18" charset="2"/>
              <a:buChar char=""/>
              <a:tabLst>
                <a:tab pos="457200" algn="l"/>
              </a:tabLst>
            </a:pPr>
            <a:r>
              <a:rPr lang="en-GB" sz="1600">
                <a:effectLst/>
                <a:ea typeface="DengXian" panose="02010600030101010101" pitchFamily="2" charset="-122"/>
                <a:cs typeface="Arial" panose="020B0604020202020204" pitchFamily="34" charset="0"/>
              </a:rPr>
              <a:t>Include </a:t>
            </a:r>
            <a:r>
              <a:rPr lang="en-GB" sz="1600" b="1">
                <a:effectLst/>
                <a:ea typeface="DengXian" panose="02010600030101010101" pitchFamily="2" charset="-122"/>
                <a:cs typeface="Arial" panose="020B0604020202020204" pitchFamily="34" charset="0"/>
              </a:rPr>
              <a:t>Visitor Typology and Experience and discuss</a:t>
            </a:r>
            <a:r>
              <a:rPr lang="en-GB" sz="1600">
                <a:effectLst/>
                <a:ea typeface="DengXian" panose="02010600030101010101" pitchFamily="2" charset="-122"/>
                <a:cs typeface="Arial" panose="020B0604020202020204" pitchFamily="34" charset="0"/>
              </a:rPr>
              <a:t> visitor motivations, demand, and leisure needs using models and theories studied in class. Demonstrate an understanding of the factors impacting the international tourism, events, and leisure industry and analyse the forces influencing global trends and engagement for this destination and event.  Discuss s</a:t>
            </a:r>
            <a:r>
              <a:rPr lang="en-GB" sz="1600" b="1">
                <a:effectLst/>
                <a:ea typeface="DengXian" panose="02010600030101010101" pitchFamily="2" charset="-122"/>
                <a:cs typeface="Arial" panose="020B0604020202020204" pitchFamily="34" charset="0"/>
              </a:rPr>
              <a:t>ustainability </a:t>
            </a:r>
            <a:r>
              <a:rPr lang="en-GB" sz="1600">
                <a:effectLst/>
                <a:ea typeface="DengXian" panose="02010600030101010101" pitchFamily="2" charset="-122"/>
                <a:cs typeface="Arial" panose="020B0604020202020204" pitchFamily="34" charset="0"/>
              </a:rPr>
              <a:t>challenges posed by the event</a:t>
            </a:r>
            <a:r>
              <a:rPr lang="en-GB" sz="1600" b="1">
                <a:effectLst/>
                <a:ea typeface="DengXian" panose="02010600030101010101" pitchFamily="2" charset="-122"/>
                <a:cs typeface="Arial" panose="020B0604020202020204" pitchFamily="34" charset="0"/>
              </a:rPr>
              <a:t> and recommendations </a:t>
            </a:r>
            <a:r>
              <a:rPr lang="en-GB" sz="1600">
                <a:effectLst/>
                <a:ea typeface="DengXian" panose="02010600030101010101" pitchFamily="2" charset="-122"/>
                <a:cs typeface="Arial" panose="020B0604020202020204" pitchFamily="34" charset="0"/>
              </a:rPr>
              <a:t>for stakeholders to ensure the destination and event remain viable in the long term, addressing environmental, economic, and social factors to include train travel as an option.</a:t>
            </a:r>
            <a:endParaRPr lang="en-GB" sz="1600">
              <a:effectLst/>
              <a:ea typeface="Arial Unicode MS"/>
            </a:endParaRPr>
          </a:p>
          <a:p>
            <a:endParaRPr lang="en-GB"/>
          </a:p>
        </p:txBody>
      </p:sp>
    </p:spTree>
    <p:extLst>
      <p:ext uri="{BB962C8B-B14F-4D97-AF65-F5344CB8AC3E}">
        <p14:creationId xmlns:p14="http://schemas.microsoft.com/office/powerpoint/2010/main" val="81964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7E05-383B-9119-D207-95B66943F09F}"/>
              </a:ext>
            </a:extLst>
          </p:cNvPr>
          <p:cNvSpPr>
            <a:spLocks noGrp="1"/>
          </p:cNvSpPr>
          <p:nvPr>
            <p:ph type="title"/>
          </p:nvPr>
        </p:nvSpPr>
        <p:spPr/>
        <p:txBody>
          <a:bodyPr/>
          <a:lstStyle/>
          <a:p>
            <a:r>
              <a:rPr lang="en-GB"/>
              <a:t>This week </a:t>
            </a:r>
          </a:p>
        </p:txBody>
      </p:sp>
      <p:sp>
        <p:nvSpPr>
          <p:cNvPr id="3" name="Content Placeholder 2">
            <a:extLst>
              <a:ext uri="{FF2B5EF4-FFF2-40B4-BE49-F238E27FC236}">
                <a16:creationId xmlns:a16="http://schemas.microsoft.com/office/drawing/2014/main" id="{09499BE4-C306-2561-DB98-9AF7075F0BDC}"/>
              </a:ext>
            </a:extLst>
          </p:cNvPr>
          <p:cNvSpPr>
            <a:spLocks noGrp="1"/>
          </p:cNvSpPr>
          <p:nvPr>
            <p:ph idx="1"/>
          </p:nvPr>
        </p:nvSpPr>
        <p:spPr/>
        <p:txBody>
          <a:bodyPr>
            <a:normAutofit/>
          </a:bodyPr>
          <a:lstStyle/>
          <a:p>
            <a:pPr marL="342900" lvl="0" indent="-342900">
              <a:lnSpc>
                <a:spcPct val="100000"/>
              </a:lnSpc>
              <a:buFont typeface="Symbol" panose="05050102010706020507" pitchFamily="18" charset="2"/>
              <a:buChar char=""/>
            </a:pPr>
            <a:r>
              <a:rPr lang="en-US">
                <a:effectLst/>
                <a:ea typeface="Times New Roman" panose="02020603050405020304" pitchFamily="18" charset="0"/>
                <a:cs typeface="Times New Roman" panose="02020603050405020304" pitchFamily="18" charset="0"/>
              </a:rPr>
              <a:t>Motivation, demand, and leisure activities of tourism customers behaviours</a:t>
            </a:r>
            <a:endParaRPr lang="en-GB">
              <a:effectLst/>
              <a:ea typeface="Times New Roman" panose="02020603050405020304" pitchFamily="18" charset="0"/>
            </a:endParaRPr>
          </a:p>
          <a:p>
            <a:pPr marL="342900" lvl="0" indent="-342900">
              <a:lnSpc>
                <a:spcPct val="100000"/>
              </a:lnSpc>
              <a:buFont typeface="Symbol" panose="05050102010706020507" pitchFamily="18" charset="2"/>
              <a:buChar char=""/>
            </a:pPr>
            <a:r>
              <a:rPr lang="en-GB">
                <a:effectLst/>
                <a:ea typeface="Times New Roman" panose="02020603050405020304" pitchFamily="18" charset="0"/>
                <a:cs typeface="Times New Roman" panose="02020603050405020304" pitchFamily="18" charset="0"/>
              </a:rPr>
              <a:t>Psychological theories and explanatory frameworks</a:t>
            </a:r>
            <a:r>
              <a:rPr lang="en-US">
                <a:effectLst/>
                <a:ea typeface="Times New Roman" panose="02020603050405020304" pitchFamily="18" charset="0"/>
                <a:cs typeface="Times New Roman" panose="02020603050405020304" pitchFamily="18" charset="0"/>
              </a:rPr>
              <a:t>: - Maslow’s Needs Hierarchy, tourism, events and leisure motives, TILLMAN; McClelland Theory, Freud.</a:t>
            </a:r>
            <a:endParaRPr lang="en-GB">
              <a:effectLst/>
              <a:ea typeface="Times New Roman" panose="02020603050405020304" pitchFamily="18" charset="0"/>
            </a:endParaRPr>
          </a:p>
          <a:p>
            <a:pPr>
              <a:lnSpc>
                <a:spcPct val="100000"/>
              </a:lnSpc>
            </a:pPr>
            <a:r>
              <a:rPr lang="en-US" kern="0">
                <a:effectLst/>
                <a:ea typeface="Times New Roman" panose="02020603050405020304" pitchFamily="18" charset="0"/>
                <a:cs typeface="Times New Roman" panose="02020603050405020304" pitchFamily="18" charset="0"/>
              </a:rPr>
              <a:t>Introduction to </a:t>
            </a:r>
            <a:r>
              <a:rPr lang="en-US" kern="0" err="1">
                <a:effectLst/>
                <a:ea typeface="Times New Roman" panose="02020603050405020304" pitchFamily="18" charset="0"/>
                <a:cs typeface="Times New Roman" panose="02020603050405020304" pitchFamily="18" charset="0"/>
              </a:rPr>
              <a:t>Doxey’s</a:t>
            </a:r>
            <a:r>
              <a:rPr lang="en-US" kern="0">
                <a:effectLst/>
                <a:ea typeface="Times New Roman" panose="02020603050405020304" pitchFamily="18" charset="0"/>
                <a:cs typeface="Times New Roman" panose="02020603050405020304" pitchFamily="18" charset="0"/>
              </a:rPr>
              <a:t> </a:t>
            </a:r>
            <a:r>
              <a:rPr lang="en-US" kern="0" err="1">
                <a:effectLst/>
                <a:ea typeface="Times New Roman" panose="02020603050405020304" pitchFamily="18" charset="0"/>
                <a:cs typeface="Times New Roman" panose="02020603050405020304" pitchFamily="18" charset="0"/>
              </a:rPr>
              <a:t>Irridex</a:t>
            </a:r>
            <a:r>
              <a:rPr lang="en-US" kern="0">
                <a:effectLst/>
                <a:ea typeface="Times New Roman" panose="02020603050405020304" pitchFamily="18" charset="0"/>
                <a:cs typeface="Times New Roman" panose="02020603050405020304" pitchFamily="18" charset="0"/>
              </a:rPr>
              <a:t>, Butler’s TALC model, </a:t>
            </a:r>
            <a:endParaRPr lang="en-GB" sz="4000"/>
          </a:p>
        </p:txBody>
      </p:sp>
    </p:spTree>
    <p:extLst>
      <p:ext uri="{BB962C8B-B14F-4D97-AF65-F5344CB8AC3E}">
        <p14:creationId xmlns:p14="http://schemas.microsoft.com/office/powerpoint/2010/main" val="4035363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0762" y="84684"/>
            <a:ext cx="9942716" cy="790639"/>
          </a:xfrm>
        </p:spPr>
        <p:txBody>
          <a:bodyPr anchor="ctr">
            <a:normAutofit fontScale="90000"/>
          </a:bodyPr>
          <a:lstStyle/>
          <a:p>
            <a:r>
              <a:rPr lang="en-AU" altLang="en-US" sz="3200" b="1"/>
              <a:t>Media : </a:t>
            </a:r>
            <a:r>
              <a:rPr lang="en-GB" altLang="en-US" sz="3200" b="1"/>
              <a:t>5 Ways Social Media Has Transformed Tourism Marketing</a:t>
            </a:r>
            <a:endParaRPr lang="en-AU" altLang="en-US" sz="3200" b="1"/>
          </a:p>
        </p:txBody>
      </p:sp>
      <p:sp>
        <p:nvSpPr>
          <p:cNvPr id="13315" name="Rectangle 3"/>
          <p:cNvSpPr>
            <a:spLocks noGrp="1" noChangeArrowheads="1"/>
          </p:cNvSpPr>
          <p:nvPr>
            <p:ph idx="1"/>
          </p:nvPr>
        </p:nvSpPr>
        <p:spPr>
          <a:xfrm>
            <a:off x="326838" y="793191"/>
            <a:ext cx="9941319" cy="5111262"/>
          </a:xfrm>
        </p:spPr>
        <p:txBody>
          <a:bodyPr anchor="ctr">
            <a:noAutofit/>
          </a:bodyPr>
          <a:lstStyle/>
          <a:p>
            <a:pPr>
              <a:buClr>
                <a:schemeClr val="tx1"/>
              </a:buClr>
            </a:pPr>
            <a:r>
              <a:rPr lang="en-US" altLang="en-US" sz="1800"/>
              <a:t>Types ?</a:t>
            </a:r>
          </a:p>
          <a:p>
            <a:pPr>
              <a:buClr>
                <a:schemeClr val="tx1"/>
              </a:buClr>
            </a:pPr>
            <a:r>
              <a:rPr lang="en-US" altLang="en-US" sz="1800"/>
              <a:t>The impact of new technologies on the media?</a:t>
            </a:r>
            <a:r>
              <a:rPr lang="en-GB" sz="1800" b="0" i="0">
                <a:solidFill>
                  <a:srgbClr val="374151"/>
                </a:solidFill>
                <a:effectLst/>
              </a:rPr>
              <a:t> </a:t>
            </a:r>
          </a:p>
          <a:p>
            <a:pPr>
              <a:buClr>
                <a:schemeClr val="tx1"/>
              </a:buClr>
            </a:pPr>
            <a:r>
              <a:rPr lang="en-GB" sz="1800" b="0" i="0">
                <a:solidFill>
                  <a:srgbClr val="374151"/>
                </a:solidFill>
                <a:effectLst/>
              </a:rPr>
              <a:t>Travel reviews: 89% of millennials plan travel activities based on content posted by their peers online.</a:t>
            </a:r>
          </a:p>
          <a:p>
            <a:pPr>
              <a:buClr>
                <a:schemeClr val="tx1"/>
              </a:buClr>
            </a:pPr>
            <a:r>
              <a:rPr lang="en-US" altLang="en-US" sz="1800"/>
              <a:t>Why? - </a:t>
            </a:r>
            <a:r>
              <a:rPr lang="en-GB" sz="1800" b="0" i="0">
                <a:solidFill>
                  <a:srgbClr val="374151"/>
                </a:solidFill>
                <a:effectLst/>
              </a:rPr>
              <a:t>travel inspiration and validation / preview the in-person experience that the destination has to offer from a viewpoint other than that of the brand.</a:t>
            </a:r>
          </a:p>
          <a:p>
            <a:pPr>
              <a:buClr>
                <a:schemeClr val="tx1"/>
              </a:buClr>
            </a:pPr>
            <a:r>
              <a:rPr lang="en-GB" sz="1800" b="0" i="0">
                <a:solidFill>
                  <a:srgbClr val="374151"/>
                </a:solidFill>
                <a:effectLst/>
              </a:rPr>
              <a:t>social media content is tremendously accessible and influential, and it can serve to either put off potential guests or inspire them to book</a:t>
            </a:r>
            <a:endParaRPr lang="en-US" altLang="en-US" sz="1800"/>
          </a:p>
          <a:p>
            <a:pPr algn="l"/>
            <a:r>
              <a:rPr lang="en-US" altLang="en-US" sz="1800"/>
              <a:t>The globalisation of the media? - </a:t>
            </a:r>
            <a:r>
              <a:rPr lang="en-GB" sz="1800" b="0" i="0">
                <a:solidFill>
                  <a:srgbClr val="374151"/>
                </a:solidFill>
                <a:effectLst/>
              </a:rPr>
              <a:t>Over 97% of millennials share photos and videos of their travels online, building an influential web of peer-to-peer content that serves to inspire potential guests.</a:t>
            </a:r>
          </a:p>
          <a:p>
            <a:br>
              <a:rPr lang="en-GB" sz="1800"/>
            </a:br>
            <a:r>
              <a:rPr lang="en-US" altLang="en-US" sz="1800"/>
              <a:t>The impact of the media on events?</a:t>
            </a:r>
          </a:p>
          <a:p>
            <a:pPr>
              <a:buClr>
                <a:schemeClr val="tx1"/>
              </a:buClr>
            </a:pPr>
            <a:r>
              <a:rPr lang="en-US" altLang="en-US" sz="1800"/>
              <a:t>Increased audience reach through the media? - </a:t>
            </a:r>
            <a:r>
              <a:rPr lang="en-GB" altLang="en-US" sz="1800"/>
              <a:t>Loyalty programs have become a core piece of the travel business model, and social media has had a massive impact on how hotel loyalty programs are constructed.</a:t>
            </a:r>
            <a:endParaRPr lang="en-US" altLang="en-US" sz="1800"/>
          </a:p>
          <a:p>
            <a:pPr>
              <a:buClr>
                <a:schemeClr val="tx1"/>
              </a:buClr>
            </a:pPr>
            <a:r>
              <a:rPr lang="en-US" altLang="en-US" sz="1800"/>
              <a:t>Working in partnership with the media? - </a:t>
            </a:r>
            <a:r>
              <a:rPr lang="en-GB" altLang="en-US" sz="1800"/>
              <a:t>More than 25% of millennials that participate in loyalty programs are very likely to post about a brand in exchange for loyalty points.</a:t>
            </a:r>
            <a:endParaRPr lang="en-US" altLang="en-US" sz="1800"/>
          </a:p>
          <a:p>
            <a:pPr>
              <a:buClr>
                <a:schemeClr val="tx1"/>
              </a:buClr>
            </a:pPr>
            <a:r>
              <a:rPr lang="en-US" altLang="en-US" sz="1800">
                <a:hlinkClick r:id="rId2"/>
              </a:rPr>
              <a:t>https://www.entrepreneur.com/article/286408</a:t>
            </a:r>
            <a:r>
              <a:rPr lang="en-US" altLang="en-US" sz="1800"/>
              <a:t> </a:t>
            </a:r>
          </a:p>
        </p:txBody>
      </p:sp>
    </p:spTree>
    <p:extLst>
      <p:ext uri="{BB962C8B-B14F-4D97-AF65-F5344CB8AC3E}">
        <p14:creationId xmlns:p14="http://schemas.microsoft.com/office/powerpoint/2010/main" val="955628313"/>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31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A27A-AA58-4AD5-6717-D0E761B13111}"/>
              </a:ext>
            </a:extLst>
          </p:cNvPr>
          <p:cNvSpPr>
            <a:spLocks noGrp="1"/>
          </p:cNvSpPr>
          <p:nvPr>
            <p:ph type="title"/>
          </p:nvPr>
        </p:nvSpPr>
        <p:spPr>
          <a:xfrm>
            <a:off x="306238" y="106332"/>
            <a:ext cx="10515600" cy="612337"/>
          </a:xfrm>
        </p:spPr>
        <p:txBody>
          <a:bodyPr>
            <a:normAutofit/>
          </a:bodyPr>
          <a:lstStyle/>
          <a:p>
            <a:r>
              <a:rPr lang="en-GB" sz="3600"/>
              <a:t>Let's discuss </a:t>
            </a:r>
          </a:p>
        </p:txBody>
      </p:sp>
      <p:sp>
        <p:nvSpPr>
          <p:cNvPr id="3" name="Content Placeholder 2">
            <a:extLst>
              <a:ext uri="{FF2B5EF4-FFF2-40B4-BE49-F238E27FC236}">
                <a16:creationId xmlns:a16="http://schemas.microsoft.com/office/drawing/2014/main" id="{657191E0-ECC3-59D0-680F-5A64D18359EC}"/>
              </a:ext>
            </a:extLst>
          </p:cNvPr>
          <p:cNvSpPr>
            <a:spLocks noGrp="1"/>
          </p:cNvSpPr>
          <p:nvPr>
            <p:ph idx="1"/>
          </p:nvPr>
        </p:nvSpPr>
        <p:spPr>
          <a:xfrm>
            <a:off x="52979" y="727610"/>
            <a:ext cx="12140241" cy="6190298"/>
          </a:xfrm>
        </p:spPr>
        <p:txBody>
          <a:bodyPr vert="horz" lIns="91440" tIns="45720" rIns="91440" bIns="45720" rtlCol="0" anchor="t">
            <a:noAutofit/>
          </a:bodyPr>
          <a:lstStyle/>
          <a:p>
            <a:pPr>
              <a:lnSpc>
                <a:spcPct val="120000"/>
              </a:lnSpc>
            </a:pPr>
            <a:r>
              <a:rPr lang="en-GB" sz="1600" b="1"/>
              <a:t>Travel research transformed </a:t>
            </a:r>
            <a:r>
              <a:rPr lang="en-GB" sz="1600"/>
              <a:t>- social media has had on the tourism industry to date with online reviews. </a:t>
            </a:r>
            <a:r>
              <a:rPr lang="en-GB" sz="1600" b="0" i="0">
                <a:solidFill>
                  <a:srgbClr val="374151"/>
                </a:solidFill>
                <a:effectLst/>
                <a:latin typeface="ui-sans-serif"/>
              </a:rPr>
              <a:t>89% </a:t>
            </a:r>
            <a:r>
              <a:rPr lang="en-GB" sz="1600" b="0" i="0" u="sng">
                <a:effectLst/>
                <a:latin typeface="ui-sans-serif"/>
              </a:rPr>
              <a:t>millennials</a:t>
            </a:r>
            <a:r>
              <a:rPr lang="en-GB" sz="1600" b="0" i="0">
                <a:solidFill>
                  <a:srgbClr val="374151"/>
                </a:solidFill>
                <a:effectLst/>
                <a:latin typeface="ui-sans-serif"/>
              </a:rPr>
              <a:t> plan travel activities based on content posted by their peers online Instagram / TripAdvisor.</a:t>
            </a:r>
          </a:p>
          <a:p>
            <a:pPr>
              <a:lnSpc>
                <a:spcPct val="120000"/>
              </a:lnSpc>
            </a:pPr>
            <a:r>
              <a:rPr lang="en-GB" sz="1600" b="1"/>
              <a:t>Rise in social sharing </a:t>
            </a:r>
            <a:r>
              <a:rPr lang="en-GB" sz="1600"/>
              <a:t>- People have alway</a:t>
            </a:r>
            <a:r>
              <a:rPr lang="en-GB" sz="1600" b="1"/>
              <a:t>s loved sharing photos and videos taken of their travels. has</a:t>
            </a:r>
            <a:r>
              <a:rPr lang="en-GB" sz="1600"/>
              <a:t> facilitated people's ability to share </a:t>
            </a:r>
            <a:r>
              <a:rPr lang="en-GB" sz="1600" b="1"/>
              <a:t>travel experiences with a wider audience</a:t>
            </a:r>
            <a:r>
              <a:rPr lang="en-GB" sz="1600"/>
              <a:t>.</a:t>
            </a:r>
            <a:r>
              <a:rPr lang="en-GB" sz="1600" b="1"/>
              <a:t> 97% of millennials</a:t>
            </a:r>
            <a:r>
              <a:rPr lang="en-GB" sz="1600"/>
              <a:t> share photos and videos building an influential web o</a:t>
            </a:r>
            <a:r>
              <a:rPr lang="en-GB" sz="1600" b="1"/>
              <a:t>f peer-to-peer content</a:t>
            </a:r>
            <a:r>
              <a:rPr lang="en-GB" sz="1600"/>
              <a:t> that serves to inspire potential guests. </a:t>
            </a:r>
            <a:endParaRPr lang="en-GB" sz="1600">
              <a:cs typeface="Calibri"/>
            </a:endParaRPr>
          </a:p>
          <a:p>
            <a:pPr>
              <a:lnSpc>
                <a:spcPct val="120000"/>
              </a:lnSpc>
            </a:pPr>
            <a:r>
              <a:rPr lang="en-GB" sz="1600"/>
              <a:t>Many hotels and resorts have turned to </a:t>
            </a:r>
            <a:r>
              <a:rPr lang="en-GB" sz="1600" b="1"/>
              <a:t>running social contests and campaigns</a:t>
            </a:r>
            <a:r>
              <a:rPr lang="en-GB" sz="1600"/>
              <a:t> to ensure that they get some credit for their guests' social activity. </a:t>
            </a:r>
            <a:r>
              <a:rPr lang="en-GB" sz="1600" b="1"/>
              <a:t>Kimpton Hotels </a:t>
            </a:r>
            <a:r>
              <a:rPr lang="en-GB" sz="1600"/>
              <a:t>used guests' wedding photos instead of staged, professional photographs to market their wedding venues. #KimptonWeddings</a:t>
            </a:r>
            <a:endParaRPr lang="en-GB" sz="1600">
              <a:cs typeface="Calibri"/>
            </a:endParaRPr>
          </a:p>
          <a:p>
            <a:pPr>
              <a:lnSpc>
                <a:spcPct val="120000"/>
              </a:lnSpc>
            </a:pPr>
            <a:r>
              <a:rPr lang="en-GB" sz="1600" b="1"/>
              <a:t>Enhanced customer service</a:t>
            </a:r>
            <a:r>
              <a:rPr lang="en-GB" sz="1600"/>
              <a:t> - Social media can serve as a social listening tool to find out information about your guests.</a:t>
            </a:r>
            <a:endParaRPr lang="en-GB" sz="1600">
              <a:cs typeface="Calibri"/>
            </a:endParaRPr>
          </a:p>
          <a:p>
            <a:pPr>
              <a:lnSpc>
                <a:spcPct val="120000"/>
              </a:lnSpc>
            </a:pPr>
            <a:r>
              <a:rPr lang="en-GB" sz="1600" b="1"/>
              <a:t> Reshaping travel agencies</a:t>
            </a:r>
            <a:r>
              <a:rPr lang="en-GB" sz="1600"/>
              <a:t> - Travel agencies are not obsolete -- they are still responsible for</a:t>
            </a:r>
            <a:r>
              <a:rPr lang="en-GB" sz="1600" b="1"/>
              <a:t> 55% of all airline bookings, 77% of cruise bookings, and 73% of package bookings</a:t>
            </a:r>
            <a:r>
              <a:rPr lang="en-GB" sz="1600"/>
              <a:t>. But many agencies have shifted their focus from in-person to online experiences as they adapt to new technology and market trends (OTA). </a:t>
            </a:r>
            <a:endParaRPr lang="en-GB" sz="1600">
              <a:cs typeface="Calibri"/>
            </a:endParaRPr>
          </a:p>
          <a:p>
            <a:pPr>
              <a:lnSpc>
                <a:spcPct val="120000"/>
              </a:lnSpc>
            </a:pPr>
            <a:r>
              <a:rPr lang="en-GB" sz="1600" b="1"/>
              <a:t>Changing loyalty programs </a:t>
            </a:r>
            <a:r>
              <a:rPr lang="en-GB" sz="1600"/>
              <a:t>- acquiring new customers is far more expensive than retaining existing ones. Loyalty programs have become </a:t>
            </a:r>
            <a:r>
              <a:rPr lang="en-GB" sz="1600" b="1"/>
              <a:t>a core piece of the travel business model</a:t>
            </a:r>
            <a:r>
              <a:rPr lang="en-GB" sz="1600"/>
              <a:t>, social media has had a massive impact on how hotel loyalty programs are constructed.  More than</a:t>
            </a:r>
            <a:r>
              <a:rPr lang="en-GB" sz="1600" b="1"/>
              <a:t> 25% of millennials t</a:t>
            </a:r>
            <a:r>
              <a:rPr lang="en-GB" sz="1400" b="1"/>
              <a:t>hat participate in loyalty programs</a:t>
            </a:r>
            <a:r>
              <a:rPr lang="en-GB" sz="1400"/>
              <a:t> are very likely to post about a brand in exchange for loyalty points.</a:t>
            </a:r>
            <a:endParaRPr lang="en-GB" sz="1400">
              <a:cs typeface="Calibri"/>
            </a:endParaRPr>
          </a:p>
          <a:p>
            <a:endParaRPr lang="en-GB" sz="1200">
              <a:cs typeface="Calibri"/>
            </a:endParaRPr>
          </a:p>
        </p:txBody>
      </p:sp>
    </p:spTree>
    <p:extLst>
      <p:ext uri="{BB962C8B-B14F-4D97-AF65-F5344CB8AC3E}">
        <p14:creationId xmlns:p14="http://schemas.microsoft.com/office/powerpoint/2010/main" val="269466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2D134-0EAC-5DD0-C3BA-8FB4A8CBE7C1}"/>
              </a:ext>
            </a:extLst>
          </p:cNvPr>
          <p:cNvSpPr>
            <a:spLocks noGrp="1"/>
          </p:cNvSpPr>
          <p:nvPr>
            <p:ph type="title"/>
          </p:nvPr>
        </p:nvSpPr>
        <p:spPr>
          <a:xfrm>
            <a:off x="1137034" y="609597"/>
            <a:ext cx="9392421" cy="1330841"/>
          </a:xfrm>
        </p:spPr>
        <p:txBody>
          <a:bodyPr>
            <a:normAutofit/>
          </a:bodyPr>
          <a:lstStyle/>
          <a:p>
            <a:r>
              <a:rPr lang="en-GB"/>
              <a:t>What is the difference between a Need and a Want?</a:t>
            </a:r>
          </a:p>
        </p:txBody>
      </p:sp>
      <p:sp>
        <p:nvSpPr>
          <p:cNvPr id="4" name="Content Placeholder 3">
            <a:extLst>
              <a:ext uri="{FF2B5EF4-FFF2-40B4-BE49-F238E27FC236}">
                <a16:creationId xmlns:a16="http://schemas.microsoft.com/office/drawing/2014/main" id="{9AD906E6-B8C6-4DCF-B091-2503894F7A3A}"/>
              </a:ext>
            </a:extLst>
          </p:cNvPr>
          <p:cNvSpPr>
            <a:spLocks noGrp="1"/>
          </p:cNvSpPr>
          <p:nvPr>
            <p:ph idx="1"/>
          </p:nvPr>
        </p:nvSpPr>
        <p:spPr>
          <a:xfrm>
            <a:off x="1137034" y="2198362"/>
            <a:ext cx="4958966" cy="3917773"/>
          </a:xfrm>
        </p:spPr>
        <p:txBody>
          <a:bodyPr>
            <a:normAutofit/>
          </a:bodyPr>
          <a:lstStyle/>
          <a:p>
            <a:br>
              <a:rPr lang="en-GB" sz="2000">
                <a:latin typeface="Myriad Pro (Body)"/>
              </a:rPr>
            </a:br>
            <a:r>
              <a:rPr lang="en-GB" sz="2000">
                <a:latin typeface="Myriad Pro (Body)"/>
              </a:rPr>
              <a:t>A </a:t>
            </a:r>
            <a:r>
              <a:rPr lang="en-GB" sz="2000" b="1">
                <a:latin typeface="Myriad Pro (Body)"/>
              </a:rPr>
              <a:t>need</a:t>
            </a:r>
            <a:r>
              <a:rPr lang="en-GB" sz="2000">
                <a:latin typeface="Myriad Pro (Body)"/>
              </a:rPr>
              <a:t> is something needed to </a:t>
            </a:r>
            <a:r>
              <a:rPr lang="en-GB" sz="2000" b="1">
                <a:latin typeface="Myriad Pro (Body)"/>
              </a:rPr>
              <a:t>survive </a:t>
            </a:r>
            <a:r>
              <a:rPr lang="en-GB" sz="2000">
                <a:latin typeface="Myriad Pro (Body)"/>
              </a:rPr>
              <a:t>while a …. Basic needs</a:t>
            </a:r>
            <a:br>
              <a:rPr lang="en-GB" sz="2000">
                <a:latin typeface="Myriad Pro (Body)"/>
              </a:rPr>
            </a:br>
            <a:br>
              <a:rPr lang="en-GB" sz="2000">
                <a:latin typeface="Myriad Pro (Body)"/>
              </a:rPr>
            </a:br>
            <a:r>
              <a:rPr lang="en-GB" sz="2000">
                <a:latin typeface="Myriad Pro (Body)"/>
              </a:rPr>
              <a:t>A </a:t>
            </a:r>
            <a:r>
              <a:rPr lang="en-GB" sz="2000" b="1">
                <a:latin typeface="Myriad Pro (Body)"/>
              </a:rPr>
              <a:t>want </a:t>
            </a:r>
            <a:r>
              <a:rPr lang="en-GB" sz="2000">
                <a:latin typeface="Myriad Pro (Body)"/>
              </a:rPr>
              <a:t>is something that people </a:t>
            </a:r>
            <a:r>
              <a:rPr lang="en-GB" sz="2000" b="1">
                <a:latin typeface="Myriad Pro (Body)"/>
              </a:rPr>
              <a:t>desire</a:t>
            </a:r>
            <a:r>
              <a:rPr lang="en-GB" sz="2000">
                <a:latin typeface="Myriad Pro (Body)"/>
              </a:rPr>
              <a:t> to have that they may not be able to obtained.</a:t>
            </a:r>
          </a:p>
          <a:p>
            <a:r>
              <a:rPr lang="en-GB" sz="2000" b="1">
                <a:latin typeface="Myriad Pro (Body)"/>
              </a:rPr>
              <a:t>“Asked For”’</a:t>
            </a:r>
            <a:r>
              <a:rPr lang="en-GB" sz="2000">
                <a:latin typeface="Myriad Pro (Body)"/>
              </a:rPr>
              <a:t> Needs: Some needs are very easy to identify, especially when someone asks for something. </a:t>
            </a:r>
          </a:p>
          <a:p>
            <a:endParaRPr lang="en-GB" sz="2000">
              <a:latin typeface="Myriad Pro (Body)"/>
            </a:endParaRPr>
          </a:p>
        </p:txBody>
      </p:sp>
      <p:pic>
        <p:nvPicPr>
          <p:cNvPr id="6" name="Picture 5">
            <a:extLst>
              <a:ext uri="{FF2B5EF4-FFF2-40B4-BE49-F238E27FC236}">
                <a16:creationId xmlns:a16="http://schemas.microsoft.com/office/drawing/2014/main" id="{2051A99C-545F-425A-B4BA-A6B7744F97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9287" y="1551042"/>
            <a:ext cx="2347446" cy="3755915"/>
          </a:xfrm>
          <a:prstGeom prst="rect">
            <a:avLst/>
          </a:prstGeom>
        </p:spPr>
      </p:pic>
    </p:spTree>
    <p:extLst>
      <p:ext uri="{BB962C8B-B14F-4D97-AF65-F5344CB8AC3E}">
        <p14:creationId xmlns:p14="http://schemas.microsoft.com/office/powerpoint/2010/main" val="41798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7E0E-F9B3-BABE-3815-0DE9329227F6}"/>
              </a:ext>
            </a:extLst>
          </p:cNvPr>
          <p:cNvSpPr>
            <a:spLocks noGrp="1"/>
          </p:cNvSpPr>
          <p:nvPr>
            <p:ph type="title"/>
          </p:nvPr>
        </p:nvSpPr>
        <p:spPr>
          <a:xfrm>
            <a:off x="333471" y="202101"/>
            <a:ext cx="9392421" cy="626612"/>
          </a:xfrm>
        </p:spPr>
        <p:txBody>
          <a:bodyPr>
            <a:normAutofit/>
          </a:bodyPr>
          <a:lstStyle/>
          <a:p>
            <a:r>
              <a:rPr lang="en-GB" sz="3600"/>
              <a:t>Needs Wants Demand</a:t>
            </a:r>
          </a:p>
        </p:txBody>
      </p:sp>
      <p:sp>
        <p:nvSpPr>
          <p:cNvPr id="3" name="Content Placeholder 2">
            <a:extLst>
              <a:ext uri="{FF2B5EF4-FFF2-40B4-BE49-F238E27FC236}">
                <a16:creationId xmlns:a16="http://schemas.microsoft.com/office/drawing/2014/main" id="{8AD05302-E066-BEBC-B7AB-D55004E27B9E}"/>
              </a:ext>
            </a:extLst>
          </p:cNvPr>
          <p:cNvSpPr>
            <a:spLocks noGrp="1"/>
          </p:cNvSpPr>
          <p:nvPr>
            <p:ph idx="1"/>
          </p:nvPr>
        </p:nvSpPr>
        <p:spPr>
          <a:xfrm>
            <a:off x="333471" y="1298438"/>
            <a:ext cx="4958966" cy="4730850"/>
          </a:xfrm>
        </p:spPr>
        <p:txBody>
          <a:bodyPr>
            <a:noAutofit/>
          </a:bodyPr>
          <a:lstStyle/>
          <a:p>
            <a:pPr>
              <a:lnSpc>
                <a:spcPct val="100000"/>
              </a:lnSpc>
            </a:pPr>
            <a:r>
              <a:rPr lang="en-GB" sz="2400"/>
              <a:t>Needs -  Are deficiencies which relate to fundamental human requirements.</a:t>
            </a:r>
          </a:p>
          <a:p>
            <a:pPr>
              <a:lnSpc>
                <a:spcPct val="100000"/>
              </a:lnSpc>
            </a:pPr>
            <a:r>
              <a:rPr lang="en-GB" sz="2400"/>
              <a:t>Arguably leisure and tourism are most relevant to health and self-development needs – (essential needs)</a:t>
            </a:r>
          </a:p>
          <a:p>
            <a:pPr>
              <a:lnSpc>
                <a:spcPct val="100000"/>
              </a:lnSpc>
            </a:pPr>
            <a:r>
              <a:rPr lang="en-GB" sz="2400"/>
              <a:t>Rest , Recovery, Rejuvenation, Restore, Recreate . . . Mix of Active and Passive Descriptors from Leisure and Tourism Activities.</a:t>
            </a:r>
          </a:p>
        </p:txBody>
      </p:sp>
      <p:pic>
        <p:nvPicPr>
          <p:cNvPr id="4" name="Picture 3">
            <a:extLst>
              <a:ext uri="{FF2B5EF4-FFF2-40B4-BE49-F238E27FC236}">
                <a16:creationId xmlns:a16="http://schemas.microsoft.com/office/drawing/2014/main" id="{2BE19717-A0FE-2D4E-9846-502AA2704B33}"/>
              </a:ext>
            </a:extLst>
          </p:cNvPr>
          <p:cNvPicPr>
            <a:picLocks noChangeAspect="1"/>
          </p:cNvPicPr>
          <p:nvPr/>
        </p:nvPicPr>
        <p:blipFill>
          <a:blip r:embed="rId2"/>
          <a:stretch>
            <a:fillRect/>
          </a:stretch>
        </p:blipFill>
        <p:spPr>
          <a:xfrm>
            <a:off x="6408077" y="713217"/>
            <a:ext cx="5284354" cy="4464441"/>
          </a:xfrm>
          <a:prstGeom prst="rect">
            <a:avLst/>
          </a:prstGeom>
        </p:spPr>
      </p:pic>
    </p:spTree>
    <p:extLst>
      <p:ext uri="{BB962C8B-B14F-4D97-AF65-F5344CB8AC3E}">
        <p14:creationId xmlns:p14="http://schemas.microsoft.com/office/powerpoint/2010/main" val="91959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631F-5221-A3E5-9A5F-C6D3D4216BBB}"/>
              </a:ext>
            </a:extLst>
          </p:cNvPr>
          <p:cNvSpPr>
            <a:spLocks noGrp="1"/>
          </p:cNvSpPr>
          <p:nvPr>
            <p:ph type="title"/>
          </p:nvPr>
        </p:nvSpPr>
        <p:spPr>
          <a:xfrm>
            <a:off x="484214" y="123575"/>
            <a:ext cx="3505495" cy="1622321"/>
          </a:xfrm>
        </p:spPr>
        <p:txBody>
          <a:bodyPr>
            <a:normAutofit/>
          </a:bodyPr>
          <a:lstStyle/>
          <a:p>
            <a:r>
              <a:rPr lang="en-GB" sz="3700" b="1"/>
              <a:t>MASLOW THEORY:</a:t>
            </a:r>
            <a:br>
              <a:rPr lang="en-GB" sz="3700" b="1"/>
            </a:br>
            <a:endParaRPr lang="en-GB" sz="3700" b="1"/>
          </a:p>
        </p:txBody>
      </p:sp>
      <p:sp>
        <p:nvSpPr>
          <p:cNvPr id="3" name="Content Placeholder 2">
            <a:extLst>
              <a:ext uri="{FF2B5EF4-FFF2-40B4-BE49-F238E27FC236}">
                <a16:creationId xmlns:a16="http://schemas.microsoft.com/office/drawing/2014/main" id="{23143A33-94D7-26B0-FE7E-80F587C35B76}"/>
              </a:ext>
            </a:extLst>
          </p:cNvPr>
          <p:cNvSpPr>
            <a:spLocks noGrp="1"/>
          </p:cNvSpPr>
          <p:nvPr>
            <p:ph idx="1"/>
          </p:nvPr>
        </p:nvSpPr>
        <p:spPr>
          <a:xfrm>
            <a:off x="573430" y="1442144"/>
            <a:ext cx="3505494" cy="4311892"/>
          </a:xfrm>
        </p:spPr>
        <p:txBody>
          <a:bodyPr>
            <a:normAutofit/>
          </a:bodyPr>
          <a:lstStyle/>
          <a:p>
            <a:r>
              <a:rPr lang="en-GB" sz="3200"/>
              <a:t>Physical Motivators</a:t>
            </a:r>
          </a:p>
          <a:p>
            <a:r>
              <a:rPr lang="en-GB" sz="3200"/>
              <a:t>Interpersonal Motivators</a:t>
            </a:r>
          </a:p>
          <a:p>
            <a:r>
              <a:rPr lang="en-GB" sz="3200"/>
              <a:t>Cultural Motivators</a:t>
            </a:r>
          </a:p>
          <a:p>
            <a:r>
              <a:rPr lang="en-GB" sz="3200"/>
              <a:t>Status / Prestige Motivators</a:t>
            </a:r>
          </a:p>
        </p:txBody>
      </p:sp>
      <p:pic>
        <p:nvPicPr>
          <p:cNvPr id="4" name="Picture 3">
            <a:extLst>
              <a:ext uri="{FF2B5EF4-FFF2-40B4-BE49-F238E27FC236}">
                <a16:creationId xmlns:a16="http://schemas.microsoft.com/office/drawing/2014/main" id="{04F38988-118D-E0F8-FD5F-18193F816FCE}"/>
              </a:ext>
            </a:extLst>
          </p:cNvPr>
          <p:cNvPicPr>
            <a:picLocks noChangeAspect="1"/>
          </p:cNvPicPr>
          <p:nvPr/>
        </p:nvPicPr>
        <p:blipFill>
          <a:blip r:embed="rId2"/>
          <a:stretch>
            <a:fillRect/>
          </a:stretch>
        </p:blipFill>
        <p:spPr>
          <a:xfrm>
            <a:off x="4644880" y="-19829"/>
            <a:ext cx="7547120" cy="5875345"/>
          </a:xfrm>
          <a:prstGeom prst="rect">
            <a:avLst/>
          </a:prstGeom>
          <a:effectLst/>
        </p:spPr>
      </p:pic>
    </p:spTree>
    <p:extLst>
      <p:ext uri="{BB962C8B-B14F-4D97-AF65-F5344CB8AC3E}">
        <p14:creationId xmlns:p14="http://schemas.microsoft.com/office/powerpoint/2010/main" val="3306885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2409-1E61-6233-6D7A-1EE68008A1F8}"/>
              </a:ext>
            </a:extLst>
          </p:cNvPr>
          <p:cNvSpPr>
            <a:spLocks noGrp="1"/>
          </p:cNvSpPr>
          <p:nvPr>
            <p:ph type="title"/>
          </p:nvPr>
        </p:nvSpPr>
        <p:spPr>
          <a:xfrm>
            <a:off x="838200" y="365125"/>
            <a:ext cx="10515600" cy="599609"/>
          </a:xfrm>
        </p:spPr>
        <p:txBody>
          <a:bodyPr>
            <a:normAutofit fontScale="90000"/>
          </a:bodyPr>
          <a:lstStyle/>
          <a:p>
            <a:r>
              <a:rPr lang="en-GB"/>
              <a:t>Why Maslow's Hierarchy Of Needs Matters</a:t>
            </a:r>
          </a:p>
        </p:txBody>
      </p:sp>
      <p:pic>
        <p:nvPicPr>
          <p:cNvPr id="4" name="Online Media 3" title="Why Maslow's Hierarchy Of Needs Matters">
            <a:hlinkClick r:id="" action="ppaction://media"/>
            <a:extLst>
              <a:ext uri="{FF2B5EF4-FFF2-40B4-BE49-F238E27FC236}">
                <a16:creationId xmlns:a16="http://schemas.microsoft.com/office/drawing/2014/main" id="{5189A3BD-6382-1646-D632-265339C287BD}"/>
              </a:ext>
            </a:extLst>
          </p:cNvPr>
          <p:cNvPicPr>
            <a:picLocks noGrp="1" noRot="1" noChangeAspect="1"/>
          </p:cNvPicPr>
          <p:nvPr>
            <p:ph idx="1"/>
            <a:videoFile r:link="rId1"/>
          </p:nvPr>
        </p:nvPicPr>
        <p:blipFill>
          <a:blip r:embed="rId3"/>
          <a:stretch>
            <a:fillRect/>
          </a:stretch>
        </p:blipFill>
        <p:spPr>
          <a:xfrm>
            <a:off x="1243013" y="900113"/>
            <a:ext cx="8589962" cy="4832350"/>
          </a:xfrm>
          <a:prstGeom prst="rect">
            <a:avLst/>
          </a:prstGeom>
        </p:spPr>
      </p:pic>
    </p:spTree>
    <p:extLst>
      <p:ext uri="{BB962C8B-B14F-4D97-AF65-F5344CB8AC3E}">
        <p14:creationId xmlns:p14="http://schemas.microsoft.com/office/powerpoint/2010/main" val="235325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FDB4-52FD-D097-8407-E935E059DC6A}"/>
              </a:ext>
            </a:extLst>
          </p:cNvPr>
          <p:cNvSpPr>
            <a:spLocks noGrp="1"/>
          </p:cNvSpPr>
          <p:nvPr>
            <p:ph type="title"/>
          </p:nvPr>
        </p:nvSpPr>
        <p:spPr>
          <a:xfrm>
            <a:off x="642469" y="676656"/>
            <a:ext cx="3808268" cy="5504688"/>
          </a:xfrm>
        </p:spPr>
        <p:txBody>
          <a:bodyPr>
            <a:normAutofit/>
          </a:bodyPr>
          <a:lstStyle/>
          <a:p>
            <a:r>
              <a:rPr lang="en-GB" sz="4700"/>
              <a:t>SIGMUND FREUD.</a:t>
            </a:r>
            <a:br>
              <a:rPr lang="en-GB" sz="4700"/>
            </a:br>
            <a:r>
              <a:rPr lang="en-GB" sz="4700"/>
              <a:t>Freud’s Psychoanalytic Theory</a:t>
            </a:r>
          </a:p>
        </p:txBody>
      </p:sp>
      <p:graphicFrame>
        <p:nvGraphicFramePr>
          <p:cNvPr id="5" name="Content Placeholder 2">
            <a:extLst>
              <a:ext uri="{FF2B5EF4-FFF2-40B4-BE49-F238E27FC236}">
                <a16:creationId xmlns:a16="http://schemas.microsoft.com/office/drawing/2014/main" id="{3366146D-44D8-1D9D-3420-B11EEB86545E}"/>
              </a:ext>
            </a:extLst>
          </p:cNvPr>
          <p:cNvGraphicFramePr>
            <a:graphicFrameLocks noGrp="1"/>
          </p:cNvGraphicFramePr>
          <p:nvPr>
            <p:ph idx="1"/>
            <p:extLst>
              <p:ext uri="{D42A27DB-BD31-4B8C-83A1-F6EECF244321}">
                <p14:modId xmlns:p14="http://schemas.microsoft.com/office/powerpoint/2010/main" val="2296519478"/>
              </p:ext>
            </p:extLst>
          </p:nvPr>
        </p:nvGraphicFramePr>
        <p:xfrm>
          <a:off x="5475316" y="443345"/>
          <a:ext cx="6654338" cy="5504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164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13F4-5589-5A54-0672-52B75A84B08A}"/>
              </a:ext>
            </a:extLst>
          </p:cNvPr>
          <p:cNvSpPr>
            <a:spLocks noGrp="1"/>
          </p:cNvSpPr>
          <p:nvPr>
            <p:ph type="title"/>
          </p:nvPr>
        </p:nvSpPr>
        <p:spPr>
          <a:xfrm>
            <a:off x="180434" y="95539"/>
            <a:ext cx="10834311" cy="1109978"/>
          </a:xfrm>
        </p:spPr>
        <p:txBody>
          <a:bodyPr anchor="b">
            <a:normAutofit/>
          </a:bodyPr>
          <a:lstStyle/>
          <a:p>
            <a:r>
              <a:rPr lang="en-GB" sz="3600"/>
              <a:t>THEORIES AND LINK TO TOURISM INDUSTRY</a:t>
            </a:r>
            <a:br>
              <a:rPr lang="en-GB" sz="3600"/>
            </a:br>
            <a:endParaRPr lang="en-GB" sz="3600"/>
          </a:p>
        </p:txBody>
      </p:sp>
      <p:sp>
        <p:nvSpPr>
          <p:cNvPr id="3" name="Content Placeholder 2">
            <a:extLst>
              <a:ext uri="{FF2B5EF4-FFF2-40B4-BE49-F238E27FC236}">
                <a16:creationId xmlns:a16="http://schemas.microsoft.com/office/drawing/2014/main" id="{243A28EE-6074-02B9-C56D-6D9279F7DC15}"/>
              </a:ext>
            </a:extLst>
          </p:cNvPr>
          <p:cNvSpPr>
            <a:spLocks noGrp="1"/>
          </p:cNvSpPr>
          <p:nvPr>
            <p:ph idx="1"/>
          </p:nvPr>
        </p:nvSpPr>
        <p:spPr>
          <a:xfrm>
            <a:off x="71376" y="853178"/>
            <a:ext cx="8191779" cy="5271484"/>
          </a:xfrm>
        </p:spPr>
        <p:txBody>
          <a:bodyPr anchor="t">
            <a:normAutofit/>
          </a:bodyPr>
          <a:lstStyle/>
          <a:p>
            <a:pPr>
              <a:lnSpc>
                <a:spcPct val="100000"/>
              </a:lnSpc>
            </a:pPr>
            <a:r>
              <a:rPr lang="en-GB" sz="1800"/>
              <a:t>Freud believed that events in our childhood have a great influence on </a:t>
            </a:r>
            <a:r>
              <a:rPr lang="en-GB" sz="1800" b="1"/>
              <a:t>our behaviour </a:t>
            </a:r>
            <a:r>
              <a:rPr lang="en-GB" sz="1800"/>
              <a:t>as an adult lives, shaping our </a:t>
            </a:r>
            <a:r>
              <a:rPr lang="en-GB" sz="1800" b="1"/>
              <a:t>personality and our needs</a:t>
            </a:r>
            <a:r>
              <a:rPr lang="en-GB" sz="1800"/>
              <a:t>.</a:t>
            </a:r>
          </a:p>
          <a:p>
            <a:pPr>
              <a:lnSpc>
                <a:spcPct val="100000"/>
              </a:lnSpc>
            </a:pPr>
            <a:r>
              <a:rPr lang="en-GB" sz="1800"/>
              <a:t>Why is it important to understand ‘Need Based’?</a:t>
            </a:r>
          </a:p>
          <a:p>
            <a:pPr>
              <a:lnSpc>
                <a:spcPct val="100000"/>
              </a:lnSpc>
            </a:pPr>
            <a:r>
              <a:rPr lang="en-GB" sz="1800"/>
              <a:t>Theories - like Maslow and Freud, when considering the Leisure and Tourism Industries? </a:t>
            </a:r>
          </a:p>
          <a:p>
            <a:pPr>
              <a:lnSpc>
                <a:spcPct val="100000"/>
              </a:lnSpc>
            </a:pPr>
            <a:r>
              <a:rPr lang="en-GB" sz="1800"/>
              <a:t>Decision-making and behaviour processes as well as future connection, matters of choice and emotional connection of the consumer.</a:t>
            </a:r>
          </a:p>
          <a:p>
            <a:pPr>
              <a:lnSpc>
                <a:spcPct val="100000"/>
              </a:lnSpc>
            </a:pPr>
            <a:r>
              <a:rPr lang="en-GB" sz="1800"/>
              <a:t>Modern tourist behaviour is far more complicated than tourism consumer behaviour of the past, partly due to the </a:t>
            </a:r>
            <a:r>
              <a:rPr lang="en-GB" sz="1800" b="1"/>
              <a:t>variety of possibilities available to individuals.</a:t>
            </a:r>
          </a:p>
          <a:p>
            <a:pPr>
              <a:lnSpc>
                <a:spcPct val="100000"/>
              </a:lnSpc>
            </a:pPr>
            <a:r>
              <a:rPr lang="en-GB" sz="1800" b="1"/>
              <a:t>Satisfaction</a:t>
            </a:r>
            <a:r>
              <a:rPr lang="en-GB" sz="1800"/>
              <a:t> that arises from tourist experiences.</a:t>
            </a:r>
          </a:p>
          <a:p>
            <a:pPr>
              <a:lnSpc>
                <a:spcPct val="100000"/>
              </a:lnSpc>
            </a:pPr>
            <a:r>
              <a:rPr lang="en-GB" sz="1800" b="1"/>
              <a:t>Distance </a:t>
            </a:r>
            <a:r>
              <a:rPr lang="en-GB" sz="1800"/>
              <a:t>has an important bearing on many forms of behaviour. At the individual level, distance is important in determining how the space around an individual is partitioned into intimate, personal, social-consultative, and public space, no matter where that individual is (Hall, 1959; Sommer, 1969). </a:t>
            </a:r>
          </a:p>
        </p:txBody>
      </p:sp>
      <p:pic>
        <p:nvPicPr>
          <p:cNvPr id="4" name="Picture 3">
            <a:extLst>
              <a:ext uri="{FF2B5EF4-FFF2-40B4-BE49-F238E27FC236}">
                <a16:creationId xmlns:a16="http://schemas.microsoft.com/office/drawing/2014/main" id="{A62674D2-E844-A8C3-38A8-3D082C272BCD}"/>
              </a:ext>
            </a:extLst>
          </p:cNvPr>
          <p:cNvPicPr>
            <a:picLocks noChangeAspect="1"/>
          </p:cNvPicPr>
          <p:nvPr/>
        </p:nvPicPr>
        <p:blipFill>
          <a:blip r:embed="rId2"/>
          <a:stretch>
            <a:fillRect/>
          </a:stretch>
        </p:blipFill>
        <p:spPr>
          <a:xfrm>
            <a:off x="8134669" y="1666593"/>
            <a:ext cx="3772278" cy="2829208"/>
          </a:xfrm>
          <a:prstGeom prst="rect">
            <a:avLst/>
          </a:prstGeom>
        </p:spPr>
      </p:pic>
    </p:spTree>
    <p:extLst>
      <p:ext uri="{BB962C8B-B14F-4D97-AF65-F5344CB8AC3E}">
        <p14:creationId xmlns:p14="http://schemas.microsoft.com/office/powerpoint/2010/main" val="4362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530A-766F-BA59-A181-492C233EE539}"/>
              </a:ext>
            </a:extLst>
          </p:cNvPr>
          <p:cNvSpPr>
            <a:spLocks noGrp="1"/>
          </p:cNvSpPr>
          <p:nvPr>
            <p:ph type="title"/>
          </p:nvPr>
        </p:nvSpPr>
        <p:spPr>
          <a:xfrm>
            <a:off x="125016" y="95538"/>
            <a:ext cx="7017002" cy="978189"/>
          </a:xfrm>
        </p:spPr>
        <p:txBody>
          <a:bodyPr anchor="b">
            <a:normAutofit/>
          </a:bodyPr>
          <a:lstStyle/>
          <a:p>
            <a:r>
              <a:rPr lang="en-GB" sz="3600"/>
              <a:t>Importance of studying Need Theory </a:t>
            </a:r>
          </a:p>
        </p:txBody>
      </p:sp>
      <p:sp>
        <p:nvSpPr>
          <p:cNvPr id="3" name="Content Placeholder 2">
            <a:extLst>
              <a:ext uri="{FF2B5EF4-FFF2-40B4-BE49-F238E27FC236}">
                <a16:creationId xmlns:a16="http://schemas.microsoft.com/office/drawing/2014/main" id="{3DCE6610-2020-1DC2-BDAF-8F14F9425B39}"/>
              </a:ext>
            </a:extLst>
          </p:cNvPr>
          <p:cNvSpPr>
            <a:spLocks noGrp="1"/>
          </p:cNvSpPr>
          <p:nvPr>
            <p:ph idx="1"/>
          </p:nvPr>
        </p:nvSpPr>
        <p:spPr>
          <a:xfrm>
            <a:off x="235851" y="1247699"/>
            <a:ext cx="7453422" cy="5277792"/>
          </a:xfrm>
        </p:spPr>
        <p:txBody>
          <a:bodyPr anchor="t">
            <a:normAutofit/>
          </a:bodyPr>
          <a:lstStyle/>
          <a:p>
            <a:pPr>
              <a:lnSpc>
                <a:spcPct val="100000"/>
              </a:lnSpc>
            </a:pPr>
            <a:r>
              <a:rPr lang="en-GB" sz="2400"/>
              <a:t>Travellers' motivations are critical to understand to predict future Travel Patterns.</a:t>
            </a:r>
          </a:p>
          <a:p>
            <a:pPr>
              <a:lnSpc>
                <a:spcPct val="100000"/>
              </a:lnSpc>
            </a:pPr>
            <a:r>
              <a:rPr lang="en-GB" sz="2400"/>
              <a:t>Need Theories are vital as they can be used to explain Travel Behaviours.</a:t>
            </a:r>
          </a:p>
          <a:p>
            <a:pPr>
              <a:lnSpc>
                <a:spcPct val="100000"/>
              </a:lnSpc>
            </a:pPr>
            <a:r>
              <a:rPr lang="en-GB" sz="2400"/>
              <a:t>Meeting ‘Consumer Needs / Wants’ is important for the Leisure + Tourism Industry as it leads to consumer satisfaction, which in turn, leads to future market impact - - e.g. ‘Word of Mouth Sales’ / Repeat Customers / Maintaining Customer Loyalty…..</a:t>
            </a:r>
          </a:p>
        </p:txBody>
      </p:sp>
      <p:pic>
        <p:nvPicPr>
          <p:cNvPr id="4" name="Picture 3">
            <a:extLst>
              <a:ext uri="{FF2B5EF4-FFF2-40B4-BE49-F238E27FC236}">
                <a16:creationId xmlns:a16="http://schemas.microsoft.com/office/drawing/2014/main" id="{E9359E4A-8DCB-E246-0DCD-2B7971CCF026}"/>
              </a:ext>
            </a:extLst>
          </p:cNvPr>
          <p:cNvPicPr>
            <a:picLocks noChangeAspect="1"/>
          </p:cNvPicPr>
          <p:nvPr/>
        </p:nvPicPr>
        <p:blipFill>
          <a:blip r:embed="rId2"/>
          <a:stretch>
            <a:fillRect/>
          </a:stretch>
        </p:blipFill>
        <p:spPr>
          <a:xfrm>
            <a:off x="7820684" y="1865751"/>
            <a:ext cx="4024192" cy="2756542"/>
          </a:xfrm>
          <a:prstGeom prst="rect">
            <a:avLst/>
          </a:prstGeom>
        </p:spPr>
      </p:pic>
    </p:spTree>
    <p:extLst>
      <p:ext uri="{BB962C8B-B14F-4D97-AF65-F5344CB8AC3E}">
        <p14:creationId xmlns:p14="http://schemas.microsoft.com/office/powerpoint/2010/main" val="35401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3710-2B57-EBD5-DA38-1A9A52A7DD20}"/>
              </a:ext>
            </a:extLst>
          </p:cNvPr>
          <p:cNvSpPr>
            <a:spLocks noGrp="1"/>
          </p:cNvSpPr>
          <p:nvPr>
            <p:ph type="title"/>
          </p:nvPr>
        </p:nvSpPr>
        <p:spPr>
          <a:xfrm>
            <a:off x="838200" y="365125"/>
            <a:ext cx="10515600" cy="616387"/>
          </a:xfrm>
        </p:spPr>
        <p:txBody>
          <a:bodyPr>
            <a:normAutofit fontScale="90000"/>
          </a:bodyPr>
          <a:lstStyle/>
          <a:p>
            <a:r>
              <a:rPr lang="en-GB" sz="4000"/>
              <a:t>McClelland Theory</a:t>
            </a:r>
          </a:p>
        </p:txBody>
      </p:sp>
      <p:sp>
        <p:nvSpPr>
          <p:cNvPr id="3" name="Content Placeholder 2">
            <a:extLst>
              <a:ext uri="{FF2B5EF4-FFF2-40B4-BE49-F238E27FC236}">
                <a16:creationId xmlns:a16="http://schemas.microsoft.com/office/drawing/2014/main" id="{4E47A781-6095-D97D-F266-F8E6CC4703AF}"/>
              </a:ext>
            </a:extLst>
          </p:cNvPr>
          <p:cNvSpPr>
            <a:spLocks noGrp="1"/>
          </p:cNvSpPr>
          <p:nvPr>
            <p:ph idx="1"/>
          </p:nvPr>
        </p:nvSpPr>
        <p:spPr>
          <a:xfrm>
            <a:off x="538924" y="1103879"/>
            <a:ext cx="9182878" cy="4739780"/>
          </a:xfrm>
        </p:spPr>
        <p:txBody>
          <a:bodyPr>
            <a:normAutofit fontScale="77500" lnSpcReduction="20000"/>
          </a:bodyPr>
          <a:lstStyle/>
          <a:p>
            <a:pPr>
              <a:lnSpc>
                <a:spcPct val="120000"/>
              </a:lnSpc>
            </a:pPr>
            <a:r>
              <a:rPr lang="en-GB"/>
              <a:t>Everyone is driven by one of three needs — achievement, affiliation or power. Different people are motivated by different drivers, so understanding what specifically motivates a person to complete a task can vastly improve the likelihood that they'll complete the assignment and do it well.</a:t>
            </a:r>
          </a:p>
          <a:p>
            <a:pPr>
              <a:lnSpc>
                <a:spcPct val="120000"/>
              </a:lnSpc>
            </a:pPr>
            <a:r>
              <a:rPr lang="en-GB"/>
              <a:t>So, consider this from a tourism POV.</a:t>
            </a:r>
          </a:p>
          <a:p>
            <a:pPr>
              <a:lnSpc>
                <a:spcPct val="120000"/>
              </a:lnSpc>
            </a:pPr>
            <a:r>
              <a:rPr lang="en-GB"/>
              <a:t>The strengths of the McClelland's acquired needs theory is that it provides a clear picture for the organization and the managers to know which type of job are suitable for the employees and which types of people that can make the organizations more successful</a:t>
            </a:r>
          </a:p>
          <a:p>
            <a:pPr>
              <a:lnSpc>
                <a:spcPct val="120000"/>
              </a:lnSpc>
            </a:pPr>
            <a:r>
              <a:rPr lang="en-GB" b="0" i="0">
                <a:solidFill>
                  <a:srgbClr val="040C28"/>
                </a:solidFill>
                <a:effectLst/>
                <a:latin typeface="Google Sans"/>
              </a:rPr>
              <a:t>Difference between Maslow and McClelland's theory is often used in a managerial context while Maslow's hierarchy is used in a more general context</a:t>
            </a:r>
            <a:r>
              <a:rPr lang="en-GB" b="0" i="0">
                <a:solidFill>
                  <a:srgbClr val="4D5156"/>
                </a:solidFill>
                <a:effectLst/>
                <a:latin typeface="Google Sans"/>
              </a:rPr>
              <a:t>.</a:t>
            </a:r>
            <a:endParaRPr lang="en-GB"/>
          </a:p>
        </p:txBody>
      </p:sp>
      <p:pic>
        <p:nvPicPr>
          <p:cNvPr id="4" name="Picture 3">
            <a:extLst>
              <a:ext uri="{FF2B5EF4-FFF2-40B4-BE49-F238E27FC236}">
                <a16:creationId xmlns:a16="http://schemas.microsoft.com/office/drawing/2014/main" id="{E98176A0-F33E-B899-A106-883206DD7D58}"/>
              </a:ext>
            </a:extLst>
          </p:cNvPr>
          <p:cNvPicPr>
            <a:picLocks noChangeAspect="1"/>
          </p:cNvPicPr>
          <p:nvPr/>
        </p:nvPicPr>
        <p:blipFill>
          <a:blip r:embed="rId2"/>
          <a:stretch>
            <a:fillRect/>
          </a:stretch>
        </p:blipFill>
        <p:spPr>
          <a:xfrm>
            <a:off x="9422526" y="195845"/>
            <a:ext cx="2685498" cy="1816068"/>
          </a:xfrm>
          <a:prstGeom prst="rect">
            <a:avLst/>
          </a:prstGeom>
        </p:spPr>
      </p:pic>
    </p:spTree>
    <p:extLst>
      <p:ext uri="{BB962C8B-B14F-4D97-AF65-F5344CB8AC3E}">
        <p14:creationId xmlns:p14="http://schemas.microsoft.com/office/powerpoint/2010/main" val="312975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367D7-112B-1FEF-B933-E06CF0ACB934}"/>
              </a:ext>
            </a:extLst>
          </p:cNvPr>
          <p:cNvSpPr>
            <a:spLocks noGrp="1"/>
          </p:cNvSpPr>
          <p:nvPr>
            <p:ph type="title"/>
          </p:nvPr>
        </p:nvSpPr>
        <p:spPr>
          <a:xfrm>
            <a:off x="838200" y="365126"/>
            <a:ext cx="10515600" cy="641554"/>
          </a:xfrm>
        </p:spPr>
        <p:txBody>
          <a:bodyPr>
            <a:normAutofit/>
          </a:bodyPr>
          <a:lstStyle/>
          <a:p>
            <a:r>
              <a:rPr lang="en-GB" sz="3600" err="1"/>
              <a:t>Doxeys</a:t>
            </a:r>
            <a:r>
              <a:rPr lang="en-GB" sz="3600"/>
              <a:t> </a:t>
            </a:r>
            <a:r>
              <a:rPr lang="en-GB" sz="3600" err="1"/>
              <a:t>Irridex</a:t>
            </a:r>
            <a:r>
              <a:rPr lang="en-GB" sz="3600"/>
              <a:t> model of tourism (1975)</a:t>
            </a:r>
          </a:p>
        </p:txBody>
      </p:sp>
      <p:sp>
        <p:nvSpPr>
          <p:cNvPr id="3" name="Content Placeholder 2">
            <a:extLst>
              <a:ext uri="{FF2B5EF4-FFF2-40B4-BE49-F238E27FC236}">
                <a16:creationId xmlns:a16="http://schemas.microsoft.com/office/drawing/2014/main" id="{5A354BDE-E637-F4C1-7732-09AFE72E50A7}"/>
              </a:ext>
            </a:extLst>
          </p:cNvPr>
          <p:cNvSpPr>
            <a:spLocks noGrp="1"/>
          </p:cNvSpPr>
          <p:nvPr>
            <p:ph idx="1"/>
          </p:nvPr>
        </p:nvSpPr>
        <p:spPr>
          <a:xfrm>
            <a:off x="376805" y="1088231"/>
            <a:ext cx="10515600" cy="4351338"/>
          </a:xfrm>
        </p:spPr>
        <p:txBody>
          <a:bodyPr/>
          <a:lstStyle/>
          <a:p>
            <a:r>
              <a:rPr lang="en-GB" b="0" i="0">
                <a:solidFill>
                  <a:srgbClr val="202124"/>
                </a:solidFill>
                <a:effectLst/>
                <a:latin typeface="Google Sans"/>
              </a:rPr>
              <a:t>The development of the attitudes of the local people towards tourism and tourists from positive to negative is perceived by the local people as enthusiasm, indifference, annoyance, and hostility</a:t>
            </a:r>
            <a:endParaRPr lang="en-GB"/>
          </a:p>
        </p:txBody>
      </p:sp>
      <p:pic>
        <p:nvPicPr>
          <p:cNvPr id="4" name="Picture 3">
            <a:extLst>
              <a:ext uri="{FF2B5EF4-FFF2-40B4-BE49-F238E27FC236}">
                <a16:creationId xmlns:a16="http://schemas.microsoft.com/office/drawing/2014/main" id="{6646B7DE-0033-D405-B342-F4C6E740BD27}"/>
              </a:ext>
            </a:extLst>
          </p:cNvPr>
          <p:cNvPicPr>
            <a:picLocks noChangeAspect="1"/>
          </p:cNvPicPr>
          <p:nvPr/>
        </p:nvPicPr>
        <p:blipFill>
          <a:blip r:embed="rId2"/>
          <a:stretch>
            <a:fillRect/>
          </a:stretch>
        </p:blipFill>
        <p:spPr>
          <a:xfrm>
            <a:off x="4715897" y="2335077"/>
            <a:ext cx="3434692" cy="3434692"/>
          </a:xfrm>
          <a:prstGeom prst="rect">
            <a:avLst/>
          </a:prstGeom>
        </p:spPr>
      </p:pic>
    </p:spTree>
    <p:extLst>
      <p:ext uri="{BB962C8B-B14F-4D97-AF65-F5344CB8AC3E}">
        <p14:creationId xmlns:p14="http://schemas.microsoft.com/office/powerpoint/2010/main" val="2529184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A2F3-0FA4-19B3-F8FC-00115C2FD270}"/>
              </a:ext>
            </a:extLst>
          </p:cNvPr>
          <p:cNvSpPr>
            <a:spLocks noGrp="1"/>
          </p:cNvSpPr>
          <p:nvPr>
            <p:ph type="title"/>
          </p:nvPr>
        </p:nvSpPr>
        <p:spPr>
          <a:xfrm>
            <a:off x="838200" y="365126"/>
            <a:ext cx="10515600" cy="759000"/>
          </a:xfrm>
        </p:spPr>
        <p:txBody>
          <a:bodyPr>
            <a:normAutofit/>
          </a:bodyPr>
          <a:lstStyle/>
          <a:p>
            <a:r>
              <a:rPr lang="en-GB" sz="3600"/>
              <a:t>Butler's Tourism Area Life Cycle Model (TALC)</a:t>
            </a:r>
          </a:p>
        </p:txBody>
      </p:sp>
      <p:sp>
        <p:nvSpPr>
          <p:cNvPr id="3" name="Content Placeholder 2">
            <a:extLst>
              <a:ext uri="{FF2B5EF4-FFF2-40B4-BE49-F238E27FC236}">
                <a16:creationId xmlns:a16="http://schemas.microsoft.com/office/drawing/2014/main" id="{8B5CD97D-2DE5-E1F0-9BD5-65DDDEB6AE83}"/>
              </a:ext>
            </a:extLst>
          </p:cNvPr>
          <p:cNvSpPr>
            <a:spLocks noGrp="1"/>
          </p:cNvSpPr>
          <p:nvPr>
            <p:ph idx="1"/>
          </p:nvPr>
        </p:nvSpPr>
        <p:spPr>
          <a:xfrm>
            <a:off x="578141" y="1124126"/>
            <a:ext cx="10515600" cy="4351338"/>
          </a:xfrm>
        </p:spPr>
        <p:txBody>
          <a:bodyPr/>
          <a:lstStyle/>
          <a:p>
            <a:r>
              <a:rPr lang="en-GB"/>
              <a:t>useful tool to understand the stages that a tourist attraction goes through in its life. </a:t>
            </a:r>
          </a:p>
          <a:p>
            <a:r>
              <a:rPr lang="en-GB"/>
              <a:t>It helps tourism planners and developers examine how tourist resorts can change over time in response to the changing demands of the tourist industry.</a:t>
            </a:r>
          </a:p>
        </p:txBody>
      </p:sp>
      <p:pic>
        <p:nvPicPr>
          <p:cNvPr id="4" name="Picture 3">
            <a:extLst>
              <a:ext uri="{FF2B5EF4-FFF2-40B4-BE49-F238E27FC236}">
                <a16:creationId xmlns:a16="http://schemas.microsoft.com/office/drawing/2014/main" id="{31FFCF53-2B95-9E00-4B54-CA65005F19E1}"/>
              </a:ext>
            </a:extLst>
          </p:cNvPr>
          <p:cNvPicPr>
            <a:picLocks noChangeAspect="1"/>
          </p:cNvPicPr>
          <p:nvPr/>
        </p:nvPicPr>
        <p:blipFill>
          <a:blip r:embed="rId2"/>
          <a:stretch>
            <a:fillRect/>
          </a:stretch>
        </p:blipFill>
        <p:spPr>
          <a:xfrm>
            <a:off x="5151977" y="3092887"/>
            <a:ext cx="3028950" cy="2552700"/>
          </a:xfrm>
          <a:prstGeom prst="rect">
            <a:avLst/>
          </a:prstGeom>
        </p:spPr>
      </p:pic>
    </p:spTree>
    <p:extLst>
      <p:ext uri="{BB962C8B-B14F-4D97-AF65-F5344CB8AC3E}">
        <p14:creationId xmlns:p14="http://schemas.microsoft.com/office/powerpoint/2010/main" val="3038716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19AD-471E-F9FD-B2EE-5AF3344887D0}"/>
              </a:ext>
            </a:extLst>
          </p:cNvPr>
          <p:cNvSpPr>
            <a:spLocks noGrp="1"/>
          </p:cNvSpPr>
          <p:nvPr>
            <p:ph type="title"/>
          </p:nvPr>
        </p:nvSpPr>
        <p:spPr>
          <a:xfrm>
            <a:off x="375034" y="90052"/>
            <a:ext cx="9392421" cy="526476"/>
          </a:xfrm>
        </p:spPr>
        <p:txBody>
          <a:bodyPr>
            <a:normAutofit fontScale="90000"/>
          </a:bodyPr>
          <a:lstStyle/>
          <a:p>
            <a:r>
              <a:rPr lang="en-GB" sz="3600" b="1"/>
              <a:t>Leisure activities</a:t>
            </a:r>
          </a:p>
        </p:txBody>
      </p:sp>
      <p:sp>
        <p:nvSpPr>
          <p:cNvPr id="3" name="Content Placeholder 2">
            <a:extLst>
              <a:ext uri="{FF2B5EF4-FFF2-40B4-BE49-F238E27FC236}">
                <a16:creationId xmlns:a16="http://schemas.microsoft.com/office/drawing/2014/main" id="{07B45CE8-E2AE-DB59-CC34-908DEB8C3BB7}"/>
              </a:ext>
            </a:extLst>
          </p:cNvPr>
          <p:cNvSpPr>
            <a:spLocks noGrp="1"/>
          </p:cNvSpPr>
          <p:nvPr>
            <p:ph idx="1"/>
          </p:nvPr>
        </p:nvSpPr>
        <p:spPr>
          <a:xfrm>
            <a:off x="260238" y="821995"/>
            <a:ext cx="7190509" cy="4883080"/>
          </a:xfrm>
        </p:spPr>
        <p:txBody>
          <a:bodyPr>
            <a:normAutofit fontScale="92500" lnSpcReduction="10000"/>
          </a:bodyPr>
          <a:lstStyle/>
          <a:p>
            <a:pPr>
              <a:lnSpc>
                <a:spcPct val="100000"/>
              </a:lnSpc>
            </a:pPr>
            <a:r>
              <a:rPr lang="en-GB" sz="2400"/>
              <a:t>Major factor influencing leisure activities is the </a:t>
            </a:r>
            <a:r>
              <a:rPr lang="en-GB" sz="2400" b="1"/>
              <a:t>personal factor </a:t>
            </a:r>
            <a:r>
              <a:rPr lang="en-GB" sz="2400"/>
              <a:t>determines greatly the way they perceived, understand and used.</a:t>
            </a:r>
          </a:p>
          <a:p>
            <a:pPr>
              <a:lnSpc>
                <a:spcPct val="100000"/>
              </a:lnSpc>
            </a:pPr>
            <a:r>
              <a:rPr lang="en-GB" sz="2400" err="1"/>
              <a:t>Torkildsen</a:t>
            </a:r>
            <a:r>
              <a:rPr lang="en-GB" sz="2400"/>
              <a:t> (2005) grouped the factors affecting participation in leisure activities </a:t>
            </a:r>
            <a:r>
              <a:rPr lang="en-GB" sz="2400" b="1"/>
              <a:t>under three headings</a:t>
            </a:r>
            <a:r>
              <a:rPr lang="en-GB" sz="2400"/>
              <a:t>: </a:t>
            </a:r>
          </a:p>
          <a:p>
            <a:pPr>
              <a:lnSpc>
                <a:spcPct val="100000"/>
              </a:lnSpc>
            </a:pPr>
            <a:r>
              <a:rPr lang="en-GB" sz="2400" b="1"/>
              <a:t>Individual factors</a:t>
            </a:r>
            <a:r>
              <a:rPr lang="en-GB" sz="2400"/>
              <a:t>: the stage of an individual’s life, his or her interests, attitudes, abilities, upbringing and personality the circumstances and situations in which individuals find themselves</a:t>
            </a:r>
          </a:p>
          <a:p>
            <a:pPr>
              <a:lnSpc>
                <a:spcPct val="100000"/>
              </a:lnSpc>
            </a:pPr>
            <a:r>
              <a:rPr lang="en-GB" sz="2400" b="1"/>
              <a:t>Social setting </a:t>
            </a:r>
            <a:r>
              <a:rPr lang="en-GB" sz="2400"/>
              <a:t>of which they are a part, the </a:t>
            </a:r>
            <a:r>
              <a:rPr lang="en-GB" sz="2400" b="1"/>
              <a:t>time</a:t>
            </a:r>
            <a:r>
              <a:rPr lang="en-GB" sz="2400"/>
              <a:t> at their disposal, their job and their </a:t>
            </a:r>
            <a:r>
              <a:rPr lang="en-GB" sz="2400" b="1"/>
              <a:t>income </a:t>
            </a:r>
            <a:r>
              <a:rPr lang="en-GB" sz="2400"/>
              <a:t>opportunities</a:t>
            </a:r>
          </a:p>
          <a:p>
            <a:pPr>
              <a:lnSpc>
                <a:spcPct val="100000"/>
              </a:lnSpc>
            </a:pPr>
            <a:r>
              <a:rPr lang="en-GB" sz="2400" b="1"/>
              <a:t>Support services </a:t>
            </a:r>
            <a:r>
              <a:rPr lang="en-GB" sz="2400"/>
              <a:t>available to the individual: resources, facilities, programmes and activities; their quality and attractiveness; and their management.</a:t>
            </a:r>
          </a:p>
          <a:p>
            <a:endParaRPr lang="en-GB" sz="1600"/>
          </a:p>
        </p:txBody>
      </p:sp>
      <p:pic>
        <p:nvPicPr>
          <p:cNvPr id="5" name="Picture 4" descr="A picture containing diagram&#10;&#10;Description automatically generated">
            <a:extLst>
              <a:ext uri="{FF2B5EF4-FFF2-40B4-BE49-F238E27FC236}">
                <a16:creationId xmlns:a16="http://schemas.microsoft.com/office/drawing/2014/main" id="{0F127331-9958-94FC-007F-816EBED0E9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52621" y="616528"/>
            <a:ext cx="3429668" cy="4475685"/>
          </a:xfrm>
          <a:prstGeom prst="rect">
            <a:avLst/>
          </a:prstGeom>
        </p:spPr>
      </p:pic>
    </p:spTree>
    <p:extLst>
      <p:ext uri="{BB962C8B-B14F-4D97-AF65-F5344CB8AC3E}">
        <p14:creationId xmlns:p14="http://schemas.microsoft.com/office/powerpoint/2010/main" val="346565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8D5B-48DB-FBB5-5BC9-1D73F59852AB}"/>
              </a:ext>
            </a:extLst>
          </p:cNvPr>
          <p:cNvSpPr>
            <a:spLocks noGrp="1"/>
          </p:cNvSpPr>
          <p:nvPr>
            <p:ph type="title"/>
          </p:nvPr>
        </p:nvSpPr>
        <p:spPr>
          <a:xfrm>
            <a:off x="35117" y="-2"/>
            <a:ext cx="9392421" cy="1330841"/>
          </a:xfrm>
        </p:spPr>
        <p:txBody>
          <a:bodyPr>
            <a:normAutofit/>
          </a:bodyPr>
          <a:lstStyle/>
          <a:p>
            <a:r>
              <a:rPr lang="en-GB" sz="3600" b="1"/>
              <a:t>Task </a:t>
            </a:r>
          </a:p>
        </p:txBody>
      </p:sp>
      <p:sp>
        <p:nvSpPr>
          <p:cNvPr id="3" name="Content Placeholder 2">
            <a:extLst>
              <a:ext uri="{FF2B5EF4-FFF2-40B4-BE49-F238E27FC236}">
                <a16:creationId xmlns:a16="http://schemas.microsoft.com/office/drawing/2014/main" id="{4E08F211-1B11-6023-69C2-4E23B31DF837}"/>
              </a:ext>
            </a:extLst>
          </p:cNvPr>
          <p:cNvSpPr>
            <a:spLocks noGrp="1"/>
          </p:cNvSpPr>
          <p:nvPr>
            <p:ph idx="1"/>
          </p:nvPr>
        </p:nvSpPr>
        <p:spPr>
          <a:xfrm>
            <a:off x="35117" y="1060201"/>
            <a:ext cx="12192000" cy="5797800"/>
          </a:xfrm>
        </p:spPr>
        <p:txBody>
          <a:bodyPr>
            <a:noAutofit/>
          </a:bodyPr>
          <a:lstStyle/>
          <a:p>
            <a:r>
              <a:rPr lang="en-GB" sz="1800"/>
              <a:t>TILLMAN’s </a:t>
            </a:r>
            <a:r>
              <a:rPr lang="en-GB" sz="1800" b="1"/>
              <a:t>10 identified needs </a:t>
            </a:r>
            <a:r>
              <a:rPr lang="en-GB" sz="1800"/>
              <a:t>that may determine societal leisure needs (Tillman 1974)</a:t>
            </a:r>
          </a:p>
          <a:p>
            <a:r>
              <a:rPr lang="en-GB" sz="1800"/>
              <a:t>Can you provide a range of Leisure / Tourism based LEISURE activities which would provide specific examples for Tillman’s 10 point ‘Need’ theory?</a:t>
            </a:r>
          </a:p>
          <a:p>
            <a:pPr marL="0" indent="0">
              <a:buNone/>
            </a:pPr>
            <a:r>
              <a:rPr lang="en-GB" sz="1800"/>
              <a:t>i) New Experience</a:t>
            </a:r>
          </a:p>
          <a:p>
            <a:pPr marL="0" indent="0">
              <a:buNone/>
            </a:pPr>
            <a:r>
              <a:rPr lang="en-GB" sz="1800"/>
              <a:t>ii) Relaxation</a:t>
            </a:r>
          </a:p>
          <a:p>
            <a:pPr marL="0" indent="0">
              <a:buNone/>
            </a:pPr>
            <a:r>
              <a:rPr lang="en-GB" sz="1800"/>
              <a:t>iii) Recognition / Identity</a:t>
            </a:r>
          </a:p>
          <a:p>
            <a:pPr marL="0" indent="0">
              <a:buNone/>
            </a:pPr>
            <a:r>
              <a:rPr lang="en-GB" sz="1800"/>
              <a:t>iv) Security</a:t>
            </a:r>
          </a:p>
          <a:p>
            <a:pPr marL="0" indent="0">
              <a:buNone/>
            </a:pPr>
            <a:r>
              <a:rPr lang="en-GB" sz="1800"/>
              <a:t>v) Dominance</a:t>
            </a:r>
          </a:p>
          <a:p>
            <a:pPr marL="0" indent="0">
              <a:buNone/>
            </a:pPr>
            <a:r>
              <a:rPr lang="en-GB" sz="1800"/>
              <a:t>vi) Social Interaction</a:t>
            </a:r>
          </a:p>
          <a:p>
            <a:pPr marL="0" indent="0">
              <a:buNone/>
            </a:pPr>
            <a:r>
              <a:rPr lang="en-GB" sz="1800"/>
              <a:t>vii) Mental Activity</a:t>
            </a:r>
          </a:p>
          <a:p>
            <a:pPr marL="0" indent="0">
              <a:buNone/>
            </a:pPr>
            <a:r>
              <a:rPr lang="en-GB" sz="1800"/>
              <a:t>viii)Creativity</a:t>
            </a:r>
          </a:p>
          <a:p>
            <a:pPr marL="0" indent="0">
              <a:buNone/>
            </a:pPr>
            <a:r>
              <a:rPr lang="en-GB" sz="1800"/>
              <a:t>ix) Service to Others</a:t>
            </a:r>
          </a:p>
          <a:p>
            <a:pPr marL="0" indent="0">
              <a:buNone/>
            </a:pPr>
            <a:r>
              <a:rPr lang="en-GB" sz="1800"/>
              <a:t>x) Physical Activity</a:t>
            </a:r>
            <a:endParaRPr lang="en-GB" sz="2200"/>
          </a:p>
        </p:txBody>
      </p:sp>
      <p:pic>
        <p:nvPicPr>
          <p:cNvPr id="5" name="Picture 4" descr="Text, whiteboard&#10;&#10;Description automatically generated">
            <a:extLst>
              <a:ext uri="{FF2B5EF4-FFF2-40B4-BE49-F238E27FC236}">
                <a16:creationId xmlns:a16="http://schemas.microsoft.com/office/drawing/2014/main" id="{817783BB-96A1-1324-7ACF-EE6CA59620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89962" y="2807329"/>
            <a:ext cx="3949282" cy="2636145"/>
          </a:xfrm>
          <a:prstGeom prst="rect">
            <a:avLst/>
          </a:prstGeom>
        </p:spPr>
      </p:pic>
    </p:spTree>
    <p:extLst>
      <p:ext uri="{BB962C8B-B14F-4D97-AF65-F5344CB8AC3E}">
        <p14:creationId xmlns:p14="http://schemas.microsoft.com/office/powerpoint/2010/main" val="16108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219C-36A0-DF0B-F0A6-DEAB38B76599}"/>
              </a:ext>
            </a:extLst>
          </p:cNvPr>
          <p:cNvSpPr>
            <a:spLocks noGrp="1"/>
          </p:cNvSpPr>
          <p:nvPr>
            <p:ph type="title"/>
          </p:nvPr>
        </p:nvSpPr>
        <p:spPr>
          <a:xfrm>
            <a:off x="838200" y="365126"/>
            <a:ext cx="10515600" cy="315912"/>
          </a:xfrm>
        </p:spPr>
        <p:txBody>
          <a:bodyPr>
            <a:normAutofit fontScale="90000"/>
          </a:bodyPr>
          <a:lstStyle/>
          <a:p>
            <a:r>
              <a:rPr lang="en-GB" sz="3600"/>
              <a:t>Tillman Exercise:</a:t>
            </a:r>
          </a:p>
        </p:txBody>
      </p:sp>
      <p:sp>
        <p:nvSpPr>
          <p:cNvPr id="3" name="Content Placeholder 2">
            <a:extLst>
              <a:ext uri="{FF2B5EF4-FFF2-40B4-BE49-F238E27FC236}">
                <a16:creationId xmlns:a16="http://schemas.microsoft.com/office/drawing/2014/main" id="{E3221E68-5D68-E4B4-DE5F-B10958F23C2E}"/>
              </a:ext>
            </a:extLst>
          </p:cNvPr>
          <p:cNvSpPr>
            <a:spLocks noGrp="1"/>
          </p:cNvSpPr>
          <p:nvPr>
            <p:ph idx="1"/>
          </p:nvPr>
        </p:nvSpPr>
        <p:spPr>
          <a:xfrm>
            <a:off x="485863" y="1079005"/>
            <a:ext cx="10515600" cy="4351338"/>
          </a:xfrm>
        </p:spPr>
        <p:txBody>
          <a:bodyPr>
            <a:normAutofit fontScale="85000" lnSpcReduction="20000"/>
          </a:bodyPr>
          <a:lstStyle/>
          <a:p>
            <a:r>
              <a:rPr lang="en-GB"/>
              <a:t>New Experience - - - - Adventure Activities / Extreme Sports.</a:t>
            </a:r>
          </a:p>
          <a:p>
            <a:r>
              <a:rPr lang="en-GB"/>
              <a:t>ii) Relaxation - - - - Escape / Fantasy .......</a:t>
            </a:r>
          </a:p>
          <a:p>
            <a:r>
              <a:rPr lang="en-GB"/>
              <a:t>iii) Recognition / Identity - - - - Team Sports (Captain /Coach )/ Travel Guide / Events MC .......</a:t>
            </a:r>
          </a:p>
          <a:p>
            <a:r>
              <a:rPr lang="en-GB"/>
              <a:t>iv) Security - - - - Team Player / Peer Involvement.</a:t>
            </a:r>
          </a:p>
          <a:p>
            <a:r>
              <a:rPr lang="en-GB"/>
              <a:t>v) Dominance - - - - To Direct + Control Others (Sport?)</a:t>
            </a:r>
          </a:p>
          <a:p>
            <a:r>
              <a:rPr lang="en-GB"/>
              <a:t>vi) Social Interaction - - - - Relationships to others from LETS Activities.</a:t>
            </a:r>
          </a:p>
          <a:p>
            <a:r>
              <a:rPr lang="en-GB"/>
              <a:t>vii) Mental Activity - - - - To perceive and Understand Others / Participate in Sports + Cultural Activities .....</a:t>
            </a:r>
          </a:p>
          <a:p>
            <a:r>
              <a:rPr lang="en-GB"/>
              <a:t>viii) Creativity - - - - Arts and Culture / Sporting Challenges – Sporting Skills .....</a:t>
            </a:r>
          </a:p>
          <a:p>
            <a:r>
              <a:rPr lang="en-GB"/>
              <a:t>ix) Service to Others - - - - The ‘Need to be Needed’ – Hospitality Industry .....</a:t>
            </a:r>
          </a:p>
          <a:p>
            <a:r>
              <a:rPr lang="en-GB"/>
              <a:t>x)Physical Activity----Fitness/Sports</a:t>
            </a:r>
          </a:p>
        </p:txBody>
      </p:sp>
    </p:spTree>
    <p:extLst>
      <p:ext uri="{BB962C8B-B14F-4D97-AF65-F5344CB8AC3E}">
        <p14:creationId xmlns:p14="http://schemas.microsoft.com/office/powerpoint/2010/main" val="151264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7DAD-9512-CE2B-938E-47BA9D46E9F2}"/>
              </a:ext>
            </a:extLst>
          </p:cNvPr>
          <p:cNvSpPr>
            <a:spLocks noGrp="1"/>
          </p:cNvSpPr>
          <p:nvPr>
            <p:ph type="title"/>
          </p:nvPr>
        </p:nvSpPr>
        <p:spPr>
          <a:xfrm>
            <a:off x="685413" y="188809"/>
            <a:ext cx="9392421" cy="1330841"/>
          </a:xfrm>
        </p:spPr>
        <p:txBody>
          <a:bodyPr>
            <a:normAutofit/>
          </a:bodyPr>
          <a:lstStyle/>
          <a:p>
            <a:r>
              <a:rPr lang="en-GB" sz="3600"/>
              <a:t>Motivation and need theory</a:t>
            </a:r>
          </a:p>
        </p:txBody>
      </p:sp>
      <p:sp>
        <p:nvSpPr>
          <p:cNvPr id="3" name="Content Placeholder 2">
            <a:extLst>
              <a:ext uri="{FF2B5EF4-FFF2-40B4-BE49-F238E27FC236}">
                <a16:creationId xmlns:a16="http://schemas.microsoft.com/office/drawing/2014/main" id="{5C599F7B-19D1-657D-4275-7475C4E006EF}"/>
              </a:ext>
            </a:extLst>
          </p:cNvPr>
          <p:cNvSpPr>
            <a:spLocks noGrp="1"/>
          </p:cNvSpPr>
          <p:nvPr>
            <p:ph idx="1"/>
          </p:nvPr>
        </p:nvSpPr>
        <p:spPr>
          <a:xfrm>
            <a:off x="574972" y="1470113"/>
            <a:ext cx="4958966" cy="3917773"/>
          </a:xfrm>
        </p:spPr>
        <p:txBody>
          <a:bodyPr>
            <a:normAutofit lnSpcReduction="10000"/>
          </a:bodyPr>
          <a:lstStyle/>
          <a:p>
            <a:pPr marL="0" indent="0">
              <a:buNone/>
            </a:pPr>
            <a:endParaRPr lang="en-GB" sz="2000"/>
          </a:p>
          <a:p>
            <a:pPr>
              <a:lnSpc>
                <a:spcPct val="150000"/>
              </a:lnSpc>
            </a:pPr>
            <a:r>
              <a:rPr lang="en-GB" sz="2400"/>
              <a:t>Needs and Demands are often confused.</a:t>
            </a:r>
          </a:p>
          <a:p>
            <a:pPr>
              <a:lnSpc>
                <a:spcPct val="150000"/>
              </a:lnSpc>
            </a:pPr>
            <a:r>
              <a:rPr lang="en-GB" sz="2400"/>
              <a:t>Need is fundamental - Demand is generated by Need .</a:t>
            </a:r>
          </a:p>
          <a:p>
            <a:pPr>
              <a:lnSpc>
                <a:spcPct val="150000"/>
              </a:lnSpc>
            </a:pPr>
            <a:r>
              <a:rPr lang="en-GB" sz="2400"/>
              <a:t>Need can be ‘WOOLLY’ / Demand is ‘MEASURABLE’ </a:t>
            </a:r>
          </a:p>
        </p:txBody>
      </p:sp>
      <p:pic>
        <p:nvPicPr>
          <p:cNvPr id="4" name="Picture 3">
            <a:extLst>
              <a:ext uri="{FF2B5EF4-FFF2-40B4-BE49-F238E27FC236}">
                <a16:creationId xmlns:a16="http://schemas.microsoft.com/office/drawing/2014/main" id="{D26893D4-BC56-2C20-1D44-FA83F16A6B66}"/>
              </a:ext>
            </a:extLst>
          </p:cNvPr>
          <p:cNvPicPr>
            <a:picLocks noChangeAspect="1"/>
          </p:cNvPicPr>
          <p:nvPr/>
        </p:nvPicPr>
        <p:blipFill>
          <a:blip r:embed="rId2"/>
          <a:stretch>
            <a:fillRect/>
          </a:stretch>
        </p:blipFill>
        <p:spPr>
          <a:xfrm>
            <a:off x="6658064" y="1878753"/>
            <a:ext cx="4788505" cy="3509133"/>
          </a:xfrm>
          <a:prstGeom prst="rect">
            <a:avLst/>
          </a:prstGeom>
        </p:spPr>
      </p:pic>
    </p:spTree>
    <p:extLst>
      <p:ext uri="{BB962C8B-B14F-4D97-AF65-F5344CB8AC3E}">
        <p14:creationId xmlns:p14="http://schemas.microsoft.com/office/powerpoint/2010/main" val="23189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4954-224B-716D-6E4A-8D8342D8589E}"/>
              </a:ext>
            </a:extLst>
          </p:cNvPr>
          <p:cNvSpPr>
            <a:spLocks noGrp="1"/>
          </p:cNvSpPr>
          <p:nvPr>
            <p:ph type="title"/>
          </p:nvPr>
        </p:nvSpPr>
        <p:spPr>
          <a:xfrm>
            <a:off x="63925" y="1504541"/>
            <a:ext cx="2769330" cy="2788920"/>
          </a:xfrm>
        </p:spPr>
        <p:txBody>
          <a:bodyPr anchor="ctr">
            <a:normAutofit/>
          </a:bodyPr>
          <a:lstStyle/>
          <a:p>
            <a:r>
              <a:rPr lang="en-GB" sz="4000"/>
              <a:t>Leisure / Tourism WANTS</a:t>
            </a:r>
          </a:p>
        </p:txBody>
      </p:sp>
      <p:graphicFrame>
        <p:nvGraphicFramePr>
          <p:cNvPr id="5" name="Content Placeholder 2">
            <a:extLst>
              <a:ext uri="{FF2B5EF4-FFF2-40B4-BE49-F238E27FC236}">
                <a16:creationId xmlns:a16="http://schemas.microsoft.com/office/drawing/2014/main" id="{A11323CC-073A-B7F6-4C30-68B8987CB56E}"/>
              </a:ext>
            </a:extLst>
          </p:cNvPr>
          <p:cNvGraphicFramePr>
            <a:graphicFrameLocks noGrp="1"/>
          </p:cNvGraphicFramePr>
          <p:nvPr>
            <p:ph idx="1"/>
            <p:extLst>
              <p:ext uri="{D42A27DB-BD31-4B8C-83A1-F6EECF244321}">
                <p14:modId xmlns:p14="http://schemas.microsoft.com/office/powerpoint/2010/main" val="1219718681"/>
              </p:ext>
            </p:extLst>
          </p:nvPr>
        </p:nvGraphicFramePr>
        <p:xfrm>
          <a:off x="3794296" y="288758"/>
          <a:ext cx="7559504" cy="5440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2696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BCB0B4-ADA2-FEB0-0738-029BE90556CD}"/>
              </a:ext>
            </a:extLst>
          </p:cNvPr>
          <p:cNvSpPr>
            <a:spLocks noGrp="1"/>
          </p:cNvSpPr>
          <p:nvPr>
            <p:ph idx="1"/>
          </p:nvPr>
        </p:nvSpPr>
        <p:spPr>
          <a:xfrm>
            <a:off x="169739" y="109057"/>
            <a:ext cx="11980283" cy="5774071"/>
          </a:xfrm>
        </p:spPr>
        <p:txBody>
          <a:bodyPr anchor="ctr">
            <a:noAutofit/>
          </a:bodyPr>
          <a:lstStyle/>
          <a:p>
            <a:pPr>
              <a:lnSpc>
                <a:spcPct val="100000"/>
              </a:lnSpc>
            </a:pPr>
            <a:r>
              <a:rPr lang="en-GB" sz="1900"/>
              <a:t>Wants interpreted </a:t>
            </a:r>
            <a:r>
              <a:rPr lang="en-GB" sz="1900" b="1"/>
              <a:t>as actual, revealed demands </a:t>
            </a:r>
            <a:r>
              <a:rPr lang="en-GB" sz="1900"/>
              <a:t>i.e., leisure activities and expenditures that have been realized e.g., living in privileged societies, we take much for granted / expect too much – such as global travel, cultural experiences….</a:t>
            </a:r>
          </a:p>
          <a:p>
            <a:pPr>
              <a:lnSpc>
                <a:spcPct val="100000"/>
              </a:lnSpc>
            </a:pPr>
            <a:r>
              <a:rPr lang="en-GB" sz="1900" b="1"/>
              <a:t>But WANTS / DEMANDS </a:t>
            </a:r>
            <a:r>
              <a:rPr lang="en-GB" sz="1900"/>
              <a:t>may not be realised, e.g. simply because of lack of sufficient Funding / Times / Resources.</a:t>
            </a:r>
          </a:p>
          <a:p>
            <a:pPr>
              <a:lnSpc>
                <a:spcPct val="100000"/>
              </a:lnSpc>
            </a:pPr>
            <a:r>
              <a:rPr lang="en-GB" sz="1900" b="1"/>
              <a:t>The demand side for tourism sectors is </a:t>
            </a:r>
            <a:r>
              <a:rPr lang="en-GB" sz="1900"/>
              <a:t>defined by tourists that make use of tourism products and/or services. Tourists' behaviour, motivation, preferences, and demographics are </a:t>
            </a:r>
            <a:r>
              <a:rPr lang="en-GB" sz="1900" b="1"/>
              <a:t>factors</a:t>
            </a:r>
            <a:r>
              <a:rPr lang="en-GB" sz="1900"/>
              <a:t> that </a:t>
            </a:r>
            <a:r>
              <a:rPr lang="en-GB" sz="1900" b="1"/>
              <a:t>influence the demand for tourism</a:t>
            </a:r>
            <a:r>
              <a:rPr lang="en-GB" sz="1900"/>
              <a:t>.</a:t>
            </a:r>
          </a:p>
          <a:p>
            <a:pPr>
              <a:lnSpc>
                <a:spcPct val="100000"/>
              </a:lnSpc>
            </a:pPr>
            <a:r>
              <a:rPr lang="en-GB" sz="1900"/>
              <a:t>Tourism demand </a:t>
            </a:r>
            <a:r>
              <a:rPr lang="en-GB" sz="1900" b="1"/>
              <a:t>refers to </a:t>
            </a:r>
            <a:r>
              <a:rPr lang="en-GB" sz="1900"/>
              <a:t>the total number of people who travel or wish to travel and use tourist facilities and services at places away from their places of work or residence (Cooper et al. 1993).</a:t>
            </a:r>
          </a:p>
          <a:p>
            <a:pPr>
              <a:lnSpc>
                <a:spcPct val="100000"/>
              </a:lnSpc>
            </a:pPr>
            <a:r>
              <a:rPr lang="en-GB" sz="1900" b="1"/>
              <a:t>Factors affecting </a:t>
            </a:r>
            <a:r>
              <a:rPr lang="en-GB" sz="1900"/>
              <a:t>tourism demand can be divided into </a:t>
            </a:r>
            <a:r>
              <a:rPr lang="en-GB" sz="1900" b="1"/>
              <a:t>two categories:</a:t>
            </a:r>
          </a:p>
          <a:p>
            <a:pPr algn="ctr">
              <a:lnSpc>
                <a:spcPct val="100000"/>
              </a:lnSpc>
            </a:pPr>
            <a:r>
              <a:rPr lang="en-GB" sz="1900"/>
              <a:t> </a:t>
            </a:r>
            <a:r>
              <a:rPr lang="en-GB" sz="1900" b="1"/>
              <a:t>price factors </a:t>
            </a:r>
            <a:r>
              <a:rPr lang="en-GB" sz="1900"/>
              <a:t>and </a:t>
            </a:r>
            <a:r>
              <a:rPr lang="en-GB" sz="1900" b="1"/>
              <a:t>non-price factors</a:t>
            </a:r>
          </a:p>
          <a:p>
            <a:pPr>
              <a:lnSpc>
                <a:spcPct val="100000"/>
              </a:lnSpc>
            </a:pPr>
            <a:r>
              <a:rPr lang="en-GB" sz="1900" b="1"/>
              <a:t>Flight prices </a:t>
            </a:r>
            <a:r>
              <a:rPr lang="en-GB" sz="1900"/>
              <a:t>change often, and the price tourists pay depends on </a:t>
            </a:r>
            <a:r>
              <a:rPr lang="en-GB" sz="1900" u="sng"/>
              <a:t>the day they fly, when they book</a:t>
            </a:r>
            <a:r>
              <a:rPr lang="en-GB" sz="1900"/>
              <a:t>, and the number of available seats in airlines. Flights prices also depend on tourist destinations. </a:t>
            </a:r>
            <a:r>
              <a:rPr lang="en-GB" sz="1900" b="1"/>
              <a:t>Exchange rates </a:t>
            </a:r>
            <a:r>
              <a:rPr lang="en-GB" sz="1900"/>
              <a:t>impact tourism demand. </a:t>
            </a:r>
          </a:p>
          <a:p>
            <a:pPr>
              <a:lnSpc>
                <a:spcPct val="100000"/>
              </a:lnSpc>
            </a:pPr>
            <a:r>
              <a:rPr lang="en-GB" sz="1900"/>
              <a:t>There are several </a:t>
            </a:r>
            <a:r>
              <a:rPr lang="en-GB" sz="1900" b="1"/>
              <a:t>non-price factors </a:t>
            </a:r>
            <a:r>
              <a:rPr lang="en-GB" sz="1900"/>
              <a:t>affect tourism demand. For example, </a:t>
            </a:r>
            <a:r>
              <a:rPr lang="en-GB" sz="1900" b="1"/>
              <a:t>destination image</a:t>
            </a:r>
            <a:r>
              <a:rPr lang="en-GB" sz="1900"/>
              <a:t> is an important factor. </a:t>
            </a:r>
            <a:r>
              <a:rPr lang="en-GB" sz="1900" b="1"/>
              <a:t>UK is one of the best countries </a:t>
            </a:r>
            <a:r>
              <a:rPr lang="en-GB" sz="1900"/>
              <a:t>with a historically significant attractions and world heritage sites. </a:t>
            </a:r>
          </a:p>
          <a:p>
            <a:pPr>
              <a:lnSpc>
                <a:spcPct val="100000"/>
              </a:lnSpc>
            </a:pPr>
            <a:r>
              <a:rPr lang="en-GB" sz="1900" b="1"/>
              <a:t>Weather conditions </a:t>
            </a:r>
            <a:r>
              <a:rPr lang="en-GB" sz="1900"/>
              <a:t>also play an important role in tourism demand.</a:t>
            </a:r>
          </a:p>
        </p:txBody>
      </p:sp>
    </p:spTree>
    <p:extLst>
      <p:ext uri="{BB962C8B-B14F-4D97-AF65-F5344CB8AC3E}">
        <p14:creationId xmlns:p14="http://schemas.microsoft.com/office/powerpoint/2010/main" val="271201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0599-4E1B-AD5C-74E1-5CB4832325B8}"/>
              </a:ext>
            </a:extLst>
          </p:cNvPr>
          <p:cNvSpPr>
            <a:spLocks noGrp="1"/>
          </p:cNvSpPr>
          <p:nvPr>
            <p:ph type="title"/>
          </p:nvPr>
        </p:nvSpPr>
        <p:spPr>
          <a:xfrm>
            <a:off x="559000" y="620411"/>
            <a:ext cx="1571804" cy="3387497"/>
          </a:xfrm>
        </p:spPr>
        <p:txBody>
          <a:bodyPr anchor="b">
            <a:normAutofit/>
          </a:bodyPr>
          <a:lstStyle/>
          <a:p>
            <a:r>
              <a:rPr lang="en-GB" sz="3200"/>
              <a:t>Future Demand – </a:t>
            </a:r>
            <a:r>
              <a:rPr lang="en-GB" sz="2800"/>
              <a:t>NEED - WANTS</a:t>
            </a:r>
            <a:endParaRPr lang="en-GB" sz="3200"/>
          </a:p>
        </p:txBody>
      </p:sp>
      <p:sp>
        <p:nvSpPr>
          <p:cNvPr id="3" name="Content Placeholder 2">
            <a:extLst>
              <a:ext uri="{FF2B5EF4-FFF2-40B4-BE49-F238E27FC236}">
                <a16:creationId xmlns:a16="http://schemas.microsoft.com/office/drawing/2014/main" id="{C54B844E-7160-563F-8333-F8E695CAAE9A}"/>
              </a:ext>
            </a:extLst>
          </p:cNvPr>
          <p:cNvSpPr>
            <a:spLocks noGrp="1"/>
          </p:cNvSpPr>
          <p:nvPr>
            <p:ph idx="1"/>
          </p:nvPr>
        </p:nvSpPr>
        <p:spPr>
          <a:xfrm>
            <a:off x="2260601" y="117072"/>
            <a:ext cx="9372400" cy="6042428"/>
          </a:xfrm>
        </p:spPr>
        <p:txBody>
          <a:bodyPr anchor="ctr">
            <a:noAutofit/>
          </a:bodyPr>
          <a:lstStyle/>
          <a:p>
            <a:r>
              <a:rPr lang="en-GB" sz="2100"/>
              <a:t>What are your thoughts as to  future Leisure / Tourism NEEDS??</a:t>
            </a:r>
          </a:p>
          <a:p>
            <a:r>
              <a:rPr lang="en-GB" sz="2100"/>
              <a:t>What does the Future ‘Leisure / Tourism Industry need to be considerate of?</a:t>
            </a:r>
          </a:p>
          <a:p>
            <a:r>
              <a:rPr lang="en-GB" sz="2100" b="1"/>
              <a:t>Economic impact of tourism: </a:t>
            </a:r>
            <a:r>
              <a:rPr lang="en-GB" sz="2100"/>
              <a:t>Tourism has greatly contributed to the economies of countries. For instance, it contributed £127.4bn to the UK economy in 2015 (VisitBritain, 2017). Approximately 3 million people are engaged in the tourism industry in the UK.</a:t>
            </a:r>
          </a:p>
          <a:p>
            <a:r>
              <a:rPr lang="en-GB" sz="2100" b="1"/>
              <a:t>Social impact of tourism</a:t>
            </a:r>
            <a:r>
              <a:rPr lang="en-GB" sz="2100"/>
              <a:t>: </a:t>
            </a:r>
            <a:r>
              <a:rPr lang="en-GB" sz="2100" b="0" i="0">
                <a:effectLst/>
              </a:rPr>
              <a:t>Tourism impact on the socio-cultural environment of a country. As tourists visit different countries, contact with the local people. Tourists and hosts have an opportunity to know each other’s cultures and leads to understanding of diversity.</a:t>
            </a:r>
          </a:p>
          <a:p>
            <a:r>
              <a:rPr lang="en-GB" sz="2100" b="1"/>
              <a:t>Environmental impact of tourism</a:t>
            </a:r>
            <a:r>
              <a:rPr lang="en-GB" sz="2100"/>
              <a:t>: While tourism brings about a lot of </a:t>
            </a:r>
            <a:r>
              <a:rPr lang="en-GB" sz="2100" b="1"/>
              <a:t>socio-economic benefits</a:t>
            </a:r>
            <a:r>
              <a:rPr lang="en-GB" sz="2100"/>
              <a:t>, some </a:t>
            </a:r>
            <a:r>
              <a:rPr lang="en-GB" sz="2100" b="1"/>
              <a:t>negative impacts on environment </a:t>
            </a:r>
            <a:r>
              <a:rPr lang="en-GB" sz="2100"/>
              <a:t>like waste, deforestation, and environmental damage are some of the challenges. </a:t>
            </a:r>
          </a:p>
          <a:p>
            <a:r>
              <a:rPr lang="en-GB" sz="2100"/>
              <a:t>Positively as tourism industry grows, both public and private sector organisations </a:t>
            </a:r>
            <a:r>
              <a:rPr lang="en-GB" sz="2100" b="1"/>
              <a:t>start focusing </a:t>
            </a:r>
            <a:r>
              <a:rPr lang="en-GB" sz="2100"/>
              <a:t>on conservation and preservation of the environment. Enhancing the idea of </a:t>
            </a:r>
            <a:r>
              <a:rPr lang="en-GB" sz="2100" b="1"/>
              <a:t>sustainable tourism development </a:t>
            </a:r>
            <a:r>
              <a:rPr lang="en-GB" sz="2100"/>
              <a:t>practices.</a:t>
            </a:r>
          </a:p>
        </p:txBody>
      </p:sp>
    </p:spTree>
    <p:extLst>
      <p:ext uri="{BB962C8B-B14F-4D97-AF65-F5344CB8AC3E}">
        <p14:creationId xmlns:p14="http://schemas.microsoft.com/office/powerpoint/2010/main" val="366296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9CE8-0B05-0668-CBD9-6150321F0A46}"/>
              </a:ext>
            </a:extLst>
          </p:cNvPr>
          <p:cNvSpPr>
            <a:spLocks noGrp="1"/>
          </p:cNvSpPr>
          <p:nvPr>
            <p:ph type="title"/>
          </p:nvPr>
        </p:nvSpPr>
        <p:spPr>
          <a:xfrm>
            <a:off x="838200" y="365126"/>
            <a:ext cx="10515600" cy="1325563"/>
          </a:xfrm>
        </p:spPr>
        <p:txBody>
          <a:bodyPr anchor="ctr">
            <a:normAutofit/>
          </a:bodyPr>
          <a:lstStyle/>
          <a:p>
            <a:r>
              <a:rPr lang="en-GB"/>
              <a:t>Case study : Edinburgh Festival Fringe </a:t>
            </a:r>
            <a:br>
              <a:rPr lang="en-GB"/>
            </a:br>
            <a:endParaRPr lang="en-GB"/>
          </a:p>
        </p:txBody>
      </p:sp>
      <p:sp>
        <p:nvSpPr>
          <p:cNvPr id="3" name="Content Placeholder 2">
            <a:extLst>
              <a:ext uri="{FF2B5EF4-FFF2-40B4-BE49-F238E27FC236}">
                <a16:creationId xmlns:a16="http://schemas.microsoft.com/office/drawing/2014/main" id="{43CD826B-DFC8-C4BE-0388-DFA970A84F13}"/>
              </a:ext>
            </a:extLst>
          </p:cNvPr>
          <p:cNvSpPr>
            <a:spLocks noGrp="1"/>
          </p:cNvSpPr>
          <p:nvPr>
            <p:ph sz="half" idx="1"/>
          </p:nvPr>
        </p:nvSpPr>
        <p:spPr>
          <a:xfrm>
            <a:off x="838200" y="1825625"/>
            <a:ext cx="5156200" cy="3809862"/>
          </a:xfrm>
        </p:spPr>
        <p:txBody>
          <a:bodyPr>
            <a:normAutofit/>
          </a:bodyPr>
          <a:lstStyle/>
          <a:p>
            <a:r>
              <a:rPr lang="en-GB"/>
              <a:t>The Edinburgh Festival Fringe is an ideal case study due to its global cultural significance and the substantial influx of visitors it attracts each year.</a:t>
            </a:r>
          </a:p>
          <a:p>
            <a:r>
              <a:rPr lang="en-GB">
                <a:hlinkClick r:id="rId2"/>
              </a:rPr>
              <a:t>https://www.edfringe.com/</a:t>
            </a:r>
            <a:endParaRPr lang="en-GB"/>
          </a:p>
          <a:p>
            <a:r>
              <a:rPr lang="en-GB"/>
              <a:t>In groups you will analyse a section about this event. </a:t>
            </a:r>
          </a:p>
        </p:txBody>
      </p:sp>
      <p:pic>
        <p:nvPicPr>
          <p:cNvPr id="4" name="Picture 3">
            <a:extLst>
              <a:ext uri="{FF2B5EF4-FFF2-40B4-BE49-F238E27FC236}">
                <a16:creationId xmlns:a16="http://schemas.microsoft.com/office/drawing/2014/main" id="{C97856C4-0D95-CAD4-A464-07278BE15F6A}"/>
              </a:ext>
            </a:extLst>
          </p:cNvPr>
          <p:cNvPicPr>
            <a:picLocks noChangeAspect="1"/>
          </p:cNvPicPr>
          <p:nvPr/>
        </p:nvPicPr>
        <p:blipFill>
          <a:blip r:embed="rId3"/>
          <a:srcRect l="3167" r="6494" b="-1"/>
          <a:stretch/>
        </p:blipFill>
        <p:spPr>
          <a:xfrm>
            <a:off x="6197600" y="1825625"/>
            <a:ext cx="5156200" cy="3809862"/>
          </a:xfrm>
          <a:prstGeom prst="rect">
            <a:avLst/>
          </a:prstGeom>
          <a:noFill/>
        </p:spPr>
      </p:pic>
    </p:spTree>
    <p:extLst>
      <p:ext uri="{BB962C8B-B14F-4D97-AF65-F5344CB8AC3E}">
        <p14:creationId xmlns:p14="http://schemas.microsoft.com/office/powerpoint/2010/main" val="833320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49C7-32BD-967C-A16D-7B241D8D390A}"/>
              </a:ext>
            </a:extLst>
          </p:cNvPr>
          <p:cNvSpPr>
            <a:spLocks noGrp="1"/>
          </p:cNvSpPr>
          <p:nvPr>
            <p:ph type="title"/>
          </p:nvPr>
        </p:nvSpPr>
        <p:spPr>
          <a:xfrm>
            <a:off x="152400" y="47626"/>
            <a:ext cx="10515600" cy="1325563"/>
          </a:xfrm>
        </p:spPr>
        <p:txBody>
          <a:bodyPr/>
          <a:lstStyle/>
          <a:p>
            <a:r>
              <a:rPr lang="en-GB" b="1"/>
              <a:t>Economic Impact on Edinburgh:</a:t>
            </a:r>
            <a:br>
              <a:rPr lang="en-GB" b="1"/>
            </a:br>
            <a:endParaRPr lang="en-GB"/>
          </a:p>
        </p:txBody>
      </p:sp>
      <p:sp>
        <p:nvSpPr>
          <p:cNvPr id="3" name="Content Placeholder 2">
            <a:extLst>
              <a:ext uri="{FF2B5EF4-FFF2-40B4-BE49-F238E27FC236}">
                <a16:creationId xmlns:a16="http://schemas.microsoft.com/office/drawing/2014/main" id="{4B37FE04-BD9B-59E1-6251-01E535476BD5}"/>
              </a:ext>
            </a:extLst>
          </p:cNvPr>
          <p:cNvSpPr>
            <a:spLocks noGrp="1"/>
          </p:cNvSpPr>
          <p:nvPr>
            <p:ph idx="1"/>
          </p:nvPr>
        </p:nvSpPr>
        <p:spPr>
          <a:xfrm>
            <a:off x="838200" y="1095090"/>
            <a:ext cx="10515600" cy="4892960"/>
          </a:xfrm>
        </p:spPr>
        <p:txBody>
          <a:bodyPr>
            <a:normAutofit fontScale="40000" lnSpcReduction="20000"/>
          </a:bodyPr>
          <a:lstStyle/>
          <a:p>
            <a:pPr>
              <a:lnSpc>
                <a:spcPct val="110000"/>
              </a:lnSpc>
              <a:buFont typeface="Arial" panose="020B0604020202020204" pitchFamily="34" charset="0"/>
              <a:buChar char="•"/>
            </a:pPr>
            <a:r>
              <a:rPr lang="en-GB" sz="5000" b="1"/>
              <a:t>Tourism Revenue</a:t>
            </a:r>
            <a:r>
              <a:rPr lang="en-GB" sz="5000"/>
              <a:t>: discuss the surge in tourism, visitor spending on accommodation, food, and activities. The Fringe generates significant economic activity, contributing millions to the local economy.</a:t>
            </a:r>
          </a:p>
          <a:p>
            <a:pPr>
              <a:lnSpc>
                <a:spcPct val="110000"/>
              </a:lnSpc>
              <a:buFont typeface="Arial" panose="020B0604020202020204" pitchFamily="34" charset="0"/>
              <a:buChar char="•"/>
            </a:pPr>
            <a:r>
              <a:rPr lang="en-GB" sz="5000" b="1"/>
              <a:t>Local Businesses</a:t>
            </a:r>
            <a:r>
              <a:rPr lang="en-GB" sz="5000"/>
              <a:t>: consider how local businesses, especially those in hospitality and retail, benefit from increased footfall during the festival.</a:t>
            </a:r>
          </a:p>
          <a:p>
            <a:pPr>
              <a:lnSpc>
                <a:spcPct val="110000"/>
              </a:lnSpc>
              <a:buFont typeface="Arial" panose="020B0604020202020204" pitchFamily="34" charset="0"/>
              <a:buChar char="•"/>
            </a:pPr>
            <a:r>
              <a:rPr lang="en-GB" sz="5000" b="1"/>
              <a:t>Job Creation</a:t>
            </a:r>
            <a:r>
              <a:rPr lang="en-GB" sz="5000"/>
              <a:t>: The festival creates temporary jobs in event management, hospitality, and tourism sectors. </a:t>
            </a:r>
          </a:p>
          <a:p>
            <a:pPr>
              <a:lnSpc>
                <a:spcPct val="110000"/>
              </a:lnSpc>
              <a:buFont typeface="Arial" panose="020B0604020202020204" pitchFamily="34" charset="0"/>
              <a:buChar char="•"/>
            </a:pPr>
            <a:r>
              <a:rPr lang="en-GB" sz="5000"/>
              <a:t>(This could be explored in terms of both direct and indirect employment impacts).</a:t>
            </a:r>
          </a:p>
          <a:p>
            <a:pPr>
              <a:lnSpc>
                <a:spcPct val="110000"/>
              </a:lnSpc>
            </a:pPr>
            <a:r>
              <a:rPr lang="en-GB" sz="5000"/>
              <a:t>VisitScotland and the Edinburgh City Council often release statistics on the economic contribution of major events. For example: </a:t>
            </a:r>
            <a:r>
              <a:rPr lang="en-GB" sz="5000" b="1"/>
              <a:t>Report to Search</a:t>
            </a:r>
            <a:r>
              <a:rPr lang="en-GB" sz="5000"/>
              <a:t>: "The Economic Impact of the Edinburgh Festival Fringe.“</a:t>
            </a:r>
          </a:p>
          <a:p>
            <a:pPr>
              <a:lnSpc>
                <a:spcPct val="110000"/>
              </a:lnSpc>
            </a:pPr>
            <a:r>
              <a:rPr lang="en-GB" sz="5000" b="1"/>
              <a:t>You can consider a framework such as : Multiplier Effect</a:t>
            </a:r>
            <a:r>
              <a:rPr lang="en-GB" sz="5000"/>
              <a:t> to show how spending circulates within the local economy.</a:t>
            </a:r>
          </a:p>
          <a:p>
            <a:pPr>
              <a:lnSpc>
                <a:spcPct val="110000"/>
              </a:lnSpc>
              <a:buFont typeface="Arial" panose="020B0604020202020204" pitchFamily="34" charset="0"/>
              <a:buChar char="•"/>
            </a:pPr>
            <a:endParaRPr lang="en-GB"/>
          </a:p>
          <a:p>
            <a:endParaRPr lang="en-GB"/>
          </a:p>
        </p:txBody>
      </p:sp>
    </p:spTree>
    <p:extLst>
      <p:ext uri="{BB962C8B-B14F-4D97-AF65-F5344CB8AC3E}">
        <p14:creationId xmlns:p14="http://schemas.microsoft.com/office/powerpoint/2010/main" val="13964452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88366-4541-964A-6F78-9D6BF2230413}"/>
              </a:ext>
            </a:extLst>
          </p:cNvPr>
          <p:cNvSpPr>
            <a:spLocks noGrp="1"/>
          </p:cNvSpPr>
          <p:nvPr>
            <p:ph type="title"/>
          </p:nvPr>
        </p:nvSpPr>
        <p:spPr>
          <a:xfrm>
            <a:off x="82550" y="22226"/>
            <a:ext cx="10515600" cy="1325563"/>
          </a:xfrm>
        </p:spPr>
        <p:txBody>
          <a:bodyPr/>
          <a:lstStyle/>
          <a:p>
            <a:r>
              <a:rPr lang="en-GB" b="1"/>
              <a:t>Cultural Significance:</a:t>
            </a:r>
            <a:br>
              <a:rPr lang="en-GB" b="1"/>
            </a:br>
            <a:endParaRPr lang="en-GB"/>
          </a:p>
        </p:txBody>
      </p:sp>
      <p:sp>
        <p:nvSpPr>
          <p:cNvPr id="3" name="Content Placeholder 2">
            <a:extLst>
              <a:ext uri="{FF2B5EF4-FFF2-40B4-BE49-F238E27FC236}">
                <a16:creationId xmlns:a16="http://schemas.microsoft.com/office/drawing/2014/main" id="{698C8064-1389-A664-06ED-A97FE6E88389}"/>
              </a:ext>
            </a:extLst>
          </p:cNvPr>
          <p:cNvSpPr>
            <a:spLocks noGrp="1"/>
          </p:cNvSpPr>
          <p:nvPr>
            <p:ph idx="1"/>
          </p:nvPr>
        </p:nvSpPr>
        <p:spPr>
          <a:xfrm>
            <a:off x="304001" y="840538"/>
            <a:ext cx="10515600" cy="5308885"/>
          </a:xfrm>
        </p:spPr>
        <p:txBody>
          <a:bodyPr>
            <a:normAutofit fontScale="77500" lnSpcReduction="20000"/>
          </a:bodyPr>
          <a:lstStyle/>
          <a:p>
            <a:pPr>
              <a:lnSpc>
                <a:spcPct val="110000"/>
              </a:lnSpc>
              <a:buFont typeface="Arial" panose="020B0604020202020204" pitchFamily="34" charset="0"/>
              <a:buChar char="•"/>
            </a:pPr>
            <a:r>
              <a:rPr lang="en-GB" b="1"/>
              <a:t>Global Artistic Platform</a:t>
            </a:r>
            <a:r>
              <a:rPr lang="en-GB"/>
              <a:t>: The Fringe is one of the most influential festivals globally, offering a platform for both established and emerging artists. </a:t>
            </a:r>
          </a:p>
          <a:p>
            <a:pPr marL="0" indent="0">
              <a:lnSpc>
                <a:spcPct val="110000"/>
              </a:lnSpc>
              <a:buNone/>
            </a:pPr>
            <a:r>
              <a:rPr lang="en-GB"/>
              <a:t>- You could discuss its role in shaping cultural trends and its reputation as a hub for innovation in the arts.</a:t>
            </a:r>
          </a:p>
          <a:p>
            <a:pPr>
              <a:lnSpc>
                <a:spcPct val="110000"/>
              </a:lnSpc>
              <a:buFont typeface="Arial" panose="020B0604020202020204" pitchFamily="34" charset="0"/>
              <a:buChar char="•"/>
            </a:pPr>
            <a:r>
              <a:rPr lang="en-GB" b="1"/>
              <a:t>Community Engagement</a:t>
            </a:r>
            <a:r>
              <a:rPr lang="en-GB"/>
              <a:t>: Examine how the festival brings together local and international audiences, fostering cultural exchange and enriching Edinburgh’s identity as a city of the arts.</a:t>
            </a:r>
          </a:p>
          <a:p>
            <a:pPr>
              <a:lnSpc>
                <a:spcPct val="110000"/>
              </a:lnSpc>
            </a:pPr>
            <a:r>
              <a:rPr lang="en-GB"/>
              <a:t>Look into research on how such festivals contribute to cultural diversity, innovation in the arts, and international exchange. </a:t>
            </a:r>
          </a:p>
          <a:p>
            <a:pPr>
              <a:lnSpc>
                <a:spcPct val="110000"/>
              </a:lnSpc>
            </a:pPr>
            <a:r>
              <a:rPr lang="en-GB" b="1"/>
              <a:t>Useful search words / Keywords</a:t>
            </a:r>
            <a:r>
              <a:rPr lang="en-GB"/>
              <a:t>: "Edinburgh Fringe cultural significance," "festivals and cultural tourism," and "arts and economic development.“</a:t>
            </a:r>
          </a:p>
          <a:p>
            <a:pPr>
              <a:lnSpc>
                <a:spcPct val="110000"/>
              </a:lnSpc>
            </a:pPr>
            <a:r>
              <a:rPr lang="en-GB"/>
              <a:t>Consider finding out about Heritage Tourism Theory : </a:t>
            </a:r>
            <a:r>
              <a:rPr kumimoji="0" lang="en-US" altLang="en-US" sz="2800" b="0" i="0" u="none" strike="noStrike" cap="none" normalizeH="0" baseline="0">
                <a:ln>
                  <a:noFill/>
                </a:ln>
                <a:solidFill>
                  <a:schemeClr val="tx1"/>
                </a:solidFill>
                <a:effectLst/>
                <a:latin typeface="Arial" panose="020B0604020202020204" pitchFamily="34" charset="0"/>
              </a:rPr>
              <a:t>Edinburgh's </a:t>
            </a:r>
            <a:r>
              <a:rPr kumimoji="0" lang="en-US" altLang="en-US" sz="2800" b="1" i="0" u="none" strike="noStrike" cap="none" normalizeH="0" baseline="0">
                <a:ln>
                  <a:noFill/>
                </a:ln>
                <a:solidFill>
                  <a:schemeClr val="tx1"/>
                </a:solidFill>
                <a:effectLst/>
                <a:latin typeface="Arial" panose="020B0604020202020204" pitchFamily="34" charset="0"/>
              </a:rPr>
              <a:t>UNESCO World Heritage status </a:t>
            </a:r>
            <a:r>
              <a:rPr kumimoji="0" lang="en-US" altLang="en-US" sz="2800" b="0" i="0" u="none" strike="noStrike" cap="none" normalizeH="0" baseline="0">
                <a:ln>
                  <a:noFill/>
                </a:ln>
                <a:solidFill>
                  <a:schemeClr val="tx1"/>
                </a:solidFill>
                <a:effectLst/>
                <a:latin typeface="Arial" panose="020B0604020202020204" pitchFamily="34" charset="0"/>
              </a:rPr>
              <a:t>and draws tourists interested in both the modern festival and the city’s historical and cultural heritage.</a:t>
            </a:r>
            <a:endParaRPr lang="en-GB"/>
          </a:p>
          <a:p>
            <a:pPr>
              <a:lnSpc>
                <a:spcPct val="110000"/>
              </a:lnSpc>
            </a:pPr>
            <a:endParaRPr lang="en-GB"/>
          </a:p>
          <a:p>
            <a:pPr>
              <a:lnSpc>
                <a:spcPct val="110000"/>
              </a:lnSpc>
              <a:buFont typeface="Arial" panose="020B0604020202020204" pitchFamily="34" charset="0"/>
              <a:buChar char="•"/>
            </a:pPr>
            <a:endParaRPr lang="en-GB"/>
          </a:p>
          <a:p>
            <a:pPr>
              <a:lnSpc>
                <a:spcPct val="110000"/>
              </a:lnSpc>
              <a:buFont typeface="Arial" panose="020B0604020202020204" pitchFamily="34" charset="0"/>
              <a:buChar char="•"/>
            </a:pPr>
            <a:endParaRPr lang="en-GB"/>
          </a:p>
          <a:p>
            <a:endParaRPr lang="en-GB"/>
          </a:p>
        </p:txBody>
      </p:sp>
    </p:spTree>
    <p:extLst>
      <p:ext uri="{BB962C8B-B14F-4D97-AF65-F5344CB8AC3E}">
        <p14:creationId xmlns:p14="http://schemas.microsoft.com/office/powerpoint/2010/main" val="1048277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9DB7C-53D3-8437-F452-245A240CD290}"/>
              </a:ext>
            </a:extLst>
          </p:cNvPr>
          <p:cNvSpPr>
            <a:spLocks noGrp="1"/>
          </p:cNvSpPr>
          <p:nvPr>
            <p:ph type="title"/>
          </p:nvPr>
        </p:nvSpPr>
        <p:spPr>
          <a:xfrm>
            <a:off x="234950" y="150688"/>
            <a:ext cx="10515600" cy="586900"/>
          </a:xfrm>
        </p:spPr>
        <p:txBody>
          <a:bodyPr>
            <a:normAutofit fontScale="90000"/>
          </a:bodyPr>
          <a:lstStyle/>
          <a:p>
            <a:r>
              <a:rPr lang="en-GB"/>
              <a:t>Heritage Tourism Theory</a:t>
            </a:r>
          </a:p>
        </p:txBody>
      </p:sp>
      <p:sp>
        <p:nvSpPr>
          <p:cNvPr id="4" name="Rectangle 1">
            <a:extLst>
              <a:ext uri="{FF2B5EF4-FFF2-40B4-BE49-F238E27FC236}">
                <a16:creationId xmlns:a16="http://schemas.microsoft.com/office/drawing/2014/main" id="{E1894E6F-0758-4AA5-6D84-61E9B8939BD0}"/>
              </a:ext>
            </a:extLst>
          </p:cNvPr>
          <p:cNvSpPr>
            <a:spLocks noGrp="1" noChangeArrowheads="1"/>
          </p:cNvSpPr>
          <p:nvPr>
            <p:ph idx="1"/>
          </p:nvPr>
        </p:nvSpPr>
        <p:spPr bwMode="auto">
          <a:xfrm>
            <a:off x="234950" y="1291585"/>
            <a:ext cx="1111885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0" i="0" u="none" strike="noStrike" cap="none" normalizeH="0" baseline="0">
                <a:ln>
                  <a:noFill/>
                </a:ln>
                <a:solidFill>
                  <a:schemeClr val="tx1"/>
                </a:solidFill>
                <a:effectLst/>
              </a:rPr>
              <a:t>Heritage tourism involves travel aimed at experiencing the history, art, and cultural heritage of a destination. It’s closely related to how destinations preserve and promote their cultural assets, such as historical landmarks, festivals, and traditions.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a:ln>
                  <a:noFill/>
                </a:ln>
                <a:solidFill>
                  <a:schemeClr val="tx1"/>
                </a:solidFill>
                <a:effectLst/>
              </a:rPr>
              <a:t>Application to Edinburgh Fringe</a:t>
            </a:r>
            <a:r>
              <a:rPr kumimoji="0" lang="en-US" altLang="en-US" sz="2200" b="0" i="0" u="none" strike="noStrike" cap="none" normalizeH="0" baseline="0">
                <a:ln>
                  <a:noFill/>
                </a:ln>
                <a:solidFill>
                  <a:schemeClr val="tx1"/>
                </a:solidFill>
                <a:effectLst/>
              </a:rPr>
              <a:t>: The Fringe, while a contemporary arts festival, contributes to Edinburgh's broader cultural heritage by solidifying the city’s reputation as a </a:t>
            </a:r>
            <a:r>
              <a:rPr kumimoji="0" lang="en-US" altLang="en-US" sz="2200" b="0" i="0" u="none" strike="noStrike" cap="none" normalizeH="0" baseline="0" err="1">
                <a:ln>
                  <a:noFill/>
                </a:ln>
                <a:solidFill>
                  <a:schemeClr val="tx1"/>
                </a:solidFill>
                <a:effectLst/>
              </a:rPr>
              <a:t>centre</a:t>
            </a:r>
            <a:r>
              <a:rPr kumimoji="0" lang="en-US" altLang="en-US" sz="2200" b="0" i="0" u="none" strike="noStrike" cap="none" normalizeH="0" baseline="0">
                <a:ln>
                  <a:noFill/>
                </a:ln>
                <a:solidFill>
                  <a:schemeClr val="tx1"/>
                </a:solidFill>
                <a:effectLst/>
              </a:rPr>
              <a:t> for artistic expression. It complements Edinburgh's </a:t>
            </a:r>
            <a:r>
              <a:rPr kumimoji="0" lang="en-US" altLang="en-US" sz="2200" b="1" i="0" u="none" strike="noStrike" cap="none" normalizeH="0" baseline="0">
                <a:ln>
                  <a:noFill/>
                </a:ln>
                <a:solidFill>
                  <a:schemeClr val="tx1"/>
                </a:solidFill>
                <a:effectLst/>
              </a:rPr>
              <a:t>UNESCO World Heritage status </a:t>
            </a:r>
            <a:r>
              <a:rPr kumimoji="0" lang="en-US" altLang="en-US" sz="2200" b="0" i="0" u="none" strike="noStrike" cap="none" normalizeH="0" baseline="0">
                <a:ln>
                  <a:noFill/>
                </a:ln>
                <a:solidFill>
                  <a:schemeClr val="tx1"/>
                </a:solidFill>
                <a:effectLst/>
              </a:rPr>
              <a:t>and draws tourists interested in both the modern festival and the city’s historical and cultural heritage.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a:ln>
                  <a:noFill/>
                </a:ln>
                <a:solidFill>
                  <a:schemeClr val="tx1"/>
                </a:solidFill>
                <a:effectLst/>
              </a:rPr>
              <a:t>Key Concepts</a:t>
            </a:r>
            <a:r>
              <a:rPr kumimoji="0" lang="en-US" altLang="en-US" sz="2200" b="0" i="0" u="none" strike="noStrike" cap="none" normalizeH="0" baseline="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a:ln>
                  <a:noFill/>
                </a:ln>
                <a:solidFill>
                  <a:schemeClr val="tx1"/>
                </a:solidFill>
                <a:effectLst/>
              </a:rPr>
              <a:t>Authenticity</a:t>
            </a:r>
            <a:r>
              <a:rPr kumimoji="0" lang="en-US" altLang="en-US" sz="2200" b="0" i="0" u="none" strike="noStrike" cap="none" normalizeH="0" baseline="0">
                <a:ln>
                  <a:noFill/>
                </a:ln>
                <a:solidFill>
                  <a:schemeClr val="tx1"/>
                </a:solidFill>
                <a:effectLst/>
              </a:rPr>
              <a:t>: Tourists are often drawn to destinations that offer authentic cultural experiences, which can be an important driver of tourism to events like the Fringe.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a:ln>
                  <a:noFill/>
                </a:ln>
                <a:solidFill>
                  <a:schemeClr val="tx1"/>
                </a:solidFill>
                <a:effectLst/>
              </a:rPr>
              <a:t>Conservation vs. Commercialization</a:t>
            </a:r>
            <a:r>
              <a:rPr kumimoji="0" lang="en-US" altLang="en-US" sz="2200" b="0" i="0" u="none" strike="noStrike" cap="none" normalizeH="0" baseline="0">
                <a:ln>
                  <a:noFill/>
                </a:ln>
                <a:solidFill>
                  <a:schemeClr val="tx1"/>
                </a:solidFill>
                <a:effectLst/>
              </a:rPr>
              <a:t>: There is often a tension between preserving the cultural and historical integrity of a destination and commercializing it to attract more tourists.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232460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7992-0B9E-7D42-F4A8-A4DE33427DFC}"/>
              </a:ext>
            </a:extLst>
          </p:cNvPr>
          <p:cNvSpPr>
            <a:spLocks noGrp="1"/>
          </p:cNvSpPr>
          <p:nvPr>
            <p:ph type="title"/>
          </p:nvPr>
        </p:nvSpPr>
        <p:spPr>
          <a:xfrm>
            <a:off x="312557" y="65913"/>
            <a:ext cx="10515600" cy="1325563"/>
          </a:xfrm>
        </p:spPr>
        <p:txBody>
          <a:bodyPr/>
          <a:lstStyle/>
          <a:p>
            <a:r>
              <a:rPr lang="en-GB" b="1"/>
              <a:t>Tourism Growth and Seasonal Impacts:</a:t>
            </a:r>
            <a:br>
              <a:rPr lang="en-GB" b="1"/>
            </a:br>
            <a:endParaRPr lang="en-GB"/>
          </a:p>
        </p:txBody>
      </p:sp>
      <p:sp>
        <p:nvSpPr>
          <p:cNvPr id="3" name="Content Placeholder 2">
            <a:extLst>
              <a:ext uri="{FF2B5EF4-FFF2-40B4-BE49-F238E27FC236}">
                <a16:creationId xmlns:a16="http://schemas.microsoft.com/office/drawing/2014/main" id="{DC4F64EA-AC2D-0D68-54BF-82629FC1D6F7}"/>
              </a:ext>
            </a:extLst>
          </p:cNvPr>
          <p:cNvSpPr>
            <a:spLocks noGrp="1"/>
          </p:cNvSpPr>
          <p:nvPr>
            <p:ph idx="1"/>
          </p:nvPr>
        </p:nvSpPr>
        <p:spPr>
          <a:xfrm>
            <a:off x="254000" y="915769"/>
            <a:ext cx="10515600" cy="5026461"/>
          </a:xfrm>
        </p:spPr>
        <p:txBody>
          <a:bodyPr>
            <a:normAutofit fontScale="70000" lnSpcReduction="20000"/>
          </a:bodyPr>
          <a:lstStyle/>
          <a:p>
            <a:pPr>
              <a:lnSpc>
                <a:spcPct val="120000"/>
              </a:lnSpc>
              <a:buFont typeface="Arial" panose="020B0604020202020204" pitchFamily="34" charset="0"/>
              <a:buChar char="•"/>
            </a:pPr>
            <a:r>
              <a:rPr lang="en-GB" sz="3400" b="1"/>
              <a:t>Increased Tourism</a:t>
            </a:r>
            <a:r>
              <a:rPr lang="en-GB" sz="3400"/>
              <a:t>: Analyse the sharp rise in visitor numbers during August and how this impacts Edinburgh’s infrastructure, accommodation capacity, and local transport systems. </a:t>
            </a:r>
          </a:p>
          <a:p>
            <a:pPr marL="0" indent="0">
              <a:lnSpc>
                <a:spcPct val="120000"/>
              </a:lnSpc>
              <a:buNone/>
            </a:pPr>
            <a:r>
              <a:rPr lang="en-GB" sz="3400"/>
              <a:t> - Good and bad </a:t>
            </a:r>
          </a:p>
          <a:p>
            <a:pPr>
              <a:lnSpc>
                <a:spcPct val="120000"/>
              </a:lnSpc>
              <a:buFont typeface="Arial" panose="020B0604020202020204" pitchFamily="34" charset="0"/>
              <a:buChar char="•"/>
            </a:pPr>
            <a:r>
              <a:rPr lang="en-GB" sz="3400" b="1"/>
              <a:t>Seasonal Pressures</a:t>
            </a:r>
            <a:r>
              <a:rPr lang="en-GB" sz="3400"/>
              <a:t>: Explore the challenges of managing the large influx of tourists during a short period, such as overcrowding and strains on local services. Weather and other sustainable issues .</a:t>
            </a:r>
          </a:p>
          <a:p>
            <a:pPr>
              <a:lnSpc>
                <a:spcPct val="120000"/>
              </a:lnSpc>
            </a:pPr>
            <a:r>
              <a:rPr lang="en-GB" sz="3400"/>
              <a:t>Look into reports on visitor numbers during the Fringe and studies on the pressure that large events place on urban infrastructure. Seasonal tourism trends, such as how cities adapt to accommodate peak periods. Edinburgh might have data on how it manages increased demand for services and accommodation.</a:t>
            </a:r>
          </a:p>
          <a:p>
            <a:pPr>
              <a:lnSpc>
                <a:spcPct val="120000"/>
              </a:lnSpc>
            </a:pPr>
            <a:r>
              <a:rPr lang="en-GB" sz="3400" b="1"/>
              <a:t>Key Reports</a:t>
            </a:r>
            <a:r>
              <a:rPr lang="en-GB" sz="3400"/>
              <a:t>: "Edinburgh Fringe visitor statistics" or "Edinburgh tourism strategy."</a:t>
            </a:r>
          </a:p>
          <a:p>
            <a:pPr>
              <a:lnSpc>
                <a:spcPct val="120000"/>
              </a:lnSpc>
              <a:buFont typeface="Arial" panose="020B0604020202020204" pitchFamily="34" charset="0"/>
              <a:buChar char="•"/>
            </a:pPr>
            <a:endParaRPr lang="en-GB" sz="3400"/>
          </a:p>
          <a:p>
            <a:endParaRPr lang="en-GB"/>
          </a:p>
        </p:txBody>
      </p:sp>
    </p:spTree>
    <p:extLst>
      <p:ext uri="{BB962C8B-B14F-4D97-AF65-F5344CB8AC3E}">
        <p14:creationId xmlns:p14="http://schemas.microsoft.com/office/powerpoint/2010/main" val="1059780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3F17-AA48-A4DF-E388-BA06D15DDF81}"/>
              </a:ext>
            </a:extLst>
          </p:cNvPr>
          <p:cNvSpPr>
            <a:spLocks noGrp="1"/>
          </p:cNvSpPr>
          <p:nvPr>
            <p:ph type="title"/>
          </p:nvPr>
        </p:nvSpPr>
        <p:spPr>
          <a:xfrm>
            <a:off x="63500" y="48775"/>
            <a:ext cx="10515600" cy="1325563"/>
          </a:xfrm>
        </p:spPr>
        <p:txBody>
          <a:bodyPr/>
          <a:lstStyle/>
          <a:p>
            <a:r>
              <a:rPr lang="en-GB" b="1"/>
              <a:t>Train Travel and Environmental Sustainability:</a:t>
            </a:r>
            <a:br>
              <a:rPr lang="en-GB" b="1"/>
            </a:br>
            <a:endParaRPr lang="en-GB"/>
          </a:p>
        </p:txBody>
      </p:sp>
      <p:sp>
        <p:nvSpPr>
          <p:cNvPr id="3" name="Content Placeholder 2">
            <a:extLst>
              <a:ext uri="{FF2B5EF4-FFF2-40B4-BE49-F238E27FC236}">
                <a16:creationId xmlns:a16="http://schemas.microsoft.com/office/drawing/2014/main" id="{EBA6BF0A-8E7F-F236-985D-B10F84555193}"/>
              </a:ext>
            </a:extLst>
          </p:cNvPr>
          <p:cNvSpPr>
            <a:spLocks noGrp="1"/>
          </p:cNvSpPr>
          <p:nvPr>
            <p:ph idx="1"/>
          </p:nvPr>
        </p:nvSpPr>
        <p:spPr>
          <a:xfrm>
            <a:off x="158750" y="847288"/>
            <a:ext cx="11341100" cy="4740712"/>
          </a:xfrm>
        </p:spPr>
        <p:txBody>
          <a:bodyPr>
            <a:normAutofit fontScale="25000" lnSpcReduction="20000"/>
          </a:bodyPr>
          <a:lstStyle/>
          <a:p>
            <a:pPr>
              <a:lnSpc>
                <a:spcPct val="120000"/>
              </a:lnSpc>
              <a:buFont typeface="Arial" panose="020B0604020202020204" pitchFamily="34" charset="0"/>
              <a:buChar char="•"/>
            </a:pPr>
            <a:r>
              <a:rPr lang="en-GB" sz="8800" b="1"/>
              <a:t>Train as a Green Option</a:t>
            </a:r>
            <a:r>
              <a:rPr lang="en-GB" sz="8800"/>
              <a:t>: Consider the environmental benefits of promoting train travel, particularly in reducing carbon emissions compared to air or car travel. Many visitors to the Fringe travel by train due to Edinburgh’s well-connected rail network (Waverley Station is centrally located).</a:t>
            </a:r>
          </a:p>
          <a:p>
            <a:pPr>
              <a:lnSpc>
                <a:spcPct val="120000"/>
              </a:lnSpc>
              <a:buFont typeface="Arial" panose="020B0604020202020204" pitchFamily="34" charset="0"/>
              <a:buChar char="•"/>
            </a:pPr>
            <a:r>
              <a:rPr lang="en-GB" sz="8800" b="1"/>
              <a:t>Sustainability Initiatives</a:t>
            </a:r>
            <a:r>
              <a:rPr lang="en-GB" sz="8800"/>
              <a:t>: You could investigate how both the festival and the city encourage sustainable tourism. This could include campaigns promoting public transport, and partnerships with rail companies to offer discounted fares for festival-goers.</a:t>
            </a:r>
          </a:p>
          <a:p>
            <a:pPr>
              <a:lnSpc>
                <a:spcPct val="120000"/>
              </a:lnSpc>
              <a:buFont typeface="Arial" panose="020B0604020202020204" pitchFamily="34" charset="0"/>
              <a:buChar char="•"/>
            </a:pPr>
            <a:r>
              <a:rPr lang="en-GB" sz="8800" b="1"/>
              <a:t>Comparing Transport Modes</a:t>
            </a:r>
            <a:r>
              <a:rPr lang="en-GB" sz="8800"/>
              <a:t>: Evaluate how train travel compares to other transport options in terms of convenience, cost, and environmental impact. This could also include looking at whether train travel helps alleviate congestion and reduce the need for parking.</a:t>
            </a:r>
          </a:p>
          <a:p>
            <a:pPr>
              <a:lnSpc>
                <a:spcPct val="120000"/>
              </a:lnSpc>
              <a:buFont typeface="Arial" panose="020B0604020202020204" pitchFamily="34" charset="0"/>
              <a:buChar char="•"/>
            </a:pPr>
            <a:r>
              <a:rPr lang="en-GB" sz="8800"/>
              <a:t>Look into sustainability reports by train companies like ScotRail, or environmental assessments conducted by the Fringe or the City of Edinburgh. You can also explore studies comparing the carbon footprint of train travel to air or car travel, especially regarding events.</a:t>
            </a:r>
          </a:p>
          <a:p>
            <a:endParaRPr lang="en-GB"/>
          </a:p>
        </p:txBody>
      </p:sp>
    </p:spTree>
    <p:extLst>
      <p:ext uri="{BB962C8B-B14F-4D97-AF65-F5344CB8AC3E}">
        <p14:creationId xmlns:p14="http://schemas.microsoft.com/office/powerpoint/2010/main" val="7635924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3FEA-73B2-A6E4-BAE0-5AE0F3E120EE}"/>
              </a:ext>
            </a:extLst>
          </p:cNvPr>
          <p:cNvSpPr>
            <a:spLocks noGrp="1"/>
          </p:cNvSpPr>
          <p:nvPr>
            <p:ph type="title"/>
          </p:nvPr>
        </p:nvSpPr>
        <p:spPr/>
        <p:txBody>
          <a:bodyPr/>
          <a:lstStyle/>
          <a:p>
            <a:r>
              <a:rPr lang="en-GB" b="1"/>
              <a:t>Current Trends in Tourism, Events, and Leisure:</a:t>
            </a:r>
            <a:br>
              <a:rPr lang="en-GB" b="1"/>
            </a:br>
            <a:endParaRPr lang="en-GB"/>
          </a:p>
        </p:txBody>
      </p:sp>
      <p:sp>
        <p:nvSpPr>
          <p:cNvPr id="3" name="Content Placeholder 2">
            <a:extLst>
              <a:ext uri="{FF2B5EF4-FFF2-40B4-BE49-F238E27FC236}">
                <a16:creationId xmlns:a16="http://schemas.microsoft.com/office/drawing/2014/main" id="{9E276E87-BAFA-68B8-ABC9-CF1EAA22C739}"/>
              </a:ext>
            </a:extLst>
          </p:cNvPr>
          <p:cNvSpPr>
            <a:spLocks noGrp="1"/>
          </p:cNvSpPr>
          <p:nvPr>
            <p:ph idx="1"/>
          </p:nvPr>
        </p:nvSpPr>
        <p:spPr>
          <a:xfrm>
            <a:off x="838200" y="1162050"/>
            <a:ext cx="10515600" cy="4304473"/>
          </a:xfrm>
        </p:spPr>
        <p:txBody>
          <a:bodyPr>
            <a:normAutofit fontScale="55000" lnSpcReduction="20000"/>
          </a:bodyPr>
          <a:lstStyle/>
          <a:p>
            <a:pPr>
              <a:lnSpc>
                <a:spcPct val="110000"/>
              </a:lnSpc>
              <a:buFont typeface="Arial" panose="020B0604020202020204" pitchFamily="34" charset="0"/>
              <a:buChar char="•"/>
            </a:pPr>
            <a:r>
              <a:rPr lang="en-GB" sz="4200" b="1"/>
              <a:t>Sustainable Travel</a:t>
            </a:r>
            <a:r>
              <a:rPr lang="en-GB" sz="4200"/>
              <a:t>: You can tie in trends towards eco-friendly tourism, with a focus on minimizing the environmental impact of large-scale events like the Fringe.</a:t>
            </a:r>
          </a:p>
          <a:p>
            <a:pPr>
              <a:lnSpc>
                <a:spcPct val="110000"/>
              </a:lnSpc>
              <a:buFont typeface="Arial" panose="020B0604020202020204" pitchFamily="34" charset="0"/>
              <a:buChar char="•"/>
            </a:pPr>
            <a:r>
              <a:rPr lang="en-GB" sz="4200" b="1"/>
              <a:t>Experiential Travel</a:t>
            </a:r>
            <a:r>
              <a:rPr lang="en-GB" sz="4200"/>
              <a:t>: Visitors are increasingly seeking authentic and culturally immersive experiences, and the Fringe, with its diverse performances and street culture, aligns with this trend.</a:t>
            </a:r>
          </a:p>
          <a:p>
            <a:pPr>
              <a:lnSpc>
                <a:spcPct val="110000"/>
              </a:lnSpc>
              <a:buFont typeface="Arial" panose="020B0604020202020204" pitchFamily="34" charset="0"/>
              <a:buChar char="•"/>
            </a:pPr>
            <a:r>
              <a:rPr lang="en-GB" sz="4200" b="1"/>
              <a:t>Post-COVID Tourism Recovery</a:t>
            </a:r>
            <a:r>
              <a:rPr lang="en-GB" sz="4200"/>
              <a:t>: Analyse how the Fringe and train travel have adapted post-pandemic, particularly with regard to visitor safety, changing travel preferences, and digital integration (e.g., digital ticketing and online performances).</a:t>
            </a:r>
          </a:p>
          <a:p>
            <a:pPr>
              <a:lnSpc>
                <a:spcPct val="110000"/>
              </a:lnSpc>
              <a:buFont typeface="Arial" panose="020B0604020202020204" pitchFamily="34" charset="0"/>
              <a:buChar char="•"/>
            </a:pPr>
            <a:r>
              <a:rPr lang="en-GB" sz="4200"/>
              <a:t>Investigate industry reports and academic research on post-COVID tourism recovery, the rise of sustainable and experiential travel, and the growing interest in digital innovation within events. Popular sources include UNWTO (World Tourism Organization) reports </a:t>
            </a:r>
          </a:p>
          <a:p>
            <a:endParaRPr lang="en-GB"/>
          </a:p>
        </p:txBody>
      </p:sp>
    </p:spTree>
    <p:extLst>
      <p:ext uri="{BB962C8B-B14F-4D97-AF65-F5344CB8AC3E}">
        <p14:creationId xmlns:p14="http://schemas.microsoft.com/office/powerpoint/2010/main" val="10689336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A10D-43B2-7E8E-19DE-4ED3F21A9C0B}"/>
              </a:ext>
            </a:extLst>
          </p:cNvPr>
          <p:cNvSpPr>
            <a:spLocks noGrp="1"/>
          </p:cNvSpPr>
          <p:nvPr>
            <p:ph type="title"/>
          </p:nvPr>
        </p:nvSpPr>
        <p:spPr>
          <a:xfrm>
            <a:off x="143923" y="0"/>
            <a:ext cx="10515600" cy="538324"/>
          </a:xfrm>
        </p:spPr>
        <p:txBody>
          <a:bodyPr>
            <a:normAutofit fontScale="90000"/>
          </a:bodyPr>
          <a:lstStyle/>
          <a:p>
            <a:r>
              <a:rPr lang="en-GB"/>
              <a:t>“</a:t>
            </a:r>
            <a:r>
              <a:rPr lang="en-GB" sz="3200" b="1"/>
              <a:t>Tourism and Participation</a:t>
            </a:r>
            <a:r>
              <a:rPr lang="en-GB"/>
              <a:t>”</a:t>
            </a:r>
          </a:p>
        </p:txBody>
      </p:sp>
      <p:sp>
        <p:nvSpPr>
          <p:cNvPr id="3" name="Content Placeholder 2">
            <a:extLst>
              <a:ext uri="{FF2B5EF4-FFF2-40B4-BE49-F238E27FC236}">
                <a16:creationId xmlns:a16="http://schemas.microsoft.com/office/drawing/2014/main" id="{715F62DE-3553-49FE-00F4-297C163397D5}"/>
              </a:ext>
            </a:extLst>
          </p:cNvPr>
          <p:cNvSpPr>
            <a:spLocks noGrp="1"/>
          </p:cNvSpPr>
          <p:nvPr>
            <p:ph idx="1"/>
          </p:nvPr>
        </p:nvSpPr>
        <p:spPr>
          <a:xfrm>
            <a:off x="143924" y="723854"/>
            <a:ext cx="12048076" cy="5815364"/>
          </a:xfrm>
        </p:spPr>
        <p:txBody>
          <a:bodyPr>
            <a:normAutofit fontScale="40000" lnSpcReduction="20000"/>
          </a:bodyPr>
          <a:lstStyle/>
          <a:p>
            <a:endParaRPr lang="en-GB"/>
          </a:p>
          <a:p>
            <a:pPr marL="0" indent="0">
              <a:buNone/>
            </a:pPr>
            <a:r>
              <a:rPr lang="en-GB" sz="5000" b="1"/>
              <a:t>In pairs discuss and consider </a:t>
            </a:r>
            <a:r>
              <a:rPr lang="en-GB" sz="5000"/>
              <a:t>:</a:t>
            </a:r>
          </a:p>
          <a:p>
            <a:r>
              <a:rPr lang="en-GB" sz="5000"/>
              <a:t>what factors influence rates of participation  in tourism events and leisure activities.</a:t>
            </a:r>
          </a:p>
          <a:p>
            <a:r>
              <a:rPr lang="en-GB" sz="5000"/>
              <a:t>e.g., Travel / Participation in Cultural Exchanges / Events…. ?</a:t>
            </a:r>
          </a:p>
          <a:p>
            <a:r>
              <a:rPr lang="en-GB" sz="5000"/>
              <a:t>Consider them under the categories of:</a:t>
            </a:r>
          </a:p>
          <a:p>
            <a:pPr algn="ctr"/>
            <a:r>
              <a:rPr lang="en-GB" sz="5000"/>
              <a:t> Personal</a:t>
            </a:r>
          </a:p>
          <a:p>
            <a:pPr algn="ctr"/>
            <a:r>
              <a:rPr lang="en-GB" sz="5000"/>
              <a:t>Social – Circumstantial</a:t>
            </a:r>
          </a:p>
          <a:p>
            <a:pPr algn="ctr"/>
            <a:r>
              <a:rPr lang="en-GB" sz="5000"/>
              <a:t>Opportunity Factors.</a:t>
            </a:r>
          </a:p>
          <a:p>
            <a:r>
              <a:rPr lang="en-GB" sz="5000" b="1"/>
              <a:t>Historical and Modern Contexts of Tourism :</a:t>
            </a:r>
          </a:p>
          <a:p>
            <a:pPr marL="0" indent="0" algn="ctr">
              <a:buNone/>
            </a:pPr>
            <a:r>
              <a:rPr lang="en-GB" sz="5000"/>
              <a:t>1)What factors influence our Tourism participation levels?</a:t>
            </a:r>
          </a:p>
          <a:p>
            <a:pPr algn="ctr"/>
            <a:endParaRPr lang="en-GB" sz="5000"/>
          </a:p>
          <a:p>
            <a:pPr marL="0" indent="0" algn="ctr">
              <a:buNone/>
            </a:pPr>
            <a:r>
              <a:rPr lang="en-GB" sz="5000"/>
              <a:t>2)How would you describe our needs and wants from a Tourism perspective within the 21st Century.</a:t>
            </a:r>
          </a:p>
          <a:p>
            <a:pPr algn="ctr"/>
            <a:endParaRPr lang="en-GB" sz="5000"/>
          </a:p>
          <a:p>
            <a:pPr marL="0" indent="0" algn="ctr">
              <a:buNone/>
            </a:pPr>
            <a:r>
              <a:rPr lang="en-GB" sz="5000"/>
              <a:t>3)Consider whether our Tourism needs and wants have changed / altered over the years (Historical  - Modern Day)</a:t>
            </a:r>
          </a:p>
          <a:p>
            <a:pPr marL="0" indent="0" algn="ctr">
              <a:buNone/>
            </a:pPr>
            <a:r>
              <a:rPr lang="en-GB" sz="5000"/>
              <a:t>4) Consider the market segments within these changes or alterations.</a:t>
            </a:r>
          </a:p>
        </p:txBody>
      </p:sp>
    </p:spTree>
    <p:extLst>
      <p:ext uri="{BB962C8B-B14F-4D97-AF65-F5344CB8AC3E}">
        <p14:creationId xmlns:p14="http://schemas.microsoft.com/office/powerpoint/2010/main" val="3667153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hape&#10;&#10;Description automatically generated">
            <a:extLst>
              <a:ext uri="{FF2B5EF4-FFF2-40B4-BE49-F238E27FC236}">
                <a16:creationId xmlns:a16="http://schemas.microsoft.com/office/drawing/2014/main" id="{0C6319C9-524F-7B1A-0664-778B4022D0C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15" b="10695"/>
          <a:stretch/>
        </p:blipFill>
        <p:spPr>
          <a:xfrm>
            <a:off x="20" y="1282"/>
            <a:ext cx="12191980" cy="6856718"/>
          </a:xfrm>
          <a:prstGeom prst="rect">
            <a:avLst/>
          </a:prstGeom>
        </p:spPr>
      </p:pic>
    </p:spTree>
    <p:extLst>
      <p:ext uri="{BB962C8B-B14F-4D97-AF65-F5344CB8AC3E}">
        <p14:creationId xmlns:p14="http://schemas.microsoft.com/office/powerpoint/2010/main" val="3358938489"/>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3915</Words>
  <Application>Microsoft Office PowerPoint</Application>
  <PresentationFormat>Widescreen</PresentationFormat>
  <Paragraphs>199</Paragraphs>
  <Slides>32</Slides>
  <Notes>2</Notes>
  <HiddenSlides>1</HiddenSlides>
  <MMClips>2</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32</vt:i4>
      </vt:variant>
    </vt:vector>
  </HeadingPairs>
  <TitlesOfParts>
    <vt:vector size="45" baseType="lpstr">
      <vt:lpstr>Arial Unicode MS</vt:lpstr>
      <vt:lpstr>DengXian</vt:lpstr>
      <vt:lpstr>Google Sans</vt:lpstr>
      <vt:lpstr>Myriad Pro (Body)</vt:lpstr>
      <vt:lpstr>ui-sans-serif</vt:lpstr>
      <vt:lpstr>Arial</vt:lpstr>
      <vt:lpstr>Calibri</vt:lpstr>
      <vt:lpstr>Calibri Light</vt:lpstr>
      <vt:lpstr>Symbol</vt:lpstr>
      <vt:lpstr>Times New Roman</vt:lpstr>
      <vt:lpstr>AccessTheme1</vt:lpstr>
      <vt:lpstr>Accessible 2</vt:lpstr>
      <vt:lpstr>Sub Title 1</vt:lpstr>
      <vt:lpstr>PowerPoint Presentation</vt:lpstr>
      <vt:lpstr>With an eye for every budget, three traveller's visit vacation rentals around the globe and share their expert tips and tricks in this reality series.</vt:lpstr>
      <vt:lpstr>PowerPoint Presentation</vt:lpstr>
      <vt:lpstr>This week </vt:lpstr>
      <vt:lpstr>Media : 5 Ways Social Media Has Transformed Tourism Marketing</vt:lpstr>
      <vt:lpstr>Let's discuss </vt:lpstr>
      <vt:lpstr>What is the difference between a Need and a Want?</vt:lpstr>
      <vt:lpstr>Needs Wants Demand</vt:lpstr>
      <vt:lpstr>MASLOW THEORY: </vt:lpstr>
      <vt:lpstr>Why Maslow's Hierarchy Of Needs Matters</vt:lpstr>
      <vt:lpstr>SIGMUND FREUD. Freud’s Psychoanalytic Theory</vt:lpstr>
      <vt:lpstr>THEORIES AND LINK TO TOURISM INDUSTRY </vt:lpstr>
      <vt:lpstr>Importance of studying Need Theory </vt:lpstr>
      <vt:lpstr>McClelland Theory</vt:lpstr>
      <vt:lpstr>Doxeys Irridex model of tourism (1975)</vt:lpstr>
      <vt:lpstr>Butler's Tourism Area Life Cycle Model (TALC)</vt:lpstr>
      <vt:lpstr>Leisure activities</vt:lpstr>
      <vt:lpstr>Task </vt:lpstr>
      <vt:lpstr>Tillman Exercise:</vt:lpstr>
      <vt:lpstr>Motivation and need theory</vt:lpstr>
      <vt:lpstr>Leisure / Tourism WANTS</vt:lpstr>
      <vt:lpstr>PowerPoint Presentation</vt:lpstr>
      <vt:lpstr>Future Demand – NEED - WANTS</vt:lpstr>
      <vt:lpstr>Case study : Edinburgh Festival Fringe  </vt:lpstr>
      <vt:lpstr>Economic Impact on Edinburgh: </vt:lpstr>
      <vt:lpstr>Cultural Significance: </vt:lpstr>
      <vt:lpstr>Heritage Tourism Theory</vt:lpstr>
      <vt:lpstr>Tourism Growth and Seasonal Impacts: </vt:lpstr>
      <vt:lpstr>Train Travel and Environmental Sustainability: </vt:lpstr>
      <vt:lpstr>Current Trends in Tourism, Events, and Leisure: </vt:lpstr>
      <vt:lpstr>“Tourism and Participation”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2023-09-12T13:48:33Z</dcterms:created>
  <dcterms:modified xsi:type="dcterms:W3CDTF">2024-10-14T13:04:07Z</dcterms:modified>
</cp:coreProperties>
</file>