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76" d="100"/>
          <a:sy n="76" d="100"/>
        </p:scale>
        <p:origin x="56" y="1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E2D0-540E-4FCD-AA13-2D88715C29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6E6707-FD72-4204-B14C-0A3F84BAC2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AF1689-2AB4-4430-B9D0-6823AEDCD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8CFB-24B2-452B-8C4F-92356B2702D9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DCF982-8E87-49EE-A84F-5BA40CF65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01EAF-5042-4402-A6A5-436D768B5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95ED7-F320-4CB1-B2F1-9CB916185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322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B3DA0-4D4E-4A19-85F2-E7036F366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00916-A43D-44C5-A329-91304EF640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9BB126-3516-4726-BE0A-93ED41DDF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8CFB-24B2-452B-8C4F-92356B2702D9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987B99-27E8-48F0-A342-64B539063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0E4173-A66A-4A5E-A9AA-2ADCE3D5C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95ED7-F320-4CB1-B2F1-9CB916185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497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BF387-F9FF-4682-A023-DD8D7785B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4F45C1-8460-4D8B-AA28-26FB0EA517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E39B0-F0F8-43D7-9A9E-D49CD1D7F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8CFB-24B2-452B-8C4F-92356B2702D9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F457D3-D276-4B80-88AF-CE11A4B45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5A5DD5-F8C2-445F-8FD4-4F8FEB58B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95ED7-F320-4CB1-B2F1-9CB916185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921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7C3BB-06F0-4573-85FA-A21052240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F7C6A-E431-4670-AAA6-E36BD77940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9C828C-6169-43A1-8129-7CE2442A5F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6C9BA4-046E-4DA8-91B0-388C0680B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8CFB-24B2-452B-8C4F-92356B2702D9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5736C3-1C80-4596-8B0C-A740BE366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59600C-D192-49BC-93A1-9FAE17C7B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95ED7-F320-4CB1-B2F1-9CB916185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424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2143B-999E-433F-AEAE-6B6B437DE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C18D0-B170-49A1-949B-BC52C277BB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90EC7E-ABEB-4DDE-A08D-AB2744AAE9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FA7971-9343-4F34-9C6D-2FCD3B2E08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E2169-7F65-435D-83B3-3E3C11334F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02CB3D-DEE9-47C5-B9D6-BDF57F16FE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8CFB-24B2-452B-8C4F-92356B2702D9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8DBC13-F0FA-411C-B477-765ED2133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443733-0F8D-4F0B-BCB0-B74F331C0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95ED7-F320-4CB1-B2F1-9CB916185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807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D9C32-4345-41A3-A71F-43202685F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3982B8-6D5B-4C23-BEED-E7210B456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8CFB-24B2-452B-8C4F-92356B2702D9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F58694-5763-4171-95D4-C461342D58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EBFE5A-607A-4ABE-8D06-2F27EE8C6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95ED7-F320-4CB1-B2F1-9CB916185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5619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7725F9-F04D-4A57-94C5-6302A986F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8CFB-24B2-452B-8C4F-92356B2702D9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BB84B1-CA4E-49E6-A5A6-1B4E08420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032567-EF35-450B-AD98-7A6C52898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95ED7-F320-4CB1-B2F1-9CB916185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243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08DEE-A48E-4947-8DD2-BDFE0CE9F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85328-4192-4A0C-87AC-498F8E136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EED549-1E3B-4398-BD5A-50370A294C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117133-916F-41DC-9E6F-87BD1F999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8CFB-24B2-452B-8C4F-92356B2702D9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5B704F-5B85-4CA1-B1F0-7FBE5EA35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DEDF1-36FE-4EFA-B5EF-FA2D88035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95ED7-F320-4CB1-B2F1-9CB916185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531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37D1F-456C-408A-9F46-8D8C03B7F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C17746-80CA-4500-AE03-F261B5AA05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4586C4-017B-4A71-B0D7-AD4EACCF48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0EF3D7-7602-497B-AE19-F057FFC7E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8CFB-24B2-452B-8C4F-92356B2702D9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78673B-4E6E-459C-B59B-B3ABB03F3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A5C943-0B69-443B-B0DC-1AC80EFBE8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95ED7-F320-4CB1-B2F1-9CB916185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349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B2AFF-4A8F-47B4-8448-5BBA47E3C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B7482-CED1-407A-8D1D-060C768323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A39FE-DF79-43FD-9EE8-EC58B4214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8CFB-24B2-452B-8C4F-92356B2702D9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18109-F781-4D58-B661-907476F65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9CFD0-87AB-4436-9074-57B1551E8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95ED7-F320-4CB1-B2F1-9CB916185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58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5AD105F-4E0C-4CF6-8890-5A24C6E42F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A8EDC7-34CA-4410-89F7-5684E7097F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5A73EB-2E52-4D62-843C-ED25A1004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8CFB-24B2-452B-8C4F-92356B2702D9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86D10-9567-4B96-B25C-E9CB07D93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EDFA0E-36CB-4837-B4C5-0D70096147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95ED7-F320-4CB1-B2F1-9CB916185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965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98859A-F2F1-4176-B80D-6EF5566FD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11770D-74DC-4BB6-8BE4-8A6673C937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ACAAF-3426-4B73-A492-7C1A4E23DB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5D8CFB-24B2-452B-8C4F-92356B2702D9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7C2BEC-B4B1-467D-84C2-D34361DD90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B3C400-1832-4146-9C10-B006576BF1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B95ED7-F320-4CB1-B2F1-9CB916185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007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4DF9D-5AB5-4A90-B0CB-52CC9E977E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Bar chart for WLE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982127-F35F-4EDB-BA1E-686EB92F1C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4151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creen Recording 1">
            <a:hlinkClick r:id="" action="ppaction://media"/>
            <a:extLst>
              <a:ext uri="{FF2B5EF4-FFF2-40B4-BE49-F238E27FC236}">
                <a16:creationId xmlns:a16="http://schemas.microsoft.com/office/drawing/2014/main" id="{D7529987-887F-4FC9-B9FC-D0688DCCEB2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5099" y="-3038"/>
            <a:ext cx="12018872" cy="6352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335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17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</Words>
  <Application>Microsoft Office PowerPoint</Application>
  <PresentationFormat>Widescreen</PresentationFormat>
  <Paragraphs>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Bar chart for WLE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 chart for WLE</dc:title>
  <dc:creator>Charlotte Greenway</dc:creator>
  <cp:lastModifiedBy>Charlotte Greenway</cp:lastModifiedBy>
  <cp:revision>1</cp:revision>
  <dcterms:created xsi:type="dcterms:W3CDTF">2022-02-18T17:54:27Z</dcterms:created>
  <dcterms:modified xsi:type="dcterms:W3CDTF">2022-02-18T17:58:59Z</dcterms:modified>
</cp:coreProperties>
</file>