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58" r:id="rId4"/>
    <p:sldId id="259" r:id="rId5"/>
    <p:sldId id="277" r:id="rId6"/>
    <p:sldId id="278" r:id="rId7"/>
    <p:sldId id="279" r:id="rId8"/>
    <p:sldId id="260" r:id="rId9"/>
    <p:sldId id="280" r:id="rId10"/>
    <p:sldId id="261" r:id="rId11"/>
    <p:sldId id="281" r:id="rId12"/>
    <p:sldId id="282" r:id="rId13"/>
    <p:sldId id="262" r:id="rId14"/>
    <p:sldId id="263" r:id="rId15"/>
    <p:sldId id="283" r:id="rId16"/>
    <p:sldId id="284" r:id="rId17"/>
    <p:sldId id="285" r:id="rId18"/>
    <p:sldId id="286" r:id="rId19"/>
    <p:sldId id="287" r:id="rId20"/>
    <p:sldId id="288" r:id="rId21"/>
    <p:sldId id="289" r:id="rId22"/>
    <p:sldId id="290" r:id="rId23"/>
    <p:sldId id="264" r:id="rId24"/>
    <p:sldId id="297" r:id="rId25"/>
    <p:sldId id="298" r:id="rId26"/>
    <p:sldId id="266" r:id="rId27"/>
    <p:sldId id="267" r:id="rId28"/>
    <p:sldId id="268" r:id="rId29"/>
    <p:sldId id="269" r:id="rId30"/>
    <p:sldId id="272" r:id="rId31"/>
    <p:sldId id="273" r:id="rId32"/>
    <p:sldId id="270" r:id="rId33"/>
    <p:sldId id="271" r:id="rId34"/>
    <p:sldId id="275" r:id="rId35"/>
    <p:sldId id="292" r:id="rId36"/>
    <p:sldId id="293" r:id="rId37"/>
    <p:sldId id="294" r:id="rId38"/>
    <p:sldId id="295" r:id="rId39"/>
    <p:sldId id="296" r:id="rId40"/>
    <p:sldId id="291" r:id="rId41"/>
    <p:sldId id="299" r:id="rId42"/>
    <p:sldId id="274" r:id="rId43"/>
    <p:sldId id="27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BBA30E-A0B7-D538-FFB4-797AF53A5C59}" v="5" dt="2026-02-05T08:57:16.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16BBA30E-A0B7-D538-FFB4-797AF53A5C59}"/>
    <pc:docChg chg="modSld">
      <pc:chgData name="Corey Edwards" userId="S::corey.edwards@uwtsd.ac.uk::7a967df3-e232-40a5-b10c-dee8f912d80a" providerId="AD" clId="Web-{16BBA30E-A0B7-D538-FFB4-797AF53A5C59}" dt="2026-02-05T08:57:15.971" v="3" actId="20577"/>
      <pc:docMkLst>
        <pc:docMk/>
      </pc:docMkLst>
      <pc:sldChg chg="modSp">
        <pc:chgData name="Corey Edwards" userId="S::corey.edwards@uwtsd.ac.uk::7a967df3-e232-40a5-b10c-dee8f912d80a" providerId="AD" clId="Web-{16BBA30E-A0B7-D538-FFB4-797AF53A5C59}" dt="2026-02-05T08:57:15.971" v="3" actId="20577"/>
        <pc:sldMkLst>
          <pc:docMk/>
          <pc:sldMk cId="281196660" sldId="299"/>
        </pc:sldMkLst>
        <pc:spChg chg="mod">
          <ac:chgData name="Corey Edwards" userId="S::corey.edwards@uwtsd.ac.uk::7a967df3-e232-40a5-b10c-dee8f912d80a" providerId="AD" clId="Web-{16BBA30E-A0B7-D538-FFB4-797AF53A5C59}" dt="2026-02-05T08:57:15.971" v="3" actId="20577"/>
          <ac:spMkLst>
            <pc:docMk/>
            <pc:sldMk cId="281196660" sldId="299"/>
            <ac:spMk id="3" creationId="{DAE12297-1D1E-8665-D0A9-DDC18D5EAEEE}"/>
          </ac:spMkLst>
        </pc:spChg>
      </pc:sldChg>
    </pc:docChg>
  </pc:docChgLst>
  <pc:docChgLst>
    <pc:chgData name="Corey Edwards" userId="S::corey.edwards@uwtsd.ac.uk::7a967df3-e232-40a5-b10c-dee8f912d80a" providerId="AD" clId="Web-{53DE19ED-B129-1541-4E61-751C587A3F4A}"/>
    <pc:docChg chg="modSld">
      <pc:chgData name="Corey Edwards" userId="S::corey.edwards@uwtsd.ac.uk::7a967df3-e232-40a5-b10c-dee8f912d80a" providerId="AD" clId="Web-{53DE19ED-B129-1541-4E61-751C587A3F4A}" dt="2026-02-04T17:39:33.022" v="4" actId="20577"/>
      <pc:docMkLst>
        <pc:docMk/>
      </pc:docMkLst>
      <pc:sldChg chg="modSp">
        <pc:chgData name="Corey Edwards" userId="S::corey.edwards@uwtsd.ac.uk::7a967df3-e232-40a5-b10c-dee8f912d80a" providerId="AD" clId="Web-{53DE19ED-B129-1541-4E61-751C587A3F4A}" dt="2026-02-04T17:39:33.022" v="4" actId="20577"/>
        <pc:sldMkLst>
          <pc:docMk/>
          <pc:sldMk cId="1448905095" sldId="276"/>
        </pc:sldMkLst>
        <pc:graphicFrameChg chg="modGraphic">
          <ac:chgData name="Corey Edwards" userId="S::corey.edwards@uwtsd.ac.uk::7a967df3-e232-40a5-b10c-dee8f912d80a" providerId="AD" clId="Web-{53DE19ED-B129-1541-4E61-751C587A3F4A}" dt="2026-02-04T17:39:33.022" v="4" actId="20577"/>
          <ac:graphicFrameMkLst>
            <pc:docMk/>
            <pc:sldMk cId="1448905095" sldId="276"/>
            <ac:graphicFrameMk id="5" creationId="{7A6BE17A-F86C-BB01-B741-987AA85F1C51}"/>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15BD55-DEEA-4CFE-B90F-322F5084377F}" type="doc">
      <dgm:prSet loTypeId="urn:microsoft.com/office/officeart/2016/7/layout/VerticalHollowActionList" loCatId="List" qsTypeId="urn:microsoft.com/office/officeart/2005/8/quickstyle/simple1" qsCatId="simple" csTypeId="urn:microsoft.com/office/officeart/2005/8/colors/colorful5" csCatId="colorful"/>
      <dgm:spPr/>
      <dgm:t>
        <a:bodyPr/>
        <a:lstStyle/>
        <a:p>
          <a:endParaRPr lang="en-US"/>
        </a:p>
      </dgm:t>
    </dgm:pt>
    <dgm:pt modelId="{486A641E-84F8-4535-A2A9-C7E7B41721B6}">
      <dgm:prSet/>
      <dgm:spPr/>
      <dgm:t>
        <a:bodyPr/>
        <a:lstStyle/>
        <a:p>
          <a:r>
            <a:rPr lang="en-US"/>
            <a:t>Aim</a:t>
          </a:r>
        </a:p>
      </dgm:t>
    </dgm:pt>
    <dgm:pt modelId="{51826463-6014-4EA6-9B21-6CA8CDA41C4C}" type="parTrans" cxnId="{3DB9397A-2637-4F53-8784-0671C3BA7AD4}">
      <dgm:prSet/>
      <dgm:spPr/>
      <dgm:t>
        <a:bodyPr/>
        <a:lstStyle/>
        <a:p>
          <a:endParaRPr lang="en-US"/>
        </a:p>
      </dgm:t>
    </dgm:pt>
    <dgm:pt modelId="{7256EEB4-975D-4B4C-8706-4C01DC4EFBE6}" type="sibTrans" cxnId="{3DB9397A-2637-4F53-8784-0671C3BA7AD4}">
      <dgm:prSet/>
      <dgm:spPr/>
      <dgm:t>
        <a:bodyPr/>
        <a:lstStyle/>
        <a:p>
          <a:endParaRPr lang="en-US"/>
        </a:p>
      </dgm:t>
    </dgm:pt>
    <dgm:pt modelId="{92FC22C6-3727-49BA-BF93-9843A7927AE7}">
      <dgm:prSet/>
      <dgm:spPr/>
      <dgm:t>
        <a:bodyPr/>
        <a:lstStyle/>
        <a:p>
          <a:r>
            <a:rPr lang="en-US"/>
            <a:t>Aim: To discuss and implement reflective practices, creative thinking and problem solving. </a:t>
          </a:r>
        </a:p>
      </dgm:t>
    </dgm:pt>
    <dgm:pt modelId="{794252CF-5BCA-4FBA-8EB5-9892FA167EC5}" type="parTrans" cxnId="{5BA743AB-0FEC-456F-B0A0-0F75EC79ED3D}">
      <dgm:prSet/>
      <dgm:spPr/>
      <dgm:t>
        <a:bodyPr/>
        <a:lstStyle/>
        <a:p>
          <a:endParaRPr lang="en-US"/>
        </a:p>
      </dgm:t>
    </dgm:pt>
    <dgm:pt modelId="{771CB0DD-435C-490B-872F-A2E39E509604}" type="sibTrans" cxnId="{5BA743AB-0FEC-456F-B0A0-0F75EC79ED3D}">
      <dgm:prSet/>
      <dgm:spPr/>
      <dgm:t>
        <a:bodyPr/>
        <a:lstStyle/>
        <a:p>
          <a:endParaRPr lang="en-US"/>
        </a:p>
      </dgm:t>
    </dgm:pt>
    <dgm:pt modelId="{1E0EE21F-81BC-4B5E-A099-B9DAC3DA56E8}">
      <dgm:prSet/>
      <dgm:spPr/>
      <dgm:t>
        <a:bodyPr/>
        <a:lstStyle/>
        <a:p>
          <a:r>
            <a:rPr lang="en-US"/>
            <a:t>Discuss</a:t>
          </a:r>
        </a:p>
      </dgm:t>
    </dgm:pt>
    <dgm:pt modelId="{2664663E-9923-41B9-B815-DB2766AB03C8}" type="parTrans" cxnId="{61623424-F6FB-4499-9806-FAD210B91136}">
      <dgm:prSet/>
      <dgm:spPr/>
      <dgm:t>
        <a:bodyPr/>
        <a:lstStyle/>
        <a:p>
          <a:endParaRPr lang="en-US"/>
        </a:p>
      </dgm:t>
    </dgm:pt>
    <dgm:pt modelId="{5E100F01-E2C3-4FDF-B3D6-D03C7D9C4899}" type="sibTrans" cxnId="{61623424-F6FB-4499-9806-FAD210B91136}">
      <dgm:prSet/>
      <dgm:spPr/>
      <dgm:t>
        <a:bodyPr/>
        <a:lstStyle/>
        <a:p>
          <a:endParaRPr lang="en-US"/>
        </a:p>
      </dgm:t>
    </dgm:pt>
    <dgm:pt modelId="{1C12502F-7659-4453-AA54-EAB8C5871A8B}">
      <dgm:prSet/>
      <dgm:spPr/>
      <dgm:t>
        <a:bodyPr/>
        <a:lstStyle/>
        <a:p>
          <a:r>
            <a:rPr lang="en-US"/>
            <a:t>Discuss reflective practice.</a:t>
          </a:r>
        </a:p>
      </dgm:t>
    </dgm:pt>
    <dgm:pt modelId="{D126538E-B6F6-4AB1-993C-1E4A4188963D}" type="parTrans" cxnId="{68724772-1DDC-42EA-ACD3-5BEC98E5C38C}">
      <dgm:prSet/>
      <dgm:spPr/>
      <dgm:t>
        <a:bodyPr/>
        <a:lstStyle/>
        <a:p>
          <a:endParaRPr lang="en-US"/>
        </a:p>
      </dgm:t>
    </dgm:pt>
    <dgm:pt modelId="{48F5C6DD-BA8B-47B3-A8CF-10D8349BBD14}" type="sibTrans" cxnId="{68724772-1DDC-42EA-ACD3-5BEC98E5C38C}">
      <dgm:prSet/>
      <dgm:spPr/>
      <dgm:t>
        <a:bodyPr/>
        <a:lstStyle/>
        <a:p>
          <a:endParaRPr lang="en-US"/>
        </a:p>
      </dgm:t>
    </dgm:pt>
    <dgm:pt modelId="{CC5AD558-1905-4B6D-812F-177D3E0D3F1E}">
      <dgm:prSet/>
      <dgm:spPr/>
      <dgm:t>
        <a:bodyPr/>
        <a:lstStyle/>
        <a:p>
          <a:r>
            <a:rPr lang="en-US"/>
            <a:t>Outline</a:t>
          </a:r>
        </a:p>
      </dgm:t>
    </dgm:pt>
    <dgm:pt modelId="{4CDE10AA-297D-4E4B-9D17-952471341789}" type="parTrans" cxnId="{58EC94BA-9683-464B-BDB0-59C733B0DE68}">
      <dgm:prSet/>
      <dgm:spPr/>
      <dgm:t>
        <a:bodyPr/>
        <a:lstStyle/>
        <a:p>
          <a:endParaRPr lang="en-US"/>
        </a:p>
      </dgm:t>
    </dgm:pt>
    <dgm:pt modelId="{F2E0125C-7F6E-4C06-941F-290A3D681B6E}" type="sibTrans" cxnId="{58EC94BA-9683-464B-BDB0-59C733B0DE68}">
      <dgm:prSet/>
      <dgm:spPr/>
      <dgm:t>
        <a:bodyPr/>
        <a:lstStyle/>
        <a:p>
          <a:endParaRPr lang="en-US"/>
        </a:p>
      </dgm:t>
    </dgm:pt>
    <dgm:pt modelId="{CF1C11EF-5867-4770-A9FE-8DA33A3FC601}">
      <dgm:prSet/>
      <dgm:spPr/>
      <dgm:t>
        <a:bodyPr/>
        <a:lstStyle/>
        <a:p>
          <a:r>
            <a:rPr lang="en-US"/>
            <a:t>Outline four reflective models. </a:t>
          </a:r>
        </a:p>
      </dgm:t>
    </dgm:pt>
    <dgm:pt modelId="{7209EF3D-7488-4276-A48A-ADB190AA5F5E}" type="parTrans" cxnId="{148BB72A-BC90-4840-9B64-3C58E8C73DC0}">
      <dgm:prSet/>
      <dgm:spPr/>
      <dgm:t>
        <a:bodyPr/>
        <a:lstStyle/>
        <a:p>
          <a:endParaRPr lang="en-US"/>
        </a:p>
      </dgm:t>
    </dgm:pt>
    <dgm:pt modelId="{B530E68C-5C5A-43F6-9934-E8959608BFD0}" type="sibTrans" cxnId="{148BB72A-BC90-4840-9B64-3C58E8C73DC0}">
      <dgm:prSet/>
      <dgm:spPr/>
      <dgm:t>
        <a:bodyPr/>
        <a:lstStyle/>
        <a:p>
          <a:endParaRPr lang="en-US"/>
        </a:p>
      </dgm:t>
    </dgm:pt>
    <dgm:pt modelId="{23AA3EE2-AD8C-4733-BAC7-B2CF8930155E}">
      <dgm:prSet/>
      <dgm:spPr/>
      <dgm:t>
        <a:bodyPr/>
        <a:lstStyle/>
        <a:p>
          <a:r>
            <a:rPr lang="en-US"/>
            <a:t>Discuss</a:t>
          </a:r>
        </a:p>
      </dgm:t>
    </dgm:pt>
    <dgm:pt modelId="{68FF2792-777F-4136-8DE8-208FD4FDC371}" type="parTrans" cxnId="{A5D8AAB3-60E4-4251-B9BA-BD4A9BEC8ECB}">
      <dgm:prSet/>
      <dgm:spPr/>
      <dgm:t>
        <a:bodyPr/>
        <a:lstStyle/>
        <a:p>
          <a:endParaRPr lang="en-US"/>
        </a:p>
      </dgm:t>
    </dgm:pt>
    <dgm:pt modelId="{A5853CEA-355B-4986-A81F-123E8EB08597}" type="sibTrans" cxnId="{A5D8AAB3-60E4-4251-B9BA-BD4A9BEC8ECB}">
      <dgm:prSet/>
      <dgm:spPr/>
      <dgm:t>
        <a:bodyPr/>
        <a:lstStyle/>
        <a:p>
          <a:endParaRPr lang="en-US"/>
        </a:p>
      </dgm:t>
    </dgm:pt>
    <dgm:pt modelId="{1A971388-7F5A-4E91-A12F-93FA69CFE6F9}">
      <dgm:prSet/>
      <dgm:spPr/>
      <dgm:t>
        <a:bodyPr/>
        <a:lstStyle/>
        <a:p>
          <a:r>
            <a:rPr lang="en-US"/>
            <a:t>Discuss methods of creatively thinking.</a:t>
          </a:r>
        </a:p>
      </dgm:t>
    </dgm:pt>
    <dgm:pt modelId="{2D7217E6-8719-41B0-8CA0-EA59727386F1}" type="parTrans" cxnId="{37D3399F-763C-4BB8-9C96-85BA85CFDC7E}">
      <dgm:prSet/>
      <dgm:spPr/>
      <dgm:t>
        <a:bodyPr/>
        <a:lstStyle/>
        <a:p>
          <a:endParaRPr lang="en-US"/>
        </a:p>
      </dgm:t>
    </dgm:pt>
    <dgm:pt modelId="{61DCBD1F-DD4C-4CD8-BB95-CE18E4821A81}" type="sibTrans" cxnId="{37D3399F-763C-4BB8-9C96-85BA85CFDC7E}">
      <dgm:prSet/>
      <dgm:spPr/>
      <dgm:t>
        <a:bodyPr/>
        <a:lstStyle/>
        <a:p>
          <a:endParaRPr lang="en-US"/>
        </a:p>
      </dgm:t>
    </dgm:pt>
    <dgm:pt modelId="{A2C1CF92-22D8-462C-9C87-8BAC83E647C0}">
      <dgm:prSet/>
      <dgm:spPr/>
      <dgm:t>
        <a:bodyPr/>
        <a:lstStyle/>
        <a:p>
          <a:r>
            <a:rPr lang="en-US"/>
            <a:t>Apply</a:t>
          </a:r>
        </a:p>
      </dgm:t>
    </dgm:pt>
    <dgm:pt modelId="{1AA1CEF3-BEF7-4920-ADA3-252006B0AB21}" type="parTrans" cxnId="{74E23CED-9CA0-4BB5-8491-792A80B14026}">
      <dgm:prSet/>
      <dgm:spPr/>
      <dgm:t>
        <a:bodyPr/>
        <a:lstStyle/>
        <a:p>
          <a:endParaRPr lang="en-US"/>
        </a:p>
      </dgm:t>
    </dgm:pt>
    <dgm:pt modelId="{8018A14D-537A-46C6-A5FA-004202A8C557}" type="sibTrans" cxnId="{74E23CED-9CA0-4BB5-8491-792A80B14026}">
      <dgm:prSet/>
      <dgm:spPr/>
      <dgm:t>
        <a:bodyPr/>
        <a:lstStyle/>
        <a:p>
          <a:endParaRPr lang="en-US"/>
        </a:p>
      </dgm:t>
    </dgm:pt>
    <dgm:pt modelId="{E5E26A0F-DD16-4521-9DE8-5BCF50575946}">
      <dgm:prSet/>
      <dgm:spPr/>
      <dgm:t>
        <a:bodyPr/>
        <a:lstStyle/>
        <a:p>
          <a:r>
            <a:rPr lang="en-US"/>
            <a:t>Apply creative thinking to challenges.</a:t>
          </a:r>
        </a:p>
      </dgm:t>
    </dgm:pt>
    <dgm:pt modelId="{DAF22946-BDAE-4E8D-9DA4-B9304F815E8F}" type="parTrans" cxnId="{CD62270E-5FB7-40CA-8FF3-71441A9DE8BE}">
      <dgm:prSet/>
      <dgm:spPr/>
      <dgm:t>
        <a:bodyPr/>
        <a:lstStyle/>
        <a:p>
          <a:endParaRPr lang="en-US"/>
        </a:p>
      </dgm:t>
    </dgm:pt>
    <dgm:pt modelId="{DA09FF34-1007-44E9-9C9E-84CC0A6D6FAE}" type="sibTrans" cxnId="{CD62270E-5FB7-40CA-8FF3-71441A9DE8BE}">
      <dgm:prSet/>
      <dgm:spPr/>
      <dgm:t>
        <a:bodyPr/>
        <a:lstStyle/>
        <a:p>
          <a:endParaRPr lang="en-US"/>
        </a:p>
      </dgm:t>
    </dgm:pt>
    <dgm:pt modelId="{9C7536A5-C687-4A93-8D03-71A990D945C7}" type="pres">
      <dgm:prSet presAssocID="{0E15BD55-DEEA-4CFE-B90F-322F5084377F}" presName="Name0" presStyleCnt="0">
        <dgm:presLayoutVars>
          <dgm:dir/>
          <dgm:animLvl val="lvl"/>
          <dgm:resizeHandles val="exact"/>
        </dgm:presLayoutVars>
      </dgm:prSet>
      <dgm:spPr/>
    </dgm:pt>
    <dgm:pt modelId="{8F1DEACE-EB0D-4359-9AD4-0178934BFE64}" type="pres">
      <dgm:prSet presAssocID="{486A641E-84F8-4535-A2A9-C7E7B41721B6}" presName="linNode" presStyleCnt="0"/>
      <dgm:spPr/>
    </dgm:pt>
    <dgm:pt modelId="{26FB3711-F10B-481E-BB23-5F6938FDB912}" type="pres">
      <dgm:prSet presAssocID="{486A641E-84F8-4535-A2A9-C7E7B41721B6}" presName="parentText" presStyleLbl="solidFgAcc1" presStyleIdx="0" presStyleCnt="5">
        <dgm:presLayoutVars>
          <dgm:chMax val="1"/>
          <dgm:bulletEnabled/>
        </dgm:presLayoutVars>
      </dgm:prSet>
      <dgm:spPr/>
    </dgm:pt>
    <dgm:pt modelId="{B8AE11F6-1A6D-4339-A9CD-DB15A7C62476}" type="pres">
      <dgm:prSet presAssocID="{486A641E-84F8-4535-A2A9-C7E7B41721B6}" presName="descendantText" presStyleLbl="alignNode1" presStyleIdx="0" presStyleCnt="5">
        <dgm:presLayoutVars>
          <dgm:bulletEnabled/>
        </dgm:presLayoutVars>
      </dgm:prSet>
      <dgm:spPr/>
    </dgm:pt>
    <dgm:pt modelId="{EE6051BB-4BB2-498A-857F-213AF65DF7EF}" type="pres">
      <dgm:prSet presAssocID="{7256EEB4-975D-4B4C-8706-4C01DC4EFBE6}" presName="sp" presStyleCnt="0"/>
      <dgm:spPr/>
    </dgm:pt>
    <dgm:pt modelId="{BE96C46F-FCBD-4A80-8B27-E3C796CDD707}" type="pres">
      <dgm:prSet presAssocID="{1E0EE21F-81BC-4B5E-A099-B9DAC3DA56E8}" presName="linNode" presStyleCnt="0"/>
      <dgm:spPr/>
    </dgm:pt>
    <dgm:pt modelId="{AA7F4BF2-C55A-417C-8A65-E63FBA35F873}" type="pres">
      <dgm:prSet presAssocID="{1E0EE21F-81BC-4B5E-A099-B9DAC3DA56E8}" presName="parentText" presStyleLbl="solidFgAcc1" presStyleIdx="1" presStyleCnt="5">
        <dgm:presLayoutVars>
          <dgm:chMax val="1"/>
          <dgm:bulletEnabled/>
        </dgm:presLayoutVars>
      </dgm:prSet>
      <dgm:spPr/>
    </dgm:pt>
    <dgm:pt modelId="{B20F5926-FC00-40E1-8664-D6D29F5B3D0A}" type="pres">
      <dgm:prSet presAssocID="{1E0EE21F-81BC-4B5E-A099-B9DAC3DA56E8}" presName="descendantText" presStyleLbl="alignNode1" presStyleIdx="1" presStyleCnt="5">
        <dgm:presLayoutVars>
          <dgm:bulletEnabled/>
        </dgm:presLayoutVars>
      </dgm:prSet>
      <dgm:spPr/>
    </dgm:pt>
    <dgm:pt modelId="{8DC89B7A-3B51-45C2-8064-FFC3554A919A}" type="pres">
      <dgm:prSet presAssocID="{5E100F01-E2C3-4FDF-B3D6-D03C7D9C4899}" presName="sp" presStyleCnt="0"/>
      <dgm:spPr/>
    </dgm:pt>
    <dgm:pt modelId="{D3CA6604-9315-4307-89FB-0B4ECC968656}" type="pres">
      <dgm:prSet presAssocID="{CC5AD558-1905-4B6D-812F-177D3E0D3F1E}" presName="linNode" presStyleCnt="0"/>
      <dgm:spPr/>
    </dgm:pt>
    <dgm:pt modelId="{11D60BC6-E531-4FCA-9D9F-0EEABD8DBF88}" type="pres">
      <dgm:prSet presAssocID="{CC5AD558-1905-4B6D-812F-177D3E0D3F1E}" presName="parentText" presStyleLbl="solidFgAcc1" presStyleIdx="2" presStyleCnt="5">
        <dgm:presLayoutVars>
          <dgm:chMax val="1"/>
          <dgm:bulletEnabled/>
        </dgm:presLayoutVars>
      </dgm:prSet>
      <dgm:spPr/>
    </dgm:pt>
    <dgm:pt modelId="{0F88370C-F093-47B1-A229-C6D3B102F607}" type="pres">
      <dgm:prSet presAssocID="{CC5AD558-1905-4B6D-812F-177D3E0D3F1E}" presName="descendantText" presStyleLbl="alignNode1" presStyleIdx="2" presStyleCnt="5">
        <dgm:presLayoutVars>
          <dgm:bulletEnabled/>
        </dgm:presLayoutVars>
      </dgm:prSet>
      <dgm:spPr/>
    </dgm:pt>
    <dgm:pt modelId="{156D3834-3DA8-4E46-A20F-98E983E01B65}" type="pres">
      <dgm:prSet presAssocID="{F2E0125C-7F6E-4C06-941F-290A3D681B6E}" presName="sp" presStyleCnt="0"/>
      <dgm:spPr/>
    </dgm:pt>
    <dgm:pt modelId="{60569A66-4626-4CE3-8174-B350366D7F56}" type="pres">
      <dgm:prSet presAssocID="{23AA3EE2-AD8C-4733-BAC7-B2CF8930155E}" presName="linNode" presStyleCnt="0"/>
      <dgm:spPr/>
    </dgm:pt>
    <dgm:pt modelId="{055C73DA-929B-4334-8630-65519FCD2403}" type="pres">
      <dgm:prSet presAssocID="{23AA3EE2-AD8C-4733-BAC7-B2CF8930155E}" presName="parentText" presStyleLbl="solidFgAcc1" presStyleIdx="3" presStyleCnt="5">
        <dgm:presLayoutVars>
          <dgm:chMax val="1"/>
          <dgm:bulletEnabled/>
        </dgm:presLayoutVars>
      </dgm:prSet>
      <dgm:spPr/>
    </dgm:pt>
    <dgm:pt modelId="{72E800AB-C396-4607-B035-93393AF75730}" type="pres">
      <dgm:prSet presAssocID="{23AA3EE2-AD8C-4733-BAC7-B2CF8930155E}" presName="descendantText" presStyleLbl="alignNode1" presStyleIdx="3" presStyleCnt="5">
        <dgm:presLayoutVars>
          <dgm:bulletEnabled/>
        </dgm:presLayoutVars>
      </dgm:prSet>
      <dgm:spPr/>
    </dgm:pt>
    <dgm:pt modelId="{E07F0C94-CE8F-4B30-A64C-47FC675F3A90}" type="pres">
      <dgm:prSet presAssocID="{A5853CEA-355B-4986-A81F-123E8EB08597}" presName="sp" presStyleCnt="0"/>
      <dgm:spPr/>
    </dgm:pt>
    <dgm:pt modelId="{4A97B3A6-C00A-4494-98AD-E6214D37A785}" type="pres">
      <dgm:prSet presAssocID="{A2C1CF92-22D8-462C-9C87-8BAC83E647C0}" presName="linNode" presStyleCnt="0"/>
      <dgm:spPr/>
    </dgm:pt>
    <dgm:pt modelId="{B5E9A3B0-B58D-4585-9DA6-955F3D642AFA}" type="pres">
      <dgm:prSet presAssocID="{A2C1CF92-22D8-462C-9C87-8BAC83E647C0}" presName="parentText" presStyleLbl="solidFgAcc1" presStyleIdx="4" presStyleCnt="5">
        <dgm:presLayoutVars>
          <dgm:chMax val="1"/>
          <dgm:bulletEnabled/>
        </dgm:presLayoutVars>
      </dgm:prSet>
      <dgm:spPr/>
    </dgm:pt>
    <dgm:pt modelId="{7A75A355-BECE-4B91-B527-972024C7D7C4}" type="pres">
      <dgm:prSet presAssocID="{A2C1CF92-22D8-462C-9C87-8BAC83E647C0}" presName="descendantText" presStyleLbl="alignNode1" presStyleIdx="4" presStyleCnt="5">
        <dgm:presLayoutVars>
          <dgm:bulletEnabled/>
        </dgm:presLayoutVars>
      </dgm:prSet>
      <dgm:spPr/>
    </dgm:pt>
  </dgm:ptLst>
  <dgm:cxnLst>
    <dgm:cxn modelId="{1FB61E03-A6DA-4D7D-9F5B-7E0C5865D5D0}" type="presOf" srcId="{23AA3EE2-AD8C-4733-BAC7-B2CF8930155E}" destId="{055C73DA-929B-4334-8630-65519FCD2403}" srcOrd="0" destOrd="0" presId="urn:microsoft.com/office/officeart/2016/7/layout/VerticalHollowActionList"/>
    <dgm:cxn modelId="{CD62270E-5FB7-40CA-8FF3-71441A9DE8BE}" srcId="{A2C1CF92-22D8-462C-9C87-8BAC83E647C0}" destId="{E5E26A0F-DD16-4521-9DE8-5BCF50575946}" srcOrd="0" destOrd="0" parTransId="{DAF22946-BDAE-4E8D-9DA4-B9304F815E8F}" sibTransId="{DA09FF34-1007-44E9-9C9E-84CC0A6D6FAE}"/>
    <dgm:cxn modelId="{B2D1791F-41B9-4DDD-97DD-2F3F99371153}" type="presOf" srcId="{0E15BD55-DEEA-4CFE-B90F-322F5084377F}" destId="{9C7536A5-C687-4A93-8D03-71A990D945C7}" srcOrd="0" destOrd="0" presId="urn:microsoft.com/office/officeart/2016/7/layout/VerticalHollowActionList"/>
    <dgm:cxn modelId="{61623424-F6FB-4499-9806-FAD210B91136}" srcId="{0E15BD55-DEEA-4CFE-B90F-322F5084377F}" destId="{1E0EE21F-81BC-4B5E-A099-B9DAC3DA56E8}" srcOrd="1" destOrd="0" parTransId="{2664663E-9923-41B9-B815-DB2766AB03C8}" sibTransId="{5E100F01-E2C3-4FDF-B3D6-D03C7D9C4899}"/>
    <dgm:cxn modelId="{148BB72A-BC90-4840-9B64-3C58E8C73DC0}" srcId="{CC5AD558-1905-4B6D-812F-177D3E0D3F1E}" destId="{CF1C11EF-5867-4770-A9FE-8DA33A3FC601}" srcOrd="0" destOrd="0" parTransId="{7209EF3D-7488-4276-A48A-ADB190AA5F5E}" sibTransId="{B530E68C-5C5A-43F6-9934-E8959608BFD0}"/>
    <dgm:cxn modelId="{FC61943A-5ED5-4D54-9F76-056CCAEF2133}" type="presOf" srcId="{486A641E-84F8-4535-A2A9-C7E7B41721B6}" destId="{26FB3711-F10B-481E-BB23-5F6938FDB912}" srcOrd="0" destOrd="0" presId="urn:microsoft.com/office/officeart/2016/7/layout/VerticalHollowActionList"/>
    <dgm:cxn modelId="{1A12AD67-48A1-44FB-944C-5267774C8F4D}" type="presOf" srcId="{1E0EE21F-81BC-4B5E-A099-B9DAC3DA56E8}" destId="{AA7F4BF2-C55A-417C-8A65-E63FBA35F873}" srcOrd="0" destOrd="0" presId="urn:microsoft.com/office/officeart/2016/7/layout/VerticalHollowActionList"/>
    <dgm:cxn modelId="{68724772-1DDC-42EA-ACD3-5BEC98E5C38C}" srcId="{1E0EE21F-81BC-4B5E-A099-B9DAC3DA56E8}" destId="{1C12502F-7659-4453-AA54-EAB8C5871A8B}" srcOrd="0" destOrd="0" parTransId="{D126538E-B6F6-4AB1-993C-1E4A4188963D}" sibTransId="{48F5C6DD-BA8B-47B3-A8CF-10D8349BBD14}"/>
    <dgm:cxn modelId="{3DB9397A-2637-4F53-8784-0671C3BA7AD4}" srcId="{0E15BD55-DEEA-4CFE-B90F-322F5084377F}" destId="{486A641E-84F8-4535-A2A9-C7E7B41721B6}" srcOrd="0" destOrd="0" parTransId="{51826463-6014-4EA6-9B21-6CA8CDA41C4C}" sibTransId="{7256EEB4-975D-4B4C-8706-4C01DC4EFBE6}"/>
    <dgm:cxn modelId="{3B8B9484-6BAF-4369-A4F3-5848182549D0}" type="presOf" srcId="{CC5AD558-1905-4B6D-812F-177D3E0D3F1E}" destId="{11D60BC6-E531-4FCA-9D9F-0EEABD8DBF88}" srcOrd="0" destOrd="0" presId="urn:microsoft.com/office/officeart/2016/7/layout/VerticalHollowActionList"/>
    <dgm:cxn modelId="{296BAF88-38B4-45C4-AB4B-25B9167BB841}" type="presOf" srcId="{1C12502F-7659-4453-AA54-EAB8C5871A8B}" destId="{B20F5926-FC00-40E1-8664-D6D29F5B3D0A}" srcOrd="0" destOrd="0" presId="urn:microsoft.com/office/officeart/2016/7/layout/VerticalHollowActionList"/>
    <dgm:cxn modelId="{CF94458C-5E57-4585-AD07-187DDB65AA37}" type="presOf" srcId="{1A971388-7F5A-4E91-A12F-93FA69CFE6F9}" destId="{72E800AB-C396-4607-B035-93393AF75730}" srcOrd="0" destOrd="0" presId="urn:microsoft.com/office/officeart/2016/7/layout/VerticalHollowActionList"/>
    <dgm:cxn modelId="{30EB259A-40DA-4E5A-9A71-2769B550F738}" type="presOf" srcId="{E5E26A0F-DD16-4521-9DE8-5BCF50575946}" destId="{7A75A355-BECE-4B91-B527-972024C7D7C4}" srcOrd="0" destOrd="0" presId="urn:microsoft.com/office/officeart/2016/7/layout/VerticalHollowActionList"/>
    <dgm:cxn modelId="{8D0BEC9C-2FA2-456C-8E79-202D3B5B59EB}" type="presOf" srcId="{CF1C11EF-5867-4770-A9FE-8DA33A3FC601}" destId="{0F88370C-F093-47B1-A229-C6D3B102F607}" srcOrd="0" destOrd="0" presId="urn:microsoft.com/office/officeart/2016/7/layout/VerticalHollowActionList"/>
    <dgm:cxn modelId="{37D3399F-763C-4BB8-9C96-85BA85CFDC7E}" srcId="{23AA3EE2-AD8C-4733-BAC7-B2CF8930155E}" destId="{1A971388-7F5A-4E91-A12F-93FA69CFE6F9}" srcOrd="0" destOrd="0" parTransId="{2D7217E6-8719-41B0-8CA0-EA59727386F1}" sibTransId="{61DCBD1F-DD4C-4CD8-BB95-CE18E4821A81}"/>
    <dgm:cxn modelId="{5BA743AB-0FEC-456F-B0A0-0F75EC79ED3D}" srcId="{486A641E-84F8-4535-A2A9-C7E7B41721B6}" destId="{92FC22C6-3727-49BA-BF93-9843A7927AE7}" srcOrd="0" destOrd="0" parTransId="{794252CF-5BCA-4FBA-8EB5-9892FA167EC5}" sibTransId="{771CB0DD-435C-490B-872F-A2E39E509604}"/>
    <dgm:cxn modelId="{A5D8AAB3-60E4-4251-B9BA-BD4A9BEC8ECB}" srcId="{0E15BD55-DEEA-4CFE-B90F-322F5084377F}" destId="{23AA3EE2-AD8C-4733-BAC7-B2CF8930155E}" srcOrd="3" destOrd="0" parTransId="{68FF2792-777F-4136-8DE8-208FD4FDC371}" sibTransId="{A5853CEA-355B-4986-A81F-123E8EB08597}"/>
    <dgm:cxn modelId="{58EC94BA-9683-464B-BDB0-59C733B0DE68}" srcId="{0E15BD55-DEEA-4CFE-B90F-322F5084377F}" destId="{CC5AD558-1905-4B6D-812F-177D3E0D3F1E}" srcOrd="2" destOrd="0" parTransId="{4CDE10AA-297D-4E4B-9D17-952471341789}" sibTransId="{F2E0125C-7F6E-4C06-941F-290A3D681B6E}"/>
    <dgm:cxn modelId="{CDCF83CA-1BDE-431F-88E8-03B8EEAAA35E}" type="presOf" srcId="{A2C1CF92-22D8-462C-9C87-8BAC83E647C0}" destId="{B5E9A3B0-B58D-4585-9DA6-955F3D642AFA}" srcOrd="0" destOrd="0" presId="urn:microsoft.com/office/officeart/2016/7/layout/VerticalHollowActionList"/>
    <dgm:cxn modelId="{F4FEC5D9-BFDF-4374-A7B0-FC3C412BD386}" type="presOf" srcId="{92FC22C6-3727-49BA-BF93-9843A7927AE7}" destId="{B8AE11F6-1A6D-4339-A9CD-DB15A7C62476}" srcOrd="0" destOrd="0" presId="urn:microsoft.com/office/officeart/2016/7/layout/VerticalHollowActionList"/>
    <dgm:cxn modelId="{74E23CED-9CA0-4BB5-8491-792A80B14026}" srcId="{0E15BD55-DEEA-4CFE-B90F-322F5084377F}" destId="{A2C1CF92-22D8-462C-9C87-8BAC83E647C0}" srcOrd="4" destOrd="0" parTransId="{1AA1CEF3-BEF7-4920-ADA3-252006B0AB21}" sibTransId="{8018A14D-537A-46C6-A5FA-004202A8C557}"/>
    <dgm:cxn modelId="{F67C510F-6CA6-4CCD-B1FA-74F8974B1C51}" type="presParOf" srcId="{9C7536A5-C687-4A93-8D03-71A990D945C7}" destId="{8F1DEACE-EB0D-4359-9AD4-0178934BFE64}" srcOrd="0" destOrd="0" presId="urn:microsoft.com/office/officeart/2016/7/layout/VerticalHollowActionList"/>
    <dgm:cxn modelId="{188120F2-27D6-4A16-8BEA-A2D41A6B5993}" type="presParOf" srcId="{8F1DEACE-EB0D-4359-9AD4-0178934BFE64}" destId="{26FB3711-F10B-481E-BB23-5F6938FDB912}" srcOrd="0" destOrd="0" presId="urn:microsoft.com/office/officeart/2016/7/layout/VerticalHollowActionList"/>
    <dgm:cxn modelId="{3A6098D4-251F-4ACB-9400-DD41080DF75E}" type="presParOf" srcId="{8F1DEACE-EB0D-4359-9AD4-0178934BFE64}" destId="{B8AE11F6-1A6D-4339-A9CD-DB15A7C62476}" srcOrd="1" destOrd="0" presId="urn:microsoft.com/office/officeart/2016/7/layout/VerticalHollowActionList"/>
    <dgm:cxn modelId="{A07E715F-2965-4B8A-84F8-D19A2124F086}" type="presParOf" srcId="{9C7536A5-C687-4A93-8D03-71A990D945C7}" destId="{EE6051BB-4BB2-498A-857F-213AF65DF7EF}" srcOrd="1" destOrd="0" presId="urn:microsoft.com/office/officeart/2016/7/layout/VerticalHollowActionList"/>
    <dgm:cxn modelId="{CEBE0718-B69B-4579-AF48-45938C829A39}" type="presParOf" srcId="{9C7536A5-C687-4A93-8D03-71A990D945C7}" destId="{BE96C46F-FCBD-4A80-8B27-E3C796CDD707}" srcOrd="2" destOrd="0" presId="urn:microsoft.com/office/officeart/2016/7/layout/VerticalHollowActionList"/>
    <dgm:cxn modelId="{A7433F9A-2F8E-40AC-9E7B-80DE79FCD04A}" type="presParOf" srcId="{BE96C46F-FCBD-4A80-8B27-E3C796CDD707}" destId="{AA7F4BF2-C55A-417C-8A65-E63FBA35F873}" srcOrd="0" destOrd="0" presId="urn:microsoft.com/office/officeart/2016/7/layout/VerticalHollowActionList"/>
    <dgm:cxn modelId="{1EA2B8D7-BFDB-4CCC-ACF8-336FAF97EC46}" type="presParOf" srcId="{BE96C46F-FCBD-4A80-8B27-E3C796CDD707}" destId="{B20F5926-FC00-40E1-8664-D6D29F5B3D0A}" srcOrd="1" destOrd="0" presId="urn:microsoft.com/office/officeart/2016/7/layout/VerticalHollowActionList"/>
    <dgm:cxn modelId="{1AA1C7F7-2292-4C75-90D2-A51603DD0B88}" type="presParOf" srcId="{9C7536A5-C687-4A93-8D03-71A990D945C7}" destId="{8DC89B7A-3B51-45C2-8064-FFC3554A919A}" srcOrd="3" destOrd="0" presId="urn:microsoft.com/office/officeart/2016/7/layout/VerticalHollowActionList"/>
    <dgm:cxn modelId="{BA537665-52F5-4CEC-B411-DCA705B4BE9F}" type="presParOf" srcId="{9C7536A5-C687-4A93-8D03-71A990D945C7}" destId="{D3CA6604-9315-4307-89FB-0B4ECC968656}" srcOrd="4" destOrd="0" presId="urn:microsoft.com/office/officeart/2016/7/layout/VerticalHollowActionList"/>
    <dgm:cxn modelId="{9381ACAA-AECD-457C-B475-7B718C2FF719}" type="presParOf" srcId="{D3CA6604-9315-4307-89FB-0B4ECC968656}" destId="{11D60BC6-E531-4FCA-9D9F-0EEABD8DBF88}" srcOrd="0" destOrd="0" presId="urn:microsoft.com/office/officeart/2016/7/layout/VerticalHollowActionList"/>
    <dgm:cxn modelId="{9001C789-C8C3-43C4-8E3D-9F66BB349FC1}" type="presParOf" srcId="{D3CA6604-9315-4307-89FB-0B4ECC968656}" destId="{0F88370C-F093-47B1-A229-C6D3B102F607}" srcOrd="1" destOrd="0" presId="urn:microsoft.com/office/officeart/2016/7/layout/VerticalHollowActionList"/>
    <dgm:cxn modelId="{2049BDCA-5D0D-40DC-81E5-C66AEB39EFC3}" type="presParOf" srcId="{9C7536A5-C687-4A93-8D03-71A990D945C7}" destId="{156D3834-3DA8-4E46-A20F-98E983E01B65}" srcOrd="5" destOrd="0" presId="urn:microsoft.com/office/officeart/2016/7/layout/VerticalHollowActionList"/>
    <dgm:cxn modelId="{71F297BB-640B-4A27-8F62-4C561EF794BF}" type="presParOf" srcId="{9C7536A5-C687-4A93-8D03-71A990D945C7}" destId="{60569A66-4626-4CE3-8174-B350366D7F56}" srcOrd="6" destOrd="0" presId="urn:microsoft.com/office/officeart/2016/7/layout/VerticalHollowActionList"/>
    <dgm:cxn modelId="{47A6EA44-56A5-4ED8-A6DD-3B3A6DD702EE}" type="presParOf" srcId="{60569A66-4626-4CE3-8174-B350366D7F56}" destId="{055C73DA-929B-4334-8630-65519FCD2403}" srcOrd="0" destOrd="0" presId="urn:microsoft.com/office/officeart/2016/7/layout/VerticalHollowActionList"/>
    <dgm:cxn modelId="{6A138ACB-EA9F-43F7-AC7D-B1F02E2ED743}" type="presParOf" srcId="{60569A66-4626-4CE3-8174-B350366D7F56}" destId="{72E800AB-C396-4607-B035-93393AF75730}" srcOrd="1" destOrd="0" presId="urn:microsoft.com/office/officeart/2016/7/layout/VerticalHollowActionList"/>
    <dgm:cxn modelId="{62E5E17C-3A5F-4E8B-8B82-2E2BD62995CC}" type="presParOf" srcId="{9C7536A5-C687-4A93-8D03-71A990D945C7}" destId="{E07F0C94-CE8F-4B30-A64C-47FC675F3A90}" srcOrd="7" destOrd="0" presId="urn:microsoft.com/office/officeart/2016/7/layout/VerticalHollowActionList"/>
    <dgm:cxn modelId="{DE46152D-B7DD-4FFC-8992-0F29ADEA8A25}" type="presParOf" srcId="{9C7536A5-C687-4A93-8D03-71A990D945C7}" destId="{4A97B3A6-C00A-4494-98AD-E6214D37A785}" srcOrd="8" destOrd="0" presId="urn:microsoft.com/office/officeart/2016/7/layout/VerticalHollowActionList"/>
    <dgm:cxn modelId="{093376EB-D891-4694-8E26-49B8F5FB384F}" type="presParOf" srcId="{4A97B3A6-C00A-4494-98AD-E6214D37A785}" destId="{B5E9A3B0-B58D-4585-9DA6-955F3D642AFA}" srcOrd="0" destOrd="0" presId="urn:microsoft.com/office/officeart/2016/7/layout/VerticalHollowActionList"/>
    <dgm:cxn modelId="{E04989AB-A933-4D09-97BF-8EBE81FC5D3D}" type="presParOf" srcId="{4A97B3A6-C00A-4494-98AD-E6214D37A785}" destId="{7A75A355-BECE-4B91-B527-972024C7D7C4}"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37ED15-DA37-41E9-9C31-B3868198456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C112EBE-C617-41B4-92B7-77CB326160BB}">
      <dgm:prSet/>
      <dgm:spPr/>
      <dgm:t>
        <a:bodyPr/>
        <a:lstStyle/>
        <a:p>
          <a:r>
            <a:rPr lang="en-US"/>
            <a:t>A valuable tool to assist learning from practice.</a:t>
          </a:r>
        </a:p>
      </dgm:t>
    </dgm:pt>
    <dgm:pt modelId="{8437739C-7C06-4490-85F8-F35CDCAB6645}" type="parTrans" cxnId="{600C589F-ECED-44F8-AA33-49D9D1CEDD4A}">
      <dgm:prSet/>
      <dgm:spPr/>
      <dgm:t>
        <a:bodyPr/>
        <a:lstStyle/>
        <a:p>
          <a:endParaRPr lang="en-US"/>
        </a:p>
      </dgm:t>
    </dgm:pt>
    <dgm:pt modelId="{DF7E0675-8E61-4691-8F87-9E3D9B7352E4}" type="sibTrans" cxnId="{600C589F-ECED-44F8-AA33-49D9D1CEDD4A}">
      <dgm:prSet/>
      <dgm:spPr/>
      <dgm:t>
        <a:bodyPr/>
        <a:lstStyle/>
        <a:p>
          <a:endParaRPr lang="en-US"/>
        </a:p>
      </dgm:t>
    </dgm:pt>
    <dgm:pt modelId="{82C1A5CF-5E34-4FDE-81A7-2D8B29F17A40}">
      <dgm:prSet/>
      <dgm:spPr/>
      <dgm:t>
        <a:bodyPr/>
        <a:lstStyle/>
        <a:p>
          <a:r>
            <a:rPr lang="en-US"/>
            <a:t>Providing better patient care.</a:t>
          </a:r>
        </a:p>
      </dgm:t>
    </dgm:pt>
    <dgm:pt modelId="{F9CAC611-6C28-4E75-8EF6-1BF1DBAC131A}" type="parTrans" cxnId="{C9991766-677E-49D0-8828-43BE5A75ACEC}">
      <dgm:prSet/>
      <dgm:spPr/>
      <dgm:t>
        <a:bodyPr/>
        <a:lstStyle/>
        <a:p>
          <a:endParaRPr lang="en-US"/>
        </a:p>
      </dgm:t>
    </dgm:pt>
    <dgm:pt modelId="{6A1B9A5E-2906-49EC-86A9-44045A279FCC}" type="sibTrans" cxnId="{C9991766-677E-49D0-8828-43BE5A75ACEC}">
      <dgm:prSet/>
      <dgm:spPr/>
      <dgm:t>
        <a:bodyPr/>
        <a:lstStyle/>
        <a:p>
          <a:endParaRPr lang="en-US"/>
        </a:p>
      </dgm:t>
    </dgm:pt>
    <dgm:pt modelId="{DED0DA44-90C7-49C1-BFB2-E9E669FFE371}">
      <dgm:prSet/>
      <dgm:spPr/>
      <dgm:t>
        <a:bodyPr/>
        <a:lstStyle/>
        <a:p>
          <a:r>
            <a:rPr lang="en-US"/>
            <a:t>All reflective practice can be traced back to Dewey's original work from 1933, it is an enduring concept. </a:t>
          </a:r>
        </a:p>
      </dgm:t>
    </dgm:pt>
    <dgm:pt modelId="{0297E929-1BA7-4DE6-9121-63C776FC6DFF}" type="parTrans" cxnId="{DA10D5B7-733B-4F73-9B78-54566D838104}">
      <dgm:prSet/>
      <dgm:spPr/>
      <dgm:t>
        <a:bodyPr/>
        <a:lstStyle/>
        <a:p>
          <a:endParaRPr lang="en-US"/>
        </a:p>
      </dgm:t>
    </dgm:pt>
    <dgm:pt modelId="{8A79577F-7740-47ED-AB83-9036135094BB}" type="sibTrans" cxnId="{DA10D5B7-733B-4F73-9B78-54566D838104}">
      <dgm:prSet/>
      <dgm:spPr/>
      <dgm:t>
        <a:bodyPr/>
        <a:lstStyle/>
        <a:p>
          <a:endParaRPr lang="en-US"/>
        </a:p>
      </dgm:t>
    </dgm:pt>
    <dgm:pt modelId="{67F69F5B-AAB1-43E4-9C2A-E0559663C93E}" type="pres">
      <dgm:prSet presAssocID="{6537ED15-DA37-41E9-9C31-B38681984566}" presName="root" presStyleCnt="0">
        <dgm:presLayoutVars>
          <dgm:dir/>
          <dgm:resizeHandles val="exact"/>
        </dgm:presLayoutVars>
      </dgm:prSet>
      <dgm:spPr/>
    </dgm:pt>
    <dgm:pt modelId="{5D540AA3-B05A-420C-83BD-57312CBCD604}" type="pres">
      <dgm:prSet presAssocID="{FC112EBE-C617-41B4-92B7-77CB326160BB}" presName="compNode" presStyleCnt="0"/>
      <dgm:spPr/>
    </dgm:pt>
    <dgm:pt modelId="{A6048D3A-BB9A-4CF3-B79F-17B0DEB38DF0}" type="pres">
      <dgm:prSet presAssocID="{FC112EBE-C617-41B4-92B7-77CB326160BB}" presName="bgRect" presStyleLbl="bgShp" presStyleIdx="0" presStyleCnt="3"/>
      <dgm:spPr/>
    </dgm:pt>
    <dgm:pt modelId="{58F6D33F-914E-4FE6-B981-AF0C0D73772B}" type="pres">
      <dgm:prSet presAssocID="{FC112EBE-C617-41B4-92B7-77CB326160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4B47BE3E-9194-4DDC-8B44-B0393E8E1973}" type="pres">
      <dgm:prSet presAssocID="{FC112EBE-C617-41B4-92B7-77CB326160BB}" presName="spaceRect" presStyleCnt="0"/>
      <dgm:spPr/>
    </dgm:pt>
    <dgm:pt modelId="{1544617A-B127-48BC-8171-B1A646BB199B}" type="pres">
      <dgm:prSet presAssocID="{FC112EBE-C617-41B4-92B7-77CB326160BB}" presName="parTx" presStyleLbl="revTx" presStyleIdx="0" presStyleCnt="3">
        <dgm:presLayoutVars>
          <dgm:chMax val="0"/>
          <dgm:chPref val="0"/>
        </dgm:presLayoutVars>
      </dgm:prSet>
      <dgm:spPr/>
    </dgm:pt>
    <dgm:pt modelId="{48637F1A-B5E0-4621-8BBC-9A69789B7C60}" type="pres">
      <dgm:prSet presAssocID="{DF7E0675-8E61-4691-8F87-9E3D9B7352E4}" presName="sibTrans" presStyleCnt="0"/>
      <dgm:spPr/>
    </dgm:pt>
    <dgm:pt modelId="{79225B36-3AC8-4CF1-87FB-A0A752A92D92}" type="pres">
      <dgm:prSet presAssocID="{82C1A5CF-5E34-4FDE-81A7-2D8B29F17A40}" presName="compNode" presStyleCnt="0"/>
      <dgm:spPr/>
    </dgm:pt>
    <dgm:pt modelId="{FF4BA29A-2515-411D-98F1-31D3087F3AB3}" type="pres">
      <dgm:prSet presAssocID="{82C1A5CF-5E34-4FDE-81A7-2D8B29F17A40}" presName="bgRect" presStyleLbl="bgShp" presStyleIdx="1" presStyleCnt="3"/>
      <dgm:spPr/>
    </dgm:pt>
    <dgm:pt modelId="{96BB3C11-09E0-4F64-AE3D-156F4E97DFCA}" type="pres">
      <dgm:prSet presAssocID="{82C1A5CF-5E34-4FDE-81A7-2D8B29F17A4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98DC306B-3B44-44C4-8A5A-7EFCF13571B8}" type="pres">
      <dgm:prSet presAssocID="{82C1A5CF-5E34-4FDE-81A7-2D8B29F17A40}" presName="spaceRect" presStyleCnt="0"/>
      <dgm:spPr/>
    </dgm:pt>
    <dgm:pt modelId="{789DDB08-3950-4F4B-9086-D0DD7917B4AE}" type="pres">
      <dgm:prSet presAssocID="{82C1A5CF-5E34-4FDE-81A7-2D8B29F17A40}" presName="parTx" presStyleLbl="revTx" presStyleIdx="1" presStyleCnt="3">
        <dgm:presLayoutVars>
          <dgm:chMax val="0"/>
          <dgm:chPref val="0"/>
        </dgm:presLayoutVars>
      </dgm:prSet>
      <dgm:spPr/>
    </dgm:pt>
    <dgm:pt modelId="{D4E06023-F033-4410-B630-B5AA5FB0D6F1}" type="pres">
      <dgm:prSet presAssocID="{6A1B9A5E-2906-49EC-86A9-44045A279FCC}" presName="sibTrans" presStyleCnt="0"/>
      <dgm:spPr/>
    </dgm:pt>
    <dgm:pt modelId="{E1023305-3596-48FE-B052-2DD2150285FC}" type="pres">
      <dgm:prSet presAssocID="{DED0DA44-90C7-49C1-BFB2-E9E669FFE371}" presName="compNode" presStyleCnt="0"/>
      <dgm:spPr/>
    </dgm:pt>
    <dgm:pt modelId="{0A596591-E1FC-42B6-BC0C-243DC52466D3}" type="pres">
      <dgm:prSet presAssocID="{DED0DA44-90C7-49C1-BFB2-E9E669FFE371}" presName="bgRect" presStyleLbl="bgShp" presStyleIdx="2" presStyleCnt="3"/>
      <dgm:spPr/>
    </dgm:pt>
    <dgm:pt modelId="{222E0BA5-767C-4642-83E4-0345F2CF390B}" type="pres">
      <dgm:prSet presAssocID="{DED0DA44-90C7-49C1-BFB2-E9E669FFE37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otes"/>
        </a:ext>
      </dgm:extLst>
    </dgm:pt>
    <dgm:pt modelId="{F70F6D83-8F5A-46D8-97AF-1D6E506C46EE}" type="pres">
      <dgm:prSet presAssocID="{DED0DA44-90C7-49C1-BFB2-E9E669FFE371}" presName="spaceRect" presStyleCnt="0"/>
      <dgm:spPr/>
    </dgm:pt>
    <dgm:pt modelId="{C5237737-8428-4964-B1BA-20070325255A}" type="pres">
      <dgm:prSet presAssocID="{DED0DA44-90C7-49C1-BFB2-E9E669FFE371}" presName="parTx" presStyleLbl="revTx" presStyleIdx="2" presStyleCnt="3">
        <dgm:presLayoutVars>
          <dgm:chMax val="0"/>
          <dgm:chPref val="0"/>
        </dgm:presLayoutVars>
      </dgm:prSet>
      <dgm:spPr/>
    </dgm:pt>
  </dgm:ptLst>
  <dgm:cxnLst>
    <dgm:cxn modelId="{C9991766-677E-49D0-8828-43BE5A75ACEC}" srcId="{6537ED15-DA37-41E9-9C31-B38681984566}" destId="{82C1A5CF-5E34-4FDE-81A7-2D8B29F17A40}" srcOrd="1" destOrd="0" parTransId="{F9CAC611-6C28-4E75-8EF6-1BF1DBAC131A}" sibTransId="{6A1B9A5E-2906-49EC-86A9-44045A279FCC}"/>
    <dgm:cxn modelId="{B538BA73-6EC3-4ACB-978F-E43656E6E281}" type="presOf" srcId="{FC112EBE-C617-41B4-92B7-77CB326160BB}" destId="{1544617A-B127-48BC-8171-B1A646BB199B}" srcOrd="0" destOrd="0" presId="urn:microsoft.com/office/officeart/2018/2/layout/IconVerticalSolidList"/>
    <dgm:cxn modelId="{5121D483-ADD2-4F22-9B20-4E7C168E7536}" type="presOf" srcId="{6537ED15-DA37-41E9-9C31-B38681984566}" destId="{67F69F5B-AAB1-43E4-9C2A-E0559663C93E}" srcOrd="0" destOrd="0" presId="urn:microsoft.com/office/officeart/2018/2/layout/IconVerticalSolidList"/>
    <dgm:cxn modelId="{600C589F-ECED-44F8-AA33-49D9D1CEDD4A}" srcId="{6537ED15-DA37-41E9-9C31-B38681984566}" destId="{FC112EBE-C617-41B4-92B7-77CB326160BB}" srcOrd="0" destOrd="0" parTransId="{8437739C-7C06-4490-85F8-F35CDCAB6645}" sibTransId="{DF7E0675-8E61-4691-8F87-9E3D9B7352E4}"/>
    <dgm:cxn modelId="{5FA016A7-432A-4596-BB23-A2BF787AB4C6}" type="presOf" srcId="{82C1A5CF-5E34-4FDE-81A7-2D8B29F17A40}" destId="{789DDB08-3950-4F4B-9086-D0DD7917B4AE}" srcOrd="0" destOrd="0" presId="urn:microsoft.com/office/officeart/2018/2/layout/IconVerticalSolidList"/>
    <dgm:cxn modelId="{DA10D5B7-733B-4F73-9B78-54566D838104}" srcId="{6537ED15-DA37-41E9-9C31-B38681984566}" destId="{DED0DA44-90C7-49C1-BFB2-E9E669FFE371}" srcOrd="2" destOrd="0" parTransId="{0297E929-1BA7-4DE6-9121-63C776FC6DFF}" sibTransId="{8A79577F-7740-47ED-AB83-9036135094BB}"/>
    <dgm:cxn modelId="{26D1CDB8-9F21-492D-A045-EBE08D1FB129}" type="presOf" srcId="{DED0DA44-90C7-49C1-BFB2-E9E669FFE371}" destId="{C5237737-8428-4964-B1BA-20070325255A}" srcOrd="0" destOrd="0" presId="urn:microsoft.com/office/officeart/2018/2/layout/IconVerticalSolidList"/>
    <dgm:cxn modelId="{A81BB0D6-8089-49B4-A69E-8BEAF3587FB3}" type="presParOf" srcId="{67F69F5B-AAB1-43E4-9C2A-E0559663C93E}" destId="{5D540AA3-B05A-420C-83BD-57312CBCD604}" srcOrd="0" destOrd="0" presId="urn:microsoft.com/office/officeart/2018/2/layout/IconVerticalSolidList"/>
    <dgm:cxn modelId="{D63016D6-376D-4BA9-9ED0-FCB24C778F6B}" type="presParOf" srcId="{5D540AA3-B05A-420C-83BD-57312CBCD604}" destId="{A6048D3A-BB9A-4CF3-B79F-17B0DEB38DF0}" srcOrd="0" destOrd="0" presId="urn:microsoft.com/office/officeart/2018/2/layout/IconVerticalSolidList"/>
    <dgm:cxn modelId="{FE51E522-267A-494E-BEF8-1A2B1E9860A9}" type="presParOf" srcId="{5D540AA3-B05A-420C-83BD-57312CBCD604}" destId="{58F6D33F-914E-4FE6-B981-AF0C0D73772B}" srcOrd="1" destOrd="0" presId="urn:microsoft.com/office/officeart/2018/2/layout/IconVerticalSolidList"/>
    <dgm:cxn modelId="{1FCABC3E-04BA-41A2-9DFD-DCE0E11F09FF}" type="presParOf" srcId="{5D540AA3-B05A-420C-83BD-57312CBCD604}" destId="{4B47BE3E-9194-4DDC-8B44-B0393E8E1973}" srcOrd="2" destOrd="0" presId="urn:microsoft.com/office/officeart/2018/2/layout/IconVerticalSolidList"/>
    <dgm:cxn modelId="{FF753DAE-A763-40E8-BBA0-75719408FA4C}" type="presParOf" srcId="{5D540AA3-B05A-420C-83BD-57312CBCD604}" destId="{1544617A-B127-48BC-8171-B1A646BB199B}" srcOrd="3" destOrd="0" presId="urn:microsoft.com/office/officeart/2018/2/layout/IconVerticalSolidList"/>
    <dgm:cxn modelId="{215EE571-5A8B-4BEE-A3AA-90D80D256E3A}" type="presParOf" srcId="{67F69F5B-AAB1-43E4-9C2A-E0559663C93E}" destId="{48637F1A-B5E0-4621-8BBC-9A69789B7C60}" srcOrd="1" destOrd="0" presId="urn:microsoft.com/office/officeart/2018/2/layout/IconVerticalSolidList"/>
    <dgm:cxn modelId="{6719254D-B039-418A-A14B-97369481C5CB}" type="presParOf" srcId="{67F69F5B-AAB1-43E4-9C2A-E0559663C93E}" destId="{79225B36-3AC8-4CF1-87FB-A0A752A92D92}" srcOrd="2" destOrd="0" presId="urn:microsoft.com/office/officeart/2018/2/layout/IconVerticalSolidList"/>
    <dgm:cxn modelId="{92E8D5B5-41B7-4E0F-B888-0DCB57B1C569}" type="presParOf" srcId="{79225B36-3AC8-4CF1-87FB-A0A752A92D92}" destId="{FF4BA29A-2515-411D-98F1-31D3087F3AB3}" srcOrd="0" destOrd="0" presId="urn:microsoft.com/office/officeart/2018/2/layout/IconVerticalSolidList"/>
    <dgm:cxn modelId="{98489349-5964-4518-9BC8-D7673F66DA2B}" type="presParOf" srcId="{79225B36-3AC8-4CF1-87FB-A0A752A92D92}" destId="{96BB3C11-09E0-4F64-AE3D-156F4E97DFCA}" srcOrd="1" destOrd="0" presId="urn:microsoft.com/office/officeart/2018/2/layout/IconVerticalSolidList"/>
    <dgm:cxn modelId="{200F28BC-4887-46CA-B47B-CCADB41B6432}" type="presParOf" srcId="{79225B36-3AC8-4CF1-87FB-A0A752A92D92}" destId="{98DC306B-3B44-44C4-8A5A-7EFCF13571B8}" srcOrd="2" destOrd="0" presId="urn:microsoft.com/office/officeart/2018/2/layout/IconVerticalSolidList"/>
    <dgm:cxn modelId="{9924C146-3332-4D26-B44D-967FE4C2FAA5}" type="presParOf" srcId="{79225B36-3AC8-4CF1-87FB-A0A752A92D92}" destId="{789DDB08-3950-4F4B-9086-D0DD7917B4AE}" srcOrd="3" destOrd="0" presId="urn:microsoft.com/office/officeart/2018/2/layout/IconVerticalSolidList"/>
    <dgm:cxn modelId="{CFD11E50-0F31-44DD-AD57-187C6BB01339}" type="presParOf" srcId="{67F69F5B-AAB1-43E4-9C2A-E0559663C93E}" destId="{D4E06023-F033-4410-B630-B5AA5FB0D6F1}" srcOrd="3" destOrd="0" presId="urn:microsoft.com/office/officeart/2018/2/layout/IconVerticalSolidList"/>
    <dgm:cxn modelId="{E0B4340D-85F9-4209-9EA0-0069F1982C4C}" type="presParOf" srcId="{67F69F5B-AAB1-43E4-9C2A-E0559663C93E}" destId="{E1023305-3596-48FE-B052-2DD2150285FC}" srcOrd="4" destOrd="0" presId="urn:microsoft.com/office/officeart/2018/2/layout/IconVerticalSolidList"/>
    <dgm:cxn modelId="{81DD7301-3F85-49F0-8548-AF90A6DEC4DF}" type="presParOf" srcId="{E1023305-3596-48FE-B052-2DD2150285FC}" destId="{0A596591-E1FC-42B6-BC0C-243DC52466D3}" srcOrd="0" destOrd="0" presId="urn:microsoft.com/office/officeart/2018/2/layout/IconVerticalSolidList"/>
    <dgm:cxn modelId="{4EFF3A68-6E4D-4A49-9322-73259C4EE306}" type="presParOf" srcId="{E1023305-3596-48FE-B052-2DD2150285FC}" destId="{222E0BA5-767C-4642-83E4-0345F2CF390B}" srcOrd="1" destOrd="0" presId="urn:microsoft.com/office/officeart/2018/2/layout/IconVerticalSolidList"/>
    <dgm:cxn modelId="{FA24A385-7D92-4C46-BC45-CF2112E374ED}" type="presParOf" srcId="{E1023305-3596-48FE-B052-2DD2150285FC}" destId="{F70F6D83-8F5A-46D8-97AF-1D6E506C46EE}" srcOrd="2" destOrd="0" presId="urn:microsoft.com/office/officeart/2018/2/layout/IconVerticalSolidList"/>
    <dgm:cxn modelId="{9B6800A0-45FA-46B8-82EF-79B0B7E49F6B}" type="presParOf" srcId="{E1023305-3596-48FE-B052-2DD2150285FC}" destId="{C5237737-8428-4964-B1BA-20070325255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E1A2097-5299-45A3-B2E7-7694E8358FB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A360C8-396A-48A5-BB93-E1C6D3B66248}">
      <dgm:prSet/>
      <dgm:spPr/>
      <dgm:t>
        <a:bodyPr/>
        <a:lstStyle/>
        <a:p>
          <a:r>
            <a:rPr lang="en-US"/>
            <a:t>We continually encounter events which affect our dimensions. </a:t>
          </a:r>
        </a:p>
      </dgm:t>
    </dgm:pt>
    <dgm:pt modelId="{1942ED38-E28A-4E02-8FE9-C3C2ED5981CA}" type="parTrans" cxnId="{2C922AA0-2D02-4EC3-9E36-A54BAEDA52D7}">
      <dgm:prSet/>
      <dgm:spPr/>
      <dgm:t>
        <a:bodyPr/>
        <a:lstStyle/>
        <a:p>
          <a:endParaRPr lang="en-US"/>
        </a:p>
      </dgm:t>
    </dgm:pt>
    <dgm:pt modelId="{685841A5-2A31-4BF1-89A9-671B1EC3E03C}" type="sibTrans" cxnId="{2C922AA0-2D02-4EC3-9E36-A54BAEDA52D7}">
      <dgm:prSet/>
      <dgm:spPr/>
      <dgm:t>
        <a:bodyPr/>
        <a:lstStyle/>
        <a:p>
          <a:endParaRPr lang="en-US"/>
        </a:p>
      </dgm:t>
    </dgm:pt>
    <dgm:pt modelId="{CF748194-B64E-42AB-ACE1-06320F8C9246}">
      <dgm:prSet/>
      <dgm:spPr/>
      <dgm:t>
        <a:bodyPr/>
        <a:lstStyle/>
        <a:p>
          <a:r>
            <a:rPr lang="en-US"/>
            <a:t>We learn from and find meaning in lived experiences.</a:t>
          </a:r>
        </a:p>
      </dgm:t>
    </dgm:pt>
    <dgm:pt modelId="{82F1CFE3-61B8-4CF5-A60F-7CA2D14998D7}" type="parTrans" cxnId="{496F2CC6-7F3B-4E79-B0F3-3F5AD026600E}">
      <dgm:prSet/>
      <dgm:spPr/>
      <dgm:t>
        <a:bodyPr/>
        <a:lstStyle/>
        <a:p>
          <a:endParaRPr lang="en-US"/>
        </a:p>
      </dgm:t>
    </dgm:pt>
    <dgm:pt modelId="{564182A8-5EAD-4DF5-A20C-7A1EC2FF2C13}" type="sibTrans" cxnId="{496F2CC6-7F3B-4E79-B0F3-3F5AD026600E}">
      <dgm:prSet/>
      <dgm:spPr/>
      <dgm:t>
        <a:bodyPr/>
        <a:lstStyle/>
        <a:p>
          <a:endParaRPr lang="en-US"/>
        </a:p>
      </dgm:t>
    </dgm:pt>
    <dgm:pt modelId="{990019AC-A065-4116-BF92-8DE1F677FA9C}">
      <dgm:prSet/>
      <dgm:spPr/>
      <dgm:t>
        <a:bodyPr/>
        <a:lstStyle/>
        <a:p>
          <a:r>
            <a:rPr lang="en-US"/>
            <a:t>Learning is a lifelong process.</a:t>
          </a:r>
        </a:p>
      </dgm:t>
    </dgm:pt>
    <dgm:pt modelId="{20CEEA08-204D-45C3-A7F4-B8AF0ACAB400}" type="parTrans" cxnId="{4734ACAB-44A2-4761-A443-2A11989B2480}">
      <dgm:prSet/>
      <dgm:spPr/>
      <dgm:t>
        <a:bodyPr/>
        <a:lstStyle/>
        <a:p>
          <a:endParaRPr lang="en-US"/>
        </a:p>
      </dgm:t>
    </dgm:pt>
    <dgm:pt modelId="{846E37C3-D9DF-4E97-A18E-CC61C32BDBAF}" type="sibTrans" cxnId="{4734ACAB-44A2-4761-A443-2A11989B2480}">
      <dgm:prSet/>
      <dgm:spPr/>
      <dgm:t>
        <a:bodyPr/>
        <a:lstStyle/>
        <a:p>
          <a:endParaRPr lang="en-US"/>
        </a:p>
      </dgm:t>
    </dgm:pt>
    <dgm:pt modelId="{7FEC4E35-B425-4901-A973-63C79F4867BE}">
      <dgm:prSet/>
      <dgm:spPr/>
      <dgm:t>
        <a:bodyPr/>
        <a:lstStyle/>
        <a:p>
          <a:r>
            <a:rPr lang="en-US"/>
            <a:t>Reflection is ONE method of learning.</a:t>
          </a:r>
        </a:p>
      </dgm:t>
    </dgm:pt>
    <dgm:pt modelId="{F3DD74A6-B807-49F3-8B32-163515D61E78}" type="parTrans" cxnId="{B772EFA7-E9E2-4CA4-B046-B75E6FA8FE43}">
      <dgm:prSet/>
      <dgm:spPr/>
      <dgm:t>
        <a:bodyPr/>
        <a:lstStyle/>
        <a:p>
          <a:endParaRPr lang="en-US"/>
        </a:p>
      </dgm:t>
    </dgm:pt>
    <dgm:pt modelId="{ECCDAC6E-7E7A-49ED-A51E-4A33F5D9AFE3}" type="sibTrans" cxnId="{B772EFA7-E9E2-4CA4-B046-B75E6FA8FE43}">
      <dgm:prSet/>
      <dgm:spPr/>
      <dgm:t>
        <a:bodyPr/>
        <a:lstStyle/>
        <a:p>
          <a:endParaRPr lang="en-US"/>
        </a:p>
      </dgm:t>
    </dgm:pt>
    <dgm:pt modelId="{DDBCF201-1007-41B6-9B78-6CC8BCEBC722}" type="pres">
      <dgm:prSet presAssocID="{2E1A2097-5299-45A3-B2E7-7694E8358FB5}" presName="root" presStyleCnt="0">
        <dgm:presLayoutVars>
          <dgm:dir/>
          <dgm:resizeHandles val="exact"/>
        </dgm:presLayoutVars>
      </dgm:prSet>
      <dgm:spPr/>
    </dgm:pt>
    <dgm:pt modelId="{E64DBA5F-FDDA-4760-8875-80C8D32DB744}" type="pres">
      <dgm:prSet presAssocID="{CBA360C8-396A-48A5-BB93-E1C6D3B66248}" presName="compNode" presStyleCnt="0"/>
      <dgm:spPr/>
    </dgm:pt>
    <dgm:pt modelId="{58A2DD39-90A5-499B-B5A1-21C4892A5ACB}" type="pres">
      <dgm:prSet presAssocID="{CBA360C8-396A-48A5-BB93-E1C6D3B66248}" presName="bgRect" presStyleLbl="bgShp" presStyleIdx="0" presStyleCnt="4"/>
      <dgm:spPr/>
    </dgm:pt>
    <dgm:pt modelId="{BEFF8F56-14F4-4A2D-AF46-8FFC953E3DF3}" type="pres">
      <dgm:prSet presAssocID="{CBA360C8-396A-48A5-BB93-E1C6D3B6624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lar system"/>
        </a:ext>
      </dgm:extLst>
    </dgm:pt>
    <dgm:pt modelId="{127576DB-11C9-4A99-BBEA-0C72099CECD1}" type="pres">
      <dgm:prSet presAssocID="{CBA360C8-396A-48A5-BB93-E1C6D3B66248}" presName="spaceRect" presStyleCnt="0"/>
      <dgm:spPr/>
    </dgm:pt>
    <dgm:pt modelId="{A8B76E49-E18A-4DC3-9952-3A127CDBB65F}" type="pres">
      <dgm:prSet presAssocID="{CBA360C8-396A-48A5-BB93-E1C6D3B66248}" presName="parTx" presStyleLbl="revTx" presStyleIdx="0" presStyleCnt="4">
        <dgm:presLayoutVars>
          <dgm:chMax val="0"/>
          <dgm:chPref val="0"/>
        </dgm:presLayoutVars>
      </dgm:prSet>
      <dgm:spPr/>
    </dgm:pt>
    <dgm:pt modelId="{F706034A-92C5-4347-813E-F1B895805C7C}" type="pres">
      <dgm:prSet presAssocID="{685841A5-2A31-4BF1-89A9-671B1EC3E03C}" presName="sibTrans" presStyleCnt="0"/>
      <dgm:spPr/>
    </dgm:pt>
    <dgm:pt modelId="{A16170C2-304B-424D-AB78-9E9D10FB3C7A}" type="pres">
      <dgm:prSet presAssocID="{CF748194-B64E-42AB-ACE1-06320F8C9246}" presName="compNode" presStyleCnt="0"/>
      <dgm:spPr/>
    </dgm:pt>
    <dgm:pt modelId="{A00CB126-4B0F-48E3-AF13-65F6956B29FF}" type="pres">
      <dgm:prSet presAssocID="{CF748194-B64E-42AB-ACE1-06320F8C9246}" presName="bgRect" presStyleLbl="bgShp" presStyleIdx="1" presStyleCnt="4"/>
      <dgm:spPr/>
    </dgm:pt>
    <dgm:pt modelId="{FF343CF7-E6D9-4A49-983B-929B2B051FBC}" type="pres">
      <dgm:prSet presAssocID="{CF748194-B64E-42AB-ACE1-06320F8C924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4DCFFF3C-1040-4BC6-A94B-3B97FFE0F7C3}" type="pres">
      <dgm:prSet presAssocID="{CF748194-B64E-42AB-ACE1-06320F8C9246}" presName="spaceRect" presStyleCnt="0"/>
      <dgm:spPr/>
    </dgm:pt>
    <dgm:pt modelId="{547F7EE1-B353-41BC-B7D2-514F1C9EF01F}" type="pres">
      <dgm:prSet presAssocID="{CF748194-B64E-42AB-ACE1-06320F8C9246}" presName="parTx" presStyleLbl="revTx" presStyleIdx="1" presStyleCnt="4">
        <dgm:presLayoutVars>
          <dgm:chMax val="0"/>
          <dgm:chPref val="0"/>
        </dgm:presLayoutVars>
      </dgm:prSet>
      <dgm:spPr/>
    </dgm:pt>
    <dgm:pt modelId="{6FB31E28-91B5-43AD-B891-229F6A0F4040}" type="pres">
      <dgm:prSet presAssocID="{564182A8-5EAD-4DF5-A20C-7A1EC2FF2C13}" presName="sibTrans" presStyleCnt="0"/>
      <dgm:spPr/>
    </dgm:pt>
    <dgm:pt modelId="{9063FF94-AAB6-4C70-AD73-7C8688F6AEB4}" type="pres">
      <dgm:prSet presAssocID="{990019AC-A065-4116-BF92-8DE1F677FA9C}" presName="compNode" presStyleCnt="0"/>
      <dgm:spPr/>
    </dgm:pt>
    <dgm:pt modelId="{218B335C-E2F4-4DA9-92C3-A3C8E5CE345E}" type="pres">
      <dgm:prSet presAssocID="{990019AC-A065-4116-BF92-8DE1F677FA9C}" presName="bgRect" presStyleLbl="bgShp" presStyleIdx="2" presStyleCnt="4"/>
      <dgm:spPr/>
    </dgm:pt>
    <dgm:pt modelId="{AF29DF6A-8BEB-4EC7-8E99-F2DD740AEAEA}" type="pres">
      <dgm:prSet presAssocID="{990019AC-A065-4116-BF92-8DE1F677FA9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5424A1CF-6719-424A-B826-359B8B1A4B50}" type="pres">
      <dgm:prSet presAssocID="{990019AC-A065-4116-BF92-8DE1F677FA9C}" presName="spaceRect" presStyleCnt="0"/>
      <dgm:spPr/>
    </dgm:pt>
    <dgm:pt modelId="{37FF05E9-6979-4975-A0C1-E6AC3694E0BE}" type="pres">
      <dgm:prSet presAssocID="{990019AC-A065-4116-BF92-8DE1F677FA9C}" presName="parTx" presStyleLbl="revTx" presStyleIdx="2" presStyleCnt="4">
        <dgm:presLayoutVars>
          <dgm:chMax val="0"/>
          <dgm:chPref val="0"/>
        </dgm:presLayoutVars>
      </dgm:prSet>
      <dgm:spPr/>
    </dgm:pt>
    <dgm:pt modelId="{4BA2631C-EB23-424E-AAB4-BB27707FF06A}" type="pres">
      <dgm:prSet presAssocID="{846E37C3-D9DF-4E97-A18E-CC61C32BDBAF}" presName="sibTrans" presStyleCnt="0"/>
      <dgm:spPr/>
    </dgm:pt>
    <dgm:pt modelId="{0654328E-C86C-403C-8238-1BC4F34AABF1}" type="pres">
      <dgm:prSet presAssocID="{7FEC4E35-B425-4901-A973-63C79F4867BE}" presName="compNode" presStyleCnt="0"/>
      <dgm:spPr/>
    </dgm:pt>
    <dgm:pt modelId="{789F1DE0-6760-4A7D-BD51-7A382F34396F}" type="pres">
      <dgm:prSet presAssocID="{7FEC4E35-B425-4901-A973-63C79F4867BE}" presName="bgRect" presStyleLbl="bgShp" presStyleIdx="3" presStyleCnt="4"/>
      <dgm:spPr/>
    </dgm:pt>
    <dgm:pt modelId="{FBA080F7-6D29-4028-AD1C-567EB54077E7}" type="pres">
      <dgm:prSet presAssocID="{7FEC4E35-B425-4901-A973-63C79F4867B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ought bubble"/>
        </a:ext>
      </dgm:extLst>
    </dgm:pt>
    <dgm:pt modelId="{83AE2E83-D312-4CCA-8C06-C252E590DCB2}" type="pres">
      <dgm:prSet presAssocID="{7FEC4E35-B425-4901-A973-63C79F4867BE}" presName="spaceRect" presStyleCnt="0"/>
      <dgm:spPr/>
    </dgm:pt>
    <dgm:pt modelId="{8D4F4E9F-7A2C-454D-B5E3-603C3B1728CF}" type="pres">
      <dgm:prSet presAssocID="{7FEC4E35-B425-4901-A973-63C79F4867BE}" presName="parTx" presStyleLbl="revTx" presStyleIdx="3" presStyleCnt="4">
        <dgm:presLayoutVars>
          <dgm:chMax val="0"/>
          <dgm:chPref val="0"/>
        </dgm:presLayoutVars>
      </dgm:prSet>
      <dgm:spPr/>
    </dgm:pt>
  </dgm:ptLst>
  <dgm:cxnLst>
    <dgm:cxn modelId="{2C922AA0-2D02-4EC3-9E36-A54BAEDA52D7}" srcId="{2E1A2097-5299-45A3-B2E7-7694E8358FB5}" destId="{CBA360C8-396A-48A5-BB93-E1C6D3B66248}" srcOrd="0" destOrd="0" parTransId="{1942ED38-E28A-4E02-8FE9-C3C2ED5981CA}" sibTransId="{685841A5-2A31-4BF1-89A9-671B1EC3E03C}"/>
    <dgm:cxn modelId="{B772EFA7-E9E2-4CA4-B046-B75E6FA8FE43}" srcId="{2E1A2097-5299-45A3-B2E7-7694E8358FB5}" destId="{7FEC4E35-B425-4901-A973-63C79F4867BE}" srcOrd="3" destOrd="0" parTransId="{F3DD74A6-B807-49F3-8B32-163515D61E78}" sibTransId="{ECCDAC6E-7E7A-49ED-A51E-4A33F5D9AFE3}"/>
    <dgm:cxn modelId="{BF62EAAA-EEED-4B25-BF45-B7143B5F30F9}" type="presOf" srcId="{CF748194-B64E-42AB-ACE1-06320F8C9246}" destId="{547F7EE1-B353-41BC-B7D2-514F1C9EF01F}" srcOrd="0" destOrd="0" presId="urn:microsoft.com/office/officeart/2018/2/layout/IconVerticalSolidList"/>
    <dgm:cxn modelId="{4734ACAB-44A2-4761-A443-2A11989B2480}" srcId="{2E1A2097-5299-45A3-B2E7-7694E8358FB5}" destId="{990019AC-A065-4116-BF92-8DE1F677FA9C}" srcOrd="2" destOrd="0" parTransId="{20CEEA08-204D-45C3-A7F4-B8AF0ACAB400}" sibTransId="{846E37C3-D9DF-4E97-A18E-CC61C32BDBAF}"/>
    <dgm:cxn modelId="{6DE13DB1-D5E8-42D7-AA9B-A4A1A14816FB}" type="presOf" srcId="{2E1A2097-5299-45A3-B2E7-7694E8358FB5}" destId="{DDBCF201-1007-41B6-9B78-6CC8BCEBC722}" srcOrd="0" destOrd="0" presId="urn:microsoft.com/office/officeart/2018/2/layout/IconVerticalSolidList"/>
    <dgm:cxn modelId="{3EC9DCBA-D37E-4438-A570-F4E42EA5AF42}" type="presOf" srcId="{CBA360C8-396A-48A5-BB93-E1C6D3B66248}" destId="{A8B76E49-E18A-4DC3-9952-3A127CDBB65F}" srcOrd="0" destOrd="0" presId="urn:microsoft.com/office/officeart/2018/2/layout/IconVerticalSolidList"/>
    <dgm:cxn modelId="{496F2CC6-7F3B-4E79-B0F3-3F5AD026600E}" srcId="{2E1A2097-5299-45A3-B2E7-7694E8358FB5}" destId="{CF748194-B64E-42AB-ACE1-06320F8C9246}" srcOrd="1" destOrd="0" parTransId="{82F1CFE3-61B8-4CF5-A60F-7CA2D14998D7}" sibTransId="{564182A8-5EAD-4DF5-A20C-7A1EC2FF2C13}"/>
    <dgm:cxn modelId="{D39EABD6-5AFC-4C85-A719-309585786296}" type="presOf" srcId="{7FEC4E35-B425-4901-A973-63C79F4867BE}" destId="{8D4F4E9F-7A2C-454D-B5E3-603C3B1728CF}" srcOrd="0" destOrd="0" presId="urn:microsoft.com/office/officeart/2018/2/layout/IconVerticalSolidList"/>
    <dgm:cxn modelId="{193FA4FC-D75F-4FC9-AC58-A98D368A07D6}" type="presOf" srcId="{990019AC-A065-4116-BF92-8DE1F677FA9C}" destId="{37FF05E9-6979-4975-A0C1-E6AC3694E0BE}" srcOrd="0" destOrd="0" presId="urn:microsoft.com/office/officeart/2018/2/layout/IconVerticalSolidList"/>
    <dgm:cxn modelId="{9C63BFAD-B9A5-4357-AAE0-44EFF5A653F0}" type="presParOf" srcId="{DDBCF201-1007-41B6-9B78-6CC8BCEBC722}" destId="{E64DBA5F-FDDA-4760-8875-80C8D32DB744}" srcOrd="0" destOrd="0" presId="urn:microsoft.com/office/officeart/2018/2/layout/IconVerticalSolidList"/>
    <dgm:cxn modelId="{BF73C6CA-9B32-41DA-B6A7-08A3E4D1E0B0}" type="presParOf" srcId="{E64DBA5F-FDDA-4760-8875-80C8D32DB744}" destId="{58A2DD39-90A5-499B-B5A1-21C4892A5ACB}" srcOrd="0" destOrd="0" presId="urn:microsoft.com/office/officeart/2018/2/layout/IconVerticalSolidList"/>
    <dgm:cxn modelId="{6E873103-6726-4494-9C9B-FCBC6BECED0F}" type="presParOf" srcId="{E64DBA5F-FDDA-4760-8875-80C8D32DB744}" destId="{BEFF8F56-14F4-4A2D-AF46-8FFC953E3DF3}" srcOrd="1" destOrd="0" presId="urn:microsoft.com/office/officeart/2018/2/layout/IconVerticalSolidList"/>
    <dgm:cxn modelId="{DBDF243E-C183-41E3-80A9-832E04AEC08B}" type="presParOf" srcId="{E64DBA5F-FDDA-4760-8875-80C8D32DB744}" destId="{127576DB-11C9-4A99-BBEA-0C72099CECD1}" srcOrd="2" destOrd="0" presId="urn:microsoft.com/office/officeart/2018/2/layout/IconVerticalSolidList"/>
    <dgm:cxn modelId="{44B66D4B-5D35-4457-8036-1B3A88F8E98F}" type="presParOf" srcId="{E64DBA5F-FDDA-4760-8875-80C8D32DB744}" destId="{A8B76E49-E18A-4DC3-9952-3A127CDBB65F}" srcOrd="3" destOrd="0" presId="urn:microsoft.com/office/officeart/2018/2/layout/IconVerticalSolidList"/>
    <dgm:cxn modelId="{770E3F48-63DB-49AB-9F87-30533F60EC11}" type="presParOf" srcId="{DDBCF201-1007-41B6-9B78-6CC8BCEBC722}" destId="{F706034A-92C5-4347-813E-F1B895805C7C}" srcOrd="1" destOrd="0" presId="urn:microsoft.com/office/officeart/2018/2/layout/IconVerticalSolidList"/>
    <dgm:cxn modelId="{8278F661-5584-40A4-99F0-F160DDEF1274}" type="presParOf" srcId="{DDBCF201-1007-41B6-9B78-6CC8BCEBC722}" destId="{A16170C2-304B-424D-AB78-9E9D10FB3C7A}" srcOrd="2" destOrd="0" presId="urn:microsoft.com/office/officeart/2018/2/layout/IconVerticalSolidList"/>
    <dgm:cxn modelId="{C0662A19-DF0D-4041-BD36-323CB45925B2}" type="presParOf" srcId="{A16170C2-304B-424D-AB78-9E9D10FB3C7A}" destId="{A00CB126-4B0F-48E3-AF13-65F6956B29FF}" srcOrd="0" destOrd="0" presId="urn:microsoft.com/office/officeart/2018/2/layout/IconVerticalSolidList"/>
    <dgm:cxn modelId="{F87764FB-E2CB-4596-95AC-F58A6A003CE7}" type="presParOf" srcId="{A16170C2-304B-424D-AB78-9E9D10FB3C7A}" destId="{FF343CF7-E6D9-4A49-983B-929B2B051FBC}" srcOrd="1" destOrd="0" presId="urn:microsoft.com/office/officeart/2018/2/layout/IconVerticalSolidList"/>
    <dgm:cxn modelId="{88B895FD-BE12-4DCD-9733-554BCB15A771}" type="presParOf" srcId="{A16170C2-304B-424D-AB78-9E9D10FB3C7A}" destId="{4DCFFF3C-1040-4BC6-A94B-3B97FFE0F7C3}" srcOrd="2" destOrd="0" presId="urn:microsoft.com/office/officeart/2018/2/layout/IconVerticalSolidList"/>
    <dgm:cxn modelId="{F858F325-25A6-48BB-A9DF-F224765FA42C}" type="presParOf" srcId="{A16170C2-304B-424D-AB78-9E9D10FB3C7A}" destId="{547F7EE1-B353-41BC-B7D2-514F1C9EF01F}" srcOrd="3" destOrd="0" presId="urn:microsoft.com/office/officeart/2018/2/layout/IconVerticalSolidList"/>
    <dgm:cxn modelId="{6AC4397D-4FFD-4ABC-B1A4-4085C06B6B23}" type="presParOf" srcId="{DDBCF201-1007-41B6-9B78-6CC8BCEBC722}" destId="{6FB31E28-91B5-43AD-B891-229F6A0F4040}" srcOrd="3" destOrd="0" presId="urn:microsoft.com/office/officeart/2018/2/layout/IconVerticalSolidList"/>
    <dgm:cxn modelId="{25C0103B-D19D-41AE-8F1B-60317DBAD149}" type="presParOf" srcId="{DDBCF201-1007-41B6-9B78-6CC8BCEBC722}" destId="{9063FF94-AAB6-4C70-AD73-7C8688F6AEB4}" srcOrd="4" destOrd="0" presId="urn:microsoft.com/office/officeart/2018/2/layout/IconVerticalSolidList"/>
    <dgm:cxn modelId="{6727A54A-A5DA-4B49-ABBE-D07EC660F495}" type="presParOf" srcId="{9063FF94-AAB6-4C70-AD73-7C8688F6AEB4}" destId="{218B335C-E2F4-4DA9-92C3-A3C8E5CE345E}" srcOrd="0" destOrd="0" presId="urn:microsoft.com/office/officeart/2018/2/layout/IconVerticalSolidList"/>
    <dgm:cxn modelId="{109E8E96-F045-434A-9521-E279D5E65E9E}" type="presParOf" srcId="{9063FF94-AAB6-4C70-AD73-7C8688F6AEB4}" destId="{AF29DF6A-8BEB-4EC7-8E99-F2DD740AEAEA}" srcOrd="1" destOrd="0" presId="urn:microsoft.com/office/officeart/2018/2/layout/IconVerticalSolidList"/>
    <dgm:cxn modelId="{571FBF36-165F-4404-BE16-9E420FC6894C}" type="presParOf" srcId="{9063FF94-AAB6-4C70-AD73-7C8688F6AEB4}" destId="{5424A1CF-6719-424A-B826-359B8B1A4B50}" srcOrd="2" destOrd="0" presId="urn:microsoft.com/office/officeart/2018/2/layout/IconVerticalSolidList"/>
    <dgm:cxn modelId="{55565546-6D65-4BF7-9913-7B239B80B05B}" type="presParOf" srcId="{9063FF94-AAB6-4C70-AD73-7C8688F6AEB4}" destId="{37FF05E9-6979-4975-A0C1-E6AC3694E0BE}" srcOrd="3" destOrd="0" presId="urn:microsoft.com/office/officeart/2018/2/layout/IconVerticalSolidList"/>
    <dgm:cxn modelId="{D564A475-5136-4EC5-9C6E-2895FB3A227F}" type="presParOf" srcId="{DDBCF201-1007-41B6-9B78-6CC8BCEBC722}" destId="{4BA2631C-EB23-424E-AAB4-BB27707FF06A}" srcOrd="5" destOrd="0" presId="urn:microsoft.com/office/officeart/2018/2/layout/IconVerticalSolidList"/>
    <dgm:cxn modelId="{9DE8A4AF-4FDB-41E2-BD33-A05F6FE3416D}" type="presParOf" srcId="{DDBCF201-1007-41B6-9B78-6CC8BCEBC722}" destId="{0654328E-C86C-403C-8238-1BC4F34AABF1}" srcOrd="6" destOrd="0" presId="urn:microsoft.com/office/officeart/2018/2/layout/IconVerticalSolidList"/>
    <dgm:cxn modelId="{7D06A314-CDE7-4EAC-A3BC-26DFBC9BFBF2}" type="presParOf" srcId="{0654328E-C86C-403C-8238-1BC4F34AABF1}" destId="{789F1DE0-6760-4A7D-BD51-7A382F34396F}" srcOrd="0" destOrd="0" presId="urn:microsoft.com/office/officeart/2018/2/layout/IconVerticalSolidList"/>
    <dgm:cxn modelId="{4F6DCCC8-822C-43CC-822C-9729F4976E86}" type="presParOf" srcId="{0654328E-C86C-403C-8238-1BC4F34AABF1}" destId="{FBA080F7-6D29-4028-AD1C-567EB54077E7}" srcOrd="1" destOrd="0" presId="urn:microsoft.com/office/officeart/2018/2/layout/IconVerticalSolidList"/>
    <dgm:cxn modelId="{EF6F8C87-13AC-4AF2-AECC-7169AEA4B65B}" type="presParOf" srcId="{0654328E-C86C-403C-8238-1BC4F34AABF1}" destId="{83AE2E83-D312-4CCA-8C06-C252E590DCB2}" srcOrd="2" destOrd="0" presId="urn:microsoft.com/office/officeart/2018/2/layout/IconVerticalSolidList"/>
    <dgm:cxn modelId="{86C9ADCF-A442-49E7-BC27-80A22D6FE9A9}" type="presParOf" srcId="{0654328E-C86C-403C-8238-1BC4F34AABF1}" destId="{8D4F4E9F-7A2C-454D-B5E3-603C3B1728C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03C347-E3AB-48B3-A2CF-4CF2DAB905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EF86CF-B7D8-4D5C-AABD-5CF7013E6E96}">
      <dgm:prSet/>
      <dgm:spPr/>
      <dgm:t>
        <a:bodyPr/>
        <a:lstStyle/>
        <a:p>
          <a:r>
            <a:rPr lang="en-US"/>
            <a:t>A cycle of reflection</a:t>
          </a:r>
        </a:p>
      </dgm:t>
    </dgm:pt>
    <dgm:pt modelId="{66AA746C-025C-497E-A834-7D96F2A1E544}" type="parTrans" cxnId="{3BDB29AA-64AD-4999-946F-255E51843255}">
      <dgm:prSet/>
      <dgm:spPr/>
      <dgm:t>
        <a:bodyPr/>
        <a:lstStyle/>
        <a:p>
          <a:endParaRPr lang="en-US"/>
        </a:p>
      </dgm:t>
    </dgm:pt>
    <dgm:pt modelId="{30BAEDE8-DA03-4784-9BDB-7BBE38F07B01}" type="sibTrans" cxnId="{3BDB29AA-64AD-4999-946F-255E51843255}">
      <dgm:prSet/>
      <dgm:spPr/>
      <dgm:t>
        <a:bodyPr/>
        <a:lstStyle/>
        <a:p>
          <a:endParaRPr lang="en-US"/>
        </a:p>
      </dgm:t>
    </dgm:pt>
    <dgm:pt modelId="{7C6CD5BB-7387-468F-AD45-2C66B13F9A6A}">
      <dgm:prSet/>
      <dgm:spPr/>
      <dgm:t>
        <a:bodyPr/>
        <a:lstStyle/>
        <a:p>
          <a:r>
            <a:rPr lang="en-US"/>
            <a:t>Lends itself well to repeated experiences. </a:t>
          </a:r>
        </a:p>
      </dgm:t>
    </dgm:pt>
    <dgm:pt modelId="{8906BB93-5E2A-401E-8991-BB5C4C668D26}" type="parTrans" cxnId="{E5D5CE97-9F69-438F-9891-E7A5E7F98EB5}">
      <dgm:prSet/>
      <dgm:spPr/>
      <dgm:t>
        <a:bodyPr/>
        <a:lstStyle/>
        <a:p>
          <a:endParaRPr lang="en-US"/>
        </a:p>
      </dgm:t>
    </dgm:pt>
    <dgm:pt modelId="{DEB56718-3B7D-4970-96C8-5A7F1E90EB76}" type="sibTrans" cxnId="{E5D5CE97-9F69-438F-9891-E7A5E7F98EB5}">
      <dgm:prSet/>
      <dgm:spPr/>
      <dgm:t>
        <a:bodyPr/>
        <a:lstStyle/>
        <a:p>
          <a:endParaRPr lang="en-US"/>
        </a:p>
      </dgm:t>
    </dgm:pt>
    <dgm:pt modelId="{AD7B9FF5-9221-4C8A-8635-06014D2BFD34}">
      <dgm:prSet/>
      <dgm:spPr/>
      <dgm:t>
        <a:bodyPr/>
        <a:lstStyle/>
        <a:p>
          <a:r>
            <a:rPr lang="en-US"/>
            <a:t>All six stages must be followed.</a:t>
          </a:r>
        </a:p>
      </dgm:t>
    </dgm:pt>
    <dgm:pt modelId="{FB306C88-862F-474E-8D08-8BC9E6593CF6}" type="parTrans" cxnId="{DDC0E1BF-82A8-445E-A139-D5F72A9EC3F4}">
      <dgm:prSet/>
      <dgm:spPr/>
      <dgm:t>
        <a:bodyPr/>
        <a:lstStyle/>
        <a:p>
          <a:endParaRPr lang="en-US"/>
        </a:p>
      </dgm:t>
    </dgm:pt>
    <dgm:pt modelId="{69AE0259-A543-4DD3-A3AB-89D9A9409D3C}" type="sibTrans" cxnId="{DDC0E1BF-82A8-445E-A139-D5F72A9EC3F4}">
      <dgm:prSet/>
      <dgm:spPr/>
      <dgm:t>
        <a:bodyPr/>
        <a:lstStyle/>
        <a:p>
          <a:endParaRPr lang="en-US"/>
        </a:p>
      </dgm:t>
    </dgm:pt>
    <dgm:pt modelId="{DE61E500-B72E-4D0B-B4C9-9EA939BE781D}" type="pres">
      <dgm:prSet presAssocID="{EF03C347-E3AB-48B3-A2CF-4CF2DAB905F9}" presName="root" presStyleCnt="0">
        <dgm:presLayoutVars>
          <dgm:dir/>
          <dgm:resizeHandles val="exact"/>
        </dgm:presLayoutVars>
      </dgm:prSet>
      <dgm:spPr/>
    </dgm:pt>
    <dgm:pt modelId="{725E1BD7-81BE-4372-BA0C-60B6EB44067E}" type="pres">
      <dgm:prSet presAssocID="{EDEF86CF-B7D8-4D5C-AABD-5CF7013E6E96}" presName="compNode" presStyleCnt="0"/>
      <dgm:spPr/>
    </dgm:pt>
    <dgm:pt modelId="{E8DAD3A0-3363-41BF-93A4-53B36019BA2C}" type="pres">
      <dgm:prSet presAssocID="{EDEF86CF-B7D8-4D5C-AABD-5CF7013E6E96}" presName="bgRect" presStyleLbl="bgShp" presStyleIdx="0" presStyleCnt="3"/>
      <dgm:spPr/>
    </dgm:pt>
    <dgm:pt modelId="{A1B24384-10D2-46E8-B60F-5A7647863835}" type="pres">
      <dgm:prSet presAssocID="{EDEF86CF-B7D8-4D5C-AABD-5CF7013E6E9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peat"/>
        </a:ext>
      </dgm:extLst>
    </dgm:pt>
    <dgm:pt modelId="{0004C1EC-253E-4EB0-9440-118334C9EF99}" type="pres">
      <dgm:prSet presAssocID="{EDEF86CF-B7D8-4D5C-AABD-5CF7013E6E96}" presName="spaceRect" presStyleCnt="0"/>
      <dgm:spPr/>
    </dgm:pt>
    <dgm:pt modelId="{2D23C3C0-681A-46DE-A841-3A2FC243834B}" type="pres">
      <dgm:prSet presAssocID="{EDEF86CF-B7D8-4D5C-AABD-5CF7013E6E96}" presName="parTx" presStyleLbl="revTx" presStyleIdx="0" presStyleCnt="3">
        <dgm:presLayoutVars>
          <dgm:chMax val="0"/>
          <dgm:chPref val="0"/>
        </dgm:presLayoutVars>
      </dgm:prSet>
      <dgm:spPr/>
    </dgm:pt>
    <dgm:pt modelId="{C416C832-BB4D-4AD1-A2DF-AC035F4FF24A}" type="pres">
      <dgm:prSet presAssocID="{30BAEDE8-DA03-4784-9BDB-7BBE38F07B01}" presName="sibTrans" presStyleCnt="0"/>
      <dgm:spPr/>
    </dgm:pt>
    <dgm:pt modelId="{3B36B0C2-C9E3-4AFA-816E-E454C2CE677A}" type="pres">
      <dgm:prSet presAssocID="{7C6CD5BB-7387-468F-AD45-2C66B13F9A6A}" presName="compNode" presStyleCnt="0"/>
      <dgm:spPr/>
    </dgm:pt>
    <dgm:pt modelId="{DAB475F8-EDF1-4081-A868-78A835A3F2F8}" type="pres">
      <dgm:prSet presAssocID="{7C6CD5BB-7387-468F-AD45-2C66B13F9A6A}" presName="bgRect" presStyleLbl="bgShp" presStyleIdx="1" presStyleCnt="3"/>
      <dgm:spPr/>
    </dgm:pt>
    <dgm:pt modelId="{097AF8AA-48CC-4A14-BB9E-F28BCDA303A6}" type="pres">
      <dgm:prSet presAssocID="{7C6CD5BB-7387-468F-AD45-2C66B13F9A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B4361B16-32BF-439F-BE5C-2274AB0155C0}" type="pres">
      <dgm:prSet presAssocID="{7C6CD5BB-7387-468F-AD45-2C66B13F9A6A}" presName="spaceRect" presStyleCnt="0"/>
      <dgm:spPr/>
    </dgm:pt>
    <dgm:pt modelId="{ACFAD8A3-1523-4DB2-A775-677876ECCA4B}" type="pres">
      <dgm:prSet presAssocID="{7C6CD5BB-7387-468F-AD45-2C66B13F9A6A}" presName="parTx" presStyleLbl="revTx" presStyleIdx="1" presStyleCnt="3">
        <dgm:presLayoutVars>
          <dgm:chMax val="0"/>
          <dgm:chPref val="0"/>
        </dgm:presLayoutVars>
      </dgm:prSet>
      <dgm:spPr/>
    </dgm:pt>
    <dgm:pt modelId="{CFAC9F91-3056-482F-845D-32AFB218D073}" type="pres">
      <dgm:prSet presAssocID="{DEB56718-3B7D-4970-96C8-5A7F1E90EB76}" presName="sibTrans" presStyleCnt="0"/>
      <dgm:spPr/>
    </dgm:pt>
    <dgm:pt modelId="{DAE4D00E-6A9D-43D9-9EF4-1A9326EC52A6}" type="pres">
      <dgm:prSet presAssocID="{AD7B9FF5-9221-4C8A-8635-06014D2BFD34}" presName="compNode" presStyleCnt="0"/>
      <dgm:spPr/>
    </dgm:pt>
    <dgm:pt modelId="{C90E0230-3D8F-44B8-ABC6-7C1AD3FE36D5}" type="pres">
      <dgm:prSet presAssocID="{AD7B9FF5-9221-4C8A-8635-06014D2BFD34}" presName="bgRect" presStyleLbl="bgShp" presStyleIdx="2" presStyleCnt="3"/>
      <dgm:spPr/>
    </dgm:pt>
    <dgm:pt modelId="{3BCA534B-86D2-42D9-AE39-8C03E145312B}" type="pres">
      <dgm:prSet presAssocID="{AD7B9FF5-9221-4C8A-8635-06014D2BFD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3B59F35F-4DEC-4EF6-A773-FE4D6D4A3F27}" type="pres">
      <dgm:prSet presAssocID="{AD7B9FF5-9221-4C8A-8635-06014D2BFD34}" presName="spaceRect" presStyleCnt="0"/>
      <dgm:spPr/>
    </dgm:pt>
    <dgm:pt modelId="{2B2DD1FF-56DC-4599-B24A-CAEF59CE2260}" type="pres">
      <dgm:prSet presAssocID="{AD7B9FF5-9221-4C8A-8635-06014D2BFD34}" presName="parTx" presStyleLbl="revTx" presStyleIdx="2" presStyleCnt="3">
        <dgm:presLayoutVars>
          <dgm:chMax val="0"/>
          <dgm:chPref val="0"/>
        </dgm:presLayoutVars>
      </dgm:prSet>
      <dgm:spPr/>
    </dgm:pt>
  </dgm:ptLst>
  <dgm:cxnLst>
    <dgm:cxn modelId="{472F1D66-AEA3-4747-8933-CDF125AD5603}" type="presOf" srcId="{EDEF86CF-B7D8-4D5C-AABD-5CF7013E6E96}" destId="{2D23C3C0-681A-46DE-A841-3A2FC243834B}" srcOrd="0" destOrd="0" presId="urn:microsoft.com/office/officeart/2018/2/layout/IconVerticalSolidList"/>
    <dgm:cxn modelId="{B4473477-B727-4F36-B00D-F1CE96B5BDAD}" type="presOf" srcId="{7C6CD5BB-7387-468F-AD45-2C66B13F9A6A}" destId="{ACFAD8A3-1523-4DB2-A775-677876ECCA4B}" srcOrd="0" destOrd="0" presId="urn:microsoft.com/office/officeart/2018/2/layout/IconVerticalSolidList"/>
    <dgm:cxn modelId="{E5D5CE97-9F69-438F-9891-E7A5E7F98EB5}" srcId="{EF03C347-E3AB-48B3-A2CF-4CF2DAB905F9}" destId="{7C6CD5BB-7387-468F-AD45-2C66B13F9A6A}" srcOrd="1" destOrd="0" parTransId="{8906BB93-5E2A-401E-8991-BB5C4C668D26}" sibTransId="{DEB56718-3B7D-4970-96C8-5A7F1E90EB76}"/>
    <dgm:cxn modelId="{3BDB29AA-64AD-4999-946F-255E51843255}" srcId="{EF03C347-E3AB-48B3-A2CF-4CF2DAB905F9}" destId="{EDEF86CF-B7D8-4D5C-AABD-5CF7013E6E96}" srcOrd="0" destOrd="0" parTransId="{66AA746C-025C-497E-A834-7D96F2A1E544}" sibTransId="{30BAEDE8-DA03-4784-9BDB-7BBE38F07B01}"/>
    <dgm:cxn modelId="{8C1D7FB4-7749-4749-B938-53DE3B56CD6C}" type="presOf" srcId="{EF03C347-E3AB-48B3-A2CF-4CF2DAB905F9}" destId="{DE61E500-B72E-4D0B-B4C9-9EA939BE781D}" srcOrd="0" destOrd="0" presId="urn:microsoft.com/office/officeart/2018/2/layout/IconVerticalSolidList"/>
    <dgm:cxn modelId="{5DF24FBE-9D68-4EF9-8DB8-72F94026AF82}" type="presOf" srcId="{AD7B9FF5-9221-4C8A-8635-06014D2BFD34}" destId="{2B2DD1FF-56DC-4599-B24A-CAEF59CE2260}" srcOrd="0" destOrd="0" presId="urn:microsoft.com/office/officeart/2018/2/layout/IconVerticalSolidList"/>
    <dgm:cxn modelId="{DDC0E1BF-82A8-445E-A139-D5F72A9EC3F4}" srcId="{EF03C347-E3AB-48B3-A2CF-4CF2DAB905F9}" destId="{AD7B9FF5-9221-4C8A-8635-06014D2BFD34}" srcOrd="2" destOrd="0" parTransId="{FB306C88-862F-474E-8D08-8BC9E6593CF6}" sibTransId="{69AE0259-A543-4DD3-A3AB-89D9A9409D3C}"/>
    <dgm:cxn modelId="{B08B7155-8775-4257-8160-DD14B4E819AC}" type="presParOf" srcId="{DE61E500-B72E-4D0B-B4C9-9EA939BE781D}" destId="{725E1BD7-81BE-4372-BA0C-60B6EB44067E}" srcOrd="0" destOrd="0" presId="urn:microsoft.com/office/officeart/2018/2/layout/IconVerticalSolidList"/>
    <dgm:cxn modelId="{7263DDCD-9D15-4925-B87D-0E312ED976A7}" type="presParOf" srcId="{725E1BD7-81BE-4372-BA0C-60B6EB44067E}" destId="{E8DAD3A0-3363-41BF-93A4-53B36019BA2C}" srcOrd="0" destOrd="0" presId="urn:microsoft.com/office/officeart/2018/2/layout/IconVerticalSolidList"/>
    <dgm:cxn modelId="{46FC6B87-F993-4DDA-A21C-D65CA0BB28EA}" type="presParOf" srcId="{725E1BD7-81BE-4372-BA0C-60B6EB44067E}" destId="{A1B24384-10D2-46E8-B60F-5A7647863835}" srcOrd="1" destOrd="0" presId="urn:microsoft.com/office/officeart/2018/2/layout/IconVerticalSolidList"/>
    <dgm:cxn modelId="{39CEC4AA-715B-492B-B83B-260A15862B75}" type="presParOf" srcId="{725E1BD7-81BE-4372-BA0C-60B6EB44067E}" destId="{0004C1EC-253E-4EB0-9440-118334C9EF99}" srcOrd="2" destOrd="0" presId="urn:microsoft.com/office/officeart/2018/2/layout/IconVerticalSolidList"/>
    <dgm:cxn modelId="{1967389C-12FD-43F4-99AC-C7595D1326C2}" type="presParOf" srcId="{725E1BD7-81BE-4372-BA0C-60B6EB44067E}" destId="{2D23C3C0-681A-46DE-A841-3A2FC243834B}" srcOrd="3" destOrd="0" presId="urn:microsoft.com/office/officeart/2018/2/layout/IconVerticalSolidList"/>
    <dgm:cxn modelId="{ACBFDD9A-A2EE-4BB2-AF42-1D14FAF5C5A3}" type="presParOf" srcId="{DE61E500-B72E-4D0B-B4C9-9EA939BE781D}" destId="{C416C832-BB4D-4AD1-A2DF-AC035F4FF24A}" srcOrd="1" destOrd="0" presId="urn:microsoft.com/office/officeart/2018/2/layout/IconVerticalSolidList"/>
    <dgm:cxn modelId="{F0138231-84E0-45D1-9D74-259610379E06}" type="presParOf" srcId="{DE61E500-B72E-4D0B-B4C9-9EA939BE781D}" destId="{3B36B0C2-C9E3-4AFA-816E-E454C2CE677A}" srcOrd="2" destOrd="0" presId="urn:microsoft.com/office/officeart/2018/2/layout/IconVerticalSolidList"/>
    <dgm:cxn modelId="{2AD29935-229B-450F-B164-1F3D0FA833D5}" type="presParOf" srcId="{3B36B0C2-C9E3-4AFA-816E-E454C2CE677A}" destId="{DAB475F8-EDF1-4081-A868-78A835A3F2F8}" srcOrd="0" destOrd="0" presId="urn:microsoft.com/office/officeart/2018/2/layout/IconVerticalSolidList"/>
    <dgm:cxn modelId="{66F2C308-2F26-48D5-96A6-BC068C750BAC}" type="presParOf" srcId="{3B36B0C2-C9E3-4AFA-816E-E454C2CE677A}" destId="{097AF8AA-48CC-4A14-BB9E-F28BCDA303A6}" srcOrd="1" destOrd="0" presId="urn:microsoft.com/office/officeart/2018/2/layout/IconVerticalSolidList"/>
    <dgm:cxn modelId="{DCBAE8C0-7F6F-4B86-B441-18B97C6B34A2}" type="presParOf" srcId="{3B36B0C2-C9E3-4AFA-816E-E454C2CE677A}" destId="{B4361B16-32BF-439F-BE5C-2274AB0155C0}" srcOrd="2" destOrd="0" presId="urn:microsoft.com/office/officeart/2018/2/layout/IconVerticalSolidList"/>
    <dgm:cxn modelId="{4F260457-CF1F-43C0-A1A0-B5FC63BE8108}" type="presParOf" srcId="{3B36B0C2-C9E3-4AFA-816E-E454C2CE677A}" destId="{ACFAD8A3-1523-4DB2-A775-677876ECCA4B}" srcOrd="3" destOrd="0" presId="urn:microsoft.com/office/officeart/2018/2/layout/IconVerticalSolidList"/>
    <dgm:cxn modelId="{E3319472-F47B-4969-AF4E-243C39F9C601}" type="presParOf" srcId="{DE61E500-B72E-4D0B-B4C9-9EA939BE781D}" destId="{CFAC9F91-3056-482F-845D-32AFB218D073}" srcOrd="3" destOrd="0" presId="urn:microsoft.com/office/officeart/2018/2/layout/IconVerticalSolidList"/>
    <dgm:cxn modelId="{D1BAA731-9956-4C66-9A59-0163B273B02B}" type="presParOf" srcId="{DE61E500-B72E-4D0B-B4C9-9EA939BE781D}" destId="{DAE4D00E-6A9D-43D9-9EF4-1A9326EC52A6}" srcOrd="4" destOrd="0" presId="urn:microsoft.com/office/officeart/2018/2/layout/IconVerticalSolidList"/>
    <dgm:cxn modelId="{682EF0E3-1365-495E-B180-282B0CE5E112}" type="presParOf" srcId="{DAE4D00E-6A9D-43D9-9EF4-1A9326EC52A6}" destId="{C90E0230-3D8F-44B8-ABC6-7C1AD3FE36D5}" srcOrd="0" destOrd="0" presId="urn:microsoft.com/office/officeart/2018/2/layout/IconVerticalSolidList"/>
    <dgm:cxn modelId="{6EACA500-AFCB-4F8D-934B-816E840D94A1}" type="presParOf" srcId="{DAE4D00E-6A9D-43D9-9EF4-1A9326EC52A6}" destId="{3BCA534B-86D2-42D9-AE39-8C03E145312B}" srcOrd="1" destOrd="0" presId="urn:microsoft.com/office/officeart/2018/2/layout/IconVerticalSolidList"/>
    <dgm:cxn modelId="{05DE7BBB-14C9-4BDB-B487-F0885392A472}" type="presParOf" srcId="{DAE4D00E-6A9D-43D9-9EF4-1A9326EC52A6}" destId="{3B59F35F-4DEC-4EF6-A773-FE4D6D4A3F27}" srcOrd="2" destOrd="0" presId="urn:microsoft.com/office/officeart/2018/2/layout/IconVerticalSolidList"/>
    <dgm:cxn modelId="{6E8B7024-37E9-4BB6-9604-E8A67C7CA630}" type="presParOf" srcId="{DAE4D00E-6A9D-43D9-9EF4-1A9326EC52A6}" destId="{2B2DD1FF-56DC-4599-B24A-CAEF59CE22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9085E0-8F2A-4DA8-80F1-0F65B4B5FC2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F1E4926-78DF-43F2-8E5C-EFE378761757}">
      <dgm:prSet/>
      <dgm:spPr/>
      <dgm:t>
        <a:bodyPr/>
        <a:lstStyle/>
        <a:p>
          <a:r>
            <a:rPr lang="en-US"/>
            <a:t>Description of the experience</a:t>
          </a:r>
        </a:p>
      </dgm:t>
    </dgm:pt>
    <dgm:pt modelId="{2E1B4A16-A835-45B5-AC22-87F25F0B310D}" type="parTrans" cxnId="{A766B72F-EAEF-4E37-BBBC-FAB498CDBF14}">
      <dgm:prSet/>
      <dgm:spPr/>
      <dgm:t>
        <a:bodyPr/>
        <a:lstStyle/>
        <a:p>
          <a:endParaRPr lang="en-US"/>
        </a:p>
      </dgm:t>
    </dgm:pt>
    <dgm:pt modelId="{BFBFD3D6-F1A9-4BAB-86FB-5C7B096C40F2}" type="sibTrans" cxnId="{A766B72F-EAEF-4E37-BBBC-FAB498CDBF14}">
      <dgm:prSet/>
      <dgm:spPr/>
      <dgm:t>
        <a:bodyPr/>
        <a:lstStyle/>
        <a:p>
          <a:endParaRPr lang="en-US"/>
        </a:p>
      </dgm:t>
    </dgm:pt>
    <dgm:pt modelId="{423D3002-5A36-44D8-9F87-1C7DF522E3AB}">
      <dgm:prSet/>
      <dgm:spPr/>
      <dgm:t>
        <a:bodyPr/>
        <a:lstStyle/>
        <a:p>
          <a:r>
            <a:rPr lang="en-US"/>
            <a:t>Feelings and thoughts</a:t>
          </a:r>
        </a:p>
      </dgm:t>
    </dgm:pt>
    <dgm:pt modelId="{7A74A45E-AF11-4996-BB08-2B60D6919740}" type="parTrans" cxnId="{57B05643-96E1-49B8-814E-9FF8FA06B1A8}">
      <dgm:prSet/>
      <dgm:spPr/>
      <dgm:t>
        <a:bodyPr/>
        <a:lstStyle/>
        <a:p>
          <a:endParaRPr lang="en-US"/>
        </a:p>
      </dgm:t>
    </dgm:pt>
    <dgm:pt modelId="{2A13A6F0-2BB0-487C-A842-639924B4003D}" type="sibTrans" cxnId="{57B05643-96E1-49B8-814E-9FF8FA06B1A8}">
      <dgm:prSet/>
      <dgm:spPr/>
      <dgm:t>
        <a:bodyPr/>
        <a:lstStyle/>
        <a:p>
          <a:endParaRPr lang="en-US"/>
        </a:p>
      </dgm:t>
    </dgm:pt>
    <dgm:pt modelId="{703845F7-9E1D-4CF1-8687-F5056405B0BE}">
      <dgm:prSet/>
      <dgm:spPr/>
      <dgm:t>
        <a:bodyPr/>
        <a:lstStyle/>
        <a:p>
          <a:r>
            <a:rPr lang="en-US"/>
            <a:t>Evaluation – both good and bad</a:t>
          </a:r>
        </a:p>
      </dgm:t>
    </dgm:pt>
    <dgm:pt modelId="{6DC26FD9-4332-4F09-872A-B541AB62E816}" type="parTrans" cxnId="{89FE0ECD-FC02-4D5D-A55F-52FDE044E069}">
      <dgm:prSet/>
      <dgm:spPr/>
      <dgm:t>
        <a:bodyPr/>
        <a:lstStyle/>
        <a:p>
          <a:endParaRPr lang="en-US"/>
        </a:p>
      </dgm:t>
    </dgm:pt>
    <dgm:pt modelId="{279B956E-99C4-4B79-83AE-3929289445AC}" type="sibTrans" cxnId="{89FE0ECD-FC02-4D5D-A55F-52FDE044E069}">
      <dgm:prSet/>
      <dgm:spPr/>
      <dgm:t>
        <a:bodyPr/>
        <a:lstStyle/>
        <a:p>
          <a:endParaRPr lang="en-US"/>
        </a:p>
      </dgm:t>
    </dgm:pt>
    <dgm:pt modelId="{01B864FB-53C8-453D-9811-16F9A4E359FC}">
      <dgm:prSet/>
      <dgm:spPr/>
      <dgm:t>
        <a:bodyPr/>
        <a:lstStyle/>
        <a:p>
          <a:r>
            <a:rPr lang="en-US"/>
            <a:t>Analysis</a:t>
          </a:r>
        </a:p>
      </dgm:t>
    </dgm:pt>
    <dgm:pt modelId="{26972E4D-5C5C-4141-9109-90B59E26A988}" type="parTrans" cxnId="{FF3610D5-52AE-453D-AA5B-0CF6DC3EF7E8}">
      <dgm:prSet/>
      <dgm:spPr/>
      <dgm:t>
        <a:bodyPr/>
        <a:lstStyle/>
        <a:p>
          <a:endParaRPr lang="en-US"/>
        </a:p>
      </dgm:t>
    </dgm:pt>
    <dgm:pt modelId="{12141DA4-1D01-456F-8D8E-92DFC52882B8}" type="sibTrans" cxnId="{FF3610D5-52AE-453D-AA5B-0CF6DC3EF7E8}">
      <dgm:prSet/>
      <dgm:spPr/>
      <dgm:t>
        <a:bodyPr/>
        <a:lstStyle/>
        <a:p>
          <a:endParaRPr lang="en-US"/>
        </a:p>
      </dgm:t>
    </dgm:pt>
    <dgm:pt modelId="{1D9EA39F-DC4A-4474-8B41-E2A95FEA335D}">
      <dgm:prSet/>
      <dgm:spPr/>
      <dgm:t>
        <a:bodyPr/>
        <a:lstStyle/>
        <a:p>
          <a:r>
            <a:rPr lang="en-US"/>
            <a:t>Conclusions</a:t>
          </a:r>
        </a:p>
      </dgm:t>
    </dgm:pt>
    <dgm:pt modelId="{4539D997-D198-4A71-BE1E-C8F348D50E2C}" type="parTrans" cxnId="{31869343-E04C-4F81-8D45-5F5515848179}">
      <dgm:prSet/>
      <dgm:spPr/>
      <dgm:t>
        <a:bodyPr/>
        <a:lstStyle/>
        <a:p>
          <a:endParaRPr lang="en-US"/>
        </a:p>
      </dgm:t>
    </dgm:pt>
    <dgm:pt modelId="{A3F7925B-01F9-429F-8622-97A97972B4FE}" type="sibTrans" cxnId="{31869343-E04C-4F81-8D45-5F5515848179}">
      <dgm:prSet/>
      <dgm:spPr/>
      <dgm:t>
        <a:bodyPr/>
        <a:lstStyle/>
        <a:p>
          <a:endParaRPr lang="en-US"/>
        </a:p>
      </dgm:t>
    </dgm:pt>
    <dgm:pt modelId="{C0802622-7F6C-427A-9CB1-6F9BFDE2BB28}">
      <dgm:prSet/>
      <dgm:spPr/>
      <dgm:t>
        <a:bodyPr/>
        <a:lstStyle/>
        <a:p>
          <a:r>
            <a:rPr lang="en-US"/>
            <a:t>Action Plan</a:t>
          </a:r>
        </a:p>
      </dgm:t>
    </dgm:pt>
    <dgm:pt modelId="{C7AB414F-9F22-4557-9129-16BCCFAE4502}" type="parTrans" cxnId="{0C65FC99-13A1-42BD-A76A-57036686E56C}">
      <dgm:prSet/>
      <dgm:spPr/>
      <dgm:t>
        <a:bodyPr/>
        <a:lstStyle/>
        <a:p>
          <a:endParaRPr lang="en-US"/>
        </a:p>
      </dgm:t>
    </dgm:pt>
    <dgm:pt modelId="{E06F2025-5F3E-4B8C-A84A-DC5563E14992}" type="sibTrans" cxnId="{0C65FC99-13A1-42BD-A76A-57036686E56C}">
      <dgm:prSet/>
      <dgm:spPr/>
      <dgm:t>
        <a:bodyPr/>
        <a:lstStyle/>
        <a:p>
          <a:endParaRPr lang="en-US"/>
        </a:p>
      </dgm:t>
    </dgm:pt>
    <dgm:pt modelId="{37B30C89-A576-4474-81BE-55D0CEE7591C}" type="pres">
      <dgm:prSet presAssocID="{379085E0-8F2A-4DA8-80F1-0F65B4B5FC27}" presName="linear" presStyleCnt="0">
        <dgm:presLayoutVars>
          <dgm:animLvl val="lvl"/>
          <dgm:resizeHandles val="exact"/>
        </dgm:presLayoutVars>
      </dgm:prSet>
      <dgm:spPr/>
    </dgm:pt>
    <dgm:pt modelId="{BD41D2B0-EA92-4E84-9FD3-890A09B21FC8}" type="pres">
      <dgm:prSet presAssocID="{1F1E4926-78DF-43F2-8E5C-EFE378761757}" presName="parentText" presStyleLbl="node1" presStyleIdx="0" presStyleCnt="6">
        <dgm:presLayoutVars>
          <dgm:chMax val="0"/>
          <dgm:bulletEnabled val="1"/>
        </dgm:presLayoutVars>
      </dgm:prSet>
      <dgm:spPr/>
    </dgm:pt>
    <dgm:pt modelId="{587B42F3-221C-45CA-AAC3-0767BB8BB0FB}" type="pres">
      <dgm:prSet presAssocID="{BFBFD3D6-F1A9-4BAB-86FB-5C7B096C40F2}" presName="spacer" presStyleCnt="0"/>
      <dgm:spPr/>
    </dgm:pt>
    <dgm:pt modelId="{8C244875-D50D-43E5-9F6B-5E8E4B24345B}" type="pres">
      <dgm:prSet presAssocID="{423D3002-5A36-44D8-9F87-1C7DF522E3AB}" presName="parentText" presStyleLbl="node1" presStyleIdx="1" presStyleCnt="6">
        <dgm:presLayoutVars>
          <dgm:chMax val="0"/>
          <dgm:bulletEnabled val="1"/>
        </dgm:presLayoutVars>
      </dgm:prSet>
      <dgm:spPr/>
    </dgm:pt>
    <dgm:pt modelId="{709525AF-4FE5-4BE3-98D1-B5AA98FF8B51}" type="pres">
      <dgm:prSet presAssocID="{2A13A6F0-2BB0-487C-A842-639924B4003D}" presName="spacer" presStyleCnt="0"/>
      <dgm:spPr/>
    </dgm:pt>
    <dgm:pt modelId="{329D7C16-A6E1-4E58-88C9-43E88658EA9F}" type="pres">
      <dgm:prSet presAssocID="{703845F7-9E1D-4CF1-8687-F5056405B0BE}" presName="parentText" presStyleLbl="node1" presStyleIdx="2" presStyleCnt="6">
        <dgm:presLayoutVars>
          <dgm:chMax val="0"/>
          <dgm:bulletEnabled val="1"/>
        </dgm:presLayoutVars>
      </dgm:prSet>
      <dgm:spPr/>
    </dgm:pt>
    <dgm:pt modelId="{1EB2FCA7-4062-4EA6-A694-80CCB1108320}" type="pres">
      <dgm:prSet presAssocID="{279B956E-99C4-4B79-83AE-3929289445AC}" presName="spacer" presStyleCnt="0"/>
      <dgm:spPr/>
    </dgm:pt>
    <dgm:pt modelId="{B2CB32E7-C67F-4D5C-9394-539DA13B7BF7}" type="pres">
      <dgm:prSet presAssocID="{01B864FB-53C8-453D-9811-16F9A4E359FC}" presName="parentText" presStyleLbl="node1" presStyleIdx="3" presStyleCnt="6">
        <dgm:presLayoutVars>
          <dgm:chMax val="0"/>
          <dgm:bulletEnabled val="1"/>
        </dgm:presLayoutVars>
      </dgm:prSet>
      <dgm:spPr/>
    </dgm:pt>
    <dgm:pt modelId="{BCD9D961-C895-42D4-828F-EEE00CD2E211}" type="pres">
      <dgm:prSet presAssocID="{12141DA4-1D01-456F-8D8E-92DFC52882B8}" presName="spacer" presStyleCnt="0"/>
      <dgm:spPr/>
    </dgm:pt>
    <dgm:pt modelId="{9F4D12DC-DFD5-4AE2-950D-D64D3582B532}" type="pres">
      <dgm:prSet presAssocID="{1D9EA39F-DC4A-4474-8B41-E2A95FEA335D}" presName="parentText" presStyleLbl="node1" presStyleIdx="4" presStyleCnt="6">
        <dgm:presLayoutVars>
          <dgm:chMax val="0"/>
          <dgm:bulletEnabled val="1"/>
        </dgm:presLayoutVars>
      </dgm:prSet>
      <dgm:spPr/>
    </dgm:pt>
    <dgm:pt modelId="{C709BA23-C2C1-43E7-A3D3-609725615BFD}" type="pres">
      <dgm:prSet presAssocID="{A3F7925B-01F9-429F-8622-97A97972B4FE}" presName="spacer" presStyleCnt="0"/>
      <dgm:spPr/>
    </dgm:pt>
    <dgm:pt modelId="{56FC392E-3335-41AA-9C82-7FA137B7E745}" type="pres">
      <dgm:prSet presAssocID="{C0802622-7F6C-427A-9CB1-6F9BFDE2BB28}" presName="parentText" presStyleLbl="node1" presStyleIdx="5" presStyleCnt="6">
        <dgm:presLayoutVars>
          <dgm:chMax val="0"/>
          <dgm:bulletEnabled val="1"/>
        </dgm:presLayoutVars>
      </dgm:prSet>
      <dgm:spPr/>
    </dgm:pt>
  </dgm:ptLst>
  <dgm:cxnLst>
    <dgm:cxn modelId="{4733AF0C-B31E-4000-A669-AF0155DE8CD6}" type="presOf" srcId="{1F1E4926-78DF-43F2-8E5C-EFE378761757}" destId="{BD41D2B0-EA92-4E84-9FD3-890A09B21FC8}" srcOrd="0" destOrd="0" presId="urn:microsoft.com/office/officeart/2005/8/layout/vList2"/>
    <dgm:cxn modelId="{BDF0F221-0D70-47C6-8FA3-5DCF82CB303E}" type="presOf" srcId="{379085E0-8F2A-4DA8-80F1-0F65B4B5FC27}" destId="{37B30C89-A576-4474-81BE-55D0CEE7591C}" srcOrd="0" destOrd="0" presId="urn:microsoft.com/office/officeart/2005/8/layout/vList2"/>
    <dgm:cxn modelId="{A766B72F-EAEF-4E37-BBBC-FAB498CDBF14}" srcId="{379085E0-8F2A-4DA8-80F1-0F65B4B5FC27}" destId="{1F1E4926-78DF-43F2-8E5C-EFE378761757}" srcOrd="0" destOrd="0" parTransId="{2E1B4A16-A835-45B5-AC22-87F25F0B310D}" sibTransId="{BFBFD3D6-F1A9-4BAB-86FB-5C7B096C40F2}"/>
    <dgm:cxn modelId="{8AEB6E5D-725A-4573-ABAA-B17A950D7F64}" type="presOf" srcId="{01B864FB-53C8-453D-9811-16F9A4E359FC}" destId="{B2CB32E7-C67F-4D5C-9394-539DA13B7BF7}" srcOrd="0" destOrd="0" presId="urn:microsoft.com/office/officeart/2005/8/layout/vList2"/>
    <dgm:cxn modelId="{57B05643-96E1-49B8-814E-9FF8FA06B1A8}" srcId="{379085E0-8F2A-4DA8-80F1-0F65B4B5FC27}" destId="{423D3002-5A36-44D8-9F87-1C7DF522E3AB}" srcOrd="1" destOrd="0" parTransId="{7A74A45E-AF11-4996-BB08-2B60D6919740}" sibTransId="{2A13A6F0-2BB0-487C-A842-639924B4003D}"/>
    <dgm:cxn modelId="{31869343-E04C-4F81-8D45-5F5515848179}" srcId="{379085E0-8F2A-4DA8-80F1-0F65B4B5FC27}" destId="{1D9EA39F-DC4A-4474-8B41-E2A95FEA335D}" srcOrd="4" destOrd="0" parTransId="{4539D997-D198-4A71-BE1E-C8F348D50E2C}" sibTransId="{A3F7925B-01F9-429F-8622-97A97972B4FE}"/>
    <dgm:cxn modelId="{BE072056-D623-48F3-8AE4-112DEDDE7AE0}" type="presOf" srcId="{C0802622-7F6C-427A-9CB1-6F9BFDE2BB28}" destId="{56FC392E-3335-41AA-9C82-7FA137B7E745}" srcOrd="0" destOrd="0" presId="urn:microsoft.com/office/officeart/2005/8/layout/vList2"/>
    <dgm:cxn modelId="{CBB8E286-3310-4A14-B678-D815905310D2}" type="presOf" srcId="{1D9EA39F-DC4A-4474-8B41-E2A95FEA335D}" destId="{9F4D12DC-DFD5-4AE2-950D-D64D3582B532}" srcOrd="0" destOrd="0" presId="urn:microsoft.com/office/officeart/2005/8/layout/vList2"/>
    <dgm:cxn modelId="{0C65FC99-13A1-42BD-A76A-57036686E56C}" srcId="{379085E0-8F2A-4DA8-80F1-0F65B4B5FC27}" destId="{C0802622-7F6C-427A-9CB1-6F9BFDE2BB28}" srcOrd="5" destOrd="0" parTransId="{C7AB414F-9F22-4557-9129-16BCCFAE4502}" sibTransId="{E06F2025-5F3E-4B8C-A84A-DC5563E14992}"/>
    <dgm:cxn modelId="{FE935CA8-F038-4F79-B826-CDA5BB5DD82D}" type="presOf" srcId="{423D3002-5A36-44D8-9F87-1C7DF522E3AB}" destId="{8C244875-D50D-43E5-9F6B-5E8E4B24345B}" srcOrd="0" destOrd="0" presId="urn:microsoft.com/office/officeart/2005/8/layout/vList2"/>
    <dgm:cxn modelId="{B4D478CA-597D-4CE1-860B-AB14AE40F688}" type="presOf" srcId="{703845F7-9E1D-4CF1-8687-F5056405B0BE}" destId="{329D7C16-A6E1-4E58-88C9-43E88658EA9F}" srcOrd="0" destOrd="0" presId="urn:microsoft.com/office/officeart/2005/8/layout/vList2"/>
    <dgm:cxn modelId="{89FE0ECD-FC02-4D5D-A55F-52FDE044E069}" srcId="{379085E0-8F2A-4DA8-80F1-0F65B4B5FC27}" destId="{703845F7-9E1D-4CF1-8687-F5056405B0BE}" srcOrd="2" destOrd="0" parTransId="{6DC26FD9-4332-4F09-872A-B541AB62E816}" sibTransId="{279B956E-99C4-4B79-83AE-3929289445AC}"/>
    <dgm:cxn modelId="{FF3610D5-52AE-453D-AA5B-0CF6DC3EF7E8}" srcId="{379085E0-8F2A-4DA8-80F1-0F65B4B5FC27}" destId="{01B864FB-53C8-453D-9811-16F9A4E359FC}" srcOrd="3" destOrd="0" parTransId="{26972E4D-5C5C-4141-9109-90B59E26A988}" sibTransId="{12141DA4-1D01-456F-8D8E-92DFC52882B8}"/>
    <dgm:cxn modelId="{C046A88D-3E43-4F0C-803D-7C755A63458E}" type="presParOf" srcId="{37B30C89-A576-4474-81BE-55D0CEE7591C}" destId="{BD41D2B0-EA92-4E84-9FD3-890A09B21FC8}" srcOrd="0" destOrd="0" presId="urn:microsoft.com/office/officeart/2005/8/layout/vList2"/>
    <dgm:cxn modelId="{F145D533-093F-46AC-B5D2-1E3722C6F680}" type="presParOf" srcId="{37B30C89-A576-4474-81BE-55D0CEE7591C}" destId="{587B42F3-221C-45CA-AAC3-0767BB8BB0FB}" srcOrd="1" destOrd="0" presId="urn:microsoft.com/office/officeart/2005/8/layout/vList2"/>
    <dgm:cxn modelId="{0DB29CEC-DCCC-43D6-AF79-A05DF4EE3DBA}" type="presParOf" srcId="{37B30C89-A576-4474-81BE-55D0CEE7591C}" destId="{8C244875-D50D-43E5-9F6B-5E8E4B24345B}" srcOrd="2" destOrd="0" presId="urn:microsoft.com/office/officeart/2005/8/layout/vList2"/>
    <dgm:cxn modelId="{38CABFA8-25EB-479E-9DD9-4D68C20B298B}" type="presParOf" srcId="{37B30C89-A576-4474-81BE-55D0CEE7591C}" destId="{709525AF-4FE5-4BE3-98D1-B5AA98FF8B51}" srcOrd="3" destOrd="0" presId="urn:microsoft.com/office/officeart/2005/8/layout/vList2"/>
    <dgm:cxn modelId="{B6A91012-652E-49FC-B2BE-C2314174AF82}" type="presParOf" srcId="{37B30C89-A576-4474-81BE-55D0CEE7591C}" destId="{329D7C16-A6E1-4E58-88C9-43E88658EA9F}" srcOrd="4" destOrd="0" presId="urn:microsoft.com/office/officeart/2005/8/layout/vList2"/>
    <dgm:cxn modelId="{AB56EC0A-6B4B-46E4-9DC1-0A6CBA31FFFF}" type="presParOf" srcId="{37B30C89-A576-4474-81BE-55D0CEE7591C}" destId="{1EB2FCA7-4062-4EA6-A694-80CCB1108320}" srcOrd="5" destOrd="0" presId="urn:microsoft.com/office/officeart/2005/8/layout/vList2"/>
    <dgm:cxn modelId="{E8C2A8A0-C3C2-4B7A-9B0F-AF0DC2DD2F39}" type="presParOf" srcId="{37B30C89-A576-4474-81BE-55D0CEE7591C}" destId="{B2CB32E7-C67F-4D5C-9394-539DA13B7BF7}" srcOrd="6" destOrd="0" presId="urn:microsoft.com/office/officeart/2005/8/layout/vList2"/>
    <dgm:cxn modelId="{10AD6CE8-62F6-44AC-B099-2D113E892DE6}" type="presParOf" srcId="{37B30C89-A576-4474-81BE-55D0CEE7591C}" destId="{BCD9D961-C895-42D4-828F-EEE00CD2E211}" srcOrd="7" destOrd="0" presId="urn:microsoft.com/office/officeart/2005/8/layout/vList2"/>
    <dgm:cxn modelId="{18B44799-97B6-464F-8E7C-813BCD15DE70}" type="presParOf" srcId="{37B30C89-A576-4474-81BE-55D0CEE7591C}" destId="{9F4D12DC-DFD5-4AE2-950D-D64D3582B532}" srcOrd="8" destOrd="0" presId="urn:microsoft.com/office/officeart/2005/8/layout/vList2"/>
    <dgm:cxn modelId="{1FECC7F2-86B5-4054-9BA4-A2CE109945F8}" type="presParOf" srcId="{37B30C89-A576-4474-81BE-55D0CEE7591C}" destId="{C709BA23-C2C1-43E7-A3D3-609725615BFD}" srcOrd="9" destOrd="0" presId="urn:microsoft.com/office/officeart/2005/8/layout/vList2"/>
    <dgm:cxn modelId="{D45072F4-FA2D-4EFA-AB0A-CD0910FE8082}" type="presParOf" srcId="{37B30C89-A576-4474-81BE-55D0CEE7591C}" destId="{56FC392E-3335-41AA-9C82-7FA137B7E745}"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E226D3-4BFA-40EE-AC40-A59712E64C6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A2AC0E4-7F9B-4F27-94C1-CFC564124B76}">
      <dgm:prSet/>
      <dgm:spPr/>
      <dgm:t>
        <a:bodyPr/>
        <a:lstStyle/>
        <a:p>
          <a:r>
            <a:rPr lang="en-US"/>
            <a:t>In action</a:t>
          </a:r>
        </a:p>
      </dgm:t>
    </dgm:pt>
    <dgm:pt modelId="{D10C090F-1627-4234-ADB4-C8E424EEC5D7}" type="parTrans" cxnId="{C34ECB24-EF18-4F19-812F-A019E1E00FDF}">
      <dgm:prSet/>
      <dgm:spPr/>
      <dgm:t>
        <a:bodyPr/>
        <a:lstStyle/>
        <a:p>
          <a:endParaRPr lang="en-US"/>
        </a:p>
      </dgm:t>
    </dgm:pt>
    <dgm:pt modelId="{0B26ABBB-A695-4F4F-9D69-28464ED8391D}" type="sibTrans" cxnId="{C34ECB24-EF18-4F19-812F-A019E1E00FDF}">
      <dgm:prSet/>
      <dgm:spPr/>
      <dgm:t>
        <a:bodyPr/>
        <a:lstStyle/>
        <a:p>
          <a:endParaRPr lang="en-US"/>
        </a:p>
      </dgm:t>
    </dgm:pt>
    <dgm:pt modelId="{EED1ECC4-572F-4E88-97CA-E4654DC02616}">
      <dgm:prSet/>
      <dgm:spPr/>
      <dgm:t>
        <a:bodyPr/>
        <a:lstStyle/>
        <a:p>
          <a:r>
            <a:rPr lang="en-US"/>
            <a:t>The experience itself</a:t>
          </a:r>
        </a:p>
      </dgm:t>
    </dgm:pt>
    <dgm:pt modelId="{E9EF8198-0328-4537-8F50-336F11090CAF}" type="parTrans" cxnId="{8B343FA6-6686-4146-B6A0-49353293CB50}">
      <dgm:prSet/>
      <dgm:spPr/>
      <dgm:t>
        <a:bodyPr/>
        <a:lstStyle/>
        <a:p>
          <a:endParaRPr lang="en-US"/>
        </a:p>
      </dgm:t>
    </dgm:pt>
    <dgm:pt modelId="{BF3FCF21-559C-40F8-AC0D-131A5557053A}" type="sibTrans" cxnId="{8B343FA6-6686-4146-B6A0-49353293CB50}">
      <dgm:prSet/>
      <dgm:spPr/>
      <dgm:t>
        <a:bodyPr/>
        <a:lstStyle/>
        <a:p>
          <a:endParaRPr lang="en-US"/>
        </a:p>
      </dgm:t>
    </dgm:pt>
    <dgm:pt modelId="{9DF8DB79-81B2-4442-9754-7541DDB30B6E}">
      <dgm:prSet/>
      <dgm:spPr/>
      <dgm:t>
        <a:bodyPr/>
        <a:lstStyle/>
        <a:p>
          <a:r>
            <a:rPr lang="en-US"/>
            <a:t>Thinking at the time</a:t>
          </a:r>
        </a:p>
      </dgm:t>
    </dgm:pt>
    <dgm:pt modelId="{BCF86408-5AF4-43C6-88F3-BE338064E6E9}" type="parTrans" cxnId="{153A88F3-E05D-4FA2-80B6-045905F3AA08}">
      <dgm:prSet/>
      <dgm:spPr/>
      <dgm:t>
        <a:bodyPr/>
        <a:lstStyle/>
        <a:p>
          <a:endParaRPr lang="en-US"/>
        </a:p>
      </dgm:t>
    </dgm:pt>
    <dgm:pt modelId="{A81D1672-E448-473E-B7DB-0ED8DA8A21DE}" type="sibTrans" cxnId="{153A88F3-E05D-4FA2-80B6-045905F3AA08}">
      <dgm:prSet/>
      <dgm:spPr/>
      <dgm:t>
        <a:bodyPr/>
        <a:lstStyle/>
        <a:p>
          <a:endParaRPr lang="en-US"/>
        </a:p>
      </dgm:t>
    </dgm:pt>
    <dgm:pt modelId="{74FB24A4-35FF-4456-8919-E00EF90EED68}">
      <dgm:prSet/>
      <dgm:spPr/>
      <dgm:t>
        <a:bodyPr/>
        <a:lstStyle/>
        <a:p>
          <a:r>
            <a:rPr lang="en-US"/>
            <a:t>Deciding how to act</a:t>
          </a:r>
        </a:p>
      </dgm:t>
    </dgm:pt>
    <dgm:pt modelId="{E269A2DC-6801-4260-8940-DF2B795A5C5B}" type="parTrans" cxnId="{4ED46CCF-E957-4082-B848-41B2AC573589}">
      <dgm:prSet/>
      <dgm:spPr/>
      <dgm:t>
        <a:bodyPr/>
        <a:lstStyle/>
        <a:p>
          <a:endParaRPr lang="en-US"/>
        </a:p>
      </dgm:t>
    </dgm:pt>
    <dgm:pt modelId="{25F46F9F-7F30-431F-888D-8FDE9D8EFFDC}" type="sibTrans" cxnId="{4ED46CCF-E957-4082-B848-41B2AC573589}">
      <dgm:prSet/>
      <dgm:spPr/>
      <dgm:t>
        <a:bodyPr/>
        <a:lstStyle/>
        <a:p>
          <a:endParaRPr lang="en-US"/>
        </a:p>
      </dgm:t>
    </dgm:pt>
    <dgm:pt modelId="{CC580D7F-35F7-45F9-8038-C99472BAB87F}">
      <dgm:prSet/>
      <dgm:spPr/>
      <dgm:t>
        <a:bodyPr/>
        <a:lstStyle/>
        <a:p>
          <a:r>
            <a:rPr lang="en-US"/>
            <a:t>Acting immediately</a:t>
          </a:r>
        </a:p>
      </dgm:t>
    </dgm:pt>
    <dgm:pt modelId="{BF63B394-622E-44BE-BB57-980EA9500BA5}" type="parTrans" cxnId="{0C0A6AF2-5E34-4DFB-8E51-5CF5CF4A156A}">
      <dgm:prSet/>
      <dgm:spPr/>
      <dgm:t>
        <a:bodyPr/>
        <a:lstStyle/>
        <a:p>
          <a:endParaRPr lang="en-US"/>
        </a:p>
      </dgm:t>
    </dgm:pt>
    <dgm:pt modelId="{3F904B0C-443D-41CB-93F2-72B32482439F}" type="sibTrans" cxnId="{0C0A6AF2-5E34-4DFB-8E51-5CF5CF4A156A}">
      <dgm:prSet/>
      <dgm:spPr/>
      <dgm:t>
        <a:bodyPr/>
        <a:lstStyle/>
        <a:p>
          <a:endParaRPr lang="en-US"/>
        </a:p>
      </dgm:t>
    </dgm:pt>
    <dgm:pt modelId="{5E8BD951-B7D0-43DD-BDF8-AB5902721D5D}" type="pres">
      <dgm:prSet presAssocID="{2FE226D3-4BFA-40EE-AC40-A59712E64C6E}" presName="linear" presStyleCnt="0">
        <dgm:presLayoutVars>
          <dgm:animLvl val="lvl"/>
          <dgm:resizeHandles val="exact"/>
        </dgm:presLayoutVars>
      </dgm:prSet>
      <dgm:spPr/>
    </dgm:pt>
    <dgm:pt modelId="{969AF265-66D1-4C3B-8268-ABBEA8DABA16}" type="pres">
      <dgm:prSet presAssocID="{2A2AC0E4-7F9B-4F27-94C1-CFC564124B76}" presName="parentText" presStyleLbl="node1" presStyleIdx="0" presStyleCnt="5">
        <dgm:presLayoutVars>
          <dgm:chMax val="0"/>
          <dgm:bulletEnabled val="1"/>
        </dgm:presLayoutVars>
      </dgm:prSet>
      <dgm:spPr/>
    </dgm:pt>
    <dgm:pt modelId="{C10FF7CE-F61F-4C67-B1C9-4368440EE15F}" type="pres">
      <dgm:prSet presAssocID="{0B26ABBB-A695-4F4F-9D69-28464ED8391D}" presName="spacer" presStyleCnt="0"/>
      <dgm:spPr/>
    </dgm:pt>
    <dgm:pt modelId="{A9BA9551-1957-46DA-9001-5F516B84BA03}" type="pres">
      <dgm:prSet presAssocID="{EED1ECC4-572F-4E88-97CA-E4654DC02616}" presName="parentText" presStyleLbl="node1" presStyleIdx="1" presStyleCnt="5">
        <dgm:presLayoutVars>
          <dgm:chMax val="0"/>
          <dgm:bulletEnabled val="1"/>
        </dgm:presLayoutVars>
      </dgm:prSet>
      <dgm:spPr/>
    </dgm:pt>
    <dgm:pt modelId="{FE65C795-A378-42E3-86C9-6B1BB3D9F1C4}" type="pres">
      <dgm:prSet presAssocID="{BF3FCF21-559C-40F8-AC0D-131A5557053A}" presName="spacer" presStyleCnt="0"/>
      <dgm:spPr/>
    </dgm:pt>
    <dgm:pt modelId="{D0C05D6D-A74A-4B4B-A674-287AE02C066B}" type="pres">
      <dgm:prSet presAssocID="{9DF8DB79-81B2-4442-9754-7541DDB30B6E}" presName="parentText" presStyleLbl="node1" presStyleIdx="2" presStyleCnt="5">
        <dgm:presLayoutVars>
          <dgm:chMax val="0"/>
          <dgm:bulletEnabled val="1"/>
        </dgm:presLayoutVars>
      </dgm:prSet>
      <dgm:spPr/>
    </dgm:pt>
    <dgm:pt modelId="{FDD2F02C-60EF-4B21-BDDC-D965BBA2CCE0}" type="pres">
      <dgm:prSet presAssocID="{A81D1672-E448-473E-B7DB-0ED8DA8A21DE}" presName="spacer" presStyleCnt="0"/>
      <dgm:spPr/>
    </dgm:pt>
    <dgm:pt modelId="{37B6C168-9CE3-4562-995B-9BA273A10F3F}" type="pres">
      <dgm:prSet presAssocID="{74FB24A4-35FF-4456-8919-E00EF90EED68}" presName="parentText" presStyleLbl="node1" presStyleIdx="3" presStyleCnt="5">
        <dgm:presLayoutVars>
          <dgm:chMax val="0"/>
          <dgm:bulletEnabled val="1"/>
        </dgm:presLayoutVars>
      </dgm:prSet>
      <dgm:spPr/>
    </dgm:pt>
    <dgm:pt modelId="{82728F7F-4BB1-475E-9515-F852A5768E44}" type="pres">
      <dgm:prSet presAssocID="{25F46F9F-7F30-431F-888D-8FDE9D8EFFDC}" presName="spacer" presStyleCnt="0"/>
      <dgm:spPr/>
    </dgm:pt>
    <dgm:pt modelId="{6186B0B8-D333-42D1-9666-08AB1C72BBEE}" type="pres">
      <dgm:prSet presAssocID="{CC580D7F-35F7-45F9-8038-C99472BAB87F}" presName="parentText" presStyleLbl="node1" presStyleIdx="4" presStyleCnt="5">
        <dgm:presLayoutVars>
          <dgm:chMax val="0"/>
          <dgm:bulletEnabled val="1"/>
        </dgm:presLayoutVars>
      </dgm:prSet>
      <dgm:spPr/>
    </dgm:pt>
  </dgm:ptLst>
  <dgm:cxnLst>
    <dgm:cxn modelId="{C34ECB24-EF18-4F19-812F-A019E1E00FDF}" srcId="{2FE226D3-4BFA-40EE-AC40-A59712E64C6E}" destId="{2A2AC0E4-7F9B-4F27-94C1-CFC564124B76}" srcOrd="0" destOrd="0" parTransId="{D10C090F-1627-4234-ADB4-C8E424EEC5D7}" sibTransId="{0B26ABBB-A695-4F4F-9D69-28464ED8391D}"/>
    <dgm:cxn modelId="{A921092C-367B-4626-8170-18A75A714C72}" type="presOf" srcId="{CC580D7F-35F7-45F9-8038-C99472BAB87F}" destId="{6186B0B8-D333-42D1-9666-08AB1C72BBEE}" srcOrd="0" destOrd="0" presId="urn:microsoft.com/office/officeart/2005/8/layout/vList2"/>
    <dgm:cxn modelId="{EC8EBB30-20BC-49E1-B503-2274C1C96ECB}" type="presOf" srcId="{2FE226D3-4BFA-40EE-AC40-A59712E64C6E}" destId="{5E8BD951-B7D0-43DD-BDF8-AB5902721D5D}" srcOrd="0" destOrd="0" presId="urn:microsoft.com/office/officeart/2005/8/layout/vList2"/>
    <dgm:cxn modelId="{02EBE269-985D-42B7-B9CE-D7CA92908BFE}" type="presOf" srcId="{74FB24A4-35FF-4456-8919-E00EF90EED68}" destId="{37B6C168-9CE3-4562-995B-9BA273A10F3F}" srcOrd="0" destOrd="0" presId="urn:microsoft.com/office/officeart/2005/8/layout/vList2"/>
    <dgm:cxn modelId="{BEE5A676-3174-4206-AB34-7FEDCFB855CE}" type="presOf" srcId="{EED1ECC4-572F-4E88-97CA-E4654DC02616}" destId="{A9BA9551-1957-46DA-9001-5F516B84BA03}" srcOrd="0" destOrd="0" presId="urn:microsoft.com/office/officeart/2005/8/layout/vList2"/>
    <dgm:cxn modelId="{8828997F-5390-4C1F-91B4-B8EA85E72845}" type="presOf" srcId="{2A2AC0E4-7F9B-4F27-94C1-CFC564124B76}" destId="{969AF265-66D1-4C3B-8268-ABBEA8DABA16}" srcOrd="0" destOrd="0" presId="urn:microsoft.com/office/officeart/2005/8/layout/vList2"/>
    <dgm:cxn modelId="{8B343FA6-6686-4146-B6A0-49353293CB50}" srcId="{2FE226D3-4BFA-40EE-AC40-A59712E64C6E}" destId="{EED1ECC4-572F-4E88-97CA-E4654DC02616}" srcOrd="1" destOrd="0" parTransId="{E9EF8198-0328-4537-8F50-336F11090CAF}" sibTransId="{BF3FCF21-559C-40F8-AC0D-131A5557053A}"/>
    <dgm:cxn modelId="{4ED46CCF-E957-4082-B848-41B2AC573589}" srcId="{2FE226D3-4BFA-40EE-AC40-A59712E64C6E}" destId="{74FB24A4-35FF-4456-8919-E00EF90EED68}" srcOrd="3" destOrd="0" parTransId="{E269A2DC-6801-4260-8940-DF2B795A5C5B}" sibTransId="{25F46F9F-7F30-431F-888D-8FDE9D8EFFDC}"/>
    <dgm:cxn modelId="{3261EFE3-AB08-41CB-B1CD-59599B828106}" type="presOf" srcId="{9DF8DB79-81B2-4442-9754-7541DDB30B6E}" destId="{D0C05D6D-A74A-4B4B-A674-287AE02C066B}" srcOrd="0" destOrd="0" presId="urn:microsoft.com/office/officeart/2005/8/layout/vList2"/>
    <dgm:cxn modelId="{0C0A6AF2-5E34-4DFB-8E51-5CF5CF4A156A}" srcId="{2FE226D3-4BFA-40EE-AC40-A59712E64C6E}" destId="{CC580D7F-35F7-45F9-8038-C99472BAB87F}" srcOrd="4" destOrd="0" parTransId="{BF63B394-622E-44BE-BB57-980EA9500BA5}" sibTransId="{3F904B0C-443D-41CB-93F2-72B32482439F}"/>
    <dgm:cxn modelId="{153A88F3-E05D-4FA2-80B6-045905F3AA08}" srcId="{2FE226D3-4BFA-40EE-AC40-A59712E64C6E}" destId="{9DF8DB79-81B2-4442-9754-7541DDB30B6E}" srcOrd="2" destOrd="0" parTransId="{BCF86408-5AF4-43C6-88F3-BE338064E6E9}" sibTransId="{A81D1672-E448-473E-B7DB-0ED8DA8A21DE}"/>
    <dgm:cxn modelId="{6C1B4475-6990-497C-AD9E-643A650E4551}" type="presParOf" srcId="{5E8BD951-B7D0-43DD-BDF8-AB5902721D5D}" destId="{969AF265-66D1-4C3B-8268-ABBEA8DABA16}" srcOrd="0" destOrd="0" presId="urn:microsoft.com/office/officeart/2005/8/layout/vList2"/>
    <dgm:cxn modelId="{B117EC62-F4DB-4EF1-8B81-489D1CBD012F}" type="presParOf" srcId="{5E8BD951-B7D0-43DD-BDF8-AB5902721D5D}" destId="{C10FF7CE-F61F-4C67-B1C9-4368440EE15F}" srcOrd="1" destOrd="0" presId="urn:microsoft.com/office/officeart/2005/8/layout/vList2"/>
    <dgm:cxn modelId="{D5859ECB-B04E-4798-8F3D-9D63662231DD}" type="presParOf" srcId="{5E8BD951-B7D0-43DD-BDF8-AB5902721D5D}" destId="{A9BA9551-1957-46DA-9001-5F516B84BA03}" srcOrd="2" destOrd="0" presId="urn:microsoft.com/office/officeart/2005/8/layout/vList2"/>
    <dgm:cxn modelId="{5D8675D1-A3B0-4C37-95B5-6CDFA0D285CB}" type="presParOf" srcId="{5E8BD951-B7D0-43DD-BDF8-AB5902721D5D}" destId="{FE65C795-A378-42E3-86C9-6B1BB3D9F1C4}" srcOrd="3" destOrd="0" presId="urn:microsoft.com/office/officeart/2005/8/layout/vList2"/>
    <dgm:cxn modelId="{1CBDE218-CE6C-4F60-B70E-FF8D55AD3AA8}" type="presParOf" srcId="{5E8BD951-B7D0-43DD-BDF8-AB5902721D5D}" destId="{D0C05D6D-A74A-4B4B-A674-287AE02C066B}" srcOrd="4" destOrd="0" presId="urn:microsoft.com/office/officeart/2005/8/layout/vList2"/>
    <dgm:cxn modelId="{E1D9EF2C-FA76-4A75-8591-5D013183A6FE}" type="presParOf" srcId="{5E8BD951-B7D0-43DD-BDF8-AB5902721D5D}" destId="{FDD2F02C-60EF-4B21-BDDC-D965BBA2CCE0}" srcOrd="5" destOrd="0" presId="urn:microsoft.com/office/officeart/2005/8/layout/vList2"/>
    <dgm:cxn modelId="{770522A2-44E7-4531-ABCB-4425B2E0BA40}" type="presParOf" srcId="{5E8BD951-B7D0-43DD-BDF8-AB5902721D5D}" destId="{37B6C168-9CE3-4562-995B-9BA273A10F3F}" srcOrd="6" destOrd="0" presId="urn:microsoft.com/office/officeart/2005/8/layout/vList2"/>
    <dgm:cxn modelId="{6FB99AD3-9ADC-4600-9E70-9710BFDF5695}" type="presParOf" srcId="{5E8BD951-B7D0-43DD-BDF8-AB5902721D5D}" destId="{82728F7F-4BB1-475E-9515-F852A5768E44}" srcOrd="7" destOrd="0" presId="urn:microsoft.com/office/officeart/2005/8/layout/vList2"/>
    <dgm:cxn modelId="{EC1F613D-DF52-4D54-8C38-EC5C8FF622DD}" type="presParOf" srcId="{5E8BD951-B7D0-43DD-BDF8-AB5902721D5D}" destId="{6186B0B8-D333-42D1-9666-08AB1C72BBE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7B2D53-1757-4CF9-B945-A490378CB82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7B970F1-42DD-4260-AB37-FA38AC474224}">
      <dgm:prSet/>
      <dgm:spPr/>
      <dgm:t>
        <a:bodyPr/>
        <a:lstStyle/>
        <a:p>
          <a:r>
            <a:rPr lang="en-US"/>
            <a:t>On action</a:t>
          </a:r>
        </a:p>
      </dgm:t>
    </dgm:pt>
    <dgm:pt modelId="{98B736B4-F2FB-418F-B780-EC7994C31CEF}" type="parTrans" cxnId="{512EFF04-22E4-4AE7-9BE1-D463D3071963}">
      <dgm:prSet/>
      <dgm:spPr/>
      <dgm:t>
        <a:bodyPr/>
        <a:lstStyle/>
        <a:p>
          <a:endParaRPr lang="en-US"/>
        </a:p>
      </dgm:t>
    </dgm:pt>
    <dgm:pt modelId="{04EE0689-74A4-4C97-AD1F-3223DE1F0DC8}" type="sibTrans" cxnId="{512EFF04-22E4-4AE7-9BE1-D463D3071963}">
      <dgm:prSet/>
      <dgm:spPr/>
      <dgm:t>
        <a:bodyPr/>
        <a:lstStyle/>
        <a:p>
          <a:endParaRPr lang="en-US"/>
        </a:p>
      </dgm:t>
    </dgm:pt>
    <dgm:pt modelId="{6DB83C81-F4ED-4539-81CB-87A5633B9429}">
      <dgm:prSet/>
      <dgm:spPr/>
      <dgm:t>
        <a:bodyPr/>
        <a:lstStyle/>
        <a:p>
          <a:r>
            <a:rPr lang="en-US"/>
            <a:t>What would you do differently?</a:t>
          </a:r>
        </a:p>
      </dgm:t>
    </dgm:pt>
    <dgm:pt modelId="{7A86A5BC-20ED-4BC0-B4DB-DD10C1C0606A}" type="parTrans" cxnId="{E7CEB35F-E5EF-45AB-AB77-5AB7573DCF18}">
      <dgm:prSet/>
      <dgm:spPr/>
      <dgm:t>
        <a:bodyPr/>
        <a:lstStyle/>
        <a:p>
          <a:endParaRPr lang="en-US"/>
        </a:p>
      </dgm:t>
    </dgm:pt>
    <dgm:pt modelId="{EFFFA4FC-B17C-49C7-812F-2A43BD1730E5}" type="sibTrans" cxnId="{E7CEB35F-E5EF-45AB-AB77-5AB7573DCF18}">
      <dgm:prSet/>
      <dgm:spPr/>
      <dgm:t>
        <a:bodyPr/>
        <a:lstStyle/>
        <a:p>
          <a:endParaRPr lang="en-US"/>
        </a:p>
      </dgm:t>
    </dgm:pt>
    <dgm:pt modelId="{86BC402F-52A7-4C2A-8417-F2AA6380723B}">
      <dgm:prSet/>
      <dgm:spPr/>
      <dgm:t>
        <a:bodyPr/>
        <a:lstStyle/>
        <a:p>
          <a:r>
            <a:rPr lang="en-US"/>
            <a:t>New information has been gathered</a:t>
          </a:r>
        </a:p>
      </dgm:t>
    </dgm:pt>
    <dgm:pt modelId="{8A0EC8BA-CE38-49F7-A436-623EF9DDD7F6}" type="parTrans" cxnId="{5A398C24-E987-4CBE-9CA5-4729E7CB96A2}">
      <dgm:prSet/>
      <dgm:spPr/>
      <dgm:t>
        <a:bodyPr/>
        <a:lstStyle/>
        <a:p>
          <a:endParaRPr lang="en-US"/>
        </a:p>
      </dgm:t>
    </dgm:pt>
    <dgm:pt modelId="{C5D3B2C5-B7A1-4DDA-8DF9-49A9301E25F1}" type="sibTrans" cxnId="{5A398C24-E987-4CBE-9CA5-4729E7CB96A2}">
      <dgm:prSet/>
      <dgm:spPr/>
      <dgm:t>
        <a:bodyPr/>
        <a:lstStyle/>
        <a:p>
          <a:endParaRPr lang="en-US"/>
        </a:p>
      </dgm:t>
    </dgm:pt>
    <dgm:pt modelId="{A9EC21DA-4853-40BA-888D-666B8DB76309}">
      <dgm:prSet/>
      <dgm:spPr/>
      <dgm:t>
        <a:bodyPr/>
        <a:lstStyle/>
        <a:p>
          <a:r>
            <a:rPr lang="en-US"/>
            <a:t>Theories have been studied</a:t>
          </a:r>
        </a:p>
      </dgm:t>
    </dgm:pt>
    <dgm:pt modelId="{1AF7D880-797F-4AEF-B73D-374AB63E0227}" type="parTrans" cxnId="{4D050456-F686-4E5E-B836-6780980E2511}">
      <dgm:prSet/>
      <dgm:spPr/>
      <dgm:t>
        <a:bodyPr/>
        <a:lstStyle/>
        <a:p>
          <a:endParaRPr lang="en-US"/>
        </a:p>
      </dgm:t>
    </dgm:pt>
    <dgm:pt modelId="{2777B95D-3A0C-4551-8FE3-AD1A13B57B21}" type="sibTrans" cxnId="{4D050456-F686-4E5E-B836-6780980E2511}">
      <dgm:prSet/>
      <dgm:spPr/>
      <dgm:t>
        <a:bodyPr/>
        <a:lstStyle/>
        <a:p>
          <a:endParaRPr lang="en-US"/>
        </a:p>
      </dgm:t>
    </dgm:pt>
    <dgm:pt modelId="{9DF3228B-3DF1-4C39-9414-32546AA18C14}">
      <dgm:prSet/>
      <dgm:spPr/>
      <dgm:t>
        <a:bodyPr/>
        <a:lstStyle/>
        <a:p>
          <a:r>
            <a:rPr lang="en-US"/>
            <a:t>Hindsight is 20:20</a:t>
          </a:r>
        </a:p>
      </dgm:t>
    </dgm:pt>
    <dgm:pt modelId="{93C5B3AC-F9D8-4B91-91C0-99E81B0333CF}" type="parTrans" cxnId="{889BF4F7-71F6-4AD6-8C26-5512097B1672}">
      <dgm:prSet/>
      <dgm:spPr/>
      <dgm:t>
        <a:bodyPr/>
        <a:lstStyle/>
        <a:p>
          <a:endParaRPr lang="en-US"/>
        </a:p>
      </dgm:t>
    </dgm:pt>
    <dgm:pt modelId="{66CB3D68-5396-496D-8E31-3CCA96E19208}" type="sibTrans" cxnId="{889BF4F7-71F6-4AD6-8C26-5512097B1672}">
      <dgm:prSet/>
      <dgm:spPr/>
      <dgm:t>
        <a:bodyPr/>
        <a:lstStyle/>
        <a:p>
          <a:endParaRPr lang="en-US"/>
        </a:p>
      </dgm:t>
    </dgm:pt>
    <dgm:pt modelId="{DBC7D6F1-E2CC-4F2F-941A-17C08311AD5B}" type="pres">
      <dgm:prSet presAssocID="{F27B2D53-1757-4CF9-B945-A490378CB82B}" presName="linear" presStyleCnt="0">
        <dgm:presLayoutVars>
          <dgm:animLvl val="lvl"/>
          <dgm:resizeHandles val="exact"/>
        </dgm:presLayoutVars>
      </dgm:prSet>
      <dgm:spPr/>
    </dgm:pt>
    <dgm:pt modelId="{3C62BCED-2F69-456E-B702-C5F848F325F6}" type="pres">
      <dgm:prSet presAssocID="{67B970F1-42DD-4260-AB37-FA38AC474224}" presName="parentText" presStyleLbl="node1" presStyleIdx="0" presStyleCnt="5">
        <dgm:presLayoutVars>
          <dgm:chMax val="0"/>
          <dgm:bulletEnabled val="1"/>
        </dgm:presLayoutVars>
      </dgm:prSet>
      <dgm:spPr/>
    </dgm:pt>
    <dgm:pt modelId="{06D07342-F3D3-4145-A540-DC705AB7728B}" type="pres">
      <dgm:prSet presAssocID="{04EE0689-74A4-4C97-AD1F-3223DE1F0DC8}" presName="spacer" presStyleCnt="0"/>
      <dgm:spPr/>
    </dgm:pt>
    <dgm:pt modelId="{A5A43ABF-14E7-4678-9398-52B9FAD619C9}" type="pres">
      <dgm:prSet presAssocID="{6DB83C81-F4ED-4539-81CB-87A5633B9429}" presName="parentText" presStyleLbl="node1" presStyleIdx="1" presStyleCnt="5">
        <dgm:presLayoutVars>
          <dgm:chMax val="0"/>
          <dgm:bulletEnabled val="1"/>
        </dgm:presLayoutVars>
      </dgm:prSet>
      <dgm:spPr/>
    </dgm:pt>
    <dgm:pt modelId="{4D9DBC30-161A-4414-8B3E-6B172AA929FC}" type="pres">
      <dgm:prSet presAssocID="{EFFFA4FC-B17C-49C7-812F-2A43BD1730E5}" presName="spacer" presStyleCnt="0"/>
      <dgm:spPr/>
    </dgm:pt>
    <dgm:pt modelId="{F2F3570D-3A3B-47DA-800A-160F2490B713}" type="pres">
      <dgm:prSet presAssocID="{86BC402F-52A7-4C2A-8417-F2AA6380723B}" presName="parentText" presStyleLbl="node1" presStyleIdx="2" presStyleCnt="5">
        <dgm:presLayoutVars>
          <dgm:chMax val="0"/>
          <dgm:bulletEnabled val="1"/>
        </dgm:presLayoutVars>
      </dgm:prSet>
      <dgm:spPr/>
    </dgm:pt>
    <dgm:pt modelId="{83E8DE98-C4FC-4A96-9E28-11ADEB0D074F}" type="pres">
      <dgm:prSet presAssocID="{C5D3B2C5-B7A1-4DDA-8DF9-49A9301E25F1}" presName="spacer" presStyleCnt="0"/>
      <dgm:spPr/>
    </dgm:pt>
    <dgm:pt modelId="{2A3BEA22-996E-43BA-829C-3C83A6B9229F}" type="pres">
      <dgm:prSet presAssocID="{A9EC21DA-4853-40BA-888D-666B8DB76309}" presName="parentText" presStyleLbl="node1" presStyleIdx="3" presStyleCnt="5">
        <dgm:presLayoutVars>
          <dgm:chMax val="0"/>
          <dgm:bulletEnabled val="1"/>
        </dgm:presLayoutVars>
      </dgm:prSet>
      <dgm:spPr/>
    </dgm:pt>
    <dgm:pt modelId="{D964B1A6-023C-4D54-B896-A3DAD58EEF95}" type="pres">
      <dgm:prSet presAssocID="{2777B95D-3A0C-4551-8FE3-AD1A13B57B21}" presName="spacer" presStyleCnt="0"/>
      <dgm:spPr/>
    </dgm:pt>
    <dgm:pt modelId="{47020598-5244-42B1-90AC-06DB552014CF}" type="pres">
      <dgm:prSet presAssocID="{9DF3228B-3DF1-4C39-9414-32546AA18C14}" presName="parentText" presStyleLbl="node1" presStyleIdx="4" presStyleCnt="5">
        <dgm:presLayoutVars>
          <dgm:chMax val="0"/>
          <dgm:bulletEnabled val="1"/>
        </dgm:presLayoutVars>
      </dgm:prSet>
      <dgm:spPr/>
    </dgm:pt>
  </dgm:ptLst>
  <dgm:cxnLst>
    <dgm:cxn modelId="{512EFF04-22E4-4AE7-9BE1-D463D3071963}" srcId="{F27B2D53-1757-4CF9-B945-A490378CB82B}" destId="{67B970F1-42DD-4260-AB37-FA38AC474224}" srcOrd="0" destOrd="0" parTransId="{98B736B4-F2FB-418F-B780-EC7994C31CEF}" sibTransId="{04EE0689-74A4-4C97-AD1F-3223DE1F0DC8}"/>
    <dgm:cxn modelId="{5A398C24-E987-4CBE-9CA5-4729E7CB96A2}" srcId="{F27B2D53-1757-4CF9-B945-A490378CB82B}" destId="{86BC402F-52A7-4C2A-8417-F2AA6380723B}" srcOrd="2" destOrd="0" parTransId="{8A0EC8BA-CE38-49F7-A436-623EF9DDD7F6}" sibTransId="{C5D3B2C5-B7A1-4DDA-8DF9-49A9301E25F1}"/>
    <dgm:cxn modelId="{95F3C92F-A1D7-43C9-8A2E-11E26C18F9DE}" type="presOf" srcId="{6DB83C81-F4ED-4539-81CB-87A5633B9429}" destId="{A5A43ABF-14E7-4678-9398-52B9FAD619C9}" srcOrd="0" destOrd="0" presId="urn:microsoft.com/office/officeart/2005/8/layout/vList2"/>
    <dgm:cxn modelId="{E7CEB35F-E5EF-45AB-AB77-5AB7573DCF18}" srcId="{F27B2D53-1757-4CF9-B945-A490378CB82B}" destId="{6DB83C81-F4ED-4539-81CB-87A5633B9429}" srcOrd="1" destOrd="0" parTransId="{7A86A5BC-20ED-4BC0-B4DB-DD10C1C0606A}" sibTransId="{EFFFA4FC-B17C-49C7-812F-2A43BD1730E5}"/>
    <dgm:cxn modelId="{2D0DF34E-556C-4AAA-85CD-3E2C1DE7A0ED}" type="presOf" srcId="{67B970F1-42DD-4260-AB37-FA38AC474224}" destId="{3C62BCED-2F69-456E-B702-C5F848F325F6}" srcOrd="0" destOrd="0" presId="urn:microsoft.com/office/officeart/2005/8/layout/vList2"/>
    <dgm:cxn modelId="{4D050456-F686-4E5E-B836-6780980E2511}" srcId="{F27B2D53-1757-4CF9-B945-A490378CB82B}" destId="{A9EC21DA-4853-40BA-888D-666B8DB76309}" srcOrd="3" destOrd="0" parTransId="{1AF7D880-797F-4AEF-B73D-374AB63E0227}" sibTransId="{2777B95D-3A0C-4551-8FE3-AD1A13B57B21}"/>
    <dgm:cxn modelId="{EFBAF88C-46B2-4F9C-9C2B-F34DB9BA4FE1}" type="presOf" srcId="{86BC402F-52A7-4C2A-8417-F2AA6380723B}" destId="{F2F3570D-3A3B-47DA-800A-160F2490B713}" srcOrd="0" destOrd="0" presId="urn:microsoft.com/office/officeart/2005/8/layout/vList2"/>
    <dgm:cxn modelId="{253B2AC9-C6D0-4E8E-A0C8-B962F70D52AC}" type="presOf" srcId="{F27B2D53-1757-4CF9-B945-A490378CB82B}" destId="{DBC7D6F1-E2CC-4F2F-941A-17C08311AD5B}" srcOrd="0" destOrd="0" presId="urn:microsoft.com/office/officeart/2005/8/layout/vList2"/>
    <dgm:cxn modelId="{DCFEDBD4-C615-475C-BBF6-3208B57C86FD}" type="presOf" srcId="{A9EC21DA-4853-40BA-888D-666B8DB76309}" destId="{2A3BEA22-996E-43BA-829C-3C83A6B9229F}" srcOrd="0" destOrd="0" presId="urn:microsoft.com/office/officeart/2005/8/layout/vList2"/>
    <dgm:cxn modelId="{55DE4EDB-AF74-429F-9933-61E04C9CC472}" type="presOf" srcId="{9DF3228B-3DF1-4C39-9414-32546AA18C14}" destId="{47020598-5244-42B1-90AC-06DB552014CF}" srcOrd="0" destOrd="0" presId="urn:microsoft.com/office/officeart/2005/8/layout/vList2"/>
    <dgm:cxn modelId="{889BF4F7-71F6-4AD6-8C26-5512097B1672}" srcId="{F27B2D53-1757-4CF9-B945-A490378CB82B}" destId="{9DF3228B-3DF1-4C39-9414-32546AA18C14}" srcOrd="4" destOrd="0" parTransId="{93C5B3AC-F9D8-4B91-91C0-99E81B0333CF}" sibTransId="{66CB3D68-5396-496D-8E31-3CCA96E19208}"/>
    <dgm:cxn modelId="{FC0078F2-ECDF-4C7D-8C7E-4A713A64A7D6}" type="presParOf" srcId="{DBC7D6F1-E2CC-4F2F-941A-17C08311AD5B}" destId="{3C62BCED-2F69-456E-B702-C5F848F325F6}" srcOrd="0" destOrd="0" presId="urn:microsoft.com/office/officeart/2005/8/layout/vList2"/>
    <dgm:cxn modelId="{9717896D-8FD9-4D30-975E-8C2F7D4447B8}" type="presParOf" srcId="{DBC7D6F1-E2CC-4F2F-941A-17C08311AD5B}" destId="{06D07342-F3D3-4145-A540-DC705AB7728B}" srcOrd="1" destOrd="0" presId="urn:microsoft.com/office/officeart/2005/8/layout/vList2"/>
    <dgm:cxn modelId="{316C59F4-AD59-451D-A55A-96CE61EB415F}" type="presParOf" srcId="{DBC7D6F1-E2CC-4F2F-941A-17C08311AD5B}" destId="{A5A43ABF-14E7-4678-9398-52B9FAD619C9}" srcOrd="2" destOrd="0" presId="urn:microsoft.com/office/officeart/2005/8/layout/vList2"/>
    <dgm:cxn modelId="{7AE2C0BA-23AE-4334-A946-7CF16AA2D2E2}" type="presParOf" srcId="{DBC7D6F1-E2CC-4F2F-941A-17C08311AD5B}" destId="{4D9DBC30-161A-4414-8B3E-6B172AA929FC}" srcOrd="3" destOrd="0" presId="urn:microsoft.com/office/officeart/2005/8/layout/vList2"/>
    <dgm:cxn modelId="{57282EEC-5527-4332-A754-1F32C698EE60}" type="presParOf" srcId="{DBC7D6F1-E2CC-4F2F-941A-17C08311AD5B}" destId="{F2F3570D-3A3B-47DA-800A-160F2490B713}" srcOrd="4" destOrd="0" presId="urn:microsoft.com/office/officeart/2005/8/layout/vList2"/>
    <dgm:cxn modelId="{DDA463E9-1E9B-4625-B5FE-F563AAAD8539}" type="presParOf" srcId="{DBC7D6F1-E2CC-4F2F-941A-17C08311AD5B}" destId="{83E8DE98-C4FC-4A96-9E28-11ADEB0D074F}" srcOrd="5" destOrd="0" presId="urn:microsoft.com/office/officeart/2005/8/layout/vList2"/>
    <dgm:cxn modelId="{F5FFF23E-A107-43AE-9631-EC9C97C416B8}" type="presParOf" srcId="{DBC7D6F1-E2CC-4F2F-941A-17C08311AD5B}" destId="{2A3BEA22-996E-43BA-829C-3C83A6B9229F}" srcOrd="6" destOrd="0" presId="urn:microsoft.com/office/officeart/2005/8/layout/vList2"/>
    <dgm:cxn modelId="{DC5304FE-7622-40FC-A8BE-9D69BF10E091}" type="presParOf" srcId="{DBC7D6F1-E2CC-4F2F-941A-17C08311AD5B}" destId="{D964B1A6-023C-4D54-B896-A3DAD58EEF95}" srcOrd="7" destOrd="0" presId="urn:microsoft.com/office/officeart/2005/8/layout/vList2"/>
    <dgm:cxn modelId="{E50710A6-FDDE-44B3-A4E1-FB6645506CB7}" type="presParOf" srcId="{DBC7D6F1-E2CC-4F2F-941A-17C08311AD5B}" destId="{47020598-5244-42B1-90AC-06DB552014C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13F6ED-2D4A-4BC1-8216-E61B7EA3F62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378FBC-F721-4721-B830-4DA202E80723}">
      <dgm:prSet/>
      <dgm:spPr/>
      <dgm:t>
        <a:bodyPr/>
        <a:lstStyle/>
        <a:p>
          <a:r>
            <a:rPr lang="en-US"/>
            <a:t>Concrete experience – something has happened</a:t>
          </a:r>
        </a:p>
      </dgm:t>
    </dgm:pt>
    <dgm:pt modelId="{7689F54E-571A-4167-92DA-4439C9E909A9}" type="parTrans" cxnId="{B9DA2F3A-5EC1-4686-A95B-05D080F14239}">
      <dgm:prSet/>
      <dgm:spPr/>
      <dgm:t>
        <a:bodyPr/>
        <a:lstStyle/>
        <a:p>
          <a:endParaRPr lang="en-US"/>
        </a:p>
      </dgm:t>
    </dgm:pt>
    <dgm:pt modelId="{645E3F90-733F-4764-A77A-D458E8D1DC45}" type="sibTrans" cxnId="{B9DA2F3A-5EC1-4686-A95B-05D080F14239}">
      <dgm:prSet/>
      <dgm:spPr/>
      <dgm:t>
        <a:bodyPr/>
        <a:lstStyle/>
        <a:p>
          <a:endParaRPr lang="en-US"/>
        </a:p>
      </dgm:t>
    </dgm:pt>
    <dgm:pt modelId="{15606DC5-7C6B-4BA0-A0BC-708ACC2F5D80}">
      <dgm:prSet/>
      <dgm:spPr/>
      <dgm:t>
        <a:bodyPr/>
        <a:lstStyle/>
        <a:p>
          <a:r>
            <a:rPr lang="en-US"/>
            <a:t>Reflective observation – thinking about the experience</a:t>
          </a:r>
        </a:p>
      </dgm:t>
    </dgm:pt>
    <dgm:pt modelId="{1ED429A4-E4B8-41B5-AF4A-D08D2939AE4E}" type="parTrans" cxnId="{8DE9E055-B6B9-4F94-9ED5-36276FBED080}">
      <dgm:prSet/>
      <dgm:spPr/>
      <dgm:t>
        <a:bodyPr/>
        <a:lstStyle/>
        <a:p>
          <a:endParaRPr lang="en-US"/>
        </a:p>
      </dgm:t>
    </dgm:pt>
    <dgm:pt modelId="{30DF562F-DDF9-46A2-AD82-16CACC5AC703}" type="sibTrans" cxnId="{8DE9E055-B6B9-4F94-9ED5-36276FBED080}">
      <dgm:prSet/>
      <dgm:spPr/>
      <dgm:t>
        <a:bodyPr/>
        <a:lstStyle/>
        <a:p>
          <a:endParaRPr lang="en-US"/>
        </a:p>
      </dgm:t>
    </dgm:pt>
    <dgm:pt modelId="{291A647E-EEB8-4E03-8CCC-6E5E9317D02D}">
      <dgm:prSet/>
      <dgm:spPr/>
      <dgm:t>
        <a:bodyPr/>
        <a:lstStyle/>
        <a:p>
          <a:r>
            <a:rPr lang="en-US"/>
            <a:t>Abstract conceptualism – analyse and explain and semantics</a:t>
          </a:r>
        </a:p>
      </dgm:t>
    </dgm:pt>
    <dgm:pt modelId="{BDC912C9-1E9C-4127-BB4A-8F96469EEFB2}" type="parTrans" cxnId="{AC039741-EBE5-4B67-B5B0-E9A3A7B1F5BD}">
      <dgm:prSet/>
      <dgm:spPr/>
      <dgm:t>
        <a:bodyPr/>
        <a:lstStyle/>
        <a:p>
          <a:endParaRPr lang="en-US"/>
        </a:p>
      </dgm:t>
    </dgm:pt>
    <dgm:pt modelId="{0B97019B-7D20-416D-ABA9-E63403C4247C}" type="sibTrans" cxnId="{AC039741-EBE5-4B67-B5B0-E9A3A7B1F5BD}">
      <dgm:prSet/>
      <dgm:spPr/>
      <dgm:t>
        <a:bodyPr/>
        <a:lstStyle/>
        <a:p>
          <a:endParaRPr lang="en-US"/>
        </a:p>
      </dgm:t>
    </dgm:pt>
    <dgm:pt modelId="{65CF791B-520D-4496-838F-F2B880998D12}">
      <dgm:prSet/>
      <dgm:spPr/>
      <dgm:t>
        <a:bodyPr/>
        <a:lstStyle/>
        <a:p>
          <a:r>
            <a:rPr lang="en-US"/>
            <a:t>Active experimentation – putting ideas into practice, SMART goals. </a:t>
          </a:r>
        </a:p>
      </dgm:t>
    </dgm:pt>
    <dgm:pt modelId="{74C5518A-EF4E-408A-8634-1D19B4062792}" type="parTrans" cxnId="{AAE826F3-6235-4C38-8FC0-CF299C7CAADE}">
      <dgm:prSet/>
      <dgm:spPr/>
      <dgm:t>
        <a:bodyPr/>
        <a:lstStyle/>
        <a:p>
          <a:endParaRPr lang="en-US"/>
        </a:p>
      </dgm:t>
    </dgm:pt>
    <dgm:pt modelId="{1B0613E2-F525-4D7A-8F42-39E31C24260A}" type="sibTrans" cxnId="{AAE826F3-6235-4C38-8FC0-CF299C7CAADE}">
      <dgm:prSet/>
      <dgm:spPr/>
      <dgm:t>
        <a:bodyPr/>
        <a:lstStyle/>
        <a:p>
          <a:endParaRPr lang="en-US"/>
        </a:p>
      </dgm:t>
    </dgm:pt>
    <dgm:pt modelId="{0830DF1D-1DA5-4CE1-89BE-3F8CCF62B9E6}" type="pres">
      <dgm:prSet presAssocID="{B713F6ED-2D4A-4BC1-8216-E61B7EA3F621}" presName="linear" presStyleCnt="0">
        <dgm:presLayoutVars>
          <dgm:animLvl val="lvl"/>
          <dgm:resizeHandles val="exact"/>
        </dgm:presLayoutVars>
      </dgm:prSet>
      <dgm:spPr/>
    </dgm:pt>
    <dgm:pt modelId="{DB7D1F97-C27B-4C56-AA29-CFACB482D9A7}" type="pres">
      <dgm:prSet presAssocID="{B6378FBC-F721-4721-B830-4DA202E80723}" presName="parentText" presStyleLbl="node1" presStyleIdx="0" presStyleCnt="4">
        <dgm:presLayoutVars>
          <dgm:chMax val="0"/>
          <dgm:bulletEnabled val="1"/>
        </dgm:presLayoutVars>
      </dgm:prSet>
      <dgm:spPr/>
    </dgm:pt>
    <dgm:pt modelId="{4BF1CA40-E047-4BF0-BE6C-6B23FC4E0403}" type="pres">
      <dgm:prSet presAssocID="{645E3F90-733F-4764-A77A-D458E8D1DC45}" presName="spacer" presStyleCnt="0"/>
      <dgm:spPr/>
    </dgm:pt>
    <dgm:pt modelId="{3301749D-C7F3-443C-AEAB-2DB8C694627A}" type="pres">
      <dgm:prSet presAssocID="{15606DC5-7C6B-4BA0-A0BC-708ACC2F5D80}" presName="parentText" presStyleLbl="node1" presStyleIdx="1" presStyleCnt="4">
        <dgm:presLayoutVars>
          <dgm:chMax val="0"/>
          <dgm:bulletEnabled val="1"/>
        </dgm:presLayoutVars>
      </dgm:prSet>
      <dgm:spPr/>
    </dgm:pt>
    <dgm:pt modelId="{1FF4794D-B645-4479-8B23-111E69BC1392}" type="pres">
      <dgm:prSet presAssocID="{30DF562F-DDF9-46A2-AD82-16CACC5AC703}" presName="spacer" presStyleCnt="0"/>
      <dgm:spPr/>
    </dgm:pt>
    <dgm:pt modelId="{990E9FFC-91DF-4455-8C8A-713EE9A43E4D}" type="pres">
      <dgm:prSet presAssocID="{291A647E-EEB8-4E03-8CCC-6E5E9317D02D}" presName="parentText" presStyleLbl="node1" presStyleIdx="2" presStyleCnt="4">
        <dgm:presLayoutVars>
          <dgm:chMax val="0"/>
          <dgm:bulletEnabled val="1"/>
        </dgm:presLayoutVars>
      </dgm:prSet>
      <dgm:spPr/>
    </dgm:pt>
    <dgm:pt modelId="{70DF7B39-420C-4520-B6C0-28CF39124990}" type="pres">
      <dgm:prSet presAssocID="{0B97019B-7D20-416D-ABA9-E63403C4247C}" presName="spacer" presStyleCnt="0"/>
      <dgm:spPr/>
    </dgm:pt>
    <dgm:pt modelId="{FD5BA576-AF33-407D-8CB9-7840860159E5}" type="pres">
      <dgm:prSet presAssocID="{65CF791B-520D-4496-838F-F2B880998D12}" presName="parentText" presStyleLbl="node1" presStyleIdx="3" presStyleCnt="4">
        <dgm:presLayoutVars>
          <dgm:chMax val="0"/>
          <dgm:bulletEnabled val="1"/>
        </dgm:presLayoutVars>
      </dgm:prSet>
      <dgm:spPr/>
    </dgm:pt>
  </dgm:ptLst>
  <dgm:cxnLst>
    <dgm:cxn modelId="{62AEF32D-F09F-438E-878A-108CB43B33AD}" type="presOf" srcId="{15606DC5-7C6B-4BA0-A0BC-708ACC2F5D80}" destId="{3301749D-C7F3-443C-AEAB-2DB8C694627A}" srcOrd="0" destOrd="0" presId="urn:microsoft.com/office/officeart/2005/8/layout/vList2"/>
    <dgm:cxn modelId="{B9DA2F3A-5EC1-4686-A95B-05D080F14239}" srcId="{B713F6ED-2D4A-4BC1-8216-E61B7EA3F621}" destId="{B6378FBC-F721-4721-B830-4DA202E80723}" srcOrd="0" destOrd="0" parTransId="{7689F54E-571A-4167-92DA-4439C9E909A9}" sibTransId="{645E3F90-733F-4764-A77A-D458E8D1DC45}"/>
    <dgm:cxn modelId="{AC039741-EBE5-4B67-B5B0-E9A3A7B1F5BD}" srcId="{B713F6ED-2D4A-4BC1-8216-E61B7EA3F621}" destId="{291A647E-EEB8-4E03-8CCC-6E5E9317D02D}" srcOrd="2" destOrd="0" parTransId="{BDC912C9-1E9C-4127-BB4A-8F96469EEFB2}" sibTransId="{0B97019B-7D20-416D-ABA9-E63403C4247C}"/>
    <dgm:cxn modelId="{74A1E142-6E1A-426F-9720-5E0028A9ADC2}" type="presOf" srcId="{B713F6ED-2D4A-4BC1-8216-E61B7EA3F621}" destId="{0830DF1D-1DA5-4CE1-89BE-3F8CCF62B9E6}" srcOrd="0" destOrd="0" presId="urn:microsoft.com/office/officeart/2005/8/layout/vList2"/>
    <dgm:cxn modelId="{8DE9E055-B6B9-4F94-9ED5-36276FBED080}" srcId="{B713F6ED-2D4A-4BC1-8216-E61B7EA3F621}" destId="{15606DC5-7C6B-4BA0-A0BC-708ACC2F5D80}" srcOrd="1" destOrd="0" parTransId="{1ED429A4-E4B8-41B5-AF4A-D08D2939AE4E}" sibTransId="{30DF562F-DDF9-46A2-AD82-16CACC5AC703}"/>
    <dgm:cxn modelId="{48AF2C57-A9C4-4EDD-9382-07A82122CF7D}" type="presOf" srcId="{65CF791B-520D-4496-838F-F2B880998D12}" destId="{FD5BA576-AF33-407D-8CB9-7840860159E5}" srcOrd="0" destOrd="0" presId="urn:microsoft.com/office/officeart/2005/8/layout/vList2"/>
    <dgm:cxn modelId="{BF874682-BA36-4656-8B52-94DB0BF56658}" type="presOf" srcId="{291A647E-EEB8-4E03-8CCC-6E5E9317D02D}" destId="{990E9FFC-91DF-4455-8C8A-713EE9A43E4D}" srcOrd="0" destOrd="0" presId="urn:microsoft.com/office/officeart/2005/8/layout/vList2"/>
    <dgm:cxn modelId="{AAE826F3-6235-4C38-8FC0-CF299C7CAADE}" srcId="{B713F6ED-2D4A-4BC1-8216-E61B7EA3F621}" destId="{65CF791B-520D-4496-838F-F2B880998D12}" srcOrd="3" destOrd="0" parTransId="{74C5518A-EF4E-408A-8634-1D19B4062792}" sibTransId="{1B0613E2-F525-4D7A-8F42-39E31C24260A}"/>
    <dgm:cxn modelId="{DDCD7AF6-097F-4BA9-8EA0-AED4C8CCBF63}" type="presOf" srcId="{B6378FBC-F721-4721-B830-4DA202E80723}" destId="{DB7D1F97-C27B-4C56-AA29-CFACB482D9A7}" srcOrd="0" destOrd="0" presId="urn:microsoft.com/office/officeart/2005/8/layout/vList2"/>
    <dgm:cxn modelId="{FBB4E04F-E3C1-46DE-9404-24EEA028C98A}" type="presParOf" srcId="{0830DF1D-1DA5-4CE1-89BE-3F8CCF62B9E6}" destId="{DB7D1F97-C27B-4C56-AA29-CFACB482D9A7}" srcOrd="0" destOrd="0" presId="urn:microsoft.com/office/officeart/2005/8/layout/vList2"/>
    <dgm:cxn modelId="{1283AFAE-30C1-46DB-B945-3D0266CBED38}" type="presParOf" srcId="{0830DF1D-1DA5-4CE1-89BE-3F8CCF62B9E6}" destId="{4BF1CA40-E047-4BF0-BE6C-6B23FC4E0403}" srcOrd="1" destOrd="0" presId="urn:microsoft.com/office/officeart/2005/8/layout/vList2"/>
    <dgm:cxn modelId="{7D2A6829-2553-454E-95E1-717155FD9A0E}" type="presParOf" srcId="{0830DF1D-1DA5-4CE1-89BE-3F8CCF62B9E6}" destId="{3301749D-C7F3-443C-AEAB-2DB8C694627A}" srcOrd="2" destOrd="0" presId="urn:microsoft.com/office/officeart/2005/8/layout/vList2"/>
    <dgm:cxn modelId="{842CC9E9-F2F0-421D-9EDB-1DEFD2FD3079}" type="presParOf" srcId="{0830DF1D-1DA5-4CE1-89BE-3F8CCF62B9E6}" destId="{1FF4794D-B645-4479-8B23-111E69BC1392}" srcOrd="3" destOrd="0" presId="urn:microsoft.com/office/officeart/2005/8/layout/vList2"/>
    <dgm:cxn modelId="{14871A3D-274B-43DE-8F42-07FA53E9DB24}" type="presParOf" srcId="{0830DF1D-1DA5-4CE1-89BE-3F8CCF62B9E6}" destId="{990E9FFC-91DF-4455-8C8A-713EE9A43E4D}" srcOrd="4" destOrd="0" presId="urn:microsoft.com/office/officeart/2005/8/layout/vList2"/>
    <dgm:cxn modelId="{DBF3194B-5838-4BDF-8381-25806C23772D}" type="presParOf" srcId="{0830DF1D-1DA5-4CE1-89BE-3F8CCF62B9E6}" destId="{70DF7B39-420C-4520-B6C0-28CF39124990}" srcOrd="5" destOrd="0" presId="urn:microsoft.com/office/officeart/2005/8/layout/vList2"/>
    <dgm:cxn modelId="{CFE98DD6-9598-4718-92AF-A604085F77DF}" type="presParOf" srcId="{0830DF1D-1DA5-4CE1-89BE-3F8CCF62B9E6}" destId="{FD5BA576-AF33-407D-8CB9-7840860159E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9626AC6-3FC0-4CB7-AF28-AB2DC73BF329}"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B89AA1DC-1777-4013-A67C-CCB737C1BA4F}">
      <dgm:prSet/>
      <dgm:spPr/>
      <dgm:t>
        <a:bodyPr/>
        <a:lstStyle/>
        <a:p>
          <a:r>
            <a:rPr lang="en-US"/>
            <a:t>More nursing focused</a:t>
          </a:r>
        </a:p>
      </dgm:t>
    </dgm:pt>
    <dgm:pt modelId="{FD1C1018-E7AA-431E-B86B-41692FD45337}" type="parTrans" cxnId="{484A4915-5CC7-467D-9B99-15F772E0B885}">
      <dgm:prSet/>
      <dgm:spPr/>
      <dgm:t>
        <a:bodyPr/>
        <a:lstStyle/>
        <a:p>
          <a:endParaRPr lang="en-US"/>
        </a:p>
      </dgm:t>
    </dgm:pt>
    <dgm:pt modelId="{64B2B331-1B8A-4E1D-80C3-61B22A3002F1}" type="sibTrans" cxnId="{484A4915-5CC7-467D-9B99-15F772E0B885}">
      <dgm:prSet/>
      <dgm:spPr/>
      <dgm:t>
        <a:bodyPr/>
        <a:lstStyle/>
        <a:p>
          <a:endParaRPr lang="en-US"/>
        </a:p>
      </dgm:t>
    </dgm:pt>
    <dgm:pt modelId="{EE352E81-417D-4225-90F2-612ADCB24ACB}">
      <dgm:prSet/>
      <dgm:spPr/>
      <dgm:t>
        <a:bodyPr/>
        <a:lstStyle/>
        <a:p>
          <a:r>
            <a:rPr lang="en-US"/>
            <a:t>Focuses on the person as a practitioner but also the environment</a:t>
          </a:r>
        </a:p>
      </dgm:t>
    </dgm:pt>
    <dgm:pt modelId="{412BBC29-3224-4E01-B369-DCECBF328E44}" type="parTrans" cxnId="{D26F0624-F14D-4167-BD79-44C5CB664E4E}">
      <dgm:prSet/>
      <dgm:spPr/>
      <dgm:t>
        <a:bodyPr/>
        <a:lstStyle/>
        <a:p>
          <a:endParaRPr lang="en-US"/>
        </a:p>
      </dgm:t>
    </dgm:pt>
    <dgm:pt modelId="{EC672237-6E8C-48F8-AEB1-834ADDEB2E44}" type="sibTrans" cxnId="{D26F0624-F14D-4167-BD79-44C5CB664E4E}">
      <dgm:prSet/>
      <dgm:spPr/>
      <dgm:t>
        <a:bodyPr/>
        <a:lstStyle/>
        <a:p>
          <a:endParaRPr lang="en-US"/>
        </a:p>
      </dgm:t>
    </dgm:pt>
    <dgm:pt modelId="{012939DD-55A8-4C69-A923-350A76DBBF00}" type="pres">
      <dgm:prSet presAssocID="{39626AC6-3FC0-4CB7-AF28-AB2DC73BF329}" presName="linearFlow" presStyleCnt="0">
        <dgm:presLayoutVars>
          <dgm:resizeHandles val="exact"/>
        </dgm:presLayoutVars>
      </dgm:prSet>
      <dgm:spPr/>
    </dgm:pt>
    <dgm:pt modelId="{78B88D8F-6288-4841-A426-D9CD342F5591}" type="pres">
      <dgm:prSet presAssocID="{B89AA1DC-1777-4013-A67C-CCB737C1BA4F}" presName="node" presStyleLbl="node1" presStyleIdx="0" presStyleCnt="2">
        <dgm:presLayoutVars>
          <dgm:bulletEnabled val="1"/>
        </dgm:presLayoutVars>
      </dgm:prSet>
      <dgm:spPr/>
    </dgm:pt>
    <dgm:pt modelId="{B6A01394-9E20-4215-B71D-DC9791E6FFE9}" type="pres">
      <dgm:prSet presAssocID="{64B2B331-1B8A-4E1D-80C3-61B22A3002F1}" presName="sibTrans" presStyleLbl="sibTrans2D1" presStyleIdx="0" presStyleCnt="1"/>
      <dgm:spPr/>
    </dgm:pt>
    <dgm:pt modelId="{F2979F32-F983-4C69-9F32-5B2C6DE7F6ED}" type="pres">
      <dgm:prSet presAssocID="{64B2B331-1B8A-4E1D-80C3-61B22A3002F1}" presName="connectorText" presStyleLbl="sibTrans2D1" presStyleIdx="0" presStyleCnt="1"/>
      <dgm:spPr/>
    </dgm:pt>
    <dgm:pt modelId="{C3CE33C4-AD6A-414C-9045-D8D74C13C07E}" type="pres">
      <dgm:prSet presAssocID="{EE352E81-417D-4225-90F2-612ADCB24ACB}" presName="node" presStyleLbl="node1" presStyleIdx="1" presStyleCnt="2">
        <dgm:presLayoutVars>
          <dgm:bulletEnabled val="1"/>
        </dgm:presLayoutVars>
      </dgm:prSet>
      <dgm:spPr/>
    </dgm:pt>
  </dgm:ptLst>
  <dgm:cxnLst>
    <dgm:cxn modelId="{484A4915-5CC7-467D-9B99-15F772E0B885}" srcId="{39626AC6-3FC0-4CB7-AF28-AB2DC73BF329}" destId="{B89AA1DC-1777-4013-A67C-CCB737C1BA4F}" srcOrd="0" destOrd="0" parTransId="{FD1C1018-E7AA-431E-B86B-41692FD45337}" sibTransId="{64B2B331-1B8A-4E1D-80C3-61B22A3002F1}"/>
    <dgm:cxn modelId="{D26F0624-F14D-4167-BD79-44C5CB664E4E}" srcId="{39626AC6-3FC0-4CB7-AF28-AB2DC73BF329}" destId="{EE352E81-417D-4225-90F2-612ADCB24ACB}" srcOrd="1" destOrd="0" parTransId="{412BBC29-3224-4E01-B369-DCECBF328E44}" sibTransId="{EC672237-6E8C-48F8-AEB1-834ADDEB2E44}"/>
    <dgm:cxn modelId="{5A08E95E-D7AF-4E5C-9945-664C2BF7C0F3}" type="presOf" srcId="{EE352E81-417D-4225-90F2-612ADCB24ACB}" destId="{C3CE33C4-AD6A-414C-9045-D8D74C13C07E}" srcOrd="0" destOrd="0" presId="urn:microsoft.com/office/officeart/2005/8/layout/process2"/>
    <dgm:cxn modelId="{84B12073-D9CF-4DAB-AD94-B4CCCC9F2F34}" type="presOf" srcId="{64B2B331-1B8A-4E1D-80C3-61B22A3002F1}" destId="{B6A01394-9E20-4215-B71D-DC9791E6FFE9}" srcOrd="0" destOrd="0" presId="urn:microsoft.com/office/officeart/2005/8/layout/process2"/>
    <dgm:cxn modelId="{C90BA681-077E-46E7-B852-533AFBFF55BC}" type="presOf" srcId="{64B2B331-1B8A-4E1D-80C3-61B22A3002F1}" destId="{F2979F32-F983-4C69-9F32-5B2C6DE7F6ED}" srcOrd="1" destOrd="0" presId="urn:microsoft.com/office/officeart/2005/8/layout/process2"/>
    <dgm:cxn modelId="{19BF95AF-3C1A-41CA-AF31-59F44AFC8DDA}" type="presOf" srcId="{39626AC6-3FC0-4CB7-AF28-AB2DC73BF329}" destId="{012939DD-55A8-4C69-A923-350A76DBBF00}" srcOrd="0" destOrd="0" presId="urn:microsoft.com/office/officeart/2005/8/layout/process2"/>
    <dgm:cxn modelId="{2393ECF4-2FEB-4054-AABF-82288B1DB7E0}" type="presOf" srcId="{B89AA1DC-1777-4013-A67C-CCB737C1BA4F}" destId="{78B88D8F-6288-4841-A426-D9CD342F5591}" srcOrd="0" destOrd="0" presId="urn:microsoft.com/office/officeart/2005/8/layout/process2"/>
    <dgm:cxn modelId="{6E4E3B0A-D412-4596-B3BF-CEC638EFA17A}" type="presParOf" srcId="{012939DD-55A8-4C69-A923-350A76DBBF00}" destId="{78B88D8F-6288-4841-A426-D9CD342F5591}" srcOrd="0" destOrd="0" presId="urn:microsoft.com/office/officeart/2005/8/layout/process2"/>
    <dgm:cxn modelId="{78602314-1534-44DB-A607-E28419CE1080}" type="presParOf" srcId="{012939DD-55A8-4C69-A923-350A76DBBF00}" destId="{B6A01394-9E20-4215-B71D-DC9791E6FFE9}" srcOrd="1" destOrd="0" presId="urn:microsoft.com/office/officeart/2005/8/layout/process2"/>
    <dgm:cxn modelId="{C8DAB2F1-D822-450C-9E8D-377820C895AE}" type="presParOf" srcId="{B6A01394-9E20-4215-B71D-DC9791E6FFE9}" destId="{F2979F32-F983-4C69-9F32-5B2C6DE7F6ED}" srcOrd="0" destOrd="0" presId="urn:microsoft.com/office/officeart/2005/8/layout/process2"/>
    <dgm:cxn modelId="{92C069ED-1F0B-4665-B567-4531F575FB9B}" type="presParOf" srcId="{012939DD-55A8-4C69-A923-350A76DBBF00}" destId="{C3CE33C4-AD6A-414C-9045-D8D74C13C07E}" srcOrd="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A30EF17-EAF2-4A3E-8511-9747D9EABFB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DEB2F02-BAAC-45F1-98D4-C7067DC29A00}">
      <dgm:prSet/>
      <dgm:spPr/>
      <dgm:t>
        <a:bodyPr/>
        <a:lstStyle/>
        <a:p>
          <a:r>
            <a:rPr lang="en-US"/>
            <a:t>Looking in</a:t>
          </a:r>
        </a:p>
      </dgm:t>
    </dgm:pt>
    <dgm:pt modelId="{DD78C331-A757-4FCD-AA8E-853C21360F19}" type="parTrans" cxnId="{D5AFA749-CC93-4836-B55F-29E38F426EDB}">
      <dgm:prSet/>
      <dgm:spPr/>
      <dgm:t>
        <a:bodyPr/>
        <a:lstStyle/>
        <a:p>
          <a:endParaRPr lang="en-US"/>
        </a:p>
      </dgm:t>
    </dgm:pt>
    <dgm:pt modelId="{64887303-7873-455F-90DD-D9770EAE7A74}" type="sibTrans" cxnId="{D5AFA749-CC93-4836-B55F-29E38F426EDB}">
      <dgm:prSet/>
      <dgm:spPr/>
      <dgm:t>
        <a:bodyPr/>
        <a:lstStyle/>
        <a:p>
          <a:endParaRPr lang="en-US"/>
        </a:p>
      </dgm:t>
    </dgm:pt>
    <dgm:pt modelId="{1620034C-2513-430D-9004-8B80029B68C8}">
      <dgm:prSet/>
      <dgm:spPr/>
      <dgm:t>
        <a:bodyPr/>
        <a:lstStyle/>
        <a:p>
          <a:r>
            <a:rPr lang="en-US"/>
            <a:t>Looking out – 5 steps</a:t>
          </a:r>
        </a:p>
      </dgm:t>
    </dgm:pt>
    <dgm:pt modelId="{137C77E9-39B6-439C-ABE6-A68D6A6DD865}" type="parTrans" cxnId="{7B5F3757-485A-46CD-8702-DF840BAF332A}">
      <dgm:prSet/>
      <dgm:spPr/>
      <dgm:t>
        <a:bodyPr/>
        <a:lstStyle/>
        <a:p>
          <a:endParaRPr lang="en-US"/>
        </a:p>
      </dgm:t>
    </dgm:pt>
    <dgm:pt modelId="{D410E4F9-0C75-4ED9-B5A6-8396E9A8D873}" type="sibTrans" cxnId="{7B5F3757-485A-46CD-8702-DF840BAF332A}">
      <dgm:prSet/>
      <dgm:spPr/>
      <dgm:t>
        <a:bodyPr/>
        <a:lstStyle/>
        <a:p>
          <a:endParaRPr lang="en-US"/>
        </a:p>
      </dgm:t>
    </dgm:pt>
    <dgm:pt modelId="{4029C32C-E13D-4A4B-A461-FFCF9D58469E}">
      <dgm:prSet/>
      <dgm:spPr/>
      <dgm:t>
        <a:bodyPr/>
        <a:lstStyle/>
        <a:p>
          <a:r>
            <a:rPr lang="en-US"/>
            <a:t>Aesthetic questions</a:t>
          </a:r>
        </a:p>
      </dgm:t>
    </dgm:pt>
    <dgm:pt modelId="{6B7D1AB2-E29E-484F-85B5-E2A51C9B699E}" type="parTrans" cxnId="{D8E4FE0E-90EA-413D-B893-8480FD73D6A5}">
      <dgm:prSet/>
      <dgm:spPr/>
      <dgm:t>
        <a:bodyPr/>
        <a:lstStyle/>
        <a:p>
          <a:endParaRPr lang="en-US"/>
        </a:p>
      </dgm:t>
    </dgm:pt>
    <dgm:pt modelId="{CA3985A4-2A3C-43AD-8B94-A449AFB7B2A5}" type="sibTrans" cxnId="{D8E4FE0E-90EA-413D-B893-8480FD73D6A5}">
      <dgm:prSet/>
      <dgm:spPr/>
      <dgm:t>
        <a:bodyPr/>
        <a:lstStyle/>
        <a:p>
          <a:endParaRPr lang="en-US"/>
        </a:p>
      </dgm:t>
    </dgm:pt>
    <dgm:pt modelId="{6380856C-80F6-42B2-A27C-CF51483ADA41}">
      <dgm:prSet/>
      <dgm:spPr/>
      <dgm:t>
        <a:bodyPr/>
        <a:lstStyle/>
        <a:p>
          <a:r>
            <a:rPr lang="en-US"/>
            <a:t>Personal questions</a:t>
          </a:r>
        </a:p>
      </dgm:t>
    </dgm:pt>
    <dgm:pt modelId="{DD81758B-A590-4432-AA89-BE7282521C22}" type="parTrans" cxnId="{0849579F-2FBB-45DC-B8EF-E467AD75B8C2}">
      <dgm:prSet/>
      <dgm:spPr/>
      <dgm:t>
        <a:bodyPr/>
        <a:lstStyle/>
        <a:p>
          <a:endParaRPr lang="en-US"/>
        </a:p>
      </dgm:t>
    </dgm:pt>
    <dgm:pt modelId="{64158D66-164D-4307-877E-740ABE75ABE8}" type="sibTrans" cxnId="{0849579F-2FBB-45DC-B8EF-E467AD75B8C2}">
      <dgm:prSet/>
      <dgm:spPr/>
      <dgm:t>
        <a:bodyPr/>
        <a:lstStyle/>
        <a:p>
          <a:endParaRPr lang="en-US"/>
        </a:p>
      </dgm:t>
    </dgm:pt>
    <dgm:pt modelId="{781EF6A3-DED2-4056-B0D8-FBBF7FA0EECF}">
      <dgm:prSet/>
      <dgm:spPr/>
      <dgm:t>
        <a:bodyPr/>
        <a:lstStyle/>
        <a:p>
          <a:r>
            <a:rPr lang="en-US"/>
            <a:t>Ethical questions</a:t>
          </a:r>
        </a:p>
      </dgm:t>
    </dgm:pt>
    <dgm:pt modelId="{2B71CFEF-DCB4-4F31-851C-D56C45E5E304}" type="parTrans" cxnId="{76A6D18D-60D0-441B-A1F6-0B959183F40D}">
      <dgm:prSet/>
      <dgm:spPr/>
      <dgm:t>
        <a:bodyPr/>
        <a:lstStyle/>
        <a:p>
          <a:endParaRPr lang="en-US"/>
        </a:p>
      </dgm:t>
    </dgm:pt>
    <dgm:pt modelId="{3972926E-0103-42FB-9219-25E5D74EE1FD}" type="sibTrans" cxnId="{76A6D18D-60D0-441B-A1F6-0B959183F40D}">
      <dgm:prSet/>
      <dgm:spPr/>
      <dgm:t>
        <a:bodyPr/>
        <a:lstStyle/>
        <a:p>
          <a:endParaRPr lang="en-US"/>
        </a:p>
      </dgm:t>
    </dgm:pt>
    <dgm:pt modelId="{E67E01D8-E0FF-414D-B2BB-11B28A29E819}">
      <dgm:prSet/>
      <dgm:spPr/>
      <dgm:t>
        <a:bodyPr/>
        <a:lstStyle/>
        <a:p>
          <a:r>
            <a:rPr lang="en-US"/>
            <a:t>Contextual questions</a:t>
          </a:r>
        </a:p>
      </dgm:t>
    </dgm:pt>
    <dgm:pt modelId="{277C3B9F-4F35-4847-BA42-18FD6FA7263E}" type="parTrans" cxnId="{21166ABC-29F7-48BE-9B33-0B6603345334}">
      <dgm:prSet/>
      <dgm:spPr/>
      <dgm:t>
        <a:bodyPr/>
        <a:lstStyle/>
        <a:p>
          <a:endParaRPr lang="en-US"/>
        </a:p>
      </dgm:t>
    </dgm:pt>
    <dgm:pt modelId="{2C6FBD57-95D5-4E6B-9B28-115389AAA97D}" type="sibTrans" cxnId="{21166ABC-29F7-48BE-9B33-0B6603345334}">
      <dgm:prSet/>
      <dgm:spPr/>
      <dgm:t>
        <a:bodyPr/>
        <a:lstStyle/>
        <a:p>
          <a:endParaRPr lang="en-US"/>
        </a:p>
      </dgm:t>
    </dgm:pt>
    <dgm:pt modelId="{23EEC08C-4DD9-4E13-8094-218E90E43E68}">
      <dgm:prSet/>
      <dgm:spPr/>
      <dgm:t>
        <a:bodyPr/>
        <a:lstStyle/>
        <a:p>
          <a:r>
            <a:rPr lang="en-US"/>
            <a:t>Reflective questions</a:t>
          </a:r>
        </a:p>
      </dgm:t>
    </dgm:pt>
    <dgm:pt modelId="{2EFF7060-77AA-433E-82E2-EAE7E2C80B05}" type="parTrans" cxnId="{238AD5C6-9FAB-4080-97E2-57747B638F2B}">
      <dgm:prSet/>
      <dgm:spPr/>
      <dgm:t>
        <a:bodyPr/>
        <a:lstStyle/>
        <a:p>
          <a:endParaRPr lang="en-US"/>
        </a:p>
      </dgm:t>
    </dgm:pt>
    <dgm:pt modelId="{907353EE-AD46-418D-8E2A-22AC48D2B597}" type="sibTrans" cxnId="{238AD5C6-9FAB-4080-97E2-57747B638F2B}">
      <dgm:prSet/>
      <dgm:spPr/>
      <dgm:t>
        <a:bodyPr/>
        <a:lstStyle/>
        <a:p>
          <a:endParaRPr lang="en-US"/>
        </a:p>
      </dgm:t>
    </dgm:pt>
    <dgm:pt modelId="{CDF869B7-E397-4653-848C-E3D2D3138B59}" type="pres">
      <dgm:prSet presAssocID="{CA30EF17-EAF2-4A3E-8511-9747D9EABFBE}" presName="linear" presStyleCnt="0">
        <dgm:presLayoutVars>
          <dgm:animLvl val="lvl"/>
          <dgm:resizeHandles val="exact"/>
        </dgm:presLayoutVars>
      </dgm:prSet>
      <dgm:spPr/>
    </dgm:pt>
    <dgm:pt modelId="{DC6CECAA-2FF7-4102-AE23-EC337A41DAE8}" type="pres">
      <dgm:prSet presAssocID="{0DEB2F02-BAAC-45F1-98D4-C7067DC29A00}" presName="parentText" presStyleLbl="node1" presStyleIdx="0" presStyleCnt="7">
        <dgm:presLayoutVars>
          <dgm:chMax val="0"/>
          <dgm:bulletEnabled val="1"/>
        </dgm:presLayoutVars>
      </dgm:prSet>
      <dgm:spPr/>
    </dgm:pt>
    <dgm:pt modelId="{CE8BB690-AF4D-438B-BC16-4EC60528D3FA}" type="pres">
      <dgm:prSet presAssocID="{64887303-7873-455F-90DD-D9770EAE7A74}" presName="spacer" presStyleCnt="0"/>
      <dgm:spPr/>
    </dgm:pt>
    <dgm:pt modelId="{DFE94B32-3B3E-4B78-A3B1-4CF32288063E}" type="pres">
      <dgm:prSet presAssocID="{1620034C-2513-430D-9004-8B80029B68C8}" presName="parentText" presStyleLbl="node1" presStyleIdx="1" presStyleCnt="7">
        <dgm:presLayoutVars>
          <dgm:chMax val="0"/>
          <dgm:bulletEnabled val="1"/>
        </dgm:presLayoutVars>
      </dgm:prSet>
      <dgm:spPr/>
    </dgm:pt>
    <dgm:pt modelId="{C0D4CBE7-D4C0-4B40-9F6E-017455DB11E7}" type="pres">
      <dgm:prSet presAssocID="{D410E4F9-0C75-4ED9-B5A6-8396E9A8D873}" presName="spacer" presStyleCnt="0"/>
      <dgm:spPr/>
    </dgm:pt>
    <dgm:pt modelId="{1B0FDCCF-A32A-4721-B1D7-2E2551941B7A}" type="pres">
      <dgm:prSet presAssocID="{4029C32C-E13D-4A4B-A461-FFCF9D58469E}" presName="parentText" presStyleLbl="node1" presStyleIdx="2" presStyleCnt="7">
        <dgm:presLayoutVars>
          <dgm:chMax val="0"/>
          <dgm:bulletEnabled val="1"/>
        </dgm:presLayoutVars>
      </dgm:prSet>
      <dgm:spPr/>
    </dgm:pt>
    <dgm:pt modelId="{7D384B6B-AAEF-434C-9E97-B7144B8C703C}" type="pres">
      <dgm:prSet presAssocID="{CA3985A4-2A3C-43AD-8B94-A449AFB7B2A5}" presName="spacer" presStyleCnt="0"/>
      <dgm:spPr/>
    </dgm:pt>
    <dgm:pt modelId="{12D348C0-0076-48A1-A24B-CA0A7B0A2F5D}" type="pres">
      <dgm:prSet presAssocID="{6380856C-80F6-42B2-A27C-CF51483ADA41}" presName="parentText" presStyleLbl="node1" presStyleIdx="3" presStyleCnt="7">
        <dgm:presLayoutVars>
          <dgm:chMax val="0"/>
          <dgm:bulletEnabled val="1"/>
        </dgm:presLayoutVars>
      </dgm:prSet>
      <dgm:spPr/>
    </dgm:pt>
    <dgm:pt modelId="{A3A43D20-A065-48CA-AAC4-D51C0C00AB0C}" type="pres">
      <dgm:prSet presAssocID="{64158D66-164D-4307-877E-740ABE75ABE8}" presName="spacer" presStyleCnt="0"/>
      <dgm:spPr/>
    </dgm:pt>
    <dgm:pt modelId="{F9EF0795-C34F-475E-B143-C850EBCC0630}" type="pres">
      <dgm:prSet presAssocID="{781EF6A3-DED2-4056-B0D8-FBBF7FA0EECF}" presName="parentText" presStyleLbl="node1" presStyleIdx="4" presStyleCnt="7">
        <dgm:presLayoutVars>
          <dgm:chMax val="0"/>
          <dgm:bulletEnabled val="1"/>
        </dgm:presLayoutVars>
      </dgm:prSet>
      <dgm:spPr/>
    </dgm:pt>
    <dgm:pt modelId="{54727A65-2740-4F4A-903C-1014543EC51F}" type="pres">
      <dgm:prSet presAssocID="{3972926E-0103-42FB-9219-25E5D74EE1FD}" presName="spacer" presStyleCnt="0"/>
      <dgm:spPr/>
    </dgm:pt>
    <dgm:pt modelId="{1713EAD5-6123-496C-9A20-4EC39929875E}" type="pres">
      <dgm:prSet presAssocID="{E67E01D8-E0FF-414D-B2BB-11B28A29E819}" presName="parentText" presStyleLbl="node1" presStyleIdx="5" presStyleCnt="7">
        <dgm:presLayoutVars>
          <dgm:chMax val="0"/>
          <dgm:bulletEnabled val="1"/>
        </dgm:presLayoutVars>
      </dgm:prSet>
      <dgm:spPr/>
    </dgm:pt>
    <dgm:pt modelId="{3C00AAC2-9C2A-48AD-9BF2-DE495D722E5D}" type="pres">
      <dgm:prSet presAssocID="{2C6FBD57-95D5-4E6B-9B28-115389AAA97D}" presName="spacer" presStyleCnt="0"/>
      <dgm:spPr/>
    </dgm:pt>
    <dgm:pt modelId="{921B64DA-0D9D-4874-BA6C-BF0F90A59856}" type="pres">
      <dgm:prSet presAssocID="{23EEC08C-4DD9-4E13-8094-218E90E43E68}" presName="parentText" presStyleLbl="node1" presStyleIdx="6" presStyleCnt="7">
        <dgm:presLayoutVars>
          <dgm:chMax val="0"/>
          <dgm:bulletEnabled val="1"/>
        </dgm:presLayoutVars>
      </dgm:prSet>
      <dgm:spPr/>
    </dgm:pt>
  </dgm:ptLst>
  <dgm:cxnLst>
    <dgm:cxn modelId="{D8E4FE0E-90EA-413D-B893-8480FD73D6A5}" srcId="{CA30EF17-EAF2-4A3E-8511-9747D9EABFBE}" destId="{4029C32C-E13D-4A4B-A461-FFCF9D58469E}" srcOrd="2" destOrd="0" parTransId="{6B7D1AB2-E29E-484F-85B5-E2A51C9B699E}" sibTransId="{CA3985A4-2A3C-43AD-8B94-A449AFB7B2A5}"/>
    <dgm:cxn modelId="{D6347017-600E-476F-A477-9E817905AFEA}" type="presOf" srcId="{781EF6A3-DED2-4056-B0D8-FBBF7FA0EECF}" destId="{F9EF0795-C34F-475E-B143-C850EBCC0630}" srcOrd="0" destOrd="0" presId="urn:microsoft.com/office/officeart/2005/8/layout/vList2"/>
    <dgm:cxn modelId="{4425B51E-901C-491A-B81B-626FC0B7BEDF}" type="presOf" srcId="{E67E01D8-E0FF-414D-B2BB-11B28A29E819}" destId="{1713EAD5-6123-496C-9A20-4EC39929875E}" srcOrd="0" destOrd="0" presId="urn:microsoft.com/office/officeart/2005/8/layout/vList2"/>
    <dgm:cxn modelId="{ACFF4737-67B9-4E12-8977-A3E9A58D1788}" type="presOf" srcId="{4029C32C-E13D-4A4B-A461-FFCF9D58469E}" destId="{1B0FDCCF-A32A-4721-B1D7-2E2551941B7A}" srcOrd="0" destOrd="0" presId="urn:microsoft.com/office/officeart/2005/8/layout/vList2"/>
    <dgm:cxn modelId="{7266F73E-F39A-429D-83DD-7FAB4800756F}" type="presOf" srcId="{23EEC08C-4DD9-4E13-8094-218E90E43E68}" destId="{921B64DA-0D9D-4874-BA6C-BF0F90A59856}" srcOrd="0" destOrd="0" presId="urn:microsoft.com/office/officeart/2005/8/layout/vList2"/>
    <dgm:cxn modelId="{B1B1B047-FFC4-41A0-AAF0-DAAD3822DD79}" type="presOf" srcId="{0DEB2F02-BAAC-45F1-98D4-C7067DC29A00}" destId="{DC6CECAA-2FF7-4102-AE23-EC337A41DAE8}" srcOrd="0" destOrd="0" presId="urn:microsoft.com/office/officeart/2005/8/layout/vList2"/>
    <dgm:cxn modelId="{D5AFA749-CC93-4836-B55F-29E38F426EDB}" srcId="{CA30EF17-EAF2-4A3E-8511-9747D9EABFBE}" destId="{0DEB2F02-BAAC-45F1-98D4-C7067DC29A00}" srcOrd="0" destOrd="0" parTransId="{DD78C331-A757-4FCD-AA8E-853C21360F19}" sibTransId="{64887303-7873-455F-90DD-D9770EAE7A74}"/>
    <dgm:cxn modelId="{EF47CD76-8888-43F6-97DF-9AB1BE925D00}" type="presOf" srcId="{6380856C-80F6-42B2-A27C-CF51483ADA41}" destId="{12D348C0-0076-48A1-A24B-CA0A7B0A2F5D}" srcOrd="0" destOrd="0" presId="urn:microsoft.com/office/officeart/2005/8/layout/vList2"/>
    <dgm:cxn modelId="{7B5F3757-485A-46CD-8702-DF840BAF332A}" srcId="{CA30EF17-EAF2-4A3E-8511-9747D9EABFBE}" destId="{1620034C-2513-430D-9004-8B80029B68C8}" srcOrd="1" destOrd="0" parTransId="{137C77E9-39B6-439C-ABE6-A68D6A6DD865}" sibTransId="{D410E4F9-0C75-4ED9-B5A6-8396E9A8D873}"/>
    <dgm:cxn modelId="{76A6D18D-60D0-441B-A1F6-0B959183F40D}" srcId="{CA30EF17-EAF2-4A3E-8511-9747D9EABFBE}" destId="{781EF6A3-DED2-4056-B0D8-FBBF7FA0EECF}" srcOrd="4" destOrd="0" parTransId="{2B71CFEF-DCB4-4F31-851C-D56C45E5E304}" sibTransId="{3972926E-0103-42FB-9219-25E5D74EE1FD}"/>
    <dgm:cxn modelId="{0849579F-2FBB-45DC-B8EF-E467AD75B8C2}" srcId="{CA30EF17-EAF2-4A3E-8511-9747D9EABFBE}" destId="{6380856C-80F6-42B2-A27C-CF51483ADA41}" srcOrd="3" destOrd="0" parTransId="{DD81758B-A590-4432-AA89-BE7282521C22}" sibTransId="{64158D66-164D-4307-877E-740ABE75ABE8}"/>
    <dgm:cxn modelId="{21166ABC-29F7-48BE-9B33-0B6603345334}" srcId="{CA30EF17-EAF2-4A3E-8511-9747D9EABFBE}" destId="{E67E01D8-E0FF-414D-B2BB-11B28A29E819}" srcOrd="5" destOrd="0" parTransId="{277C3B9F-4F35-4847-BA42-18FD6FA7263E}" sibTransId="{2C6FBD57-95D5-4E6B-9B28-115389AAA97D}"/>
    <dgm:cxn modelId="{238AD5C6-9FAB-4080-97E2-57747B638F2B}" srcId="{CA30EF17-EAF2-4A3E-8511-9747D9EABFBE}" destId="{23EEC08C-4DD9-4E13-8094-218E90E43E68}" srcOrd="6" destOrd="0" parTransId="{2EFF7060-77AA-433E-82E2-EAE7E2C80B05}" sibTransId="{907353EE-AD46-418D-8E2A-22AC48D2B597}"/>
    <dgm:cxn modelId="{9B892EDC-1034-4100-8DF5-70CF02C13EBD}" type="presOf" srcId="{1620034C-2513-430D-9004-8B80029B68C8}" destId="{DFE94B32-3B3E-4B78-A3B1-4CF32288063E}" srcOrd="0" destOrd="0" presId="urn:microsoft.com/office/officeart/2005/8/layout/vList2"/>
    <dgm:cxn modelId="{1CB600F9-DF66-4CE5-8A4F-FDA66C6FD858}" type="presOf" srcId="{CA30EF17-EAF2-4A3E-8511-9747D9EABFBE}" destId="{CDF869B7-E397-4653-848C-E3D2D3138B59}" srcOrd="0" destOrd="0" presId="urn:microsoft.com/office/officeart/2005/8/layout/vList2"/>
    <dgm:cxn modelId="{BE62DF44-C052-4429-89DD-D99DFE4BE766}" type="presParOf" srcId="{CDF869B7-E397-4653-848C-E3D2D3138B59}" destId="{DC6CECAA-2FF7-4102-AE23-EC337A41DAE8}" srcOrd="0" destOrd="0" presId="urn:microsoft.com/office/officeart/2005/8/layout/vList2"/>
    <dgm:cxn modelId="{526B75D8-32C1-4690-A1A7-F935C6E22DAD}" type="presParOf" srcId="{CDF869B7-E397-4653-848C-E3D2D3138B59}" destId="{CE8BB690-AF4D-438B-BC16-4EC60528D3FA}" srcOrd="1" destOrd="0" presId="urn:microsoft.com/office/officeart/2005/8/layout/vList2"/>
    <dgm:cxn modelId="{AB5187F9-BA94-478B-8807-CE560F0580B2}" type="presParOf" srcId="{CDF869B7-E397-4653-848C-E3D2D3138B59}" destId="{DFE94B32-3B3E-4B78-A3B1-4CF32288063E}" srcOrd="2" destOrd="0" presId="urn:microsoft.com/office/officeart/2005/8/layout/vList2"/>
    <dgm:cxn modelId="{73ED7805-61C5-4478-83DA-8343BCC7773C}" type="presParOf" srcId="{CDF869B7-E397-4653-848C-E3D2D3138B59}" destId="{C0D4CBE7-D4C0-4B40-9F6E-017455DB11E7}" srcOrd="3" destOrd="0" presId="urn:microsoft.com/office/officeart/2005/8/layout/vList2"/>
    <dgm:cxn modelId="{C8EB7411-7A02-48AE-AB04-75A71ECD6882}" type="presParOf" srcId="{CDF869B7-E397-4653-848C-E3D2D3138B59}" destId="{1B0FDCCF-A32A-4721-B1D7-2E2551941B7A}" srcOrd="4" destOrd="0" presId="urn:microsoft.com/office/officeart/2005/8/layout/vList2"/>
    <dgm:cxn modelId="{49353F0F-52E5-425C-89BC-5787BC2859A2}" type="presParOf" srcId="{CDF869B7-E397-4653-848C-E3D2D3138B59}" destId="{7D384B6B-AAEF-434C-9E97-B7144B8C703C}" srcOrd="5" destOrd="0" presId="urn:microsoft.com/office/officeart/2005/8/layout/vList2"/>
    <dgm:cxn modelId="{ED976C11-180D-49BD-9D1B-8CBFA4D2AC47}" type="presParOf" srcId="{CDF869B7-E397-4653-848C-E3D2D3138B59}" destId="{12D348C0-0076-48A1-A24B-CA0A7B0A2F5D}" srcOrd="6" destOrd="0" presId="urn:microsoft.com/office/officeart/2005/8/layout/vList2"/>
    <dgm:cxn modelId="{F17D7040-2DE1-4A37-9CB3-9187F0934153}" type="presParOf" srcId="{CDF869B7-E397-4653-848C-E3D2D3138B59}" destId="{A3A43D20-A065-48CA-AAC4-D51C0C00AB0C}" srcOrd="7" destOrd="0" presId="urn:microsoft.com/office/officeart/2005/8/layout/vList2"/>
    <dgm:cxn modelId="{8D6838F7-952F-4B73-AD19-E81F9579C51A}" type="presParOf" srcId="{CDF869B7-E397-4653-848C-E3D2D3138B59}" destId="{F9EF0795-C34F-475E-B143-C850EBCC0630}" srcOrd="8" destOrd="0" presId="urn:microsoft.com/office/officeart/2005/8/layout/vList2"/>
    <dgm:cxn modelId="{F23E74E1-9E24-4B6F-862A-D06B5DA4A904}" type="presParOf" srcId="{CDF869B7-E397-4653-848C-E3D2D3138B59}" destId="{54727A65-2740-4F4A-903C-1014543EC51F}" srcOrd="9" destOrd="0" presId="urn:microsoft.com/office/officeart/2005/8/layout/vList2"/>
    <dgm:cxn modelId="{29DB7DAB-3DFE-4C7D-A8B9-0F2814B31579}" type="presParOf" srcId="{CDF869B7-E397-4653-848C-E3D2D3138B59}" destId="{1713EAD5-6123-496C-9A20-4EC39929875E}" srcOrd="10" destOrd="0" presId="urn:microsoft.com/office/officeart/2005/8/layout/vList2"/>
    <dgm:cxn modelId="{C1F189D0-07E8-4F78-AA90-5DFE210AA3EE}" type="presParOf" srcId="{CDF869B7-E397-4653-848C-E3D2D3138B59}" destId="{3C00AAC2-9C2A-48AD-9BF2-DE495D722E5D}" srcOrd="11" destOrd="0" presId="urn:microsoft.com/office/officeart/2005/8/layout/vList2"/>
    <dgm:cxn modelId="{B8F038DB-4DC9-41F6-A280-742F07FF0021}" type="presParOf" srcId="{CDF869B7-E397-4653-848C-E3D2D3138B59}" destId="{921B64DA-0D9D-4874-BA6C-BF0F90A5985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B69A7E4-5294-47A9-A275-AEF0374C6355}"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58966B58-77DA-4896-8897-087D2F80FF09}">
      <dgm:prSet/>
      <dgm:spPr/>
      <dgm:t>
        <a:bodyPr/>
        <a:lstStyle/>
        <a:p>
          <a:r>
            <a:rPr lang="en-US"/>
            <a:t>Recall the experience</a:t>
          </a:r>
        </a:p>
      </dgm:t>
    </dgm:pt>
    <dgm:pt modelId="{ACC51C46-C73B-444F-B189-1C63048450EC}" type="parTrans" cxnId="{4EF4B41C-16F6-4254-ACC0-6D64C5B3EDB5}">
      <dgm:prSet/>
      <dgm:spPr/>
      <dgm:t>
        <a:bodyPr/>
        <a:lstStyle/>
        <a:p>
          <a:endParaRPr lang="en-US"/>
        </a:p>
      </dgm:t>
    </dgm:pt>
    <dgm:pt modelId="{4337AC01-E4B8-4917-ADAC-3E3C193D4F79}" type="sibTrans" cxnId="{4EF4B41C-16F6-4254-ACC0-6D64C5B3EDB5}">
      <dgm:prSet/>
      <dgm:spPr/>
      <dgm:t>
        <a:bodyPr/>
        <a:lstStyle/>
        <a:p>
          <a:endParaRPr lang="en-US"/>
        </a:p>
      </dgm:t>
    </dgm:pt>
    <dgm:pt modelId="{BBEE50C8-2E29-45FC-A674-DF0B2C52C4B5}">
      <dgm:prSet/>
      <dgm:spPr/>
      <dgm:t>
        <a:bodyPr/>
        <a:lstStyle/>
        <a:p>
          <a:r>
            <a:rPr lang="en-US"/>
            <a:t>Descriptive account</a:t>
          </a:r>
        </a:p>
      </dgm:t>
    </dgm:pt>
    <dgm:pt modelId="{9DB29D25-FE0E-4D9C-919A-3CC77C2B3861}" type="parTrans" cxnId="{DAFBCF25-4E80-40CB-BEBA-1AB11D2E6803}">
      <dgm:prSet/>
      <dgm:spPr/>
      <dgm:t>
        <a:bodyPr/>
        <a:lstStyle/>
        <a:p>
          <a:endParaRPr lang="en-US"/>
        </a:p>
      </dgm:t>
    </dgm:pt>
    <dgm:pt modelId="{4EDE6A4A-E52D-4DBF-B569-B57EE1D1256B}" type="sibTrans" cxnId="{DAFBCF25-4E80-40CB-BEBA-1AB11D2E6803}">
      <dgm:prSet/>
      <dgm:spPr/>
      <dgm:t>
        <a:bodyPr/>
        <a:lstStyle/>
        <a:p>
          <a:endParaRPr lang="en-US"/>
        </a:p>
      </dgm:t>
    </dgm:pt>
    <dgm:pt modelId="{C93CED2B-F6CA-4831-B52F-E33470B6C09F}">
      <dgm:prSet/>
      <dgm:spPr/>
      <dgm:t>
        <a:bodyPr/>
        <a:lstStyle/>
        <a:p>
          <a:r>
            <a:rPr lang="en-US"/>
            <a:t>Emotions of self</a:t>
          </a:r>
        </a:p>
      </dgm:t>
    </dgm:pt>
    <dgm:pt modelId="{F35117AA-32EA-418E-BD4A-2588B628A311}" type="parTrans" cxnId="{1D7627DA-CD66-4987-B5A5-5A836B9F446C}">
      <dgm:prSet/>
      <dgm:spPr/>
      <dgm:t>
        <a:bodyPr/>
        <a:lstStyle/>
        <a:p>
          <a:endParaRPr lang="en-US"/>
        </a:p>
      </dgm:t>
    </dgm:pt>
    <dgm:pt modelId="{EB302EE1-E30B-4A56-BA04-093C8D1950EA}" type="sibTrans" cxnId="{1D7627DA-CD66-4987-B5A5-5A836B9F446C}">
      <dgm:prSet/>
      <dgm:spPr/>
      <dgm:t>
        <a:bodyPr/>
        <a:lstStyle/>
        <a:p>
          <a:endParaRPr lang="en-US"/>
        </a:p>
      </dgm:t>
    </dgm:pt>
    <dgm:pt modelId="{00AEAF8D-410A-4043-A3FA-4710632F01F8}">
      <dgm:prSet/>
      <dgm:spPr/>
      <dgm:t>
        <a:bodyPr/>
        <a:lstStyle/>
        <a:p>
          <a:r>
            <a:rPr lang="en-US"/>
            <a:t>Emotions of others</a:t>
          </a:r>
        </a:p>
      </dgm:t>
    </dgm:pt>
    <dgm:pt modelId="{9C213E31-7E6E-4A11-A53C-E47E32E634EE}" type="parTrans" cxnId="{0AF66674-4845-4584-A6FE-B8659AAD0DA8}">
      <dgm:prSet/>
      <dgm:spPr/>
      <dgm:t>
        <a:bodyPr/>
        <a:lstStyle/>
        <a:p>
          <a:endParaRPr lang="en-US"/>
        </a:p>
      </dgm:t>
    </dgm:pt>
    <dgm:pt modelId="{7FBBEA19-8DFA-498A-8095-2657550F34A1}" type="sibTrans" cxnId="{0AF66674-4845-4584-A6FE-B8659AAD0DA8}">
      <dgm:prSet/>
      <dgm:spPr/>
      <dgm:t>
        <a:bodyPr/>
        <a:lstStyle/>
        <a:p>
          <a:endParaRPr lang="en-US"/>
        </a:p>
      </dgm:t>
    </dgm:pt>
    <dgm:pt modelId="{C9E8293F-2697-4483-953E-20F323B8958E}">
      <dgm:prSet/>
      <dgm:spPr/>
      <dgm:t>
        <a:bodyPr/>
        <a:lstStyle/>
        <a:p>
          <a:r>
            <a:rPr lang="en-US"/>
            <a:t>Emotions since the event occurred</a:t>
          </a:r>
        </a:p>
      </dgm:t>
    </dgm:pt>
    <dgm:pt modelId="{819AC213-B589-4382-B234-4366C58917DF}" type="parTrans" cxnId="{0F90BB99-1123-4438-BD51-F8AAD5456C81}">
      <dgm:prSet/>
      <dgm:spPr/>
      <dgm:t>
        <a:bodyPr/>
        <a:lstStyle/>
        <a:p>
          <a:endParaRPr lang="en-US"/>
        </a:p>
      </dgm:t>
    </dgm:pt>
    <dgm:pt modelId="{7A916B09-F00B-4B80-AD70-9C24A695E47A}" type="sibTrans" cxnId="{0F90BB99-1123-4438-BD51-F8AAD5456C81}">
      <dgm:prSet/>
      <dgm:spPr/>
      <dgm:t>
        <a:bodyPr/>
        <a:lstStyle/>
        <a:p>
          <a:endParaRPr lang="en-US"/>
        </a:p>
      </dgm:t>
    </dgm:pt>
    <dgm:pt modelId="{E92F9E10-FFF6-4014-9AF9-EDE5BF232C3E}" type="pres">
      <dgm:prSet presAssocID="{3B69A7E4-5294-47A9-A275-AEF0374C6355}" presName="linear" presStyleCnt="0">
        <dgm:presLayoutVars>
          <dgm:dir/>
          <dgm:animLvl val="lvl"/>
          <dgm:resizeHandles val="exact"/>
        </dgm:presLayoutVars>
      </dgm:prSet>
      <dgm:spPr/>
    </dgm:pt>
    <dgm:pt modelId="{7C972843-6FE9-4C4F-BF84-21C9EE746424}" type="pres">
      <dgm:prSet presAssocID="{58966B58-77DA-4896-8897-087D2F80FF09}" presName="parentLin" presStyleCnt="0"/>
      <dgm:spPr/>
    </dgm:pt>
    <dgm:pt modelId="{24E34C78-B39E-470A-B7A6-91C22C9BED00}" type="pres">
      <dgm:prSet presAssocID="{58966B58-77DA-4896-8897-087D2F80FF09}" presName="parentLeftMargin" presStyleLbl="node1" presStyleIdx="0" presStyleCnt="5"/>
      <dgm:spPr/>
    </dgm:pt>
    <dgm:pt modelId="{EE08F2B8-B86F-49D2-83F1-A25A1B89746E}" type="pres">
      <dgm:prSet presAssocID="{58966B58-77DA-4896-8897-087D2F80FF09}" presName="parentText" presStyleLbl="node1" presStyleIdx="0" presStyleCnt="5">
        <dgm:presLayoutVars>
          <dgm:chMax val="0"/>
          <dgm:bulletEnabled val="1"/>
        </dgm:presLayoutVars>
      </dgm:prSet>
      <dgm:spPr/>
    </dgm:pt>
    <dgm:pt modelId="{4B21CD82-607F-489C-914E-2CA6F72A914F}" type="pres">
      <dgm:prSet presAssocID="{58966B58-77DA-4896-8897-087D2F80FF09}" presName="negativeSpace" presStyleCnt="0"/>
      <dgm:spPr/>
    </dgm:pt>
    <dgm:pt modelId="{E6AD6EEC-9527-4A69-BDFD-9AC2CACDBBE8}" type="pres">
      <dgm:prSet presAssocID="{58966B58-77DA-4896-8897-087D2F80FF09}" presName="childText" presStyleLbl="conFgAcc1" presStyleIdx="0" presStyleCnt="5">
        <dgm:presLayoutVars>
          <dgm:bulletEnabled val="1"/>
        </dgm:presLayoutVars>
      </dgm:prSet>
      <dgm:spPr/>
    </dgm:pt>
    <dgm:pt modelId="{A82F77B6-6011-4B38-A17C-7A4FC0F988DC}" type="pres">
      <dgm:prSet presAssocID="{4337AC01-E4B8-4917-ADAC-3E3C193D4F79}" presName="spaceBetweenRectangles" presStyleCnt="0"/>
      <dgm:spPr/>
    </dgm:pt>
    <dgm:pt modelId="{F1355009-BDA9-4BB0-A2D1-F90C124DE223}" type="pres">
      <dgm:prSet presAssocID="{BBEE50C8-2E29-45FC-A674-DF0B2C52C4B5}" presName="parentLin" presStyleCnt="0"/>
      <dgm:spPr/>
    </dgm:pt>
    <dgm:pt modelId="{B646FF6A-105D-4DF7-89B2-113A01A6E64E}" type="pres">
      <dgm:prSet presAssocID="{BBEE50C8-2E29-45FC-A674-DF0B2C52C4B5}" presName="parentLeftMargin" presStyleLbl="node1" presStyleIdx="0" presStyleCnt="5"/>
      <dgm:spPr/>
    </dgm:pt>
    <dgm:pt modelId="{4EAD9068-D8A5-47B8-88D5-A084FFEA939C}" type="pres">
      <dgm:prSet presAssocID="{BBEE50C8-2E29-45FC-A674-DF0B2C52C4B5}" presName="parentText" presStyleLbl="node1" presStyleIdx="1" presStyleCnt="5">
        <dgm:presLayoutVars>
          <dgm:chMax val="0"/>
          <dgm:bulletEnabled val="1"/>
        </dgm:presLayoutVars>
      </dgm:prSet>
      <dgm:spPr/>
    </dgm:pt>
    <dgm:pt modelId="{66BA1B4D-665B-41FC-BF1B-16F31BC804DE}" type="pres">
      <dgm:prSet presAssocID="{BBEE50C8-2E29-45FC-A674-DF0B2C52C4B5}" presName="negativeSpace" presStyleCnt="0"/>
      <dgm:spPr/>
    </dgm:pt>
    <dgm:pt modelId="{FF986182-8E45-4F64-B8C2-CDDBC37DC195}" type="pres">
      <dgm:prSet presAssocID="{BBEE50C8-2E29-45FC-A674-DF0B2C52C4B5}" presName="childText" presStyleLbl="conFgAcc1" presStyleIdx="1" presStyleCnt="5">
        <dgm:presLayoutVars>
          <dgm:bulletEnabled val="1"/>
        </dgm:presLayoutVars>
      </dgm:prSet>
      <dgm:spPr/>
    </dgm:pt>
    <dgm:pt modelId="{BDAA1E7B-0A10-46A9-9FAF-4D27C98E61A0}" type="pres">
      <dgm:prSet presAssocID="{4EDE6A4A-E52D-4DBF-B569-B57EE1D1256B}" presName="spaceBetweenRectangles" presStyleCnt="0"/>
      <dgm:spPr/>
    </dgm:pt>
    <dgm:pt modelId="{BF766F37-E936-4876-8F93-CEB6CB34145C}" type="pres">
      <dgm:prSet presAssocID="{C93CED2B-F6CA-4831-B52F-E33470B6C09F}" presName="parentLin" presStyleCnt="0"/>
      <dgm:spPr/>
    </dgm:pt>
    <dgm:pt modelId="{1478FF08-5007-483B-BC7E-8EF7E57716C9}" type="pres">
      <dgm:prSet presAssocID="{C93CED2B-F6CA-4831-B52F-E33470B6C09F}" presName="parentLeftMargin" presStyleLbl="node1" presStyleIdx="1" presStyleCnt="5"/>
      <dgm:spPr/>
    </dgm:pt>
    <dgm:pt modelId="{9603E07B-2411-4F1E-A1F2-830F68C00367}" type="pres">
      <dgm:prSet presAssocID="{C93CED2B-F6CA-4831-B52F-E33470B6C09F}" presName="parentText" presStyleLbl="node1" presStyleIdx="2" presStyleCnt="5">
        <dgm:presLayoutVars>
          <dgm:chMax val="0"/>
          <dgm:bulletEnabled val="1"/>
        </dgm:presLayoutVars>
      </dgm:prSet>
      <dgm:spPr/>
    </dgm:pt>
    <dgm:pt modelId="{EB7E8BF5-C2DF-4B32-824D-A5070508FDEA}" type="pres">
      <dgm:prSet presAssocID="{C93CED2B-F6CA-4831-B52F-E33470B6C09F}" presName="negativeSpace" presStyleCnt="0"/>
      <dgm:spPr/>
    </dgm:pt>
    <dgm:pt modelId="{D92B22FB-42FF-4C19-A556-B400D9D96749}" type="pres">
      <dgm:prSet presAssocID="{C93CED2B-F6CA-4831-B52F-E33470B6C09F}" presName="childText" presStyleLbl="conFgAcc1" presStyleIdx="2" presStyleCnt="5">
        <dgm:presLayoutVars>
          <dgm:bulletEnabled val="1"/>
        </dgm:presLayoutVars>
      </dgm:prSet>
      <dgm:spPr/>
    </dgm:pt>
    <dgm:pt modelId="{B5738A53-ACBE-4302-ABFA-86334566B67F}" type="pres">
      <dgm:prSet presAssocID="{EB302EE1-E30B-4A56-BA04-093C8D1950EA}" presName="spaceBetweenRectangles" presStyleCnt="0"/>
      <dgm:spPr/>
    </dgm:pt>
    <dgm:pt modelId="{5F27BCD3-8C89-4594-B4B9-35BE5335E99E}" type="pres">
      <dgm:prSet presAssocID="{00AEAF8D-410A-4043-A3FA-4710632F01F8}" presName="parentLin" presStyleCnt="0"/>
      <dgm:spPr/>
    </dgm:pt>
    <dgm:pt modelId="{B3A1E0BE-F003-42ED-A778-16BDA6D03F6F}" type="pres">
      <dgm:prSet presAssocID="{00AEAF8D-410A-4043-A3FA-4710632F01F8}" presName="parentLeftMargin" presStyleLbl="node1" presStyleIdx="2" presStyleCnt="5"/>
      <dgm:spPr/>
    </dgm:pt>
    <dgm:pt modelId="{A7EE1206-F8BD-4ECB-B334-8BFC9FC5181B}" type="pres">
      <dgm:prSet presAssocID="{00AEAF8D-410A-4043-A3FA-4710632F01F8}" presName="parentText" presStyleLbl="node1" presStyleIdx="3" presStyleCnt="5">
        <dgm:presLayoutVars>
          <dgm:chMax val="0"/>
          <dgm:bulletEnabled val="1"/>
        </dgm:presLayoutVars>
      </dgm:prSet>
      <dgm:spPr/>
    </dgm:pt>
    <dgm:pt modelId="{D195E791-D316-4C8A-895C-2772B3E1F533}" type="pres">
      <dgm:prSet presAssocID="{00AEAF8D-410A-4043-A3FA-4710632F01F8}" presName="negativeSpace" presStyleCnt="0"/>
      <dgm:spPr/>
    </dgm:pt>
    <dgm:pt modelId="{7983CC0A-39A6-4602-832C-A14CA0916912}" type="pres">
      <dgm:prSet presAssocID="{00AEAF8D-410A-4043-A3FA-4710632F01F8}" presName="childText" presStyleLbl="conFgAcc1" presStyleIdx="3" presStyleCnt="5">
        <dgm:presLayoutVars>
          <dgm:bulletEnabled val="1"/>
        </dgm:presLayoutVars>
      </dgm:prSet>
      <dgm:spPr/>
    </dgm:pt>
    <dgm:pt modelId="{E496B7B6-871E-4D47-9CAA-EA365E4BFFEE}" type="pres">
      <dgm:prSet presAssocID="{7FBBEA19-8DFA-498A-8095-2657550F34A1}" presName="spaceBetweenRectangles" presStyleCnt="0"/>
      <dgm:spPr/>
    </dgm:pt>
    <dgm:pt modelId="{AFB0CD13-75AB-4A59-A699-8D213F4A67E3}" type="pres">
      <dgm:prSet presAssocID="{C9E8293F-2697-4483-953E-20F323B8958E}" presName="parentLin" presStyleCnt="0"/>
      <dgm:spPr/>
    </dgm:pt>
    <dgm:pt modelId="{A0042348-7A81-4499-AC5A-291E45E41952}" type="pres">
      <dgm:prSet presAssocID="{C9E8293F-2697-4483-953E-20F323B8958E}" presName="parentLeftMargin" presStyleLbl="node1" presStyleIdx="3" presStyleCnt="5"/>
      <dgm:spPr/>
    </dgm:pt>
    <dgm:pt modelId="{9CC27E6C-45C0-46A2-A6A1-6BBB3CFA9D96}" type="pres">
      <dgm:prSet presAssocID="{C9E8293F-2697-4483-953E-20F323B8958E}" presName="parentText" presStyleLbl="node1" presStyleIdx="4" presStyleCnt="5">
        <dgm:presLayoutVars>
          <dgm:chMax val="0"/>
          <dgm:bulletEnabled val="1"/>
        </dgm:presLayoutVars>
      </dgm:prSet>
      <dgm:spPr/>
    </dgm:pt>
    <dgm:pt modelId="{36839359-4AE0-44E8-9427-271738484D39}" type="pres">
      <dgm:prSet presAssocID="{C9E8293F-2697-4483-953E-20F323B8958E}" presName="negativeSpace" presStyleCnt="0"/>
      <dgm:spPr/>
    </dgm:pt>
    <dgm:pt modelId="{01A7133A-1340-4891-89B1-9732198F6DDB}" type="pres">
      <dgm:prSet presAssocID="{C9E8293F-2697-4483-953E-20F323B8958E}" presName="childText" presStyleLbl="conFgAcc1" presStyleIdx="4" presStyleCnt="5">
        <dgm:presLayoutVars>
          <dgm:bulletEnabled val="1"/>
        </dgm:presLayoutVars>
      </dgm:prSet>
      <dgm:spPr/>
    </dgm:pt>
  </dgm:ptLst>
  <dgm:cxnLst>
    <dgm:cxn modelId="{1F703711-494C-4933-B3AF-2880D1E6BF60}" type="presOf" srcId="{C93CED2B-F6CA-4831-B52F-E33470B6C09F}" destId="{1478FF08-5007-483B-BC7E-8EF7E57716C9}" srcOrd="0" destOrd="0" presId="urn:microsoft.com/office/officeart/2005/8/layout/list1"/>
    <dgm:cxn modelId="{4EF4B41C-16F6-4254-ACC0-6D64C5B3EDB5}" srcId="{3B69A7E4-5294-47A9-A275-AEF0374C6355}" destId="{58966B58-77DA-4896-8897-087D2F80FF09}" srcOrd="0" destOrd="0" parTransId="{ACC51C46-C73B-444F-B189-1C63048450EC}" sibTransId="{4337AC01-E4B8-4917-ADAC-3E3C193D4F79}"/>
    <dgm:cxn modelId="{CF353325-A35B-4321-B52B-1D1750DA92AE}" type="presOf" srcId="{58966B58-77DA-4896-8897-087D2F80FF09}" destId="{EE08F2B8-B86F-49D2-83F1-A25A1B89746E}" srcOrd="1" destOrd="0" presId="urn:microsoft.com/office/officeart/2005/8/layout/list1"/>
    <dgm:cxn modelId="{DAFBCF25-4E80-40CB-BEBA-1AB11D2E6803}" srcId="{3B69A7E4-5294-47A9-A275-AEF0374C6355}" destId="{BBEE50C8-2E29-45FC-A674-DF0B2C52C4B5}" srcOrd="1" destOrd="0" parTransId="{9DB29D25-FE0E-4D9C-919A-3CC77C2B3861}" sibTransId="{4EDE6A4A-E52D-4DBF-B569-B57EE1D1256B}"/>
    <dgm:cxn modelId="{90AF1B53-688B-48FF-ACE0-C7CFE0EB95C3}" type="presOf" srcId="{3B69A7E4-5294-47A9-A275-AEF0374C6355}" destId="{E92F9E10-FFF6-4014-9AF9-EDE5BF232C3E}" srcOrd="0" destOrd="0" presId="urn:microsoft.com/office/officeart/2005/8/layout/list1"/>
    <dgm:cxn modelId="{0AF66674-4845-4584-A6FE-B8659AAD0DA8}" srcId="{3B69A7E4-5294-47A9-A275-AEF0374C6355}" destId="{00AEAF8D-410A-4043-A3FA-4710632F01F8}" srcOrd="3" destOrd="0" parTransId="{9C213E31-7E6E-4A11-A53C-E47E32E634EE}" sibTransId="{7FBBEA19-8DFA-498A-8095-2657550F34A1}"/>
    <dgm:cxn modelId="{3C24DE7E-3B21-42AE-8449-729582975C74}" type="presOf" srcId="{58966B58-77DA-4896-8897-087D2F80FF09}" destId="{24E34C78-B39E-470A-B7A6-91C22C9BED00}" srcOrd="0" destOrd="0" presId="urn:microsoft.com/office/officeart/2005/8/layout/list1"/>
    <dgm:cxn modelId="{0F90BB99-1123-4438-BD51-F8AAD5456C81}" srcId="{3B69A7E4-5294-47A9-A275-AEF0374C6355}" destId="{C9E8293F-2697-4483-953E-20F323B8958E}" srcOrd="4" destOrd="0" parTransId="{819AC213-B589-4382-B234-4366C58917DF}" sibTransId="{7A916B09-F00B-4B80-AD70-9C24A695E47A}"/>
    <dgm:cxn modelId="{866DE6A5-2615-481B-A42C-B097AAE4D421}" type="presOf" srcId="{C93CED2B-F6CA-4831-B52F-E33470B6C09F}" destId="{9603E07B-2411-4F1E-A1F2-830F68C00367}" srcOrd="1" destOrd="0" presId="urn:microsoft.com/office/officeart/2005/8/layout/list1"/>
    <dgm:cxn modelId="{B88D44A6-0486-4054-B826-BDFDDD888131}" type="presOf" srcId="{BBEE50C8-2E29-45FC-A674-DF0B2C52C4B5}" destId="{4EAD9068-D8A5-47B8-88D5-A084FFEA939C}" srcOrd="1" destOrd="0" presId="urn:microsoft.com/office/officeart/2005/8/layout/list1"/>
    <dgm:cxn modelId="{6E53CFA7-1EE1-490F-A02C-7D7293897AD9}" type="presOf" srcId="{BBEE50C8-2E29-45FC-A674-DF0B2C52C4B5}" destId="{B646FF6A-105D-4DF7-89B2-113A01A6E64E}" srcOrd="0" destOrd="0" presId="urn:microsoft.com/office/officeart/2005/8/layout/list1"/>
    <dgm:cxn modelId="{8F4728B3-BD57-4C41-8EB2-28A0C7914B17}" type="presOf" srcId="{00AEAF8D-410A-4043-A3FA-4710632F01F8}" destId="{A7EE1206-F8BD-4ECB-B334-8BFC9FC5181B}" srcOrd="1" destOrd="0" presId="urn:microsoft.com/office/officeart/2005/8/layout/list1"/>
    <dgm:cxn modelId="{7FF41FBD-C8EB-4F82-83EC-BE890B98E8B5}" type="presOf" srcId="{00AEAF8D-410A-4043-A3FA-4710632F01F8}" destId="{B3A1E0BE-F003-42ED-A778-16BDA6D03F6F}" srcOrd="0" destOrd="0" presId="urn:microsoft.com/office/officeart/2005/8/layout/list1"/>
    <dgm:cxn modelId="{1D7627DA-CD66-4987-B5A5-5A836B9F446C}" srcId="{3B69A7E4-5294-47A9-A275-AEF0374C6355}" destId="{C93CED2B-F6CA-4831-B52F-E33470B6C09F}" srcOrd="2" destOrd="0" parTransId="{F35117AA-32EA-418E-BD4A-2588B628A311}" sibTransId="{EB302EE1-E30B-4A56-BA04-093C8D1950EA}"/>
    <dgm:cxn modelId="{9BC0A4DE-4346-4C90-9E17-1F18E200D768}" type="presOf" srcId="{C9E8293F-2697-4483-953E-20F323B8958E}" destId="{A0042348-7A81-4499-AC5A-291E45E41952}" srcOrd="0" destOrd="0" presId="urn:microsoft.com/office/officeart/2005/8/layout/list1"/>
    <dgm:cxn modelId="{3F6E56EB-5C99-457B-9796-8E47098D5013}" type="presOf" srcId="{C9E8293F-2697-4483-953E-20F323B8958E}" destId="{9CC27E6C-45C0-46A2-A6A1-6BBB3CFA9D96}" srcOrd="1" destOrd="0" presId="urn:microsoft.com/office/officeart/2005/8/layout/list1"/>
    <dgm:cxn modelId="{591A7804-3D8C-415D-A645-35970A249FAE}" type="presParOf" srcId="{E92F9E10-FFF6-4014-9AF9-EDE5BF232C3E}" destId="{7C972843-6FE9-4C4F-BF84-21C9EE746424}" srcOrd="0" destOrd="0" presId="urn:microsoft.com/office/officeart/2005/8/layout/list1"/>
    <dgm:cxn modelId="{D609378A-21E5-46F1-8245-DD5C919420FF}" type="presParOf" srcId="{7C972843-6FE9-4C4F-BF84-21C9EE746424}" destId="{24E34C78-B39E-470A-B7A6-91C22C9BED00}" srcOrd="0" destOrd="0" presId="urn:microsoft.com/office/officeart/2005/8/layout/list1"/>
    <dgm:cxn modelId="{39835E99-A12E-48C4-A457-F5B5669B91C8}" type="presParOf" srcId="{7C972843-6FE9-4C4F-BF84-21C9EE746424}" destId="{EE08F2B8-B86F-49D2-83F1-A25A1B89746E}" srcOrd="1" destOrd="0" presId="urn:microsoft.com/office/officeart/2005/8/layout/list1"/>
    <dgm:cxn modelId="{D87A0B46-734A-4467-BFE4-1BD2CB3D16F5}" type="presParOf" srcId="{E92F9E10-FFF6-4014-9AF9-EDE5BF232C3E}" destId="{4B21CD82-607F-489C-914E-2CA6F72A914F}" srcOrd="1" destOrd="0" presId="urn:microsoft.com/office/officeart/2005/8/layout/list1"/>
    <dgm:cxn modelId="{E1F4938C-BFA9-4DEF-AC8B-4C87CBE9BD13}" type="presParOf" srcId="{E92F9E10-FFF6-4014-9AF9-EDE5BF232C3E}" destId="{E6AD6EEC-9527-4A69-BDFD-9AC2CACDBBE8}" srcOrd="2" destOrd="0" presId="urn:microsoft.com/office/officeart/2005/8/layout/list1"/>
    <dgm:cxn modelId="{4D47F9F1-38F0-45F5-96F2-49DFD0207FB2}" type="presParOf" srcId="{E92F9E10-FFF6-4014-9AF9-EDE5BF232C3E}" destId="{A82F77B6-6011-4B38-A17C-7A4FC0F988DC}" srcOrd="3" destOrd="0" presId="urn:microsoft.com/office/officeart/2005/8/layout/list1"/>
    <dgm:cxn modelId="{437C09D6-D07D-45C0-BFC8-5F2F2D93E1A1}" type="presParOf" srcId="{E92F9E10-FFF6-4014-9AF9-EDE5BF232C3E}" destId="{F1355009-BDA9-4BB0-A2D1-F90C124DE223}" srcOrd="4" destOrd="0" presId="urn:microsoft.com/office/officeart/2005/8/layout/list1"/>
    <dgm:cxn modelId="{F856DDB7-A68E-47B8-96B4-76CEDF033A20}" type="presParOf" srcId="{F1355009-BDA9-4BB0-A2D1-F90C124DE223}" destId="{B646FF6A-105D-4DF7-89B2-113A01A6E64E}" srcOrd="0" destOrd="0" presId="urn:microsoft.com/office/officeart/2005/8/layout/list1"/>
    <dgm:cxn modelId="{0F10AB56-2CE0-408A-BAE4-243A0A400F3C}" type="presParOf" srcId="{F1355009-BDA9-4BB0-A2D1-F90C124DE223}" destId="{4EAD9068-D8A5-47B8-88D5-A084FFEA939C}" srcOrd="1" destOrd="0" presId="urn:microsoft.com/office/officeart/2005/8/layout/list1"/>
    <dgm:cxn modelId="{1E713BC3-18AC-4DC7-B18F-0A3CBD1D6FCE}" type="presParOf" srcId="{E92F9E10-FFF6-4014-9AF9-EDE5BF232C3E}" destId="{66BA1B4D-665B-41FC-BF1B-16F31BC804DE}" srcOrd="5" destOrd="0" presId="urn:microsoft.com/office/officeart/2005/8/layout/list1"/>
    <dgm:cxn modelId="{2F3976F0-AEE5-4B08-B040-59E1238EF28E}" type="presParOf" srcId="{E92F9E10-FFF6-4014-9AF9-EDE5BF232C3E}" destId="{FF986182-8E45-4F64-B8C2-CDDBC37DC195}" srcOrd="6" destOrd="0" presId="urn:microsoft.com/office/officeart/2005/8/layout/list1"/>
    <dgm:cxn modelId="{5B2498C3-A587-4C15-A200-6985D1CC16C1}" type="presParOf" srcId="{E92F9E10-FFF6-4014-9AF9-EDE5BF232C3E}" destId="{BDAA1E7B-0A10-46A9-9FAF-4D27C98E61A0}" srcOrd="7" destOrd="0" presId="urn:microsoft.com/office/officeart/2005/8/layout/list1"/>
    <dgm:cxn modelId="{A8539BDF-F88F-46AD-94CD-FFBFD9EF5789}" type="presParOf" srcId="{E92F9E10-FFF6-4014-9AF9-EDE5BF232C3E}" destId="{BF766F37-E936-4876-8F93-CEB6CB34145C}" srcOrd="8" destOrd="0" presId="urn:microsoft.com/office/officeart/2005/8/layout/list1"/>
    <dgm:cxn modelId="{D299182E-75F5-4538-A4A0-647B01C604E4}" type="presParOf" srcId="{BF766F37-E936-4876-8F93-CEB6CB34145C}" destId="{1478FF08-5007-483B-BC7E-8EF7E57716C9}" srcOrd="0" destOrd="0" presId="urn:microsoft.com/office/officeart/2005/8/layout/list1"/>
    <dgm:cxn modelId="{EFB9F7CA-94D1-4CA4-A9D6-F18BDF9B0580}" type="presParOf" srcId="{BF766F37-E936-4876-8F93-CEB6CB34145C}" destId="{9603E07B-2411-4F1E-A1F2-830F68C00367}" srcOrd="1" destOrd="0" presId="urn:microsoft.com/office/officeart/2005/8/layout/list1"/>
    <dgm:cxn modelId="{27B97334-8D67-4FE3-BE6C-164C3C23CDDC}" type="presParOf" srcId="{E92F9E10-FFF6-4014-9AF9-EDE5BF232C3E}" destId="{EB7E8BF5-C2DF-4B32-824D-A5070508FDEA}" srcOrd="9" destOrd="0" presId="urn:microsoft.com/office/officeart/2005/8/layout/list1"/>
    <dgm:cxn modelId="{17C8ACDE-0694-40D9-B5CF-4F7B454F8AE6}" type="presParOf" srcId="{E92F9E10-FFF6-4014-9AF9-EDE5BF232C3E}" destId="{D92B22FB-42FF-4C19-A556-B400D9D96749}" srcOrd="10" destOrd="0" presId="urn:microsoft.com/office/officeart/2005/8/layout/list1"/>
    <dgm:cxn modelId="{9E3E8841-D231-41E5-A0A9-E41D45122430}" type="presParOf" srcId="{E92F9E10-FFF6-4014-9AF9-EDE5BF232C3E}" destId="{B5738A53-ACBE-4302-ABFA-86334566B67F}" srcOrd="11" destOrd="0" presId="urn:microsoft.com/office/officeart/2005/8/layout/list1"/>
    <dgm:cxn modelId="{BB851192-AD76-4646-ADA6-5BF2368ACDBE}" type="presParOf" srcId="{E92F9E10-FFF6-4014-9AF9-EDE5BF232C3E}" destId="{5F27BCD3-8C89-4594-B4B9-35BE5335E99E}" srcOrd="12" destOrd="0" presId="urn:microsoft.com/office/officeart/2005/8/layout/list1"/>
    <dgm:cxn modelId="{19641A52-4397-4FFA-A51C-909C806FA17D}" type="presParOf" srcId="{5F27BCD3-8C89-4594-B4B9-35BE5335E99E}" destId="{B3A1E0BE-F003-42ED-A778-16BDA6D03F6F}" srcOrd="0" destOrd="0" presId="urn:microsoft.com/office/officeart/2005/8/layout/list1"/>
    <dgm:cxn modelId="{62140356-2B6E-4E48-9D59-B80044B4E645}" type="presParOf" srcId="{5F27BCD3-8C89-4594-B4B9-35BE5335E99E}" destId="{A7EE1206-F8BD-4ECB-B334-8BFC9FC5181B}" srcOrd="1" destOrd="0" presId="urn:microsoft.com/office/officeart/2005/8/layout/list1"/>
    <dgm:cxn modelId="{4815079F-1C60-46CE-9BF5-E1E86647FAE9}" type="presParOf" srcId="{E92F9E10-FFF6-4014-9AF9-EDE5BF232C3E}" destId="{D195E791-D316-4C8A-895C-2772B3E1F533}" srcOrd="13" destOrd="0" presId="urn:microsoft.com/office/officeart/2005/8/layout/list1"/>
    <dgm:cxn modelId="{8F1A007A-0F9E-488A-9CA1-DB0F89EF21FB}" type="presParOf" srcId="{E92F9E10-FFF6-4014-9AF9-EDE5BF232C3E}" destId="{7983CC0A-39A6-4602-832C-A14CA0916912}" srcOrd="14" destOrd="0" presId="urn:microsoft.com/office/officeart/2005/8/layout/list1"/>
    <dgm:cxn modelId="{A691C498-C9CC-4245-9580-6989922CCAAD}" type="presParOf" srcId="{E92F9E10-FFF6-4014-9AF9-EDE5BF232C3E}" destId="{E496B7B6-871E-4D47-9CAA-EA365E4BFFEE}" srcOrd="15" destOrd="0" presId="urn:microsoft.com/office/officeart/2005/8/layout/list1"/>
    <dgm:cxn modelId="{E1A18CAF-C419-4C86-8BD3-E1FE2639044F}" type="presParOf" srcId="{E92F9E10-FFF6-4014-9AF9-EDE5BF232C3E}" destId="{AFB0CD13-75AB-4A59-A699-8D213F4A67E3}" srcOrd="16" destOrd="0" presId="urn:microsoft.com/office/officeart/2005/8/layout/list1"/>
    <dgm:cxn modelId="{016B157A-651A-4987-9C73-16B1B9DD03D0}" type="presParOf" srcId="{AFB0CD13-75AB-4A59-A699-8D213F4A67E3}" destId="{A0042348-7A81-4499-AC5A-291E45E41952}" srcOrd="0" destOrd="0" presId="urn:microsoft.com/office/officeart/2005/8/layout/list1"/>
    <dgm:cxn modelId="{4B1C340C-77D1-4D6F-8DDF-7FB7613A93C6}" type="presParOf" srcId="{AFB0CD13-75AB-4A59-A699-8D213F4A67E3}" destId="{9CC27E6C-45C0-46A2-A6A1-6BBB3CFA9D96}" srcOrd="1" destOrd="0" presId="urn:microsoft.com/office/officeart/2005/8/layout/list1"/>
    <dgm:cxn modelId="{8BAB7913-49AA-4964-8BB8-64DE6CABBD91}" type="presParOf" srcId="{E92F9E10-FFF6-4014-9AF9-EDE5BF232C3E}" destId="{36839359-4AE0-44E8-9427-271738484D39}" srcOrd="17" destOrd="0" presId="urn:microsoft.com/office/officeart/2005/8/layout/list1"/>
    <dgm:cxn modelId="{6214090D-AE81-4DBA-AFFF-1823E59DC772}" type="presParOf" srcId="{E92F9E10-FFF6-4014-9AF9-EDE5BF232C3E}" destId="{01A7133A-1340-4891-89B1-9732198F6DDB}"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F5F6408-9AD6-4390-B09F-957A9F494770}"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406BBE4A-EF56-4341-9C0C-0B12820C1EEF}">
      <dgm:prSet/>
      <dgm:spPr/>
      <dgm:t>
        <a:bodyPr/>
        <a:lstStyle/>
        <a:p>
          <a:r>
            <a:rPr lang="en-US"/>
            <a:t>What was I trying to do?</a:t>
          </a:r>
        </a:p>
      </dgm:t>
    </dgm:pt>
    <dgm:pt modelId="{CD1B00E6-43D3-4E54-BCEC-89F55747C5FD}" type="parTrans" cxnId="{D24F56F6-DDB5-4F86-A1FE-E95B58D9E121}">
      <dgm:prSet/>
      <dgm:spPr/>
      <dgm:t>
        <a:bodyPr/>
        <a:lstStyle/>
        <a:p>
          <a:endParaRPr lang="en-US"/>
        </a:p>
      </dgm:t>
    </dgm:pt>
    <dgm:pt modelId="{0D200870-9628-4C96-A32F-A65CD8965C33}" type="sibTrans" cxnId="{D24F56F6-DDB5-4F86-A1FE-E95B58D9E121}">
      <dgm:prSet/>
      <dgm:spPr/>
      <dgm:t>
        <a:bodyPr/>
        <a:lstStyle/>
        <a:p>
          <a:endParaRPr lang="en-US"/>
        </a:p>
      </dgm:t>
    </dgm:pt>
    <dgm:pt modelId="{DE0A1425-7820-4DB8-9A93-BA573B143DD0}">
      <dgm:prSet/>
      <dgm:spPr/>
      <dgm:t>
        <a:bodyPr/>
        <a:lstStyle/>
        <a:p>
          <a:r>
            <a:rPr lang="en-US"/>
            <a:t>Why did I react the way I did?</a:t>
          </a:r>
        </a:p>
      </dgm:t>
    </dgm:pt>
    <dgm:pt modelId="{01997E62-2B7C-4FCC-8215-CD66E002B8D2}" type="parTrans" cxnId="{41712F09-96DF-4F57-B827-D14B1475119E}">
      <dgm:prSet/>
      <dgm:spPr/>
      <dgm:t>
        <a:bodyPr/>
        <a:lstStyle/>
        <a:p>
          <a:endParaRPr lang="en-US"/>
        </a:p>
      </dgm:t>
    </dgm:pt>
    <dgm:pt modelId="{DC0CBA94-5053-47A5-B3EA-2CB67FF2EB77}" type="sibTrans" cxnId="{41712F09-96DF-4F57-B827-D14B1475119E}">
      <dgm:prSet/>
      <dgm:spPr/>
      <dgm:t>
        <a:bodyPr/>
        <a:lstStyle/>
        <a:p>
          <a:endParaRPr lang="en-US"/>
        </a:p>
      </dgm:t>
    </dgm:pt>
    <dgm:pt modelId="{1BC9DC59-F4FC-45D2-8027-3888D8E1D55E}">
      <dgm:prSet/>
      <dgm:spPr/>
      <dgm:t>
        <a:bodyPr/>
        <a:lstStyle/>
        <a:p>
          <a:r>
            <a:rPr lang="en-US"/>
            <a:t>What were the repercussions?</a:t>
          </a:r>
        </a:p>
      </dgm:t>
    </dgm:pt>
    <dgm:pt modelId="{91331625-E4B0-41B1-9764-DAF88B6506ED}" type="parTrans" cxnId="{4F77FEF1-AAC6-48E4-BB31-3FC687F16B21}">
      <dgm:prSet/>
      <dgm:spPr/>
      <dgm:t>
        <a:bodyPr/>
        <a:lstStyle/>
        <a:p>
          <a:endParaRPr lang="en-US"/>
        </a:p>
      </dgm:t>
    </dgm:pt>
    <dgm:pt modelId="{30063402-9FB4-4163-83B6-E5553616EA1E}" type="sibTrans" cxnId="{4F77FEF1-AAC6-48E4-BB31-3FC687F16B21}">
      <dgm:prSet/>
      <dgm:spPr/>
      <dgm:t>
        <a:bodyPr/>
        <a:lstStyle/>
        <a:p>
          <a:endParaRPr lang="en-US"/>
        </a:p>
      </dgm:t>
    </dgm:pt>
    <dgm:pt modelId="{60B5D092-7284-4DE4-B2FC-97FDA0E18126}">
      <dgm:prSet/>
      <dgm:spPr/>
      <dgm:t>
        <a:bodyPr/>
        <a:lstStyle/>
        <a:p>
          <a:r>
            <a:rPr lang="en-US"/>
            <a:t>How did others feel?</a:t>
          </a:r>
        </a:p>
      </dgm:t>
    </dgm:pt>
    <dgm:pt modelId="{9B821DF6-E46B-41AA-BE71-89402FCD5674}" type="parTrans" cxnId="{7FA5E334-5076-4439-BD9D-6C5FC20F32FF}">
      <dgm:prSet/>
      <dgm:spPr/>
      <dgm:t>
        <a:bodyPr/>
        <a:lstStyle/>
        <a:p>
          <a:endParaRPr lang="en-US"/>
        </a:p>
      </dgm:t>
    </dgm:pt>
    <dgm:pt modelId="{287C5A72-6F68-4ACA-96CC-26C6F3FD6C27}" type="sibTrans" cxnId="{7FA5E334-5076-4439-BD9D-6C5FC20F32FF}">
      <dgm:prSet/>
      <dgm:spPr/>
      <dgm:t>
        <a:bodyPr/>
        <a:lstStyle/>
        <a:p>
          <a:endParaRPr lang="en-US"/>
        </a:p>
      </dgm:t>
    </dgm:pt>
    <dgm:pt modelId="{91729DC7-B3D9-4CC4-BC12-97BC1FEDBE02}">
      <dgm:prSet/>
      <dgm:spPr/>
      <dgm:t>
        <a:bodyPr/>
        <a:lstStyle/>
        <a:p>
          <a:r>
            <a:rPr lang="en-US"/>
            <a:t>How did I know this?</a:t>
          </a:r>
        </a:p>
      </dgm:t>
    </dgm:pt>
    <dgm:pt modelId="{EB84E039-F1A8-43C1-981E-5BCFFC4CEDDD}" type="parTrans" cxnId="{D909D649-D46C-442E-974C-8F199DD9CB76}">
      <dgm:prSet/>
      <dgm:spPr/>
      <dgm:t>
        <a:bodyPr/>
        <a:lstStyle/>
        <a:p>
          <a:endParaRPr lang="en-US"/>
        </a:p>
      </dgm:t>
    </dgm:pt>
    <dgm:pt modelId="{2861C4D1-5CC5-422F-BF92-D97FDB66D486}" type="sibTrans" cxnId="{D909D649-D46C-442E-974C-8F199DD9CB76}">
      <dgm:prSet/>
      <dgm:spPr/>
      <dgm:t>
        <a:bodyPr/>
        <a:lstStyle/>
        <a:p>
          <a:endParaRPr lang="en-US"/>
        </a:p>
      </dgm:t>
    </dgm:pt>
    <dgm:pt modelId="{05209304-8C9A-4737-83A5-BEB15539560F}" type="pres">
      <dgm:prSet presAssocID="{7F5F6408-9AD6-4390-B09F-957A9F494770}" presName="linear" presStyleCnt="0">
        <dgm:presLayoutVars>
          <dgm:dir/>
          <dgm:animLvl val="lvl"/>
          <dgm:resizeHandles val="exact"/>
        </dgm:presLayoutVars>
      </dgm:prSet>
      <dgm:spPr/>
    </dgm:pt>
    <dgm:pt modelId="{555E254E-F661-4A5E-ADD5-F36734E32A07}" type="pres">
      <dgm:prSet presAssocID="{406BBE4A-EF56-4341-9C0C-0B12820C1EEF}" presName="parentLin" presStyleCnt="0"/>
      <dgm:spPr/>
    </dgm:pt>
    <dgm:pt modelId="{E2D9D9A7-C361-4480-AF8C-9BE2133007D1}" type="pres">
      <dgm:prSet presAssocID="{406BBE4A-EF56-4341-9C0C-0B12820C1EEF}" presName="parentLeftMargin" presStyleLbl="node1" presStyleIdx="0" presStyleCnt="5"/>
      <dgm:spPr/>
    </dgm:pt>
    <dgm:pt modelId="{9C7A885E-BF96-4773-836D-AEB2AE9BA536}" type="pres">
      <dgm:prSet presAssocID="{406BBE4A-EF56-4341-9C0C-0B12820C1EEF}" presName="parentText" presStyleLbl="node1" presStyleIdx="0" presStyleCnt="5">
        <dgm:presLayoutVars>
          <dgm:chMax val="0"/>
          <dgm:bulletEnabled val="1"/>
        </dgm:presLayoutVars>
      </dgm:prSet>
      <dgm:spPr/>
    </dgm:pt>
    <dgm:pt modelId="{64C38E73-FDF6-407D-9C7A-1D86BEF8A731}" type="pres">
      <dgm:prSet presAssocID="{406BBE4A-EF56-4341-9C0C-0B12820C1EEF}" presName="negativeSpace" presStyleCnt="0"/>
      <dgm:spPr/>
    </dgm:pt>
    <dgm:pt modelId="{8A22576B-7679-470A-96B3-FE69EF53EA5D}" type="pres">
      <dgm:prSet presAssocID="{406BBE4A-EF56-4341-9C0C-0B12820C1EEF}" presName="childText" presStyleLbl="conFgAcc1" presStyleIdx="0" presStyleCnt="5">
        <dgm:presLayoutVars>
          <dgm:bulletEnabled val="1"/>
        </dgm:presLayoutVars>
      </dgm:prSet>
      <dgm:spPr/>
    </dgm:pt>
    <dgm:pt modelId="{DEE21CBD-958E-4C63-92BC-4A1DE1928915}" type="pres">
      <dgm:prSet presAssocID="{0D200870-9628-4C96-A32F-A65CD8965C33}" presName="spaceBetweenRectangles" presStyleCnt="0"/>
      <dgm:spPr/>
    </dgm:pt>
    <dgm:pt modelId="{553D1F4D-853B-4434-B99A-98E345A7F74A}" type="pres">
      <dgm:prSet presAssocID="{DE0A1425-7820-4DB8-9A93-BA573B143DD0}" presName="parentLin" presStyleCnt="0"/>
      <dgm:spPr/>
    </dgm:pt>
    <dgm:pt modelId="{D2DE6316-9537-4A27-846D-359CC8B61C13}" type="pres">
      <dgm:prSet presAssocID="{DE0A1425-7820-4DB8-9A93-BA573B143DD0}" presName="parentLeftMargin" presStyleLbl="node1" presStyleIdx="0" presStyleCnt="5"/>
      <dgm:spPr/>
    </dgm:pt>
    <dgm:pt modelId="{19EE3544-3874-470C-A892-EA2C61F68CEC}" type="pres">
      <dgm:prSet presAssocID="{DE0A1425-7820-4DB8-9A93-BA573B143DD0}" presName="parentText" presStyleLbl="node1" presStyleIdx="1" presStyleCnt="5">
        <dgm:presLayoutVars>
          <dgm:chMax val="0"/>
          <dgm:bulletEnabled val="1"/>
        </dgm:presLayoutVars>
      </dgm:prSet>
      <dgm:spPr/>
    </dgm:pt>
    <dgm:pt modelId="{0FE49A06-D795-4685-81C9-2FBC222F1F02}" type="pres">
      <dgm:prSet presAssocID="{DE0A1425-7820-4DB8-9A93-BA573B143DD0}" presName="negativeSpace" presStyleCnt="0"/>
      <dgm:spPr/>
    </dgm:pt>
    <dgm:pt modelId="{932590F8-DF23-47A8-A0B8-AE7C6A5DA4F8}" type="pres">
      <dgm:prSet presAssocID="{DE0A1425-7820-4DB8-9A93-BA573B143DD0}" presName="childText" presStyleLbl="conFgAcc1" presStyleIdx="1" presStyleCnt="5">
        <dgm:presLayoutVars>
          <dgm:bulletEnabled val="1"/>
        </dgm:presLayoutVars>
      </dgm:prSet>
      <dgm:spPr/>
    </dgm:pt>
    <dgm:pt modelId="{539AEB62-5AC5-479E-AC33-0CBEE5577D76}" type="pres">
      <dgm:prSet presAssocID="{DC0CBA94-5053-47A5-B3EA-2CB67FF2EB77}" presName="spaceBetweenRectangles" presStyleCnt="0"/>
      <dgm:spPr/>
    </dgm:pt>
    <dgm:pt modelId="{D382DEE5-2887-423C-A4C1-D3D304F85476}" type="pres">
      <dgm:prSet presAssocID="{1BC9DC59-F4FC-45D2-8027-3888D8E1D55E}" presName="parentLin" presStyleCnt="0"/>
      <dgm:spPr/>
    </dgm:pt>
    <dgm:pt modelId="{1F56DFD6-C7D2-45B3-AA6B-8FBCC459161B}" type="pres">
      <dgm:prSet presAssocID="{1BC9DC59-F4FC-45D2-8027-3888D8E1D55E}" presName="parentLeftMargin" presStyleLbl="node1" presStyleIdx="1" presStyleCnt="5"/>
      <dgm:spPr/>
    </dgm:pt>
    <dgm:pt modelId="{1DE12CA8-CB22-4EE5-B916-7C93943160AB}" type="pres">
      <dgm:prSet presAssocID="{1BC9DC59-F4FC-45D2-8027-3888D8E1D55E}" presName="parentText" presStyleLbl="node1" presStyleIdx="2" presStyleCnt="5">
        <dgm:presLayoutVars>
          <dgm:chMax val="0"/>
          <dgm:bulletEnabled val="1"/>
        </dgm:presLayoutVars>
      </dgm:prSet>
      <dgm:spPr/>
    </dgm:pt>
    <dgm:pt modelId="{9B89F944-B906-4529-BCD4-2995A200A59B}" type="pres">
      <dgm:prSet presAssocID="{1BC9DC59-F4FC-45D2-8027-3888D8E1D55E}" presName="negativeSpace" presStyleCnt="0"/>
      <dgm:spPr/>
    </dgm:pt>
    <dgm:pt modelId="{2E47BEEC-06FC-4915-BD85-7352CC0FE588}" type="pres">
      <dgm:prSet presAssocID="{1BC9DC59-F4FC-45D2-8027-3888D8E1D55E}" presName="childText" presStyleLbl="conFgAcc1" presStyleIdx="2" presStyleCnt="5">
        <dgm:presLayoutVars>
          <dgm:bulletEnabled val="1"/>
        </dgm:presLayoutVars>
      </dgm:prSet>
      <dgm:spPr/>
    </dgm:pt>
    <dgm:pt modelId="{03220D17-5EF1-485B-B8B0-71B9A875C83A}" type="pres">
      <dgm:prSet presAssocID="{30063402-9FB4-4163-83B6-E5553616EA1E}" presName="spaceBetweenRectangles" presStyleCnt="0"/>
      <dgm:spPr/>
    </dgm:pt>
    <dgm:pt modelId="{7EB5C8D3-5639-443E-8620-5DFB9994C836}" type="pres">
      <dgm:prSet presAssocID="{60B5D092-7284-4DE4-B2FC-97FDA0E18126}" presName="parentLin" presStyleCnt="0"/>
      <dgm:spPr/>
    </dgm:pt>
    <dgm:pt modelId="{941A0B99-EE1F-47F0-85DB-FCD4623CBB57}" type="pres">
      <dgm:prSet presAssocID="{60B5D092-7284-4DE4-B2FC-97FDA0E18126}" presName="parentLeftMargin" presStyleLbl="node1" presStyleIdx="2" presStyleCnt="5"/>
      <dgm:spPr/>
    </dgm:pt>
    <dgm:pt modelId="{2EED95CA-B54F-4837-A457-724467A635F8}" type="pres">
      <dgm:prSet presAssocID="{60B5D092-7284-4DE4-B2FC-97FDA0E18126}" presName="parentText" presStyleLbl="node1" presStyleIdx="3" presStyleCnt="5">
        <dgm:presLayoutVars>
          <dgm:chMax val="0"/>
          <dgm:bulletEnabled val="1"/>
        </dgm:presLayoutVars>
      </dgm:prSet>
      <dgm:spPr/>
    </dgm:pt>
    <dgm:pt modelId="{C9954CAF-142F-41B9-B3EE-8FF8AC65179D}" type="pres">
      <dgm:prSet presAssocID="{60B5D092-7284-4DE4-B2FC-97FDA0E18126}" presName="negativeSpace" presStyleCnt="0"/>
      <dgm:spPr/>
    </dgm:pt>
    <dgm:pt modelId="{485596F8-CCED-4692-AA60-07A87E0424AB}" type="pres">
      <dgm:prSet presAssocID="{60B5D092-7284-4DE4-B2FC-97FDA0E18126}" presName="childText" presStyleLbl="conFgAcc1" presStyleIdx="3" presStyleCnt="5">
        <dgm:presLayoutVars>
          <dgm:bulletEnabled val="1"/>
        </dgm:presLayoutVars>
      </dgm:prSet>
      <dgm:spPr/>
    </dgm:pt>
    <dgm:pt modelId="{50A27AC3-3EB5-4793-A40F-75DB57A48012}" type="pres">
      <dgm:prSet presAssocID="{287C5A72-6F68-4ACA-96CC-26C6F3FD6C27}" presName="spaceBetweenRectangles" presStyleCnt="0"/>
      <dgm:spPr/>
    </dgm:pt>
    <dgm:pt modelId="{2849BD48-B6E6-465C-A4C1-831935B95E8F}" type="pres">
      <dgm:prSet presAssocID="{91729DC7-B3D9-4CC4-BC12-97BC1FEDBE02}" presName="parentLin" presStyleCnt="0"/>
      <dgm:spPr/>
    </dgm:pt>
    <dgm:pt modelId="{E9A84B2A-74A6-4DBF-859C-B348D38F1647}" type="pres">
      <dgm:prSet presAssocID="{91729DC7-B3D9-4CC4-BC12-97BC1FEDBE02}" presName="parentLeftMargin" presStyleLbl="node1" presStyleIdx="3" presStyleCnt="5"/>
      <dgm:spPr/>
    </dgm:pt>
    <dgm:pt modelId="{7C01FFD0-32C5-4B70-B959-8BB219080181}" type="pres">
      <dgm:prSet presAssocID="{91729DC7-B3D9-4CC4-BC12-97BC1FEDBE02}" presName="parentText" presStyleLbl="node1" presStyleIdx="4" presStyleCnt="5">
        <dgm:presLayoutVars>
          <dgm:chMax val="0"/>
          <dgm:bulletEnabled val="1"/>
        </dgm:presLayoutVars>
      </dgm:prSet>
      <dgm:spPr/>
    </dgm:pt>
    <dgm:pt modelId="{1D7C6CD4-7455-47DB-BFF3-1A7158D00DEE}" type="pres">
      <dgm:prSet presAssocID="{91729DC7-B3D9-4CC4-BC12-97BC1FEDBE02}" presName="negativeSpace" presStyleCnt="0"/>
      <dgm:spPr/>
    </dgm:pt>
    <dgm:pt modelId="{06E1A8AC-DE0A-4ABD-94AE-C1219F53F2AA}" type="pres">
      <dgm:prSet presAssocID="{91729DC7-B3D9-4CC4-BC12-97BC1FEDBE02}" presName="childText" presStyleLbl="conFgAcc1" presStyleIdx="4" presStyleCnt="5">
        <dgm:presLayoutVars>
          <dgm:bulletEnabled val="1"/>
        </dgm:presLayoutVars>
      </dgm:prSet>
      <dgm:spPr/>
    </dgm:pt>
  </dgm:ptLst>
  <dgm:cxnLst>
    <dgm:cxn modelId="{41712F09-96DF-4F57-B827-D14B1475119E}" srcId="{7F5F6408-9AD6-4390-B09F-957A9F494770}" destId="{DE0A1425-7820-4DB8-9A93-BA573B143DD0}" srcOrd="1" destOrd="0" parTransId="{01997E62-2B7C-4FCC-8215-CD66E002B8D2}" sibTransId="{DC0CBA94-5053-47A5-B3EA-2CB67FF2EB77}"/>
    <dgm:cxn modelId="{BFA1AF24-1489-4A6D-BFC7-FDE0A13694FB}" type="presOf" srcId="{1BC9DC59-F4FC-45D2-8027-3888D8E1D55E}" destId="{1F56DFD6-C7D2-45B3-AA6B-8FBCC459161B}" srcOrd="0" destOrd="0" presId="urn:microsoft.com/office/officeart/2005/8/layout/list1"/>
    <dgm:cxn modelId="{68DA7127-7DB4-40B9-BAEC-315334554BC3}" type="presOf" srcId="{406BBE4A-EF56-4341-9C0C-0B12820C1EEF}" destId="{E2D9D9A7-C361-4480-AF8C-9BE2133007D1}" srcOrd="0" destOrd="0" presId="urn:microsoft.com/office/officeart/2005/8/layout/list1"/>
    <dgm:cxn modelId="{A2203D34-A06F-4188-96DE-B843C8EA0211}" type="presOf" srcId="{1BC9DC59-F4FC-45D2-8027-3888D8E1D55E}" destId="{1DE12CA8-CB22-4EE5-B916-7C93943160AB}" srcOrd="1" destOrd="0" presId="urn:microsoft.com/office/officeart/2005/8/layout/list1"/>
    <dgm:cxn modelId="{7FA5E334-5076-4439-BD9D-6C5FC20F32FF}" srcId="{7F5F6408-9AD6-4390-B09F-957A9F494770}" destId="{60B5D092-7284-4DE4-B2FC-97FDA0E18126}" srcOrd="3" destOrd="0" parTransId="{9B821DF6-E46B-41AA-BE71-89402FCD5674}" sibTransId="{287C5A72-6F68-4ACA-96CC-26C6F3FD6C27}"/>
    <dgm:cxn modelId="{2FAD7568-AF29-48C1-93BF-36BFAE958C90}" type="presOf" srcId="{406BBE4A-EF56-4341-9C0C-0B12820C1EEF}" destId="{9C7A885E-BF96-4773-836D-AEB2AE9BA536}" srcOrd="1" destOrd="0" presId="urn:microsoft.com/office/officeart/2005/8/layout/list1"/>
    <dgm:cxn modelId="{D909D649-D46C-442E-974C-8F199DD9CB76}" srcId="{7F5F6408-9AD6-4390-B09F-957A9F494770}" destId="{91729DC7-B3D9-4CC4-BC12-97BC1FEDBE02}" srcOrd="4" destOrd="0" parTransId="{EB84E039-F1A8-43C1-981E-5BCFFC4CEDDD}" sibTransId="{2861C4D1-5CC5-422F-BF92-D97FDB66D486}"/>
    <dgm:cxn modelId="{13DEAF72-6145-415B-9CD7-8DD8DFCDC6FE}" type="presOf" srcId="{60B5D092-7284-4DE4-B2FC-97FDA0E18126}" destId="{941A0B99-EE1F-47F0-85DB-FCD4623CBB57}" srcOrd="0" destOrd="0" presId="urn:microsoft.com/office/officeart/2005/8/layout/list1"/>
    <dgm:cxn modelId="{29A2B755-6A62-430E-A9BE-5D0A5BFF77E8}" type="presOf" srcId="{DE0A1425-7820-4DB8-9A93-BA573B143DD0}" destId="{D2DE6316-9537-4A27-846D-359CC8B61C13}" srcOrd="0" destOrd="0" presId="urn:microsoft.com/office/officeart/2005/8/layout/list1"/>
    <dgm:cxn modelId="{EF574987-F9A7-4861-8450-BDC4F8B5E4F7}" type="presOf" srcId="{91729DC7-B3D9-4CC4-BC12-97BC1FEDBE02}" destId="{7C01FFD0-32C5-4B70-B959-8BB219080181}" srcOrd="1" destOrd="0" presId="urn:microsoft.com/office/officeart/2005/8/layout/list1"/>
    <dgm:cxn modelId="{2297888F-E8B6-43EC-A7FF-3BCA20CD3921}" type="presOf" srcId="{7F5F6408-9AD6-4390-B09F-957A9F494770}" destId="{05209304-8C9A-4737-83A5-BEB15539560F}" srcOrd="0" destOrd="0" presId="urn:microsoft.com/office/officeart/2005/8/layout/list1"/>
    <dgm:cxn modelId="{9180759B-E924-4AE1-B7F7-FA5AD00D8A56}" type="presOf" srcId="{DE0A1425-7820-4DB8-9A93-BA573B143DD0}" destId="{19EE3544-3874-470C-A892-EA2C61F68CEC}" srcOrd="1" destOrd="0" presId="urn:microsoft.com/office/officeart/2005/8/layout/list1"/>
    <dgm:cxn modelId="{62C45CE7-440E-4A19-92E2-D5CBA44D392C}" type="presOf" srcId="{60B5D092-7284-4DE4-B2FC-97FDA0E18126}" destId="{2EED95CA-B54F-4837-A457-724467A635F8}" srcOrd="1" destOrd="0" presId="urn:microsoft.com/office/officeart/2005/8/layout/list1"/>
    <dgm:cxn modelId="{4F77FEF1-AAC6-48E4-BB31-3FC687F16B21}" srcId="{7F5F6408-9AD6-4390-B09F-957A9F494770}" destId="{1BC9DC59-F4FC-45D2-8027-3888D8E1D55E}" srcOrd="2" destOrd="0" parTransId="{91331625-E4B0-41B1-9764-DAF88B6506ED}" sibTransId="{30063402-9FB4-4163-83B6-E5553616EA1E}"/>
    <dgm:cxn modelId="{D24F56F6-DDB5-4F86-A1FE-E95B58D9E121}" srcId="{7F5F6408-9AD6-4390-B09F-957A9F494770}" destId="{406BBE4A-EF56-4341-9C0C-0B12820C1EEF}" srcOrd="0" destOrd="0" parTransId="{CD1B00E6-43D3-4E54-BCEC-89F55747C5FD}" sibTransId="{0D200870-9628-4C96-A32F-A65CD8965C33}"/>
    <dgm:cxn modelId="{6399DAF6-BEEA-4720-93A7-E3B0FCB4BE87}" type="presOf" srcId="{91729DC7-B3D9-4CC4-BC12-97BC1FEDBE02}" destId="{E9A84B2A-74A6-4DBF-859C-B348D38F1647}" srcOrd="0" destOrd="0" presId="urn:microsoft.com/office/officeart/2005/8/layout/list1"/>
    <dgm:cxn modelId="{93F01629-6868-43DD-A4E5-F9E80C5812AE}" type="presParOf" srcId="{05209304-8C9A-4737-83A5-BEB15539560F}" destId="{555E254E-F661-4A5E-ADD5-F36734E32A07}" srcOrd="0" destOrd="0" presId="urn:microsoft.com/office/officeart/2005/8/layout/list1"/>
    <dgm:cxn modelId="{643A9199-DDFB-4A14-B1F8-6A0B86D94DD1}" type="presParOf" srcId="{555E254E-F661-4A5E-ADD5-F36734E32A07}" destId="{E2D9D9A7-C361-4480-AF8C-9BE2133007D1}" srcOrd="0" destOrd="0" presId="urn:microsoft.com/office/officeart/2005/8/layout/list1"/>
    <dgm:cxn modelId="{B5AE784F-756E-493B-AE59-5BBC62A48A63}" type="presParOf" srcId="{555E254E-F661-4A5E-ADD5-F36734E32A07}" destId="{9C7A885E-BF96-4773-836D-AEB2AE9BA536}" srcOrd="1" destOrd="0" presId="urn:microsoft.com/office/officeart/2005/8/layout/list1"/>
    <dgm:cxn modelId="{D0737207-777B-49FB-81A2-B825383E008D}" type="presParOf" srcId="{05209304-8C9A-4737-83A5-BEB15539560F}" destId="{64C38E73-FDF6-407D-9C7A-1D86BEF8A731}" srcOrd="1" destOrd="0" presId="urn:microsoft.com/office/officeart/2005/8/layout/list1"/>
    <dgm:cxn modelId="{CA45E78A-2825-4A47-AD52-F9563BF2B852}" type="presParOf" srcId="{05209304-8C9A-4737-83A5-BEB15539560F}" destId="{8A22576B-7679-470A-96B3-FE69EF53EA5D}" srcOrd="2" destOrd="0" presId="urn:microsoft.com/office/officeart/2005/8/layout/list1"/>
    <dgm:cxn modelId="{730CFAFE-A568-4E01-8BD3-6810F2CE58FE}" type="presParOf" srcId="{05209304-8C9A-4737-83A5-BEB15539560F}" destId="{DEE21CBD-958E-4C63-92BC-4A1DE1928915}" srcOrd="3" destOrd="0" presId="urn:microsoft.com/office/officeart/2005/8/layout/list1"/>
    <dgm:cxn modelId="{30EE1797-CBEF-43F4-A161-918E4834E47D}" type="presParOf" srcId="{05209304-8C9A-4737-83A5-BEB15539560F}" destId="{553D1F4D-853B-4434-B99A-98E345A7F74A}" srcOrd="4" destOrd="0" presId="urn:microsoft.com/office/officeart/2005/8/layout/list1"/>
    <dgm:cxn modelId="{C00AF361-1878-4D6F-AEC3-C99EB18F81EF}" type="presParOf" srcId="{553D1F4D-853B-4434-B99A-98E345A7F74A}" destId="{D2DE6316-9537-4A27-846D-359CC8B61C13}" srcOrd="0" destOrd="0" presId="urn:microsoft.com/office/officeart/2005/8/layout/list1"/>
    <dgm:cxn modelId="{7CEA25E0-5549-46C4-B1E8-19EE13592E91}" type="presParOf" srcId="{553D1F4D-853B-4434-B99A-98E345A7F74A}" destId="{19EE3544-3874-470C-A892-EA2C61F68CEC}" srcOrd="1" destOrd="0" presId="urn:microsoft.com/office/officeart/2005/8/layout/list1"/>
    <dgm:cxn modelId="{1C982E50-55E4-4C67-8844-F60D8211B6F8}" type="presParOf" srcId="{05209304-8C9A-4737-83A5-BEB15539560F}" destId="{0FE49A06-D795-4685-81C9-2FBC222F1F02}" srcOrd="5" destOrd="0" presId="urn:microsoft.com/office/officeart/2005/8/layout/list1"/>
    <dgm:cxn modelId="{FA494DA6-6156-430F-B7B1-4170477F2411}" type="presParOf" srcId="{05209304-8C9A-4737-83A5-BEB15539560F}" destId="{932590F8-DF23-47A8-A0B8-AE7C6A5DA4F8}" srcOrd="6" destOrd="0" presId="urn:microsoft.com/office/officeart/2005/8/layout/list1"/>
    <dgm:cxn modelId="{C4910AF6-6A9C-4130-A657-49635BF9E3A7}" type="presParOf" srcId="{05209304-8C9A-4737-83A5-BEB15539560F}" destId="{539AEB62-5AC5-479E-AC33-0CBEE5577D76}" srcOrd="7" destOrd="0" presId="urn:microsoft.com/office/officeart/2005/8/layout/list1"/>
    <dgm:cxn modelId="{1DDDACE6-49E4-41E8-949A-68F04A714D28}" type="presParOf" srcId="{05209304-8C9A-4737-83A5-BEB15539560F}" destId="{D382DEE5-2887-423C-A4C1-D3D304F85476}" srcOrd="8" destOrd="0" presId="urn:microsoft.com/office/officeart/2005/8/layout/list1"/>
    <dgm:cxn modelId="{7476AC74-0D0D-4EBF-B38B-6644013AA5C0}" type="presParOf" srcId="{D382DEE5-2887-423C-A4C1-D3D304F85476}" destId="{1F56DFD6-C7D2-45B3-AA6B-8FBCC459161B}" srcOrd="0" destOrd="0" presId="urn:microsoft.com/office/officeart/2005/8/layout/list1"/>
    <dgm:cxn modelId="{E74E38C7-28E3-4FFE-9750-93029E894052}" type="presParOf" srcId="{D382DEE5-2887-423C-A4C1-D3D304F85476}" destId="{1DE12CA8-CB22-4EE5-B916-7C93943160AB}" srcOrd="1" destOrd="0" presId="urn:microsoft.com/office/officeart/2005/8/layout/list1"/>
    <dgm:cxn modelId="{2A99DAF0-4C32-415F-80D0-4727BCD20872}" type="presParOf" srcId="{05209304-8C9A-4737-83A5-BEB15539560F}" destId="{9B89F944-B906-4529-BCD4-2995A200A59B}" srcOrd="9" destOrd="0" presId="urn:microsoft.com/office/officeart/2005/8/layout/list1"/>
    <dgm:cxn modelId="{EAF5BA4C-3095-4B70-B247-668A84D6EC54}" type="presParOf" srcId="{05209304-8C9A-4737-83A5-BEB15539560F}" destId="{2E47BEEC-06FC-4915-BD85-7352CC0FE588}" srcOrd="10" destOrd="0" presId="urn:microsoft.com/office/officeart/2005/8/layout/list1"/>
    <dgm:cxn modelId="{26390580-4BAC-4E3C-A5B2-7A7A02EAFA06}" type="presParOf" srcId="{05209304-8C9A-4737-83A5-BEB15539560F}" destId="{03220D17-5EF1-485B-B8B0-71B9A875C83A}" srcOrd="11" destOrd="0" presId="urn:microsoft.com/office/officeart/2005/8/layout/list1"/>
    <dgm:cxn modelId="{BBA08812-1C1B-4A5B-A3FC-F139F55F9839}" type="presParOf" srcId="{05209304-8C9A-4737-83A5-BEB15539560F}" destId="{7EB5C8D3-5639-443E-8620-5DFB9994C836}" srcOrd="12" destOrd="0" presId="urn:microsoft.com/office/officeart/2005/8/layout/list1"/>
    <dgm:cxn modelId="{513F6404-004E-4668-B401-D9E5E7135FFF}" type="presParOf" srcId="{7EB5C8D3-5639-443E-8620-5DFB9994C836}" destId="{941A0B99-EE1F-47F0-85DB-FCD4623CBB57}" srcOrd="0" destOrd="0" presId="urn:microsoft.com/office/officeart/2005/8/layout/list1"/>
    <dgm:cxn modelId="{4E33B52D-01CE-46AE-8B33-45532612E877}" type="presParOf" srcId="{7EB5C8D3-5639-443E-8620-5DFB9994C836}" destId="{2EED95CA-B54F-4837-A457-724467A635F8}" srcOrd="1" destOrd="0" presId="urn:microsoft.com/office/officeart/2005/8/layout/list1"/>
    <dgm:cxn modelId="{69FFC120-091D-4D5D-BCF4-458033CC9208}" type="presParOf" srcId="{05209304-8C9A-4737-83A5-BEB15539560F}" destId="{C9954CAF-142F-41B9-B3EE-8FF8AC65179D}" srcOrd="13" destOrd="0" presId="urn:microsoft.com/office/officeart/2005/8/layout/list1"/>
    <dgm:cxn modelId="{D1B70495-F35D-4AFC-B6FD-1F232B6BBBB4}" type="presParOf" srcId="{05209304-8C9A-4737-83A5-BEB15539560F}" destId="{485596F8-CCED-4692-AA60-07A87E0424AB}" srcOrd="14" destOrd="0" presId="urn:microsoft.com/office/officeart/2005/8/layout/list1"/>
    <dgm:cxn modelId="{64567E75-D267-42C2-A0CB-24529351299B}" type="presParOf" srcId="{05209304-8C9A-4737-83A5-BEB15539560F}" destId="{50A27AC3-3EB5-4793-A40F-75DB57A48012}" srcOrd="15" destOrd="0" presId="urn:microsoft.com/office/officeart/2005/8/layout/list1"/>
    <dgm:cxn modelId="{896398BF-814F-49AA-966F-9C8CACE6DDBE}" type="presParOf" srcId="{05209304-8C9A-4737-83A5-BEB15539560F}" destId="{2849BD48-B6E6-465C-A4C1-831935B95E8F}" srcOrd="16" destOrd="0" presId="urn:microsoft.com/office/officeart/2005/8/layout/list1"/>
    <dgm:cxn modelId="{EAF2D06A-F39A-4F16-A06D-75A77778E791}" type="presParOf" srcId="{2849BD48-B6E6-465C-A4C1-831935B95E8F}" destId="{E9A84B2A-74A6-4DBF-859C-B348D38F1647}" srcOrd="0" destOrd="0" presId="urn:microsoft.com/office/officeart/2005/8/layout/list1"/>
    <dgm:cxn modelId="{77154FCF-A7B8-4243-B12D-29DA2AB775E0}" type="presParOf" srcId="{2849BD48-B6E6-465C-A4C1-831935B95E8F}" destId="{7C01FFD0-32C5-4B70-B959-8BB219080181}" srcOrd="1" destOrd="0" presId="urn:microsoft.com/office/officeart/2005/8/layout/list1"/>
    <dgm:cxn modelId="{47A7B6D0-39D4-411C-9C5F-E2680B7B4B2D}" type="presParOf" srcId="{05209304-8C9A-4737-83A5-BEB15539560F}" destId="{1D7C6CD4-7455-47DB-BFF3-1A7158D00DEE}" srcOrd="17" destOrd="0" presId="urn:microsoft.com/office/officeart/2005/8/layout/list1"/>
    <dgm:cxn modelId="{93376F1A-08AF-4C67-BAAA-0AE19EF70599}" type="presParOf" srcId="{05209304-8C9A-4737-83A5-BEB15539560F}" destId="{06E1A8AC-DE0A-4ABD-94AE-C1219F53F2AA}"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9D9A2A2-2AA7-40A1-8DD6-31C58E089A9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2666B0A-1737-4317-9AEB-F3DDDA951022}">
      <dgm:prSet/>
      <dgm:spPr/>
      <dgm:t>
        <a:bodyPr/>
        <a:lstStyle/>
        <a:p>
          <a:r>
            <a:rPr lang="en-US"/>
            <a:t>What internal factors influenced my decision?</a:t>
          </a:r>
        </a:p>
      </dgm:t>
    </dgm:pt>
    <dgm:pt modelId="{D6A10C4B-87AE-4493-9DA3-E0F9B8D34246}" type="parTrans" cxnId="{5E861AAB-C262-482B-84E7-5608311D60E5}">
      <dgm:prSet/>
      <dgm:spPr/>
      <dgm:t>
        <a:bodyPr/>
        <a:lstStyle/>
        <a:p>
          <a:endParaRPr lang="en-US"/>
        </a:p>
      </dgm:t>
    </dgm:pt>
    <dgm:pt modelId="{E5B19E09-BF54-4A9A-8B9E-69EF1C7A154B}" type="sibTrans" cxnId="{5E861AAB-C262-482B-84E7-5608311D60E5}">
      <dgm:prSet/>
      <dgm:spPr/>
      <dgm:t>
        <a:bodyPr/>
        <a:lstStyle/>
        <a:p>
          <a:endParaRPr lang="en-US"/>
        </a:p>
      </dgm:t>
    </dgm:pt>
    <dgm:pt modelId="{787DB254-2C21-4505-B184-FF9D44628A55}">
      <dgm:prSet/>
      <dgm:spPr/>
      <dgm:t>
        <a:bodyPr/>
        <a:lstStyle/>
        <a:p>
          <a:r>
            <a:rPr lang="en-US"/>
            <a:t>How was I feeling at the time?</a:t>
          </a:r>
        </a:p>
      </dgm:t>
    </dgm:pt>
    <dgm:pt modelId="{4A57C073-DAE0-4961-9FCE-3CDB14C85E91}" type="parTrans" cxnId="{5F7E9CA5-D351-499F-B1C9-159E192D49B5}">
      <dgm:prSet/>
      <dgm:spPr/>
      <dgm:t>
        <a:bodyPr/>
        <a:lstStyle/>
        <a:p>
          <a:endParaRPr lang="en-US"/>
        </a:p>
      </dgm:t>
    </dgm:pt>
    <dgm:pt modelId="{0F933565-1D78-45F2-A9CB-1D3418010F2D}" type="sibTrans" cxnId="{5F7E9CA5-D351-499F-B1C9-159E192D49B5}">
      <dgm:prSet/>
      <dgm:spPr/>
      <dgm:t>
        <a:bodyPr/>
        <a:lstStyle/>
        <a:p>
          <a:endParaRPr lang="en-US"/>
        </a:p>
      </dgm:t>
    </dgm:pt>
    <dgm:pt modelId="{42457466-7CE7-4737-B8C0-8981B586D4BF}">
      <dgm:prSet/>
      <dgm:spPr/>
      <dgm:t>
        <a:bodyPr/>
        <a:lstStyle/>
        <a:p>
          <a:r>
            <a:rPr lang="en-US"/>
            <a:t>Why was I feeling this way?</a:t>
          </a:r>
        </a:p>
      </dgm:t>
    </dgm:pt>
    <dgm:pt modelId="{F85443E8-6432-4A4A-AF91-563F0D5D5991}" type="parTrans" cxnId="{9647B563-B403-4D85-8616-BB5ECD1059FC}">
      <dgm:prSet/>
      <dgm:spPr/>
      <dgm:t>
        <a:bodyPr/>
        <a:lstStyle/>
        <a:p>
          <a:endParaRPr lang="en-US"/>
        </a:p>
      </dgm:t>
    </dgm:pt>
    <dgm:pt modelId="{02E5A7CE-DDED-4B72-966B-268471A37192}" type="sibTrans" cxnId="{9647B563-B403-4D85-8616-BB5ECD1059FC}">
      <dgm:prSet/>
      <dgm:spPr/>
      <dgm:t>
        <a:bodyPr/>
        <a:lstStyle/>
        <a:p>
          <a:endParaRPr lang="en-US"/>
        </a:p>
      </dgm:t>
    </dgm:pt>
    <dgm:pt modelId="{F7F458C7-53CC-4B69-AFAB-1BF515730BE2}" type="pres">
      <dgm:prSet presAssocID="{09D9A2A2-2AA7-40A1-8DD6-31C58E089A95}" presName="outerComposite" presStyleCnt="0">
        <dgm:presLayoutVars>
          <dgm:chMax val="5"/>
          <dgm:dir/>
          <dgm:resizeHandles val="exact"/>
        </dgm:presLayoutVars>
      </dgm:prSet>
      <dgm:spPr/>
    </dgm:pt>
    <dgm:pt modelId="{B5879DE8-6988-444F-8A58-89F41B3482C1}" type="pres">
      <dgm:prSet presAssocID="{09D9A2A2-2AA7-40A1-8DD6-31C58E089A95}" presName="dummyMaxCanvas" presStyleCnt="0">
        <dgm:presLayoutVars/>
      </dgm:prSet>
      <dgm:spPr/>
    </dgm:pt>
    <dgm:pt modelId="{229B69CD-CD2B-4075-A774-0419A9B50FF1}" type="pres">
      <dgm:prSet presAssocID="{09D9A2A2-2AA7-40A1-8DD6-31C58E089A95}" presName="ThreeNodes_1" presStyleLbl="node1" presStyleIdx="0" presStyleCnt="3">
        <dgm:presLayoutVars>
          <dgm:bulletEnabled val="1"/>
        </dgm:presLayoutVars>
      </dgm:prSet>
      <dgm:spPr/>
    </dgm:pt>
    <dgm:pt modelId="{23EA291E-551E-40C0-9AE6-8648F6207C51}" type="pres">
      <dgm:prSet presAssocID="{09D9A2A2-2AA7-40A1-8DD6-31C58E089A95}" presName="ThreeNodes_2" presStyleLbl="node1" presStyleIdx="1" presStyleCnt="3">
        <dgm:presLayoutVars>
          <dgm:bulletEnabled val="1"/>
        </dgm:presLayoutVars>
      </dgm:prSet>
      <dgm:spPr/>
    </dgm:pt>
    <dgm:pt modelId="{474A70BD-4F85-46F5-9248-E1F157EB98BE}" type="pres">
      <dgm:prSet presAssocID="{09D9A2A2-2AA7-40A1-8DD6-31C58E089A95}" presName="ThreeNodes_3" presStyleLbl="node1" presStyleIdx="2" presStyleCnt="3">
        <dgm:presLayoutVars>
          <dgm:bulletEnabled val="1"/>
        </dgm:presLayoutVars>
      </dgm:prSet>
      <dgm:spPr/>
    </dgm:pt>
    <dgm:pt modelId="{F57691CF-C23B-47FD-9272-654DF5D7D0BE}" type="pres">
      <dgm:prSet presAssocID="{09D9A2A2-2AA7-40A1-8DD6-31C58E089A95}" presName="ThreeConn_1-2" presStyleLbl="fgAccFollowNode1" presStyleIdx="0" presStyleCnt="2">
        <dgm:presLayoutVars>
          <dgm:bulletEnabled val="1"/>
        </dgm:presLayoutVars>
      </dgm:prSet>
      <dgm:spPr/>
    </dgm:pt>
    <dgm:pt modelId="{F47CC1C3-A36C-4D4E-A8F4-762C5B2F1C86}" type="pres">
      <dgm:prSet presAssocID="{09D9A2A2-2AA7-40A1-8DD6-31C58E089A95}" presName="ThreeConn_2-3" presStyleLbl="fgAccFollowNode1" presStyleIdx="1" presStyleCnt="2">
        <dgm:presLayoutVars>
          <dgm:bulletEnabled val="1"/>
        </dgm:presLayoutVars>
      </dgm:prSet>
      <dgm:spPr/>
    </dgm:pt>
    <dgm:pt modelId="{6809C0B9-2B5F-4CD4-9382-D06A10CB8B97}" type="pres">
      <dgm:prSet presAssocID="{09D9A2A2-2AA7-40A1-8DD6-31C58E089A95}" presName="ThreeNodes_1_text" presStyleLbl="node1" presStyleIdx="2" presStyleCnt="3">
        <dgm:presLayoutVars>
          <dgm:bulletEnabled val="1"/>
        </dgm:presLayoutVars>
      </dgm:prSet>
      <dgm:spPr/>
    </dgm:pt>
    <dgm:pt modelId="{6F5A32FE-79E2-4C02-9E02-CDF022F1BBBB}" type="pres">
      <dgm:prSet presAssocID="{09D9A2A2-2AA7-40A1-8DD6-31C58E089A95}" presName="ThreeNodes_2_text" presStyleLbl="node1" presStyleIdx="2" presStyleCnt="3">
        <dgm:presLayoutVars>
          <dgm:bulletEnabled val="1"/>
        </dgm:presLayoutVars>
      </dgm:prSet>
      <dgm:spPr/>
    </dgm:pt>
    <dgm:pt modelId="{208DDB3C-246D-4FAB-B271-EB18EE40ABBD}" type="pres">
      <dgm:prSet presAssocID="{09D9A2A2-2AA7-40A1-8DD6-31C58E089A95}" presName="ThreeNodes_3_text" presStyleLbl="node1" presStyleIdx="2" presStyleCnt="3">
        <dgm:presLayoutVars>
          <dgm:bulletEnabled val="1"/>
        </dgm:presLayoutVars>
      </dgm:prSet>
      <dgm:spPr/>
    </dgm:pt>
  </dgm:ptLst>
  <dgm:cxnLst>
    <dgm:cxn modelId="{9CD89C1A-4C83-4FDC-9815-42F789C366AF}" type="presOf" srcId="{D2666B0A-1737-4317-9AEB-F3DDDA951022}" destId="{229B69CD-CD2B-4075-A774-0419A9B50FF1}" srcOrd="0" destOrd="0" presId="urn:microsoft.com/office/officeart/2005/8/layout/vProcess5"/>
    <dgm:cxn modelId="{C5DF4D1E-6D30-4379-B442-8BBF0ECEBEAF}" type="presOf" srcId="{787DB254-2C21-4505-B184-FF9D44628A55}" destId="{23EA291E-551E-40C0-9AE6-8648F6207C51}" srcOrd="0" destOrd="0" presId="urn:microsoft.com/office/officeart/2005/8/layout/vProcess5"/>
    <dgm:cxn modelId="{9647B563-B403-4D85-8616-BB5ECD1059FC}" srcId="{09D9A2A2-2AA7-40A1-8DD6-31C58E089A95}" destId="{42457466-7CE7-4737-B8C0-8981B586D4BF}" srcOrd="2" destOrd="0" parTransId="{F85443E8-6432-4A4A-AF91-563F0D5D5991}" sibTransId="{02E5A7CE-DDED-4B72-966B-268471A37192}"/>
    <dgm:cxn modelId="{E0572146-7F0A-4DCD-A41C-C9ECB97AC4BC}" type="presOf" srcId="{787DB254-2C21-4505-B184-FF9D44628A55}" destId="{6F5A32FE-79E2-4C02-9E02-CDF022F1BBBB}" srcOrd="1" destOrd="0" presId="urn:microsoft.com/office/officeart/2005/8/layout/vProcess5"/>
    <dgm:cxn modelId="{EC112086-295F-489F-8E3A-94FB482D6BF7}" type="presOf" srcId="{0F933565-1D78-45F2-A9CB-1D3418010F2D}" destId="{F47CC1C3-A36C-4D4E-A8F4-762C5B2F1C86}" srcOrd="0" destOrd="0" presId="urn:microsoft.com/office/officeart/2005/8/layout/vProcess5"/>
    <dgm:cxn modelId="{BA4D1E9B-F005-434B-BA56-FCA2305188E4}" type="presOf" srcId="{42457466-7CE7-4737-B8C0-8981B586D4BF}" destId="{208DDB3C-246D-4FAB-B271-EB18EE40ABBD}" srcOrd="1" destOrd="0" presId="urn:microsoft.com/office/officeart/2005/8/layout/vProcess5"/>
    <dgm:cxn modelId="{5F7E9CA5-D351-499F-B1C9-159E192D49B5}" srcId="{09D9A2A2-2AA7-40A1-8DD6-31C58E089A95}" destId="{787DB254-2C21-4505-B184-FF9D44628A55}" srcOrd="1" destOrd="0" parTransId="{4A57C073-DAE0-4961-9FCE-3CDB14C85E91}" sibTransId="{0F933565-1D78-45F2-A9CB-1D3418010F2D}"/>
    <dgm:cxn modelId="{492516A8-EC77-4329-87CD-FF01DAF61E6A}" type="presOf" srcId="{D2666B0A-1737-4317-9AEB-F3DDDA951022}" destId="{6809C0B9-2B5F-4CD4-9382-D06A10CB8B97}" srcOrd="1" destOrd="0" presId="urn:microsoft.com/office/officeart/2005/8/layout/vProcess5"/>
    <dgm:cxn modelId="{5E861AAB-C262-482B-84E7-5608311D60E5}" srcId="{09D9A2A2-2AA7-40A1-8DD6-31C58E089A95}" destId="{D2666B0A-1737-4317-9AEB-F3DDDA951022}" srcOrd="0" destOrd="0" parTransId="{D6A10C4B-87AE-4493-9DA3-E0F9B8D34246}" sibTransId="{E5B19E09-BF54-4A9A-8B9E-69EF1C7A154B}"/>
    <dgm:cxn modelId="{A12F69C5-EA25-47FE-BED1-BA9EC5A55CA3}" type="presOf" srcId="{E5B19E09-BF54-4A9A-8B9E-69EF1C7A154B}" destId="{F57691CF-C23B-47FD-9272-654DF5D7D0BE}" srcOrd="0" destOrd="0" presId="urn:microsoft.com/office/officeart/2005/8/layout/vProcess5"/>
    <dgm:cxn modelId="{59371DCD-07E4-4043-8326-32ECFCC8AC4B}" type="presOf" srcId="{42457466-7CE7-4737-B8C0-8981B586D4BF}" destId="{474A70BD-4F85-46F5-9248-E1F157EB98BE}" srcOrd="0" destOrd="0" presId="urn:microsoft.com/office/officeart/2005/8/layout/vProcess5"/>
    <dgm:cxn modelId="{996B7CFE-FCC4-4522-A8A3-2AA54E1CCA3F}" type="presOf" srcId="{09D9A2A2-2AA7-40A1-8DD6-31C58E089A95}" destId="{F7F458C7-53CC-4B69-AFAB-1BF515730BE2}" srcOrd="0" destOrd="0" presId="urn:microsoft.com/office/officeart/2005/8/layout/vProcess5"/>
    <dgm:cxn modelId="{621C13FA-9163-4E87-A196-7A13E2824D97}" type="presParOf" srcId="{F7F458C7-53CC-4B69-AFAB-1BF515730BE2}" destId="{B5879DE8-6988-444F-8A58-89F41B3482C1}" srcOrd="0" destOrd="0" presId="urn:microsoft.com/office/officeart/2005/8/layout/vProcess5"/>
    <dgm:cxn modelId="{0BE42514-EC33-4345-8043-7E10F813AD7E}" type="presParOf" srcId="{F7F458C7-53CC-4B69-AFAB-1BF515730BE2}" destId="{229B69CD-CD2B-4075-A774-0419A9B50FF1}" srcOrd="1" destOrd="0" presId="urn:microsoft.com/office/officeart/2005/8/layout/vProcess5"/>
    <dgm:cxn modelId="{DCBF96BA-59D9-4C91-A63B-970527667393}" type="presParOf" srcId="{F7F458C7-53CC-4B69-AFAB-1BF515730BE2}" destId="{23EA291E-551E-40C0-9AE6-8648F6207C51}" srcOrd="2" destOrd="0" presId="urn:microsoft.com/office/officeart/2005/8/layout/vProcess5"/>
    <dgm:cxn modelId="{B1F25F84-0103-4EEE-AE77-36DCEDA78BF9}" type="presParOf" srcId="{F7F458C7-53CC-4B69-AFAB-1BF515730BE2}" destId="{474A70BD-4F85-46F5-9248-E1F157EB98BE}" srcOrd="3" destOrd="0" presId="urn:microsoft.com/office/officeart/2005/8/layout/vProcess5"/>
    <dgm:cxn modelId="{A6FF64CF-2B1A-4D94-9EC9-0368F1688CF6}" type="presParOf" srcId="{F7F458C7-53CC-4B69-AFAB-1BF515730BE2}" destId="{F57691CF-C23B-47FD-9272-654DF5D7D0BE}" srcOrd="4" destOrd="0" presId="urn:microsoft.com/office/officeart/2005/8/layout/vProcess5"/>
    <dgm:cxn modelId="{06FE0F30-CB9F-4346-AFD2-4F328F996023}" type="presParOf" srcId="{F7F458C7-53CC-4B69-AFAB-1BF515730BE2}" destId="{F47CC1C3-A36C-4D4E-A8F4-762C5B2F1C86}" srcOrd="5" destOrd="0" presId="urn:microsoft.com/office/officeart/2005/8/layout/vProcess5"/>
    <dgm:cxn modelId="{089A76DF-85B8-4B76-A025-7E8804F04A58}" type="presParOf" srcId="{F7F458C7-53CC-4B69-AFAB-1BF515730BE2}" destId="{6809C0B9-2B5F-4CD4-9382-D06A10CB8B97}" srcOrd="6" destOrd="0" presId="urn:microsoft.com/office/officeart/2005/8/layout/vProcess5"/>
    <dgm:cxn modelId="{21DF02C1-8D8C-43E8-AC66-68B0B0A101EF}" type="presParOf" srcId="{F7F458C7-53CC-4B69-AFAB-1BF515730BE2}" destId="{6F5A32FE-79E2-4C02-9E02-CDF022F1BBBB}" srcOrd="7" destOrd="0" presId="urn:microsoft.com/office/officeart/2005/8/layout/vProcess5"/>
    <dgm:cxn modelId="{C7560E01-8486-4AFC-AA28-E65D53437765}" type="presParOf" srcId="{F7F458C7-53CC-4B69-AFAB-1BF515730BE2}" destId="{208DDB3C-246D-4FAB-B271-EB18EE40ABB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F52E58E-4496-4673-9ABA-9BA62BD293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C7E2FD-46BA-4CAA-A041-1D4ACD59289C}">
      <dgm:prSet/>
      <dgm:spPr/>
      <dgm:t>
        <a:bodyPr/>
        <a:lstStyle/>
        <a:p>
          <a:r>
            <a:rPr lang="en-US"/>
            <a:t>To what extend did my actions in this instance match my wider beliefs?</a:t>
          </a:r>
        </a:p>
      </dgm:t>
    </dgm:pt>
    <dgm:pt modelId="{271D8192-9856-44AB-BDD1-11CAAEF7784D}" type="parTrans" cxnId="{95F59CAD-6146-467D-B6F7-FDE4555E2D4D}">
      <dgm:prSet/>
      <dgm:spPr/>
      <dgm:t>
        <a:bodyPr/>
        <a:lstStyle/>
        <a:p>
          <a:endParaRPr lang="en-US"/>
        </a:p>
      </dgm:t>
    </dgm:pt>
    <dgm:pt modelId="{DC6C2B2A-1C93-443A-B40D-ACAD5FE2E707}" type="sibTrans" cxnId="{95F59CAD-6146-467D-B6F7-FDE4555E2D4D}">
      <dgm:prSet/>
      <dgm:spPr/>
      <dgm:t>
        <a:bodyPr/>
        <a:lstStyle/>
        <a:p>
          <a:endParaRPr lang="en-US"/>
        </a:p>
      </dgm:t>
    </dgm:pt>
    <dgm:pt modelId="{EADC8339-44E2-4439-865A-559E6BA50C81}">
      <dgm:prSet/>
      <dgm:spPr/>
      <dgm:t>
        <a:bodyPr/>
        <a:lstStyle/>
        <a:p>
          <a:r>
            <a:rPr lang="en-US"/>
            <a:t>Was I acting uncharacteristically? </a:t>
          </a:r>
        </a:p>
      </dgm:t>
    </dgm:pt>
    <dgm:pt modelId="{FA9B4E2A-BD11-4398-B996-5C345736657A}" type="parTrans" cxnId="{73305B19-2B8B-419C-B34E-1F16645467BC}">
      <dgm:prSet/>
      <dgm:spPr/>
      <dgm:t>
        <a:bodyPr/>
        <a:lstStyle/>
        <a:p>
          <a:endParaRPr lang="en-US"/>
        </a:p>
      </dgm:t>
    </dgm:pt>
    <dgm:pt modelId="{6F673C81-9F95-42C9-9B13-3B9EE032E015}" type="sibTrans" cxnId="{73305B19-2B8B-419C-B34E-1F16645467BC}">
      <dgm:prSet/>
      <dgm:spPr/>
      <dgm:t>
        <a:bodyPr/>
        <a:lstStyle/>
        <a:p>
          <a:endParaRPr lang="en-US"/>
        </a:p>
      </dgm:t>
    </dgm:pt>
    <dgm:pt modelId="{C3EC320E-31EB-4F14-BB7E-938C0ACBF4A1}">
      <dgm:prSet/>
      <dgm:spPr/>
      <dgm:t>
        <a:bodyPr/>
        <a:lstStyle/>
        <a:p>
          <a:r>
            <a:rPr lang="en-US"/>
            <a:t>If so, what cause this to happen? </a:t>
          </a:r>
        </a:p>
      </dgm:t>
    </dgm:pt>
    <dgm:pt modelId="{EDE0917F-6175-4E93-A536-E14F136291A9}" type="parTrans" cxnId="{8843283B-ABD2-408D-9B2E-F6473891D48E}">
      <dgm:prSet/>
      <dgm:spPr/>
      <dgm:t>
        <a:bodyPr/>
        <a:lstStyle/>
        <a:p>
          <a:endParaRPr lang="en-US"/>
        </a:p>
      </dgm:t>
    </dgm:pt>
    <dgm:pt modelId="{AC89C8ED-D8E3-4052-A08E-7E21FE68CAA0}" type="sibTrans" cxnId="{8843283B-ABD2-408D-9B2E-F6473891D48E}">
      <dgm:prSet/>
      <dgm:spPr/>
      <dgm:t>
        <a:bodyPr/>
        <a:lstStyle/>
        <a:p>
          <a:endParaRPr lang="en-US"/>
        </a:p>
      </dgm:t>
    </dgm:pt>
    <dgm:pt modelId="{58745CD5-DFF1-4C88-825A-ED5A8069216C}">
      <dgm:prSet/>
      <dgm:spPr/>
      <dgm:t>
        <a:bodyPr/>
        <a:lstStyle/>
        <a:p>
          <a:r>
            <a:rPr lang="en-US"/>
            <a:t>Did I act with best intentions? (Act and intent)</a:t>
          </a:r>
        </a:p>
      </dgm:t>
    </dgm:pt>
    <dgm:pt modelId="{515B8BDE-55DC-4176-B345-EA810AA5A784}" type="parTrans" cxnId="{237CB163-6D4B-4BF5-A4FE-2A42F31A13F5}">
      <dgm:prSet/>
      <dgm:spPr/>
      <dgm:t>
        <a:bodyPr/>
        <a:lstStyle/>
        <a:p>
          <a:endParaRPr lang="en-US"/>
        </a:p>
      </dgm:t>
    </dgm:pt>
    <dgm:pt modelId="{7DE7C2B0-E2C3-4305-BAEC-DC453F258CD5}" type="sibTrans" cxnId="{237CB163-6D4B-4BF5-A4FE-2A42F31A13F5}">
      <dgm:prSet/>
      <dgm:spPr/>
      <dgm:t>
        <a:bodyPr/>
        <a:lstStyle/>
        <a:p>
          <a:endParaRPr lang="en-US"/>
        </a:p>
      </dgm:t>
    </dgm:pt>
    <dgm:pt modelId="{55F4B128-2F2C-4B18-83F3-71B109B2BE80}" type="pres">
      <dgm:prSet presAssocID="{3F52E58E-4496-4673-9ABA-9BA62BD29366}" presName="linear" presStyleCnt="0">
        <dgm:presLayoutVars>
          <dgm:animLvl val="lvl"/>
          <dgm:resizeHandles val="exact"/>
        </dgm:presLayoutVars>
      </dgm:prSet>
      <dgm:spPr/>
    </dgm:pt>
    <dgm:pt modelId="{4BE5CB4A-8C24-4F13-B8F2-86C2CDFAD5A1}" type="pres">
      <dgm:prSet presAssocID="{83C7E2FD-46BA-4CAA-A041-1D4ACD59289C}" presName="parentText" presStyleLbl="node1" presStyleIdx="0" presStyleCnt="4">
        <dgm:presLayoutVars>
          <dgm:chMax val="0"/>
          <dgm:bulletEnabled val="1"/>
        </dgm:presLayoutVars>
      </dgm:prSet>
      <dgm:spPr/>
    </dgm:pt>
    <dgm:pt modelId="{7D9ECDA6-4497-4D34-A48C-1E9CA730FCB3}" type="pres">
      <dgm:prSet presAssocID="{DC6C2B2A-1C93-443A-B40D-ACAD5FE2E707}" presName="spacer" presStyleCnt="0"/>
      <dgm:spPr/>
    </dgm:pt>
    <dgm:pt modelId="{328648EB-999B-4803-8DF7-5201F90F157E}" type="pres">
      <dgm:prSet presAssocID="{EADC8339-44E2-4439-865A-559E6BA50C81}" presName="parentText" presStyleLbl="node1" presStyleIdx="1" presStyleCnt="4">
        <dgm:presLayoutVars>
          <dgm:chMax val="0"/>
          <dgm:bulletEnabled val="1"/>
        </dgm:presLayoutVars>
      </dgm:prSet>
      <dgm:spPr/>
    </dgm:pt>
    <dgm:pt modelId="{9B24AD62-CF6D-453A-B15A-284E09A924FD}" type="pres">
      <dgm:prSet presAssocID="{6F673C81-9F95-42C9-9B13-3B9EE032E015}" presName="spacer" presStyleCnt="0"/>
      <dgm:spPr/>
    </dgm:pt>
    <dgm:pt modelId="{53EE417C-ED02-4F9B-9DB3-239E9A24BBCC}" type="pres">
      <dgm:prSet presAssocID="{C3EC320E-31EB-4F14-BB7E-938C0ACBF4A1}" presName="parentText" presStyleLbl="node1" presStyleIdx="2" presStyleCnt="4">
        <dgm:presLayoutVars>
          <dgm:chMax val="0"/>
          <dgm:bulletEnabled val="1"/>
        </dgm:presLayoutVars>
      </dgm:prSet>
      <dgm:spPr/>
    </dgm:pt>
    <dgm:pt modelId="{0B544252-E5D5-4144-A3C5-5182D9B67ABC}" type="pres">
      <dgm:prSet presAssocID="{AC89C8ED-D8E3-4052-A08E-7E21FE68CAA0}" presName="spacer" presStyleCnt="0"/>
      <dgm:spPr/>
    </dgm:pt>
    <dgm:pt modelId="{CB4963DE-D4D6-4FCE-BF8C-1740036E37A9}" type="pres">
      <dgm:prSet presAssocID="{58745CD5-DFF1-4C88-825A-ED5A8069216C}" presName="parentText" presStyleLbl="node1" presStyleIdx="3" presStyleCnt="4">
        <dgm:presLayoutVars>
          <dgm:chMax val="0"/>
          <dgm:bulletEnabled val="1"/>
        </dgm:presLayoutVars>
      </dgm:prSet>
      <dgm:spPr/>
    </dgm:pt>
  </dgm:ptLst>
  <dgm:cxnLst>
    <dgm:cxn modelId="{6F229004-A34B-418C-9DC4-6898ADCE41AA}" type="presOf" srcId="{83C7E2FD-46BA-4CAA-A041-1D4ACD59289C}" destId="{4BE5CB4A-8C24-4F13-B8F2-86C2CDFAD5A1}" srcOrd="0" destOrd="0" presId="urn:microsoft.com/office/officeart/2005/8/layout/vList2"/>
    <dgm:cxn modelId="{73305B19-2B8B-419C-B34E-1F16645467BC}" srcId="{3F52E58E-4496-4673-9ABA-9BA62BD29366}" destId="{EADC8339-44E2-4439-865A-559E6BA50C81}" srcOrd="1" destOrd="0" parTransId="{FA9B4E2A-BD11-4398-B996-5C345736657A}" sibTransId="{6F673C81-9F95-42C9-9B13-3B9EE032E015}"/>
    <dgm:cxn modelId="{61F54C20-B4DE-421E-9F44-257B43BBFD11}" type="presOf" srcId="{58745CD5-DFF1-4C88-825A-ED5A8069216C}" destId="{CB4963DE-D4D6-4FCE-BF8C-1740036E37A9}" srcOrd="0" destOrd="0" presId="urn:microsoft.com/office/officeart/2005/8/layout/vList2"/>
    <dgm:cxn modelId="{CA987F34-0641-4909-B5FE-FB945CB039AA}" type="presOf" srcId="{C3EC320E-31EB-4F14-BB7E-938C0ACBF4A1}" destId="{53EE417C-ED02-4F9B-9DB3-239E9A24BBCC}" srcOrd="0" destOrd="0" presId="urn:microsoft.com/office/officeart/2005/8/layout/vList2"/>
    <dgm:cxn modelId="{8843283B-ABD2-408D-9B2E-F6473891D48E}" srcId="{3F52E58E-4496-4673-9ABA-9BA62BD29366}" destId="{C3EC320E-31EB-4F14-BB7E-938C0ACBF4A1}" srcOrd="2" destOrd="0" parTransId="{EDE0917F-6175-4E93-A536-E14F136291A9}" sibTransId="{AC89C8ED-D8E3-4052-A08E-7E21FE68CAA0}"/>
    <dgm:cxn modelId="{237CB163-6D4B-4BF5-A4FE-2A42F31A13F5}" srcId="{3F52E58E-4496-4673-9ABA-9BA62BD29366}" destId="{58745CD5-DFF1-4C88-825A-ED5A8069216C}" srcOrd="3" destOrd="0" parTransId="{515B8BDE-55DC-4176-B345-EA810AA5A784}" sibTransId="{7DE7C2B0-E2C3-4305-BAEC-DC453F258CD5}"/>
    <dgm:cxn modelId="{F19E8744-59D5-4E0C-94E9-8353E60C7ECB}" type="presOf" srcId="{3F52E58E-4496-4673-9ABA-9BA62BD29366}" destId="{55F4B128-2F2C-4B18-83F3-71B109B2BE80}" srcOrd="0" destOrd="0" presId="urn:microsoft.com/office/officeart/2005/8/layout/vList2"/>
    <dgm:cxn modelId="{95F59CAD-6146-467D-B6F7-FDE4555E2D4D}" srcId="{3F52E58E-4496-4673-9ABA-9BA62BD29366}" destId="{83C7E2FD-46BA-4CAA-A041-1D4ACD59289C}" srcOrd="0" destOrd="0" parTransId="{271D8192-9856-44AB-BDD1-11CAAEF7784D}" sibTransId="{DC6C2B2A-1C93-443A-B40D-ACAD5FE2E707}"/>
    <dgm:cxn modelId="{A16E70E7-84F6-4C21-A908-622B6D5D8916}" type="presOf" srcId="{EADC8339-44E2-4439-865A-559E6BA50C81}" destId="{328648EB-999B-4803-8DF7-5201F90F157E}" srcOrd="0" destOrd="0" presId="urn:microsoft.com/office/officeart/2005/8/layout/vList2"/>
    <dgm:cxn modelId="{E4E761A9-1803-445B-8483-289CC2E66E6F}" type="presParOf" srcId="{55F4B128-2F2C-4B18-83F3-71B109B2BE80}" destId="{4BE5CB4A-8C24-4F13-B8F2-86C2CDFAD5A1}" srcOrd="0" destOrd="0" presId="urn:microsoft.com/office/officeart/2005/8/layout/vList2"/>
    <dgm:cxn modelId="{976D297B-85EA-4065-AC01-004979B95AFC}" type="presParOf" srcId="{55F4B128-2F2C-4B18-83F3-71B109B2BE80}" destId="{7D9ECDA6-4497-4D34-A48C-1E9CA730FCB3}" srcOrd="1" destOrd="0" presId="urn:microsoft.com/office/officeart/2005/8/layout/vList2"/>
    <dgm:cxn modelId="{B81617E8-E682-48A6-B1FE-669DE88F96DE}" type="presParOf" srcId="{55F4B128-2F2C-4B18-83F3-71B109B2BE80}" destId="{328648EB-999B-4803-8DF7-5201F90F157E}" srcOrd="2" destOrd="0" presId="urn:microsoft.com/office/officeart/2005/8/layout/vList2"/>
    <dgm:cxn modelId="{435CDBB7-81C8-4590-A95A-EB3E4CB21F36}" type="presParOf" srcId="{55F4B128-2F2C-4B18-83F3-71B109B2BE80}" destId="{9B24AD62-CF6D-453A-B15A-284E09A924FD}" srcOrd="3" destOrd="0" presId="urn:microsoft.com/office/officeart/2005/8/layout/vList2"/>
    <dgm:cxn modelId="{8D88BAC7-E3F0-44B3-AFF2-5021EBE0A523}" type="presParOf" srcId="{55F4B128-2F2C-4B18-83F3-71B109B2BE80}" destId="{53EE417C-ED02-4F9B-9DB3-239E9A24BBCC}" srcOrd="4" destOrd="0" presId="urn:microsoft.com/office/officeart/2005/8/layout/vList2"/>
    <dgm:cxn modelId="{D10CA037-4F9D-404F-8430-CD14AD66F13E}" type="presParOf" srcId="{55F4B128-2F2C-4B18-83F3-71B109B2BE80}" destId="{0B544252-E5D5-4144-A3C5-5182D9B67ABC}" srcOrd="5" destOrd="0" presId="urn:microsoft.com/office/officeart/2005/8/layout/vList2"/>
    <dgm:cxn modelId="{AC2A6D0E-4D6C-487D-A236-3DB0CA425B05}" type="presParOf" srcId="{55F4B128-2F2C-4B18-83F3-71B109B2BE80}" destId="{CB4963DE-D4D6-4FCE-BF8C-1740036E37A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3C04280-6AD5-4501-AE73-5F50BBB1FB6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F7ED485-0023-43A9-A7E1-BB871B1A501C}">
      <dgm:prSet/>
      <dgm:spPr/>
      <dgm:t>
        <a:bodyPr/>
        <a:lstStyle/>
        <a:p>
          <a:r>
            <a:rPr lang="en-US"/>
            <a:t>What outside influences were at work?</a:t>
          </a:r>
        </a:p>
      </dgm:t>
    </dgm:pt>
    <dgm:pt modelId="{04FA784E-2ABB-4152-AB96-5C0127503AE6}" type="parTrans" cxnId="{B7EC259C-96A6-45EF-A9F9-2CFF92768B27}">
      <dgm:prSet/>
      <dgm:spPr/>
      <dgm:t>
        <a:bodyPr/>
        <a:lstStyle/>
        <a:p>
          <a:endParaRPr lang="en-US"/>
        </a:p>
      </dgm:t>
    </dgm:pt>
    <dgm:pt modelId="{29CE23A6-9ABB-4E4E-B12A-E8D42A520CC3}" type="sibTrans" cxnId="{B7EC259C-96A6-45EF-A9F9-2CFF92768B27}">
      <dgm:prSet/>
      <dgm:spPr/>
      <dgm:t>
        <a:bodyPr/>
        <a:lstStyle/>
        <a:p>
          <a:endParaRPr lang="en-US"/>
        </a:p>
      </dgm:t>
    </dgm:pt>
    <dgm:pt modelId="{5D0C5405-470F-415B-A06C-22A0033C71D7}">
      <dgm:prSet/>
      <dgm:spPr/>
      <dgm:t>
        <a:bodyPr/>
        <a:lstStyle/>
        <a:p>
          <a:r>
            <a:rPr lang="en-US"/>
            <a:t>Were those influences reasonable?</a:t>
          </a:r>
        </a:p>
      </dgm:t>
    </dgm:pt>
    <dgm:pt modelId="{FCA21195-ED87-414A-938E-EF0A4BB59113}" type="parTrans" cxnId="{6AB016BD-8CF9-4E26-8AA7-36D40F6A66A9}">
      <dgm:prSet/>
      <dgm:spPr/>
      <dgm:t>
        <a:bodyPr/>
        <a:lstStyle/>
        <a:p>
          <a:endParaRPr lang="en-US"/>
        </a:p>
      </dgm:t>
    </dgm:pt>
    <dgm:pt modelId="{27DBE6C7-6601-4F0C-8686-0F7DBE4FC1B0}" type="sibTrans" cxnId="{6AB016BD-8CF9-4E26-8AA7-36D40F6A66A9}">
      <dgm:prSet/>
      <dgm:spPr/>
      <dgm:t>
        <a:bodyPr/>
        <a:lstStyle/>
        <a:p>
          <a:endParaRPr lang="en-US"/>
        </a:p>
      </dgm:t>
    </dgm:pt>
    <dgm:pt modelId="{B338B2B7-029B-4B27-B828-B15E52B4D7A0}">
      <dgm:prSet/>
      <dgm:spPr/>
      <dgm:t>
        <a:bodyPr/>
        <a:lstStyle/>
        <a:p>
          <a:r>
            <a:rPr lang="en-US"/>
            <a:t>Who/what informed my actions?</a:t>
          </a:r>
        </a:p>
      </dgm:t>
    </dgm:pt>
    <dgm:pt modelId="{1FEDCA6D-4C9E-45E8-A710-833B2599A6B1}" type="parTrans" cxnId="{72B9D464-76A0-462F-948C-229349874299}">
      <dgm:prSet/>
      <dgm:spPr/>
      <dgm:t>
        <a:bodyPr/>
        <a:lstStyle/>
        <a:p>
          <a:endParaRPr lang="en-US"/>
        </a:p>
      </dgm:t>
    </dgm:pt>
    <dgm:pt modelId="{67598E40-6597-4FA2-BD33-5DACCD804918}" type="sibTrans" cxnId="{72B9D464-76A0-462F-948C-229349874299}">
      <dgm:prSet/>
      <dgm:spPr/>
      <dgm:t>
        <a:bodyPr/>
        <a:lstStyle/>
        <a:p>
          <a:endParaRPr lang="en-US"/>
        </a:p>
      </dgm:t>
    </dgm:pt>
    <dgm:pt modelId="{F0F48CDD-900E-4698-B3B2-472587F403AA}">
      <dgm:prSet/>
      <dgm:spPr/>
      <dgm:t>
        <a:bodyPr/>
        <a:lstStyle/>
        <a:p>
          <a:r>
            <a:rPr lang="en-US"/>
            <a:t>Would I have acted differently with different information?</a:t>
          </a:r>
        </a:p>
      </dgm:t>
    </dgm:pt>
    <dgm:pt modelId="{FCB6CDC4-27A0-4EEF-AC67-933DC8338113}" type="parTrans" cxnId="{850F80F0-2FB1-48B2-B627-8D386B99FCD3}">
      <dgm:prSet/>
      <dgm:spPr/>
      <dgm:t>
        <a:bodyPr/>
        <a:lstStyle/>
        <a:p>
          <a:endParaRPr lang="en-US"/>
        </a:p>
      </dgm:t>
    </dgm:pt>
    <dgm:pt modelId="{D60431B5-4CA9-4251-A8CE-9EE4A9C17670}" type="sibTrans" cxnId="{850F80F0-2FB1-48B2-B627-8D386B99FCD3}">
      <dgm:prSet/>
      <dgm:spPr/>
      <dgm:t>
        <a:bodyPr/>
        <a:lstStyle/>
        <a:p>
          <a:endParaRPr lang="en-US"/>
        </a:p>
      </dgm:t>
    </dgm:pt>
    <dgm:pt modelId="{A111ECA7-C2FD-45B2-B4C5-3E7C06947F65}">
      <dgm:prSet/>
      <dgm:spPr/>
      <dgm:t>
        <a:bodyPr/>
        <a:lstStyle/>
        <a:p>
          <a:r>
            <a:rPr lang="en-US"/>
            <a:t>How could I act more positively in future?</a:t>
          </a:r>
        </a:p>
      </dgm:t>
    </dgm:pt>
    <dgm:pt modelId="{A8B3A005-7441-42AC-BABA-B48446C551C3}" type="parTrans" cxnId="{EA15BA67-B39C-45BC-8B75-90DC34922B9F}">
      <dgm:prSet/>
      <dgm:spPr/>
      <dgm:t>
        <a:bodyPr/>
        <a:lstStyle/>
        <a:p>
          <a:endParaRPr lang="en-US"/>
        </a:p>
      </dgm:t>
    </dgm:pt>
    <dgm:pt modelId="{3DA8A36B-1DF5-41FB-9647-8FA07E73EBDA}" type="sibTrans" cxnId="{EA15BA67-B39C-45BC-8B75-90DC34922B9F}">
      <dgm:prSet/>
      <dgm:spPr/>
      <dgm:t>
        <a:bodyPr/>
        <a:lstStyle/>
        <a:p>
          <a:endParaRPr lang="en-US"/>
        </a:p>
      </dgm:t>
    </dgm:pt>
    <dgm:pt modelId="{F6CB196D-338F-4154-BF05-BD58004D5EAF}">
      <dgm:prSet/>
      <dgm:spPr/>
      <dgm:t>
        <a:bodyPr/>
        <a:lstStyle/>
        <a:p>
          <a:r>
            <a:rPr lang="en-US"/>
            <a:t>How has this event changed me?</a:t>
          </a:r>
        </a:p>
      </dgm:t>
    </dgm:pt>
    <dgm:pt modelId="{67B4B13B-BBA1-40FB-A1A1-2CB79A55299D}" type="parTrans" cxnId="{506FE70D-376B-407F-B543-8DB6F8C36F5E}">
      <dgm:prSet/>
      <dgm:spPr/>
      <dgm:t>
        <a:bodyPr/>
        <a:lstStyle/>
        <a:p>
          <a:endParaRPr lang="en-US"/>
        </a:p>
      </dgm:t>
    </dgm:pt>
    <dgm:pt modelId="{5E6F1741-3C7D-47CA-9801-CBC0DF3BD5AB}" type="sibTrans" cxnId="{506FE70D-376B-407F-B543-8DB6F8C36F5E}">
      <dgm:prSet/>
      <dgm:spPr/>
      <dgm:t>
        <a:bodyPr/>
        <a:lstStyle/>
        <a:p>
          <a:endParaRPr lang="en-US"/>
        </a:p>
      </dgm:t>
    </dgm:pt>
    <dgm:pt modelId="{FC198C50-CED6-4271-86FC-64B777A51AE6}" type="pres">
      <dgm:prSet presAssocID="{E3C04280-6AD5-4501-AE73-5F50BBB1FB60}" presName="linear" presStyleCnt="0">
        <dgm:presLayoutVars>
          <dgm:animLvl val="lvl"/>
          <dgm:resizeHandles val="exact"/>
        </dgm:presLayoutVars>
      </dgm:prSet>
      <dgm:spPr/>
    </dgm:pt>
    <dgm:pt modelId="{D1EDBE80-E8F4-4382-BA81-00640BA9D4E5}" type="pres">
      <dgm:prSet presAssocID="{2F7ED485-0023-43A9-A7E1-BB871B1A501C}" presName="parentText" presStyleLbl="node1" presStyleIdx="0" presStyleCnt="6">
        <dgm:presLayoutVars>
          <dgm:chMax val="0"/>
          <dgm:bulletEnabled val="1"/>
        </dgm:presLayoutVars>
      </dgm:prSet>
      <dgm:spPr/>
    </dgm:pt>
    <dgm:pt modelId="{C53C8CAD-48AE-419A-B965-55410BEB8404}" type="pres">
      <dgm:prSet presAssocID="{29CE23A6-9ABB-4E4E-B12A-E8D42A520CC3}" presName="spacer" presStyleCnt="0"/>
      <dgm:spPr/>
    </dgm:pt>
    <dgm:pt modelId="{18F0DDAC-D58F-484A-84DF-F99A0A372D7B}" type="pres">
      <dgm:prSet presAssocID="{5D0C5405-470F-415B-A06C-22A0033C71D7}" presName="parentText" presStyleLbl="node1" presStyleIdx="1" presStyleCnt="6">
        <dgm:presLayoutVars>
          <dgm:chMax val="0"/>
          <dgm:bulletEnabled val="1"/>
        </dgm:presLayoutVars>
      </dgm:prSet>
      <dgm:spPr/>
    </dgm:pt>
    <dgm:pt modelId="{86F6BC6C-8A27-4FB8-A144-95B311B0A360}" type="pres">
      <dgm:prSet presAssocID="{27DBE6C7-6601-4F0C-8686-0F7DBE4FC1B0}" presName="spacer" presStyleCnt="0"/>
      <dgm:spPr/>
    </dgm:pt>
    <dgm:pt modelId="{87650AB2-55B2-411D-B973-F5D8971000FA}" type="pres">
      <dgm:prSet presAssocID="{B338B2B7-029B-4B27-B828-B15E52B4D7A0}" presName="parentText" presStyleLbl="node1" presStyleIdx="2" presStyleCnt="6">
        <dgm:presLayoutVars>
          <dgm:chMax val="0"/>
          <dgm:bulletEnabled val="1"/>
        </dgm:presLayoutVars>
      </dgm:prSet>
      <dgm:spPr/>
    </dgm:pt>
    <dgm:pt modelId="{B459728F-3D25-47BB-9BCB-12CBA6DF5730}" type="pres">
      <dgm:prSet presAssocID="{67598E40-6597-4FA2-BD33-5DACCD804918}" presName="spacer" presStyleCnt="0"/>
      <dgm:spPr/>
    </dgm:pt>
    <dgm:pt modelId="{75B2DCD0-0441-4306-B828-16B811C2F653}" type="pres">
      <dgm:prSet presAssocID="{F0F48CDD-900E-4698-B3B2-472587F403AA}" presName="parentText" presStyleLbl="node1" presStyleIdx="3" presStyleCnt="6">
        <dgm:presLayoutVars>
          <dgm:chMax val="0"/>
          <dgm:bulletEnabled val="1"/>
        </dgm:presLayoutVars>
      </dgm:prSet>
      <dgm:spPr/>
    </dgm:pt>
    <dgm:pt modelId="{E9483438-E19D-4BE4-852D-F0158C2302B0}" type="pres">
      <dgm:prSet presAssocID="{D60431B5-4CA9-4251-A8CE-9EE4A9C17670}" presName="spacer" presStyleCnt="0"/>
      <dgm:spPr/>
    </dgm:pt>
    <dgm:pt modelId="{2E495B80-35F8-45DC-BC3F-0D68C4C8D31A}" type="pres">
      <dgm:prSet presAssocID="{A111ECA7-C2FD-45B2-B4C5-3E7C06947F65}" presName="parentText" presStyleLbl="node1" presStyleIdx="4" presStyleCnt="6">
        <dgm:presLayoutVars>
          <dgm:chMax val="0"/>
          <dgm:bulletEnabled val="1"/>
        </dgm:presLayoutVars>
      </dgm:prSet>
      <dgm:spPr/>
    </dgm:pt>
    <dgm:pt modelId="{050537D4-B894-4F6C-A9E8-4578541463D6}" type="pres">
      <dgm:prSet presAssocID="{3DA8A36B-1DF5-41FB-9647-8FA07E73EBDA}" presName="spacer" presStyleCnt="0"/>
      <dgm:spPr/>
    </dgm:pt>
    <dgm:pt modelId="{25047662-DD32-46FD-B32A-1D8B1E6004E7}" type="pres">
      <dgm:prSet presAssocID="{F6CB196D-338F-4154-BF05-BD58004D5EAF}" presName="parentText" presStyleLbl="node1" presStyleIdx="5" presStyleCnt="6">
        <dgm:presLayoutVars>
          <dgm:chMax val="0"/>
          <dgm:bulletEnabled val="1"/>
        </dgm:presLayoutVars>
      </dgm:prSet>
      <dgm:spPr/>
    </dgm:pt>
  </dgm:ptLst>
  <dgm:cxnLst>
    <dgm:cxn modelId="{506FE70D-376B-407F-B543-8DB6F8C36F5E}" srcId="{E3C04280-6AD5-4501-AE73-5F50BBB1FB60}" destId="{F6CB196D-338F-4154-BF05-BD58004D5EAF}" srcOrd="5" destOrd="0" parTransId="{67B4B13B-BBA1-40FB-A1A1-2CB79A55299D}" sibTransId="{5E6F1741-3C7D-47CA-9801-CBC0DF3BD5AB}"/>
    <dgm:cxn modelId="{F8C8AE1E-2881-4995-8B14-5491917C7DB2}" type="presOf" srcId="{A111ECA7-C2FD-45B2-B4C5-3E7C06947F65}" destId="{2E495B80-35F8-45DC-BC3F-0D68C4C8D31A}" srcOrd="0" destOrd="0" presId="urn:microsoft.com/office/officeart/2005/8/layout/vList2"/>
    <dgm:cxn modelId="{CBAE3F30-88E5-47AA-AC13-7B0738A9AE21}" type="presOf" srcId="{F0F48CDD-900E-4698-B3B2-472587F403AA}" destId="{75B2DCD0-0441-4306-B828-16B811C2F653}" srcOrd="0" destOrd="0" presId="urn:microsoft.com/office/officeart/2005/8/layout/vList2"/>
    <dgm:cxn modelId="{4DC19839-5750-4037-82BB-3E455DB3AD59}" type="presOf" srcId="{2F7ED485-0023-43A9-A7E1-BB871B1A501C}" destId="{D1EDBE80-E8F4-4382-BA81-00640BA9D4E5}" srcOrd="0" destOrd="0" presId="urn:microsoft.com/office/officeart/2005/8/layout/vList2"/>
    <dgm:cxn modelId="{72B9D464-76A0-462F-948C-229349874299}" srcId="{E3C04280-6AD5-4501-AE73-5F50BBB1FB60}" destId="{B338B2B7-029B-4B27-B828-B15E52B4D7A0}" srcOrd="2" destOrd="0" parTransId="{1FEDCA6D-4C9E-45E8-A710-833B2599A6B1}" sibTransId="{67598E40-6597-4FA2-BD33-5DACCD804918}"/>
    <dgm:cxn modelId="{EA15BA67-B39C-45BC-8B75-90DC34922B9F}" srcId="{E3C04280-6AD5-4501-AE73-5F50BBB1FB60}" destId="{A111ECA7-C2FD-45B2-B4C5-3E7C06947F65}" srcOrd="4" destOrd="0" parTransId="{A8B3A005-7441-42AC-BABA-B48446C551C3}" sibTransId="{3DA8A36B-1DF5-41FB-9647-8FA07E73EBDA}"/>
    <dgm:cxn modelId="{8E2FE771-3F31-4825-AB83-C3A1BEA23E74}" type="presOf" srcId="{B338B2B7-029B-4B27-B828-B15E52B4D7A0}" destId="{87650AB2-55B2-411D-B973-F5D8971000FA}" srcOrd="0" destOrd="0" presId="urn:microsoft.com/office/officeart/2005/8/layout/vList2"/>
    <dgm:cxn modelId="{7130598B-0B70-4C72-B27B-2A55CC2799B5}" type="presOf" srcId="{5D0C5405-470F-415B-A06C-22A0033C71D7}" destId="{18F0DDAC-D58F-484A-84DF-F99A0A372D7B}" srcOrd="0" destOrd="0" presId="urn:microsoft.com/office/officeart/2005/8/layout/vList2"/>
    <dgm:cxn modelId="{B7EC259C-96A6-45EF-A9F9-2CFF92768B27}" srcId="{E3C04280-6AD5-4501-AE73-5F50BBB1FB60}" destId="{2F7ED485-0023-43A9-A7E1-BB871B1A501C}" srcOrd="0" destOrd="0" parTransId="{04FA784E-2ABB-4152-AB96-5C0127503AE6}" sibTransId="{29CE23A6-9ABB-4E4E-B12A-E8D42A520CC3}"/>
    <dgm:cxn modelId="{6AB016BD-8CF9-4E26-8AA7-36D40F6A66A9}" srcId="{E3C04280-6AD5-4501-AE73-5F50BBB1FB60}" destId="{5D0C5405-470F-415B-A06C-22A0033C71D7}" srcOrd="1" destOrd="0" parTransId="{FCA21195-ED87-414A-938E-EF0A4BB59113}" sibTransId="{27DBE6C7-6601-4F0C-8686-0F7DBE4FC1B0}"/>
    <dgm:cxn modelId="{45DD74BE-03D0-4CB7-AB8D-DFF3A174927A}" type="presOf" srcId="{E3C04280-6AD5-4501-AE73-5F50BBB1FB60}" destId="{FC198C50-CED6-4271-86FC-64B777A51AE6}" srcOrd="0" destOrd="0" presId="urn:microsoft.com/office/officeart/2005/8/layout/vList2"/>
    <dgm:cxn modelId="{344502E4-F49C-4E95-A022-EAFFACE26F4B}" type="presOf" srcId="{F6CB196D-338F-4154-BF05-BD58004D5EAF}" destId="{25047662-DD32-46FD-B32A-1D8B1E6004E7}" srcOrd="0" destOrd="0" presId="urn:microsoft.com/office/officeart/2005/8/layout/vList2"/>
    <dgm:cxn modelId="{850F80F0-2FB1-48B2-B627-8D386B99FCD3}" srcId="{E3C04280-6AD5-4501-AE73-5F50BBB1FB60}" destId="{F0F48CDD-900E-4698-B3B2-472587F403AA}" srcOrd="3" destOrd="0" parTransId="{FCB6CDC4-27A0-4EEF-AC67-933DC8338113}" sibTransId="{D60431B5-4CA9-4251-A8CE-9EE4A9C17670}"/>
    <dgm:cxn modelId="{B3A9305B-F325-4438-A5DB-F24E37C5BF4B}" type="presParOf" srcId="{FC198C50-CED6-4271-86FC-64B777A51AE6}" destId="{D1EDBE80-E8F4-4382-BA81-00640BA9D4E5}" srcOrd="0" destOrd="0" presId="urn:microsoft.com/office/officeart/2005/8/layout/vList2"/>
    <dgm:cxn modelId="{6E2B6C70-3449-4802-9BC8-945C433D770E}" type="presParOf" srcId="{FC198C50-CED6-4271-86FC-64B777A51AE6}" destId="{C53C8CAD-48AE-419A-B965-55410BEB8404}" srcOrd="1" destOrd="0" presId="urn:microsoft.com/office/officeart/2005/8/layout/vList2"/>
    <dgm:cxn modelId="{12848BF9-911F-4884-893E-1881C40FBD00}" type="presParOf" srcId="{FC198C50-CED6-4271-86FC-64B777A51AE6}" destId="{18F0DDAC-D58F-484A-84DF-F99A0A372D7B}" srcOrd="2" destOrd="0" presId="urn:microsoft.com/office/officeart/2005/8/layout/vList2"/>
    <dgm:cxn modelId="{93D95442-E599-4162-8D1B-FD0367721761}" type="presParOf" srcId="{FC198C50-CED6-4271-86FC-64B777A51AE6}" destId="{86F6BC6C-8A27-4FB8-A144-95B311B0A360}" srcOrd="3" destOrd="0" presId="urn:microsoft.com/office/officeart/2005/8/layout/vList2"/>
    <dgm:cxn modelId="{824FAA60-C9C2-4FC1-9111-D2FBF2AD3ABB}" type="presParOf" srcId="{FC198C50-CED6-4271-86FC-64B777A51AE6}" destId="{87650AB2-55B2-411D-B973-F5D8971000FA}" srcOrd="4" destOrd="0" presId="urn:microsoft.com/office/officeart/2005/8/layout/vList2"/>
    <dgm:cxn modelId="{F81C3D7C-1532-4495-AA77-CDF7789EEAE2}" type="presParOf" srcId="{FC198C50-CED6-4271-86FC-64B777A51AE6}" destId="{B459728F-3D25-47BB-9BCB-12CBA6DF5730}" srcOrd="5" destOrd="0" presId="urn:microsoft.com/office/officeart/2005/8/layout/vList2"/>
    <dgm:cxn modelId="{D8F759C9-C9A9-4715-8EA3-65D6839C3799}" type="presParOf" srcId="{FC198C50-CED6-4271-86FC-64B777A51AE6}" destId="{75B2DCD0-0441-4306-B828-16B811C2F653}" srcOrd="6" destOrd="0" presId="urn:microsoft.com/office/officeart/2005/8/layout/vList2"/>
    <dgm:cxn modelId="{D2EC5CFF-6307-4F7D-9693-7A2AA272BEA8}" type="presParOf" srcId="{FC198C50-CED6-4271-86FC-64B777A51AE6}" destId="{E9483438-E19D-4BE4-852D-F0158C2302B0}" srcOrd="7" destOrd="0" presId="urn:microsoft.com/office/officeart/2005/8/layout/vList2"/>
    <dgm:cxn modelId="{11DC1144-BE56-4CDD-9B0A-36C6F42B38C4}" type="presParOf" srcId="{FC198C50-CED6-4271-86FC-64B777A51AE6}" destId="{2E495B80-35F8-45DC-BC3F-0D68C4C8D31A}" srcOrd="8" destOrd="0" presId="urn:microsoft.com/office/officeart/2005/8/layout/vList2"/>
    <dgm:cxn modelId="{0FE8A589-B5B9-4AE2-BCDA-DC2C4E0ADDE8}" type="presParOf" srcId="{FC198C50-CED6-4271-86FC-64B777A51AE6}" destId="{050537D4-B894-4F6C-A9E8-4578541463D6}" srcOrd="9" destOrd="0" presId="urn:microsoft.com/office/officeart/2005/8/layout/vList2"/>
    <dgm:cxn modelId="{A288FA3E-2682-4230-8F94-E825E114554E}" type="presParOf" srcId="{FC198C50-CED6-4271-86FC-64B777A51AE6}" destId="{25047662-DD32-46FD-B32A-1D8B1E6004E7}"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DF85C41-BB0B-4BF3-A792-C28190032A0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7C13BDE-C6C8-4FE1-853E-6E7ECABD077D}">
      <dgm:prSet/>
      <dgm:spPr/>
      <dgm:t>
        <a:bodyPr/>
        <a:lstStyle/>
        <a:p>
          <a:r>
            <a:rPr lang="en-US"/>
            <a:t>How does this event compare to similar other events?</a:t>
          </a:r>
        </a:p>
      </dgm:t>
    </dgm:pt>
    <dgm:pt modelId="{65AB607A-87B8-46DE-8558-1875089B6D1F}" type="parTrans" cxnId="{27C5DC63-85B0-45EA-8C23-BBFF77BBF8D3}">
      <dgm:prSet/>
      <dgm:spPr/>
      <dgm:t>
        <a:bodyPr/>
        <a:lstStyle/>
        <a:p>
          <a:endParaRPr lang="en-US"/>
        </a:p>
      </dgm:t>
    </dgm:pt>
    <dgm:pt modelId="{631A6564-84BF-429C-9BFC-FFB5DD85513E}" type="sibTrans" cxnId="{27C5DC63-85B0-45EA-8C23-BBFF77BBF8D3}">
      <dgm:prSet/>
      <dgm:spPr/>
      <dgm:t>
        <a:bodyPr/>
        <a:lstStyle/>
        <a:p>
          <a:endParaRPr lang="en-US"/>
        </a:p>
      </dgm:t>
    </dgm:pt>
    <dgm:pt modelId="{EEDF768F-51BC-4BEC-8E13-0AD4DE26ABFE}">
      <dgm:prSet/>
      <dgm:spPr/>
      <dgm:t>
        <a:bodyPr/>
        <a:lstStyle/>
        <a:p>
          <a:r>
            <a:rPr lang="en-US"/>
            <a:t>What could be done differently?</a:t>
          </a:r>
        </a:p>
      </dgm:t>
    </dgm:pt>
    <dgm:pt modelId="{7532BC43-8011-4324-80CD-3C91B76F9191}" type="parTrans" cxnId="{766B49C9-DB2D-4E54-A8A0-14407EFB9CA8}">
      <dgm:prSet/>
      <dgm:spPr/>
      <dgm:t>
        <a:bodyPr/>
        <a:lstStyle/>
        <a:p>
          <a:endParaRPr lang="en-US"/>
        </a:p>
      </dgm:t>
    </dgm:pt>
    <dgm:pt modelId="{E37468CB-F159-46A6-B911-1FD11F13269F}" type="sibTrans" cxnId="{766B49C9-DB2D-4E54-A8A0-14407EFB9CA8}">
      <dgm:prSet/>
      <dgm:spPr/>
      <dgm:t>
        <a:bodyPr/>
        <a:lstStyle/>
        <a:p>
          <a:endParaRPr lang="en-US"/>
        </a:p>
      </dgm:t>
    </dgm:pt>
    <dgm:pt modelId="{0A66A914-0C37-4D18-A20D-A2A947EEED48}">
      <dgm:prSet/>
      <dgm:spPr/>
      <dgm:t>
        <a:bodyPr/>
        <a:lstStyle/>
        <a:p>
          <a:r>
            <a:rPr lang="en-US"/>
            <a:t>What might have been the outcome of alternative approaches?</a:t>
          </a:r>
        </a:p>
      </dgm:t>
    </dgm:pt>
    <dgm:pt modelId="{99B430FD-C481-4C97-940B-870FA4618CF8}" type="parTrans" cxnId="{11FEB584-7CD5-45DB-9F07-0BE345DC0F38}">
      <dgm:prSet/>
      <dgm:spPr/>
      <dgm:t>
        <a:bodyPr/>
        <a:lstStyle/>
        <a:p>
          <a:endParaRPr lang="en-US"/>
        </a:p>
      </dgm:t>
    </dgm:pt>
    <dgm:pt modelId="{BC54F583-4A49-4073-A646-1FFC3139A040}" type="sibTrans" cxnId="{11FEB584-7CD5-45DB-9F07-0BE345DC0F38}">
      <dgm:prSet/>
      <dgm:spPr/>
      <dgm:t>
        <a:bodyPr/>
        <a:lstStyle/>
        <a:p>
          <a:endParaRPr lang="en-US"/>
        </a:p>
      </dgm:t>
    </dgm:pt>
    <dgm:pt modelId="{262890DF-3820-4631-8CD9-EF974EE1CD25}">
      <dgm:prSet/>
      <dgm:spPr/>
      <dgm:t>
        <a:bodyPr/>
        <a:lstStyle/>
        <a:p>
          <a:r>
            <a:rPr lang="en-US"/>
            <a:t>What do I feel about this event now?</a:t>
          </a:r>
        </a:p>
      </dgm:t>
    </dgm:pt>
    <dgm:pt modelId="{720A1E8A-B8D2-429E-BEC6-350A17BB0E0B}" type="parTrans" cxnId="{B6808E66-541E-4237-B889-6F4FB9647918}">
      <dgm:prSet/>
      <dgm:spPr/>
      <dgm:t>
        <a:bodyPr/>
        <a:lstStyle/>
        <a:p>
          <a:endParaRPr lang="en-US"/>
        </a:p>
      </dgm:t>
    </dgm:pt>
    <dgm:pt modelId="{7FF95E6C-18FA-46A3-B075-D55CCEDADB01}" type="sibTrans" cxnId="{B6808E66-541E-4237-B889-6F4FB9647918}">
      <dgm:prSet/>
      <dgm:spPr/>
      <dgm:t>
        <a:bodyPr/>
        <a:lstStyle/>
        <a:p>
          <a:endParaRPr lang="en-US"/>
        </a:p>
      </dgm:t>
    </dgm:pt>
    <dgm:pt modelId="{D2CEEE88-F13B-4A92-956E-0A78378B4573}" type="pres">
      <dgm:prSet presAssocID="{2DF85C41-BB0B-4BF3-A792-C28190032A08}" presName="linear" presStyleCnt="0">
        <dgm:presLayoutVars>
          <dgm:animLvl val="lvl"/>
          <dgm:resizeHandles val="exact"/>
        </dgm:presLayoutVars>
      </dgm:prSet>
      <dgm:spPr/>
    </dgm:pt>
    <dgm:pt modelId="{CB3AF92B-2200-4109-958E-D2FCD72920C8}" type="pres">
      <dgm:prSet presAssocID="{C7C13BDE-C6C8-4FE1-853E-6E7ECABD077D}" presName="parentText" presStyleLbl="node1" presStyleIdx="0" presStyleCnt="4">
        <dgm:presLayoutVars>
          <dgm:chMax val="0"/>
          <dgm:bulletEnabled val="1"/>
        </dgm:presLayoutVars>
      </dgm:prSet>
      <dgm:spPr/>
    </dgm:pt>
    <dgm:pt modelId="{DA2DF747-D08F-42C8-847A-AA055EED49CF}" type="pres">
      <dgm:prSet presAssocID="{631A6564-84BF-429C-9BFC-FFB5DD85513E}" presName="spacer" presStyleCnt="0"/>
      <dgm:spPr/>
    </dgm:pt>
    <dgm:pt modelId="{2C3A76C0-295E-45ED-8262-59133F428A8E}" type="pres">
      <dgm:prSet presAssocID="{EEDF768F-51BC-4BEC-8E13-0AD4DE26ABFE}" presName="parentText" presStyleLbl="node1" presStyleIdx="1" presStyleCnt="4">
        <dgm:presLayoutVars>
          <dgm:chMax val="0"/>
          <dgm:bulletEnabled val="1"/>
        </dgm:presLayoutVars>
      </dgm:prSet>
      <dgm:spPr/>
    </dgm:pt>
    <dgm:pt modelId="{CD0D7331-7020-426F-9F11-E273F4E4CC5E}" type="pres">
      <dgm:prSet presAssocID="{E37468CB-F159-46A6-B911-1FD11F13269F}" presName="spacer" presStyleCnt="0"/>
      <dgm:spPr/>
    </dgm:pt>
    <dgm:pt modelId="{B241D0ED-CA4F-4A8D-B686-D7DDCDB18E0A}" type="pres">
      <dgm:prSet presAssocID="{0A66A914-0C37-4D18-A20D-A2A947EEED48}" presName="parentText" presStyleLbl="node1" presStyleIdx="2" presStyleCnt="4">
        <dgm:presLayoutVars>
          <dgm:chMax val="0"/>
          <dgm:bulletEnabled val="1"/>
        </dgm:presLayoutVars>
      </dgm:prSet>
      <dgm:spPr/>
    </dgm:pt>
    <dgm:pt modelId="{922EB0AB-AA24-4CF5-A2B7-D7CDCFE4C2AC}" type="pres">
      <dgm:prSet presAssocID="{BC54F583-4A49-4073-A646-1FFC3139A040}" presName="spacer" presStyleCnt="0"/>
      <dgm:spPr/>
    </dgm:pt>
    <dgm:pt modelId="{0385DD83-8387-4AD2-8C85-E2D8DC6D3747}" type="pres">
      <dgm:prSet presAssocID="{262890DF-3820-4631-8CD9-EF974EE1CD25}" presName="parentText" presStyleLbl="node1" presStyleIdx="3" presStyleCnt="4">
        <dgm:presLayoutVars>
          <dgm:chMax val="0"/>
          <dgm:bulletEnabled val="1"/>
        </dgm:presLayoutVars>
      </dgm:prSet>
      <dgm:spPr/>
    </dgm:pt>
  </dgm:ptLst>
  <dgm:cxnLst>
    <dgm:cxn modelId="{F0287B2B-8836-4FDA-A293-5685F88AA8CB}" type="presOf" srcId="{2DF85C41-BB0B-4BF3-A792-C28190032A08}" destId="{D2CEEE88-F13B-4A92-956E-0A78378B4573}" srcOrd="0" destOrd="0" presId="urn:microsoft.com/office/officeart/2005/8/layout/vList2"/>
    <dgm:cxn modelId="{27C5DC63-85B0-45EA-8C23-BBFF77BBF8D3}" srcId="{2DF85C41-BB0B-4BF3-A792-C28190032A08}" destId="{C7C13BDE-C6C8-4FE1-853E-6E7ECABD077D}" srcOrd="0" destOrd="0" parTransId="{65AB607A-87B8-46DE-8558-1875089B6D1F}" sibTransId="{631A6564-84BF-429C-9BFC-FFB5DD85513E}"/>
    <dgm:cxn modelId="{B6808E66-541E-4237-B889-6F4FB9647918}" srcId="{2DF85C41-BB0B-4BF3-A792-C28190032A08}" destId="{262890DF-3820-4631-8CD9-EF974EE1CD25}" srcOrd="3" destOrd="0" parTransId="{720A1E8A-B8D2-429E-BEC6-350A17BB0E0B}" sibTransId="{7FF95E6C-18FA-46A3-B075-D55CCEDADB01}"/>
    <dgm:cxn modelId="{99997455-FCB9-4EF3-8EBD-570D9B1FAB60}" type="presOf" srcId="{C7C13BDE-C6C8-4FE1-853E-6E7ECABD077D}" destId="{CB3AF92B-2200-4109-958E-D2FCD72920C8}" srcOrd="0" destOrd="0" presId="urn:microsoft.com/office/officeart/2005/8/layout/vList2"/>
    <dgm:cxn modelId="{D5F39B7F-03A3-494F-826B-0CE98A85EC21}" type="presOf" srcId="{262890DF-3820-4631-8CD9-EF974EE1CD25}" destId="{0385DD83-8387-4AD2-8C85-E2D8DC6D3747}" srcOrd="0" destOrd="0" presId="urn:microsoft.com/office/officeart/2005/8/layout/vList2"/>
    <dgm:cxn modelId="{11FEB584-7CD5-45DB-9F07-0BE345DC0F38}" srcId="{2DF85C41-BB0B-4BF3-A792-C28190032A08}" destId="{0A66A914-0C37-4D18-A20D-A2A947EEED48}" srcOrd="2" destOrd="0" parTransId="{99B430FD-C481-4C97-940B-870FA4618CF8}" sibTransId="{BC54F583-4A49-4073-A646-1FFC3139A040}"/>
    <dgm:cxn modelId="{79C19C8B-7099-4337-8EC0-A25C45CA2591}" type="presOf" srcId="{0A66A914-0C37-4D18-A20D-A2A947EEED48}" destId="{B241D0ED-CA4F-4A8D-B686-D7DDCDB18E0A}" srcOrd="0" destOrd="0" presId="urn:microsoft.com/office/officeart/2005/8/layout/vList2"/>
    <dgm:cxn modelId="{766B49C9-DB2D-4E54-A8A0-14407EFB9CA8}" srcId="{2DF85C41-BB0B-4BF3-A792-C28190032A08}" destId="{EEDF768F-51BC-4BEC-8E13-0AD4DE26ABFE}" srcOrd="1" destOrd="0" parTransId="{7532BC43-8011-4324-80CD-3C91B76F9191}" sibTransId="{E37468CB-F159-46A6-B911-1FD11F13269F}"/>
    <dgm:cxn modelId="{375B0AD7-BD0B-4D1B-BD5F-935E8B59F873}" type="presOf" srcId="{EEDF768F-51BC-4BEC-8E13-0AD4DE26ABFE}" destId="{2C3A76C0-295E-45ED-8262-59133F428A8E}" srcOrd="0" destOrd="0" presId="urn:microsoft.com/office/officeart/2005/8/layout/vList2"/>
    <dgm:cxn modelId="{1A49105B-8770-4390-9B9F-73148884632E}" type="presParOf" srcId="{D2CEEE88-F13B-4A92-956E-0A78378B4573}" destId="{CB3AF92B-2200-4109-958E-D2FCD72920C8}" srcOrd="0" destOrd="0" presId="urn:microsoft.com/office/officeart/2005/8/layout/vList2"/>
    <dgm:cxn modelId="{9E7A0377-AE26-4491-A90B-DBAB53079317}" type="presParOf" srcId="{D2CEEE88-F13B-4A92-956E-0A78378B4573}" destId="{DA2DF747-D08F-42C8-847A-AA055EED49CF}" srcOrd="1" destOrd="0" presId="urn:microsoft.com/office/officeart/2005/8/layout/vList2"/>
    <dgm:cxn modelId="{A80BCC39-0DD7-4F37-A8A9-A2C6C313FA5C}" type="presParOf" srcId="{D2CEEE88-F13B-4A92-956E-0A78378B4573}" destId="{2C3A76C0-295E-45ED-8262-59133F428A8E}" srcOrd="2" destOrd="0" presId="urn:microsoft.com/office/officeart/2005/8/layout/vList2"/>
    <dgm:cxn modelId="{0B2221BF-6490-4FD6-8AA7-7C9105E5692B}" type="presParOf" srcId="{D2CEEE88-F13B-4A92-956E-0A78378B4573}" destId="{CD0D7331-7020-426F-9F11-E273F4E4CC5E}" srcOrd="3" destOrd="0" presId="urn:microsoft.com/office/officeart/2005/8/layout/vList2"/>
    <dgm:cxn modelId="{FE3A029E-77A6-4AD4-96DE-EC0187ED0297}" type="presParOf" srcId="{D2CEEE88-F13B-4A92-956E-0A78378B4573}" destId="{B241D0ED-CA4F-4A8D-B686-D7DDCDB18E0A}" srcOrd="4" destOrd="0" presId="urn:microsoft.com/office/officeart/2005/8/layout/vList2"/>
    <dgm:cxn modelId="{0AEE06D9-362F-4964-A651-0D20B1674540}" type="presParOf" srcId="{D2CEEE88-F13B-4A92-956E-0A78378B4573}" destId="{922EB0AB-AA24-4CF5-A2B7-D7CDCFE4C2AC}" srcOrd="5" destOrd="0" presId="urn:microsoft.com/office/officeart/2005/8/layout/vList2"/>
    <dgm:cxn modelId="{25E36488-7B2E-4F8C-A3F2-8AF44F958B7E}" type="presParOf" srcId="{D2CEEE88-F13B-4A92-956E-0A78378B4573}" destId="{0385DD83-8387-4AD2-8C85-E2D8DC6D374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DF9A3EC-E1F7-49D1-8338-B8A7D7AC11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D1AA07-ADFA-4200-81AF-5C8ED2054BF2}">
      <dgm:prSet/>
      <dgm:spPr/>
      <dgm:t>
        <a:bodyPr/>
        <a:lstStyle/>
        <a:p>
          <a:r>
            <a:rPr lang="en-US"/>
            <a:t>Imagine working on a group project and due to the lack of equal input, your grades suffer. </a:t>
          </a:r>
        </a:p>
      </dgm:t>
    </dgm:pt>
    <dgm:pt modelId="{07F5FF5F-C705-45C0-9615-0B19F66BA0D9}" type="parTrans" cxnId="{E214A31A-8ABD-4C0C-9B0E-E8FA53D91AB5}">
      <dgm:prSet/>
      <dgm:spPr/>
      <dgm:t>
        <a:bodyPr/>
        <a:lstStyle/>
        <a:p>
          <a:endParaRPr lang="en-US"/>
        </a:p>
      </dgm:t>
    </dgm:pt>
    <dgm:pt modelId="{BA715D54-900F-4093-9062-5124DF42D579}" type="sibTrans" cxnId="{E214A31A-8ABD-4C0C-9B0E-E8FA53D91AB5}">
      <dgm:prSet/>
      <dgm:spPr/>
      <dgm:t>
        <a:bodyPr/>
        <a:lstStyle/>
        <a:p>
          <a:endParaRPr lang="en-US"/>
        </a:p>
      </dgm:t>
    </dgm:pt>
    <dgm:pt modelId="{ABD073F7-A563-416E-9401-723CD6539386}">
      <dgm:prSet/>
      <dgm:spPr/>
      <dgm:t>
        <a:bodyPr/>
        <a:lstStyle/>
        <a:p>
          <a:r>
            <a:rPr lang="en-US"/>
            <a:t>What would this make you feel?</a:t>
          </a:r>
        </a:p>
      </dgm:t>
    </dgm:pt>
    <dgm:pt modelId="{11A230E0-9E76-45B0-B7F5-9381691ECC16}" type="parTrans" cxnId="{72702B93-C191-4045-B361-50BAB54E3CBB}">
      <dgm:prSet/>
      <dgm:spPr/>
      <dgm:t>
        <a:bodyPr/>
        <a:lstStyle/>
        <a:p>
          <a:endParaRPr lang="en-US"/>
        </a:p>
      </dgm:t>
    </dgm:pt>
    <dgm:pt modelId="{8D5B830A-F1BC-475E-B202-5D9D96AB0AC0}" type="sibTrans" cxnId="{72702B93-C191-4045-B361-50BAB54E3CBB}">
      <dgm:prSet/>
      <dgm:spPr/>
      <dgm:t>
        <a:bodyPr/>
        <a:lstStyle/>
        <a:p>
          <a:endParaRPr lang="en-US"/>
        </a:p>
      </dgm:t>
    </dgm:pt>
    <dgm:pt modelId="{0E797F1B-83C5-43FF-9C82-AC99FABF78DF}">
      <dgm:prSet/>
      <dgm:spPr/>
      <dgm:t>
        <a:bodyPr/>
        <a:lstStyle/>
        <a:p>
          <a:r>
            <a:rPr lang="en-US"/>
            <a:t>What would you do differently?</a:t>
          </a:r>
        </a:p>
      </dgm:t>
    </dgm:pt>
    <dgm:pt modelId="{1A4E88F8-E207-4D38-B8BE-2FA55C35EC11}" type="parTrans" cxnId="{2536F530-F3DF-4A52-84CC-5F32D47B6AE1}">
      <dgm:prSet/>
      <dgm:spPr/>
      <dgm:t>
        <a:bodyPr/>
        <a:lstStyle/>
        <a:p>
          <a:endParaRPr lang="en-US"/>
        </a:p>
      </dgm:t>
    </dgm:pt>
    <dgm:pt modelId="{C3E056C9-1521-4AE4-9761-4E935216E159}" type="sibTrans" cxnId="{2536F530-F3DF-4A52-84CC-5F32D47B6AE1}">
      <dgm:prSet/>
      <dgm:spPr/>
      <dgm:t>
        <a:bodyPr/>
        <a:lstStyle/>
        <a:p>
          <a:endParaRPr lang="en-US"/>
        </a:p>
      </dgm:t>
    </dgm:pt>
    <dgm:pt modelId="{0FB9AA15-3D2F-4A8D-99C7-FEB930AF61DE}" type="pres">
      <dgm:prSet presAssocID="{7DF9A3EC-E1F7-49D1-8338-B8A7D7AC116F}" presName="linear" presStyleCnt="0">
        <dgm:presLayoutVars>
          <dgm:animLvl val="lvl"/>
          <dgm:resizeHandles val="exact"/>
        </dgm:presLayoutVars>
      </dgm:prSet>
      <dgm:spPr/>
    </dgm:pt>
    <dgm:pt modelId="{E1F7C123-4357-401C-B9F6-2D05DC0288E1}" type="pres">
      <dgm:prSet presAssocID="{82D1AA07-ADFA-4200-81AF-5C8ED2054BF2}" presName="parentText" presStyleLbl="node1" presStyleIdx="0" presStyleCnt="3">
        <dgm:presLayoutVars>
          <dgm:chMax val="0"/>
          <dgm:bulletEnabled val="1"/>
        </dgm:presLayoutVars>
      </dgm:prSet>
      <dgm:spPr/>
    </dgm:pt>
    <dgm:pt modelId="{2BFB16F8-2C87-4A4F-B3C3-C02EC60F00AC}" type="pres">
      <dgm:prSet presAssocID="{BA715D54-900F-4093-9062-5124DF42D579}" presName="spacer" presStyleCnt="0"/>
      <dgm:spPr/>
    </dgm:pt>
    <dgm:pt modelId="{DC73B89C-ECC4-4216-B619-AEB92D289386}" type="pres">
      <dgm:prSet presAssocID="{ABD073F7-A563-416E-9401-723CD6539386}" presName="parentText" presStyleLbl="node1" presStyleIdx="1" presStyleCnt="3">
        <dgm:presLayoutVars>
          <dgm:chMax val="0"/>
          <dgm:bulletEnabled val="1"/>
        </dgm:presLayoutVars>
      </dgm:prSet>
      <dgm:spPr/>
    </dgm:pt>
    <dgm:pt modelId="{04FF42D7-4718-4D81-9CC1-F7FE373638DD}" type="pres">
      <dgm:prSet presAssocID="{8D5B830A-F1BC-475E-B202-5D9D96AB0AC0}" presName="spacer" presStyleCnt="0"/>
      <dgm:spPr/>
    </dgm:pt>
    <dgm:pt modelId="{F29324F1-06EA-45C5-8542-27BD7744C54B}" type="pres">
      <dgm:prSet presAssocID="{0E797F1B-83C5-43FF-9C82-AC99FABF78DF}" presName="parentText" presStyleLbl="node1" presStyleIdx="2" presStyleCnt="3">
        <dgm:presLayoutVars>
          <dgm:chMax val="0"/>
          <dgm:bulletEnabled val="1"/>
        </dgm:presLayoutVars>
      </dgm:prSet>
      <dgm:spPr/>
    </dgm:pt>
  </dgm:ptLst>
  <dgm:cxnLst>
    <dgm:cxn modelId="{AD740203-87DE-4E99-A431-8503FB35128C}" type="presOf" srcId="{ABD073F7-A563-416E-9401-723CD6539386}" destId="{DC73B89C-ECC4-4216-B619-AEB92D289386}" srcOrd="0" destOrd="0" presId="urn:microsoft.com/office/officeart/2005/8/layout/vList2"/>
    <dgm:cxn modelId="{E214A31A-8ABD-4C0C-9B0E-E8FA53D91AB5}" srcId="{7DF9A3EC-E1F7-49D1-8338-B8A7D7AC116F}" destId="{82D1AA07-ADFA-4200-81AF-5C8ED2054BF2}" srcOrd="0" destOrd="0" parTransId="{07F5FF5F-C705-45C0-9615-0B19F66BA0D9}" sibTransId="{BA715D54-900F-4093-9062-5124DF42D579}"/>
    <dgm:cxn modelId="{95AAF62F-BCB6-4C30-8CEF-78F873AFDB25}" type="presOf" srcId="{82D1AA07-ADFA-4200-81AF-5C8ED2054BF2}" destId="{E1F7C123-4357-401C-B9F6-2D05DC0288E1}" srcOrd="0" destOrd="0" presId="urn:microsoft.com/office/officeart/2005/8/layout/vList2"/>
    <dgm:cxn modelId="{2536F530-F3DF-4A52-84CC-5F32D47B6AE1}" srcId="{7DF9A3EC-E1F7-49D1-8338-B8A7D7AC116F}" destId="{0E797F1B-83C5-43FF-9C82-AC99FABF78DF}" srcOrd="2" destOrd="0" parTransId="{1A4E88F8-E207-4D38-B8BE-2FA55C35EC11}" sibTransId="{C3E056C9-1521-4AE4-9761-4E935216E159}"/>
    <dgm:cxn modelId="{72702B93-C191-4045-B361-50BAB54E3CBB}" srcId="{7DF9A3EC-E1F7-49D1-8338-B8A7D7AC116F}" destId="{ABD073F7-A563-416E-9401-723CD6539386}" srcOrd="1" destOrd="0" parTransId="{11A230E0-9E76-45B0-B7F5-9381691ECC16}" sibTransId="{8D5B830A-F1BC-475E-B202-5D9D96AB0AC0}"/>
    <dgm:cxn modelId="{919E20BB-9F3E-4DB3-80D9-7EAF7B69A687}" type="presOf" srcId="{0E797F1B-83C5-43FF-9C82-AC99FABF78DF}" destId="{F29324F1-06EA-45C5-8542-27BD7744C54B}" srcOrd="0" destOrd="0" presId="urn:microsoft.com/office/officeart/2005/8/layout/vList2"/>
    <dgm:cxn modelId="{FCE33FFF-EBE7-4484-87B4-60869DF2C660}" type="presOf" srcId="{7DF9A3EC-E1F7-49D1-8338-B8A7D7AC116F}" destId="{0FB9AA15-3D2F-4A8D-99C7-FEB930AF61DE}" srcOrd="0" destOrd="0" presId="urn:microsoft.com/office/officeart/2005/8/layout/vList2"/>
    <dgm:cxn modelId="{F40F5F27-167F-4A7B-A614-B0247FE11B4D}" type="presParOf" srcId="{0FB9AA15-3D2F-4A8D-99C7-FEB930AF61DE}" destId="{E1F7C123-4357-401C-B9F6-2D05DC0288E1}" srcOrd="0" destOrd="0" presId="urn:microsoft.com/office/officeart/2005/8/layout/vList2"/>
    <dgm:cxn modelId="{A1B93647-FD13-4BFD-A7ED-CEDCD274B0CC}" type="presParOf" srcId="{0FB9AA15-3D2F-4A8D-99C7-FEB930AF61DE}" destId="{2BFB16F8-2C87-4A4F-B3C3-C02EC60F00AC}" srcOrd="1" destOrd="0" presId="urn:microsoft.com/office/officeart/2005/8/layout/vList2"/>
    <dgm:cxn modelId="{AF3CC0E3-1CCB-41FB-ABB5-38F7928A44B5}" type="presParOf" srcId="{0FB9AA15-3D2F-4A8D-99C7-FEB930AF61DE}" destId="{DC73B89C-ECC4-4216-B619-AEB92D289386}" srcOrd="2" destOrd="0" presId="urn:microsoft.com/office/officeart/2005/8/layout/vList2"/>
    <dgm:cxn modelId="{DEFC8287-B5A7-461F-8119-9AFDD0C091AE}" type="presParOf" srcId="{0FB9AA15-3D2F-4A8D-99C7-FEB930AF61DE}" destId="{04FF42D7-4718-4D81-9CC1-F7FE373638DD}" srcOrd="3" destOrd="0" presId="urn:microsoft.com/office/officeart/2005/8/layout/vList2"/>
    <dgm:cxn modelId="{5F8BDEDB-5B20-42E1-8AC8-893B3E9FCAB0}" type="presParOf" srcId="{0FB9AA15-3D2F-4A8D-99C7-FEB930AF61DE}" destId="{F29324F1-06EA-45C5-8542-27BD7744C54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1CDFD67-D4E1-4E81-8255-28655B7976D6}"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33D648E6-589D-482E-95EC-179C04022D8D}">
      <dgm:prSet/>
      <dgm:spPr/>
      <dgm:t>
        <a:bodyPr/>
        <a:lstStyle/>
        <a:p>
          <a:r>
            <a:rPr lang="en-US"/>
            <a:t>Why is this a skill that we need?</a:t>
          </a:r>
        </a:p>
      </dgm:t>
    </dgm:pt>
    <dgm:pt modelId="{4350BA03-9C62-4651-92E6-3A247A4308B5}" type="parTrans" cxnId="{2F5C0258-A736-4D0C-833F-63F42B82DB68}">
      <dgm:prSet/>
      <dgm:spPr/>
      <dgm:t>
        <a:bodyPr/>
        <a:lstStyle/>
        <a:p>
          <a:endParaRPr lang="en-US"/>
        </a:p>
      </dgm:t>
    </dgm:pt>
    <dgm:pt modelId="{F9856524-0B7E-4EA8-96A3-E254F049521F}" type="sibTrans" cxnId="{2F5C0258-A736-4D0C-833F-63F42B82DB68}">
      <dgm:prSet/>
      <dgm:spPr/>
      <dgm:t>
        <a:bodyPr/>
        <a:lstStyle/>
        <a:p>
          <a:endParaRPr lang="en-US"/>
        </a:p>
      </dgm:t>
    </dgm:pt>
    <dgm:pt modelId="{3079310F-A528-41E2-8992-8CAFE423BF13}">
      <dgm:prSet/>
      <dgm:spPr/>
      <dgm:t>
        <a:bodyPr/>
        <a:lstStyle/>
        <a:p>
          <a:r>
            <a:rPr lang="en-US"/>
            <a:t>What good does it offer us?</a:t>
          </a:r>
        </a:p>
      </dgm:t>
    </dgm:pt>
    <dgm:pt modelId="{6D5ACE08-D893-4B4A-A638-11AAFD042B66}" type="parTrans" cxnId="{E1766D26-48FE-4E7F-8516-0391AFE6CD32}">
      <dgm:prSet/>
      <dgm:spPr/>
      <dgm:t>
        <a:bodyPr/>
        <a:lstStyle/>
        <a:p>
          <a:endParaRPr lang="en-US"/>
        </a:p>
      </dgm:t>
    </dgm:pt>
    <dgm:pt modelId="{A50BFD09-3B4F-4DE6-9BD9-9F23105E05C7}" type="sibTrans" cxnId="{E1766D26-48FE-4E7F-8516-0391AFE6CD32}">
      <dgm:prSet/>
      <dgm:spPr/>
      <dgm:t>
        <a:bodyPr/>
        <a:lstStyle/>
        <a:p>
          <a:endParaRPr lang="en-US"/>
        </a:p>
      </dgm:t>
    </dgm:pt>
    <dgm:pt modelId="{859BA398-ABB5-4717-A0AA-2F618DAC6D01}" type="pres">
      <dgm:prSet presAssocID="{21CDFD67-D4E1-4E81-8255-28655B7976D6}" presName="diagram" presStyleCnt="0">
        <dgm:presLayoutVars>
          <dgm:dir/>
          <dgm:resizeHandles val="exact"/>
        </dgm:presLayoutVars>
      </dgm:prSet>
      <dgm:spPr/>
    </dgm:pt>
    <dgm:pt modelId="{1CBCFE10-D3F6-4B6E-8CA1-762D55A9A2FB}" type="pres">
      <dgm:prSet presAssocID="{33D648E6-589D-482E-95EC-179C04022D8D}" presName="node" presStyleLbl="node1" presStyleIdx="0" presStyleCnt="2">
        <dgm:presLayoutVars>
          <dgm:bulletEnabled val="1"/>
        </dgm:presLayoutVars>
      </dgm:prSet>
      <dgm:spPr/>
    </dgm:pt>
    <dgm:pt modelId="{B44D2BD7-5371-43BA-9EE1-2A90809CD842}" type="pres">
      <dgm:prSet presAssocID="{F9856524-0B7E-4EA8-96A3-E254F049521F}" presName="sibTrans" presStyleCnt="0"/>
      <dgm:spPr/>
    </dgm:pt>
    <dgm:pt modelId="{AA87580D-8E74-48D9-A763-72F88BFBC3CE}" type="pres">
      <dgm:prSet presAssocID="{3079310F-A528-41E2-8992-8CAFE423BF13}" presName="node" presStyleLbl="node1" presStyleIdx="1" presStyleCnt="2">
        <dgm:presLayoutVars>
          <dgm:bulletEnabled val="1"/>
        </dgm:presLayoutVars>
      </dgm:prSet>
      <dgm:spPr/>
    </dgm:pt>
  </dgm:ptLst>
  <dgm:cxnLst>
    <dgm:cxn modelId="{E1766D26-48FE-4E7F-8516-0391AFE6CD32}" srcId="{21CDFD67-D4E1-4E81-8255-28655B7976D6}" destId="{3079310F-A528-41E2-8992-8CAFE423BF13}" srcOrd="1" destOrd="0" parTransId="{6D5ACE08-D893-4B4A-A638-11AAFD042B66}" sibTransId="{A50BFD09-3B4F-4DE6-9BD9-9F23105E05C7}"/>
    <dgm:cxn modelId="{D2D0B43D-058A-4623-9112-9C4D27A3F53A}" type="presOf" srcId="{3079310F-A528-41E2-8992-8CAFE423BF13}" destId="{AA87580D-8E74-48D9-A763-72F88BFBC3CE}" srcOrd="0" destOrd="0" presId="urn:microsoft.com/office/officeart/2005/8/layout/default"/>
    <dgm:cxn modelId="{9CD5AF45-B2A1-4C55-81D5-10CC78C64AE1}" type="presOf" srcId="{33D648E6-589D-482E-95EC-179C04022D8D}" destId="{1CBCFE10-D3F6-4B6E-8CA1-762D55A9A2FB}" srcOrd="0" destOrd="0" presId="urn:microsoft.com/office/officeart/2005/8/layout/default"/>
    <dgm:cxn modelId="{2F5C0258-A736-4D0C-833F-63F42B82DB68}" srcId="{21CDFD67-D4E1-4E81-8255-28655B7976D6}" destId="{33D648E6-589D-482E-95EC-179C04022D8D}" srcOrd="0" destOrd="0" parTransId="{4350BA03-9C62-4651-92E6-3A247A4308B5}" sibTransId="{F9856524-0B7E-4EA8-96A3-E254F049521F}"/>
    <dgm:cxn modelId="{B6C5E0C1-FE8F-4028-8467-D57DA975F67D}" type="presOf" srcId="{21CDFD67-D4E1-4E81-8255-28655B7976D6}" destId="{859BA398-ABB5-4717-A0AA-2F618DAC6D01}" srcOrd="0" destOrd="0" presId="urn:microsoft.com/office/officeart/2005/8/layout/default"/>
    <dgm:cxn modelId="{87C2FAC8-E608-4C83-9FDF-1CC27FB79B89}" type="presParOf" srcId="{859BA398-ABB5-4717-A0AA-2F618DAC6D01}" destId="{1CBCFE10-D3F6-4B6E-8CA1-762D55A9A2FB}" srcOrd="0" destOrd="0" presId="urn:microsoft.com/office/officeart/2005/8/layout/default"/>
    <dgm:cxn modelId="{CC89554B-4D29-4F66-A75C-B6A4BBB98854}" type="presParOf" srcId="{859BA398-ABB5-4717-A0AA-2F618DAC6D01}" destId="{B44D2BD7-5371-43BA-9EE1-2A90809CD842}" srcOrd="1" destOrd="0" presId="urn:microsoft.com/office/officeart/2005/8/layout/default"/>
    <dgm:cxn modelId="{F1B82A29-6559-434F-9D83-01EB3F4B9C6C}" type="presParOf" srcId="{859BA398-ABB5-4717-A0AA-2F618DAC6D01}" destId="{AA87580D-8E74-48D9-A763-72F88BFBC3C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62E39C65-F63A-4FDD-813C-0ADD7F6676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EF222EF-D623-4BC1-9859-0AA60DA9EE6E}">
      <dgm:prSet/>
      <dgm:spPr/>
      <dgm:t>
        <a:bodyPr/>
        <a:lstStyle/>
        <a:p>
          <a:r>
            <a:rPr lang="en-US"/>
            <a:t>A person's capacity to problem solve, using creative solutions. </a:t>
          </a:r>
        </a:p>
      </dgm:t>
    </dgm:pt>
    <dgm:pt modelId="{06081161-2D24-46B6-91AA-19D40B60CE59}" type="parTrans" cxnId="{973D6F5A-4AA4-4144-975C-26EB142A6F59}">
      <dgm:prSet/>
      <dgm:spPr/>
      <dgm:t>
        <a:bodyPr/>
        <a:lstStyle/>
        <a:p>
          <a:endParaRPr lang="en-US"/>
        </a:p>
      </dgm:t>
    </dgm:pt>
    <dgm:pt modelId="{07574033-45F6-4DDC-8C9A-4EF1F64511D5}" type="sibTrans" cxnId="{973D6F5A-4AA4-4144-975C-26EB142A6F59}">
      <dgm:prSet/>
      <dgm:spPr/>
      <dgm:t>
        <a:bodyPr/>
        <a:lstStyle/>
        <a:p>
          <a:endParaRPr lang="en-US"/>
        </a:p>
      </dgm:t>
    </dgm:pt>
    <dgm:pt modelId="{768AB55A-2A22-41A6-B75A-88A9AC145C91}">
      <dgm:prSet/>
      <dgm:spPr/>
      <dgm:t>
        <a:bodyPr/>
        <a:lstStyle/>
        <a:p>
          <a:r>
            <a:rPr lang="en-US"/>
            <a:t>Deductive reasoning and logical thinking might not help here! </a:t>
          </a:r>
        </a:p>
      </dgm:t>
    </dgm:pt>
    <dgm:pt modelId="{D21545C9-F727-452F-B1CA-FF24F6257A92}" type="parTrans" cxnId="{5ED90CF3-A3B6-4653-A235-E119BD41812A}">
      <dgm:prSet/>
      <dgm:spPr/>
      <dgm:t>
        <a:bodyPr/>
        <a:lstStyle/>
        <a:p>
          <a:endParaRPr lang="en-US"/>
        </a:p>
      </dgm:t>
    </dgm:pt>
    <dgm:pt modelId="{FA9C3074-9F78-47DE-AA92-867FDADB6F42}" type="sibTrans" cxnId="{5ED90CF3-A3B6-4653-A235-E119BD41812A}">
      <dgm:prSet/>
      <dgm:spPr/>
      <dgm:t>
        <a:bodyPr/>
        <a:lstStyle/>
        <a:p>
          <a:endParaRPr lang="en-US"/>
        </a:p>
      </dgm:t>
    </dgm:pt>
    <dgm:pt modelId="{133AE31F-5273-407C-9D87-07A86ACBC2B1}">
      <dgm:prSet/>
      <dgm:spPr/>
      <dgm:t>
        <a:bodyPr/>
        <a:lstStyle/>
        <a:p>
          <a:r>
            <a:rPr lang="en-US"/>
            <a:t>Edward de Bono coined this term as the essence of creativity. </a:t>
          </a:r>
        </a:p>
      </dgm:t>
    </dgm:pt>
    <dgm:pt modelId="{E39F28E2-947C-4C1F-B5D8-98F980A3196C}" type="parTrans" cxnId="{6F630A42-5FC5-4336-B781-B7A81D44906A}">
      <dgm:prSet/>
      <dgm:spPr/>
      <dgm:t>
        <a:bodyPr/>
        <a:lstStyle/>
        <a:p>
          <a:endParaRPr lang="en-US"/>
        </a:p>
      </dgm:t>
    </dgm:pt>
    <dgm:pt modelId="{89A44ECC-BF92-4996-834E-D1952B7ECEA6}" type="sibTrans" cxnId="{6F630A42-5FC5-4336-B781-B7A81D44906A}">
      <dgm:prSet/>
      <dgm:spPr/>
      <dgm:t>
        <a:bodyPr/>
        <a:lstStyle/>
        <a:p>
          <a:endParaRPr lang="en-US"/>
        </a:p>
      </dgm:t>
    </dgm:pt>
    <dgm:pt modelId="{2B7521D5-06A0-4478-8261-5E8B33B97F5D}">
      <dgm:prSet/>
      <dgm:spPr/>
      <dgm:t>
        <a:bodyPr/>
        <a:lstStyle/>
        <a:p>
          <a:r>
            <a:rPr lang="en-US"/>
            <a:t>Shall we practice?</a:t>
          </a:r>
        </a:p>
      </dgm:t>
    </dgm:pt>
    <dgm:pt modelId="{20AFAD9E-F58B-4504-8A8A-3FC2002BC01A}" type="parTrans" cxnId="{9324A0D9-6A59-42C9-8557-3F61DA6A3C43}">
      <dgm:prSet/>
      <dgm:spPr/>
      <dgm:t>
        <a:bodyPr/>
        <a:lstStyle/>
        <a:p>
          <a:endParaRPr lang="en-US"/>
        </a:p>
      </dgm:t>
    </dgm:pt>
    <dgm:pt modelId="{F25D4804-2568-4875-9C4D-3EA8BFB204FD}" type="sibTrans" cxnId="{9324A0D9-6A59-42C9-8557-3F61DA6A3C43}">
      <dgm:prSet/>
      <dgm:spPr/>
      <dgm:t>
        <a:bodyPr/>
        <a:lstStyle/>
        <a:p>
          <a:endParaRPr lang="en-US"/>
        </a:p>
      </dgm:t>
    </dgm:pt>
    <dgm:pt modelId="{875F2D52-7DC8-4138-A1C2-189D463CDA99}" type="pres">
      <dgm:prSet presAssocID="{62E39C65-F63A-4FDD-813C-0ADD7F6676E5}" presName="linear" presStyleCnt="0">
        <dgm:presLayoutVars>
          <dgm:animLvl val="lvl"/>
          <dgm:resizeHandles val="exact"/>
        </dgm:presLayoutVars>
      </dgm:prSet>
      <dgm:spPr/>
    </dgm:pt>
    <dgm:pt modelId="{DE4AC5F2-0D4E-4489-AB3F-98B357A5B944}" type="pres">
      <dgm:prSet presAssocID="{BEF222EF-D623-4BC1-9859-0AA60DA9EE6E}" presName="parentText" presStyleLbl="node1" presStyleIdx="0" presStyleCnt="4">
        <dgm:presLayoutVars>
          <dgm:chMax val="0"/>
          <dgm:bulletEnabled val="1"/>
        </dgm:presLayoutVars>
      </dgm:prSet>
      <dgm:spPr/>
    </dgm:pt>
    <dgm:pt modelId="{E3AB4061-7FFB-46C7-9900-1E5222128F57}" type="pres">
      <dgm:prSet presAssocID="{07574033-45F6-4DDC-8C9A-4EF1F64511D5}" presName="spacer" presStyleCnt="0"/>
      <dgm:spPr/>
    </dgm:pt>
    <dgm:pt modelId="{CB988C89-A4F1-458F-8F35-1F2217BEF7D8}" type="pres">
      <dgm:prSet presAssocID="{768AB55A-2A22-41A6-B75A-88A9AC145C91}" presName="parentText" presStyleLbl="node1" presStyleIdx="1" presStyleCnt="4">
        <dgm:presLayoutVars>
          <dgm:chMax val="0"/>
          <dgm:bulletEnabled val="1"/>
        </dgm:presLayoutVars>
      </dgm:prSet>
      <dgm:spPr/>
    </dgm:pt>
    <dgm:pt modelId="{B584A309-1B17-440F-ABA8-B27D67D56792}" type="pres">
      <dgm:prSet presAssocID="{FA9C3074-9F78-47DE-AA92-867FDADB6F42}" presName="spacer" presStyleCnt="0"/>
      <dgm:spPr/>
    </dgm:pt>
    <dgm:pt modelId="{DF585290-09D8-4B68-84CD-7C59A6D317C5}" type="pres">
      <dgm:prSet presAssocID="{133AE31F-5273-407C-9D87-07A86ACBC2B1}" presName="parentText" presStyleLbl="node1" presStyleIdx="2" presStyleCnt="4">
        <dgm:presLayoutVars>
          <dgm:chMax val="0"/>
          <dgm:bulletEnabled val="1"/>
        </dgm:presLayoutVars>
      </dgm:prSet>
      <dgm:spPr/>
    </dgm:pt>
    <dgm:pt modelId="{E505A79B-10C0-4505-9A6D-AF5DA1F2B17B}" type="pres">
      <dgm:prSet presAssocID="{89A44ECC-BF92-4996-834E-D1952B7ECEA6}" presName="spacer" presStyleCnt="0"/>
      <dgm:spPr/>
    </dgm:pt>
    <dgm:pt modelId="{C1CC2F18-D8CF-4887-8D25-7027AA17594F}" type="pres">
      <dgm:prSet presAssocID="{2B7521D5-06A0-4478-8261-5E8B33B97F5D}" presName="parentText" presStyleLbl="node1" presStyleIdx="3" presStyleCnt="4">
        <dgm:presLayoutVars>
          <dgm:chMax val="0"/>
          <dgm:bulletEnabled val="1"/>
        </dgm:presLayoutVars>
      </dgm:prSet>
      <dgm:spPr/>
    </dgm:pt>
  </dgm:ptLst>
  <dgm:cxnLst>
    <dgm:cxn modelId="{6F630A42-5FC5-4336-B781-B7A81D44906A}" srcId="{62E39C65-F63A-4FDD-813C-0ADD7F6676E5}" destId="{133AE31F-5273-407C-9D87-07A86ACBC2B1}" srcOrd="2" destOrd="0" parTransId="{E39F28E2-947C-4C1F-B5D8-98F980A3196C}" sibTransId="{89A44ECC-BF92-4996-834E-D1952B7ECEA6}"/>
    <dgm:cxn modelId="{1DACFA78-5BEA-49C8-B7B0-15BCDDC50AF6}" type="presOf" srcId="{768AB55A-2A22-41A6-B75A-88A9AC145C91}" destId="{CB988C89-A4F1-458F-8F35-1F2217BEF7D8}" srcOrd="0" destOrd="0" presId="urn:microsoft.com/office/officeart/2005/8/layout/vList2"/>
    <dgm:cxn modelId="{973D6F5A-4AA4-4144-975C-26EB142A6F59}" srcId="{62E39C65-F63A-4FDD-813C-0ADD7F6676E5}" destId="{BEF222EF-D623-4BC1-9859-0AA60DA9EE6E}" srcOrd="0" destOrd="0" parTransId="{06081161-2D24-46B6-91AA-19D40B60CE59}" sibTransId="{07574033-45F6-4DDC-8C9A-4EF1F64511D5}"/>
    <dgm:cxn modelId="{919F7A89-4404-46CC-BF55-28209702F9A7}" type="presOf" srcId="{133AE31F-5273-407C-9D87-07A86ACBC2B1}" destId="{DF585290-09D8-4B68-84CD-7C59A6D317C5}" srcOrd="0" destOrd="0" presId="urn:microsoft.com/office/officeart/2005/8/layout/vList2"/>
    <dgm:cxn modelId="{43F59889-E6AB-46B3-8AE4-5E1E5E87C11E}" type="presOf" srcId="{BEF222EF-D623-4BC1-9859-0AA60DA9EE6E}" destId="{DE4AC5F2-0D4E-4489-AB3F-98B357A5B944}" srcOrd="0" destOrd="0" presId="urn:microsoft.com/office/officeart/2005/8/layout/vList2"/>
    <dgm:cxn modelId="{23EC5FBF-FA91-456C-B25E-8BF204E735DC}" type="presOf" srcId="{2B7521D5-06A0-4478-8261-5E8B33B97F5D}" destId="{C1CC2F18-D8CF-4887-8D25-7027AA17594F}" srcOrd="0" destOrd="0" presId="urn:microsoft.com/office/officeart/2005/8/layout/vList2"/>
    <dgm:cxn modelId="{9324A0D9-6A59-42C9-8557-3F61DA6A3C43}" srcId="{62E39C65-F63A-4FDD-813C-0ADD7F6676E5}" destId="{2B7521D5-06A0-4478-8261-5E8B33B97F5D}" srcOrd="3" destOrd="0" parTransId="{20AFAD9E-F58B-4504-8A8A-3FC2002BC01A}" sibTransId="{F25D4804-2568-4875-9C4D-3EA8BFB204FD}"/>
    <dgm:cxn modelId="{FA1DFEDA-BBE9-4A24-A329-7DE1CD4DE83C}" type="presOf" srcId="{62E39C65-F63A-4FDD-813C-0ADD7F6676E5}" destId="{875F2D52-7DC8-4138-A1C2-189D463CDA99}" srcOrd="0" destOrd="0" presId="urn:microsoft.com/office/officeart/2005/8/layout/vList2"/>
    <dgm:cxn modelId="{5ED90CF3-A3B6-4653-A235-E119BD41812A}" srcId="{62E39C65-F63A-4FDD-813C-0ADD7F6676E5}" destId="{768AB55A-2A22-41A6-B75A-88A9AC145C91}" srcOrd="1" destOrd="0" parTransId="{D21545C9-F727-452F-B1CA-FF24F6257A92}" sibTransId="{FA9C3074-9F78-47DE-AA92-867FDADB6F42}"/>
    <dgm:cxn modelId="{74414040-CB96-4DA0-A32C-91C9B633D6D9}" type="presParOf" srcId="{875F2D52-7DC8-4138-A1C2-189D463CDA99}" destId="{DE4AC5F2-0D4E-4489-AB3F-98B357A5B944}" srcOrd="0" destOrd="0" presId="urn:microsoft.com/office/officeart/2005/8/layout/vList2"/>
    <dgm:cxn modelId="{5D60EE50-EC34-4DA9-961A-4AFA69118951}" type="presParOf" srcId="{875F2D52-7DC8-4138-A1C2-189D463CDA99}" destId="{E3AB4061-7FFB-46C7-9900-1E5222128F57}" srcOrd="1" destOrd="0" presId="urn:microsoft.com/office/officeart/2005/8/layout/vList2"/>
    <dgm:cxn modelId="{64F23A5E-50B4-412D-BA45-0D3E58793A4B}" type="presParOf" srcId="{875F2D52-7DC8-4138-A1C2-189D463CDA99}" destId="{CB988C89-A4F1-458F-8F35-1F2217BEF7D8}" srcOrd="2" destOrd="0" presId="urn:microsoft.com/office/officeart/2005/8/layout/vList2"/>
    <dgm:cxn modelId="{6F0605D6-E66B-4420-9F2A-ACD2E24B3D23}" type="presParOf" srcId="{875F2D52-7DC8-4138-A1C2-189D463CDA99}" destId="{B584A309-1B17-440F-ABA8-B27D67D56792}" srcOrd="3" destOrd="0" presId="urn:microsoft.com/office/officeart/2005/8/layout/vList2"/>
    <dgm:cxn modelId="{E9EC75FF-ACD9-468D-8B36-0287DAB579D5}" type="presParOf" srcId="{875F2D52-7DC8-4138-A1C2-189D463CDA99}" destId="{DF585290-09D8-4B68-84CD-7C59A6D317C5}" srcOrd="4" destOrd="0" presId="urn:microsoft.com/office/officeart/2005/8/layout/vList2"/>
    <dgm:cxn modelId="{E22F4B68-C1A7-4C20-844A-74A9C857040F}" type="presParOf" srcId="{875F2D52-7DC8-4138-A1C2-189D463CDA99}" destId="{E505A79B-10C0-4505-9A6D-AF5DA1F2B17B}" srcOrd="5" destOrd="0" presId="urn:microsoft.com/office/officeart/2005/8/layout/vList2"/>
    <dgm:cxn modelId="{C6AFE75D-B7AA-449E-99D1-4B8E892530C7}" type="presParOf" srcId="{875F2D52-7DC8-4138-A1C2-189D463CDA99}" destId="{C1CC2F18-D8CF-4887-8D25-7027AA17594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52CCED5-5BC7-434D-832A-438140939D0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C361EB1-F770-43D7-829F-996855F9FC97}">
      <dgm:prSet/>
      <dgm:spPr/>
      <dgm:t>
        <a:bodyPr/>
        <a:lstStyle/>
        <a:p>
          <a:r>
            <a:rPr lang="en-US" dirty="0"/>
            <a:t>We will be solving our murder mystery. </a:t>
          </a:r>
        </a:p>
      </dgm:t>
    </dgm:pt>
    <dgm:pt modelId="{E62E0364-4961-462C-A14E-A15C34B1E06A}" type="parTrans" cxnId="{DFDD84F1-983E-4F56-A02E-F15E914CCDE5}">
      <dgm:prSet/>
      <dgm:spPr/>
      <dgm:t>
        <a:bodyPr/>
        <a:lstStyle/>
        <a:p>
          <a:endParaRPr lang="en-US"/>
        </a:p>
      </dgm:t>
    </dgm:pt>
    <dgm:pt modelId="{E22F84D3-480B-4A8D-BE06-5E5CC766A722}" type="sibTrans" cxnId="{DFDD84F1-983E-4F56-A02E-F15E914CCDE5}">
      <dgm:prSet/>
      <dgm:spPr/>
      <dgm:t>
        <a:bodyPr/>
        <a:lstStyle/>
        <a:p>
          <a:endParaRPr lang="en-US"/>
        </a:p>
      </dgm:t>
    </dgm:pt>
    <dgm:pt modelId="{C474432C-2709-4CBC-9C48-7C19FBA54F87}">
      <dgm:prSet/>
      <dgm:spPr/>
      <dgm:t>
        <a:bodyPr/>
        <a:lstStyle/>
        <a:p>
          <a:r>
            <a:rPr lang="en-US" dirty="0"/>
            <a:t>The only information I will reveal today, it is set in mysterious Las Vegas, and this classroom will become the Magic Mirror Casino! </a:t>
          </a:r>
        </a:p>
      </dgm:t>
    </dgm:pt>
    <dgm:pt modelId="{85C42B96-F363-4AB8-BE90-7C28BA88C899}" type="parTrans" cxnId="{FE3CFF35-3A01-4AB4-BEE0-38D164D79DF2}">
      <dgm:prSet/>
      <dgm:spPr/>
      <dgm:t>
        <a:bodyPr/>
        <a:lstStyle/>
        <a:p>
          <a:endParaRPr lang="en-US"/>
        </a:p>
      </dgm:t>
    </dgm:pt>
    <dgm:pt modelId="{16867E3A-5930-4900-A2A0-246798DCFADA}" type="sibTrans" cxnId="{FE3CFF35-3A01-4AB4-BEE0-38D164D79DF2}">
      <dgm:prSet/>
      <dgm:spPr/>
      <dgm:t>
        <a:bodyPr/>
        <a:lstStyle/>
        <a:p>
          <a:endParaRPr lang="en-US"/>
        </a:p>
      </dgm:t>
    </dgm:pt>
    <dgm:pt modelId="{CC98CE58-C6D7-4046-B347-371FF16E06BD}">
      <dgm:prSet/>
      <dgm:spPr/>
      <dgm:t>
        <a:bodyPr/>
        <a:lstStyle/>
        <a:p>
          <a:pPr rtl="0"/>
          <a:r>
            <a:rPr lang="en-US" dirty="0"/>
            <a:t>You will be split into small </a:t>
          </a:r>
          <a:r>
            <a:rPr lang="en-US" dirty="0">
              <a:latin typeface="Walbaum Display"/>
            </a:rPr>
            <a:t>teams.</a:t>
          </a:r>
        </a:p>
      </dgm:t>
    </dgm:pt>
    <dgm:pt modelId="{2F7E0728-283E-44A1-A296-30C35AC60C14}" type="parTrans" cxnId="{6D7F39EC-C194-48F4-BDFD-96291D70D065}">
      <dgm:prSet/>
      <dgm:spPr/>
      <dgm:t>
        <a:bodyPr/>
        <a:lstStyle/>
        <a:p>
          <a:endParaRPr lang="en-US"/>
        </a:p>
      </dgm:t>
    </dgm:pt>
    <dgm:pt modelId="{6A472784-83B3-4069-A64D-1B4C81948F90}" type="sibTrans" cxnId="{6D7F39EC-C194-48F4-BDFD-96291D70D065}">
      <dgm:prSet/>
      <dgm:spPr/>
      <dgm:t>
        <a:bodyPr/>
        <a:lstStyle/>
        <a:p>
          <a:endParaRPr lang="en-US"/>
        </a:p>
      </dgm:t>
    </dgm:pt>
    <dgm:pt modelId="{4DB808D8-3CDF-453A-9C43-15A01C4FCBC8}">
      <dgm:prSet phldr="0"/>
      <dgm:spPr/>
      <dgm:t>
        <a:bodyPr/>
        <a:lstStyle/>
        <a:p>
          <a:r>
            <a:rPr lang="en-US" dirty="0">
              <a:latin typeface="Walbaum Display"/>
            </a:rPr>
            <a:t>The</a:t>
          </a:r>
          <a:r>
            <a:rPr lang="en-US" dirty="0"/>
            <a:t> first team to solve the murder will win a prize. </a:t>
          </a:r>
        </a:p>
      </dgm:t>
    </dgm:pt>
    <dgm:pt modelId="{225B0F9B-4D45-4030-A474-7D213FA282E7}" type="parTrans" cxnId="{665086FE-6FF8-4917-A7EE-96D79EEE64F5}">
      <dgm:prSet/>
      <dgm:spPr/>
    </dgm:pt>
    <dgm:pt modelId="{251A3C93-EDE1-4474-878A-5238DEE97365}" type="sibTrans" cxnId="{665086FE-6FF8-4917-A7EE-96D79EEE64F5}">
      <dgm:prSet/>
      <dgm:spPr/>
    </dgm:pt>
    <dgm:pt modelId="{E7481A56-A1EA-4DF8-9620-AA2DA4FB2403}" type="pres">
      <dgm:prSet presAssocID="{752CCED5-5BC7-434D-832A-438140939D00}" presName="vert0" presStyleCnt="0">
        <dgm:presLayoutVars>
          <dgm:dir/>
          <dgm:animOne val="branch"/>
          <dgm:animLvl val="lvl"/>
        </dgm:presLayoutVars>
      </dgm:prSet>
      <dgm:spPr/>
    </dgm:pt>
    <dgm:pt modelId="{1CA17BC5-5652-4A2D-A65D-77D0A86B9D3D}" type="pres">
      <dgm:prSet presAssocID="{1C361EB1-F770-43D7-829F-996855F9FC97}" presName="thickLine" presStyleLbl="alignNode1" presStyleIdx="0" presStyleCnt="4"/>
      <dgm:spPr/>
    </dgm:pt>
    <dgm:pt modelId="{BDE8C6F6-565B-43C1-B6A9-15EE6C32A37E}" type="pres">
      <dgm:prSet presAssocID="{1C361EB1-F770-43D7-829F-996855F9FC97}" presName="horz1" presStyleCnt="0"/>
      <dgm:spPr/>
    </dgm:pt>
    <dgm:pt modelId="{17C7155E-3504-47C0-98BD-8219E147D783}" type="pres">
      <dgm:prSet presAssocID="{1C361EB1-F770-43D7-829F-996855F9FC97}" presName="tx1" presStyleLbl="revTx" presStyleIdx="0" presStyleCnt="4"/>
      <dgm:spPr/>
    </dgm:pt>
    <dgm:pt modelId="{A7F929B6-2B28-40F4-A080-CCDFEFC9014B}" type="pres">
      <dgm:prSet presAssocID="{1C361EB1-F770-43D7-829F-996855F9FC97}" presName="vert1" presStyleCnt="0"/>
      <dgm:spPr/>
    </dgm:pt>
    <dgm:pt modelId="{473B33E1-CC63-4347-B6AE-6A099C41E000}" type="pres">
      <dgm:prSet presAssocID="{C474432C-2709-4CBC-9C48-7C19FBA54F87}" presName="thickLine" presStyleLbl="alignNode1" presStyleIdx="1" presStyleCnt="4"/>
      <dgm:spPr/>
    </dgm:pt>
    <dgm:pt modelId="{7E6E7D27-F66F-40A9-8950-74FDD5D7A07A}" type="pres">
      <dgm:prSet presAssocID="{C474432C-2709-4CBC-9C48-7C19FBA54F87}" presName="horz1" presStyleCnt="0"/>
      <dgm:spPr/>
    </dgm:pt>
    <dgm:pt modelId="{576A0C05-F0EF-43F6-BA3A-2D0CFA63A2E0}" type="pres">
      <dgm:prSet presAssocID="{C474432C-2709-4CBC-9C48-7C19FBA54F87}" presName="tx1" presStyleLbl="revTx" presStyleIdx="1" presStyleCnt="4"/>
      <dgm:spPr/>
    </dgm:pt>
    <dgm:pt modelId="{216C7CD6-6801-4304-BCBA-AB815BD212BA}" type="pres">
      <dgm:prSet presAssocID="{C474432C-2709-4CBC-9C48-7C19FBA54F87}" presName="vert1" presStyleCnt="0"/>
      <dgm:spPr/>
    </dgm:pt>
    <dgm:pt modelId="{1040B304-BECD-431F-97B4-143BF9323834}" type="pres">
      <dgm:prSet presAssocID="{CC98CE58-C6D7-4046-B347-371FF16E06BD}" presName="thickLine" presStyleLbl="alignNode1" presStyleIdx="2" presStyleCnt="4"/>
      <dgm:spPr/>
    </dgm:pt>
    <dgm:pt modelId="{323AB5A1-C6C1-4C4F-AE62-68D70C6BB284}" type="pres">
      <dgm:prSet presAssocID="{CC98CE58-C6D7-4046-B347-371FF16E06BD}" presName="horz1" presStyleCnt="0"/>
      <dgm:spPr/>
    </dgm:pt>
    <dgm:pt modelId="{E57C69FB-7977-4876-98CB-F8688627C230}" type="pres">
      <dgm:prSet presAssocID="{CC98CE58-C6D7-4046-B347-371FF16E06BD}" presName="tx1" presStyleLbl="revTx" presStyleIdx="2" presStyleCnt="4"/>
      <dgm:spPr/>
    </dgm:pt>
    <dgm:pt modelId="{03DB6735-57FB-48D2-B856-3D43D87CAC40}" type="pres">
      <dgm:prSet presAssocID="{CC98CE58-C6D7-4046-B347-371FF16E06BD}" presName="vert1" presStyleCnt="0"/>
      <dgm:spPr/>
    </dgm:pt>
    <dgm:pt modelId="{D2C36535-D402-4570-B062-FED8D08CAC07}" type="pres">
      <dgm:prSet presAssocID="{4DB808D8-3CDF-453A-9C43-15A01C4FCBC8}" presName="thickLine" presStyleLbl="alignNode1" presStyleIdx="3" presStyleCnt="4"/>
      <dgm:spPr/>
    </dgm:pt>
    <dgm:pt modelId="{55292EC7-B954-423E-8EFF-FC9592C7551A}" type="pres">
      <dgm:prSet presAssocID="{4DB808D8-3CDF-453A-9C43-15A01C4FCBC8}" presName="horz1" presStyleCnt="0"/>
      <dgm:spPr/>
    </dgm:pt>
    <dgm:pt modelId="{8DAC61B9-631B-4DF3-87F9-6C9331889A25}" type="pres">
      <dgm:prSet presAssocID="{4DB808D8-3CDF-453A-9C43-15A01C4FCBC8}" presName="tx1" presStyleLbl="revTx" presStyleIdx="3" presStyleCnt="4"/>
      <dgm:spPr/>
    </dgm:pt>
    <dgm:pt modelId="{42522100-3910-4A93-95E9-6E7BB7868B3D}" type="pres">
      <dgm:prSet presAssocID="{4DB808D8-3CDF-453A-9C43-15A01C4FCBC8}" presName="vert1" presStyleCnt="0"/>
      <dgm:spPr/>
    </dgm:pt>
  </dgm:ptLst>
  <dgm:cxnLst>
    <dgm:cxn modelId="{3F120E10-029E-4C53-8231-3AF920DB4395}" type="presOf" srcId="{C474432C-2709-4CBC-9C48-7C19FBA54F87}" destId="{576A0C05-F0EF-43F6-BA3A-2D0CFA63A2E0}" srcOrd="0" destOrd="0" presId="urn:microsoft.com/office/officeart/2008/layout/LinedList"/>
    <dgm:cxn modelId="{33768817-9210-475F-A3F0-BFDFF7046AC9}" type="presOf" srcId="{752CCED5-5BC7-434D-832A-438140939D00}" destId="{E7481A56-A1EA-4DF8-9620-AA2DA4FB2403}" srcOrd="0" destOrd="0" presId="urn:microsoft.com/office/officeart/2008/layout/LinedList"/>
    <dgm:cxn modelId="{DE215319-9343-4659-8751-411D0E190B29}" type="presOf" srcId="{4DB808D8-3CDF-453A-9C43-15A01C4FCBC8}" destId="{8DAC61B9-631B-4DF3-87F9-6C9331889A25}" srcOrd="0" destOrd="0" presId="urn:microsoft.com/office/officeart/2008/layout/LinedList"/>
    <dgm:cxn modelId="{BEDC0429-C9DA-4533-88A1-E72E8818A964}" type="presOf" srcId="{1C361EB1-F770-43D7-829F-996855F9FC97}" destId="{17C7155E-3504-47C0-98BD-8219E147D783}" srcOrd="0" destOrd="0" presId="urn:microsoft.com/office/officeart/2008/layout/LinedList"/>
    <dgm:cxn modelId="{FE3CFF35-3A01-4AB4-BEE0-38D164D79DF2}" srcId="{752CCED5-5BC7-434D-832A-438140939D00}" destId="{C474432C-2709-4CBC-9C48-7C19FBA54F87}" srcOrd="1" destOrd="0" parTransId="{85C42B96-F363-4AB8-BE90-7C28BA88C899}" sibTransId="{16867E3A-5930-4900-A2A0-246798DCFADA}"/>
    <dgm:cxn modelId="{BE13EEE7-9E51-4B6E-ADE0-B1CDC406C8C9}" type="presOf" srcId="{CC98CE58-C6D7-4046-B347-371FF16E06BD}" destId="{E57C69FB-7977-4876-98CB-F8688627C230}" srcOrd="0" destOrd="0" presId="urn:microsoft.com/office/officeart/2008/layout/LinedList"/>
    <dgm:cxn modelId="{6D7F39EC-C194-48F4-BDFD-96291D70D065}" srcId="{752CCED5-5BC7-434D-832A-438140939D00}" destId="{CC98CE58-C6D7-4046-B347-371FF16E06BD}" srcOrd="2" destOrd="0" parTransId="{2F7E0728-283E-44A1-A296-30C35AC60C14}" sibTransId="{6A472784-83B3-4069-A64D-1B4C81948F90}"/>
    <dgm:cxn modelId="{DFDD84F1-983E-4F56-A02E-F15E914CCDE5}" srcId="{752CCED5-5BC7-434D-832A-438140939D00}" destId="{1C361EB1-F770-43D7-829F-996855F9FC97}" srcOrd="0" destOrd="0" parTransId="{E62E0364-4961-462C-A14E-A15C34B1E06A}" sibTransId="{E22F84D3-480B-4A8D-BE06-5E5CC766A722}"/>
    <dgm:cxn modelId="{665086FE-6FF8-4917-A7EE-96D79EEE64F5}" srcId="{752CCED5-5BC7-434D-832A-438140939D00}" destId="{4DB808D8-3CDF-453A-9C43-15A01C4FCBC8}" srcOrd="3" destOrd="0" parTransId="{225B0F9B-4D45-4030-A474-7D213FA282E7}" sibTransId="{251A3C93-EDE1-4474-878A-5238DEE97365}"/>
    <dgm:cxn modelId="{667E0C49-3C67-4A80-B1BF-3DBBA77D6A5E}" type="presParOf" srcId="{E7481A56-A1EA-4DF8-9620-AA2DA4FB2403}" destId="{1CA17BC5-5652-4A2D-A65D-77D0A86B9D3D}" srcOrd="0" destOrd="0" presId="urn:microsoft.com/office/officeart/2008/layout/LinedList"/>
    <dgm:cxn modelId="{55C6C1FA-91DA-49E5-847F-AA4AD19BEBBC}" type="presParOf" srcId="{E7481A56-A1EA-4DF8-9620-AA2DA4FB2403}" destId="{BDE8C6F6-565B-43C1-B6A9-15EE6C32A37E}" srcOrd="1" destOrd="0" presId="urn:microsoft.com/office/officeart/2008/layout/LinedList"/>
    <dgm:cxn modelId="{CACDC294-3B06-4184-8659-331C7143FE8C}" type="presParOf" srcId="{BDE8C6F6-565B-43C1-B6A9-15EE6C32A37E}" destId="{17C7155E-3504-47C0-98BD-8219E147D783}" srcOrd="0" destOrd="0" presId="urn:microsoft.com/office/officeart/2008/layout/LinedList"/>
    <dgm:cxn modelId="{0B3E0CE7-5A55-4287-B699-D53D07CF491E}" type="presParOf" srcId="{BDE8C6F6-565B-43C1-B6A9-15EE6C32A37E}" destId="{A7F929B6-2B28-40F4-A080-CCDFEFC9014B}" srcOrd="1" destOrd="0" presId="urn:microsoft.com/office/officeart/2008/layout/LinedList"/>
    <dgm:cxn modelId="{C0AFE6F0-55D7-4BBE-A54C-4BAC2C2C0C05}" type="presParOf" srcId="{E7481A56-A1EA-4DF8-9620-AA2DA4FB2403}" destId="{473B33E1-CC63-4347-B6AE-6A099C41E000}" srcOrd="2" destOrd="0" presId="urn:microsoft.com/office/officeart/2008/layout/LinedList"/>
    <dgm:cxn modelId="{BBFC7DEA-ADAD-4F07-A2CB-ADC931F7102D}" type="presParOf" srcId="{E7481A56-A1EA-4DF8-9620-AA2DA4FB2403}" destId="{7E6E7D27-F66F-40A9-8950-74FDD5D7A07A}" srcOrd="3" destOrd="0" presId="urn:microsoft.com/office/officeart/2008/layout/LinedList"/>
    <dgm:cxn modelId="{F580F1EC-250A-4247-B52D-4DEA5167BBD1}" type="presParOf" srcId="{7E6E7D27-F66F-40A9-8950-74FDD5D7A07A}" destId="{576A0C05-F0EF-43F6-BA3A-2D0CFA63A2E0}" srcOrd="0" destOrd="0" presId="urn:microsoft.com/office/officeart/2008/layout/LinedList"/>
    <dgm:cxn modelId="{114E74C6-D88F-4A1F-9342-2E87FA358C55}" type="presParOf" srcId="{7E6E7D27-F66F-40A9-8950-74FDD5D7A07A}" destId="{216C7CD6-6801-4304-BCBA-AB815BD212BA}" srcOrd="1" destOrd="0" presId="urn:microsoft.com/office/officeart/2008/layout/LinedList"/>
    <dgm:cxn modelId="{184FCDAE-8E0A-4CF0-AEA6-2F358ED7AA13}" type="presParOf" srcId="{E7481A56-A1EA-4DF8-9620-AA2DA4FB2403}" destId="{1040B304-BECD-431F-97B4-143BF9323834}" srcOrd="4" destOrd="0" presId="urn:microsoft.com/office/officeart/2008/layout/LinedList"/>
    <dgm:cxn modelId="{346E1227-FAA9-457C-A705-4D6E60F26292}" type="presParOf" srcId="{E7481A56-A1EA-4DF8-9620-AA2DA4FB2403}" destId="{323AB5A1-C6C1-4C4F-AE62-68D70C6BB284}" srcOrd="5" destOrd="0" presId="urn:microsoft.com/office/officeart/2008/layout/LinedList"/>
    <dgm:cxn modelId="{E84FFFD0-E849-41AE-8205-9ECD85EB95DB}" type="presParOf" srcId="{323AB5A1-C6C1-4C4F-AE62-68D70C6BB284}" destId="{E57C69FB-7977-4876-98CB-F8688627C230}" srcOrd="0" destOrd="0" presId="urn:microsoft.com/office/officeart/2008/layout/LinedList"/>
    <dgm:cxn modelId="{4A2D8F3C-91DF-42A2-AE23-80A33F1AA5FE}" type="presParOf" srcId="{323AB5A1-C6C1-4C4F-AE62-68D70C6BB284}" destId="{03DB6735-57FB-48D2-B856-3D43D87CAC40}" srcOrd="1" destOrd="0" presId="urn:microsoft.com/office/officeart/2008/layout/LinedList"/>
    <dgm:cxn modelId="{9E09C6A1-61DA-435A-BC24-CE63E9333EE1}" type="presParOf" srcId="{E7481A56-A1EA-4DF8-9620-AA2DA4FB2403}" destId="{D2C36535-D402-4570-B062-FED8D08CAC07}" srcOrd="6" destOrd="0" presId="urn:microsoft.com/office/officeart/2008/layout/LinedList"/>
    <dgm:cxn modelId="{7D86E146-EF6F-4A86-8479-1CD0C4E3FCA4}" type="presParOf" srcId="{E7481A56-A1EA-4DF8-9620-AA2DA4FB2403}" destId="{55292EC7-B954-423E-8EFF-FC9592C7551A}" srcOrd="7" destOrd="0" presId="urn:microsoft.com/office/officeart/2008/layout/LinedList"/>
    <dgm:cxn modelId="{98FA7496-BDAB-476E-9072-36B00CC7CB38}" type="presParOf" srcId="{55292EC7-B954-423E-8EFF-FC9592C7551A}" destId="{8DAC61B9-631B-4DF3-87F9-6C9331889A25}" srcOrd="0" destOrd="0" presId="urn:microsoft.com/office/officeart/2008/layout/LinedList"/>
    <dgm:cxn modelId="{2EB09B3E-F0F6-4F25-8549-5E64A5DDC55C}" type="presParOf" srcId="{55292EC7-B954-423E-8EFF-FC9592C7551A}" destId="{42522100-3910-4A93-95E9-6E7BB7868B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E11F6-1A6D-4339-A9CD-DB15A7C62476}">
      <dsp:nvSpPr>
        <dsp:cNvPr id="0" name=""/>
        <dsp:cNvSpPr/>
      </dsp:nvSpPr>
      <dsp:spPr>
        <a:xfrm>
          <a:off x="1079667" y="2098"/>
          <a:ext cx="4318669" cy="92082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794" tIns="233891" rIns="83794" bIns="233891" numCol="1" spcCol="1270" anchor="ctr" anchorCtr="0">
          <a:noAutofit/>
        </a:bodyPr>
        <a:lstStyle/>
        <a:p>
          <a:pPr marL="0" lvl="0" indent="0" algn="l" defTabSz="622300">
            <a:lnSpc>
              <a:spcPct val="90000"/>
            </a:lnSpc>
            <a:spcBef>
              <a:spcPct val="0"/>
            </a:spcBef>
            <a:spcAft>
              <a:spcPct val="35000"/>
            </a:spcAft>
            <a:buNone/>
          </a:pPr>
          <a:r>
            <a:rPr lang="en-US" sz="1400" kern="1200"/>
            <a:t>Aim: To discuss and implement reflective practices, creative thinking and problem solving. </a:t>
          </a:r>
        </a:p>
      </dsp:txBody>
      <dsp:txXfrm>
        <a:off x="1079667" y="2098"/>
        <a:ext cx="4318669" cy="920829"/>
      </dsp:txXfrm>
    </dsp:sp>
    <dsp:sp modelId="{26FB3711-F10B-481E-BB23-5F6938FDB912}">
      <dsp:nvSpPr>
        <dsp:cNvPr id="0" name=""/>
        <dsp:cNvSpPr/>
      </dsp:nvSpPr>
      <dsp:spPr>
        <a:xfrm>
          <a:off x="0" y="2098"/>
          <a:ext cx="1079667" cy="920829"/>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32" tIns="90958" rIns="57132" bIns="90958" numCol="1" spcCol="1270" anchor="ctr" anchorCtr="0">
          <a:noAutofit/>
        </a:bodyPr>
        <a:lstStyle/>
        <a:p>
          <a:pPr marL="0" lvl="0" indent="0" algn="ctr" defTabSz="755650">
            <a:lnSpc>
              <a:spcPct val="90000"/>
            </a:lnSpc>
            <a:spcBef>
              <a:spcPct val="0"/>
            </a:spcBef>
            <a:spcAft>
              <a:spcPct val="35000"/>
            </a:spcAft>
            <a:buNone/>
          </a:pPr>
          <a:r>
            <a:rPr lang="en-US" sz="1700" kern="1200"/>
            <a:t>Aim</a:t>
          </a:r>
        </a:p>
      </dsp:txBody>
      <dsp:txXfrm>
        <a:off x="0" y="2098"/>
        <a:ext cx="1079667" cy="920829"/>
      </dsp:txXfrm>
    </dsp:sp>
    <dsp:sp modelId="{B20F5926-FC00-40E1-8664-D6D29F5B3D0A}">
      <dsp:nvSpPr>
        <dsp:cNvPr id="0" name=""/>
        <dsp:cNvSpPr/>
      </dsp:nvSpPr>
      <dsp:spPr>
        <a:xfrm>
          <a:off x="1079667" y="978178"/>
          <a:ext cx="4318669" cy="920829"/>
        </a:xfrm>
        <a:prstGeom prst="rect">
          <a:avLst/>
        </a:prstGeom>
        <a:solidFill>
          <a:schemeClr val="accent5">
            <a:hueOff val="-1689636"/>
            <a:satOff val="-4355"/>
            <a:lumOff val="-2941"/>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794" tIns="233891" rIns="83794" bIns="233891" numCol="1" spcCol="1270" anchor="ctr" anchorCtr="0">
          <a:noAutofit/>
        </a:bodyPr>
        <a:lstStyle/>
        <a:p>
          <a:pPr marL="0" lvl="0" indent="0" algn="l" defTabSz="622300">
            <a:lnSpc>
              <a:spcPct val="90000"/>
            </a:lnSpc>
            <a:spcBef>
              <a:spcPct val="0"/>
            </a:spcBef>
            <a:spcAft>
              <a:spcPct val="35000"/>
            </a:spcAft>
            <a:buNone/>
          </a:pPr>
          <a:r>
            <a:rPr lang="en-US" sz="1400" kern="1200"/>
            <a:t>Discuss reflective practice.</a:t>
          </a:r>
        </a:p>
      </dsp:txBody>
      <dsp:txXfrm>
        <a:off x="1079667" y="978178"/>
        <a:ext cx="4318669" cy="920829"/>
      </dsp:txXfrm>
    </dsp:sp>
    <dsp:sp modelId="{AA7F4BF2-C55A-417C-8A65-E63FBA35F873}">
      <dsp:nvSpPr>
        <dsp:cNvPr id="0" name=""/>
        <dsp:cNvSpPr/>
      </dsp:nvSpPr>
      <dsp:spPr>
        <a:xfrm>
          <a:off x="0" y="978178"/>
          <a:ext cx="1079667" cy="920829"/>
        </a:xfrm>
        <a:prstGeom prst="rect">
          <a:avLst/>
        </a:prstGeom>
        <a:solidFill>
          <a:schemeClr val="lt1">
            <a:hueOff val="0"/>
            <a:satOff val="0"/>
            <a:lumOff val="0"/>
            <a:alphaOff val="0"/>
          </a:schemeClr>
        </a:solidFill>
        <a:ln w="12700" cap="flat" cmpd="sng" algn="ctr">
          <a:solidFill>
            <a:schemeClr val="accent5">
              <a:hueOff val="-1689636"/>
              <a:satOff val="-4355"/>
              <a:lumOff val="-29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32" tIns="90958" rIns="57132" bIns="90958" numCol="1" spcCol="1270" anchor="ctr" anchorCtr="0">
          <a:noAutofit/>
        </a:bodyPr>
        <a:lstStyle/>
        <a:p>
          <a:pPr marL="0" lvl="0" indent="0" algn="ctr" defTabSz="755650">
            <a:lnSpc>
              <a:spcPct val="90000"/>
            </a:lnSpc>
            <a:spcBef>
              <a:spcPct val="0"/>
            </a:spcBef>
            <a:spcAft>
              <a:spcPct val="35000"/>
            </a:spcAft>
            <a:buNone/>
          </a:pPr>
          <a:r>
            <a:rPr lang="en-US" sz="1700" kern="1200"/>
            <a:t>Discuss</a:t>
          </a:r>
        </a:p>
      </dsp:txBody>
      <dsp:txXfrm>
        <a:off x="0" y="978178"/>
        <a:ext cx="1079667" cy="920829"/>
      </dsp:txXfrm>
    </dsp:sp>
    <dsp:sp modelId="{0F88370C-F093-47B1-A229-C6D3B102F607}">
      <dsp:nvSpPr>
        <dsp:cNvPr id="0" name=""/>
        <dsp:cNvSpPr/>
      </dsp:nvSpPr>
      <dsp:spPr>
        <a:xfrm>
          <a:off x="1079667" y="1954257"/>
          <a:ext cx="4318669" cy="920829"/>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794" tIns="233891" rIns="83794" bIns="233891" numCol="1" spcCol="1270" anchor="ctr" anchorCtr="0">
          <a:noAutofit/>
        </a:bodyPr>
        <a:lstStyle/>
        <a:p>
          <a:pPr marL="0" lvl="0" indent="0" algn="l" defTabSz="622300">
            <a:lnSpc>
              <a:spcPct val="90000"/>
            </a:lnSpc>
            <a:spcBef>
              <a:spcPct val="0"/>
            </a:spcBef>
            <a:spcAft>
              <a:spcPct val="35000"/>
            </a:spcAft>
            <a:buNone/>
          </a:pPr>
          <a:r>
            <a:rPr lang="en-US" sz="1400" kern="1200"/>
            <a:t>Outline four reflective models. </a:t>
          </a:r>
        </a:p>
      </dsp:txBody>
      <dsp:txXfrm>
        <a:off x="1079667" y="1954257"/>
        <a:ext cx="4318669" cy="920829"/>
      </dsp:txXfrm>
    </dsp:sp>
    <dsp:sp modelId="{11D60BC6-E531-4FCA-9D9F-0EEABD8DBF88}">
      <dsp:nvSpPr>
        <dsp:cNvPr id="0" name=""/>
        <dsp:cNvSpPr/>
      </dsp:nvSpPr>
      <dsp:spPr>
        <a:xfrm>
          <a:off x="0" y="1954257"/>
          <a:ext cx="1079667" cy="920829"/>
        </a:xfrm>
        <a:prstGeom prst="rect">
          <a:avLst/>
        </a:prstGeom>
        <a:solidFill>
          <a:schemeClr val="lt1">
            <a:hueOff val="0"/>
            <a:satOff val="0"/>
            <a:lumOff val="0"/>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32" tIns="90958" rIns="57132" bIns="90958" numCol="1" spcCol="1270" anchor="ctr" anchorCtr="0">
          <a:noAutofit/>
        </a:bodyPr>
        <a:lstStyle/>
        <a:p>
          <a:pPr marL="0" lvl="0" indent="0" algn="ctr" defTabSz="755650">
            <a:lnSpc>
              <a:spcPct val="90000"/>
            </a:lnSpc>
            <a:spcBef>
              <a:spcPct val="0"/>
            </a:spcBef>
            <a:spcAft>
              <a:spcPct val="35000"/>
            </a:spcAft>
            <a:buNone/>
          </a:pPr>
          <a:r>
            <a:rPr lang="en-US" sz="1700" kern="1200"/>
            <a:t>Outline</a:t>
          </a:r>
        </a:p>
      </dsp:txBody>
      <dsp:txXfrm>
        <a:off x="0" y="1954257"/>
        <a:ext cx="1079667" cy="920829"/>
      </dsp:txXfrm>
    </dsp:sp>
    <dsp:sp modelId="{72E800AB-C396-4607-B035-93393AF75730}">
      <dsp:nvSpPr>
        <dsp:cNvPr id="0" name=""/>
        <dsp:cNvSpPr/>
      </dsp:nvSpPr>
      <dsp:spPr>
        <a:xfrm>
          <a:off x="1079667" y="2930337"/>
          <a:ext cx="4318669" cy="920829"/>
        </a:xfrm>
        <a:prstGeom prst="rect">
          <a:avLst/>
        </a:prstGeom>
        <a:solidFill>
          <a:schemeClr val="accent5">
            <a:hueOff val="-5068907"/>
            <a:satOff val="-13064"/>
            <a:lumOff val="-8824"/>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794" tIns="233891" rIns="83794" bIns="233891" numCol="1" spcCol="1270" anchor="ctr" anchorCtr="0">
          <a:noAutofit/>
        </a:bodyPr>
        <a:lstStyle/>
        <a:p>
          <a:pPr marL="0" lvl="0" indent="0" algn="l" defTabSz="622300">
            <a:lnSpc>
              <a:spcPct val="90000"/>
            </a:lnSpc>
            <a:spcBef>
              <a:spcPct val="0"/>
            </a:spcBef>
            <a:spcAft>
              <a:spcPct val="35000"/>
            </a:spcAft>
            <a:buNone/>
          </a:pPr>
          <a:r>
            <a:rPr lang="en-US" sz="1400" kern="1200"/>
            <a:t>Discuss methods of creatively thinking.</a:t>
          </a:r>
        </a:p>
      </dsp:txBody>
      <dsp:txXfrm>
        <a:off x="1079667" y="2930337"/>
        <a:ext cx="4318669" cy="920829"/>
      </dsp:txXfrm>
    </dsp:sp>
    <dsp:sp modelId="{055C73DA-929B-4334-8630-65519FCD2403}">
      <dsp:nvSpPr>
        <dsp:cNvPr id="0" name=""/>
        <dsp:cNvSpPr/>
      </dsp:nvSpPr>
      <dsp:spPr>
        <a:xfrm>
          <a:off x="0" y="2930337"/>
          <a:ext cx="1079667" cy="920829"/>
        </a:xfrm>
        <a:prstGeom prst="rect">
          <a:avLst/>
        </a:prstGeom>
        <a:solidFill>
          <a:schemeClr val="lt1">
            <a:hueOff val="0"/>
            <a:satOff val="0"/>
            <a:lumOff val="0"/>
            <a:alphaOff val="0"/>
          </a:schemeClr>
        </a:solidFill>
        <a:ln w="12700" cap="flat" cmpd="sng" algn="ctr">
          <a:solidFill>
            <a:schemeClr val="accent5">
              <a:hueOff val="-5068907"/>
              <a:satOff val="-13064"/>
              <a:lumOff val="-882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32" tIns="90958" rIns="57132" bIns="90958" numCol="1" spcCol="1270" anchor="ctr" anchorCtr="0">
          <a:noAutofit/>
        </a:bodyPr>
        <a:lstStyle/>
        <a:p>
          <a:pPr marL="0" lvl="0" indent="0" algn="ctr" defTabSz="755650">
            <a:lnSpc>
              <a:spcPct val="90000"/>
            </a:lnSpc>
            <a:spcBef>
              <a:spcPct val="0"/>
            </a:spcBef>
            <a:spcAft>
              <a:spcPct val="35000"/>
            </a:spcAft>
            <a:buNone/>
          </a:pPr>
          <a:r>
            <a:rPr lang="en-US" sz="1700" kern="1200"/>
            <a:t>Discuss</a:t>
          </a:r>
        </a:p>
      </dsp:txBody>
      <dsp:txXfrm>
        <a:off x="0" y="2930337"/>
        <a:ext cx="1079667" cy="920829"/>
      </dsp:txXfrm>
    </dsp:sp>
    <dsp:sp modelId="{7A75A355-BECE-4B91-B527-972024C7D7C4}">
      <dsp:nvSpPr>
        <dsp:cNvPr id="0" name=""/>
        <dsp:cNvSpPr/>
      </dsp:nvSpPr>
      <dsp:spPr>
        <a:xfrm>
          <a:off x="1079667" y="3906416"/>
          <a:ext cx="4318669" cy="920829"/>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794" tIns="233891" rIns="83794" bIns="233891" numCol="1" spcCol="1270" anchor="ctr" anchorCtr="0">
          <a:noAutofit/>
        </a:bodyPr>
        <a:lstStyle/>
        <a:p>
          <a:pPr marL="0" lvl="0" indent="0" algn="l" defTabSz="622300">
            <a:lnSpc>
              <a:spcPct val="90000"/>
            </a:lnSpc>
            <a:spcBef>
              <a:spcPct val="0"/>
            </a:spcBef>
            <a:spcAft>
              <a:spcPct val="35000"/>
            </a:spcAft>
            <a:buNone/>
          </a:pPr>
          <a:r>
            <a:rPr lang="en-US" sz="1400" kern="1200"/>
            <a:t>Apply creative thinking to challenges.</a:t>
          </a:r>
        </a:p>
      </dsp:txBody>
      <dsp:txXfrm>
        <a:off x="1079667" y="3906416"/>
        <a:ext cx="4318669" cy="920829"/>
      </dsp:txXfrm>
    </dsp:sp>
    <dsp:sp modelId="{B5E9A3B0-B58D-4585-9DA6-955F3D642AFA}">
      <dsp:nvSpPr>
        <dsp:cNvPr id="0" name=""/>
        <dsp:cNvSpPr/>
      </dsp:nvSpPr>
      <dsp:spPr>
        <a:xfrm>
          <a:off x="0" y="3906416"/>
          <a:ext cx="1079667" cy="920829"/>
        </a:xfrm>
        <a:prstGeom prst="rect">
          <a:avLst/>
        </a:prstGeom>
        <a:solidFill>
          <a:schemeClr val="lt1">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32" tIns="90958" rIns="57132" bIns="90958" numCol="1" spcCol="1270" anchor="ctr" anchorCtr="0">
          <a:noAutofit/>
        </a:bodyPr>
        <a:lstStyle/>
        <a:p>
          <a:pPr marL="0" lvl="0" indent="0" algn="ctr" defTabSz="755650">
            <a:lnSpc>
              <a:spcPct val="90000"/>
            </a:lnSpc>
            <a:spcBef>
              <a:spcPct val="0"/>
            </a:spcBef>
            <a:spcAft>
              <a:spcPct val="35000"/>
            </a:spcAft>
            <a:buNone/>
          </a:pPr>
          <a:r>
            <a:rPr lang="en-US" sz="1700" kern="1200"/>
            <a:t>Apply</a:t>
          </a:r>
        </a:p>
      </dsp:txBody>
      <dsp:txXfrm>
        <a:off x="0" y="3906416"/>
        <a:ext cx="1079667" cy="9208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48D3A-BB9A-4CF3-B79F-17B0DEB38DF0}">
      <dsp:nvSpPr>
        <dsp:cNvPr id="0" name=""/>
        <dsp:cNvSpPr/>
      </dsp:nvSpPr>
      <dsp:spPr>
        <a:xfrm>
          <a:off x="0" y="589"/>
          <a:ext cx="5398337" cy="13794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F6D33F-914E-4FE6-B981-AF0C0D73772B}">
      <dsp:nvSpPr>
        <dsp:cNvPr id="0" name=""/>
        <dsp:cNvSpPr/>
      </dsp:nvSpPr>
      <dsp:spPr>
        <a:xfrm>
          <a:off x="417291" y="310971"/>
          <a:ext cx="758711" cy="758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44617A-B127-48BC-8171-B1A646BB199B}">
      <dsp:nvSpPr>
        <dsp:cNvPr id="0" name=""/>
        <dsp:cNvSpPr/>
      </dsp:nvSpPr>
      <dsp:spPr>
        <a:xfrm>
          <a:off x="1593294" y="589"/>
          <a:ext cx="3805042" cy="137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95" tIns="145995" rIns="145995" bIns="145995" numCol="1" spcCol="1270" anchor="ctr" anchorCtr="0">
          <a:noAutofit/>
        </a:bodyPr>
        <a:lstStyle/>
        <a:p>
          <a:pPr marL="0" lvl="0" indent="0" algn="l" defTabSz="800100">
            <a:lnSpc>
              <a:spcPct val="90000"/>
            </a:lnSpc>
            <a:spcBef>
              <a:spcPct val="0"/>
            </a:spcBef>
            <a:spcAft>
              <a:spcPct val="35000"/>
            </a:spcAft>
            <a:buNone/>
          </a:pPr>
          <a:r>
            <a:rPr lang="en-US" sz="1800" kern="1200"/>
            <a:t>A valuable tool to assist learning from practice.</a:t>
          </a:r>
        </a:p>
      </dsp:txBody>
      <dsp:txXfrm>
        <a:off x="1593294" y="589"/>
        <a:ext cx="3805042" cy="1379475"/>
      </dsp:txXfrm>
    </dsp:sp>
    <dsp:sp modelId="{FF4BA29A-2515-411D-98F1-31D3087F3AB3}">
      <dsp:nvSpPr>
        <dsp:cNvPr id="0" name=""/>
        <dsp:cNvSpPr/>
      </dsp:nvSpPr>
      <dsp:spPr>
        <a:xfrm>
          <a:off x="0" y="1724934"/>
          <a:ext cx="5398337" cy="13794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B3C11-09E0-4F64-AE3D-156F4E97DFCA}">
      <dsp:nvSpPr>
        <dsp:cNvPr id="0" name=""/>
        <dsp:cNvSpPr/>
      </dsp:nvSpPr>
      <dsp:spPr>
        <a:xfrm>
          <a:off x="417291" y="2035316"/>
          <a:ext cx="758711" cy="758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9DDB08-3950-4F4B-9086-D0DD7917B4AE}">
      <dsp:nvSpPr>
        <dsp:cNvPr id="0" name=""/>
        <dsp:cNvSpPr/>
      </dsp:nvSpPr>
      <dsp:spPr>
        <a:xfrm>
          <a:off x="1593294" y="1724934"/>
          <a:ext cx="3805042" cy="137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95" tIns="145995" rIns="145995" bIns="145995" numCol="1" spcCol="1270" anchor="ctr" anchorCtr="0">
          <a:noAutofit/>
        </a:bodyPr>
        <a:lstStyle/>
        <a:p>
          <a:pPr marL="0" lvl="0" indent="0" algn="l" defTabSz="800100">
            <a:lnSpc>
              <a:spcPct val="90000"/>
            </a:lnSpc>
            <a:spcBef>
              <a:spcPct val="0"/>
            </a:spcBef>
            <a:spcAft>
              <a:spcPct val="35000"/>
            </a:spcAft>
            <a:buNone/>
          </a:pPr>
          <a:r>
            <a:rPr lang="en-US" sz="1800" kern="1200"/>
            <a:t>Providing better patient care.</a:t>
          </a:r>
        </a:p>
      </dsp:txBody>
      <dsp:txXfrm>
        <a:off x="1593294" y="1724934"/>
        <a:ext cx="3805042" cy="1379475"/>
      </dsp:txXfrm>
    </dsp:sp>
    <dsp:sp modelId="{0A596591-E1FC-42B6-BC0C-243DC52466D3}">
      <dsp:nvSpPr>
        <dsp:cNvPr id="0" name=""/>
        <dsp:cNvSpPr/>
      </dsp:nvSpPr>
      <dsp:spPr>
        <a:xfrm>
          <a:off x="0" y="3449279"/>
          <a:ext cx="5398337" cy="13794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E0BA5-767C-4642-83E4-0345F2CF390B}">
      <dsp:nvSpPr>
        <dsp:cNvPr id="0" name=""/>
        <dsp:cNvSpPr/>
      </dsp:nvSpPr>
      <dsp:spPr>
        <a:xfrm>
          <a:off x="417291" y="3759661"/>
          <a:ext cx="758711" cy="758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237737-8428-4964-B1BA-20070325255A}">
      <dsp:nvSpPr>
        <dsp:cNvPr id="0" name=""/>
        <dsp:cNvSpPr/>
      </dsp:nvSpPr>
      <dsp:spPr>
        <a:xfrm>
          <a:off x="1593294" y="3449279"/>
          <a:ext cx="3805042" cy="137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95" tIns="145995" rIns="145995" bIns="145995" numCol="1" spcCol="1270" anchor="ctr" anchorCtr="0">
          <a:noAutofit/>
        </a:bodyPr>
        <a:lstStyle/>
        <a:p>
          <a:pPr marL="0" lvl="0" indent="0" algn="l" defTabSz="800100">
            <a:lnSpc>
              <a:spcPct val="90000"/>
            </a:lnSpc>
            <a:spcBef>
              <a:spcPct val="0"/>
            </a:spcBef>
            <a:spcAft>
              <a:spcPct val="35000"/>
            </a:spcAft>
            <a:buNone/>
          </a:pPr>
          <a:r>
            <a:rPr lang="en-US" sz="1800" kern="1200"/>
            <a:t>All reflective practice can be traced back to Dewey's original work from 1933, it is an enduring concept. </a:t>
          </a:r>
        </a:p>
      </dsp:txBody>
      <dsp:txXfrm>
        <a:off x="1593294" y="3449279"/>
        <a:ext cx="3805042" cy="13794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2DD39-90A5-499B-B5A1-21C4892A5ACB}">
      <dsp:nvSpPr>
        <dsp:cNvPr id="0" name=""/>
        <dsp:cNvSpPr/>
      </dsp:nvSpPr>
      <dsp:spPr>
        <a:xfrm>
          <a:off x="0" y="2004"/>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F8F56-14F4-4A2D-AF46-8FFC953E3DF3}">
      <dsp:nvSpPr>
        <dsp:cNvPr id="0" name=""/>
        <dsp:cNvSpPr/>
      </dsp:nvSpPr>
      <dsp:spPr>
        <a:xfrm>
          <a:off x="307297" y="230572"/>
          <a:ext cx="558723" cy="5587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B76E49-E18A-4DC3-9952-3A127CDBB65F}">
      <dsp:nvSpPr>
        <dsp:cNvPr id="0" name=""/>
        <dsp:cNvSpPr/>
      </dsp:nvSpPr>
      <dsp:spPr>
        <a:xfrm>
          <a:off x="1173318" y="2004"/>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We continually encounter events which affect our dimensions. </a:t>
          </a:r>
        </a:p>
      </dsp:txBody>
      <dsp:txXfrm>
        <a:off x="1173318" y="2004"/>
        <a:ext cx="4225018" cy="1015860"/>
      </dsp:txXfrm>
    </dsp:sp>
    <dsp:sp modelId="{A00CB126-4B0F-48E3-AF13-65F6956B29FF}">
      <dsp:nvSpPr>
        <dsp:cNvPr id="0" name=""/>
        <dsp:cNvSpPr/>
      </dsp:nvSpPr>
      <dsp:spPr>
        <a:xfrm>
          <a:off x="0" y="1271829"/>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343CF7-E6D9-4A49-983B-929B2B051FBC}">
      <dsp:nvSpPr>
        <dsp:cNvPr id="0" name=""/>
        <dsp:cNvSpPr/>
      </dsp:nvSpPr>
      <dsp:spPr>
        <a:xfrm>
          <a:off x="307297" y="1500398"/>
          <a:ext cx="558723" cy="5587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7F7EE1-B353-41BC-B7D2-514F1C9EF01F}">
      <dsp:nvSpPr>
        <dsp:cNvPr id="0" name=""/>
        <dsp:cNvSpPr/>
      </dsp:nvSpPr>
      <dsp:spPr>
        <a:xfrm>
          <a:off x="1173318" y="1271829"/>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We learn from and find meaning in lived experiences.</a:t>
          </a:r>
        </a:p>
      </dsp:txBody>
      <dsp:txXfrm>
        <a:off x="1173318" y="1271829"/>
        <a:ext cx="4225018" cy="1015860"/>
      </dsp:txXfrm>
    </dsp:sp>
    <dsp:sp modelId="{218B335C-E2F4-4DA9-92C3-A3C8E5CE345E}">
      <dsp:nvSpPr>
        <dsp:cNvPr id="0" name=""/>
        <dsp:cNvSpPr/>
      </dsp:nvSpPr>
      <dsp:spPr>
        <a:xfrm>
          <a:off x="0" y="2541655"/>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29DF6A-8BEB-4EC7-8E99-F2DD740AEAEA}">
      <dsp:nvSpPr>
        <dsp:cNvPr id="0" name=""/>
        <dsp:cNvSpPr/>
      </dsp:nvSpPr>
      <dsp:spPr>
        <a:xfrm>
          <a:off x="307297" y="2770223"/>
          <a:ext cx="558723" cy="5587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FF05E9-6979-4975-A0C1-E6AC3694E0BE}">
      <dsp:nvSpPr>
        <dsp:cNvPr id="0" name=""/>
        <dsp:cNvSpPr/>
      </dsp:nvSpPr>
      <dsp:spPr>
        <a:xfrm>
          <a:off x="1173318" y="2541655"/>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Learning is a lifelong process.</a:t>
          </a:r>
        </a:p>
      </dsp:txBody>
      <dsp:txXfrm>
        <a:off x="1173318" y="2541655"/>
        <a:ext cx="4225018" cy="1015860"/>
      </dsp:txXfrm>
    </dsp:sp>
    <dsp:sp modelId="{789F1DE0-6760-4A7D-BD51-7A382F34396F}">
      <dsp:nvSpPr>
        <dsp:cNvPr id="0" name=""/>
        <dsp:cNvSpPr/>
      </dsp:nvSpPr>
      <dsp:spPr>
        <a:xfrm>
          <a:off x="0" y="3811480"/>
          <a:ext cx="5398337" cy="10158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A080F7-6D29-4028-AD1C-567EB54077E7}">
      <dsp:nvSpPr>
        <dsp:cNvPr id="0" name=""/>
        <dsp:cNvSpPr/>
      </dsp:nvSpPr>
      <dsp:spPr>
        <a:xfrm>
          <a:off x="307297" y="4040048"/>
          <a:ext cx="558723" cy="5587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4F4E9F-7A2C-454D-B5E3-603C3B1728CF}">
      <dsp:nvSpPr>
        <dsp:cNvPr id="0" name=""/>
        <dsp:cNvSpPr/>
      </dsp:nvSpPr>
      <dsp:spPr>
        <a:xfrm>
          <a:off x="1173318" y="3811480"/>
          <a:ext cx="4225018" cy="101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512" tIns="107512" rIns="107512" bIns="107512" numCol="1" spcCol="1270" anchor="ctr" anchorCtr="0">
          <a:noAutofit/>
        </a:bodyPr>
        <a:lstStyle/>
        <a:p>
          <a:pPr marL="0" lvl="0" indent="0" algn="l" defTabSz="977900">
            <a:lnSpc>
              <a:spcPct val="90000"/>
            </a:lnSpc>
            <a:spcBef>
              <a:spcPct val="0"/>
            </a:spcBef>
            <a:spcAft>
              <a:spcPct val="35000"/>
            </a:spcAft>
            <a:buNone/>
          </a:pPr>
          <a:r>
            <a:rPr lang="en-US" sz="2200" kern="1200"/>
            <a:t>Reflection is ONE method of learning.</a:t>
          </a:r>
        </a:p>
      </dsp:txBody>
      <dsp:txXfrm>
        <a:off x="1173318" y="3811480"/>
        <a:ext cx="4225018" cy="10158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AD3A0-3363-41BF-93A4-53B36019BA2C}">
      <dsp:nvSpPr>
        <dsp:cNvPr id="0" name=""/>
        <dsp:cNvSpPr/>
      </dsp:nvSpPr>
      <dsp:spPr>
        <a:xfrm>
          <a:off x="0" y="589"/>
          <a:ext cx="5398337" cy="13794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B24384-10D2-46E8-B60F-5A7647863835}">
      <dsp:nvSpPr>
        <dsp:cNvPr id="0" name=""/>
        <dsp:cNvSpPr/>
      </dsp:nvSpPr>
      <dsp:spPr>
        <a:xfrm>
          <a:off x="417291" y="310971"/>
          <a:ext cx="758711" cy="758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23C3C0-681A-46DE-A841-3A2FC243834B}">
      <dsp:nvSpPr>
        <dsp:cNvPr id="0" name=""/>
        <dsp:cNvSpPr/>
      </dsp:nvSpPr>
      <dsp:spPr>
        <a:xfrm>
          <a:off x="1593294" y="589"/>
          <a:ext cx="3805042" cy="137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95" tIns="145995" rIns="145995" bIns="145995" numCol="1" spcCol="1270" anchor="ctr" anchorCtr="0">
          <a:noAutofit/>
        </a:bodyPr>
        <a:lstStyle/>
        <a:p>
          <a:pPr marL="0" lvl="0" indent="0" algn="l" defTabSz="1111250">
            <a:lnSpc>
              <a:spcPct val="90000"/>
            </a:lnSpc>
            <a:spcBef>
              <a:spcPct val="0"/>
            </a:spcBef>
            <a:spcAft>
              <a:spcPct val="35000"/>
            </a:spcAft>
            <a:buNone/>
          </a:pPr>
          <a:r>
            <a:rPr lang="en-US" sz="2500" kern="1200"/>
            <a:t>A cycle of reflection</a:t>
          </a:r>
        </a:p>
      </dsp:txBody>
      <dsp:txXfrm>
        <a:off x="1593294" y="589"/>
        <a:ext cx="3805042" cy="1379475"/>
      </dsp:txXfrm>
    </dsp:sp>
    <dsp:sp modelId="{DAB475F8-EDF1-4081-A868-78A835A3F2F8}">
      <dsp:nvSpPr>
        <dsp:cNvPr id="0" name=""/>
        <dsp:cNvSpPr/>
      </dsp:nvSpPr>
      <dsp:spPr>
        <a:xfrm>
          <a:off x="0" y="1724934"/>
          <a:ext cx="5398337" cy="13794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AF8AA-48CC-4A14-BB9E-F28BCDA303A6}">
      <dsp:nvSpPr>
        <dsp:cNvPr id="0" name=""/>
        <dsp:cNvSpPr/>
      </dsp:nvSpPr>
      <dsp:spPr>
        <a:xfrm>
          <a:off x="417291" y="2035316"/>
          <a:ext cx="758711" cy="758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AD8A3-1523-4DB2-A775-677876ECCA4B}">
      <dsp:nvSpPr>
        <dsp:cNvPr id="0" name=""/>
        <dsp:cNvSpPr/>
      </dsp:nvSpPr>
      <dsp:spPr>
        <a:xfrm>
          <a:off x="1593294" y="1724934"/>
          <a:ext cx="3805042" cy="137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95" tIns="145995" rIns="145995" bIns="145995" numCol="1" spcCol="1270" anchor="ctr" anchorCtr="0">
          <a:noAutofit/>
        </a:bodyPr>
        <a:lstStyle/>
        <a:p>
          <a:pPr marL="0" lvl="0" indent="0" algn="l" defTabSz="1111250">
            <a:lnSpc>
              <a:spcPct val="90000"/>
            </a:lnSpc>
            <a:spcBef>
              <a:spcPct val="0"/>
            </a:spcBef>
            <a:spcAft>
              <a:spcPct val="35000"/>
            </a:spcAft>
            <a:buNone/>
          </a:pPr>
          <a:r>
            <a:rPr lang="en-US" sz="2500" kern="1200"/>
            <a:t>Lends itself well to repeated experiences. </a:t>
          </a:r>
        </a:p>
      </dsp:txBody>
      <dsp:txXfrm>
        <a:off x="1593294" y="1724934"/>
        <a:ext cx="3805042" cy="1379475"/>
      </dsp:txXfrm>
    </dsp:sp>
    <dsp:sp modelId="{C90E0230-3D8F-44B8-ABC6-7C1AD3FE36D5}">
      <dsp:nvSpPr>
        <dsp:cNvPr id="0" name=""/>
        <dsp:cNvSpPr/>
      </dsp:nvSpPr>
      <dsp:spPr>
        <a:xfrm>
          <a:off x="0" y="3449279"/>
          <a:ext cx="5398337" cy="13794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A534B-86D2-42D9-AE39-8C03E145312B}">
      <dsp:nvSpPr>
        <dsp:cNvPr id="0" name=""/>
        <dsp:cNvSpPr/>
      </dsp:nvSpPr>
      <dsp:spPr>
        <a:xfrm>
          <a:off x="417291" y="3759661"/>
          <a:ext cx="758711" cy="758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2DD1FF-56DC-4599-B24A-CAEF59CE2260}">
      <dsp:nvSpPr>
        <dsp:cNvPr id="0" name=""/>
        <dsp:cNvSpPr/>
      </dsp:nvSpPr>
      <dsp:spPr>
        <a:xfrm>
          <a:off x="1593294" y="3449279"/>
          <a:ext cx="3805042" cy="1379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995" tIns="145995" rIns="145995" bIns="145995" numCol="1" spcCol="1270" anchor="ctr" anchorCtr="0">
          <a:noAutofit/>
        </a:bodyPr>
        <a:lstStyle/>
        <a:p>
          <a:pPr marL="0" lvl="0" indent="0" algn="l" defTabSz="1111250">
            <a:lnSpc>
              <a:spcPct val="90000"/>
            </a:lnSpc>
            <a:spcBef>
              <a:spcPct val="0"/>
            </a:spcBef>
            <a:spcAft>
              <a:spcPct val="35000"/>
            </a:spcAft>
            <a:buNone/>
          </a:pPr>
          <a:r>
            <a:rPr lang="en-US" sz="2500" kern="1200"/>
            <a:t>All six stages must be followed.</a:t>
          </a:r>
        </a:p>
      </dsp:txBody>
      <dsp:txXfrm>
        <a:off x="1593294" y="3449279"/>
        <a:ext cx="3805042" cy="13794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1D2B0-EA92-4E84-9FD3-890A09B21FC8}">
      <dsp:nvSpPr>
        <dsp:cNvPr id="0" name=""/>
        <dsp:cNvSpPr/>
      </dsp:nvSpPr>
      <dsp:spPr>
        <a:xfrm>
          <a:off x="0" y="47725"/>
          <a:ext cx="5102662" cy="694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Description of the experience</a:t>
          </a:r>
        </a:p>
      </dsp:txBody>
      <dsp:txXfrm>
        <a:off x="33926" y="81651"/>
        <a:ext cx="5034810" cy="627128"/>
      </dsp:txXfrm>
    </dsp:sp>
    <dsp:sp modelId="{8C244875-D50D-43E5-9F6B-5E8E4B24345B}">
      <dsp:nvSpPr>
        <dsp:cNvPr id="0" name=""/>
        <dsp:cNvSpPr/>
      </dsp:nvSpPr>
      <dsp:spPr>
        <a:xfrm>
          <a:off x="0" y="820465"/>
          <a:ext cx="5102662" cy="694980"/>
        </a:xfrm>
        <a:prstGeom prst="roundRect">
          <a:avLst/>
        </a:prstGeom>
        <a:solidFill>
          <a:schemeClr val="accent2">
            <a:hueOff val="-291073"/>
            <a:satOff val="-16786"/>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Feelings and thoughts</a:t>
          </a:r>
        </a:p>
      </dsp:txBody>
      <dsp:txXfrm>
        <a:off x="33926" y="854391"/>
        <a:ext cx="5034810" cy="627128"/>
      </dsp:txXfrm>
    </dsp:sp>
    <dsp:sp modelId="{329D7C16-A6E1-4E58-88C9-43E88658EA9F}">
      <dsp:nvSpPr>
        <dsp:cNvPr id="0" name=""/>
        <dsp:cNvSpPr/>
      </dsp:nvSpPr>
      <dsp:spPr>
        <a:xfrm>
          <a:off x="0" y="1593205"/>
          <a:ext cx="5102662" cy="694980"/>
        </a:xfrm>
        <a:prstGeom prst="roundRect">
          <a:avLst/>
        </a:prstGeom>
        <a:solidFill>
          <a:schemeClr val="accent2">
            <a:hueOff val="-582145"/>
            <a:satOff val="-3357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Evaluation – both good and bad</a:t>
          </a:r>
        </a:p>
      </dsp:txBody>
      <dsp:txXfrm>
        <a:off x="33926" y="1627131"/>
        <a:ext cx="5034810" cy="627128"/>
      </dsp:txXfrm>
    </dsp:sp>
    <dsp:sp modelId="{B2CB32E7-C67F-4D5C-9394-539DA13B7BF7}">
      <dsp:nvSpPr>
        <dsp:cNvPr id="0" name=""/>
        <dsp:cNvSpPr/>
      </dsp:nvSpPr>
      <dsp:spPr>
        <a:xfrm>
          <a:off x="0" y="2365945"/>
          <a:ext cx="5102662" cy="694980"/>
        </a:xfrm>
        <a:prstGeom prst="roundRect">
          <a:avLst/>
        </a:prstGeom>
        <a:solidFill>
          <a:schemeClr val="accent2">
            <a:hueOff val="-873218"/>
            <a:satOff val="-50357"/>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Analysis</a:t>
          </a:r>
        </a:p>
      </dsp:txBody>
      <dsp:txXfrm>
        <a:off x="33926" y="2399871"/>
        <a:ext cx="5034810" cy="627128"/>
      </dsp:txXfrm>
    </dsp:sp>
    <dsp:sp modelId="{9F4D12DC-DFD5-4AE2-950D-D64D3582B532}">
      <dsp:nvSpPr>
        <dsp:cNvPr id="0" name=""/>
        <dsp:cNvSpPr/>
      </dsp:nvSpPr>
      <dsp:spPr>
        <a:xfrm>
          <a:off x="0" y="3138684"/>
          <a:ext cx="5102662" cy="694980"/>
        </a:xfrm>
        <a:prstGeom prst="roundRect">
          <a:avLst/>
        </a:prstGeom>
        <a:solidFill>
          <a:schemeClr val="accent2">
            <a:hueOff val="-1164290"/>
            <a:satOff val="-67142"/>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Conclusions</a:t>
          </a:r>
        </a:p>
      </dsp:txBody>
      <dsp:txXfrm>
        <a:off x="33926" y="3172610"/>
        <a:ext cx="5034810" cy="627128"/>
      </dsp:txXfrm>
    </dsp:sp>
    <dsp:sp modelId="{56FC392E-3335-41AA-9C82-7FA137B7E745}">
      <dsp:nvSpPr>
        <dsp:cNvPr id="0" name=""/>
        <dsp:cNvSpPr/>
      </dsp:nvSpPr>
      <dsp:spPr>
        <a:xfrm>
          <a:off x="0" y="3911425"/>
          <a:ext cx="5102662" cy="69498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Action Plan</a:t>
          </a:r>
        </a:p>
      </dsp:txBody>
      <dsp:txXfrm>
        <a:off x="33926" y="3945351"/>
        <a:ext cx="5034810" cy="6271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AF265-66D1-4C3B-8268-ABBEA8DABA16}">
      <dsp:nvSpPr>
        <dsp:cNvPr id="0" name=""/>
        <dsp:cNvSpPr/>
      </dsp:nvSpPr>
      <dsp:spPr>
        <a:xfrm>
          <a:off x="0" y="13434"/>
          <a:ext cx="5102662" cy="849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In action</a:t>
          </a:r>
        </a:p>
      </dsp:txBody>
      <dsp:txXfrm>
        <a:off x="41465" y="54899"/>
        <a:ext cx="5019732" cy="766490"/>
      </dsp:txXfrm>
    </dsp:sp>
    <dsp:sp modelId="{A9BA9551-1957-46DA-9001-5F516B84BA03}">
      <dsp:nvSpPr>
        <dsp:cNvPr id="0" name=""/>
        <dsp:cNvSpPr/>
      </dsp:nvSpPr>
      <dsp:spPr>
        <a:xfrm>
          <a:off x="0" y="957894"/>
          <a:ext cx="5102662" cy="849420"/>
        </a:xfrm>
        <a:prstGeom prst="roundRect">
          <a:avLst/>
        </a:prstGeom>
        <a:solidFill>
          <a:schemeClr val="accent2">
            <a:hueOff val="-363841"/>
            <a:satOff val="-20982"/>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 experience itself</a:t>
          </a:r>
        </a:p>
      </dsp:txBody>
      <dsp:txXfrm>
        <a:off x="41465" y="999359"/>
        <a:ext cx="5019732" cy="766490"/>
      </dsp:txXfrm>
    </dsp:sp>
    <dsp:sp modelId="{D0C05D6D-A74A-4B4B-A674-287AE02C066B}">
      <dsp:nvSpPr>
        <dsp:cNvPr id="0" name=""/>
        <dsp:cNvSpPr/>
      </dsp:nvSpPr>
      <dsp:spPr>
        <a:xfrm>
          <a:off x="0" y="1902355"/>
          <a:ext cx="5102662" cy="849420"/>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Thinking at the time</a:t>
          </a:r>
        </a:p>
      </dsp:txBody>
      <dsp:txXfrm>
        <a:off x="41465" y="1943820"/>
        <a:ext cx="5019732" cy="766490"/>
      </dsp:txXfrm>
    </dsp:sp>
    <dsp:sp modelId="{37B6C168-9CE3-4562-995B-9BA273A10F3F}">
      <dsp:nvSpPr>
        <dsp:cNvPr id="0" name=""/>
        <dsp:cNvSpPr/>
      </dsp:nvSpPr>
      <dsp:spPr>
        <a:xfrm>
          <a:off x="0" y="2846815"/>
          <a:ext cx="5102662" cy="849420"/>
        </a:xfrm>
        <a:prstGeom prst="roundRect">
          <a:avLst/>
        </a:prstGeom>
        <a:solidFill>
          <a:schemeClr val="accent2">
            <a:hueOff val="-1091522"/>
            <a:satOff val="-62946"/>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Deciding how to act</a:t>
          </a:r>
        </a:p>
      </dsp:txBody>
      <dsp:txXfrm>
        <a:off x="41465" y="2888280"/>
        <a:ext cx="5019732" cy="766490"/>
      </dsp:txXfrm>
    </dsp:sp>
    <dsp:sp modelId="{6186B0B8-D333-42D1-9666-08AB1C72BBEE}">
      <dsp:nvSpPr>
        <dsp:cNvPr id="0" name=""/>
        <dsp:cNvSpPr/>
      </dsp:nvSpPr>
      <dsp:spPr>
        <a:xfrm>
          <a:off x="0" y="3791275"/>
          <a:ext cx="5102662" cy="84942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Acting immediately</a:t>
          </a:r>
        </a:p>
      </dsp:txBody>
      <dsp:txXfrm>
        <a:off x="41465" y="3832740"/>
        <a:ext cx="5019732" cy="7664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2BCED-2F69-456E-B702-C5F848F325F6}">
      <dsp:nvSpPr>
        <dsp:cNvPr id="0" name=""/>
        <dsp:cNvSpPr/>
      </dsp:nvSpPr>
      <dsp:spPr>
        <a:xfrm>
          <a:off x="0" y="644425"/>
          <a:ext cx="5102662" cy="617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On action</a:t>
          </a:r>
        </a:p>
      </dsp:txBody>
      <dsp:txXfrm>
        <a:off x="30157" y="674582"/>
        <a:ext cx="5042348" cy="557445"/>
      </dsp:txXfrm>
    </dsp:sp>
    <dsp:sp modelId="{A5A43ABF-14E7-4678-9398-52B9FAD619C9}">
      <dsp:nvSpPr>
        <dsp:cNvPr id="0" name=""/>
        <dsp:cNvSpPr/>
      </dsp:nvSpPr>
      <dsp:spPr>
        <a:xfrm>
          <a:off x="0" y="1331305"/>
          <a:ext cx="5102662" cy="617759"/>
        </a:xfrm>
        <a:prstGeom prst="roundRect">
          <a:avLst/>
        </a:prstGeom>
        <a:solidFill>
          <a:schemeClr val="accent2">
            <a:hueOff val="-363841"/>
            <a:satOff val="-20982"/>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would you do differently?</a:t>
          </a:r>
        </a:p>
      </dsp:txBody>
      <dsp:txXfrm>
        <a:off x="30157" y="1361462"/>
        <a:ext cx="5042348" cy="557445"/>
      </dsp:txXfrm>
    </dsp:sp>
    <dsp:sp modelId="{F2F3570D-3A3B-47DA-800A-160F2490B713}">
      <dsp:nvSpPr>
        <dsp:cNvPr id="0" name=""/>
        <dsp:cNvSpPr/>
      </dsp:nvSpPr>
      <dsp:spPr>
        <a:xfrm>
          <a:off x="0" y="2018185"/>
          <a:ext cx="5102662" cy="617759"/>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New information has been gathered</a:t>
          </a:r>
        </a:p>
      </dsp:txBody>
      <dsp:txXfrm>
        <a:off x="30157" y="2048342"/>
        <a:ext cx="5042348" cy="557445"/>
      </dsp:txXfrm>
    </dsp:sp>
    <dsp:sp modelId="{2A3BEA22-996E-43BA-829C-3C83A6B9229F}">
      <dsp:nvSpPr>
        <dsp:cNvPr id="0" name=""/>
        <dsp:cNvSpPr/>
      </dsp:nvSpPr>
      <dsp:spPr>
        <a:xfrm>
          <a:off x="0" y="2705065"/>
          <a:ext cx="5102662" cy="617759"/>
        </a:xfrm>
        <a:prstGeom prst="roundRect">
          <a:avLst/>
        </a:prstGeom>
        <a:solidFill>
          <a:schemeClr val="accent2">
            <a:hueOff val="-1091522"/>
            <a:satOff val="-62946"/>
            <a:lumOff val="5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Theories have been studied</a:t>
          </a:r>
        </a:p>
      </dsp:txBody>
      <dsp:txXfrm>
        <a:off x="30157" y="2735222"/>
        <a:ext cx="5042348" cy="557445"/>
      </dsp:txXfrm>
    </dsp:sp>
    <dsp:sp modelId="{47020598-5244-42B1-90AC-06DB552014CF}">
      <dsp:nvSpPr>
        <dsp:cNvPr id="0" name=""/>
        <dsp:cNvSpPr/>
      </dsp:nvSpPr>
      <dsp:spPr>
        <a:xfrm>
          <a:off x="0" y="3391945"/>
          <a:ext cx="5102662" cy="617759"/>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Hindsight is 20:20</a:t>
          </a:r>
        </a:p>
      </dsp:txBody>
      <dsp:txXfrm>
        <a:off x="30157" y="3422102"/>
        <a:ext cx="5042348" cy="5574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D1F97-C27B-4C56-AA29-CFACB482D9A7}">
      <dsp:nvSpPr>
        <dsp:cNvPr id="0" name=""/>
        <dsp:cNvSpPr/>
      </dsp:nvSpPr>
      <dsp:spPr>
        <a:xfrm>
          <a:off x="0" y="54565"/>
          <a:ext cx="5102662" cy="1082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Concrete experience – something has happened</a:t>
          </a:r>
        </a:p>
      </dsp:txBody>
      <dsp:txXfrm>
        <a:off x="52831" y="107396"/>
        <a:ext cx="4997000" cy="976588"/>
      </dsp:txXfrm>
    </dsp:sp>
    <dsp:sp modelId="{3301749D-C7F3-443C-AEAB-2DB8C694627A}">
      <dsp:nvSpPr>
        <dsp:cNvPr id="0" name=""/>
        <dsp:cNvSpPr/>
      </dsp:nvSpPr>
      <dsp:spPr>
        <a:xfrm>
          <a:off x="0" y="1208815"/>
          <a:ext cx="5102662" cy="1082250"/>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Reflective observation – thinking about the experience</a:t>
          </a:r>
        </a:p>
      </dsp:txBody>
      <dsp:txXfrm>
        <a:off x="52831" y="1261646"/>
        <a:ext cx="4997000" cy="976588"/>
      </dsp:txXfrm>
    </dsp:sp>
    <dsp:sp modelId="{990E9FFC-91DF-4455-8C8A-713EE9A43E4D}">
      <dsp:nvSpPr>
        <dsp:cNvPr id="0" name=""/>
        <dsp:cNvSpPr/>
      </dsp:nvSpPr>
      <dsp:spPr>
        <a:xfrm>
          <a:off x="0" y="2363065"/>
          <a:ext cx="5102662" cy="1082250"/>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Abstract conceptualism – analyse and explain and semantics</a:t>
          </a:r>
        </a:p>
      </dsp:txBody>
      <dsp:txXfrm>
        <a:off x="52831" y="2415896"/>
        <a:ext cx="4997000" cy="976588"/>
      </dsp:txXfrm>
    </dsp:sp>
    <dsp:sp modelId="{FD5BA576-AF33-407D-8CB9-7840860159E5}">
      <dsp:nvSpPr>
        <dsp:cNvPr id="0" name=""/>
        <dsp:cNvSpPr/>
      </dsp:nvSpPr>
      <dsp:spPr>
        <a:xfrm>
          <a:off x="0" y="3517315"/>
          <a:ext cx="5102662" cy="108225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Active experimentation – putting ideas into practice, SMART goals. </a:t>
          </a:r>
        </a:p>
      </dsp:txBody>
      <dsp:txXfrm>
        <a:off x="52831" y="3570146"/>
        <a:ext cx="4997000" cy="9765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B88D8F-6288-4841-A426-D9CD342F5591}">
      <dsp:nvSpPr>
        <dsp:cNvPr id="0" name=""/>
        <dsp:cNvSpPr/>
      </dsp:nvSpPr>
      <dsp:spPr>
        <a:xfrm>
          <a:off x="876253" y="568"/>
          <a:ext cx="3350155" cy="18611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More nursing focused</a:t>
          </a:r>
        </a:p>
      </dsp:txBody>
      <dsp:txXfrm>
        <a:off x="930766" y="55081"/>
        <a:ext cx="3241129" cy="1752171"/>
      </dsp:txXfrm>
    </dsp:sp>
    <dsp:sp modelId="{B6A01394-9E20-4215-B71D-DC9791E6FFE9}">
      <dsp:nvSpPr>
        <dsp:cNvPr id="0" name=""/>
        <dsp:cNvSpPr/>
      </dsp:nvSpPr>
      <dsp:spPr>
        <a:xfrm rot="5400000">
          <a:off x="2202356" y="1908295"/>
          <a:ext cx="697949" cy="83753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300070" y="1978090"/>
        <a:ext cx="502522" cy="488564"/>
      </dsp:txXfrm>
    </dsp:sp>
    <dsp:sp modelId="{C3CE33C4-AD6A-414C-9045-D8D74C13C07E}">
      <dsp:nvSpPr>
        <dsp:cNvPr id="0" name=""/>
        <dsp:cNvSpPr/>
      </dsp:nvSpPr>
      <dsp:spPr>
        <a:xfrm>
          <a:off x="876253" y="2792364"/>
          <a:ext cx="3350155" cy="18611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Focuses on the person as a practitioner but also the environment</a:t>
          </a:r>
        </a:p>
      </dsp:txBody>
      <dsp:txXfrm>
        <a:off x="930766" y="2846877"/>
        <a:ext cx="3241129" cy="175217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CECAA-2FF7-4102-AE23-EC337A41DAE8}">
      <dsp:nvSpPr>
        <dsp:cNvPr id="0" name=""/>
        <dsp:cNvSpPr/>
      </dsp:nvSpPr>
      <dsp:spPr>
        <a:xfrm>
          <a:off x="0" y="56275"/>
          <a:ext cx="5102662" cy="5920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Looking in</a:t>
          </a:r>
        </a:p>
      </dsp:txBody>
      <dsp:txXfrm>
        <a:off x="28900" y="85175"/>
        <a:ext cx="5044862" cy="534220"/>
      </dsp:txXfrm>
    </dsp:sp>
    <dsp:sp modelId="{DFE94B32-3B3E-4B78-A3B1-4CF32288063E}">
      <dsp:nvSpPr>
        <dsp:cNvPr id="0" name=""/>
        <dsp:cNvSpPr/>
      </dsp:nvSpPr>
      <dsp:spPr>
        <a:xfrm>
          <a:off x="0" y="714535"/>
          <a:ext cx="5102662" cy="592020"/>
        </a:xfrm>
        <a:prstGeom prst="roundRect">
          <a:avLst/>
        </a:prstGeom>
        <a:solidFill>
          <a:schemeClr val="accent2">
            <a:hueOff val="-242561"/>
            <a:satOff val="-13988"/>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Looking out – 5 steps</a:t>
          </a:r>
        </a:p>
      </dsp:txBody>
      <dsp:txXfrm>
        <a:off x="28900" y="743435"/>
        <a:ext cx="5044862" cy="534220"/>
      </dsp:txXfrm>
    </dsp:sp>
    <dsp:sp modelId="{1B0FDCCF-A32A-4721-B1D7-2E2551941B7A}">
      <dsp:nvSpPr>
        <dsp:cNvPr id="0" name=""/>
        <dsp:cNvSpPr/>
      </dsp:nvSpPr>
      <dsp:spPr>
        <a:xfrm>
          <a:off x="0" y="1372795"/>
          <a:ext cx="5102662" cy="592020"/>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Aesthetic questions</a:t>
          </a:r>
        </a:p>
      </dsp:txBody>
      <dsp:txXfrm>
        <a:off x="28900" y="1401695"/>
        <a:ext cx="5044862" cy="534220"/>
      </dsp:txXfrm>
    </dsp:sp>
    <dsp:sp modelId="{12D348C0-0076-48A1-A24B-CA0A7B0A2F5D}">
      <dsp:nvSpPr>
        <dsp:cNvPr id="0" name=""/>
        <dsp:cNvSpPr/>
      </dsp:nvSpPr>
      <dsp:spPr>
        <a:xfrm>
          <a:off x="0" y="2031055"/>
          <a:ext cx="5102662" cy="592020"/>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Personal questions</a:t>
          </a:r>
        </a:p>
      </dsp:txBody>
      <dsp:txXfrm>
        <a:off x="28900" y="2059955"/>
        <a:ext cx="5044862" cy="534220"/>
      </dsp:txXfrm>
    </dsp:sp>
    <dsp:sp modelId="{F9EF0795-C34F-475E-B143-C850EBCC0630}">
      <dsp:nvSpPr>
        <dsp:cNvPr id="0" name=""/>
        <dsp:cNvSpPr/>
      </dsp:nvSpPr>
      <dsp:spPr>
        <a:xfrm>
          <a:off x="0" y="2689315"/>
          <a:ext cx="5102662" cy="592020"/>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Ethical questions</a:t>
          </a:r>
        </a:p>
      </dsp:txBody>
      <dsp:txXfrm>
        <a:off x="28900" y="2718215"/>
        <a:ext cx="5044862" cy="534220"/>
      </dsp:txXfrm>
    </dsp:sp>
    <dsp:sp modelId="{1713EAD5-6123-496C-9A20-4EC39929875E}">
      <dsp:nvSpPr>
        <dsp:cNvPr id="0" name=""/>
        <dsp:cNvSpPr/>
      </dsp:nvSpPr>
      <dsp:spPr>
        <a:xfrm>
          <a:off x="0" y="3347575"/>
          <a:ext cx="5102662" cy="592020"/>
        </a:xfrm>
        <a:prstGeom prst="roundRect">
          <a:avLst/>
        </a:prstGeom>
        <a:solidFill>
          <a:schemeClr val="accent2">
            <a:hueOff val="-1212803"/>
            <a:satOff val="-69940"/>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Contextual questions</a:t>
          </a:r>
        </a:p>
      </dsp:txBody>
      <dsp:txXfrm>
        <a:off x="28900" y="3376475"/>
        <a:ext cx="5044862" cy="534220"/>
      </dsp:txXfrm>
    </dsp:sp>
    <dsp:sp modelId="{921B64DA-0D9D-4874-BA6C-BF0F90A59856}">
      <dsp:nvSpPr>
        <dsp:cNvPr id="0" name=""/>
        <dsp:cNvSpPr/>
      </dsp:nvSpPr>
      <dsp:spPr>
        <a:xfrm>
          <a:off x="0" y="4005835"/>
          <a:ext cx="5102662" cy="59202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Reflective questions</a:t>
          </a:r>
        </a:p>
      </dsp:txBody>
      <dsp:txXfrm>
        <a:off x="28900" y="4034735"/>
        <a:ext cx="5044862" cy="5342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D6EEC-9527-4A69-BDFD-9AC2CACDBBE8}">
      <dsp:nvSpPr>
        <dsp:cNvPr id="0" name=""/>
        <dsp:cNvSpPr/>
      </dsp:nvSpPr>
      <dsp:spPr>
        <a:xfrm>
          <a:off x="0" y="696084"/>
          <a:ext cx="510266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E08F2B8-B86F-49D2-83F1-A25A1B89746E}">
      <dsp:nvSpPr>
        <dsp:cNvPr id="0" name=""/>
        <dsp:cNvSpPr/>
      </dsp:nvSpPr>
      <dsp:spPr>
        <a:xfrm>
          <a:off x="255133" y="445165"/>
          <a:ext cx="3571863"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755650">
            <a:lnSpc>
              <a:spcPct val="90000"/>
            </a:lnSpc>
            <a:spcBef>
              <a:spcPct val="0"/>
            </a:spcBef>
            <a:spcAft>
              <a:spcPct val="35000"/>
            </a:spcAft>
            <a:buNone/>
          </a:pPr>
          <a:r>
            <a:rPr lang="en-US" sz="1700" kern="1200"/>
            <a:t>Recall the experience</a:t>
          </a:r>
        </a:p>
      </dsp:txBody>
      <dsp:txXfrm>
        <a:off x="279631" y="469663"/>
        <a:ext cx="3522867" cy="452844"/>
      </dsp:txXfrm>
    </dsp:sp>
    <dsp:sp modelId="{FF986182-8E45-4F64-B8C2-CDDBC37DC195}">
      <dsp:nvSpPr>
        <dsp:cNvPr id="0" name=""/>
        <dsp:cNvSpPr/>
      </dsp:nvSpPr>
      <dsp:spPr>
        <a:xfrm>
          <a:off x="0" y="1467205"/>
          <a:ext cx="510266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AD9068-D8A5-47B8-88D5-A084FFEA939C}">
      <dsp:nvSpPr>
        <dsp:cNvPr id="0" name=""/>
        <dsp:cNvSpPr/>
      </dsp:nvSpPr>
      <dsp:spPr>
        <a:xfrm>
          <a:off x="255133" y="1216285"/>
          <a:ext cx="3571863"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755650">
            <a:lnSpc>
              <a:spcPct val="90000"/>
            </a:lnSpc>
            <a:spcBef>
              <a:spcPct val="0"/>
            </a:spcBef>
            <a:spcAft>
              <a:spcPct val="35000"/>
            </a:spcAft>
            <a:buNone/>
          </a:pPr>
          <a:r>
            <a:rPr lang="en-US" sz="1700" kern="1200"/>
            <a:t>Descriptive account</a:t>
          </a:r>
        </a:p>
      </dsp:txBody>
      <dsp:txXfrm>
        <a:off x="279631" y="1240783"/>
        <a:ext cx="3522867" cy="452844"/>
      </dsp:txXfrm>
    </dsp:sp>
    <dsp:sp modelId="{D92B22FB-42FF-4C19-A556-B400D9D96749}">
      <dsp:nvSpPr>
        <dsp:cNvPr id="0" name=""/>
        <dsp:cNvSpPr/>
      </dsp:nvSpPr>
      <dsp:spPr>
        <a:xfrm>
          <a:off x="0" y="2238325"/>
          <a:ext cx="5102662"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03E07B-2411-4F1E-A1F2-830F68C00367}">
      <dsp:nvSpPr>
        <dsp:cNvPr id="0" name=""/>
        <dsp:cNvSpPr/>
      </dsp:nvSpPr>
      <dsp:spPr>
        <a:xfrm>
          <a:off x="255133" y="1987405"/>
          <a:ext cx="3571863"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755650">
            <a:lnSpc>
              <a:spcPct val="90000"/>
            </a:lnSpc>
            <a:spcBef>
              <a:spcPct val="0"/>
            </a:spcBef>
            <a:spcAft>
              <a:spcPct val="35000"/>
            </a:spcAft>
            <a:buNone/>
          </a:pPr>
          <a:r>
            <a:rPr lang="en-US" sz="1700" kern="1200"/>
            <a:t>Emotions of self</a:t>
          </a:r>
        </a:p>
      </dsp:txBody>
      <dsp:txXfrm>
        <a:off x="279631" y="2011903"/>
        <a:ext cx="3522867" cy="452844"/>
      </dsp:txXfrm>
    </dsp:sp>
    <dsp:sp modelId="{7983CC0A-39A6-4602-832C-A14CA0916912}">
      <dsp:nvSpPr>
        <dsp:cNvPr id="0" name=""/>
        <dsp:cNvSpPr/>
      </dsp:nvSpPr>
      <dsp:spPr>
        <a:xfrm>
          <a:off x="0" y="3009445"/>
          <a:ext cx="5102662"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7EE1206-F8BD-4ECB-B334-8BFC9FC5181B}">
      <dsp:nvSpPr>
        <dsp:cNvPr id="0" name=""/>
        <dsp:cNvSpPr/>
      </dsp:nvSpPr>
      <dsp:spPr>
        <a:xfrm>
          <a:off x="255133" y="2758525"/>
          <a:ext cx="3571863"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755650">
            <a:lnSpc>
              <a:spcPct val="90000"/>
            </a:lnSpc>
            <a:spcBef>
              <a:spcPct val="0"/>
            </a:spcBef>
            <a:spcAft>
              <a:spcPct val="35000"/>
            </a:spcAft>
            <a:buNone/>
          </a:pPr>
          <a:r>
            <a:rPr lang="en-US" sz="1700" kern="1200"/>
            <a:t>Emotions of others</a:t>
          </a:r>
        </a:p>
      </dsp:txBody>
      <dsp:txXfrm>
        <a:off x="279631" y="2783023"/>
        <a:ext cx="3522867" cy="452844"/>
      </dsp:txXfrm>
    </dsp:sp>
    <dsp:sp modelId="{01A7133A-1340-4891-89B1-9732198F6DDB}">
      <dsp:nvSpPr>
        <dsp:cNvPr id="0" name=""/>
        <dsp:cNvSpPr/>
      </dsp:nvSpPr>
      <dsp:spPr>
        <a:xfrm>
          <a:off x="0" y="3780565"/>
          <a:ext cx="5102662" cy="428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C27E6C-45C0-46A2-A6A1-6BBB3CFA9D96}">
      <dsp:nvSpPr>
        <dsp:cNvPr id="0" name=""/>
        <dsp:cNvSpPr/>
      </dsp:nvSpPr>
      <dsp:spPr>
        <a:xfrm>
          <a:off x="255133" y="3529645"/>
          <a:ext cx="3571863"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755650">
            <a:lnSpc>
              <a:spcPct val="90000"/>
            </a:lnSpc>
            <a:spcBef>
              <a:spcPct val="0"/>
            </a:spcBef>
            <a:spcAft>
              <a:spcPct val="35000"/>
            </a:spcAft>
            <a:buNone/>
          </a:pPr>
          <a:r>
            <a:rPr lang="en-US" sz="1700" kern="1200"/>
            <a:t>Emotions since the event occurred</a:t>
          </a:r>
        </a:p>
      </dsp:txBody>
      <dsp:txXfrm>
        <a:off x="279631" y="3554143"/>
        <a:ext cx="3522867" cy="45284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2576B-7679-470A-96B3-FE69EF53EA5D}">
      <dsp:nvSpPr>
        <dsp:cNvPr id="0" name=""/>
        <dsp:cNvSpPr/>
      </dsp:nvSpPr>
      <dsp:spPr>
        <a:xfrm>
          <a:off x="0" y="504205"/>
          <a:ext cx="5102662" cy="478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7A885E-BF96-4773-836D-AEB2AE9BA536}">
      <dsp:nvSpPr>
        <dsp:cNvPr id="0" name=""/>
        <dsp:cNvSpPr/>
      </dsp:nvSpPr>
      <dsp:spPr>
        <a:xfrm>
          <a:off x="255133" y="223765"/>
          <a:ext cx="3571863" cy="560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844550">
            <a:lnSpc>
              <a:spcPct val="90000"/>
            </a:lnSpc>
            <a:spcBef>
              <a:spcPct val="0"/>
            </a:spcBef>
            <a:spcAft>
              <a:spcPct val="35000"/>
            </a:spcAft>
            <a:buNone/>
          </a:pPr>
          <a:r>
            <a:rPr lang="en-US" sz="1900" kern="1200"/>
            <a:t>What was I trying to do?</a:t>
          </a:r>
        </a:p>
      </dsp:txBody>
      <dsp:txXfrm>
        <a:off x="282513" y="251145"/>
        <a:ext cx="3517103" cy="506120"/>
      </dsp:txXfrm>
    </dsp:sp>
    <dsp:sp modelId="{932590F8-DF23-47A8-A0B8-AE7C6A5DA4F8}">
      <dsp:nvSpPr>
        <dsp:cNvPr id="0" name=""/>
        <dsp:cNvSpPr/>
      </dsp:nvSpPr>
      <dsp:spPr>
        <a:xfrm>
          <a:off x="0" y="1366045"/>
          <a:ext cx="5102662" cy="478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EE3544-3874-470C-A892-EA2C61F68CEC}">
      <dsp:nvSpPr>
        <dsp:cNvPr id="0" name=""/>
        <dsp:cNvSpPr/>
      </dsp:nvSpPr>
      <dsp:spPr>
        <a:xfrm>
          <a:off x="255133" y="1085605"/>
          <a:ext cx="3571863" cy="56088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844550">
            <a:lnSpc>
              <a:spcPct val="90000"/>
            </a:lnSpc>
            <a:spcBef>
              <a:spcPct val="0"/>
            </a:spcBef>
            <a:spcAft>
              <a:spcPct val="35000"/>
            </a:spcAft>
            <a:buNone/>
          </a:pPr>
          <a:r>
            <a:rPr lang="en-US" sz="1900" kern="1200"/>
            <a:t>Why did I react the way I did?</a:t>
          </a:r>
        </a:p>
      </dsp:txBody>
      <dsp:txXfrm>
        <a:off x="282513" y="1112985"/>
        <a:ext cx="3517103" cy="506120"/>
      </dsp:txXfrm>
    </dsp:sp>
    <dsp:sp modelId="{2E47BEEC-06FC-4915-BD85-7352CC0FE588}">
      <dsp:nvSpPr>
        <dsp:cNvPr id="0" name=""/>
        <dsp:cNvSpPr/>
      </dsp:nvSpPr>
      <dsp:spPr>
        <a:xfrm>
          <a:off x="0" y="2227885"/>
          <a:ext cx="5102662" cy="4788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E12CA8-CB22-4EE5-B916-7C93943160AB}">
      <dsp:nvSpPr>
        <dsp:cNvPr id="0" name=""/>
        <dsp:cNvSpPr/>
      </dsp:nvSpPr>
      <dsp:spPr>
        <a:xfrm>
          <a:off x="255133" y="1947445"/>
          <a:ext cx="3571863" cy="56088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844550">
            <a:lnSpc>
              <a:spcPct val="90000"/>
            </a:lnSpc>
            <a:spcBef>
              <a:spcPct val="0"/>
            </a:spcBef>
            <a:spcAft>
              <a:spcPct val="35000"/>
            </a:spcAft>
            <a:buNone/>
          </a:pPr>
          <a:r>
            <a:rPr lang="en-US" sz="1900" kern="1200"/>
            <a:t>What were the repercussions?</a:t>
          </a:r>
        </a:p>
      </dsp:txBody>
      <dsp:txXfrm>
        <a:off x="282513" y="1974825"/>
        <a:ext cx="3517103" cy="506120"/>
      </dsp:txXfrm>
    </dsp:sp>
    <dsp:sp modelId="{485596F8-CCED-4692-AA60-07A87E0424AB}">
      <dsp:nvSpPr>
        <dsp:cNvPr id="0" name=""/>
        <dsp:cNvSpPr/>
      </dsp:nvSpPr>
      <dsp:spPr>
        <a:xfrm>
          <a:off x="0" y="3089725"/>
          <a:ext cx="5102662" cy="4788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ED95CA-B54F-4837-A457-724467A635F8}">
      <dsp:nvSpPr>
        <dsp:cNvPr id="0" name=""/>
        <dsp:cNvSpPr/>
      </dsp:nvSpPr>
      <dsp:spPr>
        <a:xfrm>
          <a:off x="255133" y="2809285"/>
          <a:ext cx="3571863" cy="5608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844550">
            <a:lnSpc>
              <a:spcPct val="90000"/>
            </a:lnSpc>
            <a:spcBef>
              <a:spcPct val="0"/>
            </a:spcBef>
            <a:spcAft>
              <a:spcPct val="35000"/>
            </a:spcAft>
            <a:buNone/>
          </a:pPr>
          <a:r>
            <a:rPr lang="en-US" sz="1900" kern="1200"/>
            <a:t>How did others feel?</a:t>
          </a:r>
        </a:p>
      </dsp:txBody>
      <dsp:txXfrm>
        <a:off x="282513" y="2836665"/>
        <a:ext cx="3517103" cy="506120"/>
      </dsp:txXfrm>
    </dsp:sp>
    <dsp:sp modelId="{06E1A8AC-DE0A-4ABD-94AE-C1219F53F2AA}">
      <dsp:nvSpPr>
        <dsp:cNvPr id="0" name=""/>
        <dsp:cNvSpPr/>
      </dsp:nvSpPr>
      <dsp:spPr>
        <a:xfrm>
          <a:off x="0" y="3951565"/>
          <a:ext cx="5102662"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01FFD0-32C5-4B70-B959-8BB219080181}">
      <dsp:nvSpPr>
        <dsp:cNvPr id="0" name=""/>
        <dsp:cNvSpPr/>
      </dsp:nvSpPr>
      <dsp:spPr>
        <a:xfrm>
          <a:off x="255133" y="3671125"/>
          <a:ext cx="3571863" cy="56088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008" tIns="0" rIns="135008" bIns="0" numCol="1" spcCol="1270" anchor="ctr" anchorCtr="0">
          <a:noAutofit/>
        </a:bodyPr>
        <a:lstStyle/>
        <a:p>
          <a:pPr marL="0" lvl="0" indent="0" algn="l" defTabSz="844550">
            <a:lnSpc>
              <a:spcPct val="90000"/>
            </a:lnSpc>
            <a:spcBef>
              <a:spcPct val="0"/>
            </a:spcBef>
            <a:spcAft>
              <a:spcPct val="35000"/>
            </a:spcAft>
            <a:buNone/>
          </a:pPr>
          <a:r>
            <a:rPr lang="en-US" sz="1900" kern="1200"/>
            <a:t>How did I know this?</a:t>
          </a:r>
        </a:p>
      </dsp:txBody>
      <dsp:txXfrm>
        <a:off x="282513" y="3698505"/>
        <a:ext cx="3517103" cy="50612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B69CD-CD2B-4075-A774-0419A9B50FF1}">
      <dsp:nvSpPr>
        <dsp:cNvPr id="0" name=""/>
        <dsp:cNvSpPr/>
      </dsp:nvSpPr>
      <dsp:spPr>
        <a:xfrm>
          <a:off x="0" y="0"/>
          <a:ext cx="4337262" cy="139623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internal factors influenced my decision?</a:t>
          </a:r>
        </a:p>
      </dsp:txBody>
      <dsp:txXfrm>
        <a:off x="40894" y="40894"/>
        <a:ext cx="2830612" cy="1314451"/>
      </dsp:txXfrm>
    </dsp:sp>
    <dsp:sp modelId="{23EA291E-551E-40C0-9AE6-8648F6207C51}">
      <dsp:nvSpPr>
        <dsp:cNvPr id="0" name=""/>
        <dsp:cNvSpPr/>
      </dsp:nvSpPr>
      <dsp:spPr>
        <a:xfrm>
          <a:off x="382699" y="1628945"/>
          <a:ext cx="4337262" cy="1396239"/>
        </a:xfrm>
        <a:prstGeom prst="roundRect">
          <a:avLst>
            <a:gd name="adj" fmla="val 10000"/>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How was I feeling at the time?</a:t>
          </a:r>
        </a:p>
      </dsp:txBody>
      <dsp:txXfrm>
        <a:off x="423593" y="1669839"/>
        <a:ext cx="2965219" cy="1314451"/>
      </dsp:txXfrm>
    </dsp:sp>
    <dsp:sp modelId="{474A70BD-4F85-46F5-9248-E1F157EB98BE}">
      <dsp:nvSpPr>
        <dsp:cNvPr id="0" name=""/>
        <dsp:cNvSpPr/>
      </dsp:nvSpPr>
      <dsp:spPr>
        <a:xfrm>
          <a:off x="765399" y="3257891"/>
          <a:ext cx="4337262" cy="1396239"/>
        </a:xfrm>
        <a:prstGeom prst="roundRect">
          <a:avLst>
            <a:gd name="adj" fmla="val 10000"/>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Why was I feeling this way?</a:t>
          </a:r>
        </a:p>
      </dsp:txBody>
      <dsp:txXfrm>
        <a:off x="806293" y="3298785"/>
        <a:ext cx="2965219" cy="1314451"/>
      </dsp:txXfrm>
    </dsp:sp>
    <dsp:sp modelId="{F57691CF-C23B-47FD-9272-654DF5D7D0BE}">
      <dsp:nvSpPr>
        <dsp:cNvPr id="0" name=""/>
        <dsp:cNvSpPr/>
      </dsp:nvSpPr>
      <dsp:spPr>
        <a:xfrm>
          <a:off x="3429707" y="1058814"/>
          <a:ext cx="907555" cy="90755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633907" y="1058814"/>
        <a:ext cx="499155" cy="682935"/>
      </dsp:txXfrm>
    </dsp:sp>
    <dsp:sp modelId="{F47CC1C3-A36C-4D4E-A8F4-762C5B2F1C86}">
      <dsp:nvSpPr>
        <dsp:cNvPr id="0" name=""/>
        <dsp:cNvSpPr/>
      </dsp:nvSpPr>
      <dsp:spPr>
        <a:xfrm>
          <a:off x="3812407" y="2678451"/>
          <a:ext cx="907555" cy="907555"/>
        </a:xfrm>
        <a:prstGeom prst="downArrow">
          <a:avLst>
            <a:gd name="adj1" fmla="val 55000"/>
            <a:gd name="adj2" fmla="val 45000"/>
          </a:avLst>
        </a:prstGeom>
        <a:solidFill>
          <a:schemeClr val="accent2">
            <a:tint val="40000"/>
            <a:alpha val="90000"/>
            <a:hueOff val="-849226"/>
            <a:satOff val="-75346"/>
            <a:lumOff val="-977"/>
            <a:alphaOff val="0"/>
          </a:schemeClr>
        </a:solidFill>
        <a:ln w="12700" cap="flat" cmpd="sng" algn="ctr">
          <a:solidFill>
            <a:schemeClr val="accent2">
              <a:tint val="40000"/>
              <a:alpha val="90000"/>
              <a:hueOff val="-849226"/>
              <a:satOff val="-75346"/>
              <a:lumOff val="-9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16607" y="2678451"/>
        <a:ext cx="499155" cy="6829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E5CB4A-8C24-4F13-B8F2-86C2CDFAD5A1}">
      <dsp:nvSpPr>
        <dsp:cNvPr id="0" name=""/>
        <dsp:cNvSpPr/>
      </dsp:nvSpPr>
      <dsp:spPr>
        <a:xfrm>
          <a:off x="0" y="236364"/>
          <a:ext cx="5102662" cy="995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To what extend did my actions in this instance match my wider beliefs?</a:t>
          </a:r>
        </a:p>
      </dsp:txBody>
      <dsp:txXfrm>
        <a:off x="48605" y="284969"/>
        <a:ext cx="5005452" cy="898460"/>
      </dsp:txXfrm>
    </dsp:sp>
    <dsp:sp modelId="{328648EB-999B-4803-8DF7-5201F90F157E}">
      <dsp:nvSpPr>
        <dsp:cNvPr id="0" name=""/>
        <dsp:cNvSpPr/>
      </dsp:nvSpPr>
      <dsp:spPr>
        <a:xfrm>
          <a:off x="0" y="1298274"/>
          <a:ext cx="5102662" cy="995670"/>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Was I acting uncharacteristically? </a:t>
          </a:r>
        </a:p>
      </dsp:txBody>
      <dsp:txXfrm>
        <a:off x="48605" y="1346879"/>
        <a:ext cx="5005452" cy="898460"/>
      </dsp:txXfrm>
    </dsp:sp>
    <dsp:sp modelId="{53EE417C-ED02-4F9B-9DB3-239E9A24BBCC}">
      <dsp:nvSpPr>
        <dsp:cNvPr id="0" name=""/>
        <dsp:cNvSpPr/>
      </dsp:nvSpPr>
      <dsp:spPr>
        <a:xfrm>
          <a:off x="0" y="2360185"/>
          <a:ext cx="5102662" cy="995670"/>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If so, what cause this to happen? </a:t>
          </a:r>
        </a:p>
      </dsp:txBody>
      <dsp:txXfrm>
        <a:off x="48605" y="2408790"/>
        <a:ext cx="5005452" cy="898460"/>
      </dsp:txXfrm>
    </dsp:sp>
    <dsp:sp modelId="{CB4963DE-D4D6-4FCE-BF8C-1740036E37A9}">
      <dsp:nvSpPr>
        <dsp:cNvPr id="0" name=""/>
        <dsp:cNvSpPr/>
      </dsp:nvSpPr>
      <dsp:spPr>
        <a:xfrm>
          <a:off x="0" y="3422095"/>
          <a:ext cx="5102662" cy="99567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Did I act with best intentions? (Act and intent)</a:t>
          </a:r>
        </a:p>
      </dsp:txBody>
      <dsp:txXfrm>
        <a:off x="48605" y="3470700"/>
        <a:ext cx="5005452" cy="89846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DBE80-E8F4-4382-BA81-00640BA9D4E5}">
      <dsp:nvSpPr>
        <dsp:cNvPr id="0" name=""/>
        <dsp:cNvSpPr/>
      </dsp:nvSpPr>
      <dsp:spPr>
        <a:xfrm>
          <a:off x="0" y="30439"/>
          <a:ext cx="5102662" cy="7247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What outside influences were at work?</a:t>
          </a:r>
        </a:p>
      </dsp:txBody>
      <dsp:txXfrm>
        <a:off x="35379" y="65818"/>
        <a:ext cx="5031904" cy="653983"/>
      </dsp:txXfrm>
    </dsp:sp>
    <dsp:sp modelId="{18F0DDAC-D58F-484A-84DF-F99A0A372D7B}">
      <dsp:nvSpPr>
        <dsp:cNvPr id="0" name=""/>
        <dsp:cNvSpPr/>
      </dsp:nvSpPr>
      <dsp:spPr>
        <a:xfrm>
          <a:off x="0" y="804141"/>
          <a:ext cx="5102662" cy="724741"/>
        </a:xfrm>
        <a:prstGeom prst="roundRect">
          <a:avLst/>
        </a:prstGeom>
        <a:solidFill>
          <a:schemeClr val="accent2">
            <a:hueOff val="-291073"/>
            <a:satOff val="-16786"/>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Were those influences reasonable?</a:t>
          </a:r>
        </a:p>
      </dsp:txBody>
      <dsp:txXfrm>
        <a:off x="35379" y="839520"/>
        <a:ext cx="5031904" cy="653983"/>
      </dsp:txXfrm>
    </dsp:sp>
    <dsp:sp modelId="{87650AB2-55B2-411D-B973-F5D8971000FA}">
      <dsp:nvSpPr>
        <dsp:cNvPr id="0" name=""/>
        <dsp:cNvSpPr/>
      </dsp:nvSpPr>
      <dsp:spPr>
        <a:xfrm>
          <a:off x="0" y="1577843"/>
          <a:ext cx="5102662" cy="724741"/>
        </a:xfrm>
        <a:prstGeom prst="roundRect">
          <a:avLst/>
        </a:prstGeom>
        <a:solidFill>
          <a:schemeClr val="accent2">
            <a:hueOff val="-582145"/>
            <a:satOff val="-3357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Who/what informed my actions?</a:t>
          </a:r>
        </a:p>
      </dsp:txBody>
      <dsp:txXfrm>
        <a:off x="35379" y="1613222"/>
        <a:ext cx="5031904" cy="653983"/>
      </dsp:txXfrm>
    </dsp:sp>
    <dsp:sp modelId="{75B2DCD0-0441-4306-B828-16B811C2F653}">
      <dsp:nvSpPr>
        <dsp:cNvPr id="0" name=""/>
        <dsp:cNvSpPr/>
      </dsp:nvSpPr>
      <dsp:spPr>
        <a:xfrm>
          <a:off x="0" y="2351545"/>
          <a:ext cx="5102662" cy="724741"/>
        </a:xfrm>
        <a:prstGeom prst="roundRect">
          <a:avLst/>
        </a:prstGeom>
        <a:solidFill>
          <a:schemeClr val="accent2">
            <a:hueOff val="-873218"/>
            <a:satOff val="-50357"/>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Would I have acted differently with different information?</a:t>
          </a:r>
        </a:p>
      </dsp:txBody>
      <dsp:txXfrm>
        <a:off x="35379" y="2386924"/>
        <a:ext cx="5031904" cy="653983"/>
      </dsp:txXfrm>
    </dsp:sp>
    <dsp:sp modelId="{2E495B80-35F8-45DC-BC3F-0D68C4C8D31A}">
      <dsp:nvSpPr>
        <dsp:cNvPr id="0" name=""/>
        <dsp:cNvSpPr/>
      </dsp:nvSpPr>
      <dsp:spPr>
        <a:xfrm>
          <a:off x="0" y="3125246"/>
          <a:ext cx="5102662" cy="724741"/>
        </a:xfrm>
        <a:prstGeom prst="roundRect">
          <a:avLst/>
        </a:prstGeom>
        <a:solidFill>
          <a:schemeClr val="accent2">
            <a:hueOff val="-1164290"/>
            <a:satOff val="-67142"/>
            <a:lumOff val="6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How could I act more positively in future?</a:t>
          </a:r>
        </a:p>
      </dsp:txBody>
      <dsp:txXfrm>
        <a:off x="35379" y="3160625"/>
        <a:ext cx="5031904" cy="653983"/>
      </dsp:txXfrm>
    </dsp:sp>
    <dsp:sp modelId="{25047662-DD32-46FD-B32A-1D8B1E6004E7}">
      <dsp:nvSpPr>
        <dsp:cNvPr id="0" name=""/>
        <dsp:cNvSpPr/>
      </dsp:nvSpPr>
      <dsp:spPr>
        <a:xfrm>
          <a:off x="0" y="3898948"/>
          <a:ext cx="5102662" cy="724741"/>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How has this event changed me?</a:t>
          </a:r>
        </a:p>
      </dsp:txBody>
      <dsp:txXfrm>
        <a:off x="35379" y="3934327"/>
        <a:ext cx="5031904" cy="65398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AF92B-2200-4109-958E-D2FCD72920C8}">
      <dsp:nvSpPr>
        <dsp:cNvPr id="0" name=""/>
        <dsp:cNvSpPr/>
      </dsp:nvSpPr>
      <dsp:spPr>
        <a:xfrm>
          <a:off x="0" y="145465"/>
          <a:ext cx="5102662" cy="10389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How does this event compare to similar other events?</a:t>
          </a:r>
        </a:p>
      </dsp:txBody>
      <dsp:txXfrm>
        <a:off x="50718" y="196183"/>
        <a:ext cx="5001226" cy="937523"/>
      </dsp:txXfrm>
    </dsp:sp>
    <dsp:sp modelId="{2C3A76C0-295E-45ED-8262-59133F428A8E}">
      <dsp:nvSpPr>
        <dsp:cNvPr id="0" name=""/>
        <dsp:cNvSpPr/>
      </dsp:nvSpPr>
      <dsp:spPr>
        <a:xfrm>
          <a:off x="0" y="1253545"/>
          <a:ext cx="5102662" cy="1038959"/>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could be done differently?</a:t>
          </a:r>
        </a:p>
      </dsp:txBody>
      <dsp:txXfrm>
        <a:off x="50718" y="1304263"/>
        <a:ext cx="5001226" cy="937523"/>
      </dsp:txXfrm>
    </dsp:sp>
    <dsp:sp modelId="{B241D0ED-CA4F-4A8D-B686-D7DDCDB18E0A}">
      <dsp:nvSpPr>
        <dsp:cNvPr id="0" name=""/>
        <dsp:cNvSpPr/>
      </dsp:nvSpPr>
      <dsp:spPr>
        <a:xfrm>
          <a:off x="0" y="2361625"/>
          <a:ext cx="5102662" cy="1038959"/>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might have been the outcome of alternative approaches?</a:t>
          </a:r>
        </a:p>
      </dsp:txBody>
      <dsp:txXfrm>
        <a:off x="50718" y="2412343"/>
        <a:ext cx="5001226" cy="937523"/>
      </dsp:txXfrm>
    </dsp:sp>
    <dsp:sp modelId="{0385DD83-8387-4AD2-8C85-E2D8DC6D3747}">
      <dsp:nvSpPr>
        <dsp:cNvPr id="0" name=""/>
        <dsp:cNvSpPr/>
      </dsp:nvSpPr>
      <dsp:spPr>
        <a:xfrm>
          <a:off x="0" y="3469705"/>
          <a:ext cx="5102662" cy="1038959"/>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What do I feel about this event now?</a:t>
          </a:r>
        </a:p>
      </dsp:txBody>
      <dsp:txXfrm>
        <a:off x="50718" y="3520423"/>
        <a:ext cx="5001226" cy="93752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F7C123-4357-401C-B9F6-2D05DC0288E1}">
      <dsp:nvSpPr>
        <dsp:cNvPr id="0" name=""/>
        <dsp:cNvSpPr/>
      </dsp:nvSpPr>
      <dsp:spPr>
        <a:xfrm>
          <a:off x="0" y="17440"/>
          <a:ext cx="5102662" cy="1491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Imagine working on a group project and due to the lack of equal input, your grades suffer. </a:t>
          </a:r>
        </a:p>
      </dsp:txBody>
      <dsp:txXfrm>
        <a:off x="72821" y="90261"/>
        <a:ext cx="4957020" cy="1346108"/>
      </dsp:txXfrm>
    </dsp:sp>
    <dsp:sp modelId="{DC73B89C-ECC4-4216-B619-AEB92D289386}">
      <dsp:nvSpPr>
        <dsp:cNvPr id="0" name=""/>
        <dsp:cNvSpPr/>
      </dsp:nvSpPr>
      <dsp:spPr>
        <a:xfrm>
          <a:off x="0" y="1581190"/>
          <a:ext cx="5102662" cy="1491750"/>
        </a:xfrm>
        <a:prstGeom prst="roundRect">
          <a:avLst/>
        </a:prstGeom>
        <a:solidFill>
          <a:schemeClr val="accent2">
            <a:hueOff val="-727682"/>
            <a:satOff val="-41964"/>
            <a:lumOff val="39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would this make you feel?</a:t>
          </a:r>
        </a:p>
      </dsp:txBody>
      <dsp:txXfrm>
        <a:off x="72821" y="1654011"/>
        <a:ext cx="4957020" cy="1346108"/>
      </dsp:txXfrm>
    </dsp:sp>
    <dsp:sp modelId="{F29324F1-06EA-45C5-8542-27BD7744C54B}">
      <dsp:nvSpPr>
        <dsp:cNvPr id="0" name=""/>
        <dsp:cNvSpPr/>
      </dsp:nvSpPr>
      <dsp:spPr>
        <a:xfrm>
          <a:off x="0" y="3144940"/>
          <a:ext cx="5102662" cy="149175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would you do differently?</a:t>
          </a:r>
        </a:p>
      </dsp:txBody>
      <dsp:txXfrm>
        <a:off x="72821" y="3217761"/>
        <a:ext cx="4957020" cy="134610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BCFE10-D3F6-4B6E-8CA1-762D55A9A2FB}">
      <dsp:nvSpPr>
        <dsp:cNvPr id="0" name=""/>
        <dsp:cNvSpPr/>
      </dsp:nvSpPr>
      <dsp:spPr>
        <a:xfrm>
          <a:off x="762409" y="1466"/>
          <a:ext cx="3577843" cy="214670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Why is this a skill that we need?</a:t>
          </a:r>
        </a:p>
      </dsp:txBody>
      <dsp:txXfrm>
        <a:off x="762409" y="1466"/>
        <a:ext cx="3577843" cy="2146705"/>
      </dsp:txXfrm>
    </dsp:sp>
    <dsp:sp modelId="{AA87580D-8E74-48D9-A763-72F88BFBC3CE}">
      <dsp:nvSpPr>
        <dsp:cNvPr id="0" name=""/>
        <dsp:cNvSpPr/>
      </dsp:nvSpPr>
      <dsp:spPr>
        <a:xfrm>
          <a:off x="762409" y="2505957"/>
          <a:ext cx="3577843" cy="214670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US" sz="4000" kern="1200"/>
            <a:t>What good does it offer us?</a:t>
          </a:r>
        </a:p>
      </dsp:txBody>
      <dsp:txXfrm>
        <a:off x="762409" y="2505957"/>
        <a:ext cx="3577843" cy="214670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4AC5F2-0D4E-4489-AB3F-98B357A5B944}">
      <dsp:nvSpPr>
        <dsp:cNvPr id="0" name=""/>
        <dsp:cNvSpPr/>
      </dsp:nvSpPr>
      <dsp:spPr>
        <a:xfrm>
          <a:off x="0" y="54565"/>
          <a:ext cx="5102662" cy="1082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 person's capacity to problem solve, using creative solutions. </a:t>
          </a:r>
        </a:p>
      </dsp:txBody>
      <dsp:txXfrm>
        <a:off x="52831" y="107396"/>
        <a:ext cx="4997000" cy="976588"/>
      </dsp:txXfrm>
    </dsp:sp>
    <dsp:sp modelId="{CB988C89-A4F1-458F-8F35-1F2217BEF7D8}">
      <dsp:nvSpPr>
        <dsp:cNvPr id="0" name=""/>
        <dsp:cNvSpPr/>
      </dsp:nvSpPr>
      <dsp:spPr>
        <a:xfrm>
          <a:off x="0" y="1208815"/>
          <a:ext cx="5102662" cy="1082250"/>
        </a:xfrm>
        <a:prstGeom prst="roundRect">
          <a:avLst/>
        </a:prstGeom>
        <a:solidFill>
          <a:schemeClr val="accent2">
            <a:hueOff val="-485121"/>
            <a:satOff val="-27976"/>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Deductive reasoning and logical thinking might not help here! </a:t>
          </a:r>
        </a:p>
      </dsp:txBody>
      <dsp:txXfrm>
        <a:off x="52831" y="1261646"/>
        <a:ext cx="4997000" cy="976588"/>
      </dsp:txXfrm>
    </dsp:sp>
    <dsp:sp modelId="{DF585290-09D8-4B68-84CD-7C59A6D317C5}">
      <dsp:nvSpPr>
        <dsp:cNvPr id="0" name=""/>
        <dsp:cNvSpPr/>
      </dsp:nvSpPr>
      <dsp:spPr>
        <a:xfrm>
          <a:off x="0" y="2363065"/>
          <a:ext cx="5102662" cy="1082250"/>
        </a:xfrm>
        <a:prstGeom prst="roundRect">
          <a:avLst/>
        </a:prstGeom>
        <a:solidFill>
          <a:schemeClr val="accent2">
            <a:hueOff val="-970242"/>
            <a:satOff val="-5595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Edward de Bono coined this term as the essence of creativity. </a:t>
          </a:r>
        </a:p>
      </dsp:txBody>
      <dsp:txXfrm>
        <a:off x="52831" y="2415896"/>
        <a:ext cx="4997000" cy="976588"/>
      </dsp:txXfrm>
    </dsp:sp>
    <dsp:sp modelId="{C1CC2F18-D8CF-4887-8D25-7027AA17594F}">
      <dsp:nvSpPr>
        <dsp:cNvPr id="0" name=""/>
        <dsp:cNvSpPr/>
      </dsp:nvSpPr>
      <dsp:spPr>
        <a:xfrm>
          <a:off x="0" y="3517315"/>
          <a:ext cx="5102662" cy="1082250"/>
        </a:xfrm>
        <a:prstGeom prst="roundRect">
          <a:avLst/>
        </a:prstGeom>
        <a:solidFill>
          <a:schemeClr val="accent2">
            <a:hueOff val="-1455363"/>
            <a:satOff val="-83928"/>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Shall we practice?</a:t>
          </a:r>
        </a:p>
      </dsp:txBody>
      <dsp:txXfrm>
        <a:off x="52831" y="3570146"/>
        <a:ext cx="4997000" cy="97658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A17BC5-5652-4A2D-A65D-77D0A86B9D3D}">
      <dsp:nvSpPr>
        <dsp:cNvPr id="0" name=""/>
        <dsp:cNvSpPr/>
      </dsp:nvSpPr>
      <dsp:spPr>
        <a:xfrm>
          <a:off x="0" y="0"/>
          <a:ext cx="99059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C7155E-3504-47C0-98BD-8219E147D783}">
      <dsp:nvSpPr>
        <dsp:cNvPr id="0" name=""/>
        <dsp:cNvSpPr/>
      </dsp:nvSpPr>
      <dsp:spPr>
        <a:xfrm>
          <a:off x="0" y="0"/>
          <a:ext cx="9905999" cy="891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We will be solving our murder mystery. </a:t>
          </a:r>
        </a:p>
      </dsp:txBody>
      <dsp:txXfrm>
        <a:off x="0" y="0"/>
        <a:ext cx="9905999" cy="891779"/>
      </dsp:txXfrm>
    </dsp:sp>
    <dsp:sp modelId="{473B33E1-CC63-4347-B6AE-6A099C41E000}">
      <dsp:nvSpPr>
        <dsp:cNvPr id="0" name=""/>
        <dsp:cNvSpPr/>
      </dsp:nvSpPr>
      <dsp:spPr>
        <a:xfrm>
          <a:off x="0" y="891779"/>
          <a:ext cx="99059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6A0C05-F0EF-43F6-BA3A-2D0CFA63A2E0}">
      <dsp:nvSpPr>
        <dsp:cNvPr id="0" name=""/>
        <dsp:cNvSpPr/>
      </dsp:nvSpPr>
      <dsp:spPr>
        <a:xfrm>
          <a:off x="0" y="891779"/>
          <a:ext cx="9905999" cy="891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t>The only information I will reveal today, it is set in mysterious Las Vegas, and this classroom will become the Magic Mirror Casino! </a:t>
          </a:r>
        </a:p>
      </dsp:txBody>
      <dsp:txXfrm>
        <a:off x="0" y="891779"/>
        <a:ext cx="9905999" cy="891779"/>
      </dsp:txXfrm>
    </dsp:sp>
    <dsp:sp modelId="{1040B304-BECD-431F-97B4-143BF9323834}">
      <dsp:nvSpPr>
        <dsp:cNvPr id="0" name=""/>
        <dsp:cNvSpPr/>
      </dsp:nvSpPr>
      <dsp:spPr>
        <a:xfrm>
          <a:off x="0" y="1783558"/>
          <a:ext cx="99059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7C69FB-7977-4876-98CB-F8688627C230}">
      <dsp:nvSpPr>
        <dsp:cNvPr id="0" name=""/>
        <dsp:cNvSpPr/>
      </dsp:nvSpPr>
      <dsp:spPr>
        <a:xfrm>
          <a:off x="0" y="1783559"/>
          <a:ext cx="9905999" cy="891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dirty="0"/>
            <a:t>You will be split into small </a:t>
          </a:r>
          <a:r>
            <a:rPr lang="en-US" sz="2300" kern="1200" dirty="0">
              <a:latin typeface="Walbaum Display"/>
            </a:rPr>
            <a:t>teams.</a:t>
          </a:r>
        </a:p>
      </dsp:txBody>
      <dsp:txXfrm>
        <a:off x="0" y="1783559"/>
        <a:ext cx="9905999" cy="891779"/>
      </dsp:txXfrm>
    </dsp:sp>
    <dsp:sp modelId="{D2C36535-D402-4570-B062-FED8D08CAC07}">
      <dsp:nvSpPr>
        <dsp:cNvPr id="0" name=""/>
        <dsp:cNvSpPr/>
      </dsp:nvSpPr>
      <dsp:spPr>
        <a:xfrm>
          <a:off x="0" y="2675338"/>
          <a:ext cx="99059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AC61B9-631B-4DF3-87F9-6C9331889A25}">
      <dsp:nvSpPr>
        <dsp:cNvPr id="0" name=""/>
        <dsp:cNvSpPr/>
      </dsp:nvSpPr>
      <dsp:spPr>
        <a:xfrm>
          <a:off x="0" y="2675338"/>
          <a:ext cx="9905999" cy="891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dirty="0">
              <a:latin typeface="Walbaum Display"/>
            </a:rPr>
            <a:t>The</a:t>
          </a:r>
          <a:r>
            <a:rPr lang="en-US" sz="2300" kern="1200" dirty="0"/>
            <a:t> first team to solve the murder will win a prize. </a:t>
          </a:r>
        </a:p>
      </dsp:txBody>
      <dsp:txXfrm>
        <a:off x="0" y="2675338"/>
        <a:ext cx="9905999" cy="891779"/>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939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81643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600216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00844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79965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77132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313274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13575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579855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11478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2/5/2026</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565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2/5/2026</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800848624"/>
      </p:ext>
    </p:extLst>
  </p:cSld>
  <p:clrMap bg1="dk1" tx1="lt1" bg2="dk2" tx2="lt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2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9EB7A929-6B93-DCD2-4E30-7AFC1390FEAC}"/>
              </a:ext>
            </a:extLst>
          </p:cNvPr>
          <p:cNvPicPr>
            <a:picLocks noChangeAspect="1"/>
          </p:cNvPicPr>
          <p:nvPr/>
        </p:nvPicPr>
        <p:blipFill>
          <a:blip r:embed="rId2">
            <a:alphaModFix amt="60000"/>
          </a:blip>
          <a:srcRect l="11215" r="17191" b="8"/>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p:cNvSpPr>
            <a:spLocks noGrp="1"/>
          </p:cNvSpPr>
          <p:nvPr>
            <p:ph type="ctrTitle"/>
          </p:nvPr>
        </p:nvSpPr>
        <p:spPr>
          <a:xfrm>
            <a:off x="1160891" y="1061686"/>
            <a:ext cx="7323046" cy="3238465"/>
          </a:xfrm>
        </p:spPr>
        <p:txBody>
          <a:bodyPr anchor="t">
            <a:normAutofit/>
          </a:bodyPr>
          <a:lstStyle/>
          <a:p>
            <a:r>
              <a:rPr lang="en-US" sz="6600"/>
              <a:t>Reflection and Creativity</a:t>
            </a:r>
          </a:p>
        </p:txBody>
      </p:sp>
      <p:sp>
        <p:nvSpPr>
          <p:cNvPr id="3" name="Subtitle 2"/>
          <p:cNvSpPr>
            <a:spLocks noGrp="1"/>
          </p:cNvSpPr>
          <p:nvPr>
            <p:ph type="subTitle" idx="1"/>
          </p:nvPr>
        </p:nvSpPr>
        <p:spPr>
          <a:xfrm>
            <a:off x="1143000" y="5453796"/>
            <a:ext cx="4496783" cy="732996"/>
          </a:xfrm>
        </p:spPr>
        <p:txBody>
          <a:bodyPr anchor="t">
            <a:normAutofit/>
          </a:bodyPr>
          <a:lstStyle/>
          <a:p>
            <a:endParaRPr lang="en-US"/>
          </a:p>
        </p:txBody>
      </p:sp>
      <p:cxnSp>
        <p:nvCxnSpPr>
          <p:cNvPr id="10" name="Straight Connector 9">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5EA23-CBE1-9AC0-75CA-F4E6F4935E30}"/>
              </a:ext>
            </a:extLst>
          </p:cNvPr>
          <p:cNvSpPr>
            <a:spLocks noGrp="1"/>
          </p:cNvSpPr>
          <p:nvPr>
            <p:ph type="title"/>
          </p:nvPr>
        </p:nvSpPr>
        <p:spPr>
          <a:xfrm>
            <a:off x="1143000" y="1181100"/>
            <a:ext cx="3894413" cy="2514828"/>
          </a:xfrm>
        </p:spPr>
        <p:txBody>
          <a:bodyPr anchor="t">
            <a:normAutofit/>
          </a:bodyPr>
          <a:lstStyle/>
          <a:p>
            <a:r>
              <a:rPr lang="en-US" dirty="0"/>
              <a:t>Aims and Objectives</a:t>
            </a:r>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194A6A5-B067-C772-EAB5-49BF7CD6D7F0}"/>
              </a:ext>
            </a:extLst>
          </p:cNvPr>
          <p:cNvGraphicFramePr>
            <a:graphicFrameLocks noGrp="1"/>
          </p:cNvGraphicFramePr>
          <p:nvPr>
            <p:ph idx="1"/>
            <p:extLst>
              <p:ext uri="{D42A27DB-BD31-4B8C-83A1-F6EECF244321}">
                <p14:modId xmlns:p14="http://schemas.microsoft.com/office/powerpoint/2010/main" val="3888257617"/>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9168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flection of a building">
            <a:extLst>
              <a:ext uri="{FF2B5EF4-FFF2-40B4-BE49-F238E27FC236}">
                <a16:creationId xmlns:a16="http://schemas.microsoft.com/office/drawing/2014/main" id="{4C51D43E-C6B8-1AD6-4396-584E0D171BDD}"/>
              </a:ext>
            </a:extLst>
          </p:cNvPr>
          <p:cNvPicPr>
            <a:picLocks noChangeAspect="1"/>
          </p:cNvPicPr>
          <p:nvPr/>
        </p:nvPicPr>
        <p:blipFill>
          <a:blip r:embed="rId2"/>
          <a:srcRect r="11570" b="-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BC36E1-7EE4-FB71-C834-4AD8A53C9B31}"/>
              </a:ext>
            </a:extLst>
          </p:cNvPr>
          <p:cNvSpPr>
            <a:spLocks noGrp="1"/>
          </p:cNvSpPr>
          <p:nvPr>
            <p:ph type="title"/>
          </p:nvPr>
        </p:nvSpPr>
        <p:spPr>
          <a:xfrm>
            <a:off x="1143001" y="872937"/>
            <a:ext cx="5920740" cy="1360898"/>
          </a:xfrm>
        </p:spPr>
        <p:txBody>
          <a:bodyPr>
            <a:normAutofit/>
          </a:bodyPr>
          <a:lstStyle/>
          <a:p>
            <a:r>
              <a:rPr lang="en-US" dirty="0"/>
              <a:t>Reflection</a:t>
            </a:r>
          </a:p>
        </p:txBody>
      </p:sp>
      <p:sp>
        <p:nvSpPr>
          <p:cNvPr id="3" name="Content Placeholder 2">
            <a:extLst>
              <a:ext uri="{FF2B5EF4-FFF2-40B4-BE49-F238E27FC236}">
                <a16:creationId xmlns:a16="http://schemas.microsoft.com/office/drawing/2014/main" id="{87C6F5B1-5B62-8E7E-ADD4-2551349C3F13}"/>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Reflective practice is based on the philosophy that life situations and experiences provide a significant means for us to learn.</a:t>
            </a:r>
          </a:p>
        </p:txBody>
      </p:sp>
    </p:spTree>
    <p:extLst>
      <p:ext uri="{BB962C8B-B14F-4D97-AF65-F5344CB8AC3E}">
        <p14:creationId xmlns:p14="http://schemas.microsoft.com/office/powerpoint/2010/main" val="103006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4CC47E-54B5-A26D-4DC6-6DF23239C5B8}"/>
              </a:ext>
            </a:extLst>
          </p:cNvPr>
          <p:cNvSpPr>
            <a:spLocks noGrp="1"/>
          </p:cNvSpPr>
          <p:nvPr>
            <p:ph type="title"/>
          </p:nvPr>
        </p:nvSpPr>
        <p:spPr>
          <a:xfrm>
            <a:off x="1143000" y="1181099"/>
            <a:ext cx="3894413" cy="4575687"/>
          </a:xfrm>
        </p:spPr>
        <p:txBody>
          <a:bodyPr anchor="b">
            <a:normAutofit/>
          </a:bodyPr>
          <a:lstStyle/>
          <a:p>
            <a:r>
              <a:rPr lang="en-US" dirty="0"/>
              <a:t>Why Do We Reflect?</a:t>
            </a:r>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86D4320-FC7F-78E1-5501-97448FCD6644}"/>
              </a:ext>
            </a:extLst>
          </p:cNvPr>
          <p:cNvGraphicFramePr>
            <a:graphicFrameLocks noGrp="1"/>
          </p:cNvGraphicFramePr>
          <p:nvPr>
            <p:ph idx="1"/>
            <p:extLst>
              <p:ext uri="{D42A27DB-BD31-4B8C-83A1-F6EECF244321}">
                <p14:modId xmlns:p14="http://schemas.microsoft.com/office/powerpoint/2010/main" val="3315952872"/>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0196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rawings on colorful paper">
            <a:extLst>
              <a:ext uri="{FF2B5EF4-FFF2-40B4-BE49-F238E27FC236}">
                <a16:creationId xmlns:a16="http://schemas.microsoft.com/office/drawing/2014/main" id="{3ADCA27C-7497-D044-A673-49C9F644DEC7}"/>
              </a:ext>
            </a:extLst>
          </p:cNvPr>
          <p:cNvPicPr>
            <a:picLocks noChangeAspect="1"/>
          </p:cNvPicPr>
          <p:nvPr/>
        </p:nvPicPr>
        <p:blipFill>
          <a:blip r:embed="rId2"/>
          <a:srcRect r="11570" b="-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15CEA8-271B-F496-6ECD-E4427D418A67}"/>
              </a:ext>
            </a:extLst>
          </p:cNvPr>
          <p:cNvSpPr>
            <a:spLocks noGrp="1"/>
          </p:cNvSpPr>
          <p:nvPr>
            <p:ph type="title"/>
          </p:nvPr>
        </p:nvSpPr>
        <p:spPr>
          <a:xfrm>
            <a:off x="1143001" y="872937"/>
            <a:ext cx="5920740" cy="1360898"/>
          </a:xfrm>
        </p:spPr>
        <p:txBody>
          <a:bodyPr>
            <a:normAutofit/>
          </a:bodyPr>
          <a:lstStyle/>
          <a:p>
            <a:r>
              <a:rPr lang="en-US" dirty="0"/>
              <a:t>Assumptions of Reflective Practice</a:t>
            </a:r>
          </a:p>
        </p:txBody>
      </p:sp>
      <p:sp>
        <p:nvSpPr>
          <p:cNvPr id="3" name="Content Placeholder 2">
            <a:extLst>
              <a:ext uri="{FF2B5EF4-FFF2-40B4-BE49-F238E27FC236}">
                <a16:creationId xmlns:a16="http://schemas.microsoft.com/office/drawing/2014/main" id="{B54CB8CD-D4DD-C002-72BE-1E8A8F957370}"/>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sz="1900"/>
              <a:t>People consist of multiple dimensions.</a:t>
            </a:r>
          </a:p>
          <a:p>
            <a:r>
              <a:rPr lang="en-US" sz="1900"/>
              <a:t>This includes physical, cognitive, emotional, social and spiritual. </a:t>
            </a:r>
          </a:p>
          <a:p>
            <a:r>
              <a:rPr lang="en-US" sz="1900"/>
              <a:t>Consider yourselves for a moment. </a:t>
            </a:r>
          </a:p>
          <a:p>
            <a:r>
              <a:rPr lang="en-US" sz="1900"/>
              <a:t>Write down five things that make you, you. </a:t>
            </a:r>
          </a:p>
          <a:p>
            <a:r>
              <a:rPr lang="en-US" sz="1900"/>
              <a:t>What is important to consider about you? </a:t>
            </a:r>
          </a:p>
        </p:txBody>
      </p:sp>
    </p:spTree>
    <p:extLst>
      <p:ext uri="{BB962C8B-B14F-4D97-AF65-F5344CB8AC3E}">
        <p14:creationId xmlns:p14="http://schemas.microsoft.com/office/powerpoint/2010/main" val="1814099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aindrops on cypress leaves">
            <a:extLst>
              <a:ext uri="{FF2B5EF4-FFF2-40B4-BE49-F238E27FC236}">
                <a16:creationId xmlns:a16="http://schemas.microsoft.com/office/drawing/2014/main" id="{35366979-1257-CAEB-BE95-B4B1FC05EC52}"/>
              </a:ext>
            </a:extLst>
          </p:cNvPr>
          <p:cNvPicPr>
            <a:picLocks noChangeAspect="1"/>
          </p:cNvPicPr>
          <p:nvPr/>
        </p:nvPicPr>
        <p:blipFill>
          <a:blip r:embed="rId2"/>
          <a:srcRect l="20383" r="-2" b="-2"/>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237DBF-1CF3-4A5C-31C2-9CF01CD49D0F}"/>
              </a:ext>
            </a:extLst>
          </p:cNvPr>
          <p:cNvSpPr>
            <a:spLocks noGrp="1"/>
          </p:cNvSpPr>
          <p:nvPr>
            <p:ph type="title"/>
          </p:nvPr>
        </p:nvSpPr>
        <p:spPr>
          <a:xfrm>
            <a:off x="1143001" y="872937"/>
            <a:ext cx="5920740" cy="1360898"/>
          </a:xfrm>
        </p:spPr>
        <p:txBody>
          <a:bodyPr>
            <a:normAutofit/>
          </a:bodyPr>
          <a:lstStyle/>
          <a:p>
            <a:r>
              <a:rPr lang="en-US" dirty="0"/>
              <a:t>Assumptions of Reflective Practice</a:t>
            </a:r>
          </a:p>
        </p:txBody>
      </p:sp>
      <p:sp>
        <p:nvSpPr>
          <p:cNvPr id="3" name="Content Placeholder 2">
            <a:extLst>
              <a:ext uri="{FF2B5EF4-FFF2-40B4-BE49-F238E27FC236}">
                <a16:creationId xmlns:a16="http://schemas.microsoft.com/office/drawing/2014/main" id="{5EE0EEEF-E03F-F615-40A4-652CB715F159}"/>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We cannot boil down our entire personalities to five factors. </a:t>
            </a:r>
          </a:p>
          <a:p>
            <a:r>
              <a:rPr lang="en-US" dirty="0"/>
              <a:t>If we cannot be reduced down, neither can reflection. </a:t>
            </a:r>
          </a:p>
          <a:p>
            <a:r>
              <a:rPr lang="en-US" dirty="0"/>
              <a:t>We are integrated, holistic beings. </a:t>
            </a:r>
          </a:p>
          <a:p>
            <a:r>
              <a:rPr lang="en-US" dirty="0"/>
              <a:t>The environment affects us and processes, and therefore results.</a:t>
            </a:r>
          </a:p>
        </p:txBody>
      </p:sp>
    </p:spTree>
    <p:extLst>
      <p:ext uri="{BB962C8B-B14F-4D97-AF65-F5344CB8AC3E}">
        <p14:creationId xmlns:p14="http://schemas.microsoft.com/office/powerpoint/2010/main" val="3103792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0658F-DAD2-BE2E-4FD2-E373466043A3}"/>
              </a:ext>
            </a:extLst>
          </p:cNvPr>
          <p:cNvSpPr>
            <a:spLocks noGrp="1"/>
          </p:cNvSpPr>
          <p:nvPr>
            <p:ph type="title"/>
          </p:nvPr>
        </p:nvSpPr>
        <p:spPr>
          <a:xfrm>
            <a:off x="1143000" y="1181099"/>
            <a:ext cx="3894413" cy="4575687"/>
          </a:xfrm>
        </p:spPr>
        <p:txBody>
          <a:bodyPr anchor="b">
            <a:normAutofit/>
          </a:bodyPr>
          <a:lstStyle/>
          <a:p>
            <a:r>
              <a:rPr lang="en-US" dirty="0"/>
              <a:t>Assumptions of Reflective Practice</a:t>
            </a:r>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7BCE5CF-B1C6-5E64-6F18-10107BFE52D6}"/>
              </a:ext>
            </a:extLst>
          </p:cNvPr>
          <p:cNvGraphicFramePr>
            <a:graphicFrameLocks noGrp="1"/>
          </p:cNvGraphicFramePr>
          <p:nvPr>
            <p:ph idx="1"/>
            <p:extLst>
              <p:ext uri="{D42A27DB-BD31-4B8C-83A1-F6EECF244321}">
                <p14:modId xmlns:p14="http://schemas.microsoft.com/office/powerpoint/2010/main" val="1782040443"/>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417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C340EA-47EE-E14E-B3D2-22A1F4D07AC1}"/>
              </a:ext>
            </a:extLst>
          </p:cNvPr>
          <p:cNvSpPr>
            <a:spLocks noGrp="1"/>
          </p:cNvSpPr>
          <p:nvPr>
            <p:ph type="title"/>
          </p:nvPr>
        </p:nvSpPr>
        <p:spPr>
          <a:xfrm>
            <a:off x="1143000" y="1181099"/>
            <a:ext cx="3894413" cy="4575687"/>
          </a:xfrm>
        </p:spPr>
        <p:txBody>
          <a:bodyPr anchor="b">
            <a:normAutofit/>
          </a:bodyPr>
          <a:lstStyle/>
          <a:p>
            <a:r>
              <a:rPr lang="en-US" dirty="0"/>
              <a:t>Models of Reflection: Gibbs</a:t>
            </a:r>
          </a:p>
        </p:txBody>
      </p:sp>
      <p:cxnSp>
        <p:nvCxnSpPr>
          <p:cNvPr id="11" name="Straight Connector 10">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C586326-3AA5-EB84-6866-6471AEED190F}"/>
              </a:ext>
            </a:extLst>
          </p:cNvPr>
          <p:cNvGraphicFramePr>
            <a:graphicFrameLocks noGrp="1"/>
          </p:cNvGraphicFramePr>
          <p:nvPr>
            <p:ph idx="1"/>
            <p:extLst>
              <p:ext uri="{D42A27DB-BD31-4B8C-83A1-F6EECF244321}">
                <p14:modId xmlns:p14="http://schemas.microsoft.com/office/powerpoint/2010/main" val="1232947332"/>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5184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CA079A-3355-AB3C-0893-BC59853F73A3}"/>
              </a:ext>
            </a:extLst>
          </p:cNvPr>
          <p:cNvSpPr>
            <a:spLocks noGrp="1"/>
          </p:cNvSpPr>
          <p:nvPr>
            <p:ph type="title"/>
          </p:nvPr>
        </p:nvSpPr>
        <p:spPr>
          <a:xfrm>
            <a:off x="1143001" y="1181101"/>
            <a:ext cx="3533033" cy="1562100"/>
          </a:xfrm>
        </p:spPr>
        <p:txBody>
          <a:bodyPr anchor="t">
            <a:normAutofit/>
          </a:bodyPr>
          <a:lstStyle/>
          <a:p>
            <a:r>
              <a:rPr lang="en-US" dirty="0"/>
              <a:t>Gibbs' Cycle</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92C908-6608-AA5E-225B-05E0DC2F8F20}"/>
              </a:ext>
            </a:extLst>
          </p:cNvPr>
          <p:cNvGraphicFramePr>
            <a:graphicFrameLocks noGrp="1"/>
          </p:cNvGraphicFramePr>
          <p:nvPr>
            <p:ph idx="1"/>
            <p:extLst>
              <p:ext uri="{D42A27DB-BD31-4B8C-83A1-F6EECF244321}">
                <p14:modId xmlns:p14="http://schemas.microsoft.com/office/powerpoint/2010/main" val="3277317977"/>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27899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E24D69-7522-3EC1-227A-92CB4937AFE9}"/>
              </a:ext>
            </a:extLst>
          </p:cNvPr>
          <p:cNvSpPr>
            <a:spLocks noGrp="1"/>
          </p:cNvSpPr>
          <p:nvPr>
            <p:ph type="title"/>
          </p:nvPr>
        </p:nvSpPr>
        <p:spPr>
          <a:xfrm>
            <a:off x="1143001" y="872937"/>
            <a:ext cx="5920740" cy="1360898"/>
          </a:xfrm>
        </p:spPr>
        <p:txBody>
          <a:bodyPr>
            <a:normAutofit/>
          </a:bodyPr>
          <a:lstStyle/>
          <a:p>
            <a:r>
              <a:rPr lang="en-US" dirty="0"/>
              <a:t>Models of Reflection: Schön</a:t>
            </a:r>
          </a:p>
        </p:txBody>
      </p:sp>
      <p:sp>
        <p:nvSpPr>
          <p:cNvPr id="3" name="Content Placeholder 2">
            <a:extLst>
              <a:ext uri="{FF2B5EF4-FFF2-40B4-BE49-F238E27FC236}">
                <a16:creationId xmlns:a16="http://schemas.microsoft.com/office/drawing/2014/main" id="{75F6E5C9-6799-2622-918C-BC2AD8A38254}"/>
              </a:ext>
            </a:extLst>
          </p:cNvPr>
          <p:cNvSpPr>
            <a:spLocks noGrp="1"/>
          </p:cNvSpPr>
          <p:nvPr>
            <p:ph idx="1"/>
          </p:nvPr>
        </p:nvSpPr>
        <p:spPr>
          <a:xfrm>
            <a:off x="1143000" y="2332028"/>
            <a:ext cx="3769468" cy="3840171"/>
          </a:xfrm>
        </p:spPr>
        <p:txBody>
          <a:bodyPr vert="horz" lIns="91440" tIns="45720" rIns="91440" bIns="45720" rtlCol="0">
            <a:normAutofit/>
          </a:bodyPr>
          <a:lstStyle/>
          <a:p>
            <a:r>
              <a:rPr lang="en-US" dirty="0"/>
              <a:t>Reflection in action</a:t>
            </a:r>
          </a:p>
          <a:p>
            <a:r>
              <a:rPr lang="en-US" dirty="0"/>
              <a:t>Vs</a:t>
            </a:r>
          </a:p>
          <a:p>
            <a:r>
              <a:rPr lang="en-US" dirty="0"/>
              <a:t>Reflection on action</a:t>
            </a:r>
          </a:p>
        </p:txBody>
      </p:sp>
      <p:pic>
        <p:nvPicPr>
          <p:cNvPr id="5" name="Picture 4" descr="Metal pendulum">
            <a:extLst>
              <a:ext uri="{FF2B5EF4-FFF2-40B4-BE49-F238E27FC236}">
                <a16:creationId xmlns:a16="http://schemas.microsoft.com/office/drawing/2014/main" id="{C40DBC10-52D1-9763-DAB6-F2336D943ADE}"/>
              </a:ext>
            </a:extLst>
          </p:cNvPr>
          <p:cNvPicPr>
            <a:picLocks noChangeAspect="1"/>
          </p:cNvPicPr>
          <p:nvPr/>
        </p:nvPicPr>
        <p:blipFill>
          <a:blip r:embed="rId2">
            <a:alphaModFix/>
          </a:blip>
          <a:srcRect l="22689" r="14323" b="4"/>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2153998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68DBEB-561D-F386-856E-49566BB2DC26}"/>
              </a:ext>
            </a:extLst>
          </p:cNvPr>
          <p:cNvSpPr>
            <a:spLocks noGrp="1"/>
          </p:cNvSpPr>
          <p:nvPr>
            <p:ph type="title"/>
          </p:nvPr>
        </p:nvSpPr>
        <p:spPr>
          <a:xfrm>
            <a:off x="1143001" y="1181101"/>
            <a:ext cx="3533033" cy="1562100"/>
          </a:xfrm>
        </p:spPr>
        <p:txBody>
          <a:bodyPr anchor="t">
            <a:normAutofit/>
          </a:bodyPr>
          <a:lstStyle/>
          <a:p>
            <a:r>
              <a:rPr lang="en-US" dirty="0"/>
              <a:t>Schön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6678AFE-3F18-78DE-3DB6-EF4DBC65E99E}"/>
              </a:ext>
            </a:extLst>
          </p:cNvPr>
          <p:cNvGraphicFramePr>
            <a:graphicFrameLocks noGrp="1"/>
          </p:cNvGraphicFramePr>
          <p:nvPr>
            <p:ph idx="1"/>
            <p:extLst>
              <p:ext uri="{D42A27DB-BD31-4B8C-83A1-F6EECF244321}">
                <p14:modId xmlns:p14="http://schemas.microsoft.com/office/powerpoint/2010/main" val="3834378975"/>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67174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7BC2875-FBDE-DCC5-B58F-01326B482E57}"/>
              </a:ext>
            </a:extLst>
          </p:cNvPr>
          <p:cNvSpPr>
            <a:spLocks noGrp="1"/>
          </p:cNvSpPr>
          <p:nvPr>
            <p:ph type="title"/>
          </p:nvPr>
        </p:nvSpPr>
        <p:spPr>
          <a:xfrm>
            <a:off x="1143001" y="1181101"/>
            <a:ext cx="3533033" cy="1562100"/>
          </a:xfrm>
        </p:spPr>
        <p:txBody>
          <a:bodyPr anchor="t">
            <a:normAutofit/>
          </a:bodyPr>
          <a:lstStyle/>
          <a:p>
            <a:r>
              <a:rPr lang="en-US" dirty="0"/>
              <a:t>Schön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24FE583-D146-1344-799A-278B58B6CDDA}"/>
              </a:ext>
            </a:extLst>
          </p:cNvPr>
          <p:cNvGraphicFramePr>
            <a:graphicFrameLocks noGrp="1"/>
          </p:cNvGraphicFramePr>
          <p:nvPr>
            <p:ph idx="1"/>
            <p:extLst>
              <p:ext uri="{D42A27DB-BD31-4B8C-83A1-F6EECF244321}">
                <p14:modId xmlns:p14="http://schemas.microsoft.com/office/powerpoint/2010/main" val="3128303542"/>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3451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232AAF3-16DD-069E-BBBA-37DA1BAADE67}"/>
              </a:ext>
            </a:extLst>
          </p:cNvPr>
          <p:cNvSpPr>
            <a:spLocks noGrp="1"/>
          </p:cNvSpPr>
          <p:nvPr>
            <p:ph type="title"/>
          </p:nvPr>
        </p:nvSpPr>
        <p:spPr>
          <a:xfrm>
            <a:off x="1143001" y="1181101"/>
            <a:ext cx="3533033" cy="1562100"/>
          </a:xfrm>
        </p:spPr>
        <p:txBody>
          <a:bodyPr anchor="t">
            <a:normAutofit/>
          </a:bodyPr>
          <a:lstStyle/>
          <a:p>
            <a:r>
              <a:rPr lang="en-US" sz="3700"/>
              <a:t>Models of Reflection: Kolb</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12AB8FC-62F0-66DD-B245-A06D345B1046}"/>
              </a:ext>
            </a:extLst>
          </p:cNvPr>
          <p:cNvGraphicFramePr>
            <a:graphicFrameLocks noGrp="1"/>
          </p:cNvGraphicFramePr>
          <p:nvPr>
            <p:ph idx="1"/>
            <p:extLst>
              <p:ext uri="{D42A27DB-BD31-4B8C-83A1-F6EECF244321}">
                <p14:modId xmlns:p14="http://schemas.microsoft.com/office/powerpoint/2010/main" val="2587865624"/>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9736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7CC0BB-A5D5-A491-E005-11A0D622F630}"/>
              </a:ext>
            </a:extLst>
          </p:cNvPr>
          <p:cNvSpPr>
            <a:spLocks noGrp="1"/>
          </p:cNvSpPr>
          <p:nvPr>
            <p:ph type="title"/>
          </p:nvPr>
        </p:nvSpPr>
        <p:spPr>
          <a:xfrm>
            <a:off x="1143001" y="1181101"/>
            <a:ext cx="3533033" cy="1562100"/>
          </a:xfrm>
        </p:spPr>
        <p:txBody>
          <a:bodyPr anchor="t">
            <a:normAutofit/>
          </a:bodyPr>
          <a:lstStyle/>
          <a:p>
            <a:r>
              <a:rPr lang="en-US" sz="3700"/>
              <a:t>Models of Reflection: John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6B8D7C1-8A1F-AE0B-C3F0-B58F6DF28149}"/>
              </a:ext>
            </a:extLst>
          </p:cNvPr>
          <p:cNvGraphicFramePr>
            <a:graphicFrameLocks noGrp="1"/>
          </p:cNvGraphicFramePr>
          <p:nvPr>
            <p:ph idx="1"/>
            <p:extLst>
              <p:ext uri="{D42A27DB-BD31-4B8C-83A1-F6EECF244321}">
                <p14:modId xmlns:p14="http://schemas.microsoft.com/office/powerpoint/2010/main" val="1901087098"/>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0309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C03062-3429-424D-6899-FC9E5C45A58A}"/>
              </a:ext>
            </a:extLst>
          </p:cNvPr>
          <p:cNvSpPr>
            <a:spLocks noGrp="1"/>
          </p:cNvSpPr>
          <p:nvPr>
            <p:ph type="title"/>
          </p:nvPr>
        </p:nvSpPr>
        <p:spPr>
          <a:xfrm>
            <a:off x="1143001" y="1181101"/>
            <a:ext cx="3533033" cy="1562100"/>
          </a:xfrm>
        </p:spPr>
        <p:txBody>
          <a:bodyPr anchor="t">
            <a:normAutofit/>
          </a:bodyPr>
          <a:lstStyle/>
          <a:p>
            <a:r>
              <a:rPr lang="en-US" dirty="0"/>
              <a:t>John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DDD3DFE-0B28-2AF0-0B96-0D49ED92C56E}"/>
              </a:ext>
            </a:extLst>
          </p:cNvPr>
          <p:cNvGraphicFramePr>
            <a:graphicFrameLocks noGrp="1"/>
          </p:cNvGraphicFramePr>
          <p:nvPr>
            <p:ph idx="1"/>
            <p:extLst>
              <p:ext uri="{D42A27DB-BD31-4B8C-83A1-F6EECF244321}">
                <p14:modId xmlns:p14="http://schemas.microsoft.com/office/powerpoint/2010/main" val="726065922"/>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5557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3E9300-3ADA-5A84-6DD8-4EA42059FA0C}"/>
              </a:ext>
            </a:extLst>
          </p:cNvPr>
          <p:cNvSpPr>
            <a:spLocks noGrp="1"/>
          </p:cNvSpPr>
          <p:nvPr>
            <p:ph type="title"/>
          </p:nvPr>
        </p:nvSpPr>
        <p:spPr>
          <a:xfrm>
            <a:off x="1143001" y="1181101"/>
            <a:ext cx="3533033" cy="1562100"/>
          </a:xfrm>
        </p:spPr>
        <p:txBody>
          <a:bodyPr anchor="t">
            <a:normAutofit/>
          </a:bodyPr>
          <a:lstStyle/>
          <a:p>
            <a:r>
              <a:rPr lang="en-US" dirty="0"/>
              <a:t>John – Looking In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5C8667-B9B0-9115-1B79-A964D5BBA8E9}"/>
              </a:ext>
            </a:extLst>
          </p:cNvPr>
          <p:cNvGraphicFramePr>
            <a:graphicFrameLocks noGrp="1"/>
          </p:cNvGraphicFramePr>
          <p:nvPr>
            <p:ph idx="1"/>
            <p:extLst>
              <p:ext uri="{D42A27DB-BD31-4B8C-83A1-F6EECF244321}">
                <p14:modId xmlns:p14="http://schemas.microsoft.com/office/powerpoint/2010/main" val="1519479731"/>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3919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99ABC-3133-D961-14A3-4161C3568597}"/>
              </a:ext>
            </a:extLst>
          </p:cNvPr>
          <p:cNvSpPr>
            <a:spLocks noGrp="1"/>
          </p:cNvSpPr>
          <p:nvPr>
            <p:ph type="title"/>
          </p:nvPr>
        </p:nvSpPr>
        <p:spPr/>
        <p:txBody>
          <a:bodyPr/>
          <a:lstStyle/>
          <a:p>
            <a:r>
              <a:rPr lang="en-US" dirty="0"/>
              <a:t>John – Looking Out</a:t>
            </a:r>
          </a:p>
        </p:txBody>
      </p:sp>
      <p:pic>
        <p:nvPicPr>
          <p:cNvPr id="4" name="Content Placeholder 3" descr="A diagram of a circular diagram&#10;&#10;Description automatically generated">
            <a:extLst>
              <a:ext uri="{FF2B5EF4-FFF2-40B4-BE49-F238E27FC236}">
                <a16:creationId xmlns:a16="http://schemas.microsoft.com/office/drawing/2014/main" id="{234205E7-F04F-5262-FE16-C17B7265401E}"/>
              </a:ext>
            </a:extLst>
          </p:cNvPr>
          <p:cNvPicPr>
            <a:picLocks noGrp="1" noChangeAspect="1"/>
          </p:cNvPicPr>
          <p:nvPr>
            <p:ph idx="1"/>
          </p:nvPr>
        </p:nvPicPr>
        <p:blipFill>
          <a:blip r:embed="rId2"/>
          <a:srcRect t="-757" r="-274" b="8254"/>
          <a:stretch/>
        </p:blipFill>
        <p:spPr>
          <a:xfrm>
            <a:off x="5617552" y="1025335"/>
            <a:ext cx="6572270" cy="5215190"/>
          </a:xfrm>
        </p:spPr>
      </p:pic>
    </p:spTree>
    <p:extLst>
      <p:ext uri="{BB962C8B-B14F-4D97-AF65-F5344CB8AC3E}">
        <p14:creationId xmlns:p14="http://schemas.microsoft.com/office/powerpoint/2010/main" val="39236706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3D279B-9C09-1DF4-7C26-6D81D530B3DF}"/>
              </a:ext>
            </a:extLst>
          </p:cNvPr>
          <p:cNvSpPr>
            <a:spLocks noGrp="1"/>
          </p:cNvSpPr>
          <p:nvPr>
            <p:ph type="title"/>
          </p:nvPr>
        </p:nvSpPr>
        <p:spPr>
          <a:xfrm>
            <a:off x="1143001" y="1181101"/>
            <a:ext cx="3533033" cy="1562100"/>
          </a:xfrm>
        </p:spPr>
        <p:txBody>
          <a:bodyPr anchor="t">
            <a:normAutofit/>
          </a:bodyPr>
          <a:lstStyle/>
          <a:p>
            <a:r>
              <a:rPr lang="en-US" dirty="0"/>
              <a:t>Aesthetic Questions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F6FCFF0-6675-EB05-DB9C-7A9661D56B0E}"/>
              </a:ext>
            </a:extLst>
          </p:cNvPr>
          <p:cNvGraphicFramePr>
            <a:graphicFrameLocks noGrp="1"/>
          </p:cNvGraphicFramePr>
          <p:nvPr>
            <p:ph idx="1"/>
            <p:extLst>
              <p:ext uri="{D42A27DB-BD31-4B8C-83A1-F6EECF244321}">
                <p14:modId xmlns:p14="http://schemas.microsoft.com/office/powerpoint/2010/main" val="3060433576"/>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62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38CA46-2F13-9D24-9332-8ED683C9821E}"/>
              </a:ext>
            </a:extLst>
          </p:cNvPr>
          <p:cNvSpPr>
            <a:spLocks noGrp="1"/>
          </p:cNvSpPr>
          <p:nvPr>
            <p:ph type="title"/>
          </p:nvPr>
        </p:nvSpPr>
        <p:spPr>
          <a:xfrm>
            <a:off x="1143001" y="1181101"/>
            <a:ext cx="3533033" cy="1562100"/>
          </a:xfrm>
        </p:spPr>
        <p:txBody>
          <a:bodyPr anchor="t">
            <a:normAutofit/>
          </a:bodyPr>
          <a:lstStyle/>
          <a:p>
            <a:r>
              <a:rPr lang="en-US" dirty="0"/>
              <a:t>Personal Questions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47BD09A-7621-7509-56BB-EA69B7C4286D}"/>
              </a:ext>
            </a:extLst>
          </p:cNvPr>
          <p:cNvGraphicFramePr>
            <a:graphicFrameLocks noGrp="1"/>
          </p:cNvGraphicFramePr>
          <p:nvPr>
            <p:ph idx="1"/>
            <p:extLst>
              <p:ext uri="{D42A27DB-BD31-4B8C-83A1-F6EECF244321}">
                <p14:modId xmlns:p14="http://schemas.microsoft.com/office/powerpoint/2010/main" val="2305169286"/>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6245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975441-120E-0CE8-1243-4A37C3FFEF22}"/>
              </a:ext>
            </a:extLst>
          </p:cNvPr>
          <p:cNvSpPr>
            <a:spLocks noGrp="1"/>
          </p:cNvSpPr>
          <p:nvPr>
            <p:ph type="title"/>
          </p:nvPr>
        </p:nvSpPr>
        <p:spPr>
          <a:xfrm>
            <a:off x="1143001" y="1181101"/>
            <a:ext cx="3533033" cy="1562100"/>
          </a:xfrm>
        </p:spPr>
        <p:txBody>
          <a:bodyPr anchor="t">
            <a:normAutofit/>
          </a:bodyPr>
          <a:lstStyle/>
          <a:p>
            <a:r>
              <a:rPr lang="en-US" dirty="0"/>
              <a:t>Ethical Questions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1AF3C9A-39A9-85E4-4CD9-47E26BEF6F07}"/>
              </a:ext>
            </a:extLst>
          </p:cNvPr>
          <p:cNvGraphicFramePr>
            <a:graphicFrameLocks noGrp="1"/>
          </p:cNvGraphicFramePr>
          <p:nvPr>
            <p:ph idx="1"/>
            <p:extLst>
              <p:ext uri="{D42A27DB-BD31-4B8C-83A1-F6EECF244321}">
                <p14:modId xmlns:p14="http://schemas.microsoft.com/office/powerpoint/2010/main" val="4180209648"/>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25118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880CDC-8757-92F1-5A93-B4B853CD7EBA}"/>
              </a:ext>
            </a:extLst>
          </p:cNvPr>
          <p:cNvSpPr>
            <a:spLocks noGrp="1"/>
          </p:cNvSpPr>
          <p:nvPr>
            <p:ph type="title"/>
          </p:nvPr>
        </p:nvSpPr>
        <p:spPr>
          <a:xfrm>
            <a:off x="1143001" y="1181101"/>
            <a:ext cx="3533033" cy="1562100"/>
          </a:xfrm>
        </p:spPr>
        <p:txBody>
          <a:bodyPr anchor="t">
            <a:normAutofit/>
          </a:bodyPr>
          <a:lstStyle/>
          <a:p>
            <a:r>
              <a:rPr lang="en-US" dirty="0"/>
              <a:t>Contextual Questions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A19EBF5-4565-9B72-1BF4-21F5DEB68320}"/>
              </a:ext>
            </a:extLst>
          </p:cNvPr>
          <p:cNvGraphicFramePr>
            <a:graphicFrameLocks noGrp="1"/>
          </p:cNvGraphicFramePr>
          <p:nvPr>
            <p:ph idx="1"/>
            <p:extLst>
              <p:ext uri="{D42A27DB-BD31-4B8C-83A1-F6EECF244321}">
                <p14:modId xmlns:p14="http://schemas.microsoft.com/office/powerpoint/2010/main" val="2968369147"/>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1758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5035EC-8C3C-0FBA-3F06-0A684F71763F}"/>
              </a:ext>
            </a:extLst>
          </p:cNvPr>
          <p:cNvSpPr>
            <a:spLocks noGrp="1"/>
          </p:cNvSpPr>
          <p:nvPr>
            <p:ph type="title"/>
          </p:nvPr>
        </p:nvSpPr>
        <p:spPr>
          <a:xfrm>
            <a:off x="1143001" y="1181101"/>
            <a:ext cx="3533033" cy="1562100"/>
          </a:xfrm>
        </p:spPr>
        <p:txBody>
          <a:bodyPr anchor="t">
            <a:normAutofit/>
          </a:bodyPr>
          <a:lstStyle/>
          <a:p>
            <a:r>
              <a:rPr lang="en-US" dirty="0"/>
              <a:t>Reflective Questions</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5F67600-F41B-3ECE-76A5-294B156CF3F5}"/>
              </a:ext>
            </a:extLst>
          </p:cNvPr>
          <p:cNvGraphicFramePr>
            <a:graphicFrameLocks noGrp="1"/>
          </p:cNvGraphicFramePr>
          <p:nvPr>
            <p:ph idx="1"/>
            <p:extLst>
              <p:ext uri="{D42A27DB-BD31-4B8C-83A1-F6EECF244321}">
                <p14:modId xmlns:p14="http://schemas.microsoft.com/office/powerpoint/2010/main" val="2767219171"/>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33627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831BBD0-7CAB-46C5-2626-71F0C9DFFC7F}"/>
              </a:ext>
            </a:extLst>
          </p:cNvPr>
          <p:cNvSpPr>
            <a:spLocks noGrp="1"/>
          </p:cNvSpPr>
          <p:nvPr>
            <p:ph type="title"/>
          </p:nvPr>
        </p:nvSpPr>
        <p:spPr>
          <a:xfrm>
            <a:off x="1143001" y="1181101"/>
            <a:ext cx="3533033" cy="1562100"/>
          </a:xfrm>
        </p:spPr>
        <p:txBody>
          <a:bodyPr anchor="t">
            <a:normAutofit/>
          </a:bodyPr>
          <a:lstStyle/>
          <a:p>
            <a:r>
              <a:rPr lang="en-US" dirty="0"/>
              <a:t>Reflective Practice</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9A109A1-A348-EB57-14BF-780F744E5D89}"/>
              </a:ext>
            </a:extLst>
          </p:cNvPr>
          <p:cNvGraphicFramePr>
            <a:graphicFrameLocks noGrp="1"/>
          </p:cNvGraphicFramePr>
          <p:nvPr>
            <p:ph idx="1"/>
            <p:extLst>
              <p:ext uri="{D42A27DB-BD31-4B8C-83A1-F6EECF244321}">
                <p14:modId xmlns:p14="http://schemas.microsoft.com/office/powerpoint/2010/main" val="3647513804"/>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7859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396BB-65F4-57AC-4F89-B9FE1C48A665}"/>
              </a:ext>
            </a:extLst>
          </p:cNvPr>
          <p:cNvSpPr>
            <a:spLocks noGrp="1"/>
          </p:cNvSpPr>
          <p:nvPr>
            <p:ph type="title"/>
          </p:nvPr>
        </p:nvSpPr>
        <p:spPr/>
        <p:txBody>
          <a:bodyPr/>
          <a:lstStyle/>
          <a:p>
            <a:r>
              <a:rPr lang="en-US" dirty="0"/>
              <a:t>Reflection: Practice</a:t>
            </a:r>
          </a:p>
        </p:txBody>
      </p:sp>
      <p:sp>
        <p:nvSpPr>
          <p:cNvPr id="3" name="Content Placeholder 2">
            <a:extLst>
              <a:ext uri="{FF2B5EF4-FFF2-40B4-BE49-F238E27FC236}">
                <a16:creationId xmlns:a16="http://schemas.microsoft.com/office/drawing/2014/main" id="{1EFA8618-FDC7-130C-8D2B-D9E8E62C71C4}"/>
              </a:ext>
            </a:extLst>
          </p:cNvPr>
          <p:cNvSpPr>
            <a:spLocks noGrp="1"/>
          </p:cNvSpPr>
          <p:nvPr>
            <p:ph idx="1"/>
          </p:nvPr>
        </p:nvSpPr>
        <p:spPr/>
        <p:txBody>
          <a:bodyPr vert="horz" lIns="91440" tIns="45720" rIns="91440" bIns="45720" rtlCol="0" anchor="t">
            <a:normAutofit/>
          </a:bodyPr>
          <a:lstStyle/>
          <a:p>
            <a:r>
              <a:rPr lang="en-US" dirty="0"/>
              <a:t>Think of the best experience you have ever had. Ever. </a:t>
            </a:r>
          </a:p>
          <a:p>
            <a:r>
              <a:rPr lang="en-US" dirty="0"/>
              <a:t>What made it so successful?</a:t>
            </a:r>
          </a:p>
          <a:p>
            <a:r>
              <a:rPr lang="en-US" dirty="0"/>
              <a:t>If you were to repeat this experience, running it for other people, how could you make it as successful as it was for you? </a:t>
            </a:r>
          </a:p>
          <a:p>
            <a:r>
              <a:rPr lang="en-US" dirty="0"/>
              <a:t>Ten minutes, make some notes and be prepared to share. </a:t>
            </a:r>
          </a:p>
        </p:txBody>
      </p:sp>
    </p:spTree>
    <p:extLst>
      <p:ext uri="{BB962C8B-B14F-4D97-AF65-F5344CB8AC3E}">
        <p14:creationId xmlns:p14="http://schemas.microsoft.com/office/powerpoint/2010/main" val="1780303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E3C5C-1CDB-211B-7FA1-52A1C222CC34}"/>
              </a:ext>
            </a:extLst>
          </p:cNvPr>
          <p:cNvSpPr>
            <a:spLocks noGrp="1"/>
          </p:cNvSpPr>
          <p:nvPr>
            <p:ph type="title"/>
          </p:nvPr>
        </p:nvSpPr>
        <p:spPr/>
        <p:txBody>
          <a:bodyPr/>
          <a:lstStyle/>
          <a:p>
            <a:r>
              <a:rPr lang="en-US" dirty="0"/>
              <a:t>Reflective Shield</a:t>
            </a:r>
          </a:p>
        </p:txBody>
      </p:sp>
      <p:sp>
        <p:nvSpPr>
          <p:cNvPr id="3" name="Content Placeholder 2">
            <a:extLst>
              <a:ext uri="{FF2B5EF4-FFF2-40B4-BE49-F238E27FC236}">
                <a16:creationId xmlns:a16="http://schemas.microsoft.com/office/drawing/2014/main" id="{DCC3CC71-6701-43B6-4E4F-85BDCC7096D8}"/>
              </a:ext>
            </a:extLst>
          </p:cNvPr>
          <p:cNvSpPr>
            <a:spLocks noGrp="1"/>
          </p:cNvSpPr>
          <p:nvPr>
            <p:ph idx="1"/>
          </p:nvPr>
        </p:nvSpPr>
        <p:spPr/>
        <p:txBody>
          <a:bodyPr vert="horz" lIns="91440" tIns="45720" rIns="91440" bIns="45720" rtlCol="0" anchor="t">
            <a:normAutofit/>
          </a:bodyPr>
          <a:lstStyle/>
          <a:p>
            <a:r>
              <a:rPr lang="en-US" dirty="0"/>
              <a:t>Draw a shield on the paper in front of you. </a:t>
            </a:r>
          </a:p>
          <a:p>
            <a:r>
              <a:rPr lang="en-US" dirty="0"/>
              <a:t>Divide it into four sections. </a:t>
            </a:r>
          </a:p>
          <a:p>
            <a:r>
              <a:rPr lang="en-US" dirty="0"/>
              <a:t>Section 1 – What strengths do you have in your life?</a:t>
            </a:r>
          </a:p>
          <a:p>
            <a:r>
              <a:rPr lang="en-US" dirty="0"/>
              <a:t>Section 2 – What weaknesses do you have in your life?</a:t>
            </a:r>
          </a:p>
          <a:p>
            <a:r>
              <a:rPr lang="en-US" dirty="0"/>
              <a:t>Section 3 – What frustrates you about your university life?</a:t>
            </a:r>
          </a:p>
          <a:p>
            <a:r>
              <a:rPr lang="en-US" dirty="0"/>
              <a:t>Section 4 – What is a source of pride in your life? </a:t>
            </a:r>
          </a:p>
          <a:p>
            <a:r>
              <a:rPr lang="en-US" dirty="0"/>
              <a:t>Ten minutes to fill it in and be ready to share! </a:t>
            </a:r>
          </a:p>
        </p:txBody>
      </p:sp>
      <p:pic>
        <p:nvPicPr>
          <p:cNvPr id="4" name="Picture 3" descr="A shield with a dragon on it&#10;&#10;AI-generated content may be incorrect.">
            <a:extLst>
              <a:ext uri="{FF2B5EF4-FFF2-40B4-BE49-F238E27FC236}">
                <a16:creationId xmlns:a16="http://schemas.microsoft.com/office/drawing/2014/main" id="{A2590713-FB0A-03D2-3620-5EADC60B9E4F}"/>
              </a:ext>
            </a:extLst>
          </p:cNvPr>
          <p:cNvPicPr>
            <a:picLocks noChangeAspect="1"/>
          </p:cNvPicPr>
          <p:nvPr/>
        </p:nvPicPr>
        <p:blipFill>
          <a:blip r:embed="rId2"/>
          <a:stretch>
            <a:fillRect/>
          </a:stretch>
        </p:blipFill>
        <p:spPr>
          <a:xfrm>
            <a:off x="8197328" y="1427826"/>
            <a:ext cx="3565194" cy="4752975"/>
          </a:xfrm>
          <a:prstGeom prst="rect">
            <a:avLst/>
          </a:prstGeom>
        </p:spPr>
      </p:pic>
    </p:spTree>
    <p:extLst>
      <p:ext uri="{BB962C8B-B14F-4D97-AF65-F5344CB8AC3E}">
        <p14:creationId xmlns:p14="http://schemas.microsoft.com/office/powerpoint/2010/main" val="2218690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1" name="Straight Connector 10">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mall white light bulbs with one large yellow light bulb drawn on a black surface">
            <a:extLst>
              <a:ext uri="{FF2B5EF4-FFF2-40B4-BE49-F238E27FC236}">
                <a16:creationId xmlns:a16="http://schemas.microsoft.com/office/drawing/2014/main" id="{20376925-FA6C-72FB-5433-6D708408C084}"/>
              </a:ext>
            </a:extLst>
          </p:cNvPr>
          <p:cNvPicPr>
            <a:picLocks noChangeAspect="1"/>
          </p:cNvPicPr>
          <p:nvPr/>
        </p:nvPicPr>
        <p:blipFill>
          <a:blip r:embed="rId2">
            <a:alphaModFix amt="60000"/>
          </a:blip>
          <a:srcRect l="33198" r="-3" b="-3"/>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AB42B79D-852C-D334-897A-6C1C5242AE81}"/>
              </a:ext>
            </a:extLst>
          </p:cNvPr>
          <p:cNvSpPr>
            <a:spLocks noGrp="1"/>
          </p:cNvSpPr>
          <p:nvPr>
            <p:ph type="title"/>
          </p:nvPr>
        </p:nvSpPr>
        <p:spPr>
          <a:xfrm>
            <a:off x="1160891" y="1061686"/>
            <a:ext cx="7323046" cy="3238465"/>
          </a:xfrm>
        </p:spPr>
        <p:txBody>
          <a:bodyPr vert="horz" lIns="91440" tIns="45720" rIns="91440" bIns="45720" rtlCol="0" anchor="t">
            <a:normAutofit/>
          </a:bodyPr>
          <a:lstStyle/>
          <a:p>
            <a:r>
              <a:rPr lang="en-US" sz="6600" cap="all" spc="300"/>
              <a:t>Creativity and Creative Thinking</a:t>
            </a:r>
          </a:p>
        </p:txBody>
      </p:sp>
      <p:cxnSp>
        <p:nvCxnSpPr>
          <p:cNvPr id="19" name="Straight Connector 18">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75040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D476CB-31EE-67E8-7921-BCA8003144CE}"/>
              </a:ext>
            </a:extLst>
          </p:cNvPr>
          <p:cNvSpPr>
            <a:spLocks noGrp="1"/>
          </p:cNvSpPr>
          <p:nvPr>
            <p:ph type="title"/>
          </p:nvPr>
        </p:nvSpPr>
        <p:spPr>
          <a:xfrm>
            <a:off x="1143001" y="1181101"/>
            <a:ext cx="3533033" cy="1562100"/>
          </a:xfrm>
        </p:spPr>
        <p:txBody>
          <a:bodyPr anchor="t">
            <a:normAutofit/>
          </a:bodyPr>
          <a:lstStyle/>
          <a:p>
            <a:r>
              <a:rPr lang="en-US" sz="3700"/>
              <a:t>Creative Problem Solving</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235F595-AA17-716D-1706-C74017AF5F6D}"/>
              </a:ext>
            </a:extLst>
          </p:cNvPr>
          <p:cNvGraphicFramePr>
            <a:graphicFrameLocks noGrp="1"/>
          </p:cNvGraphicFramePr>
          <p:nvPr>
            <p:ph idx="1"/>
            <p:extLst>
              <p:ext uri="{D42A27DB-BD31-4B8C-83A1-F6EECF244321}">
                <p14:modId xmlns:p14="http://schemas.microsoft.com/office/powerpoint/2010/main" val="2719579796"/>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5931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46A6B6-BAED-50EA-8AAA-B1C705C575F2}"/>
              </a:ext>
            </a:extLst>
          </p:cNvPr>
          <p:cNvSpPr>
            <a:spLocks noGrp="1"/>
          </p:cNvSpPr>
          <p:nvPr>
            <p:ph type="title"/>
          </p:nvPr>
        </p:nvSpPr>
        <p:spPr>
          <a:xfrm>
            <a:off x="1143001" y="1181101"/>
            <a:ext cx="3533033" cy="1562100"/>
          </a:xfrm>
        </p:spPr>
        <p:txBody>
          <a:bodyPr anchor="t">
            <a:normAutofit/>
          </a:bodyPr>
          <a:lstStyle/>
          <a:p>
            <a:r>
              <a:rPr lang="en-US" dirty="0"/>
              <a:t>Lateral Thinking</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CDFFF27-E654-7279-52A6-C1F19F5D0712}"/>
              </a:ext>
            </a:extLst>
          </p:cNvPr>
          <p:cNvGraphicFramePr>
            <a:graphicFrameLocks noGrp="1"/>
          </p:cNvGraphicFramePr>
          <p:nvPr>
            <p:ph idx="1"/>
            <p:extLst>
              <p:ext uri="{D42A27DB-BD31-4B8C-83A1-F6EECF244321}">
                <p14:modId xmlns:p14="http://schemas.microsoft.com/office/powerpoint/2010/main" val="3201466674"/>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80977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igh shot of two businesspeople talking">
            <a:extLst>
              <a:ext uri="{FF2B5EF4-FFF2-40B4-BE49-F238E27FC236}">
                <a16:creationId xmlns:a16="http://schemas.microsoft.com/office/drawing/2014/main" id="{CBEAD4AD-ABBE-5EA4-22D5-9D216EFF2A54}"/>
              </a:ext>
            </a:extLst>
          </p:cNvPr>
          <p:cNvPicPr>
            <a:picLocks noChangeAspect="1"/>
          </p:cNvPicPr>
          <p:nvPr/>
        </p:nvPicPr>
        <p:blipFill>
          <a:blip r:embed="rId2"/>
          <a:srcRect r="11570" b="-3"/>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127EE9-C7EA-8F60-6092-C7429EE1180F}"/>
              </a:ext>
            </a:extLst>
          </p:cNvPr>
          <p:cNvSpPr>
            <a:spLocks noGrp="1"/>
          </p:cNvSpPr>
          <p:nvPr>
            <p:ph type="title"/>
          </p:nvPr>
        </p:nvSpPr>
        <p:spPr>
          <a:xfrm>
            <a:off x="1143001" y="872937"/>
            <a:ext cx="5920740" cy="1360898"/>
          </a:xfrm>
        </p:spPr>
        <p:txBody>
          <a:bodyPr>
            <a:normAutofit/>
          </a:bodyPr>
          <a:lstStyle/>
          <a:p>
            <a:r>
              <a:rPr lang="en-US" dirty="0"/>
              <a:t>Lateral Thinking Puzzles</a:t>
            </a:r>
          </a:p>
        </p:txBody>
      </p:sp>
      <p:sp>
        <p:nvSpPr>
          <p:cNvPr id="3" name="Content Placeholder 2">
            <a:extLst>
              <a:ext uri="{FF2B5EF4-FFF2-40B4-BE49-F238E27FC236}">
                <a16:creationId xmlns:a16="http://schemas.microsoft.com/office/drawing/2014/main" id="{246974AF-E09F-5A3E-4154-0C450C4655BA}"/>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An elderly woman lives on the 35th floor and hates taking the stairs. Every day she takes the lift down to the lobby to leave the building. When she comes home, she takes the lift to the 25th floor and walks the rest of the way, except on rainy days, she takes the lift all the way up. Why? </a:t>
            </a:r>
          </a:p>
        </p:txBody>
      </p:sp>
    </p:spTree>
    <p:extLst>
      <p:ext uri="{BB962C8B-B14F-4D97-AF65-F5344CB8AC3E}">
        <p14:creationId xmlns:p14="http://schemas.microsoft.com/office/powerpoint/2010/main" val="14607862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mplete puzzle with one piece lit up">
            <a:extLst>
              <a:ext uri="{FF2B5EF4-FFF2-40B4-BE49-F238E27FC236}">
                <a16:creationId xmlns:a16="http://schemas.microsoft.com/office/drawing/2014/main" id="{1486849D-96ED-9DF3-073E-987AF7E60300}"/>
              </a:ext>
            </a:extLst>
          </p:cNvPr>
          <p:cNvPicPr>
            <a:picLocks noChangeAspect="1"/>
          </p:cNvPicPr>
          <p:nvPr/>
        </p:nvPicPr>
        <p:blipFill>
          <a:blip r:embed="rId2"/>
          <a:srcRect r="499" b="4"/>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E16DE-18AF-DBCB-FABC-17C4FB3B8EF0}"/>
              </a:ext>
            </a:extLst>
          </p:cNvPr>
          <p:cNvSpPr>
            <a:spLocks noGrp="1"/>
          </p:cNvSpPr>
          <p:nvPr>
            <p:ph type="title"/>
          </p:nvPr>
        </p:nvSpPr>
        <p:spPr>
          <a:xfrm>
            <a:off x="1143001" y="872937"/>
            <a:ext cx="5920740" cy="1360898"/>
          </a:xfrm>
        </p:spPr>
        <p:txBody>
          <a:bodyPr>
            <a:normAutofit/>
          </a:bodyPr>
          <a:lstStyle/>
          <a:p>
            <a:r>
              <a:rPr lang="en-US" dirty="0"/>
              <a:t>Lateral Thinking Puzzles</a:t>
            </a:r>
          </a:p>
        </p:txBody>
      </p:sp>
      <p:sp>
        <p:nvSpPr>
          <p:cNvPr id="3" name="Content Placeholder 2">
            <a:extLst>
              <a:ext uri="{FF2B5EF4-FFF2-40B4-BE49-F238E27FC236}">
                <a16:creationId xmlns:a16="http://schemas.microsoft.com/office/drawing/2014/main" id="{FBD89A98-BE89-654F-F359-1BA10ABE2F4C}"/>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Why is it better to have round manhole covers, instead of square?</a:t>
            </a:r>
          </a:p>
        </p:txBody>
      </p:sp>
    </p:spTree>
    <p:extLst>
      <p:ext uri="{BB962C8B-B14F-4D97-AF65-F5344CB8AC3E}">
        <p14:creationId xmlns:p14="http://schemas.microsoft.com/office/powerpoint/2010/main" val="3692552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jigsaw puzzle and one final piece being added">
            <a:extLst>
              <a:ext uri="{FF2B5EF4-FFF2-40B4-BE49-F238E27FC236}">
                <a16:creationId xmlns:a16="http://schemas.microsoft.com/office/drawing/2014/main" id="{CF340D99-C072-B998-16EF-5B5FBD840310}"/>
              </a:ext>
            </a:extLst>
          </p:cNvPr>
          <p:cNvPicPr>
            <a:picLocks noChangeAspect="1"/>
          </p:cNvPicPr>
          <p:nvPr/>
        </p:nvPicPr>
        <p:blipFill>
          <a:blip r:embed="rId2"/>
          <a:srcRect r="499" b="4"/>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295"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D2ED1C-E76C-6D48-F5BB-3AAC4829A232}"/>
              </a:ext>
            </a:extLst>
          </p:cNvPr>
          <p:cNvSpPr>
            <a:spLocks noGrp="1"/>
          </p:cNvSpPr>
          <p:nvPr>
            <p:ph type="title"/>
          </p:nvPr>
        </p:nvSpPr>
        <p:spPr>
          <a:xfrm>
            <a:off x="1143001" y="872937"/>
            <a:ext cx="5920740" cy="1360898"/>
          </a:xfrm>
        </p:spPr>
        <p:txBody>
          <a:bodyPr>
            <a:normAutofit/>
          </a:bodyPr>
          <a:lstStyle/>
          <a:p>
            <a:r>
              <a:rPr lang="en-US" dirty="0"/>
              <a:t>Lateral Thinking Puzzles</a:t>
            </a:r>
          </a:p>
        </p:txBody>
      </p:sp>
      <p:sp>
        <p:nvSpPr>
          <p:cNvPr id="3" name="Content Placeholder 2">
            <a:extLst>
              <a:ext uri="{FF2B5EF4-FFF2-40B4-BE49-F238E27FC236}">
                <a16:creationId xmlns:a16="http://schemas.microsoft.com/office/drawing/2014/main" id="{2A92A92E-F542-7B2B-BB47-D8FF404C4A69}"/>
              </a:ext>
            </a:extLst>
          </p:cNvPr>
          <p:cNvSpPr>
            <a:spLocks noGrp="1"/>
          </p:cNvSpPr>
          <p:nvPr>
            <p:ph idx="1"/>
          </p:nvPr>
        </p:nvSpPr>
        <p:spPr>
          <a:xfrm>
            <a:off x="1143002" y="2332029"/>
            <a:ext cx="4118906" cy="3840171"/>
          </a:xfrm>
        </p:spPr>
        <p:txBody>
          <a:bodyPr vert="horz" lIns="91440" tIns="45720" rIns="91440" bIns="45720" rtlCol="0">
            <a:normAutofit/>
          </a:bodyPr>
          <a:lstStyle/>
          <a:p>
            <a:r>
              <a:rPr lang="en-US" dirty="0"/>
              <a:t>Chicken, Grain and Fox river crossing puzzle.</a:t>
            </a:r>
          </a:p>
        </p:txBody>
      </p:sp>
    </p:spTree>
    <p:extLst>
      <p:ext uri="{BB962C8B-B14F-4D97-AF65-F5344CB8AC3E}">
        <p14:creationId xmlns:p14="http://schemas.microsoft.com/office/powerpoint/2010/main" val="39044361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22C30-3996-8501-4861-303DBFDA54AE}"/>
              </a:ext>
            </a:extLst>
          </p:cNvPr>
          <p:cNvSpPr>
            <a:spLocks noGrp="1"/>
          </p:cNvSpPr>
          <p:nvPr>
            <p:ph type="title"/>
          </p:nvPr>
        </p:nvSpPr>
        <p:spPr>
          <a:xfrm>
            <a:off x="1143001" y="872937"/>
            <a:ext cx="5920740" cy="1360898"/>
          </a:xfrm>
        </p:spPr>
        <p:txBody>
          <a:bodyPr>
            <a:normAutofit/>
          </a:bodyPr>
          <a:lstStyle/>
          <a:p>
            <a:r>
              <a:rPr lang="en-US" dirty="0"/>
              <a:t>Real-Life Applications</a:t>
            </a:r>
          </a:p>
        </p:txBody>
      </p:sp>
      <p:sp>
        <p:nvSpPr>
          <p:cNvPr id="3" name="Content Placeholder 2">
            <a:extLst>
              <a:ext uri="{FF2B5EF4-FFF2-40B4-BE49-F238E27FC236}">
                <a16:creationId xmlns:a16="http://schemas.microsoft.com/office/drawing/2014/main" id="{673874B4-9DF6-FEE9-84CD-A3BCA53ADF9D}"/>
              </a:ext>
            </a:extLst>
          </p:cNvPr>
          <p:cNvSpPr>
            <a:spLocks noGrp="1"/>
          </p:cNvSpPr>
          <p:nvPr>
            <p:ph idx="1"/>
          </p:nvPr>
        </p:nvSpPr>
        <p:spPr>
          <a:xfrm>
            <a:off x="1143000" y="2332028"/>
            <a:ext cx="3769468" cy="3840171"/>
          </a:xfrm>
        </p:spPr>
        <p:txBody>
          <a:bodyPr vert="horz" lIns="91440" tIns="45720" rIns="91440" bIns="45720" rtlCol="0">
            <a:normAutofit/>
          </a:bodyPr>
          <a:lstStyle/>
          <a:p>
            <a:r>
              <a:rPr lang="en-US" dirty="0"/>
              <a:t>Your car lock is stuck on a freezing morning, what do you do?</a:t>
            </a:r>
          </a:p>
          <a:p>
            <a:r>
              <a:rPr lang="en-US" dirty="0"/>
              <a:t>You need to iron a shirt, but the iron is broken.</a:t>
            </a:r>
          </a:p>
          <a:p>
            <a:r>
              <a:rPr lang="en-US" dirty="0"/>
              <a:t>There is a sheep blocking the road. </a:t>
            </a:r>
          </a:p>
        </p:txBody>
      </p:sp>
      <p:pic>
        <p:nvPicPr>
          <p:cNvPr id="5" name="Picture 4" descr="Dog under snow">
            <a:extLst>
              <a:ext uri="{FF2B5EF4-FFF2-40B4-BE49-F238E27FC236}">
                <a16:creationId xmlns:a16="http://schemas.microsoft.com/office/drawing/2014/main" id="{D3899FD2-4C6C-DF92-CC02-DF460D348A70}"/>
              </a:ext>
            </a:extLst>
          </p:cNvPr>
          <p:cNvPicPr>
            <a:picLocks noChangeAspect="1"/>
          </p:cNvPicPr>
          <p:nvPr/>
        </p:nvPicPr>
        <p:blipFill>
          <a:blip r:embed="rId2">
            <a:alphaModFix/>
          </a:blip>
          <a:srcRect l="2657" r="21757" b="4"/>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681558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6224FE-4715-B926-C799-3EC05688414D}"/>
              </a:ext>
            </a:extLst>
          </p:cNvPr>
          <p:cNvSpPr>
            <a:spLocks noGrp="1"/>
          </p:cNvSpPr>
          <p:nvPr>
            <p:ph type="title"/>
          </p:nvPr>
        </p:nvSpPr>
        <p:spPr>
          <a:xfrm>
            <a:off x="1143001" y="872937"/>
            <a:ext cx="5920740" cy="1360898"/>
          </a:xfrm>
        </p:spPr>
        <p:txBody>
          <a:bodyPr>
            <a:normAutofit/>
          </a:bodyPr>
          <a:lstStyle/>
          <a:p>
            <a:r>
              <a:rPr lang="en-US" dirty="0"/>
              <a:t>Creative Thinking Challenge 1</a:t>
            </a:r>
          </a:p>
        </p:txBody>
      </p:sp>
      <p:sp>
        <p:nvSpPr>
          <p:cNvPr id="3" name="Content Placeholder 2">
            <a:extLst>
              <a:ext uri="{FF2B5EF4-FFF2-40B4-BE49-F238E27FC236}">
                <a16:creationId xmlns:a16="http://schemas.microsoft.com/office/drawing/2014/main" id="{570FBC00-8DED-E285-EBF7-AC8DB8C58735}"/>
              </a:ext>
            </a:extLst>
          </p:cNvPr>
          <p:cNvSpPr>
            <a:spLocks noGrp="1"/>
          </p:cNvSpPr>
          <p:nvPr>
            <p:ph idx="1"/>
          </p:nvPr>
        </p:nvSpPr>
        <p:spPr>
          <a:xfrm>
            <a:off x="1143000" y="2332028"/>
            <a:ext cx="3769468" cy="3840171"/>
          </a:xfrm>
        </p:spPr>
        <p:txBody>
          <a:bodyPr vert="horz" lIns="91440" tIns="45720" rIns="91440" bIns="45720" rtlCol="0">
            <a:normAutofit/>
          </a:bodyPr>
          <a:lstStyle/>
          <a:p>
            <a:r>
              <a:rPr lang="en-US" dirty="0"/>
              <a:t>Thirty circles on the paper in front of you.</a:t>
            </a:r>
          </a:p>
          <a:p>
            <a:r>
              <a:rPr lang="en-US" dirty="0"/>
              <a:t>You have 10 minutes to fill each circle with something different. </a:t>
            </a:r>
          </a:p>
          <a:p>
            <a:r>
              <a:rPr lang="en-US" dirty="0"/>
              <a:t>Go!</a:t>
            </a:r>
          </a:p>
        </p:txBody>
      </p:sp>
      <p:pic>
        <p:nvPicPr>
          <p:cNvPr id="5" name="Picture 4" descr="Multi-colored push pins connected by a black wire">
            <a:extLst>
              <a:ext uri="{FF2B5EF4-FFF2-40B4-BE49-F238E27FC236}">
                <a16:creationId xmlns:a16="http://schemas.microsoft.com/office/drawing/2014/main" id="{1859F3AA-B4F4-6496-2FBE-B2ED63F79828}"/>
              </a:ext>
            </a:extLst>
          </p:cNvPr>
          <p:cNvPicPr>
            <a:picLocks noChangeAspect="1"/>
          </p:cNvPicPr>
          <p:nvPr/>
        </p:nvPicPr>
        <p:blipFill>
          <a:blip r:embed="rId2">
            <a:alphaModFix/>
          </a:blip>
          <a:srcRect r="32824" b="-3"/>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26021672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8C63406-9171-4282-BAAB-2DDC6831F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0F9DD-339F-7C21-8F90-B73140ACAC04}"/>
              </a:ext>
            </a:extLst>
          </p:cNvPr>
          <p:cNvSpPr>
            <a:spLocks noGrp="1"/>
          </p:cNvSpPr>
          <p:nvPr>
            <p:ph type="title"/>
          </p:nvPr>
        </p:nvSpPr>
        <p:spPr>
          <a:xfrm>
            <a:off x="1143001" y="872937"/>
            <a:ext cx="5920740" cy="1360898"/>
          </a:xfrm>
        </p:spPr>
        <p:txBody>
          <a:bodyPr>
            <a:normAutofit/>
          </a:bodyPr>
          <a:lstStyle/>
          <a:p>
            <a:r>
              <a:rPr lang="en-US" dirty="0"/>
              <a:t>Creative Thinking Challenge 2</a:t>
            </a:r>
          </a:p>
        </p:txBody>
      </p:sp>
      <p:sp>
        <p:nvSpPr>
          <p:cNvPr id="3" name="Content Placeholder 2">
            <a:extLst>
              <a:ext uri="{FF2B5EF4-FFF2-40B4-BE49-F238E27FC236}">
                <a16:creationId xmlns:a16="http://schemas.microsoft.com/office/drawing/2014/main" id="{F9FA6F24-2B83-1016-1026-17412F8D73B3}"/>
              </a:ext>
            </a:extLst>
          </p:cNvPr>
          <p:cNvSpPr>
            <a:spLocks noGrp="1"/>
          </p:cNvSpPr>
          <p:nvPr>
            <p:ph idx="1"/>
          </p:nvPr>
        </p:nvSpPr>
        <p:spPr>
          <a:xfrm>
            <a:off x="1143000" y="2332028"/>
            <a:ext cx="3769468" cy="3840171"/>
          </a:xfrm>
        </p:spPr>
        <p:txBody>
          <a:bodyPr vert="horz" lIns="91440" tIns="45720" rIns="91440" bIns="45720" rtlCol="0">
            <a:normAutofit/>
          </a:bodyPr>
          <a:lstStyle/>
          <a:p>
            <a:r>
              <a:rPr lang="en-US" dirty="0"/>
              <a:t>Take a paper clip. </a:t>
            </a:r>
          </a:p>
          <a:p>
            <a:r>
              <a:rPr lang="en-US" dirty="0"/>
              <a:t>Think of as many uses for it, other than holding papers.</a:t>
            </a:r>
          </a:p>
          <a:p>
            <a:r>
              <a:rPr lang="en-US" dirty="0"/>
              <a:t>You have ten minutes in your teams. </a:t>
            </a:r>
          </a:p>
          <a:p>
            <a:r>
              <a:rPr lang="en-US" dirty="0"/>
              <a:t>Go! </a:t>
            </a:r>
          </a:p>
        </p:txBody>
      </p:sp>
      <p:pic>
        <p:nvPicPr>
          <p:cNvPr id="5" name="Picture 4" descr="Metal paperclips art">
            <a:extLst>
              <a:ext uri="{FF2B5EF4-FFF2-40B4-BE49-F238E27FC236}">
                <a16:creationId xmlns:a16="http://schemas.microsoft.com/office/drawing/2014/main" id="{7AB941BE-5FDB-AF3B-3A4F-7988C1A32DEF}"/>
              </a:ext>
            </a:extLst>
          </p:cNvPr>
          <p:cNvPicPr>
            <a:picLocks noChangeAspect="1"/>
          </p:cNvPicPr>
          <p:nvPr/>
        </p:nvPicPr>
        <p:blipFill>
          <a:blip r:embed="rId2">
            <a:alphaModFix/>
          </a:blip>
          <a:srcRect l="24163" r="18953" b="8"/>
          <a:stretch/>
        </p:blipFill>
        <p:spPr>
          <a:xfrm>
            <a:off x="5280193" y="10"/>
            <a:ext cx="6911808" cy="6857990"/>
          </a:xfrm>
          <a:custGeom>
            <a:avLst/>
            <a:gdLst/>
            <a:ahLst/>
            <a:cxnLst/>
            <a:rect l="l" t="t" r="r" b="b"/>
            <a:pathLst>
              <a:path w="6911808" h="6858000">
                <a:moveTo>
                  <a:pt x="6001291" y="0"/>
                </a:moveTo>
                <a:lnTo>
                  <a:pt x="6010593" y="0"/>
                </a:lnTo>
                <a:lnTo>
                  <a:pt x="6911808" y="0"/>
                </a:lnTo>
                <a:lnTo>
                  <a:pt x="6911808" y="6858000"/>
                </a:lnTo>
                <a:lnTo>
                  <a:pt x="6094479" y="6858000"/>
                </a:lnTo>
                <a:lnTo>
                  <a:pt x="6001291" y="6858000"/>
                </a:lnTo>
                <a:lnTo>
                  <a:pt x="2229335" y="6858000"/>
                </a:lnTo>
                <a:lnTo>
                  <a:pt x="1633138" y="6858000"/>
                </a:lnTo>
                <a:lnTo>
                  <a:pt x="0" y="6858000"/>
                </a:lnTo>
                <a:lnTo>
                  <a:pt x="6001291" y="10614"/>
                </a:lnTo>
                <a:close/>
              </a:path>
            </a:pathLst>
          </a:custGeom>
        </p:spPr>
      </p:pic>
    </p:spTree>
    <p:extLst>
      <p:ext uri="{BB962C8B-B14F-4D97-AF65-F5344CB8AC3E}">
        <p14:creationId xmlns:p14="http://schemas.microsoft.com/office/powerpoint/2010/main" val="37354190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848DE-FB38-2AD8-F95E-73294E2BC900}"/>
              </a:ext>
            </a:extLst>
          </p:cNvPr>
          <p:cNvSpPr>
            <a:spLocks noGrp="1"/>
          </p:cNvSpPr>
          <p:nvPr>
            <p:ph type="title"/>
          </p:nvPr>
        </p:nvSpPr>
        <p:spPr/>
        <p:txBody>
          <a:bodyPr/>
          <a:lstStyle/>
          <a:p>
            <a:r>
              <a:rPr lang="en-GB" dirty="0"/>
              <a:t>Catchphrase</a:t>
            </a:r>
          </a:p>
        </p:txBody>
      </p:sp>
      <p:pic>
        <p:nvPicPr>
          <p:cNvPr id="4" name="Content Placeholder 3" descr="7 Best Catchphrase game ideas | catchphrase game, catch phrase, rebus  puzzles">
            <a:extLst>
              <a:ext uri="{FF2B5EF4-FFF2-40B4-BE49-F238E27FC236}">
                <a16:creationId xmlns:a16="http://schemas.microsoft.com/office/drawing/2014/main" id="{57348640-5AEB-EBEA-DA15-F7DB5429F66F}"/>
              </a:ext>
            </a:extLst>
          </p:cNvPr>
          <p:cNvPicPr>
            <a:picLocks noGrp="1" noChangeAspect="1"/>
          </p:cNvPicPr>
          <p:nvPr>
            <p:ph idx="1"/>
          </p:nvPr>
        </p:nvPicPr>
        <p:blipFill>
          <a:blip r:embed="rId2"/>
          <a:stretch>
            <a:fillRect/>
          </a:stretch>
        </p:blipFill>
        <p:spPr>
          <a:xfrm>
            <a:off x="4972050" y="747978"/>
            <a:ext cx="4491566" cy="4491566"/>
          </a:xfrm>
        </p:spPr>
      </p:pic>
    </p:spTree>
    <p:extLst>
      <p:ext uri="{BB962C8B-B14F-4D97-AF65-F5344CB8AC3E}">
        <p14:creationId xmlns:p14="http://schemas.microsoft.com/office/powerpoint/2010/main" val="6220908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A6950-732A-AA77-80B5-3125735AC28D}"/>
              </a:ext>
            </a:extLst>
          </p:cNvPr>
          <p:cNvSpPr>
            <a:spLocks noGrp="1"/>
          </p:cNvSpPr>
          <p:nvPr>
            <p:ph type="title"/>
          </p:nvPr>
        </p:nvSpPr>
        <p:spPr/>
        <p:txBody>
          <a:bodyPr/>
          <a:lstStyle/>
          <a:p>
            <a:r>
              <a:rPr lang="en-GB" dirty="0"/>
              <a:t>Catchphrase</a:t>
            </a:r>
          </a:p>
        </p:txBody>
      </p:sp>
      <p:pic>
        <p:nvPicPr>
          <p:cNvPr id="4" name="Content Placeholder 3" descr="7 Best Catchphrase game ideas | catchphrase game, catch phrase, rebus  puzzles">
            <a:extLst>
              <a:ext uri="{FF2B5EF4-FFF2-40B4-BE49-F238E27FC236}">
                <a16:creationId xmlns:a16="http://schemas.microsoft.com/office/drawing/2014/main" id="{C491355F-C93F-A706-FDF8-522587B1337F}"/>
              </a:ext>
            </a:extLst>
          </p:cNvPr>
          <p:cNvPicPr>
            <a:picLocks noGrp="1" noChangeAspect="1"/>
          </p:cNvPicPr>
          <p:nvPr>
            <p:ph idx="1"/>
          </p:nvPr>
        </p:nvPicPr>
        <p:blipFill>
          <a:blip r:embed="rId2"/>
          <a:stretch>
            <a:fillRect/>
          </a:stretch>
        </p:blipFill>
        <p:spPr>
          <a:xfrm>
            <a:off x="5186973" y="993958"/>
            <a:ext cx="5061438" cy="5080732"/>
          </a:xfrm>
        </p:spPr>
      </p:pic>
    </p:spTree>
    <p:extLst>
      <p:ext uri="{BB962C8B-B14F-4D97-AF65-F5344CB8AC3E}">
        <p14:creationId xmlns:p14="http://schemas.microsoft.com/office/powerpoint/2010/main" val="3047882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C36BF-BC25-BC30-E77C-3CBC1F153817}"/>
              </a:ext>
            </a:extLst>
          </p:cNvPr>
          <p:cNvSpPr>
            <a:spLocks noGrp="1"/>
          </p:cNvSpPr>
          <p:nvPr>
            <p:ph type="title"/>
          </p:nvPr>
        </p:nvSpPr>
        <p:spPr/>
        <p:txBody>
          <a:bodyPr/>
          <a:lstStyle/>
          <a:p>
            <a:r>
              <a:rPr lang="en-GB" dirty="0"/>
              <a:t>Catchphrase</a:t>
            </a:r>
          </a:p>
        </p:txBody>
      </p:sp>
      <p:pic>
        <p:nvPicPr>
          <p:cNvPr id="4" name="Content Placeholder 3" descr="15 Catch phrase ideas | catch phrase, rebus puzzles, phrase">
            <a:extLst>
              <a:ext uri="{FF2B5EF4-FFF2-40B4-BE49-F238E27FC236}">
                <a16:creationId xmlns:a16="http://schemas.microsoft.com/office/drawing/2014/main" id="{4FACA907-D95D-93DA-9F6A-FAD1F7033AE2}"/>
              </a:ext>
            </a:extLst>
          </p:cNvPr>
          <p:cNvPicPr>
            <a:picLocks noGrp="1" noChangeAspect="1"/>
          </p:cNvPicPr>
          <p:nvPr>
            <p:ph idx="1"/>
          </p:nvPr>
        </p:nvPicPr>
        <p:blipFill>
          <a:blip r:embed="rId2"/>
          <a:stretch>
            <a:fillRect/>
          </a:stretch>
        </p:blipFill>
        <p:spPr>
          <a:xfrm>
            <a:off x="5886450" y="1266031"/>
            <a:ext cx="3784600" cy="3794125"/>
          </a:xfrm>
        </p:spPr>
      </p:pic>
    </p:spTree>
    <p:extLst>
      <p:ext uri="{BB962C8B-B14F-4D97-AF65-F5344CB8AC3E}">
        <p14:creationId xmlns:p14="http://schemas.microsoft.com/office/powerpoint/2010/main" val="1146489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CF1BF-918E-C2C6-DEBE-AE3E3A6DFF8A}"/>
              </a:ext>
            </a:extLst>
          </p:cNvPr>
          <p:cNvSpPr>
            <a:spLocks noGrp="1"/>
          </p:cNvSpPr>
          <p:nvPr>
            <p:ph type="title"/>
          </p:nvPr>
        </p:nvSpPr>
        <p:spPr/>
        <p:txBody>
          <a:bodyPr/>
          <a:lstStyle/>
          <a:p>
            <a:r>
              <a:rPr lang="en-GB" dirty="0"/>
              <a:t>Catchphrase</a:t>
            </a:r>
          </a:p>
        </p:txBody>
      </p:sp>
      <p:pic>
        <p:nvPicPr>
          <p:cNvPr id="4" name="Content Placeholder 3" descr="Word puzzles: Can you solve these visual word challenges? | news.com.au —  Australia's leading news site">
            <a:extLst>
              <a:ext uri="{FF2B5EF4-FFF2-40B4-BE49-F238E27FC236}">
                <a16:creationId xmlns:a16="http://schemas.microsoft.com/office/drawing/2014/main" id="{081BC53D-423E-A826-F0E7-BC77D854869E}"/>
              </a:ext>
            </a:extLst>
          </p:cNvPr>
          <p:cNvPicPr>
            <a:picLocks noGrp="1" noChangeAspect="1"/>
          </p:cNvPicPr>
          <p:nvPr>
            <p:ph idx="1"/>
          </p:nvPr>
        </p:nvPicPr>
        <p:blipFill>
          <a:blip r:embed="rId2"/>
          <a:stretch>
            <a:fillRect/>
          </a:stretch>
        </p:blipFill>
        <p:spPr>
          <a:xfrm>
            <a:off x="3539067" y="2330144"/>
            <a:ext cx="5113866" cy="2882984"/>
          </a:xfrm>
        </p:spPr>
      </p:pic>
    </p:spTree>
    <p:extLst>
      <p:ext uri="{BB962C8B-B14F-4D97-AF65-F5344CB8AC3E}">
        <p14:creationId xmlns:p14="http://schemas.microsoft.com/office/powerpoint/2010/main" val="12466210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94066-112D-96E3-E483-DE9B7AE3D67E}"/>
              </a:ext>
            </a:extLst>
          </p:cNvPr>
          <p:cNvSpPr>
            <a:spLocks noGrp="1"/>
          </p:cNvSpPr>
          <p:nvPr>
            <p:ph type="title"/>
          </p:nvPr>
        </p:nvSpPr>
        <p:spPr/>
        <p:txBody>
          <a:bodyPr/>
          <a:lstStyle/>
          <a:p>
            <a:r>
              <a:rPr lang="en-GB" dirty="0"/>
              <a:t>Catchphrase</a:t>
            </a:r>
          </a:p>
        </p:txBody>
      </p:sp>
      <p:pic>
        <p:nvPicPr>
          <p:cNvPr id="4" name="Content Placeholder 3" descr="100 Pics Catchphrases 7 level answer: CORNERSTONE">
            <a:extLst>
              <a:ext uri="{FF2B5EF4-FFF2-40B4-BE49-F238E27FC236}">
                <a16:creationId xmlns:a16="http://schemas.microsoft.com/office/drawing/2014/main" id="{4B9498BB-5577-CCAA-FD43-7A3F427B8799}"/>
              </a:ext>
            </a:extLst>
          </p:cNvPr>
          <p:cNvPicPr>
            <a:picLocks noGrp="1" noChangeAspect="1"/>
          </p:cNvPicPr>
          <p:nvPr>
            <p:ph idx="1"/>
          </p:nvPr>
        </p:nvPicPr>
        <p:blipFill>
          <a:blip r:embed="rId2"/>
          <a:stretch>
            <a:fillRect/>
          </a:stretch>
        </p:blipFill>
        <p:spPr>
          <a:xfrm>
            <a:off x="5701868" y="874545"/>
            <a:ext cx="4778180" cy="4778180"/>
          </a:xfrm>
        </p:spPr>
      </p:pic>
    </p:spTree>
    <p:extLst>
      <p:ext uri="{BB962C8B-B14F-4D97-AF65-F5344CB8AC3E}">
        <p14:creationId xmlns:p14="http://schemas.microsoft.com/office/powerpoint/2010/main" val="30959295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307A8-F522-1E46-0ACA-0451B3FBF4ED}"/>
              </a:ext>
            </a:extLst>
          </p:cNvPr>
          <p:cNvSpPr>
            <a:spLocks noGrp="1"/>
          </p:cNvSpPr>
          <p:nvPr>
            <p:ph type="title"/>
          </p:nvPr>
        </p:nvSpPr>
        <p:spPr/>
        <p:txBody>
          <a:bodyPr/>
          <a:lstStyle/>
          <a:p>
            <a:r>
              <a:rPr lang="en-GB" dirty="0"/>
              <a:t>Creative Thinking </a:t>
            </a:r>
          </a:p>
        </p:txBody>
      </p:sp>
      <p:sp>
        <p:nvSpPr>
          <p:cNvPr id="3" name="Content Placeholder 2">
            <a:extLst>
              <a:ext uri="{FF2B5EF4-FFF2-40B4-BE49-F238E27FC236}">
                <a16:creationId xmlns:a16="http://schemas.microsoft.com/office/drawing/2014/main" id="{2C313E7A-34FC-6857-B992-E7FAB532FCC2}"/>
              </a:ext>
            </a:extLst>
          </p:cNvPr>
          <p:cNvSpPr>
            <a:spLocks noGrp="1"/>
          </p:cNvSpPr>
          <p:nvPr>
            <p:ph idx="1"/>
          </p:nvPr>
        </p:nvSpPr>
        <p:spPr/>
        <p:txBody>
          <a:bodyPr vert="horz" lIns="91440" tIns="45720" rIns="91440" bIns="45720" rtlCol="0" anchor="t">
            <a:normAutofit/>
          </a:bodyPr>
          <a:lstStyle/>
          <a:p>
            <a:r>
              <a:rPr lang="en-GB" dirty="0"/>
              <a:t>But how does this apply to real life? </a:t>
            </a:r>
            <a:endParaRPr lang="en-US" dirty="0"/>
          </a:p>
          <a:p>
            <a:r>
              <a:rPr lang="en-GB" dirty="0"/>
              <a:t>Where do you need to think creatively?</a:t>
            </a:r>
          </a:p>
          <a:p>
            <a:r>
              <a:rPr lang="en-GB" dirty="0"/>
              <a:t>Improving communication?</a:t>
            </a:r>
          </a:p>
          <a:p>
            <a:r>
              <a:rPr lang="en-GB" dirty="0"/>
              <a:t>Working practices?</a:t>
            </a:r>
          </a:p>
          <a:p>
            <a:r>
              <a:rPr lang="en-GB" dirty="0"/>
              <a:t>New solutions?</a:t>
            </a:r>
          </a:p>
          <a:p>
            <a:r>
              <a:rPr lang="en-GB" dirty="0"/>
              <a:t>Home? Gardening? Cooking?</a:t>
            </a:r>
          </a:p>
        </p:txBody>
      </p:sp>
    </p:spTree>
    <p:extLst>
      <p:ext uri="{BB962C8B-B14F-4D97-AF65-F5344CB8AC3E}">
        <p14:creationId xmlns:p14="http://schemas.microsoft.com/office/powerpoint/2010/main" val="40037759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7E8E-F3B9-4234-E8F6-A68BAB0089FE}"/>
              </a:ext>
            </a:extLst>
          </p:cNvPr>
          <p:cNvSpPr>
            <a:spLocks noGrp="1"/>
          </p:cNvSpPr>
          <p:nvPr>
            <p:ph type="title"/>
          </p:nvPr>
        </p:nvSpPr>
        <p:spPr/>
        <p:txBody>
          <a:bodyPr/>
          <a:lstStyle/>
          <a:p>
            <a:r>
              <a:rPr lang="en-US" dirty="0"/>
              <a:t>Creative Thinking</a:t>
            </a:r>
          </a:p>
        </p:txBody>
      </p:sp>
      <p:sp>
        <p:nvSpPr>
          <p:cNvPr id="3" name="Content Placeholder 2">
            <a:extLst>
              <a:ext uri="{FF2B5EF4-FFF2-40B4-BE49-F238E27FC236}">
                <a16:creationId xmlns:a16="http://schemas.microsoft.com/office/drawing/2014/main" id="{DAE12297-1D1E-8665-D0A9-DDC18D5EAEEE}"/>
              </a:ext>
            </a:extLst>
          </p:cNvPr>
          <p:cNvSpPr>
            <a:spLocks noGrp="1"/>
          </p:cNvSpPr>
          <p:nvPr>
            <p:ph idx="1"/>
          </p:nvPr>
        </p:nvSpPr>
        <p:spPr/>
        <p:txBody>
          <a:bodyPr vert="horz" lIns="91440" tIns="45720" rIns="91440" bIns="45720" rtlCol="0" anchor="t">
            <a:normAutofit/>
          </a:bodyPr>
          <a:lstStyle/>
          <a:p>
            <a:r>
              <a:rPr lang="en-US" dirty="0"/>
              <a:t>What's scarier, a clown or a mime?</a:t>
            </a:r>
          </a:p>
          <a:p>
            <a:r>
              <a:rPr lang="en-US" dirty="0"/>
              <a:t>Is water wet? </a:t>
            </a:r>
          </a:p>
          <a:p>
            <a:r>
              <a:rPr lang="en-US" dirty="0"/>
              <a:t>Should we lower the voting age to 14 to encourage youth participation?</a:t>
            </a:r>
          </a:p>
          <a:p>
            <a:r>
              <a:rPr lang="en-US" dirty="0"/>
              <a:t>Is it the fast-food industry's fault for obesity rates?</a:t>
            </a:r>
          </a:p>
          <a:p>
            <a:r>
              <a:rPr lang="en-US" dirty="0"/>
              <a:t>People should read more books. </a:t>
            </a:r>
          </a:p>
          <a:p>
            <a:r>
              <a:rPr lang="en-US" dirty="0"/>
              <a:t>We should not mix science and religion. </a:t>
            </a:r>
          </a:p>
          <a:p>
            <a:endParaRPr lang="en-US" dirty="0"/>
          </a:p>
        </p:txBody>
      </p:sp>
    </p:spTree>
    <p:extLst>
      <p:ext uri="{BB962C8B-B14F-4D97-AF65-F5344CB8AC3E}">
        <p14:creationId xmlns:p14="http://schemas.microsoft.com/office/powerpoint/2010/main" val="28119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27565-78F3-7A1A-B0D7-D0067CAA345A}"/>
              </a:ext>
            </a:extLst>
          </p:cNvPr>
          <p:cNvSpPr>
            <a:spLocks noGrp="1"/>
          </p:cNvSpPr>
          <p:nvPr>
            <p:ph type="title"/>
          </p:nvPr>
        </p:nvSpPr>
        <p:spPr/>
        <p:txBody>
          <a:bodyPr/>
          <a:lstStyle/>
          <a:p>
            <a:r>
              <a:rPr lang="en-US" dirty="0"/>
              <a:t>Challenge for you to do at home!</a:t>
            </a:r>
          </a:p>
        </p:txBody>
      </p:sp>
      <p:sp>
        <p:nvSpPr>
          <p:cNvPr id="3" name="Content Placeholder 2">
            <a:extLst>
              <a:ext uri="{FF2B5EF4-FFF2-40B4-BE49-F238E27FC236}">
                <a16:creationId xmlns:a16="http://schemas.microsoft.com/office/drawing/2014/main" id="{11804757-9FB8-050C-667C-09614BC30358}"/>
              </a:ext>
            </a:extLst>
          </p:cNvPr>
          <p:cNvSpPr>
            <a:spLocks noGrp="1"/>
          </p:cNvSpPr>
          <p:nvPr>
            <p:ph idx="1"/>
          </p:nvPr>
        </p:nvSpPr>
        <p:spPr/>
        <p:txBody>
          <a:bodyPr vert="horz" lIns="91440" tIns="45720" rIns="91440" bIns="45720" rtlCol="0" anchor="t">
            <a:normAutofit fontScale="92500" lnSpcReduction="10000"/>
          </a:bodyPr>
          <a:lstStyle/>
          <a:p>
            <a:r>
              <a:rPr lang="en-US" dirty="0"/>
              <a:t>Remember the River Crossing Puzzle? </a:t>
            </a:r>
          </a:p>
          <a:p>
            <a:r>
              <a:rPr lang="en-US" dirty="0"/>
              <a:t>Try this one. </a:t>
            </a:r>
          </a:p>
          <a:p>
            <a:r>
              <a:rPr lang="en-US" b="1" dirty="0"/>
              <a:t>A police officer, a thief, mum, dad, two sons and two daughters</a:t>
            </a:r>
            <a:endParaRPr lang="en-US" dirty="0"/>
          </a:p>
          <a:p>
            <a:r>
              <a:rPr lang="en-US" dirty="0"/>
              <a:t>The boat can only carry two people.</a:t>
            </a:r>
          </a:p>
          <a:p>
            <a:r>
              <a:rPr lang="en-US" dirty="0"/>
              <a:t>Only the adults (not thief) can operate the boat.</a:t>
            </a:r>
          </a:p>
          <a:p>
            <a:r>
              <a:rPr lang="en-US" dirty="0"/>
              <a:t>Dad cannot be with the girls without Mum</a:t>
            </a:r>
          </a:p>
          <a:p>
            <a:r>
              <a:rPr lang="en-US" dirty="0"/>
              <a:t>Mum cannot be with the boys without Dad</a:t>
            </a:r>
          </a:p>
          <a:p>
            <a:r>
              <a:rPr lang="en-US" dirty="0"/>
              <a:t>The thief cannot be alone with the family without the police officer.</a:t>
            </a:r>
          </a:p>
        </p:txBody>
      </p:sp>
    </p:spTree>
    <p:extLst>
      <p:ext uri="{BB962C8B-B14F-4D97-AF65-F5344CB8AC3E}">
        <p14:creationId xmlns:p14="http://schemas.microsoft.com/office/powerpoint/2010/main" val="684941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94E52-7F45-25E8-FE75-C1FFF26ACDDC}"/>
              </a:ext>
            </a:extLst>
          </p:cNvPr>
          <p:cNvSpPr>
            <a:spLocks noGrp="1"/>
          </p:cNvSpPr>
          <p:nvPr>
            <p:ph type="title"/>
          </p:nvPr>
        </p:nvSpPr>
        <p:spPr/>
        <p:txBody>
          <a:bodyPr/>
          <a:lstStyle/>
          <a:p>
            <a:r>
              <a:rPr lang="en-US" dirty="0"/>
              <a:t>Next Week</a:t>
            </a:r>
          </a:p>
        </p:txBody>
      </p:sp>
      <p:graphicFrame>
        <p:nvGraphicFramePr>
          <p:cNvPr id="5" name="Content Placeholder 2">
            <a:extLst>
              <a:ext uri="{FF2B5EF4-FFF2-40B4-BE49-F238E27FC236}">
                <a16:creationId xmlns:a16="http://schemas.microsoft.com/office/drawing/2014/main" id="{7A6BE17A-F86C-BB01-B741-987AA85F1C51}"/>
              </a:ext>
            </a:extLst>
          </p:cNvPr>
          <p:cNvGraphicFramePr>
            <a:graphicFrameLocks noGrp="1"/>
          </p:cNvGraphicFramePr>
          <p:nvPr>
            <p:ph idx="1"/>
          </p:nvPr>
        </p:nvGraphicFramePr>
        <p:xfrm>
          <a:off x="1143000" y="2332026"/>
          <a:ext cx="9905999" cy="3567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8905095"/>
      </p:ext>
    </p:extLst>
  </p:cSld>
  <p:clrMapOvr>
    <a:masterClrMapping/>
  </p:clrMapOvr>
</p:sld>
</file>

<file path=ppt/theme/theme1.xml><?xml version="1.0" encoding="utf-8"?>
<a:theme xmlns:a="http://schemas.openxmlformats.org/drawingml/2006/main" name="Regatta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RegattaVTI</vt:lpstr>
      <vt:lpstr>Reflection and Creativity</vt:lpstr>
      <vt:lpstr>Aims and Objectives</vt:lpstr>
      <vt:lpstr>Reflection</vt:lpstr>
      <vt:lpstr>Why Do We Reflect?</vt:lpstr>
      <vt:lpstr>Assumptions of Reflective Practice</vt:lpstr>
      <vt:lpstr>Assumptions of Reflective Practice</vt:lpstr>
      <vt:lpstr>Assumptions of Reflective Practice</vt:lpstr>
      <vt:lpstr>Models of Reflection: Gibbs</vt:lpstr>
      <vt:lpstr>Gibbs' Cycle</vt:lpstr>
      <vt:lpstr>Models of Reflection: Schön</vt:lpstr>
      <vt:lpstr>Schön</vt:lpstr>
      <vt:lpstr>Schön</vt:lpstr>
      <vt:lpstr>Models of Reflection: Kolb</vt:lpstr>
      <vt:lpstr>Models of Reflection: John</vt:lpstr>
      <vt:lpstr>John</vt:lpstr>
      <vt:lpstr>John – Looking In</vt:lpstr>
      <vt:lpstr>John – Looking Out</vt:lpstr>
      <vt:lpstr>Aesthetic Questions</vt:lpstr>
      <vt:lpstr>Personal Questions</vt:lpstr>
      <vt:lpstr>Ethical Questions</vt:lpstr>
      <vt:lpstr>Contextual Questions</vt:lpstr>
      <vt:lpstr>Reflective Questions</vt:lpstr>
      <vt:lpstr>Reflective Practice</vt:lpstr>
      <vt:lpstr>Reflection: Practice</vt:lpstr>
      <vt:lpstr>Reflective Shield</vt:lpstr>
      <vt:lpstr>Creativity and Creative Thinking</vt:lpstr>
      <vt:lpstr>Creative Problem Solving</vt:lpstr>
      <vt:lpstr>Lateral Thinking</vt:lpstr>
      <vt:lpstr>Lateral Thinking Puzzles</vt:lpstr>
      <vt:lpstr>Lateral Thinking Puzzles</vt:lpstr>
      <vt:lpstr>Lateral Thinking Puzzles</vt:lpstr>
      <vt:lpstr>Real-Life Applications</vt:lpstr>
      <vt:lpstr>Creative Thinking Challenge 1</vt:lpstr>
      <vt:lpstr>Creative Thinking Challenge 2</vt:lpstr>
      <vt:lpstr>Catchphrase</vt:lpstr>
      <vt:lpstr>Catchphrase</vt:lpstr>
      <vt:lpstr>Catchphrase</vt:lpstr>
      <vt:lpstr>Catchphrase</vt:lpstr>
      <vt:lpstr>Catchphrase</vt:lpstr>
      <vt:lpstr>Creative Thinking </vt:lpstr>
      <vt:lpstr>Creative Thinking</vt:lpstr>
      <vt:lpstr>Challenge for you to do at home!</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326</cp:revision>
  <dcterms:created xsi:type="dcterms:W3CDTF">2025-01-06T14:25:54Z</dcterms:created>
  <dcterms:modified xsi:type="dcterms:W3CDTF">2026-02-05T08:57:19Z</dcterms:modified>
</cp:coreProperties>
</file>