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sldIdLst>
    <p:sldId id="257" r:id="rId5"/>
    <p:sldId id="258" r:id="rId6"/>
    <p:sldId id="256" r:id="rId7"/>
    <p:sldId id="261" r:id="rId8"/>
    <p:sldId id="262" r:id="rId9"/>
    <p:sldId id="263" r:id="rId10"/>
    <p:sldId id="265" r:id="rId11"/>
    <p:sldId id="269" r:id="rId12"/>
    <p:sldId id="270" r:id="rId13"/>
    <p:sldId id="271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6BF81F-6415-4B77-8D1F-616C0B7170F1}" v="317" dt="2022-04-09T16:56:23.0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48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8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rtezanal.com/blog/sofa-de-couro-moon/" TargetMode="External"/><Relationship Id="rId1" Type="http://schemas.openxmlformats.org/officeDocument/2006/relationships/image" Target="../media/image12.jp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rtezanal.com/blog/sofa-de-couro-moon/" TargetMode="External"/><Relationship Id="rId1" Type="http://schemas.openxmlformats.org/officeDocument/2006/relationships/image" Target="../media/image12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3F0086-843E-4721-95ED-5C6D41A663D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30587B-43A1-4DD0-9541-2C01756BFF9D}">
      <dgm:prSet/>
      <dgm:spPr/>
      <dgm:t>
        <a:bodyPr/>
        <a:lstStyle/>
        <a:p>
          <a:r>
            <a:rPr lang="en-US" dirty="0"/>
            <a:t>What does designer do</a:t>
          </a:r>
        </a:p>
      </dgm:t>
    </dgm:pt>
    <dgm:pt modelId="{FB381BB6-2755-4CC9-89EC-91CF9C7BE2EF}" type="parTrans" cxnId="{7C398CDB-9547-4A5F-9931-BF14D6E0563A}">
      <dgm:prSet/>
      <dgm:spPr/>
      <dgm:t>
        <a:bodyPr/>
        <a:lstStyle/>
        <a:p>
          <a:endParaRPr lang="en-US"/>
        </a:p>
      </dgm:t>
    </dgm:pt>
    <dgm:pt modelId="{209F9C48-B225-4BDE-A78A-5FEC755DAC73}" type="sibTrans" cxnId="{7C398CDB-9547-4A5F-9931-BF14D6E0563A}">
      <dgm:prSet/>
      <dgm:spPr/>
      <dgm:t>
        <a:bodyPr/>
        <a:lstStyle/>
        <a:p>
          <a:endParaRPr lang="en-US"/>
        </a:p>
      </dgm:t>
    </dgm:pt>
    <dgm:pt modelId="{B8C4A9B2-D232-4454-9689-DCF40BC895E9}">
      <dgm:prSet/>
      <dgm:spPr/>
      <dgm:t>
        <a:bodyPr/>
        <a:lstStyle/>
        <a:p>
          <a:r>
            <a:rPr lang="en-US" dirty="0"/>
            <a:t>Duties</a:t>
          </a:r>
        </a:p>
      </dgm:t>
    </dgm:pt>
    <dgm:pt modelId="{DFE8AAC7-4617-48F7-960A-DB0B4622F5BA}" type="parTrans" cxnId="{D25677BD-B02A-4ED6-B527-431073BC3C96}">
      <dgm:prSet/>
      <dgm:spPr/>
      <dgm:t>
        <a:bodyPr/>
        <a:lstStyle/>
        <a:p>
          <a:endParaRPr lang="en-US"/>
        </a:p>
      </dgm:t>
    </dgm:pt>
    <dgm:pt modelId="{047683B0-46BD-4C86-B4C2-F73B264C48A4}" type="sibTrans" cxnId="{D25677BD-B02A-4ED6-B527-431073BC3C96}">
      <dgm:prSet/>
      <dgm:spPr/>
      <dgm:t>
        <a:bodyPr/>
        <a:lstStyle/>
        <a:p>
          <a:endParaRPr lang="en-US"/>
        </a:p>
      </dgm:t>
    </dgm:pt>
    <dgm:pt modelId="{8A825270-D193-453E-BB9A-EE9BB633E62A}">
      <dgm:prSet/>
      <dgm:spPr/>
      <dgm:t>
        <a:bodyPr/>
        <a:lstStyle/>
        <a:p>
          <a:r>
            <a:rPr lang="en-GB"/>
            <a:t>Skills required</a:t>
          </a:r>
          <a:endParaRPr lang="en-US"/>
        </a:p>
      </dgm:t>
    </dgm:pt>
    <dgm:pt modelId="{7AA6074E-DACA-4939-B44D-20152AB6F73F}" type="parTrans" cxnId="{E66166B1-5446-41BF-A9E1-FA84AA81D0D4}">
      <dgm:prSet/>
      <dgm:spPr/>
      <dgm:t>
        <a:bodyPr/>
        <a:lstStyle/>
        <a:p>
          <a:endParaRPr lang="en-US"/>
        </a:p>
      </dgm:t>
    </dgm:pt>
    <dgm:pt modelId="{EB6A7122-E516-4FAC-A539-2F6C63A77421}" type="sibTrans" cxnId="{E66166B1-5446-41BF-A9E1-FA84AA81D0D4}">
      <dgm:prSet/>
      <dgm:spPr/>
      <dgm:t>
        <a:bodyPr/>
        <a:lstStyle/>
        <a:p>
          <a:endParaRPr lang="en-US"/>
        </a:p>
      </dgm:t>
    </dgm:pt>
    <dgm:pt modelId="{6188DEE7-B8ED-410C-8049-7A00D1FBC483}">
      <dgm:prSet/>
      <dgm:spPr/>
      <dgm:t>
        <a:bodyPr/>
        <a:lstStyle/>
        <a:p>
          <a:r>
            <a:rPr lang="en-GB"/>
            <a:t>SWOT Analysis</a:t>
          </a:r>
          <a:endParaRPr lang="en-US"/>
        </a:p>
      </dgm:t>
    </dgm:pt>
    <dgm:pt modelId="{067A362C-9EA2-44CA-8A01-F847BF02C902}" type="parTrans" cxnId="{39A3804C-D90A-4BB8-8DB4-C01C8C215634}">
      <dgm:prSet/>
      <dgm:spPr/>
      <dgm:t>
        <a:bodyPr/>
        <a:lstStyle/>
        <a:p>
          <a:endParaRPr lang="en-US"/>
        </a:p>
      </dgm:t>
    </dgm:pt>
    <dgm:pt modelId="{49E32438-CE1D-4B57-AAB7-5E7200CA8E42}" type="sibTrans" cxnId="{39A3804C-D90A-4BB8-8DB4-C01C8C215634}">
      <dgm:prSet/>
      <dgm:spPr/>
      <dgm:t>
        <a:bodyPr/>
        <a:lstStyle/>
        <a:p>
          <a:endParaRPr lang="en-US"/>
        </a:p>
      </dgm:t>
    </dgm:pt>
    <dgm:pt modelId="{91B1019B-3F91-4B5F-BE9B-62914B65A98A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59B2822D-C3AD-4E39-9A76-51735BE4E7EE}" type="parTrans" cxnId="{7836AD70-7470-4DBC-A742-10FC0D109E2C}">
      <dgm:prSet/>
      <dgm:spPr/>
      <dgm:t>
        <a:bodyPr/>
        <a:lstStyle/>
        <a:p>
          <a:endParaRPr lang="en-US"/>
        </a:p>
      </dgm:t>
    </dgm:pt>
    <dgm:pt modelId="{A970AE68-8674-4685-A7E5-261622CC7A47}" type="sibTrans" cxnId="{7836AD70-7470-4DBC-A742-10FC0D109E2C}">
      <dgm:prSet/>
      <dgm:spPr/>
      <dgm:t>
        <a:bodyPr/>
        <a:lstStyle/>
        <a:p>
          <a:endParaRPr lang="en-US"/>
        </a:p>
      </dgm:t>
    </dgm:pt>
    <dgm:pt modelId="{E028FC08-E6EA-46DF-B530-BE9FDB4FFE70}">
      <dgm:prSet/>
      <dgm:spPr/>
      <dgm:t>
        <a:bodyPr/>
        <a:lstStyle/>
        <a:p>
          <a:r>
            <a:rPr lang="en-GB" dirty="0"/>
            <a:t>Sources</a:t>
          </a:r>
          <a:endParaRPr lang="en-US" dirty="0"/>
        </a:p>
      </dgm:t>
    </dgm:pt>
    <dgm:pt modelId="{ACF8EE33-0431-4983-AB01-1F60E97D04A7}" type="parTrans" cxnId="{146E65EE-130B-4D3C-A41F-F2E135B8C674}">
      <dgm:prSet/>
      <dgm:spPr/>
      <dgm:t>
        <a:bodyPr/>
        <a:lstStyle/>
        <a:p>
          <a:endParaRPr lang="en-US"/>
        </a:p>
      </dgm:t>
    </dgm:pt>
    <dgm:pt modelId="{701B603D-D7AC-44DC-83D7-4A7101A34D0E}" type="sibTrans" cxnId="{146E65EE-130B-4D3C-A41F-F2E135B8C674}">
      <dgm:prSet/>
      <dgm:spPr/>
      <dgm:t>
        <a:bodyPr/>
        <a:lstStyle/>
        <a:p>
          <a:endParaRPr lang="en-US"/>
        </a:p>
      </dgm:t>
    </dgm:pt>
    <dgm:pt modelId="{772C1A8A-B7D9-4427-8FE0-34787BC6C4F3}" type="pres">
      <dgm:prSet presAssocID="{643F0086-843E-4721-95ED-5C6D41A663D7}" presName="vert0" presStyleCnt="0">
        <dgm:presLayoutVars>
          <dgm:dir/>
          <dgm:animOne val="branch"/>
          <dgm:animLvl val="lvl"/>
        </dgm:presLayoutVars>
      </dgm:prSet>
      <dgm:spPr/>
    </dgm:pt>
    <dgm:pt modelId="{316CD533-0B79-474E-BB8E-01F6DBD82A65}" type="pres">
      <dgm:prSet presAssocID="{5230587B-43A1-4DD0-9541-2C01756BFF9D}" presName="thickLine" presStyleLbl="alignNode1" presStyleIdx="0" presStyleCnt="6"/>
      <dgm:spPr/>
    </dgm:pt>
    <dgm:pt modelId="{8DD74F90-BD14-4B42-98A2-C7BC08CD94CE}" type="pres">
      <dgm:prSet presAssocID="{5230587B-43A1-4DD0-9541-2C01756BFF9D}" presName="horz1" presStyleCnt="0"/>
      <dgm:spPr/>
    </dgm:pt>
    <dgm:pt modelId="{7E61B0EA-157C-4880-B511-20741F651A52}" type="pres">
      <dgm:prSet presAssocID="{5230587B-43A1-4DD0-9541-2C01756BFF9D}" presName="tx1" presStyleLbl="revTx" presStyleIdx="0" presStyleCnt="6"/>
      <dgm:spPr/>
    </dgm:pt>
    <dgm:pt modelId="{4ECF02D6-8262-4562-BF02-97E5F7DFC82E}" type="pres">
      <dgm:prSet presAssocID="{5230587B-43A1-4DD0-9541-2C01756BFF9D}" presName="vert1" presStyleCnt="0"/>
      <dgm:spPr/>
    </dgm:pt>
    <dgm:pt modelId="{A147841A-9797-46C3-92B8-A386C38A7FDA}" type="pres">
      <dgm:prSet presAssocID="{B8C4A9B2-D232-4454-9689-DCF40BC895E9}" presName="thickLine" presStyleLbl="alignNode1" presStyleIdx="1" presStyleCnt="6"/>
      <dgm:spPr/>
    </dgm:pt>
    <dgm:pt modelId="{FB7CA473-22E1-4A2B-9770-8B3DB5B40EA1}" type="pres">
      <dgm:prSet presAssocID="{B8C4A9B2-D232-4454-9689-DCF40BC895E9}" presName="horz1" presStyleCnt="0"/>
      <dgm:spPr/>
    </dgm:pt>
    <dgm:pt modelId="{87105349-1E62-48C2-99E2-957486DD10EC}" type="pres">
      <dgm:prSet presAssocID="{B8C4A9B2-D232-4454-9689-DCF40BC895E9}" presName="tx1" presStyleLbl="revTx" presStyleIdx="1" presStyleCnt="6"/>
      <dgm:spPr/>
    </dgm:pt>
    <dgm:pt modelId="{F7F0BA11-8C22-4A63-B949-63C00BC8D862}" type="pres">
      <dgm:prSet presAssocID="{B8C4A9B2-D232-4454-9689-DCF40BC895E9}" presName="vert1" presStyleCnt="0"/>
      <dgm:spPr/>
    </dgm:pt>
    <dgm:pt modelId="{EFD39BE1-1F48-4BF4-AA7E-1557990E7009}" type="pres">
      <dgm:prSet presAssocID="{8A825270-D193-453E-BB9A-EE9BB633E62A}" presName="thickLine" presStyleLbl="alignNode1" presStyleIdx="2" presStyleCnt="6"/>
      <dgm:spPr/>
    </dgm:pt>
    <dgm:pt modelId="{56D7F35D-34C8-4614-8E43-8BBC0F0336F7}" type="pres">
      <dgm:prSet presAssocID="{8A825270-D193-453E-BB9A-EE9BB633E62A}" presName="horz1" presStyleCnt="0"/>
      <dgm:spPr/>
    </dgm:pt>
    <dgm:pt modelId="{22E36B23-4912-4FA6-B002-F5E639D73042}" type="pres">
      <dgm:prSet presAssocID="{8A825270-D193-453E-BB9A-EE9BB633E62A}" presName="tx1" presStyleLbl="revTx" presStyleIdx="2" presStyleCnt="6"/>
      <dgm:spPr/>
    </dgm:pt>
    <dgm:pt modelId="{78507830-7F96-47D9-BD18-1E2821E18562}" type="pres">
      <dgm:prSet presAssocID="{8A825270-D193-453E-BB9A-EE9BB633E62A}" presName="vert1" presStyleCnt="0"/>
      <dgm:spPr/>
    </dgm:pt>
    <dgm:pt modelId="{F195344B-BE20-4CA2-9F80-A0528EE807A0}" type="pres">
      <dgm:prSet presAssocID="{6188DEE7-B8ED-410C-8049-7A00D1FBC483}" presName="thickLine" presStyleLbl="alignNode1" presStyleIdx="3" presStyleCnt="6"/>
      <dgm:spPr/>
    </dgm:pt>
    <dgm:pt modelId="{B4556E5E-DD1B-4B17-8A89-D404C8FEDBB9}" type="pres">
      <dgm:prSet presAssocID="{6188DEE7-B8ED-410C-8049-7A00D1FBC483}" presName="horz1" presStyleCnt="0"/>
      <dgm:spPr/>
    </dgm:pt>
    <dgm:pt modelId="{300C7476-3446-4D6A-ADCE-6F7A8AE03CCF}" type="pres">
      <dgm:prSet presAssocID="{6188DEE7-B8ED-410C-8049-7A00D1FBC483}" presName="tx1" presStyleLbl="revTx" presStyleIdx="3" presStyleCnt="6"/>
      <dgm:spPr/>
    </dgm:pt>
    <dgm:pt modelId="{47FF7F3B-4CC4-4D2E-B297-97ED0FDCD3AA}" type="pres">
      <dgm:prSet presAssocID="{6188DEE7-B8ED-410C-8049-7A00D1FBC483}" presName="vert1" presStyleCnt="0"/>
      <dgm:spPr/>
    </dgm:pt>
    <dgm:pt modelId="{8621FEA4-1172-43A9-8830-773662D67E6B}" type="pres">
      <dgm:prSet presAssocID="{91B1019B-3F91-4B5F-BE9B-62914B65A98A}" presName="thickLine" presStyleLbl="alignNode1" presStyleIdx="4" presStyleCnt="6"/>
      <dgm:spPr/>
    </dgm:pt>
    <dgm:pt modelId="{1563E36A-FEE0-43DA-AA77-EED711055ECA}" type="pres">
      <dgm:prSet presAssocID="{91B1019B-3F91-4B5F-BE9B-62914B65A98A}" presName="horz1" presStyleCnt="0"/>
      <dgm:spPr/>
    </dgm:pt>
    <dgm:pt modelId="{DAA1D4A3-6A61-4A8C-A9D8-F4CB01877900}" type="pres">
      <dgm:prSet presAssocID="{91B1019B-3F91-4B5F-BE9B-62914B65A98A}" presName="tx1" presStyleLbl="revTx" presStyleIdx="4" presStyleCnt="6"/>
      <dgm:spPr/>
    </dgm:pt>
    <dgm:pt modelId="{8BB0BBD3-8AF2-4613-9376-5251AEE3185D}" type="pres">
      <dgm:prSet presAssocID="{91B1019B-3F91-4B5F-BE9B-62914B65A98A}" presName="vert1" presStyleCnt="0"/>
      <dgm:spPr/>
    </dgm:pt>
    <dgm:pt modelId="{098B09A1-D5A6-4E30-8C26-9FA042CC1CCD}" type="pres">
      <dgm:prSet presAssocID="{E028FC08-E6EA-46DF-B530-BE9FDB4FFE70}" presName="thickLine" presStyleLbl="alignNode1" presStyleIdx="5" presStyleCnt="6"/>
      <dgm:spPr/>
    </dgm:pt>
    <dgm:pt modelId="{870E3C04-7ED5-491C-AADE-D9D9F25E185E}" type="pres">
      <dgm:prSet presAssocID="{E028FC08-E6EA-46DF-B530-BE9FDB4FFE70}" presName="horz1" presStyleCnt="0"/>
      <dgm:spPr/>
    </dgm:pt>
    <dgm:pt modelId="{73FAFE85-E48E-4207-90C8-E3EFD6B63DFA}" type="pres">
      <dgm:prSet presAssocID="{E028FC08-E6EA-46DF-B530-BE9FDB4FFE70}" presName="tx1" presStyleLbl="revTx" presStyleIdx="5" presStyleCnt="6"/>
      <dgm:spPr/>
    </dgm:pt>
    <dgm:pt modelId="{986C2BD9-456F-48A0-9756-A025FE11778C}" type="pres">
      <dgm:prSet presAssocID="{E028FC08-E6EA-46DF-B530-BE9FDB4FFE70}" presName="vert1" presStyleCnt="0"/>
      <dgm:spPr/>
    </dgm:pt>
  </dgm:ptLst>
  <dgm:cxnLst>
    <dgm:cxn modelId="{D6C7FF36-C1A0-4FEA-9A16-464D000143A2}" type="presOf" srcId="{91B1019B-3F91-4B5F-BE9B-62914B65A98A}" destId="{DAA1D4A3-6A61-4A8C-A9D8-F4CB01877900}" srcOrd="0" destOrd="0" presId="urn:microsoft.com/office/officeart/2008/layout/LinedList"/>
    <dgm:cxn modelId="{39A3804C-D90A-4BB8-8DB4-C01C8C215634}" srcId="{643F0086-843E-4721-95ED-5C6D41A663D7}" destId="{6188DEE7-B8ED-410C-8049-7A00D1FBC483}" srcOrd="3" destOrd="0" parTransId="{067A362C-9EA2-44CA-8A01-F847BF02C902}" sibTransId="{49E32438-CE1D-4B57-AAB7-5E7200CA8E42}"/>
    <dgm:cxn modelId="{7836AD70-7470-4DBC-A742-10FC0D109E2C}" srcId="{643F0086-843E-4721-95ED-5C6D41A663D7}" destId="{91B1019B-3F91-4B5F-BE9B-62914B65A98A}" srcOrd="4" destOrd="0" parTransId="{59B2822D-C3AD-4E39-9A76-51735BE4E7EE}" sibTransId="{A970AE68-8674-4685-A7E5-261622CC7A47}"/>
    <dgm:cxn modelId="{A167DE71-29A6-45DB-B277-62D69E584098}" type="presOf" srcId="{B8C4A9B2-D232-4454-9689-DCF40BC895E9}" destId="{87105349-1E62-48C2-99E2-957486DD10EC}" srcOrd="0" destOrd="0" presId="urn:microsoft.com/office/officeart/2008/layout/LinedList"/>
    <dgm:cxn modelId="{EA382079-0432-46EE-90CB-4C0D07CC4D0C}" type="presOf" srcId="{6188DEE7-B8ED-410C-8049-7A00D1FBC483}" destId="{300C7476-3446-4D6A-ADCE-6F7A8AE03CCF}" srcOrd="0" destOrd="0" presId="urn:microsoft.com/office/officeart/2008/layout/LinedList"/>
    <dgm:cxn modelId="{E66166B1-5446-41BF-A9E1-FA84AA81D0D4}" srcId="{643F0086-843E-4721-95ED-5C6D41A663D7}" destId="{8A825270-D193-453E-BB9A-EE9BB633E62A}" srcOrd="2" destOrd="0" parTransId="{7AA6074E-DACA-4939-B44D-20152AB6F73F}" sibTransId="{EB6A7122-E516-4FAC-A539-2F6C63A77421}"/>
    <dgm:cxn modelId="{D25677BD-B02A-4ED6-B527-431073BC3C96}" srcId="{643F0086-843E-4721-95ED-5C6D41A663D7}" destId="{B8C4A9B2-D232-4454-9689-DCF40BC895E9}" srcOrd="1" destOrd="0" parTransId="{DFE8AAC7-4617-48F7-960A-DB0B4622F5BA}" sibTransId="{047683B0-46BD-4C86-B4C2-F73B264C48A4}"/>
    <dgm:cxn modelId="{8FC1C8C7-93D9-44F8-9B28-945B4165F212}" type="presOf" srcId="{643F0086-843E-4721-95ED-5C6D41A663D7}" destId="{772C1A8A-B7D9-4427-8FE0-34787BC6C4F3}" srcOrd="0" destOrd="0" presId="urn:microsoft.com/office/officeart/2008/layout/LinedList"/>
    <dgm:cxn modelId="{A388FFD0-500F-447A-9E30-A71A24A772AB}" type="presOf" srcId="{E028FC08-E6EA-46DF-B530-BE9FDB4FFE70}" destId="{73FAFE85-E48E-4207-90C8-E3EFD6B63DFA}" srcOrd="0" destOrd="0" presId="urn:microsoft.com/office/officeart/2008/layout/LinedList"/>
    <dgm:cxn modelId="{B2426DD9-5A71-4C06-BECB-484CAA4E6A62}" type="presOf" srcId="{5230587B-43A1-4DD0-9541-2C01756BFF9D}" destId="{7E61B0EA-157C-4880-B511-20741F651A52}" srcOrd="0" destOrd="0" presId="urn:microsoft.com/office/officeart/2008/layout/LinedList"/>
    <dgm:cxn modelId="{7C398CDB-9547-4A5F-9931-BF14D6E0563A}" srcId="{643F0086-843E-4721-95ED-5C6D41A663D7}" destId="{5230587B-43A1-4DD0-9541-2C01756BFF9D}" srcOrd="0" destOrd="0" parTransId="{FB381BB6-2755-4CC9-89EC-91CF9C7BE2EF}" sibTransId="{209F9C48-B225-4BDE-A78A-5FEC755DAC73}"/>
    <dgm:cxn modelId="{146E65EE-130B-4D3C-A41F-F2E135B8C674}" srcId="{643F0086-843E-4721-95ED-5C6D41A663D7}" destId="{E028FC08-E6EA-46DF-B530-BE9FDB4FFE70}" srcOrd="5" destOrd="0" parTransId="{ACF8EE33-0431-4983-AB01-1F60E97D04A7}" sibTransId="{701B603D-D7AC-44DC-83D7-4A7101A34D0E}"/>
    <dgm:cxn modelId="{F14428FE-74E0-4952-954F-01678EBB3B9B}" type="presOf" srcId="{8A825270-D193-453E-BB9A-EE9BB633E62A}" destId="{22E36B23-4912-4FA6-B002-F5E639D73042}" srcOrd="0" destOrd="0" presId="urn:microsoft.com/office/officeart/2008/layout/LinedList"/>
    <dgm:cxn modelId="{BF3A3F4F-3A9E-4DFF-AFA5-5BC6142C840E}" type="presParOf" srcId="{772C1A8A-B7D9-4427-8FE0-34787BC6C4F3}" destId="{316CD533-0B79-474E-BB8E-01F6DBD82A65}" srcOrd="0" destOrd="0" presId="urn:microsoft.com/office/officeart/2008/layout/LinedList"/>
    <dgm:cxn modelId="{B57C0305-1FC0-4ECE-8F8B-DBDBF75029BD}" type="presParOf" srcId="{772C1A8A-B7D9-4427-8FE0-34787BC6C4F3}" destId="{8DD74F90-BD14-4B42-98A2-C7BC08CD94CE}" srcOrd="1" destOrd="0" presId="urn:microsoft.com/office/officeart/2008/layout/LinedList"/>
    <dgm:cxn modelId="{F0AE0CF0-2D52-4A96-AC50-008CC7BE3400}" type="presParOf" srcId="{8DD74F90-BD14-4B42-98A2-C7BC08CD94CE}" destId="{7E61B0EA-157C-4880-B511-20741F651A52}" srcOrd="0" destOrd="0" presId="urn:microsoft.com/office/officeart/2008/layout/LinedList"/>
    <dgm:cxn modelId="{5FE3B2B1-91B7-4021-A210-5A5D0472FE6A}" type="presParOf" srcId="{8DD74F90-BD14-4B42-98A2-C7BC08CD94CE}" destId="{4ECF02D6-8262-4562-BF02-97E5F7DFC82E}" srcOrd="1" destOrd="0" presId="urn:microsoft.com/office/officeart/2008/layout/LinedList"/>
    <dgm:cxn modelId="{C5B6D728-5AFC-403C-A49F-0B06911B7BC4}" type="presParOf" srcId="{772C1A8A-B7D9-4427-8FE0-34787BC6C4F3}" destId="{A147841A-9797-46C3-92B8-A386C38A7FDA}" srcOrd="2" destOrd="0" presId="urn:microsoft.com/office/officeart/2008/layout/LinedList"/>
    <dgm:cxn modelId="{BB038F06-F95F-4862-9C94-009005B69EFC}" type="presParOf" srcId="{772C1A8A-B7D9-4427-8FE0-34787BC6C4F3}" destId="{FB7CA473-22E1-4A2B-9770-8B3DB5B40EA1}" srcOrd="3" destOrd="0" presId="urn:microsoft.com/office/officeart/2008/layout/LinedList"/>
    <dgm:cxn modelId="{5B0E5695-A1B3-4644-8ED7-1556EC241F66}" type="presParOf" srcId="{FB7CA473-22E1-4A2B-9770-8B3DB5B40EA1}" destId="{87105349-1E62-48C2-99E2-957486DD10EC}" srcOrd="0" destOrd="0" presId="urn:microsoft.com/office/officeart/2008/layout/LinedList"/>
    <dgm:cxn modelId="{6EF2A1D0-9BDB-4173-A7D0-8006C36ABB4D}" type="presParOf" srcId="{FB7CA473-22E1-4A2B-9770-8B3DB5B40EA1}" destId="{F7F0BA11-8C22-4A63-B949-63C00BC8D862}" srcOrd="1" destOrd="0" presId="urn:microsoft.com/office/officeart/2008/layout/LinedList"/>
    <dgm:cxn modelId="{6CEF8904-03B1-4FE3-8A6D-9421CF46F2E1}" type="presParOf" srcId="{772C1A8A-B7D9-4427-8FE0-34787BC6C4F3}" destId="{EFD39BE1-1F48-4BF4-AA7E-1557990E7009}" srcOrd="4" destOrd="0" presId="urn:microsoft.com/office/officeart/2008/layout/LinedList"/>
    <dgm:cxn modelId="{01613991-4C8F-47DD-8A76-F24A0C255F10}" type="presParOf" srcId="{772C1A8A-B7D9-4427-8FE0-34787BC6C4F3}" destId="{56D7F35D-34C8-4614-8E43-8BBC0F0336F7}" srcOrd="5" destOrd="0" presId="urn:microsoft.com/office/officeart/2008/layout/LinedList"/>
    <dgm:cxn modelId="{B017935D-58BF-45AF-AA26-6DC9B749ACF8}" type="presParOf" srcId="{56D7F35D-34C8-4614-8E43-8BBC0F0336F7}" destId="{22E36B23-4912-4FA6-B002-F5E639D73042}" srcOrd="0" destOrd="0" presId="urn:microsoft.com/office/officeart/2008/layout/LinedList"/>
    <dgm:cxn modelId="{847A1314-28E1-4043-AD40-8396B3CA76A3}" type="presParOf" srcId="{56D7F35D-34C8-4614-8E43-8BBC0F0336F7}" destId="{78507830-7F96-47D9-BD18-1E2821E18562}" srcOrd="1" destOrd="0" presId="urn:microsoft.com/office/officeart/2008/layout/LinedList"/>
    <dgm:cxn modelId="{D28D08C8-73C4-4D46-9BAA-2AD6DBD4A98F}" type="presParOf" srcId="{772C1A8A-B7D9-4427-8FE0-34787BC6C4F3}" destId="{F195344B-BE20-4CA2-9F80-A0528EE807A0}" srcOrd="6" destOrd="0" presId="urn:microsoft.com/office/officeart/2008/layout/LinedList"/>
    <dgm:cxn modelId="{1B138836-2163-4F7D-AA78-BF826C8C02CE}" type="presParOf" srcId="{772C1A8A-B7D9-4427-8FE0-34787BC6C4F3}" destId="{B4556E5E-DD1B-4B17-8A89-D404C8FEDBB9}" srcOrd="7" destOrd="0" presId="urn:microsoft.com/office/officeart/2008/layout/LinedList"/>
    <dgm:cxn modelId="{6D2B0E54-198E-46F7-8109-33E238BD2790}" type="presParOf" srcId="{B4556E5E-DD1B-4B17-8A89-D404C8FEDBB9}" destId="{300C7476-3446-4D6A-ADCE-6F7A8AE03CCF}" srcOrd="0" destOrd="0" presId="urn:microsoft.com/office/officeart/2008/layout/LinedList"/>
    <dgm:cxn modelId="{5BD4ECA2-25A8-4C78-B821-C59360470721}" type="presParOf" srcId="{B4556E5E-DD1B-4B17-8A89-D404C8FEDBB9}" destId="{47FF7F3B-4CC4-4D2E-B297-97ED0FDCD3AA}" srcOrd="1" destOrd="0" presId="urn:microsoft.com/office/officeart/2008/layout/LinedList"/>
    <dgm:cxn modelId="{DAF472C9-0C5C-42B3-B2F4-B7314E42E91A}" type="presParOf" srcId="{772C1A8A-B7D9-4427-8FE0-34787BC6C4F3}" destId="{8621FEA4-1172-43A9-8830-773662D67E6B}" srcOrd="8" destOrd="0" presId="urn:microsoft.com/office/officeart/2008/layout/LinedList"/>
    <dgm:cxn modelId="{17078200-8C4E-446F-A27E-4FC32FF1F916}" type="presParOf" srcId="{772C1A8A-B7D9-4427-8FE0-34787BC6C4F3}" destId="{1563E36A-FEE0-43DA-AA77-EED711055ECA}" srcOrd="9" destOrd="0" presId="urn:microsoft.com/office/officeart/2008/layout/LinedList"/>
    <dgm:cxn modelId="{A214D303-890F-4A9D-9807-273C44090A44}" type="presParOf" srcId="{1563E36A-FEE0-43DA-AA77-EED711055ECA}" destId="{DAA1D4A3-6A61-4A8C-A9D8-F4CB01877900}" srcOrd="0" destOrd="0" presId="urn:microsoft.com/office/officeart/2008/layout/LinedList"/>
    <dgm:cxn modelId="{DAC459D1-CC9E-4CEB-9ABE-E87A15FA7316}" type="presParOf" srcId="{1563E36A-FEE0-43DA-AA77-EED711055ECA}" destId="{8BB0BBD3-8AF2-4613-9376-5251AEE3185D}" srcOrd="1" destOrd="0" presId="urn:microsoft.com/office/officeart/2008/layout/LinedList"/>
    <dgm:cxn modelId="{F1E7A308-6975-4F1A-91ED-C87851FE0CFC}" type="presParOf" srcId="{772C1A8A-B7D9-4427-8FE0-34787BC6C4F3}" destId="{098B09A1-D5A6-4E30-8C26-9FA042CC1CCD}" srcOrd="10" destOrd="0" presId="urn:microsoft.com/office/officeart/2008/layout/LinedList"/>
    <dgm:cxn modelId="{ABD7F49A-5C23-41E3-84F8-4279C229EE0B}" type="presParOf" srcId="{772C1A8A-B7D9-4427-8FE0-34787BC6C4F3}" destId="{870E3C04-7ED5-491C-AADE-D9D9F25E185E}" srcOrd="11" destOrd="0" presId="urn:microsoft.com/office/officeart/2008/layout/LinedList"/>
    <dgm:cxn modelId="{3073179F-D7C7-438F-A4DF-9150331537D6}" type="presParOf" srcId="{870E3C04-7ED5-491C-AADE-D9D9F25E185E}" destId="{73FAFE85-E48E-4207-90C8-E3EFD6B63DFA}" srcOrd="0" destOrd="0" presId="urn:microsoft.com/office/officeart/2008/layout/LinedList"/>
    <dgm:cxn modelId="{8E362C43-B465-4249-97AA-BC79863C4B16}" type="presParOf" srcId="{870E3C04-7ED5-491C-AADE-D9D9F25E185E}" destId="{986C2BD9-456F-48A0-9756-A025FE11778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E43212-8BA6-4771-822F-FD032323A0D5}" type="doc">
      <dgm:prSet loTypeId="urn:microsoft.com/office/officeart/2008/layout/LinedList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49ABF5DA-B599-4F2B-BADE-DD9AB08DC58F}">
      <dgm:prSet/>
      <dgm:spPr/>
      <dgm:t>
        <a:bodyPr/>
        <a:lstStyle/>
        <a:p>
          <a:pPr>
            <a:defRPr cap="all"/>
          </a:pPr>
          <a:r>
            <a:rPr lang="en-US"/>
            <a:t>Research and Planning</a:t>
          </a:r>
        </a:p>
      </dgm:t>
    </dgm:pt>
    <dgm:pt modelId="{DF4ABE4A-0038-40DB-B45E-B91B5A6FEF5C}" type="parTrans" cxnId="{A5FE3408-6C46-4F87-91B4-F67AB549B9D5}">
      <dgm:prSet/>
      <dgm:spPr/>
      <dgm:t>
        <a:bodyPr/>
        <a:lstStyle/>
        <a:p>
          <a:endParaRPr lang="en-US"/>
        </a:p>
      </dgm:t>
    </dgm:pt>
    <dgm:pt modelId="{DBB0F2B8-7A3E-42DA-BDA8-8BEE71A93A9C}" type="sibTrans" cxnId="{A5FE3408-6C46-4F87-91B4-F67AB549B9D5}">
      <dgm:prSet/>
      <dgm:spPr/>
      <dgm:t>
        <a:bodyPr/>
        <a:lstStyle/>
        <a:p>
          <a:endParaRPr lang="en-US"/>
        </a:p>
      </dgm:t>
    </dgm:pt>
    <dgm:pt modelId="{0709DC88-047F-4F1E-932D-CCB08421F60A}">
      <dgm:prSet/>
      <dgm:spPr/>
      <dgm:t>
        <a:bodyPr/>
        <a:lstStyle/>
        <a:p>
          <a:pPr>
            <a:defRPr cap="all"/>
          </a:pPr>
          <a:r>
            <a:rPr lang="en-GB" dirty="0"/>
            <a:t>Providing Design</a:t>
          </a:r>
          <a:endParaRPr lang="en-US" dirty="0"/>
        </a:p>
      </dgm:t>
    </dgm:pt>
    <dgm:pt modelId="{F613E5B5-81B1-492D-9182-4A8CB9C0CABC}" type="parTrans" cxnId="{CE227AED-46F9-443A-88CF-CB1A072390FE}">
      <dgm:prSet/>
      <dgm:spPr/>
      <dgm:t>
        <a:bodyPr/>
        <a:lstStyle/>
        <a:p>
          <a:endParaRPr lang="en-US"/>
        </a:p>
      </dgm:t>
    </dgm:pt>
    <dgm:pt modelId="{F415C189-1323-4255-8F18-3B3B55451A60}" type="sibTrans" cxnId="{CE227AED-46F9-443A-88CF-CB1A072390FE}">
      <dgm:prSet/>
      <dgm:spPr/>
      <dgm:t>
        <a:bodyPr/>
        <a:lstStyle/>
        <a:p>
          <a:endParaRPr lang="en-US"/>
        </a:p>
      </dgm:t>
    </dgm:pt>
    <dgm:pt modelId="{21B4EABA-A053-41C0-9CAD-FEA4B85E6DE8}">
      <dgm:prSet/>
      <dgm:spPr/>
      <dgm:t>
        <a:bodyPr/>
        <a:lstStyle/>
        <a:p>
          <a:pPr>
            <a:defRPr cap="all"/>
          </a:pPr>
          <a:r>
            <a:rPr lang="en-US" dirty="0"/>
            <a:t>Knowledge of Software</a:t>
          </a:r>
        </a:p>
      </dgm:t>
    </dgm:pt>
    <dgm:pt modelId="{DCC08543-76B8-43AC-B746-982443C9160D}" type="parTrans" cxnId="{35EB28A7-9E9D-4DD1-B87C-35FA8D5CECCA}">
      <dgm:prSet/>
      <dgm:spPr/>
      <dgm:t>
        <a:bodyPr/>
        <a:lstStyle/>
        <a:p>
          <a:endParaRPr lang="en-US"/>
        </a:p>
      </dgm:t>
    </dgm:pt>
    <dgm:pt modelId="{9081DDAB-4360-4BDF-ACBB-A63C655FE4FC}" type="sibTrans" cxnId="{35EB28A7-9E9D-4DD1-B87C-35FA8D5CECCA}">
      <dgm:prSet/>
      <dgm:spPr/>
      <dgm:t>
        <a:bodyPr/>
        <a:lstStyle/>
        <a:p>
          <a:endParaRPr lang="en-US"/>
        </a:p>
      </dgm:t>
    </dgm:pt>
    <dgm:pt modelId="{0B2F4CD8-02C1-4FBE-917E-553D12B06756}">
      <dgm:prSet/>
      <dgm:spPr/>
      <dgm:t>
        <a:bodyPr/>
        <a:lstStyle/>
        <a:p>
          <a:pPr>
            <a:defRPr cap="all"/>
          </a:pPr>
          <a:r>
            <a:rPr lang="en-US"/>
            <a:t>Customer Agreement</a:t>
          </a:r>
        </a:p>
      </dgm:t>
    </dgm:pt>
    <dgm:pt modelId="{6B591D23-49ED-4B5A-A334-BD2D00877E96}" type="parTrans" cxnId="{7BABE18F-85B1-4C89-9065-B50C16F0CE37}">
      <dgm:prSet/>
      <dgm:spPr/>
      <dgm:t>
        <a:bodyPr/>
        <a:lstStyle/>
        <a:p>
          <a:endParaRPr lang="en-US"/>
        </a:p>
      </dgm:t>
    </dgm:pt>
    <dgm:pt modelId="{4E67B53F-A277-4563-929A-24BC96071D63}" type="sibTrans" cxnId="{7BABE18F-85B1-4C89-9065-B50C16F0CE37}">
      <dgm:prSet/>
      <dgm:spPr/>
      <dgm:t>
        <a:bodyPr/>
        <a:lstStyle/>
        <a:p>
          <a:endParaRPr lang="en-US"/>
        </a:p>
      </dgm:t>
    </dgm:pt>
    <dgm:pt modelId="{1E706B99-1BB6-44BC-A991-9ADC574BCDA4}" type="pres">
      <dgm:prSet presAssocID="{85E43212-8BA6-4771-822F-FD032323A0D5}" presName="vert0" presStyleCnt="0">
        <dgm:presLayoutVars>
          <dgm:dir/>
          <dgm:animOne val="branch"/>
          <dgm:animLvl val="lvl"/>
        </dgm:presLayoutVars>
      </dgm:prSet>
      <dgm:spPr/>
    </dgm:pt>
    <dgm:pt modelId="{4C83C9D2-E535-4F13-9169-53485B3C9206}" type="pres">
      <dgm:prSet presAssocID="{49ABF5DA-B599-4F2B-BADE-DD9AB08DC58F}" presName="thickLine" presStyleLbl="alignNode1" presStyleIdx="0" presStyleCnt="4"/>
      <dgm:spPr/>
    </dgm:pt>
    <dgm:pt modelId="{81190894-7234-46A3-B1DF-2C2F34D5B488}" type="pres">
      <dgm:prSet presAssocID="{49ABF5DA-B599-4F2B-BADE-DD9AB08DC58F}" presName="horz1" presStyleCnt="0"/>
      <dgm:spPr/>
    </dgm:pt>
    <dgm:pt modelId="{20160344-34E3-4555-946B-2B51B7D53AAA}" type="pres">
      <dgm:prSet presAssocID="{49ABF5DA-B599-4F2B-BADE-DD9AB08DC58F}" presName="tx1" presStyleLbl="revTx" presStyleIdx="0" presStyleCnt="4"/>
      <dgm:spPr/>
    </dgm:pt>
    <dgm:pt modelId="{5D0B56CC-BFC6-40E2-9EBD-2F6F97FE9B19}" type="pres">
      <dgm:prSet presAssocID="{49ABF5DA-B599-4F2B-BADE-DD9AB08DC58F}" presName="vert1" presStyleCnt="0"/>
      <dgm:spPr/>
    </dgm:pt>
    <dgm:pt modelId="{571F23DE-0BC1-486A-ADF3-918B6E977094}" type="pres">
      <dgm:prSet presAssocID="{0709DC88-047F-4F1E-932D-CCB08421F60A}" presName="thickLine" presStyleLbl="alignNode1" presStyleIdx="1" presStyleCnt="4"/>
      <dgm:spPr/>
    </dgm:pt>
    <dgm:pt modelId="{C31BC028-15E9-4D09-BE03-1D8FE8F176E0}" type="pres">
      <dgm:prSet presAssocID="{0709DC88-047F-4F1E-932D-CCB08421F60A}" presName="horz1" presStyleCnt="0"/>
      <dgm:spPr/>
    </dgm:pt>
    <dgm:pt modelId="{29FD16FF-E837-4C5F-BD79-B1CA6AD4A4F4}" type="pres">
      <dgm:prSet presAssocID="{0709DC88-047F-4F1E-932D-CCB08421F60A}" presName="tx1" presStyleLbl="revTx" presStyleIdx="1" presStyleCnt="4"/>
      <dgm:spPr/>
    </dgm:pt>
    <dgm:pt modelId="{4895F236-1555-4981-A4C9-2F1C6092C9FB}" type="pres">
      <dgm:prSet presAssocID="{0709DC88-047F-4F1E-932D-CCB08421F60A}" presName="vert1" presStyleCnt="0"/>
      <dgm:spPr/>
    </dgm:pt>
    <dgm:pt modelId="{090ECAB6-DBAE-4471-857C-676E7AD6144C}" type="pres">
      <dgm:prSet presAssocID="{21B4EABA-A053-41C0-9CAD-FEA4B85E6DE8}" presName="thickLine" presStyleLbl="alignNode1" presStyleIdx="2" presStyleCnt="4"/>
      <dgm:spPr/>
    </dgm:pt>
    <dgm:pt modelId="{A52D991F-BCF5-4AAC-9AD4-20EA037AFD0B}" type="pres">
      <dgm:prSet presAssocID="{21B4EABA-A053-41C0-9CAD-FEA4B85E6DE8}" presName="horz1" presStyleCnt="0"/>
      <dgm:spPr/>
    </dgm:pt>
    <dgm:pt modelId="{1CD233A8-8E45-4094-9979-DF8112FCE8A0}" type="pres">
      <dgm:prSet presAssocID="{21B4EABA-A053-41C0-9CAD-FEA4B85E6DE8}" presName="tx1" presStyleLbl="revTx" presStyleIdx="2" presStyleCnt="4"/>
      <dgm:spPr/>
    </dgm:pt>
    <dgm:pt modelId="{7ACA9F69-445A-4B4C-BFE4-8F69CFBBF921}" type="pres">
      <dgm:prSet presAssocID="{21B4EABA-A053-41C0-9CAD-FEA4B85E6DE8}" presName="vert1" presStyleCnt="0"/>
      <dgm:spPr/>
    </dgm:pt>
    <dgm:pt modelId="{B2EBD5B0-AF78-43C9-B6D6-D644C7C33B68}" type="pres">
      <dgm:prSet presAssocID="{0B2F4CD8-02C1-4FBE-917E-553D12B06756}" presName="thickLine" presStyleLbl="alignNode1" presStyleIdx="3" presStyleCnt="4"/>
      <dgm:spPr/>
    </dgm:pt>
    <dgm:pt modelId="{556F32EC-F191-49DC-BC43-8CC6245672BB}" type="pres">
      <dgm:prSet presAssocID="{0B2F4CD8-02C1-4FBE-917E-553D12B06756}" presName="horz1" presStyleCnt="0"/>
      <dgm:spPr/>
    </dgm:pt>
    <dgm:pt modelId="{A698D481-7BA7-4842-BF70-A204F36BA8E3}" type="pres">
      <dgm:prSet presAssocID="{0B2F4CD8-02C1-4FBE-917E-553D12B06756}" presName="tx1" presStyleLbl="revTx" presStyleIdx="3" presStyleCnt="4"/>
      <dgm:spPr/>
    </dgm:pt>
    <dgm:pt modelId="{687DF077-D51E-4FB8-AD13-B7EE1B3DCCEC}" type="pres">
      <dgm:prSet presAssocID="{0B2F4CD8-02C1-4FBE-917E-553D12B06756}" presName="vert1" presStyleCnt="0"/>
      <dgm:spPr/>
    </dgm:pt>
  </dgm:ptLst>
  <dgm:cxnLst>
    <dgm:cxn modelId="{A5FE3408-6C46-4F87-91B4-F67AB549B9D5}" srcId="{85E43212-8BA6-4771-822F-FD032323A0D5}" destId="{49ABF5DA-B599-4F2B-BADE-DD9AB08DC58F}" srcOrd="0" destOrd="0" parTransId="{DF4ABE4A-0038-40DB-B45E-B91B5A6FEF5C}" sibTransId="{DBB0F2B8-7A3E-42DA-BDA8-8BEE71A93A9C}"/>
    <dgm:cxn modelId="{18177D38-6744-45EA-8882-9413A158DE29}" type="presOf" srcId="{0709DC88-047F-4F1E-932D-CCB08421F60A}" destId="{29FD16FF-E837-4C5F-BD79-B1CA6AD4A4F4}" srcOrd="0" destOrd="0" presId="urn:microsoft.com/office/officeart/2008/layout/LinedList"/>
    <dgm:cxn modelId="{897ABA45-9FE8-438E-8B99-4C001E7B2539}" type="presOf" srcId="{49ABF5DA-B599-4F2B-BADE-DD9AB08DC58F}" destId="{20160344-34E3-4555-946B-2B51B7D53AAA}" srcOrd="0" destOrd="0" presId="urn:microsoft.com/office/officeart/2008/layout/LinedList"/>
    <dgm:cxn modelId="{FD6BF571-7065-438D-B209-72C2CAA1457D}" type="presOf" srcId="{0B2F4CD8-02C1-4FBE-917E-553D12B06756}" destId="{A698D481-7BA7-4842-BF70-A204F36BA8E3}" srcOrd="0" destOrd="0" presId="urn:microsoft.com/office/officeart/2008/layout/LinedList"/>
    <dgm:cxn modelId="{BEEA5981-1D9F-4CE5-A6DF-14ED5CFDDE37}" type="presOf" srcId="{85E43212-8BA6-4771-822F-FD032323A0D5}" destId="{1E706B99-1BB6-44BC-A991-9ADC574BCDA4}" srcOrd="0" destOrd="0" presId="urn:microsoft.com/office/officeart/2008/layout/LinedList"/>
    <dgm:cxn modelId="{7BABE18F-85B1-4C89-9065-B50C16F0CE37}" srcId="{85E43212-8BA6-4771-822F-FD032323A0D5}" destId="{0B2F4CD8-02C1-4FBE-917E-553D12B06756}" srcOrd="3" destOrd="0" parTransId="{6B591D23-49ED-4B5A-A334-BD2D00877E96}" sibTransId="{4E67B53F-A277-4563-929A-24BC96071D63}"/>
    <dgm:cxn modelId="{35EB28A7-9E9D-4DD1-B87C-35FA8D5CECCA}" srcId="{85E43212-8BA6-4771-822F-FD032323A0D5}" destId="{21B4EABA-A053-41C0-9CAD-FEA4B85E6DE8}" srcOrd="2" destOrd="0" parTransId="{DCC08543-76B8-43AC-B746-982443C9160D}" sibTransId="{9081DDAB-4360-4BDF-ACBB-A63C655FE4FC}"/>
    <dgm:cxn modelId="{7F1ADBA9-CB7F-44C8-8965-717CA0D69578}" type="presOf" srcId="{21B4EABA-A053-41C0-9CAD-FEA4B85E6DE8}" destId="{1CD233A8-8E45-4094-9979-DF8112FCE8A0}" srcOrd="0" destOrd="0" presId="urn:microsoft.com/office/officeart/2008/layout/LinedList"/>
    <dgm:cxn modelId="{CE227AED-46F9-443A-88CF-CB1A072390FE}" srcId="{85E43212-8BA6-4771-822F-FD032323A0D5}" destId="{0709DC88-047F-4F1E-932D-CCB08421F60A}" srcOrd="1" destOrd="0" parTransId="{F613E5B5-81B1-492D-9182-4A8CB9C0CABC}" sibTransId="{F415C189-1323-4255-8F18-3B3B55451A60}"/>
    <dgm:cxn modelId="{7265F17C-80C5-495E-B8D8-C08511EF48D6}" type="presParOf" srcId="{1E706B99-1BB6-44BC-A991-9ADC574BCDA4}" destId="{4C83C9D2-E535-4F13-9169-53485B3C9206}" srcOrd="0" destOrd="0" presId="urn:microsoft.com/office/officeart/2008/layout/LinedList"/>
    <dgm:cxn modelId="{BD91C9AF-EB33-4648-9DD4-AE3B7EC6B82B}" type="presParOf" srcId="{1E706B99-1BB6-44BC-A991-9ADC574BCDA4}" destId="{81190894-7234-46A3-B1DF-2C2F34D5B488}" srcOrd="1" destOrd="0" presId="urn:microsoft.com/office/officeart/2008/layout/LinedList"/>
    <dgm:cxn modelId="{71D3C537-8BDE-4140-9F23-FA9E451E05DB}" type="presParOf" srcId="{81190894-7234-46A3-B1DF-2C2F34D5B488}" destId="{20160344-34E3-4555-946B-2B51B7D53AAA}" srcOrd="0" destOrd="0" presId="urn:microsoft.com/office/officeart/2008/layout/LinedList"/>
    <dgm:cxn modelId="{5532F67F-947B-4095-9CE8-0020C44FE6F3}" type="presParOf" srcId="{81190894-7234-46A3-B1DF-2C2F34D5B488}" destId="{5D0B56CC-BFC6-40E2-9EBD-2F6F97FE9B19}" srcOrd="1" destOrd="0" presId="urn:microsoft.com/office/officeart/2008/layout/LinedList"/>
    <dgm:cxn modelId="{907BC49A-02D8-4157-B7B7-F248A69B9D91}" type="presParOf" srcId="{1E706B99-1BB6-44BC-A991-9ADC574BCDA4}" destId="{571F23DE-0BC1-486A-ADF3-918B6E977094}" srcOrd="2" destOrd="0" presId="urn:microsoft.com/office/officeart/2008/layout/LinedList"/>
    <dgm:cxn modelId="{8652CCF3-F2ED-4C33-AB6B-FBEE254B84D0}" type="presParOf" srcId="{1E706B99-1BB6-44BC-A991-9ADC574BCDA4}" destId="{C31BC028-15E9-4D09-BE03-1D8FE8F176E0}" srcOrd="3" destOrd="0" presId="urn:microsoft.com/office/officeart/2008/layout/LinedList"/>
    <dgm:cxn modelId="{4EE1A670-ADE0-4FEC-9F31-1BB502313160}" type="presParOf" srcId="{C31BC028-15E9-4D09-BE03-1D8FE8F176E0}" destId="{29FD16FF-E837-4C5F-BD79-B1CA6AD4A4F4}" srcOrd="0" destOrd="0" presId="urn:microsoft.com/office/officeart/2008/layout/LinedList"/>
    <dgm:cxn modelId="{9537E861-1229-410F-892F-4C1CF36C8CF3}" type="presParOf" srcId="{C31BC028-15E9-4D09-BE03-1D8FE8F176E0}" destId="{4895F236-1555-4981-A4C9-2F1C6092C9FB}" srcOrd="1" destOrd="0" presId="urn:microsoft.com/office/officeart/2008/layout/LinedList"/>
    <dgm:cxn modelId="{AB047CC2-C188-4873-BD9E-7CFABFD65C0A}" type="presParOf" srcId="{1E706B99-1BB6-44BC-A991-9ADC574BCDA4}" destId="{090ECAB6-DBAE-4471-857C-676E7AD6144C}" srcOrd="4" destOrd="0" presId="urn:microsoft.com/office/officeart/2008/layout/LinedList"/>
    <dgm:cxn modelId="{22C4967D-F72E-40AB-88C5-712D2B9BCC3C}" type="presParOf" srcId="{1E706B99-1BB6-44BC-A991-9ADC574BCDA4}" destId="{A52D991F-BCF5-4AAC-9AD4-20EA037AFD0B}" srcOrd="5" destOrd="0" presId="urn:microsoft.com/office/officeart/2008/layout/LinedList"/>
    <dgm:cxn modelId="{1F6F3293-40AD-4B0F-9A1B-71DD8DFD913A}" type="presParOf" srcId="{A52D991F-BCF5-4AAC-9AD4-20EA037AFD0B}" destId="{1CD233A8-8E45-4094-9979-DF8112FCE8A0}" srcOrd="0" destOrd="0" presId="urn:microsoft.com/office/officeart/2008/layout/LinedList"/>
    <dgm:cxn modelId="{A7EC049C-D4A3-4577-867D-7147ACCD3C29}" type="presParOf" srcId="{A52D991F-BCF5-4AAC-9AD4-20EA037AFD0B}" destId="{7ACA9F69-445A-4B4C-BFE4-8F69CFBBF921}" srcOrd="1" destOrd="0" presId="urn:microsoft.com/office/officeart/2008/layout/LinedList"/>
    <dgm:cxn modelId="{15175385-5D92-4723-A686-6C4EBA8654B7}" type="presParOf" srcId="{1E706B99-1BB6-44BC-A991-9ADC574BCDA4}" destId="{B2EBD5B0-AF78-43C9-B6D6-D644C7C33B68}" srcOrd="6" destOrd="0" presId="urn:microsoft.com/office/officeart/2008/layout/LinedList"/>
    <dgm:cxn modelId="{21E3738D-BBB2-48FC-93EE-199FB1BD3AA6}" type="presParOf" srcId="{1E706B99-1BB6-44BC-A991-9ADC574BCDA4}" destId="{556F32EC-F191-49DC-BC43-8CC6245672BB}" srcOrd="7" destOrd="0" presId="urn:microsoft.com/office/officeart/2008/layout/LinedList"/>
    <dgm:cxn modelId="{C40BD578-44F2-4961-8E81-FE59F4EEDF50}" type="presParOf" srcId="{556F32EC-F191-49DC-BC43-8CC6245672BB}" destId="{A698D481-7BA7-4842-BF70-A204F36BA8E3}" srcOrd="0" destOrd="0" presId="urn:microsoft.com/office/officeart/2008/layout/LinedList"/>
    <dgm:cxn modelId="{73E3BE86-D481-4BA4-9590-492B6F0A4AB5}" type="presParOf" srcId="{556F32EC-F191-49DC-BC43-8CC6245672BB}" destId="{687DF077-D51E-4FB8-AD13-B7EE1B3DCC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16C248-7052-4F3E-AD3D-F7CD830C2BD4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C26BE2BB-A7CE-4390-A6E4-C6801567B6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Communication &amp; Listening</a:t>
          </a:r>
          <a:endParaRPr lang="en-US"/>
        </a:p>
      </dgm:t>
    </dgm:pt>
    <dgm:pt modelId="{1424B673-00C2-4512-AEA8-DA73B2F4C24B}" type="parTrans" cxnId="{0AB7855E-2824-44E5-895F-86466000C410}">
      <dgm:prSet/>
      <dgm:spPr/>
      <dgm:t>
        <a:bodyPr/>
        <a:lstStyle/>
        <a:p>
          <a:endParaRPr lang="en-US"/>
        </a:p>
      </dgm:t>
    </dgm:pt>
    <dgm:pt modelId="{FC6AF63E-9E9A-4560-8E15-BF808A2E4BE2}" type="sibTrans" cxnId="{0AB7855E-2824-44E5-895F-86466000C410}">
      <dgm:prSet/>
      <dgm:spPr/>
      <dgm:t>
        <a:bodyPr/>
        <a:lstStyle/>
        <a:p>
          <a:endParaRPr lang="en-US"/>
        </a:p>
      </dgm:t>
    </dgm:pt>
    <dgm:pt modelId="{0938B628-5435-437B-96B9-B6D850F41FE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Eye for Detail</a:t>
          </a:r>
          <a:endParaRPr lang="en-US"/>
        </a:p>
      </dgm:t>
    </dgm:pt>
    <dgm:pt modelId="{2C151EB5-6D02-4AFC-9A84-C933203D709C}" type="parTrans" cxnId="{DD57EE6C-7A1D-47AF-B5D0-50A4F35E3B87}">
      <dgm:prSet/>
      <dgm:spPr/>
      <dgm:t>
        <a:bodyPr/>
        <a:lstStyle/>
        <a:p>
          <a:endParaRPr lang="en-US"/>
        </a:p>
      </dgm:t>
    </dgm:pt>
    <dgm:pt modelId="{4C93332A-C769-46A5-83B9-1289E7F73D87}" type="sibTrans" cxnId="{DD57EE6C-7A1D-47AF-B5D0-50A4F35E3B87}">
      <dgm:prSet/>
      <dgm:spPr/>
      <dgm:t>
        <a:bodyPr/>
        <a:lstStyle/>
        <a:p>
          <a:endParaRPr lang="en-US"/>
        </a:p>
      </dgm:t>
    </dgm:pt>
    <dgm:pt modelId="{CB9623C4-A560-4E5A-880E-543ADAB59FE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Computer Software</a:t>
          </a:r>
          <a:endParaRPr lang="en-US" dirty="0"/>
        </a:p>
      </dgm:t>
    </dgm:pt>
    <dgm:pt modelId="{197496EC-5134-4193-9560-A4EFF9B724C8}" type="parTrans" cxnId="{4113384F-6D37-44DB-BEBD-15235F1A392A}">
      <dgm:prSet/>
      <dgm:spPr/>
      <dgm:t>
        <a:bodyPr/>
        <a:lstStyle/>
        <a:p>
          <a:endParaRPr lang="en-US"/>
        </a:p>
      </dgm:t>
    </dgm:pt>
    <dgm:pt modelId="{99963257-1CEC-453A-A6C7-0D0D4B55C9CA}" type="sibTrans" cxnId="{4113384F-6D37-44DB-BEBD-15235F1A392A}">
      <dgm:prSet/>
      <dgm:spPr/>
      <dgm:t>
        <a:bodyPr/>
        <a:lstStyle/>
        <a:p>
          <a:endParaRPr lang="en-US"/>
        </a:p>
      </dgm:t>
    </dgm:pt>
    <dgm:pt modelId="{F85E2635-272B-4EA2-B105-4C1EAA96F84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Numerical Skills</a:t>
          </a:r>
          <a:endParaRPr lang="en-US"/>
        </a:p>
      </dgm:t>
    </dgm:pt>
    <dgm:pt modelId="{1A85605D-E14E-4514-8D90-EF524D334C74}" type="parTrans" cxnId="{CB3AFB24-2A04-47F1-AC53-C0CC9B784828}">
      <dgm:prSet/>
      <dgm:spPr/>
      <dgm:t>
        <a:bodyPr/>
        <a:lstStyle/>
        <a:p>
          <a:endParaRPr lang="en-US"/>
        </a:p>
      </dgm:t>
    </dgm:pt>
    <dgm:pt modelId="{2C774CF2-4BA1-4557-ADBA-F30D4DC932F2}" type="sibTrans" cxnId="{CB3AFB24-2A04-47F1-AC53-C0CC9B784828}">
      <dgm:prSet/>
      <dgm:spPr/>
      <dgm:t>
        <a:bodyPr/>
        <a:lstStyle/>
        <a:p>
          <a:endParaRPr lang="en-US"/>
        </a:p>
      </dgm:t>
    </dgm:pt>
    <dgm:pt modelId="{E4F8C77A-1415-41A4-AA4E-BC82A64441C1}" type="pres">
      <dgm:prSet presAssocID="{5E16C248-7052-4F3E-AD3D-F7CD830C2BD4}" presName="linear" presStyleCnt="0">
        <dgm:presLayoutVars>
          <dgm:animLvl val="lvl"/>
          <dgm:resizeHandles val="exact"/>
        </dgm:presLayoutVars>
      </dgm:prSet>
      <dgm:spPr/>
    </dgm:pt>
    <dgm:pt modelId="{D5CC25F6-ABA9-489A-87F6-38B0B62A2593}" type="pres">
      <dgm:prSet presAssocID="{C26BE2BB-A7CE-4390-A6E4-C6801567B6B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483AA34-2A88-4836-9794-7C521045E0E1}" type="pres">
      <dgm:prSet presAssocID="{FC6AF63E-9E9A-4560-8E15-BF808A2E4BE2}" presName="spacer" presStyleCnt="0"/>
      <dgm:spPr/>
    </dgm:pt>
    <dgm:pt modelId="{CD47FDC7-42C8-4EA3-819A-5004F33A0BBA}" type="pres">
      <dgm:prSet presAssocID="{0938B628-5435-437B-96B9-B6D850F41FE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BB73130-D180-45E7-AEF7-CE82DEDF1075}" type="pres">
      <dgm:prSet presAssocID="{4C93332A-C769-46A5-83B9-1289E7F73D87}" presName="spacer" presStyleCnt="0"/>
      <dgm:spPr/>
    </dgm:pt>
    <dgm:pt modelId="{0ED15415-E1E8-4DBF-B060-E1B494B6AA84}" type="pres">
      <dgm:prSet presAssocID="{CB9623C4-A560-4E5A-880E-543ADAB59FE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978689A-547C-4BB2-A9AD-7C46BAE584F0}" type="pres">
      <dgm:prSet presAssocID="{99963257-1CEC-453A-A6C7-0D0D4B55C9CA}" presName="spacer" presStyleCnt="0"/>
      <dgm:spPr/>
    </dgm:pt>
    <dgm:pt modelId="{F5180C8D-E61F-46BE-A806-07EF90E8D0FA}" type="pres">
      <dgm:prSet presAssocID="{F85E2635-272B-4EA2-B105-4C1EAA96F84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3767B06-6E2A-42A9-8906-CAFAB796FD2F}" type="presOf" srcId="{C26BE2BB-A7CE-4390-A6E4-C6801567B6B8}" destId="{D5CC25F6-ABA9-489A-87F6-38B0B62A2593}" srcOrd="0" destOrd="0" presId="urn:microsoft.com/office/officeart/2005/8/layout/vList2"/>
    <dgm:cxn modelId="{F8568B15-D454-4D43-A51B-A9EA9E647434}" type="presOf" srcId="{0938B628-5435-437B-96B9-B6D850F41FE7}" destId="{CD47FDC7-42C8-4EA3-819A-5004F33A0BBA}" srcOrd="0" destOrd="0" presId="urn:microsoft.com/office/officeart/2005/8/layout/vList2"/>
    <dgm:cxn modelId="{CB3AFB24-2A04-47F1-AC53-C0CC9B784828}" srcId="{5E16C248-7052-4F3E-AD3D-F7CD830C2BD4}" destId="{F85E2635-272B-4EA2-B105-4C1EAA96F84E}" srcOrd="3" destOrd="0" parTransId="{1A85605D-E14E-4514-8D90-EF524D334C74}" sibTransId="{2C774CF2-4BA1-4557-ADBA-F30D4DC932F2}"/>
    <dgm:cxn modelId="{0AB7855E-2824-44E5-895F-86466000C410}" srcId="{5E16C248-7052-4F3E-AD3D-F7CD830C2BD4}" destId="{C26BE2BB-A7CE-4390-A6E4-C6801567B6B8}" srcOrd="0" destOrd="0" parTransId="{1424B673-00C2-4512-AEA8-DA73B2F4C24B}" sibTransId="{FC6AF63E-9E9A-4560-8E15-BF808A2E4BE2}"/>
    <dgm:cxn modelId="{DD57EE6C-7A1D-47AF-B5D0-50A4F35E3B87}" srcId="{5E16C248-7052-4F3E-AD3D-F7CD830C2BD4}" destId="{0938B628-5435-437B-96B9-B6D850F41FE7}" srcOrd="1" destOrd="0" parTransId="{2C151EB5-6D02-4AFC-9A84-C933203D709C}" sibTransId="{4C93332A-C769-46A5-83B9-1289E7F73D87}"/>
    <dgm:cxn modelId="{4113384F-6D37-44DB-BEBD-15235F1A392A}" srcId="{5E16C248-7052-4F3E-AD3D-F7CD830C2BD4}" destId="{CB9623C4-A560-4E5A-880E-543ADAB59FE8}" srcOrd="2" destOrd="0" parTransId="{197496EC-5134-4193-9560-A4EFF9B724C8}" sibTransId="{99963257-1CEC-453A-A6C7-0D0D4B55C9CA}"/>
    <dgm:cxn modelId="{73C5F578-1D17-4518-BF0A-12DFC1C737AC}" type="presOf" srcId="{5E16C248-7052-4F3E-AD3D-F7CD830C2BD4}" destId="{E4F8C77A-1415-41A4-AA4E-BC82A64441C1}" srcOrd="0" destOrd="0" presId="urn:microsoft.com/office/officeart/2005/8/layout/vList2"/>
    <dgm:cxn modelId="{C6BE9AA3-C8A0-4824-89C9-4B1D687F9CA1}" type="presOf" srcId="{CB9623C4-A560-4E5A-880E-543ADAB59FE8}" destId="{0ED15415-E1E8-4DBF-B060-E1B494B6AA84}" srcOrd="0" destOrd="0" presId="urn:microsoft.com/office/officeart/2005/8/layout/vList2"/>
    <dgm:cxn modelId="{FD591BA5-6BF2-4A7A-8095-89A8E9EDCDDA}" type="presOf" srcId="{F85E2635-272B-4EA2-B105-4C1EAA96F84E}" destId="{F5180C8D-E61F-46BE-A806-07EF90E8D0FA}" srcOrd="0" destOrd="0" presId="urn:microsoft.com/office/officeart/2005/8/layout/vList2"/>
    <dgm:cxn modelId="{1F19AE91-C667-4928-9DBC-58A648B4AB0B}" type="presParOf" srcId="{E4F8C77A-1415-41A4-AA4E-BC82A64441C1}" destId="{D5CC25F6-ABA9-489A-87F6-38B0B62A2593}" srcOrd="0" destOrd="0" presId="urn:microsoft.com/office/officeart/2005/8/layout/vList2"/>
    <dgm:cxn modelId="{8B79D86B-FDD1-44BC-9E20-29FC3C08E47D}" type="presParOf" srcId="{E4F8C77A-1415-41A4-AA4E-BC82A64441C1}" destId="{9483AA34-2A88-4836-9794-7C521045E0E1}" srcOrd="1" destOrd="0" presId="urn:microsoft.com/office/officeart/2005/8/layout/vList2"/>
    <dgm:cxn modelId="{19FB91EC-0931-43B7-A8C0-D974FE1CAEB3}" type="presParOf" srcId="{E4F8C77A-1415-41A4-AA4E-BC82A64441C1}" destId="{CD47FDC7-42C8-4EA3-819A-5004F33A0BBA}" srcOrd="2" destOrd="0" presId="urn:microsoft.com/office/officeart/2005/8/layout/vList2"/>
    <dgm:cxn modelId="{DB151C70-F248-461C-9FFC-DC80D6E7B6A6}" type="presParOf" srcId="{E4F8C77A-1415-41A4-AA4E-BC82A64441C1}" destId="{8BB73130-D180-45E7-AEF7-CE82DEDF1075}" srcOrd="3" destOrd="0" presId="urn:microsoft.com/office/officeart/2005/8/layout/vList2"/>
    <dgm:cxn modelId="{C6B9AE68-0168-4EC9-B843-93845D0DF46E}" type="presParOf" srcId="{E4F8C77A-1415-41A4-AA4E-BC82A64441C1}" destId="{0ED15415-E1E8-4DBF-B060-E1B494B6AA84}" srcOrd="4" destOrd="0" presId="urn:microsoft.com/office/officeart/2005/8/layout/vList2"/>
    <dgm:cxn modelId="{C1E728C1-4717-43E7-B068-B08331E70773}" type="presParOf" srcId="{E4F8C77A-1415-41A4-AA4E-BC82A64441C1}" destId="{E978689A-547C-4BB2-A9AD-7C46BAE584F0}" srcOrd="5" destOrd="0" presId="urn:microsoft.com/office/officeart/2005/8/layout/vList2"/>
    <dgm:cxn modelId="{C3E2CAAC-2DC7-431B-9344-B4BE76EBA6DA}" type="presParOf" srcId="{E4F8C77A-1415-41A4-AA4E-BC82A64441C1}" destId="{F5180C8D-E61F-46BE-A806-07EF90E8D0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A4062D-3EB1-4CB4-8094-49F8E253ACB1}" type="doc">
      <dgm:prSet loTypeId="urn:microsoft.com/office/officeart/2008/layout/LinedList" loCatId="list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ED31547-823D-4896-B210-5924F5FD8833}">
      <dgm:prSet/>
      <dgm:spPr/>
      <dgm:t>
        <a:bodyPr/>
        <a:lstStyle/>
        <a:p>
          <a:r>
            <a:rPr lang="en-US" dirty="0"/>
            <a:t>Lack of Experience</a:t>
          </a:r>
        </a:p>
      </dgm:t>
    </dgm:pt>
    <dgm:pt modelId="{E36B7D94-7232-4B37-9259-F7782191C6B1}" type="parTrans" cxnId="{5656396E-EF87-41D6-8C54-A8D117683432}">
      <dgm:prSet/>
      <dgm:spPr/>
      <dgm:t>
        <a:bodyPr/>
        <a:lstStyle/>
        <a:p>
          <a:endParaRPr lang="en-US"/>
        </a:p>
      </dgm:t>
    </dgm:pt>
    <dgm:pt modelId="{2F34E76D-D9F1-45C5-BC93-CAB905A63E1C}" type="sibTrans" cxnId="{5656396E-EF87-41D6-8C54-A8D117683432}">
      <dgm:prSet/>
      <dgm:spPr/>
      <dgm:t>
        <a:bodyPr/>
        <a:lstStyle/>
        <a:p>
          <a:endParaRPr lang="en-US"/>
        </a:p>
      </dgm:t>
    </dgm:pt>
    <dgm:pt modelId="{7FDF02C8-60AA-48AC-A35B-A50CD9BB9A61}">
      <dgm:prSet/>
      <dgm:spPr/>
      <dgm:t>
        <a:bodyPr/>
        <a:lstStyle/>
        <a:p>
          <a:r>
            <a:rPr lang="en-US" dirty="0"/>
            <a:t>General Awareness                        </a:t>
          </a:r>
        </a:p>
      </dgm:t>
    </dgm:pt>
    <dgm:pt modelId="{2EF88C88-7F05-46D5-9D05-DD03FC1F4C7E}" type="parTrans" cxnId="{5F29AA48-4015-43C8-9EF3-CD931E79CDAF}">
      <dgm:prSet/>
      <dgm:spPr/>
      <dgm:t>
        <a:bodyPr/>
        <a:lstStyle/>
        <a:p>
          <a:endParaRPr lang="en-US"/>
        </a:p>
      </dgm:t>
    </dgm:pt>
    <dgm:pt modelId="{41DE97C0-71D2-4F30-95C9-611B25808298}" type="sibTrans" cxnId="{5F29AA48-4015-43C8-9EF3-CD931E79CDAF}">
      <dgm:prSet/>
      <dgm:spPr/>
      <dgm:t>
        <a:bodyPr/>
        <a:lstStyle/>
        <a:p>
          <a:endParaRPr lang="en-US"/>
        </a:p>
      </dgm:t>
    </dgm:pt>
    <dgm:pt modelId="{41A86ADD-91AA-4FC9-B826-71C1775BC0FA}" type="pres">
      <dgm:prSet presAssocID="{12A4062D-3EB1-4CB4-8094-49F8E253ACB1}" presName="vert0" presStyleCnt="0">
        <dgm:presLayoutVars>
          <dgm:dir/>
          <dgm:animOne val="branch"/>
          <dgm:animLvl val="lvl"/>
        </dgm:presLayoutVars>
      </dgm:prSet>
      <dgm:spPr/>
    </dgm:pt>
    <dgm:pt modelId="{FA607E23-F67F-4BEB-917B-F580BE640CD1}" type="pres">
      <dgm:prSet presAssocID="{3ED31547-823D-4896-B210-5924F5FD8833}" presName="thickLine" presStyleLbl="alignNode1" presStyleIdx="0" presStyleCnt="2"/>
      <dgm:spPr/>
    </dgm:pt>
    <dgm:pt modelId="{6E21C207-4702-4955-B157-C88232787D2B}" type="pres">
      <dgm:prSet presAssocID="{3ED31547-823D-4896-B210-5924F5FD8833}" presName="horz1" presStyleCnt="0"/>
      <dgm:spPr/>
    </dgm:pt>
    <dgm:pt modelId="{EB15B17B-C22B-4A29-8BAA-DD5CA14EE73A}" type="pres">
      <dgm:prSet presAssocID="{3ED31547-823D-4896-B210-5924F5FD8833}" presName="tx1" presStyleLbl="revTx" presStyleIdx="0" presStyleCnt="2"/>
      <dgm:spPr/>
    </dgm:pt>
    <dgm:pt modelId="{9A1E2F2D-22C9-4F4F-923C-DB2445051C38}" type="pres">
      <dgm:prSet presAssocID="{3ED31547-823D-4896-B210-5924F5FD8833}" presName="vert1" presStyleCnt="0"/>
      <dgm:spPr/>
    </dgm:pt>
    <dgm:pt modelId="{D12FA582-A30E-4D71-B1A1-D19869C9294A}" type="pres">
      <dgm:prSet presAssocID="{7FDF02C8-60AA-48AC-A35B-A50CD9BB9A61}" presName="thickLine" presStyleLbl="alignNode1" presStyleIdx="1" presStyleCnt="2"/>
      <dgm:spPr/>
    </dgm:pt>
    <dgm:pt modelId="{A472422E-2C5A-4216-B31B-D277D1DA32D9}" type="pres">
      <dgm:prSet presAssocID="{7FDF02C8-60AA-48AC-A35B-A50CD9BB9A61}" presName="horz1" presStyleCnt="0"/>
      <dgm:spPr/>
    </dgm:pt>
    <dgm:pt modelId="{9F71090F-112C-45E7-B55D-A27987046A33}" type="pres">
      <dgm:prSet presAssocID="{7FDF02C8-60AA-48AC-A35B-A50CD9BB9A61}" presName="tx1" presStyleLbl="revTx" presStyleIdx="1" presStyleCnt="2"/>
      <dgm:spPr/>
    </dgm:pt>
    <dgm:pt modelId="{7E4C4123-181B-4DB8-9F37-9D8123DEB0A5}" type="pres">
      <dgm:prSet presAssocID="{7FDF02C8-60AA-48AC-A35B-A50CD9BB9A61}" presName="vert1" presStyleCnt="0"/>
      <dgm:spPr/>
    </dgm:pt>
  </dgm:ptLst>
  <dgm:cxnLst>
    <dgm:cxn modelId="{1DBC4C21-C0C8-44C5-9A7F-98741D09FED2}" type="presOf" srcId="{12A4062D-3EB1-4CB4-8094-49F8E253ACB1}" destId="{41A86ADD-91AA-4FC9-B826-71C1775BC0FA}" srcOrd="0" destOrd="0" presId="urn:microsoft.com/office/officeart/2008/layout/LinedList"/>
    <dgm:cxn modelId="{5F29AA48-4015-43C8-9EF3-CD931E79CDAF}" srcId="{12A4062D-3EB1-4CB4-8094-49F8E253ACB1}" destId="{7FDF02C8-60AA-48AC-A35B-A50CD9BB9A61}" srcOrd="1" destOrd="0" parTransId="{2EF88C88-7F05-46D5-9D05-DD03FC1F4C7E}" sibTransId="{41DE97C0-71D2-4F30-95C9-611B25808298}"/>
    <dgm:cxn modelId="{5656396E-EF87-41D6-8C54-A8D117683432}" srcId="{12A4062D-3EB1-4CB4-8094-49F8E253ACB1}" destId="{3ED31547-823D-4896-B210-5924F5FD8833}" srcOrd="0" destOrd="0" parTransId="{E36B7D94-7232-4B37-9259-F7782191C6B1}" sibTransId="{2F34E76D-D9F1-45C5-BC93-CAB905A63E1C}"/>
    <dgm:cxn modelId="{3DC657A8-A9CE-4123-87EA-28FAA5AC9DE4}" type="presOf" srcId="{3ED31547-823D-4896-B210-5924F5FD8833}" destId="{EB15B17B-C22B-4A29-8BAA-DD5CA14EE73A}" srcOrd="0" destOrd="0" presId="urn:microsoft.com/office/officeart/2008/layout/LinedList"/>
    <dgm:cxn modelId="{E520E8B4-C065-4A54-99A4-E8F930EE7357}" type="presOf" srcId="{7FDF02C8-60AA-48AC-A35B-A50CD9BB9A61}" destId="{9F71090F-112C-45E7-B55D-A27987046A33}" srcOrd="0" destOrd="0" presId="urn:microsoft.com/office/officeart/2008/layout/LinedList"/>
    <dgm:cxn modelId="{B15609C0-248B-490E-B344-F7738406329A}" type="presParOf" srcId="{41A86ADD-91AA-4FC9-B826-71C1775BC0FA}" destId="{FA607E23-F67F-4BEB-917B-F580BE640CD1}" srcOrd="0" destOrd="0" presId="urn:microsoft.com/office/officeart/2008/layout/LinedList"/>
    <dgm:cxn modelId="{1E8E068C-294C-466B-B7F4-F25C6F3CAEE8}" type="presParOf" srcId="{41A86ADD-91AA-4FC9-B826-71C1775BC0FA}" destId="{6E21C207-4702-4955-B157-C88232787D2B}" srcOrd="1" destOrd="0" presId="urn:microsoft.com/office/officeart/2008/layout/LinedList"/>
    <dgm:cxn modelId="{5DBC2233-4D1C-4B46-8173-8621C9496279}" type="presParOf" srcId="{6E21C207-4702-4955-B157-C88232787D2B}" destId="{EB15B17B-C22B-4A29-8BAA-DD5CA14EE73A}" srcOrd="0" destOrd="0" presId="urn:microsoft.com/office/officeart/2008/layout/LinedList"/>
    <dgm:cxn modelId="{A1D490E6-89EB-4263-AA13-3765ACD5A2F8}" type="presParOf" srcId="{6E21C207-4702-4955-B157-C88232787D2B}" destId="{9A1E2F2D-22C9-4F4F-923C-DB2445051C38}" srcOrd="1" destOrd="0" presId="urn:microsoft.com/office/officeart/2008/layout/LinedList"/>
    <dgm:cxn modelId="{8829A720-E48B-45D2-8B87-4DF2E197AF87}" type="presParOf" srcId="{41A86ADD-91AA-4FC9-B826-71C1775BC0FA}" destId="{D12FA582-A30E-4D71-B1A1-D19869C9294A}" srcOrd="2" destOrd="0" presId="urn:microsoft.com/office/officeart/2008/layout/LinedList"/>
    <dgm:cxn modelId="{8B95D842-0E02-42D2-8217-A0D891181777}" type="presParOf" srcId="{41A86ADD-91AA-4FC9-B826-71C1775BC0FA}" destId="{A472422E-2C5A-4216-B31B-D277D1DA32D9}" srcOrd="3" destOrd="0" presId="urn:microsoft.com/office/officeart/2008/layout/LinedList"/>
    <dgm:cxn modelId="{AC707E66-A513-4151-873E-AC3BDAB572CD}" type="presParOf" srcId="{A472422E-2C5A-4216-B31B-D277D1DA32D9}" destId="{9F71090F-112C-45E7-B55D-A27987046A33}" srcOrd="0" destOrd="0" presId="urn:microsoft.com/office/officeart/2008/layout/LinedList"/>
    <dgm:cxn modelId="{DE606ABE-6573-402F-A2D4-6BBE35E03E41}" type="presParOf" srcId="{A472422E-2C5A-4216-B31B-D277D1DA32D9}" destId="{7E4C4123-181B-4DB8-9F37-9D8123DEB0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59340AB-6C8D-4EAC-A4CA-4F7D8296AC80}" type="doc">
      <dgm:prSet loTypeId="urn:microsoft.com/office/officeart/2008/layout/BendingPictureCaptionList" loCatId="picture" qsTypeId="urn:microsoft.com/office/officeart/2005/8/quickstyle/simple1" qsCatId="simple" csTypeId="urn:microsoft.com/office/officeart/2005/8/colors/accent1_2" csCatId="accent1" phldr="1"/>
      <dgm:spPr/>
    </dgm:pt>
    <dgm:pt modelId="{FE8498D1-C51F-4136-877C-0D32F798D265}">
      <dgm:prSet phldrT="[Text]"/>
      <dgm:spPr/>
      <dgm:t>
        <a:bodyPr/>
        <a:lstStyle/>
        <a:p>
          <a:r>
            <a:rPr lang="en-GB" dirty="0"/>
            <a:t>Conclusion</a:t>
          </a:r>
        </a:p>
      </dgm:t>
    </dgm:pt>
    <dgm:pt modelId="{85C09DAA-CCC2-41E9-96AA-126E08BA88E8}" type="parTrans" cxnId="{F5EC3A16-433E-44BB-BB24-5F1D0109D67E}">
      <dgm:prSet/>
      <dgm:spPr/>
      <dgm:t>
        <a:bodyPr/>
        <a:lstStyle/>
        <a:p>
          <a:endParaRPr lang="en-GB"/>
        </a:p>
      </dgm:t>
    </dgm:pt>
    <dgm:pt modelId="{257A1994-6042-45E3-A2F6-66CCADB41DA7}" type="sibTrans" cxnId="{F5EC3A16-433E-44BB-BB24-5F1D0109D67E}">
      <dgm:prSet/>
      <dgm:spPr/>
      <dgm:t>
        <a:bodyPr/>
        <a:lstStyle/>
        <a:p>
          <a:endParaRPr lang="en-GB"/>
        </a:p>
      </dgm:t>
    </dgm:pt>
    <dgm:pt modelId="{6B5D2EBD-345F-47BE-BFE8-366FCD53AB72}" type="pres">
      <dgm:prSet presAssocID="{D59340AB-6C8D-4EAC-A4CA-4F7D8296AC80}" presName="Name0" presStyleCnt="0">
        <dgm:presLayoutVars>
          <dgm:dir/>
          <dgm:resizeHandles val="exact"/>
        </dgm:presLayoutVars>
      </dgm:prSet>
      <dgm:spPr/>
    </dgm:pt>
    <dgm:pt modelId="{FA72E700-007B-4B2F-89C1-79C5EE56559A}" type="pres">
      <dgm:prSet presAssocID="{FE8498D1-C51F-4136-877C-0D32F798D265}" presName="composite" presStyleCnt="0"/>
      <dgm:spPr/>
    </dgm:pt>
    <dgm:pt modelId="{8CCCE8E6-5E8C-4157-9BA9-4C0598C27F5A}" type="pres">
      <dgm:prSet presAssocID="{FE8498D1-C51F-4136-877C-0D32F798D265}" presName="rect1" presStyleLbl="bgImgPlac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3000" r="-3000"/>
          </a:stretch>
        </a:blipFill>
      </dgm:spPr>
      <dgm:extLst>
        <a:ext uri="{E40237B7-FDA0-4F09-8148-C483321AD2D9}">
          <dgm14:cNvPr xmlns:dgm14="http://schemas.microsoft.com/office/drawing/2010/diagram" id="0" name="" descr="A living room with a couch and a coffee table&#10;&#10;Description automatically generated with medium confidence">
            <a:extLst>
              <a:ext uri="{FF2B5EF4-FFF2-40B4-BE49-F238E27FC236}">
                <a16:creationId xmlns:a16="http://schemas.microsoft.com/office/drawing/2014/main" id="{CDE7EE9E-CA68-41E5-A0BC-EFFF5AF78A34}"/>
              </a:ext>
            </a:extLst>
          </dgm14:cNvPr>
        </a:ext>
      </dgm:extLst>
    </dgm:pt>
    <dgm:pt modelId="{0DAA811B-000E-4B6B-94A7-29ABD0166277}" type="pres">
      <dgm:prSet presAssocID="{FE8498D1-C51F-4136-877C-0D32F798D265}" presName="wedgeRectCallout1" presStyleLbl="node1" presStyleIdx="0" presStyleCnt="1" custLinFactNeighborX="1286" custLinFactNeighborY="-2224">
        <dgm:presLayoutVars>
          <dgm:bulletEnabled val="1"/>
        </dgm:presLayoutVars>
      </dgm:prSet>
      <dgm:spPr/>
    </dgm:pt>
  </dgm:ptLst>
  <dgm:cxnLst>
    <dgm:cxn modelId="{F5EC3A16-433E-44BB-BB24-5F1D0109D67E}" srcId="{D59340AB-6C8D-4EAC-A4CA-4F7D8296AC80}" destId="{FE8498D1-C51F-4136-877C-0D32F798D265}" srcOrd="0" destOrd="0" parTransId="{85C09DAA-CCC2-41E9-96AA-126E08BA88E8}" sibTransId="{257A1994-6042-45E3-A2F6-66CCADB41DA7}"/>
    <dgm:cxn modelId="{F1FA5D94-F945-436D-907A-6E67EC277A9A}" type="presOf" srcId="{FE8498D1-C51F-4136-877C-0D32F798D265}" destId="{0DAA811B-000E-4B6B-94A7-29ABD0166277}" srcOrd="0" destOrd="0" presId="urn:microsoft.com/office/officeart/2008/layout/BendingPictureCaptionList"/>
    <dgm:cxn modelId="{BBB7FFB9-D1CA-40A7-BC81-19D99A9F5E8C}" type="presOf" srcId="{D59340AB-6C8D-4EAC-A4CA-4F7D8296AC80}" destId="{6B5D2EBD-345F-47BE-BFE8-366FCD53AB72}" srcOrd="0" destOrd="0" presId="urn:microsoft.com/office/officeart/2008/layout/BendingPictureCaptionList"/>
    <dgm:cxn modelId="{71779AAB-3EE8-4C0F-BD7C-9FFFF8FDBDD1}" type="presParOf" srcId="{6B5D2EBD-345F-47BE-BFE8-366FCD53AB72}" destId="{FA72E700-007B-4B2F-89C1-79C5EE56559A}" srcOrd="0" destOrd="0" presId="urn:microsoft.com/office/officeart/2008/layout/BendingPictureCaptionList"/>
    <dgm:cxn modelId="{DB37639E-FEDC-4166-BF5A-D12E665380E4}" type="presParOf" srcId="{FA72E700-007B-4B2F-89C1-79C5EE56559A}" destId="{8CCCE8E6-5E8C-4157-9BA9-4C0598C27F5A}" srcOrd="0" destOrd="0" presId="urn:microsoft.com/office/officeart/2008/layout/BendingPictureCaptionList"/>
    <dgm:cxn modelId="{A52446B0-0582-4D79-8820-B4EF2E11B495}" type="presParOf" srcId="{FA72E700-007B-4B2F-89C1-79C5EE56559A}" destId="{0DAA811B-000E-4B6B-94A7-29ABD0166277}" srcOrd="1" destOrd="0" presId="urn:microsoft.com/office/officeart/2008/layout/BendingPictureCa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CAD5FCD-FCCD-4F0C-88B6-7E0811644E6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205C2FC-F628-4D1E-966E-14E98BFB994E}">
      <dgm:prSet/>
      <dgm:spPr/>
      <dgm:t>
        <a:bodyPr/>
        <a:lstStyle/>
        <a:p>
          <a:r>
            <a:rPr lang="en-GB"/>
            <a:t>B</a:t>
          </a:r>
          <a:r>
            <a:rPr lang="en-GB" b="0" i="0"/>
            <a:t>estaccreditedcolleges (2021) </a:t>
          </a:r>
          <a:r>
            <a:rPr lang="en-GB" b="0" i="1"/>
            <a:t>Furniture Designer: Job Description, Duties and Requirements</a:t>
          </a:r>
          <a:r>
            <a:rPr lang="en-GB" b="0" i="0"/>
            <a:t>.  Available at: https://bestaccreditedcolleges.org/articles/furniture-designer-job-description-duties-and-requirements.html (Accessed: 9 April 2022).</a:t>
          </a:r>
          <a:endParaRPr lang="en-US"/>
        </a:p>
      </dgm:t>
    </dgm:pt>
    <dgm:pt modelId="{A8749E5F-4E6F-4F80-AAB6-8A3D735A939D}" type="parTrans" cxnId="{FCCA0F5B-0DB9-432B-9DEF-69BBEE3A00F1}">
      <dgm:prSet/>
      <dgm:spPr/>
      <dgm:t>
        <a:bodyPr/>
        <a:lstStyle/>
        <a:p>
          <a:endParaRPr lang="en-US"/>
        </a:p>
      </dgm:t>
    </dgm:pt>
    <dgm:pt modelId="{8AB61FDD-6FE9-48F6-9F40-4B9B5CC1E8E6}" type="sibTrans" cxnId="{FCCA0F5B-0DB9-432B-9DEF-69BBEE3A00F1}">
      <dgm:prSet/>
      <dgm:spPr/>
      <dgm:t>
        <a:bodyPr/>
        <a:lstStyle/>
        <a:p>
          <a:endParaRPr lang="en-US"/>
        </a:p>
      </dgm:t>
    </dgm:pt>
    <dgm:pt modelId="{467BCE0C-CEB0-4074-BE23-596100EBE705}">
      <dgm:prSet/>
      <dgm:spPr/>
      <dgm:t>
        <a:bodyPr/>
        <a:lstStyle/>
        <a:p>
          <a:r>
            <a:rPr lang="en-GB" b="0" i="0"/>
            <a:t>Creativepool (2021). </a:t>
          </a:r>
          <a:r>
            <a:rPr lang="en-GB" b="0" i="1"/>
            <a:t>Job Description: Furniture Designer</a:t>
          </a:r>
          <a:r>
            <a:rPr lang="en-GB" b="0" i="0"/>
            <a:t>.  Available at: https://creativepool.com/articles/jobdescriptions/job-description-furniture-designer (Accessed: 9 April 2022).</a:t>
          </a:r>
          <a:endParaRPr lang="en-US"/>
        </a:p>
      </dgm:t>
    </dgm:pt>
    <dgm:pt modelId="{5B51CD8E-2AD2-4D31-84F6-AAB5BECF78BD}" type="parTrans" cxnId="{E5ECCAFC-5B0E-408D-802E-4D0F865497A5}">
      <dgm:prSet/>
      <dgm:spPr/>
      <dgm:t>
        <a:bodyPr/>
        <a:lstStyle/>
        <a:p>
          <a:endParaRPr lang="en-US"/>
        </a:p>
      </dgm:t>
    </dgm:pt>
    <dgm:pt modelId="{47C01C51-AC28-461C-9130-A7690B7B8FB9}" type="sibTrans" cxnId="{E5ECCAFC-5B0E-408D-802E-4D0F865497A5}">
      <dgm:prSet/>
      <dgm:spPr/>
      <dgm:t>
        <a:bodyPr/>
        <a:lstStyle/>
        <a:p>
          <a:endParaRPr lang="en-US"/>
        </a:p>
      </dgm:t>
    </dgm:pt>
    <dgm:pt modelId="{C45F7EAD-A694-4DA8-8636-C9EB20DCE324}">
      <dgm:prSet/>
      <dgm:spPr/>
      <dgm:t>
        <a:bodyPr/>
        <a:lstStyle/>
        <a:p>
          <a:r>
            <a:rPr lang="en-GB" b="0" i="0" dirty="0"/>
            <a:t>Indeed Editorial Team ed. (2021). </a:t>
          </a:r>
          <a:r>
            <a:rPr lang="en-GB" b="0" i="1" dirty="0"/>
            <a:t>How To Become a Furniture Designer</a:t>
          </a:r>
          <a:r>
            <a:rPr lang="en-GB" b="0" i="0" dirty="0"/>
            <a:t>. Indeed.com. Available at: https://www.indeed.com/career-advice/finding-a-job/how-to-become-furniture-designer (Accessed: 9 April 2022).</a:t>
          </a:r>
          <a:endParaRPr lang="en-US" dirty="0"/>
        </a:p>
      </dgm:t>
    </dgm:pt>
    <dgm:pt modelId="{5FFD8089-2D25-43E2-9050-CF382EFE0384}" type="parTrans" cxnId="{1978FD2F-A4C9-470D-AC1E-911E3FFC4AB7}">
      <dgm:prSet/>
      <dgm:spPr/>
      <dgm:t>
        <a:bodyPr/>
        <a:lstStyle/>
        <a:p>
          <a:endParaRPr lang="en-US"/>
        </a:p>
      </dgm:t>
    </dgm:pt>
    <dgm:pt modelId="{2E2DC9DE-58CA-4CB5-AC5B-EFC0FC9EE3CA}" type="sibTrans" cxnId="{1978FD2F-A4C9-470D-AC1E-911E3FFC4AB7}">
      <dgm:prSet/>
      <dgm:spPr/>
      <dgm:t>
        <a:bodyPr/>
        <a:lstStyle/>
        <a:p>
          <a:endParaRPr lang="en-US"/>
        </a:p>
      </dgm:t>
    </dgm:pt>
    <dgm:pt modelId="{116FF2F0-499E-4B26-9F57-DDB4936EE95A}">
      <dgm:prSet/>
      <dgm:spPr/>
      <dgm:t>
        <a:bodyPr/>
        <a:lstStyle/>
        <a:p>
          <a:r>
            <a:rPr lang="en-GB" b="0" i="0"/>
            <a:t>‌</a:t>
          </a:r>
          <a:endParaRPr lang="en-US"/>
        </a:p>
      </dgm:t>
    </dgm:pt>
    <dgm:pt modelId="{5D61B200-1A7E-41B6-B9AD-4ACE65D5A48C}" type="parTrans" cxnId="{A7CAA668-049F-4337-AEC6-EF11905569D8}">
      <dgm:prSet/>
      <dgm:spPr/>
      <dgm:t>
        <a:bodyPr/>
        <a:lstStyle/>
        <a:p>
          <a:endParaRPr lang="en-US"/>
        </a:p>
      </dgm:t>
    </dgm:pt>
    <dgm:pt modelId="{2DACA63D-DAA0-4D7B-99C7-2C5DF111B9B6}" type="sibTrans" cxnId="{A7CAA668-049F-4337-AEC6-EF11905569D8}">
      <dgm:prSet/>
      <dgm:spPr/>
      <dgm:t>
        <a:bodyPr/>
        <a:lstStyle/>
        <a:p>
          <a:endParaRPr lang="en-US"/>
        </a:p>
      </dgm:t>
    </dgm:pt>
    <dgm:pt modelId="{02030EB5-D02B-40E4-BF32-3C73D7D48263}" type="pres">
      <dgm:prSet presAssocID="{CCAD5FCD-FCCD-4F0C-88B6-7E0811644E6E}" presName="vert0" presStyleCnt="0">
        <dgm:presLayoutVars>
          <dgm:dir/>
          <dgm:animOne val="branch"/>
          <dgm:animLvl val="lvl"/>
        </dgm:presLayoutVars>
      </dgm:prSet>
      <dgm:spPr/>
    </dgm:pt>
    <dgm:pt modelId="{F2391364-14C2-45AC-ACE3-BAAA6D2D480B}" type="pres">
      <dgm:prSet presAssocID="{1205C2FC-F628-4D1E-966E-14E98BFB994E}" presName="thickLine" presStyleLbl="alignNode1" presStyleIdx="0" presStyleCnt="4"/>
      <dgm:spPr/>
    </dgm:pt>
    <dgm:pt modelId="{F4263267-48DB-47F1-82D0-F6480BB4A349}" type="pres">
      <dgm:prSet presAssocID="{1205C2FC-F628-4D1E-966E-14E98BFB994E}" presName="horz1" presStyleCnt="0"/>
      <dgm:spPr/>
    </dgm:pt>
    <dgm:pt modelId="{77F7FC1D-3714-4BB0-BA0A-528D51733A10}" type="pres">
      <dgm:prSet presAssocID="{1205C2FC-F628-4D1E-966E-14E98BFB994E}" presName="tx1" presStyleLbl="revTx" presStyleIdx="0" presStyleCnt="4"/>
      <dgm:spPr/>
    </dgm:pt>
    <dgm:pt modelId="{35E2A6A1-B091-4A7D-8DF3-ED963DEA6C14}" type="pres">
      <dgm:prSet presAssocID="{1205C2FC-F628-4D1E-966E-14E98BFB994E}" presName="vert1" presStyleCnt="0"/>
      <dgm:spPr/>
    </dgm:pt>
    <dgm:pt modelId="{61243E25-D63B-4B6D-B47F-BD882B3742C2}" type="pres">
      <dgm:prSet presAssocID="{467BCE0C-CEB0-4074-BE23-596100EBE705}" presName="thickLine" presStyleLbl="alignNode1" presStyleIdx="1" presStyleCnt="4"/>
      <dgm:spPr/>
    </dgm:pt>
    <dgm:pt modelId="{C374D381-8E92-4B1A-ACA1-46C311A64006}" type="pres">
      <dgm:prSet presAssocID="{467BCE0C-CEB0-4074-BE23-596100EBE705}" presName="horz1" presStyleCnt="0"/>
      <dgm:spPr/>
    </dgm:pt>
    <dgm:pt modelId="{7755FFA5-76AC-4FF2-9D0C-32669407C3C6}" type="pres">
      <dgm:prSet presAssocID="{467BCE0C-CEB0-4074-BE23-596100EBE705}" presName="tx1" presStyleLbl="revTx" presStyleIdx="1" presStyleCnt="4"/>
      <dgm:spPr/>
    </dgm:pt>
    <dgm:pt modelId="{401EBE4F-6897-4B44-9553-376D9F8BCA62}" type="pres">
      <dgm:prSet presAssocID="{467BCE0C-CEB0-4074-BE23-596100EBE705}" presName="vert1" presStyleCnt="0"/>
      <dgm:spPr/>
    </dgm:pt>
    <dgm:pt modelId="{0216143C-DE0F-434A-B470-BA45BE19890C}" type="pres">
      <dgm:prSet presAssocID="{C45F7EAD-A694-4DA8-8636-C9EB20DCE324}" presName="thickLine" presStyleLbl="alignNode1" presStyleIdx="2" presStyleCnt="4"/>
      <dgm:spPr/>
    </dgm:pt>
    <dgm:pt modelId="{309BB8ED-4643-46EA-B46C-C43C31D4FBA9}" type="pres">
      <dgm:prSet presAssocID="{C45F7EAD-A694-4DA8-8636-C9EB20DCE324}" presName="horz1" presStyleCnt="0"/>
      <dgm:spPr/>
    </dgm:pt>
    <dgm:pt modelId="{015709E2-0364-4620-A0FA-C33419ABC82B}" type="pres">
      <dgm:prSet presAssocID="{C45F7EAD-A694-4DA8-8636-C9EB20DCE324}" presName="tx1" presStyleLbl="revTx" presStyleIdx="2" presStyleCnt="4"/>
      <dgm:spPr/>
    </dgm:pt>
    <dgm:pt modelId="{0D71E426-869E-473B-864B-DAB7ADDECC0B}" type="pres">
      <dgm:prSet presAssocID="{C45F7EAD-A694-4DA8-8636-C9EB20DCE324}" presName="vert1" presStyleCnt="0"/>
      <dgm:spPr/>
    </dgm:pt>
    <dgm:pt modelId="{3F24F3DF-EF40-4F32-9DD8-29DE83EB1B9D}" type="pres">
      <dgm:prSet presAssocID="{116FF2F0-499E-4B26-9F57-DDB4936EE95A}" presName="thickLine" presStyleLbl="alignNode1" presStyleIdx="3" presStyleCnt="4"/>
      <dgm:spPr/>
    </dgm:pt>
    <dgm:pt modelId="{84DC818D-3943-4F1E-977D-E70D6706913A}" type="pres">
      <dgm:prSet presAssocID="{116FF2F0-499E-4B26-9F57-DDB4936EE95A}" presName="horz1" presStyleCnt="0"/>
      <dgm:spPr/>
    </dgm:pt>
    <dgm:pt modelId="{8DA142F5-8C77-4A7E-8B37-FFEAE9DAE7D1}" type="pres">
      <dgm:prSet presAssocID="{116FF2F0-499E-4B26-9F57-DDB4936EE95A}" presName="tx1" presStyleLbl="revTx" presStyleIdx="3" presStyleCnt="4"/>
      <dgm:spPr/>
    </dgm:pt>
    <dgm:pt modelId="{53CAC0FD-A22E-4996-BB53-3BEA02873DBB}" type="pres">
      <dgm:prSet presAssocID="{116FF2F0-499E-4B26-9F57-DDB4936EE95A}" presName="vert1" presStyleCnt="0"/>
      <dgm:spPr/>
    </dgm:pt>
  </dgm:ptLst>
  <dgm:cxnLst>
    <dgm:cxn modelId="{1978FD2F-A4C9-470D-AC1E-911E3FFC4AB7}" srcId="{CCAD5FCD-FCCD-4F0C-88B6-7E0811644E6E}" destId="{C45F7EAD-A694-4DA8-8636-C9EB20DCE324}" srcOrd="2" destOrd="0" parTransId="{5FFD8089-2D25-43E2-9050-CF382EFE0384}" sibTransId="{2E2DC9DE-58CA-4CB5-AC5B-EFC0FC9EE3CA}"/>
    <dgm:cxn modelId="{FCCA0F5B-0DB9-432B-9DEF-69BBEE3A00F1}" srcId="{CCAD5FCD-FCCD-4F0C-88B6-7E0811644E6E}" destId="{1205C2FC-F628-4D1E-966E-14E98BFB994E}" srcOrd="0" destOrd="0" parTransId="{A8749E5F-4E6F-4F80-AAB6-8A3D735A939D}" sibTransId="{8AB61FDD-6FE9-48F6-9F40-4B9B5CC1E8E6}"/>
    <dgm:cxn modelId="{A7CAA668-049F-4337-AEC6-EF11905569D8}" srcId="{CCAD5FCD-FCCD-4F0C-88B6-7E0811644E6E}" destId="{116FF2F0-499E-4B26-9F57-DDB4936EE95A}" srcOrd="3" destOrd="0" parTransId="{5D61B200-1A7E-41B6-B9AD-4ACE65D5A48C}" sibTransId="{2DACA63D-DAA0-4D7B-99C7-2C5DF111B9B6}"/>
    <dgm:cxn modelId="{A591BCA9-2308-4618-9518-41B53297EEDF}" type="presOf" srcId="{467BCE0C-CEB0-4074-BE23-596100EBE705}" destId="{7755FFA5-76AC-4FF2-9D0C-32669407C3C6}" srcOrd="0" destOrd="0" presId="urn:microsoft.com/office/officeart/2008/layout/LinedList"/>
    <dgm:cxn modelId="{8C38ADB1-19BB-43FC-819C-39952D50A237}" type="presOf" srcId="{1205C2FC-F628-4D1E-966E-14E98BFB994E}" destId="{77F7FC1D-3714-4BB0-BA0A-528D51733A10}" srcOrd="0" destOrd="0" presId="urn:microsoft.com/office/officeart/2008/layout/LinedList"/>
    <dgm:cxn modelId="{45A385CE-7652-44C1-A5F9-9EEF9160F0B7}" type="presOf" srcId="{C45F7EAD-A694-4DA8-8636-C9EB20DCE324}" destId="{015709E2-0364-4620-A0FA-C33419ABC82B}" srcOrd="0" destOrd="0" presId="urn:microsoft.com/office/officeart/2008/layout/LinedList"/>
    <dgm:cxn modelId="{F40FBBDB-E51B-49FE-A015-1886A3C8243B}" type="presOf" srcId="{116FF2F0-499E-4B26-9F57-DDB4936EE95A}" destId="{8DA142F5-8C77-4A7E-8B37-FFEAE9DAE7D1}" srcOrd="0" destOrd="0" presId="urn:microsoft.com/office/officeart/2008/layout/LinedList"/>
    <dgm:cxn modelId="{0A9340EF-DEA3-413B-9527-5F4F3B9C8DE5}" type="presOf" srcId="{CCAD5FCD-FCCD-4F0C-88B6-7E0811644E6E}" destId="{02030EB5-D02B-40E4-BF32-3C73D7D48263}" srcOrd="0" destOrd="0" presId="urn:microsoft.com/office/officeart/2008/layout/LinedList"/>
    <dgm:cxn modelId="{E5ECCAFC-5B0E-408D-802E-4D0F865497A5}" srcId="{CCAD5FCD-FCCD-4F0C-88B6-7E0811644E6E}" destId="{467BCE0C-CEB0-4074-BE23-596100EBE705}" srcOrd="1" destOrd="0" parTransId="{5B51CD8E-2AD2-4D31-84F6-AAB5BECF78BD}" sibTransId="{47C01C51-AC28-461C-9130-A7690B7B8FB9}"/>
    <dgm:cxn modelId="{B39D7CB4-C964-4F49-9BED-422D248BE4B6}" type="presParOf" srcId="{02030EB5-D02B-40E4-BF32-3C73D7D48263}" destId="{F2391364-14C2-45AC-ACE3-BAAA6D2D480B}" srcOrd="0" destOrd="0" presId="urn:microsoft.com/office/officeart/2008/layout/LinedList"/>
    <dgm:cxn modelId="{6680071A-BBC3-4CDA-B784-91588217B451}" type="presParOf" srcId="{02030EB5-D02B-40E4-BF32-3C73D7D48263}" destId="{F4263267-48DB-47F1-82D0-F6480BB4A349}" srcOrd="1" destOrd="0" presId="urn:microsoft.com/office/officeart/2008/layout/LinedList"/>
    <dgm:cxn modelId="{27024D39-5F72-42AE-97E2-77FCFA94247D}" type="presParOf" srcId="{F4263267-48DB-47F1-82D0-F6480BB4A349}" destId="{77F7FC1D-3714-4BB0-BA0A-528D51733A10}" srcOrd="0" destOrd="0" presId="urn:microsoft.com/office/officeart/2008/layout/LinedList"/>
    <dgm:cxn modelId="{5A62CAC4-DCFC-4C77-BDE7-B4B0E424A0AA}" type="presParOf" srcId="{F4263267-48DB-47F1-82D0-F6480BB4A349}" destId="{35E2A6A1-B091-4A7D-8DF3-ED963DEA6C14}" srcOrd="1" destOrd="0" presId="urn:microsoft.com/office/officeart/2008/layout/LinedList"/>
    <dgm:cxn modelId="{4DB1346B-688E-4D07-988C-16A212BDE43B}" type="presParOf" srcId="{02030EB5-D02B-40E4-BF32-3C73D7D48263}" destId="{61243E25-D63B-4B6D-B47F-BD882B3742C2}" srcOrd="2" destOrd="0" presId="urn:microsoft.com/office/officeart/2008/layout/LinedList"/>
    <dgm:cxn modelId="{83B50608-791D-4813-8ECC-8B3ECC61F4D6}" type="presParOf" srcId="{02030EB5-D02B-40E4-BF32-3C73D7D48263}" destId="{C374D381-8E92-4B1A-ACA1-46C311A64006}" srcOrd="3" destOrd="0" presId="urn:microsoft.com/office/officeart/2008/layout/LinedList"/>
    <dgm:cxn modelId="{4BDFADB7-FB79-4E87-9748-E5FDF0368747}" type="presParOf" srcId="{C374D381-8E92-4B1A-ACA1-46C311A64006}" destId="{7755FFA5-76AC-4FF2-9D0C-32669407C3C6}" srcOrd="0" destOrd="0" presId="urn:microsoft.com/office/officeart/2008/layout/LinedList"/>
    <dgm:cxn modelId="{929BF32F-4A35-40EC-A86C-8B8BA5B697CA}" type="presParOf" srcId="{C374D381-8E92-4B1A-ACA1-46C311A64006}" destId="{401EBE4F-6897-4B44-9553-376D9F8BCA62}" srcOrd="1" destOrd="0" presId="urn:microsoft.com/office/officeart/2008/layout/LinedList"/>
    <dgm:cxn modelId="{47C47E68-6ADF-4B42-A23F-3189450E294F}" type="presParOf" srcId="{02030EB5-D02B-40E4-BF32-3C73D7D48263}" destId="{0216143C-DE0F-434A-B470-BA45BE19890C}" srcOrd="4" destOrd="0" presId="urn:microsoft.com/office/officeart/2008/layout/LinedList"/>
    <dgm:cxn modelId="{6E058197-191E-4F2F-B3CA-EB5477A5B7A0}" type="presParOf" srcId="{02030EB5-D02B-40E4-BF32-3C73D7D48263}" destId="{309BB8ED-4643-46EA-B46C-C43C31D4FBA9}" srcOrd="5" destOrd="0" presId="urn:microsoft.com/office/officeart/2008/layout/LinedList"/>
    <dgm:cxn modelId="{63A56C83-8943-4473-88FC-147D6F63AFC8}" type="presParOf" srcId="{309BB8ED-4643-46EA-B46C-C43C31D4FBA9}" destId="{015709E2-0364-4620-A0FA-C33419ABC82B}" srcOrd="0" destOrd="0" presId="urn:microsoft.com/office/officeart/2008/layout/LinedList"/>
    <dgm:cxn modelId="{E244ABF4-F5EC-4272-914A-45C0768B939D}" type="presParOf" srcId="{309BB8ED-4643-46EA-B46C-C43C31D4FBA9}" destId="{0D71E426-869E-473B-864B-DAB7ADDECC0B}" srcOrd="1" destOrd="0" presId="urn:microsoft.com/office/officeart/2008/layout/LinedList"/>
    <dgm:cxn modelId="{1B72A869-231F-43B0-A1FF-69B78800123E}" type="presParOf" srcId="{02030EB5-D02B-40E4-BF32-3C73D7D48263}" destId="{3F24F3DF-EF40-4F32-9DD8-29DE83EB1B9D}" srcOrd="6" destOrd="0" presId="urn:microsoft.com/office/officeart/2008/layout/LinedList"/>
    <dgm:cxn modelId="{D3BEF684-272F-4A9E-8B0B-4FE3C49E67B5}" type="presParOf" srcId="{02030EB5-D02B-40E4-BF32-3C73D7D48263}" destId="{84DC818D-3943-4F1E-977D-E70D6706913A}" srcOrd="7" destOrd="0" presId="urn:microsoft.com/office/officeart/2008/layout/LinedList"/>
    <dgm:cxn modelId="{2474048D-FB21-4D84-94A9-B567C36CABFB}" type="presParOf" srcId="{84DC818D-3943-4F1E-977D-E70D6706913A}" destId="{8DA142F5-8C77-4A7E-8B37-FFEAE9DAE7D1}" srcOrd="0" destOrd="0" presId="urn:microsoft.com/office/officeart/2008/layout/LinedList"/>
    <dgm:cxn modelId="{967D2B8A-8452-4074-AC18-301254351E4C}" type="presParOf" srcId="{84DC818D-3943-4F1E-977D-E70D6706913A}" destId="{53CAC0FD-A22E-4996-BB53-3BEA02873DB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CD533-0B79-474E-BB8E-01F6DBD82A65}">
      <dsp:nvSpPr>
        <dsp:cNvPr id="0" name=""/>
        <dsp:cNvSpPr/>
      </dsp:nvSpPr>
      <dsp:spPr>
        <a:xfrm>
          <a:off x="0" y="2172"/>
          <a:ext cx="443164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1B0EA-157C-4880-B511-20741F651A52}">
      <dsp:nvSpPr>
        <dsp:cNvPr id="0" name=""/>
        <dsp:cNvSpPr/>
      </dsp:nvSpPr>
      <dsp:spPr>
        <a:xfrm>
          <a:off x="0" y="2172"/>
          <a:ext cx="4431642" cy="740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What does designer do</a:t>
          </a:r>
        </a:p>
      </dsp:txBody>
      <dsp:txXfrm>
        <a:off x="0" y="2172"/>
        <a:ext cx="4431642" cy="740988"/>
      </dsp:txXfrm>
    </dsp:sp>
    <dsp:sp modelId="{A147841A-9797-46C3-92B8-A386C38A7FDA}">
      <dsp:nvSpPr>
        <dsp:cNvPr id="0" name=""/>
        <dsp:cNvSpPr/>
      </dsp:nvSpPr>
      <dsp:spPr>
        <a:xfrm>
          <a:off x="0" y="743161"/>
          <a:ext cx="443164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105349-1E62-48C2-99E2-957486DD10EC}">
      <dsp:nvSpPr>
        <dsp:cNvPr id="0" name=""/>
        <dsp:cNvSpPr/>
      </dsp:nvSpPr>
      <dsp:spPr>
        <a:xfrm>
          <a:off x="0" y="743161"/>
          <a:ext cx="4431642" cy="740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Duties</a:t>
          </a:r>
        </a:p>
      </dsp:txBody>
      <dsp:txXfrm>
        <a:off x="0" y="743161"/>
        <a:ext cx="4431642" cy="740988"/>
      </dsp:txXfrm>
    </dsp:sp>
    <dsp:sp modelId="{EFD39BE1-1F48-4BF4-AA7E-1557990E7009}">
      <dsp:nvSpPr>
        <dsp:cNvPr id="0" name=""/>
        <dsp:cNvSpPr/>
      </dsp:nvSpPr>
      <dsp:spPr>
        <a:xfrm>
          <a:off x="0" y="1484149"/>
          <a:ext cx="443164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36B23-4912-4FA6-B002-F5E639D73042}">
      <dsp:nvSpPr>
        <dsp:cNvPr id="0" name=""/>
        <dsp:cNvSpPr/>
      </dsp:nvSpPr>
      <dsp:spPr>
        <a:xfrm>
          <a:off x="0" y="1484149"/>
          <a:ext cx="4431642" cy="740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Skills required</a:t>
          </a:r>
          <a:endParaRPr lang="en-US" sz="2900" kern="1200"/>
        </a:p>
      </dsp:txBody>
      <dsp:txXfrm>
        <a:off x="0" y="1484149"/>
        <a:ext cx="4431642" cy="740988"/>
      </dsp:txXfrm>
    </dsp:sp>
    <dsp:sp modelId="{F195344B-BE20-4CA2-9F80-A0528EE807A0}">
      <dsp:nvSpPr>
        <dsp:cNvPr id="0" name=""/>
        <dsp:cNvSpPr/>
      </dsp:nvSpPr>
      <dsp:spPr>
        <a:xfrm>
          <a:off x="0" y="2225138"/>
          <a:ext cx="443164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0C7476-3446-4D6A-ADCE-6F7A8AE03CCF}">
      <dsp:nvSpPr>
        <dsp:cNvPr id="0" name=""/>
        <dsp:cNvSpPr/>
      </dsp:nvSpPr>
      <dsp:spPr>
        <a:xfrm>
          <a:off x="0" y="2225138"/>
          <a:ext cx="4431642" cy="740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SWOT Analysis</a:t>
          </a:r>
          <a:endParaRPr lang="en-US" sz="2900" kern="1200"/>
        </a:p>
      </dsp:txBody>
      <dsp:txXfrm>
        <a:off x="0" y="2225138"/>
        <a:ext cx="4431642" cy="740988"/>
      </dsp:txXfrm>
    </dsp:sp>
    <dsp:sp modelId="{8621FEA4-1172-43A9-8830-773662D67E6B}">
      <dsp:nvSpPr>
        <dsp:cNvPr id="0" name=""/>
        <dsp:cNvSpPr/>
      </dsp:nvSpPr>
      <dsp:spPr>
        <a:xfrm>
          <a:off x="0" y="2966127"/>
          <a:ext cx="443164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A1D4A3-6A61-4A8C-A9D8-F4CB01877900}">
      <dsp:nvSpPr>
        <dsp:cNvPr id="0" name=""/>
        <dsp:cNvSpPr/>
      </dsp:nvSpPr>
      <dsp:spPr>
        <a:xfrm>
          <a:off x="0" y="2966127"/>
          <a:ext cx="4431642" cy="740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Conclusion</a:t>
          </a:r>
          <a:endParaRPr lang="en-US" sz="2900" kern="1200"/>
        </a:p>
      </dsp:txBody>
      <dsp:txXfrm>
        <a:off x="0" y="2966127"/>
        <a:ext cx="4431642" cy="740988"/>
      </dsp:txXfrm>
    </dsp:sp>
    <dsp:sp modelId="{098B09A1-D5A6-4E30-8C26-9FA042CC1CCD}">
      <dsp:nvSpPr>
        <dsp:cNvPr id="0" name=""/>
        <dsp:cNvSpPr/>
      </dsp:nvSpPr>
      <dsp:spPr>
        <a:xfrm>
          <a:off x="0" y="3707115"/>
          <a:ext cx="443164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AFE85-E48E-4207-90C8-E3EFD6B63DFA}">
      <dsp:nvSpPr>
        <dsp:cNvPr id="0" name=""/>
        <dsp:cNvSpPr/>
      </dsp:nvSpPr>
      <dsp:spPr>
        <a:xfrm>
          <a:off x="0" y="3707115"/>
          <a:ext cx="4431642" cy="740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Sources</a:t>
          </a:r>
          <a:endParaRPr lang="en-US" sz="2900" kern="1200" dirty="0"/>
        </a:p>
      </dsp:txBody>
      <dsp:txXfrm>
        <a:off x="0" y="3707115"/>
        <a:ext cx="4431642" cy="7409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83C9D2-E535-4F13-9169-53485B3C9206}">
      <dsp:nvSpPr>
        <dsp:cNvPr id="0" name=""/>
        <dsp:cNvSpPr/>
      </dsp:nvSpPr>
      <dsp:spPr>
        <a:xfrm>
          <a:off x="0" y="0"/>
          <a:ext cx="313372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0160344-34E3-4555-946B-2B51B7D53AAA}">
      <dsp:nvSpPr>
        <dsp:cNvPr id="0" name=""/>
        <dsp:cNvSpPr/>
      </dsp:nvSpPr>
      <dsp:spPr>
        <a:xfrm>
          <a:off x="0" y="0"/>
          <a:ext cx="3133726" cy="974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/>
            <a:t>Research and Planning</a:t>
          </a:r>
        </a:p>
      </dsp:txBody>
      <dsp:txXfrm>
        <a:off x="0" y="0"/>
        <a:ext cx="3133726" cy="974724"/>
      </dsp:txXfrm>
    </dsp:sp>
    <dsp:sp modelId="{571F23DE-0BC1-486A-ADF3-918B6E977094}">
      <dsp:nvSpPr>
        <dsp:cNvPr id="0" name=""/>
        <dsp:cNvSpPr/>
      </dsp:nvSpPr>
      <dsp:spPr>
        <a:xfrm>
          <a:off x="0" y="974724"/>
          <a:ext cx="313372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9FD16FF-E837-4C5F-BD79-B1CA6AD4A4F4}">
      <dsp:nvSpPr>
        <dsp:cNvPr id="0" name=""/>
        <dsp:cNvSpPr/>
      </dsp:nvSpPr>
      <dsp:spPr>
        <a:xfrm>
          <a:off x="0" y="974724"/>
          <a:ext cx="3133726" cy="974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 dirty="0"/>
            <a:t>Providing Design</a:t>
          </a:r>
          <a:endParaRPr lang="en-US" sz="2700" kern="1200" dirty="0"/>
        </a:p>
      </dsp:txBody>
      <dsp:txXfrm>
        <a:off x="0" y="974724"/>
        <a:ext cx="3133726" cy="974724"/>
      </dsp:txXfrm>
    </dsp:sp>
    <dsp:sp modelId="{090ECAB6-DBAE-4471-857C-676E7AD6144C}">
      <dsp:nvSpPr>
        <dsp:cNvPr id="0" name=""/>
        <dsp:cNvSpPr/>
      </dsp:nvSpPr>
      <dsp:spPr>
        <a:xfrm>
          <a:off x="0" y="1949449"/>
          <a:ext cx="313372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CD233A8-8E45-4094-9979-DF8112FCE8A0}">
      <dsp:nvSpPr>
        <dsp:cNvPr id="0" name=""/>
        <dsp:cNvSpPr/>
      </dsp:nvSpPr>
      <dsp:spPr>
        <a:xfrm>
          <a:off x="0" y="1949449"/>
          <a:ext cx="3133726" cy="974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 dirty="0"/>
            <a:t>Knowledge of Software</a:t>
          </a:r>
        </a:p>
      </dsp:txBody>
      <dsp:txXfrm>
        <a:off x="0" y="1949449"/>
        <a:ext cx="3133726" cy="974724"/>
      </dsp:txXfrm>
    </dsp:sp>
    <dsp:sp modelId="{B2EBD5B0-AF78-43C9-B6D6-D644C7C33B68}">
      <dsp:nvSpPr>
        <dsp:cNvPr id="0" name=""/>
        <dsp:cNvSpPr/>
      </dsp:nvSpPr>
      <dsp:spPr>
        <a:xfrm>
          <a:off x="0" y="2924174"/>
          <a:ext cx="313372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698D481-7BA7-4842-BF70-A204F36BA8E3}">
      <dsp:nvSpPr>
        <dsp:cNvPr id="0" name=""/>
        <dsp:cNvSpPr/>
      </dsp:nvSpPr>
      <dsp:spPr>
        <a:xfrm>
          <a:off x="0" y="2924174"/>
          <a:ext cx="3133726" cy="974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/>
            <a:t>Customer Agreement</a:t>
          </a:r>
        </a:p>
      </dsp:txBody>
      <dsp:txXfrm>
        <a:off x="0" y="2924174"/>
        <a:ext cx="3133726" cy="9747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CC25F6-ABA9-489A-87F6-38B0B62A2593}">
      <dsp:nvSpPr>
        <dsp:cNvPr id="0" name=""/>
        <dsp:cNvSpPr/>
      </dsp:nvSpPr>
      <dsp:spPr>
        <a:xfrm>
          <a:off x="0" y="42357"/>
          <a:ext cx="4824919" cy="12121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Communication &amp; Listening</a:t>
          </a:r>
          <a:endParaRPr lang="en-US" sz="2800" kern="1200"/>
        </a:p>
      </dsp:txBody>
      <dsp:txXfrm>
        <a:off x="59171" y="101528"/>
        <a:ext cx="4706577" cy="1093778"/>
      </dsp:txXfrm>
    </dsp:sp>
    <dsp:sp modelId="{CD47FDC7-42C8-4EA3-819A-5004F33A0BBA}">
      <dsp:nvSpPr>
        <dsp:cNvPr id="0" name=""/>
        <dsp:cNvSpPr/>
      </dsp:nvSpPr>
      <dsp:spPr>
        <a:xfrm>
          <a:off x="0" y="1335117"/>
          <a:ext cx="4824919" cy="12121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Eye for Detail</a:t>
          </a:r>
          <a:endParaRPr lang="en-US" sz="2800" kern="1200"/>
        </a:p>
      </dsp:txBody>
      <dsp:txXfrm>
        <a:off x="59171" y="1394288"/>
        <a:ext cx="4706577" cy="1093778"/>
      </dsp:txXfrm>
    </dsp:sp>
    <dsp:sp modelId="{0ED15415-E1E8-4DBF-B060-E1B494B6AA84}">
      <dsp:nvSpPr>
        <dsp:cNvPr id="0" name=""/>
        <dsp:cNvSpPr/>
      </dsp:nvSpPr>
      <dsp:spPr>
        <a:xfrm>
          <a:off x="0" y="2627877"/>
          <a:ext cx="4824919" cy="12121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 dirty="0"/>
            <a:t>Computer Software</a:t>
          </a:r>
          <a:endParaRPr lang="en-US" sz="2800" kern="1200" dirty="0"/>
        </a:p>
      </dsp:txBody>
      <dsp:txXfrm>
        <a:off x="59171" y="2687048"/>
        <a:ext cx="4706577" cy="1093778"/>
      </dsp:txXfrm>
    </dsp:sp>
    <dsp:sp modelId="{F5180C8D-E61F-46BE-A806-07EF90E8D0FA}">
      <dsp:nvSpPr>
        <dsp:cNvPr id="0" name=""/>
        <dsp:cNvSpPr/>
      </dsp:nvSpPr>
      <dsp:spPr>
        <a:xfrm>
          <a:off x="0" y="3920637"/>
          <a:ext cx="4824919" cy="12121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Numerical Skills</a:t>
          </a:r>
          <a:endParaRPr lang="en-US" sz="2800" kern="1200"/>
        </a:p>
      </dsp:txBody>
      <dsp:txXfrm>
        <a:off x="59171" y="3979808"/>
        <a:ext cx="4706577" cy="10937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607E23-F67F-4BEB-917B-F580BE640CD1}">
      <dsp:nvSpPr>
        <dsp:cNvPr id="0" name=""/>
        <dsp:cNvSpPr/>
      </dsp:nvSpPr>
      <dsp:spPr>
        <a:xfrm>
          <a:off x="0" y="0"/>
          <a:ext cx="554691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B15B17B-C22B-4A29-8BAA-DD5CA14EE73A}">
      <dsp:nvSpPr>
        <dsp:cNvPr id="0" name=""/>
        <dsp:cNvSpPr/>
      </dsp:nvSpPr>
      <dsp:spPr>
        <a:xfrm>
          <a:off x="0" y="0"/>
          <a:ext cx="5546915" cy="1815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Lack of Experience</a:t>
          </a:r>
        </a:p>
      </dsp:txBody>
      <dsp:txXfrm>
        <a:off x="0" y="0"/>
        <a:ext cx="5546915" cy="1815764"/>
      </dsp:txXfrm>
    </dsp:sp>
    <dsp:sp modelId="{D12FA582-A30E-4D71-B1A1-D19869C9294A}">
      <dsp:nvSpPr>
        <dsp:cNvPr id="0" name=""/>
        <dsp:cNvSpPr/>
      </dsp:nvSpPr>
      <dsp:spPr>
        <a:xfrm>
          <a:off x="0" y="1815764"/>
          <a:ext cx="554691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F71090F-112C-45E7-B55D-A27987046A33}">
      <dsp:nvSpPr>
        <dsp:cNvPr id="0" name=""/>
        <dsp:cNvSpPr/>
      </dsp:nvSpPr>
      <dsp:spPr>
        <a:xfrm>
          <a:off x="0" y="1815764"/>
          <a:ext cx="5546915" cy="1815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General Awareness                        </a:t>
          </a:r>
        </a:p>
      </dsp:txBody>
      <dsp:txXfrm>
        <a:off x="0" y="1815764"/>
        <a:ext cx="5546915" cy="18157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CE8E6-5E8C-4157-9BA9-4C0598C27F5A}">
      <dsp:nvSpPr>
        <dsp:cNvPr id="0" name=""/>
        <dsp:cNvSpPr/>
      </dsp:nvSpPr>
      <dsp:spPr>
        <a:xfrm>
          <a:off x="753023" y="548"/>
          <a:ext cx="4494702" cy="35957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3000" r="-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AA811B-000E-4B6B-94A7-29ABD0166277}">
      <dsp:nvSpPr>
        <dsp:cNvPr id="0" name=""/>
        <dsp:cNvSpPr/>
      </dsp:nvSpPr>
      <dsp:spPr>
        <a:xfrm>
          <a:off x="1208990" y="3208745"/>
          <a:ext cx="4000285" cy="1258516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Conclusion</a:t>
          </a:r>
        </a:p>
      </dsp:txBody>
      <dsp:txXfrm>
        <a:off x="1208990" y="3208745"/>
        <a:ext cx="4000285" cy="12585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91364-14C2-45AC-ACE3-BAAA6D2D480B}">
      <dsp:nvSpPr>
        <dsp:cNvPr id="0" name=""/>
        <dsp:cNvSpPr/>
      </dsp:nvSpPr>
      <dsp:spPr>
        <a:xfrm>
          <a:off x="0" y="0"/>
          <a:ext cx="101610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F7FC1D-3714-4BB0-BA0A-528D51733A10}">
      <dsp:nvSpPr>
        <dsp:cNvPr id="0" name=""/>
        <dsp:cNvSpPr/>
      </dsp:nvSpPr>
      <dsp:spPr>
        <a:xfrm>
          <a:off x="0" y="0"/>
          <a:ext cx="10161037" cy="1269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</a:t>
          </a:r>
          <a:r>
            <a:rPr lang="en-GB" sz="1900" b="0" i="0" kern="1200"/>
            <a:t>estaccreditedcolleges (2021) </a:t>
          </a:r>
          <a:r>
            <a:rPr lang="en-GB" sz="1900" b="0" i="1" kern="1200"/>
            <a:t>Furniture Designer: Job Description, Duties and Requirements</a:t>
          </a:r>
          <a:r>
            <a:rPr lang="en-GB" sz="1900" b="0" i="0" kern="1200"/>
            <a:t>.  Available at: https://bestaccreditedcolleges.org/articles/furniture-designer-job-description-duties-and-requirements.html (Accessed: 9 April 2022).</a:t>
          </a:r>
          <a:endParaRPr lang="en-US" sz="1900" kern="1200"/>
        </a:p>
      </dsp:txBody>
      <dsp:txXfrm>
        <a:off x="0" y="0"/>
        <a:ext cx="10161037" cy="1269578"/>
      </dsp:txXfrm>
    </dsp:sp>
    <dsp:sp modelId="{61243E25-D63B-4B6D-B47F-BD882B3742C2}">
      <dsp:nvSpPr>
        <dsp:cNvPr id="0" name=""/>
        <dsp:cNvSpPr/>
      </dsp:nvSpPr>
      <dsp:spPr>
        <a:xfrm>
          <a:off x="0" y="1269578"/>
          <a:ext cx="101610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5FFA5-76AC-4FF2-9D0C-32669407C3C6}">
      <dsp:nvSpPr>
        <dsp:cNvPr id="0" name=""/>
        <dsp:cNvSpPr/>
      </dsp:nvSpPr>
      <dsp:spPr>
        <a:xfrm>
          <a:off x="0" y="1269578"/>
          <a:ext cx="10161037" cy="1269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Creativepool (2021). </a:t>
          </a:r>
          <a:r>
            <a:rPr lang="en-GB" sz="1900" b="0" i="1" kern="1200"/>
            <a:t>Job Description: Furniture Designer</a:t>
          </a:r>
          <a:r>
            <a:rPr lang="en-GB" sz="1900" b="0" i="0" kern="1200"/>
            <a:t>.  Available at: https://creativepool.com/articles/jobdescriptions/job-description-furniture-designer (Accessed: 9 April 2022).</a:t>
          </a:r>
          <a:endParaRPr lang="en-US" sz="1900" kern="1200"/>
        </a:p>
      </dsp:txBody>
      <dsp:txXfrm>
        <a:off x="0" y="1269578"/>
        <a:ext cx="10161037" cy="1269578"/>
      </dsp:txXfrm>
    </dsp:sp>
    <dsp:sp modelId="{0216143C-DE0F-434A-B470-BA45BE19890C}">
      <dsp:nvSpPr>
        <dsp:cNvPr id="0" name=""/>
        <dsp:cNvSpPr/>
      </dsp:nvSpPr>
      <dsp:spPr>
        <a:xfrm>
          <a:off x="0" y="2539156"/>
          <a:ext cx="101610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709E2-0364-4620-A0FA-C33419ABC82B}">
      <dsp:nvSpPr>
        <dsp:cNvPr id="0" name=""/>
        <dsp:cNvSpPr/>
      </dsp:nvSpPr>
      <dsp:spPr>
        <a:xfrm>
          <a:off x="0" y="2539156"/>
          <a:ext cx="10161037" cy="1269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Indeed Editorial Team ed. (2021). </a:t>
          </a:r>
          <a:r>
            <a:rPr lang="en-GB" sz="1900" b="0" i="1" kern="1200" dirty="0"/>
            <a:t>How To Become a Furniture Designer</a:t>
          </a:r>
          <a:r>
            <a:rPr lang="en-GB" sz="1900" b="0" i="0" kern="1200" dirty="0"/>
            <a:t>. Indeed.com. Available at: https://www.indeed.com/career-advice/finding-a-job/how-to-become-furniture-designer (Accessed: 9 April 2022).</a:t>
          </a:r>
          <a:endParaRPr lang="en-US" sz="1900" kern="1200" dirty="0"/>
        </a:p>
      </dsp:txBody>
      <dsp:txXfrm>
        <a:off x="0" y="2539156"/>
        <a:ext cx="10161037" cy="1269578"/>
      </dsp:txXfrm>
    </dsp:sp>
    <dsp:sp modelId="{3F24F3DF-EF40-4F32-9DD8-29DE83EB1B9D}">
      <dsp:nvSpPr>
        <dsp:cNvPr id="0" name=""/>
        <dsp:cNvSpPr/>
      </dsp:nvSpPr>
      <dsp:spPr>
        <a:xfrm>
          <a:off x="0" y="3808734"/>
          <a:ext cx="101610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142F5-8C77-4A7E-8B37-FFEAE9DAE7D1}">
      <dsp:nvSpPr>
        <dsp:cNvPr id="0" name=""/>
        <dsp:cNvSpPr/>
      </dsp:nvSpPr>
      <dsp:spPr>
        <a:xfrm>
          <a:off x="0" y="3808734"/>
          <a:ext cx="10161037" cy="1269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‌</a:t>
          </a:r>
          <a:endParaRPr lang="en-US" sz="1900" kern="1200"/>
        </a:p>
      </dsp:txBody>
      <dsp:txXfrm>
        <a:off x="0" y="3808734"/>
        <a:ext cx="10161037" cy="1269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CF0BCE0-945C-4FDF-95A1-2149B1FF5B83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70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230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447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121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647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557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264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038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273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4/12/2022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316822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4/12/2022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7701667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4/12/2022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0151484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4/12/2022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8685671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4/12/2022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403348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4/12/2022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0700562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CF0BCE0-945C-4FDF-95A1-2149B1FF5B83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6821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CF0BCE0-945C-4FDF-95A1-2149B1FF5B83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056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4/12/2022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138179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uthtrumpold.id.au/destech/?page_id=239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://ifitshipitshere.blogspot.com/2011/03/alle-designs-whimsical-hybrid-furniture.html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pexels.com/photo/interior-design-of-a-house-1571460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6.jp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hyperlink" Target="https://pxhere.com/en/photo/1179187" TargetMode="Externa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Money-Clock-Time-Management-Grow-Time-Growth-2696234" TargetMode="External"/><Relationship Id="rId7" Type="http://schemas.openxmlformats.org/officeDocument/2006/relationships/hyperlink" Target="http://nancynwilson.com/you-cant-force-creativity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0.jpg"/><Relationship Id="rId5" Type="http://schemas.openxmlformats.org/officeDocument/2006/relationships/hyperlink" Target="http://rudai23.blogspot.com/2017/11/thing-12-collaborative-tools.html" TargetMode="Externa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1.jp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hyperlink" Target="https://jayce-o.blogspot.com/2013/06/modern-furniture-catalogue-brochure-designs.html" TargetMode="External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88536-heart-product-royalty-question-mark-free-download-image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pic>
        <p:nvPicPr>
          <p:cNvPr id="7" name="Picture 6" descr="A picture containing table&#10;&#10;Description automatically generated">
            <a:extLst>
              <a:ext uri="{FF2B5EF4-FFF2-40B4-BE49-F238E27FC236}">
                <a16:creationId xmlns:a16="http://schemas.microsoft.com/office/drawing/2014/main" id="{598D5DFF-082A-4CED-93D2-1639F3395C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804" r="22804"/>
          <a:stretch/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65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495CC-16FD-415B-ACC9-B82F31CABD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95061" y="1241266"/>
            <a:ext cx="5428551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Academic &amp;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CCEA73-2B0C-4E85-A9FD-F803EDFBAE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95061" y="4591665"/>
            <a:ext cx="5428551" cy="16223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University Of </a:t>
            </a:r>
            <a:r>
              <a:rPr lang="en-US" dirty="0" err="1"/>
              <a:t>wales</a:t>
            </a:r>
            <a:r>
              <a:rPr lang="en-US" dirty="0"/>
              <a:t> saint trinity David</a:t>
            </a:r>
          </a:p>
          <a:p>
            <a:r>
              <a:rPr lang="en-US" dirty="0"/>
              <a:t>Lecturer: </a:t>
            </a:r>
            <a:r>
              <a:rPr lang="en-US" dirty="0" err="1"/>
              <a:t>Lizeta</a:t>
            </a:r>
            <a:r>
              <a:rPr lang="en-US" dirty="0"/>
              <a:t> </a:t>
            </a:r>
            <a:r>
              <a:rPr lang="en-US" dirty="0" err="1"/>
              <a:t>demetriou</a:t>
            </a:r>
            <a:endParaRPr lang="en-US" dirty="0"/>
          </a:p>
        </p:txBody>
      </p:sp>
      <p:sp>
        <p:nvSpPr>
          <p:cNvPr id="66" name="Rectangle 19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0F9B06-D76D-49FA-93FF-58E6B5824436}"/>
              </a:ext>
            </a:extLst>
          </p:cNvPr>
          <p:cNvSpPr txBox="1"/>
          <p:nvPr/>
        </p:nvSpPr>
        <p:spPr>
          <a:xfrm>
            <a:off x="518168" y="419725"/>
            <a:ext cx="2105608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Corina Tugulschii</a:t>
            </a:r>
          </a:p>
          <a:p>
            <a:pPr>
              <a:spcAft>
                <a:spcPts val="600"/>
              </a:spcAft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ID: 2121528</a:t>
            </a:r>
          </a:p>
        </p:txBody>
      </p:sp>
    </p:spTree>
    <p:extLst>
      <p:ext uri="{BB962C8B-B14F-4D97-AF65-F5344CB8AC3E}">
        <p14:creationId xmlns:p14="http://schemas.microsoft.com/office/powerpoint/2010/main" val="158229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BBF84-76FB-4400-97CC-359226708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9275"/>
            <a:ext cx="4853093" cy="126086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8800" dirty="0"/>
              <a:t>Outline</a:t>
            </a:r>
          </a:p>
        </p:txBody>
      </p:sp>
      <p:pic>
        <p:nvPicPr>
          <p:cNvPr id="5" name="Content Placeholder 4" descr="A picture containing chair, wall, furniture, floor&#10;&#10;Description automatically generated">
            <a:extLst>
              <a:ext uri="{FF2B5EF4-FFF2-40B4-BE49-F238E27FC236}">
                <a16:creationId xmlns:a16="http://schemas.microsoft.com/office/drawing/2014/main" id="{935FDCA2-B036-4246-8B53-4BE6A70001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89200" y="1649060"/>
            <a:ext cx="5353200" cy="3559878"/>
          </a:xfrm>
          <a:prstGeom prst="rect">
            <a:avLst/>
          </a:prstGeom>
        </p:spPr>
      </p:pic>
      <p:graphicFrame>
        <p:nvGraphicFramePr>
          <p:cNvPr id="47" name="TextBox 7">
            <a:extLst>
              <a:ext uri="{FF2B5EF4-FFF2-40B4-BE49-F238E27FC236}">
                <a16:creationId xmlns:a16="http://schemas.microsoft.com/office/drawing/2014/main" id="{C21F40C6-BE03-BCDB-F54C-DEC4438B8E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1922342"/>
              </p:ext>
            </p:extLst>
          </p:nvPr>
        </p:nvGraphicFramePr>
        <p:xfrm>
          <a:off x="401578" y="2267339"/>
          <a:ext cx="4431642" cy="4450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8729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61B42-38FD-42E4-9284-6FE05EF4D6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7145" y="1241266"/>
            <a:ext cx="4535926" cy="315375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Furniture Designer</a:t>
            </a:r>
            <a:br>
              <a:rPr lang="en-GB">
                <a:solidFill>
                  <a:srgbClr val="EBEBEB"/>
                </a:solidFill>
              </a:rPr>
            </a:br>
            <a:endParaRPr lang="en-GB">
              <a:solidFill>
                <a:srgbClr val="EBEBEB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693C68-1BC8-4E47-9858-86016C2A29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07145" y="4591665"/>
            <a:ext cx="4535926" cy="1622322"/>
          </a:xfrm>
        </p:spPr>
        <p:txBody>
          <a:bodyPr>
            <a:normAutofit/>
          </a:bodyPr>
          <a:lstStyle/>
          <a:p>
            <a:r>
              <a:rPr lang="en-GB"/>
              <a:t>Iconic Career Path you never know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E2D86BB-893F-471B-AD66-50E01777C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3" y="396837"/>
            <a:ext cx="6451503" cy="6058999"/>
            <a:chOff x="423333" y="396837"/>
            <a:chExt cx="6451503" cy="6058999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1E3F80D-79C6-468A-83E4-3FEA58556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3" y="402165"/>
              <a:ext cx="522933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009504C1-96CE-44B4-8DF0-613CF9D1DA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3161515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1F299836-4C10-4395-B386-C0FA537C41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5004670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4" name="Video 3" descr="A room with a couch and a table with a vase of flowers&#10;&#10;Description automatically generated with low confidence">
            <a:extLst>
              <a:ext uri="{FF2B5EF4-FFF2-40B4-BE49-F238E27FC236}">
                <a16:creationId xmlns:a16="http://schemas.microsoft.com/office/drawing/2014/main" id="{F7C2DD9E-A910-2D9B-FC45-218B9972D0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1109763" y="2031305"/>
            <a:ext cx="4983737" cy="2795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46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video>
              <p:cMediaNode mute="1">
                <p:cTn id="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7" name="Group 131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8" name="Rectangle 132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9" name="Oval 133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0" name="Oval 134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1" name="Oval 135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2" name="Oval 136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3" name="Oval 137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4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65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66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67" name="Rectangle 142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598DF-8ACE-4901-B9A5-C418A8712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What does designer do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F8FDC3-B50F-4AF1-AB3F-E9FBFA8121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4894" y="2603500"/>
            <a:ext cx="4181115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270000">
              <a:buFont typeface="Wingdings 3" charset="2"/>
              <a:buChar char=""/>
            </a:pPr>
            <a:r>
              <a:rPr lang="en-GB" sz="1600" cap="none" spc="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According to </a:t>
            </a:r>
            <a:r>
              <a:rPr lang="en-GB" sz="1600" cap="none" spc="5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Creativpool</a:t>
            </a:r>
            <a:r>
              <a:rPr lang="en-GB" sz="1600" cap="none" spc="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(n.d.), furniture designers are talented at designing and creating both functional and fashionable furnishings.</a:t>
            </a:r>
          </a:p>
          <a:p>
            <a:pPr marL="457200" indent="-270000">
              <a:buFont typeface="Wingdings 3" charset="2"/>
              <a:buChar char=""/>
            </a:pPr>
            <a:r>
              <a:rPr lang="en-US" sz="1600" cap="none" spc="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Customers’ </a:t>
            </a:r>
            <a:r>
              <a:rPr lang="en-US" sz="1600" spc="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choices</a:t>
            </a:r>
            <a:r>
              <a:rPr lang="en-US" sz="1600" cap="none" spc="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stability, </a:t>
            </a:r>
            <a:r>
              <a:rPr lang="en-US" sz="1600" spc="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convenience</a:t>
            </a:r>
            <a:r>
              <a:rPr lang="en-US" sz="1600" cap="none" spc="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utility.</a:t>
            </a:r>
          </a:p>
        </p:txBody>
      </p:sp>
      <p:pic>
        <p:nvPicPr>
          <p:cNvPr id="13" name="Picture 12" descr="A picture containing indoor, floor, room, ceiling&#10;&#10;Description automatically generated">
            <a:extLst>
              <a:ext uri="{FF2B5EF4-FFF2-40B4-BE49-F238E27FC236}">
                <a16:creationId xmlns:a16="http://schemas.microsoft.com/office/drawing/2014/main" id="{1963B1B2-2FC8-47C4-B96A-0C21BA256B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0410" b="2078"/>
          <a:stretch/>
        </p:blipFill>
        <p:spPr>
          <a:xfrm>
            <a:off x="4984956" y="2775951"/>
            <a:ext cx="6158802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2135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0" name="Group 82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51" name="Rectangle 83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52" name="Oval 84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53" name="Oval 85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54" name="Oval 86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55" name="Oval 87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56" name="Oval 88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57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5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5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633" name="Rectangle 93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2" name="Rectangle 95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3" name="Freeform: Shape 97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834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598DF-8ACE-4901-B9A5-C418A8712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Duties</a:t>
            </a:r>
          </a:p>
        </p:txBody>
      </p:sp>
      <p:pic>
        <p:nvPicPr>
          <p:cNvPr id="4" name="Picture 3" descr="A picture containing indoor, floor, ceiling, furniture&#10;&#10;Description automatically generated">
            <a:extLst>
              <a:ext uri="{FF2B5EF4-FFF2-40B4-BE49-F238E27FC236}">
                <a16:creationId xmlns:a16="http://schemas.microsoft.com/office/drawing/2014/main" id="{31771F6C-DC11-4083-ACD0-8AC89FA8FC7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842" r="11903" b="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835" name="Rectangle 101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6" name="Oval 103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7" name="Oval 105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43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graphicFrame>
        <p:nvGraphicFramePr>
          <p:cNvPr id="632" name="Text Placeholder 3">
            <a:extLst>
              <a:ext uri="{FF2B5EF4-FFF2-40B4-BE49-F238E27FC236}">
                <a16:creationId xmlns:a16="http://schemas.microsoft.com/office/drawing/2014/main" id="{BB5F3150-B15A-FFAE-6E83-431BC2EE8B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813621"/>
              </p:ext>
            </p:extLst>
          </p:nvPr>
        </p:nvGraphicFramePr>
        <p:xfrm>
          <a:off x="1154955" y="2120900"/>
          <a:ext cx="3133726" cy="3898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1708437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indoor, furniture&#10;&#10;Description automatically generated">
            <a:extLst>
              <a:ext uri="{FF2B5EF4-FFF2-40B4-BE49-F238E27FC236}">
                <a16:creationId xmlns:a16="http://schemas.microsoft.com/office/drawing/2014/main" id="{DBF155FC-32D4-4BED-BB15-D70C1C41E5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6" b="9422"/>
          <a:stretch/>
        </p:blipFill>
        <p:spPr>
          <a:xfrm>
            <a:off x="18682" y="10"/>
            <a:ext cx="12191980" cy="6857990"/>
          </a:xfrm>
          <a:prstGeom prst="rect">
            <a:avLst/>
          </a:prstGeom>
          <a:solidFill>
            <a:srgbClr val="FFFFFF"/>
          </a:solidFill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6BA30E7-72E0-4407-A401-CE1E8C5FAC06}"/>
              </a:ext>
            </a:extLst>
          </p:cNvPr>
          <p:cNvSpPr/>
          <p:nvPr/>
        </p:nvSpPr>
        <p:spPr>
          <a:xfrm>
            <a:off x="129704" y="228600"/>
            <a:ext cx="9786664" cy="145203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cap="none" spc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Skills Required</a:t>
            </a:r>
            <a:endParaRPr lang="en-US" sz="4000" cap="none" spc="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graphicFrame>
        <p:nvGraphicFramePr>
          <p:cNvPr id="97" name="TextBox 4">
            <a:extLst>
              <a:ext uri="{FF2B5EF4-FFF2-40B4-BE49-F238E27FC236}">
                <a16:creationId xmlns:a16="http://schemas.microsoft.com/office/drawing/2014/main" id="{14E4DBE2-E423-7B43-CF43-D8AC206D01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812463"/>
              </p:ext>
            </p:extLst>
          </p:nvPr>
        </p:nvGraphicFramePr>
        <p:xfrm>
          <a:off x="7237378" y="1327150"/>
          <a:ext cx="4824919" cy="51751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97068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9DD7B-ECA5-44E8-9D2A-142ED166E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1BE02E-9FDC-4D8F-A36A-858F89CCED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pic>
        <p:nvPicPr>
          <p:cNvPr id="13" name="Picture Placeholder 12" descr="A picture containing clock&#10;&#10;Description automatically generated">
            <a:extLst>
              <a:ext uri="{FF2B5EF4-FFF2-40B4-BE49-F238E27FC236}">
                <a16:creationId xmlns:a16="http://schemas.microsoft.com/office/drawing/2014/main" id="{F51D7D65-911A-4CD3-B0A4-8E7019D7BBDC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759" b="3759"/>
          <a:stretch>
            <a:fillRect/>
          </a:stretch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4096717-BBC8-4865-964D-A563A96B99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Team Work</a:t>
            </a:r>
          </a:p>
        </p:txBody>
      </p:sp>
      <p:pic>
        <p:nvPicPr>
          <p:cNvPr id="15" name="Picture Placeholder 14" descr="Shape&#10;&#10;Description automatically generated">
            <a:extLst>
              <a:ext uri="{FF2B5EF4-FFF2-40B4-BE49-F238E27FC236}">
                <a16:creationId xmlns:a16="http://schemas.microsoft.com/office/drawing/2014/main" id="{4674BA7C-20E9-4C89-B728-FB0E55FF9975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0413" b="20413"/>
          <a:stretch>
            <a:fillRect/>
          </a:stretch>
        </p:blipFill>
        <p:spPr/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0BCED71-F5EE-4523-B3CB-4709B68B7E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Creative Thinking</a:t>
            </a:r>
          </a:p>
        </p:txBody>
      </p:sp>
      <p:pic>
        <p:nvPicPr>
          <p:cNvPr id="8" name="Picture Placeholder 7" descr="Background pattern&#10;&#10;Description automatically generated">
            <a:extLst>
              <a:ext uri="{FF2B5EF4-FFF2-40B4-BE49-F238E27FC236}">
                <a16:creationId xmlns:a16="http://schemas.microsoft.com/office/drawing/2014/main" id="{B9D9509C-2E22-4A59-AF08-E9411587CEE2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1489" b="1148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46903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6" name="Group 207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09" name="Rectangle 208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0" name="Oval 209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1" name="Oval 210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2" name="Oval 211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3" name="Oval 212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4" name="Oval 213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5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7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7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48" name="Rectangle 218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9" name="Rectangle 220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0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51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13F1C-8809-4FF5-9276-446FF29B0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 vert="horz" lIns="91440" tIns="45720" rIns="91440" bIns="45720" numCol="1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WEAKNESS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CDDA661E-BAED-4BE2-8365-B6158DC274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3371" b="2"/>
          <a:stretch/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252" name="Rectangle 226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2" name="Oval 228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4" name="Oval 230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03" name="Text Placeholder 2">
            <a:extLst>
              <a:ext uri="{FF2B5EF4-FFF2-40B4-BE49-F238E27FC236}">
                <a16:creationId xmlns:a16="http://schemas.microsoft.com/office/drawing/2014/main" id="{C7C4F5B2-FE0B-7EC0-3817-F5BEA1D5C9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2446294"/>
              </p:ext>
            </p:extLst>
          </p:nvPr>
        </p:nvGraphicFramePr>
        <p:xfrm>
          <a:off x="639098" y="2598945"/>
          <a:ext cx="5546915" cy="3631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7392723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Group 8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4" name="Rectangle 9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55" name="Rectangle 19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6" name="Rectangle 21">
            <a:extLst>
              <a:ext uri="{FF2B5EF4-FFF2-40B4-BE49-F238E27FC236}">
                <a16:creationId xmlns:a16="http://schemas.microsoft.com/office/drawing/2014/main" id="{712E451E-151A-4910-BF41-6A040B659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7" name="Rectangle 23">
            <a:extLst>
              <a:ext uri="{FF2B5EF4-FFF2-40B4-BE49-F238E27FC236}">
                <a16:creationId xmlns:a16="http://schemas.microsoft.com/office/drawing/2014/main" id="{C296EFE4-A70C-4388-9A15-3F657B661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8" name="Rectangle 25">
            <a:extLst>
              <a:ext uri="{FF2B5EF4-FFF2-40B4-BE49-F238E27FC236}">
                <a16:creationId xmlns:a16="http://schemas.microsoft.com/office/drawing/2014/main" id="{425EBAFC-9388-432A-BCFD-EEA2F410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8378F8-3F44-46BD-8D89-64EAA504D2B8}"/>
              </a:ext>
            </a:extLst>
          </p:cNvPr>
          <p:cNvSpPr txBox="1"/>
          <p:nvPr/>
        </p:nvSpPr>
        <p:spPr>
          <a:xfrm>
            <a:off x="1154954" y="1143001"/>
            <a:ext cx="4245721" cy="46668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dirty="0"/>
              <a:t>Taking everything into consideration, the furniture designer's job is to translate the client's aspiration and goals for the project into the design.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dirty="0"/>
              <a:t>Accumulating experience is the most effective way to develop skills and knowledge.</a:t>
            </a:r>
            <a:endParaRPr lang="en-US" dirty="0"/>
          </a:p>
        </p:txBody>
      </p:sp>
      <p:graphicFrame>
        <p:nvGraphicFramePr>
          <p:cNvPr id="181" name="Diagram 180">
            <a:extLst>
              <a:ext uri="{FF2B5EF4-FFF2-40B4-BE49-F238E27FC236}">
                <a16:creationId xmlns:a16="http://schemas.microsoft.com/office/drawing/2014/main" id="{BF055B0E-FEFF-44A4-BC93-AC5C5B4B09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7392847"/>
              </p:ext>
            </p:extLst>
          </p:nvPr>
        </p:nvGraphicFramePr>
        <p:xfrm>
          <a:off x="5399881" y="1007421"/>
          <a:ext cx="600075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92238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14">
            <a:extLst>
              <a:ext uri="{FF2B5EF4-FFF2-40B4-BE49-F238E27FC236}">
                <a16:creationId xmlns:a16="http://schemas.microsoft.com/office/drawing/2014/main" id="{71616407-3E4D-4469-BDAF-3837EBF9F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EE9C4B-60E4-4326-91DA-EC04E23F7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TextBox 3">
            <a:extLst>
              <a:ext uri="{FF2B5EF4-FFF2-40B4-BE49-F238E27FC236}">
                <a16:creationId xmlns:a16="http://schemas.microsoft.com/office/drawing/2014/main" id="{79CA3C79-06CD-1551-E853-C5557F3A37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4332379"/>
              </p:ext>
            </p:extLst>
          </p:nvPr>
        </p:nvGraphicFramePr>
        <p:xfrm>
          <a:off x="737117" y="2425959"/>
          <a:ext cx="10161037" cy="5078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493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1C156-4D3F-4907-A068-68A5CEA39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ANY QUESTIONS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F21B0E-722E-4766-AE16-493DB5143D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18615" y="2575508"/>
            <a:ext cx="4555066" cy="3416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037209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C3D4B7B6599242895563A53146F1C9" ma:contentTypeVersion="7" ma:contentTypeDescription="Create a new document." ma:contentTypeScope="" ma:versionID="3f6dff045cf50d3f479ce4b797428f4b">
  <xsd:schema xmlns:xsd="http://www.w3.org/2001/XMLSchema" xmlns:xs="http://www.w3.org/2001/XMLSchema" xmlns:p="http://schemas.microsoft.com/office/2006/metadata/properties" xmlns:ns3="5eebaa0e-b644-40d4-a821-40dbc289de5b" xmlns:ns4="a8349eb9-e4b8-44e8-8250-d6126551aa66" targetNamespace="http://schemas.microsoft.com/office/2006/metadata/properties" ma:root="true" ma:fieldsID="36dec2f02773c6a99f4ffd052e19b4a2" ns3:_="" ns4:_="">
    <xsd:import namespace="5eebaa0e-b644-40d4-a821-40dbc289de5b"/>
    <xsd:import namespace="a8349eb9-e4b8-44e8-8250-d6126551aa6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ebaa0e-b644-40d4-a821-40dbc289de5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349eb9-e4b8-44e8-8250-d6126551aa6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8E612F-0CDD-4C1C-ACEB-5701F27150E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3EA2E06-A2A0-4517-ACE1-1043B68D10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ebaa0e-b644-40d4-a821-40dbc289de5b"/>
    <ds:schemaRef ds:uri="a8349eb9-e4b8-44e8-8250-d6126551aa6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5CA7763-E74C-41B9-8C79-06BFF56ED4C7}">
  <ds:schemaRefs>
    <ds:schemaRef ds:uri="http://schemas.openxmlformats.org/package/2006/metadata/core-properties"/>
    <ds:schemaRef ds:uri="http://schemas.microsoft.com/office/2006/documentManagement/types"/>
    <ds:schemaRef ds:uri="5eebaa0e-b644-40d4-a821-40dbc289de5b"/>
    <ds:schemaRef ds:uri="http://purl.org/dc/dcmitype/"/>
    <ds:schemaRef ds:uri="http://www.w3.org/XML/1998/namespace"/>
    <ds:schemaRef ds:uri="http://purl.org/dc/terms/"/>
    <ds:schemaRef ds:uri="http://purl.org/dc/elements/1.1/"/>
    <ds:schemaRef ds:uri="http://schemas.microsoft.com/office/infopath/2007/PartnerControls"/>
    <ds:schemaRef ds:uri="a8349eb9-e4b8-44e8-8250-d6126551aa66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907</TotalTime>
  <Words>262</Words>
  <Application>Microsoft Office PowerPoint</Application>
  <PresentationFormat>Widescreen</PresentationFormat>
  <Paragraphs>43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Academic &amp; Employability Skills</vt:lpstr>
      <vt:lpstr>Outline</vt:lpstr>
      <vt:lpstr>Furniture Designer </vt:lpstr>
      <vt:lpstr>What does designer do</vt:lpstr>
      <vt:lpstr>Duties</vt:lpstr>
      <vt:lpstr>PowerPoint Presentation</vt:lpstr>
      <vt:lpstr>STRENGTHS</vt:lpstr>
      <vt:lpstr>WEAKNESS</vt:lpstr>
      <vt:lpstr>PowerPoint Presentation</vt:lpstr>
      <vt:lpstr>SOURCES</vt:lpstr>
      <vt:lpstr>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&amp; Employability Skills</dc:title>
  <dc:creator>Corina Tugulschii</dc:creator>
  <cp:lastModifiedBy>Corina Tugulschii</cp:lastModifiedBy>
  <cp:revision>25</cp:revision>
  <dcterms:created xsi:type="dcterms:W3CDTF">2022-04-03T18:05:02Z</dcterms:created>
  <dcterms:modified xsi:type="dcterms:W3CDTF">2022-04-12T16:52:02Z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0x010100B0C3D4B7B6599242895563A53146F1C9</vt:lpwstr>
  </property>
</Properties>
</file>