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1"/>
  </p:sldMasterIdLst>
  <p:sldIdLst>
    <p:sldId id="256" r:id="rId2"/>
    <p:sldId id="257" r:id="rId3"/>
    <p:sldId id="266" r:id="rId4"/>
    <p:sldId id="264" r:id="rId5"/>
    <p:sldId id="260" r:id="rId6"/>
    <p:sldId id="265" r:id="rId7"/>
    <p:sldId id="267"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6EE6604-A25F-44D3-911C-6CEEFE292C19}" v="12" dt="2021-01-14T11:05:34.76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67" d="100"/>
          <a:sy n="67" d="100"/>
        </p:scale>
        <p:origin x="644" y="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 Id="rId14"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rish Giles" userId="23f25017e350fb86" providerId="LiveId" clId="{B6EE6604-A25F-44D3-911C-6CEEFE292C19}"/>
    <pc:docChg chg="undo custSel addSld delSld modSld sldOrd">
      <pc:chgData name="Trish Giles" userId="23f25017e350fb86" providerId="LiveId" clId="{B6EE6604-A25F-44D3-911C-6CEEFE292C19}" dt="2021-01-14T11:05:34.761" v="437" actId="20577"/>
      <pc:docMkLst>
        <pc:docMk/>
      </pc:docMkLst>
      <pc:sldChg chg="modSp mod">
        <pc:chgData name="Trish Giles" userId="23f25017e350fb86" providerId="LiveId" clId="{B6EE6604-A25F-44D3-911C-6CEEFE292C19}" dt="2021-01-14T11:04:40.400" v="431" actId="20577"/>
        <pc:sldMkLst>
          <pc:docMk/>
          <pc:sldMk cId="4057361569" sldId="256"/>
        </pc:sldMkLst>
        <pc:spChg chg="mod">
          <ac:chgData name="Trish Giles" userId="23f25017e350fb86" providerId="LiveId" clId="{B6EE6604-A25F-44D3-911C-6CEEFE292C19}" dt="2021-01-14T11:04:40.400" v="431" actId="20577"/>
          <ac:spMkLst>
            <pc:docMk/>
            <pc:sldMk cId="4057361569" sldId="256"/>
            <ac:spMk id="3" creationId="{58151434-25B9-4C08-BCD4-444345B8F6AD}"/>
          </ac:spMkLst>
        </pc:spChg>
        <pc:spChg chg="mod">
          <ac:chgData name="Trish Giles" userId="23f25017e350fb86" providerId="LiveId" clId="{B6EE6604-A25F-44D3-911C-6CEEFE292C19}" dt="2021-01-10T12:15:05.200" v="0" actId="1076"/>
          <ac:spMkLst>
            <pc:docMk/>
            <pc:sldMk cId="4057361569" sldId="256"/>
            <ac:spMk id="5" creationId="{2212DC8D-8E2E-469C-A958-99337D11E37E}"/>
          </ac:spMkLst>
        </pc:spChg>
      </pc:sldChg>
      <pc:sldChg chg="modSp mod">
        <pc:chgData name="Trish Giles" userId="23f25017e350fb86" providerId="LiveId" clId="{B6EE6604-A25F-44D3-911C-6CEEFE292C19}" dt="2021-01-14T11:05:15.694" v="432" actId="20577"/>
        <pc:sldMkLst>
          <pc:docMk/>
          <pc:sldMk cId="3048647434" sldId="260"/>
        </pc:sldMkLst>
        <pc:spChg chg="mod">
          <ac:chgData name="Trish Giles" userId="23f25017e350fb86" providerId="LiveId" clId="{B6EE6604-A25F-44D3-911C-6CEEFE292C19}" dt="2021-01-14T11:05:15.694" v="432" actId="20577"/>
          <ac:spMkLst>
            <pc:docMk/>
            <pc:sldMk cId="3048647434" sldId="260"/>
            <ac:spMk id="17" creationId="{434D0009-07F1-43D3-9DCB-6A3510E63BC1}"/>
          </ac:spMkLst>
        </pc:spChg>
      </pc:sldChg>
      <pc:sldChg chg="del">
        <pc:chgData name="Trish Giles" userId="23f25017e350fb86" providerId="LiveId" clId="{B6EE6604-A25F-44D3-911C-6CEEFE292C19}" dt="2021-01-10T12:17:24.384" v="1" actId="2696"/>
        <pc:sldMkLst>
          <pc:docMk/>
          <pc:sldMk cId="549140580" sldId="263"/>
        </pc:sldMkLst>
      </pc:sldChg>
      <pc:sldChg chg="modSp">
        <pc:chgData name="Trish Giles" userId="23f25017e350fb86" providerId="LiveId" clId="{B6EE6604-A25F-44D3-911C-6CEEFE292C19}" dt="2021-01-14T11:05:34.761" v="437" actId="20577"/>
        <pc:sldMkLst>
          <pc:docMk/>
          <pc:sldMk cId="726339410" sldId="265"/>
        </pc:sldMkLst>
        <pc:graphicFrameChg chg="mod">
          <ac:chgData name="Trish Giles" userId="23f25017e350fb86" providerId="LiveId" clId="{B6EE6604-A25F-44D3-911C-6CEEFE292C19}" dt="2021-01-14T11:05:34.761" v="437" actId="20577"/>
          <ac:graphicFrameMkLst>
            <pc:docMk/>
            <pc:sldMk cId="726339410" sldId="265"/>
            <ac:graphicFrameMk id="19" creationId="{6635C42B-58BA-4C65-B1DC-E2C5C7189324}"/>
          </ac:graphicFrameMkLst>
        </pc:graphicFrameChg>
      </pc:sldChg>
      <pc:sldChg chg="ord">
        <pc:chgData name="Trish Giles" userId="23f25017e350fb86" providerId="LiveId" clId="{B6EE6604-A25F-44D3-911C-6CEEFE292C19}" dt="2021-01-10T12:43:39.721" v="423"/>
        <pc:sldMkLst>
          <pc:docMk/>
          <pc:sldMk cId="3563437613" sldId="266"/>
        </pc:sldMkLst>
      </pc:sldChg>
      <pc:sldChg chg="addSp delSp modSp new mod setBg">
        <pc:chgData name="Trish Giles" userId="23f25017e350fb86" providerId="LiveId" clId="{B6EE6604-A25F-44D3-911C-6CEEFE292C19}" dt="2021-01-10T12:26:24.901" v="421" actId="113"/>
        <pc:sldMkLst>
          <pc:docMk/>
          <pc:sldMk cId="4067837584" sldId="267"/>
        </pc:sldMkLst>
        <pc:spChg chg="mod">
          <ac:chgData name="Trish Giles" userId="23f25017e350fb86" providerId="LiveId" clId="{B6EE6604-A25F-44D3-911C-6CEEFE292C19}" dt="2021-01-10T12:25:42.469" v="399" actId="26606"/>
          <ac:spMkLst>
            <pc:docMk/>
            <pc:sldMk cId="4067837584" sldId="267"/>
            <ac:spMk id="2" creationId="{EF2F6A9C-52B6-422D-B61E-6AC8CF98AE21}"/>
          </ac:spMkLst>
        </pc:spChg>
        <pc:spChg chg="mod">
          <ac:chgData name="Trish Giles" userId="23f25017e350fb86" providerId="LiveId" clId="{B6EE6604-A25F-44D3-911C-6CEEFE292C19}" dt="2021-01-10T12:25:42.469" v="399" actId="26606"/>
          <ac:spMkLst>
            <pc:docMk/>
            <pc:sldMk cId="4067837584" sldId="267"/>
            <ac:spMk id="3" creationId="{27A4A32F-6097-4D83-B55A-432BB9779A21}"/>
          </ac:spMkLst>
        </pc:spChg>
        <pc:spChg chg="add mod">
          <ac:chgData name="Trish Giles" userId="23f25017e350fb86" providerId="LiveId" clId="{B6EE6604-A25F-44D3-911C-6CEEFE292C19}" dt="2021-01-10T12:26:24.901" v="421" actId="113"/>
          <ac:spMkLst>
            <pc:docMk/>
            <pc:sldMk cId="4067837584" sldId="267"/>
            <ac:spMk id="4" creationId="{621237D9-2AAE-41BD-8838-205AFDDD4A7C}"/>
          </ac:spMkLst>
        </pc:spChg>
        <pc:spChg chg="add del mod">
          <ac:chgData name="Trish Giles" userId="23f25017e350fb86" providerId="LiveId" clId="{B6EE6604-A25F-44D3-911C-6CEEFE292C19}" dt="2021-01-10T12:26:17.646" v="417"/>
          <ac:spMkLst>
            <pc:docMk/>
            <pc:sldMk cId="4067837584" sldId="267"/>
            <ac:spMk id="5" creationId="{28BE2F6C-FFA2-44DC-9915-C19154D2B131}"/>
          </ac:spMkLst>
        </pc:spChg>
        <pc:spChg chg="add del mod">
          <ac:chgData name="Trish Giles" userId="23f25017e350fb86" providerId="LiveId" clId="{B6EE6604-A25F-44D3-911C-6CEEFE292C19}" dt="2021-01-10T12:26:17.661" v="419"/>
          <ac:spMkLst>
            <pc:docMk/>
            <pc:sldMk cId="4067837584" sldId="267"/>
            <ac:spMk id="6" creationId="{8021AE55-32E9-409C-9775-50A2F696FE49}"/>
          </ac:spMkLst>
        </pc:spChg>
        <pc:spChg chg="add del">
          <ac:chgData name="Trish Giles" userId="23f25017e350fb86" providerId="LiveId" clId="{B6EE6604-A25F-44D3-911C-6CEEFE292C19}" dt="2021-01-10T12:25:42.453" v="398" actId="26606"/>
          <ac:spMkLst>
            <pc:docMk/>
            <pc:sldMk cId="4067837584" sldId="267"/>
            <ac:spMk id="8" creationId="{CD2E6170-CCDA-4A8E-93E5-71658BFB535A}"/>
          </ac:spMkLst>
        </pc:spChg>
        <pc:spChg chg="add del">
          <ac:chgData name="Trish Giles" userId="23f25017e350fb86" providerId="LiveId" clId="{B6EE6604-A25F-44D3-911C-6CEEFE292C19}" dt="2021-01-10T12:25:42.453" v="398" actId="26606"/>
          <ac:spMkLst>
            <pc:docMk/>
            <pc:sldMk cId="4067837584" sldId="267"/>
            <ac:spMk id="10" creationId="{A80EBCDD-54A3-491E-9753-1240601E7902}"/>
          </ac:spMkLst>
        </pc:spChg>
        <pc:spChg chg="add">
          <ac:chgData name="Trish Giles" userId="23f25017e350fb86" providerId="LiveId" clId="{B6EE6604-A25F-44D3-911C-6CEEFE292C19}" dt="2021-01-10T12:25:42.469" v="399" actId="26606"/>
          <ac:spMkLst>
            <pc:docMk/>
            <pc:sldMk cId="4067837584" sldId="267"/>
            <ac:spMk id="12" creationId="{745DEEED-BE3A-4307-800A-45F555B51C2E}"/>
          </ac:spMkLst>
        </pc:spChg>
        <pc:spChg chg="add">
          <ac:chgData name="Trish Giles" userId="23f25017e350fb86" providerId="LiveId" clId="{B6EE6604-A25F-44D3-911C-6CEEFE292C19}" dt="2021-01-10T12:25:42.469" v="399" actId="26606"/>
          <ac:spMkLst>
            <pc:docMk/>
            <pc:sldMk cId="4067837584" sldId="267"/>
            <ac:spMk id="13" creationId="{F5C73706-35AD-4797-B796-D806B8FE5A35}"/>
          </ac:spMkLst>
        </pc:spChg>
      </pc:sldChg>
    </pc:docChg>
  </pc:docChgLst>
</pc:chgInfo>
</file>

<file path=ppt/diagrams/_rels/data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rawing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B5E76861-CAF9-42A3-8BBE-A8D6DA7683BB}"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5F915865-5CA0-4C2A-978C-8CBA9E31045C}">
      <dgm:prSet/>
      <dgm:spPr/>
      <dgm:t>
        <a:bodyPr/>
        <a:lstStyle/>
        <a:p>
          <a:r>
            <a:rPr lang="en-GB"/>
            <a:t>It is believed that thoughts are what influence our behaviour. </a:t>
          </a:r>
          <a:endParaRPr lang="en-US"/>
        </a:p>
      </dgm:t>
    </dgm:pt>
    <dgm:pt modelId="{B461A570-6BDC-4BBE-BFE7-BF02DDADF7BA}" type="parTrans" cxnId="{8A5F1E12-68A6-4DBC-8DD8-3BCAC573586F}">
      <dgm:prSet/>
      <dgm:spPr/>
      <dgm:t>
        <a:bodyPr/>
        <a:lstStyle/>
        <a:p>
          <a:endParaRPr lang="en-US"/>
        </a:p>
      </dgm:t>
    </dgm:pt>
    <dgm:pt modelId="{350B6D1C-A885-440B-A13B-A43ED67F3EDA}" type="sibTrans" cxnId="{8A5F1E12-68A6-4DBC-8DD8-3BCAC573586F}">
      <dgm:prSet/>
      <dgm:spPr/>
      <dgm:t>
        <a:bodyPr/>
        <a:lstStyle/>
        <a:p>
          <a:endParaRPr lang="en-US"/>
        </a:p>
      </dgm:t>
    </dgm:pt>
    <dgm:pt modelId="{36C0206B-00CE-4523-A398-46E96D11D4CF}">
      <dgm:prSet/>
      <dgm:spPr/>
      <dgm:t>
        <a:bodyPr/>
        <a:lstStyle/>
        <a:p>
          <a:r>
            <a:rPr lang="en-GB" b="0" i="0"/>
            <a:t>Cognitive psychologists try to build up cognitive models of the information processing that goes on inside people’s minds, including perception, attention, language, memory, thinking, and consciousness.</a:t>
          </a:r>
          <a:endParaRPr lang="en-US"/>
        </a:p>
      </dgm:t>
    </dgm:pt>
    <dgm:pt modelId="{13374341-EE6D-4B8F-B3A8-9951800D74DD}" type="parTrans" cxnId="{78B7075A-375C-4053-BB3D-D52351FD5555}">
      <dgm:prSet/>
      <dgm:spPr/>
      <dgm:t>
        <a:bodyPr/>
        <a:lstStyle/>
        <a:p>
          <a:endParaRPr lang="en-US"/>
        </a:p>
      </dgm:t>
    </dgm:pt>
    <dgm:pt modelId="{3FEE98A5-BCE7-4813-B7C1-D75399C13989}" type="sibTrans" cxnId="{78B7075A-375C-4053-BB3D-D52351FD5555}">
      <dgm:prSet/>
      <dgm:spPr/>
      <dgm:t>
        <a:bodyPr/>
        <a:lstStyle/>
        <a:p>
          <a:endParaRPr lang="en-US"/>
        </a:p>
      </dgm:t>
    </dgm:pt>
    <dgm:pt modelId="{0E5427B8-C73A-4030-BDF9-C848B9A264FF}" type="pres">
      <dgm:prSet presAssocID="{B5E76861-CAF9-42A3-8BBE-A8D6DA7683BB}" presName="hierChild1" presStyleCnt="0">
        <dgm:presLayoutVars>
          <dgm:chPref val="1"/>
          <dgm:dir/>
          <dgm:animOne val="branch"/>
          <dgm:animLvl val="lvl"/>
          <dgm:resizeHandles/>
        </dgm:presLayoutVars>
      </dgm:prSet>
      <dgm:spPr/>
    </dgm:pt>
    <dgm:pt modelId="{D995FA1B-2A70-46ED-98EC-9021BDC93793}" type="pres">
      <dgm:prSet presAssocID="{5F915865-5CA0-4C2A-978C-8CBA9E31045C}" presName="hierRoot1" presStyleCnt="0"/>
      <dgm:spPr/>
    </dgm:pt>
    <dgm:pt modelId="{64E27969-E11E-4A34-8E5E-C88C3CDFD779}" type="pres">
      <dgm:prSet presAssocID="{5F915865-5CA0-4C2A-978C-8CBA9E31045C}" presName="composite" presStyleCnt="0"/>
      <dgm:spPr/>
    </dgm:pt>
    <dgm:pt modelId="{958B366D-1ECB-4499-B195-93DA3E6127C3}" type="pres">
      <dgm:prSet presAssocID="{5F915865-5CA0-4C2A-978C-8CBA9E31045C}" presName="background" presStyleLbl="node0" presStyleIdx="0" presStyleCnt="2"/>
      <dgm:spPr/>
    </dgm:pt>
    <dgm:pt modelId="{8DB72132-9BDA-433C-BCD4-3E40E60E9BAE}" type="pres">
      <dgm:prSet presAssocID="{5F915865-5CA0-4C2A-978C-8CBA9E31045C}" presName="text" presStyleLbl="fgAcc0" presStyleIdx="0" presStyleCnt="2">
        <dgm:presLayoutVars>
          <dgm:chPref val="3"/>
        </dgm:presLayoutVars>
      </dgm:prSet>
      <dgm:spPr/>
    </dgm:pt>
    <dgm:pt modelId="{15D6A528-5F0B-478D-9175-E59190DD05E6}" type="pres">
      <dgm:prSet presAssocID="{5F915865-5CA0-4C2A-978C-8CBA9E31045C}" presName="hierChild2" presStyleCnt="0"/>
      <dgm:spPr/>
    </dgm:pt>
    <dgm:pt modelId="{DD3C2614-429E-4306-B26A-FD8938914759}" type="pres">
      <dgm:prSet presAssocID="{36C0206B-00CE-4523-A398-46E96D11D4CF}" presName="hierRoot1" presStyleCnt="0"/>
      <dgm:spPr/>
    </dgm:pt>
    <dgm:pt modelId="{A0D9F68A-6B44-42A3-8BFD-FBF9F84D0B12}" type="pres">
      <dgm:prSet presAssocID="{36C0206B-00CE-4523-A398-46E96D11D4CF}" presName="composite" presStyleCnt="0"/>
      <dgm:spPr/>
    </dgm:pt>
    <dgm:pt modelId="{02F5D4D1-B490-4C23-9CC5-28E95784D6AC}" type="pres">
      <dgm:prSet presAssocID="{36C0206B-00CE-4523-A398-46E96D11D4CF}" presName="background" presStyleLbl="node0" presStyleIdx="1" presStyleCnt="2"/>
      <dgm:spPr/>
    </dgm:pt>
    <dgm:pt modelId="{B2F892E1-32CB-4959-ABB4-B47C5634D7B0}" type="pres">
      <dgm:prSet presAssocID="{36C0206B-00CE-4523-A398-46E96D11D4CF}" presName="text" presStyleLbl="fgAcc0" presStyleIdx="1" presStyleCnt="2">
        <dgm:presLayoutVars>
          <dgm:chPref val="3"/>
        </dgm:presLayoutVars>
      </dgm:prSet>
      <dgm:spPr/>
    </dgm:pt>
    <dgm:pt modelId="{86B48E0E-89A9-4D18-AAEE-60D50B8B2A81}" type="pres">
      <dgm:prSet presAssocID="{36C0206B-00CE-4523-A398-46E96D11D4CF}" presName="hierChild2" presStyleCnt="0"/>
      <dgm:spPr/>
    </dgm:pt>
  </dgm:ptLst>
  <dgm:cxnLst>
    <dgm:cxn modelId="{8A5F1E12-68A6-4DBC-8DD8-3BCAC573586F}" srcId="{B5E76861-CAF9-42A3-8BBE-A8D6DA7683BB}" destId="{5F915865-5CA0-4C2A-978C-8CBA9E31045C}" srcOrd="0" destOrd="0" parTransId="{B461A570-6BDC-4BBE-BFE7-BF02DDADF7BA}" sibTransId="{350B6D1C-A885-440B-A13B-A43ED67F3EDA}"/>
    <dgm:cxn modelId="{D17F861B-D353-4065-840D-6929B6FFF107}" type="presOf" srcId="{B5E76861-CAF9-42A3-8BBE-A8D6DA7683BB}" destId="{0E5427B8-C73A-4030-BDF9-C848B9A264FF}" srcOrd="0" destOrd="0" presId="urn:microsoft.com/office/officeart/2005/8/layout/hierarchy1"/>
    <dgm:cxn modelId="{B53D1B22-AE94-47C2-8BDA-5E7D5522E62C}" type="presOf" srcId="{5F915865-5CA0-4C2A-978C-8CBA9E31045C}" destId="{8DB72132-9BDA-433C-BCD4-3E40E60E9BAE}" srcOrd="0" destOrd="0" presId="urn:microsoft.com/office/officeart/2005/8/layout/hierarchy1"/>
    <dgm:cxn modelId="{78B7075A-375C-4053-BB3D-D52351FD5555}" srcId="{B5E76861-CAF9-42A3-8BBE-A8D6DA7683BB}" destId="{36C0206B-00CE-4523-A398-46E96D11D4CF}" srcOrd="1" destOrd="0" parTransId="{13374341-EE6D-4B8F-B3A8-9951800D74DD}" sibTransId="{3FEE98A5-BCE7-4813-B7C1-D75399C13989}"/>
    <dgm:cxn modelId="{A2BB01A9-4CDD-4E5C-A177-8E76D12F578E}" type="presOf" srcId="{36C0206B-00CE-4523-A398-46E96D11D4CF}" destId="{B2F892E1-32CB-4959-ABB4-B47C5634D7B0}" srcOrd="0" destOrd="0" presId="urn:microsoft.com/office/officeart/2005/8/layout/hierarchy1"/>
    <dgm:cxn modelId="{71372C68-4425-458F-A696-0A7116377317}" type="presParOf" srcId="{0E5427B8-C73A-4030-BDF9-C848B9A264FF}" destId="{D995FA1B-2A70-46ED-98EC-9021BDC93793}" srcOrd="0" destOrd="0" presId="urn:microsoft.com/office/officeart/2005/8/layout/hierarchy1"/>
    <dgm:cxn modelId="{4BAA5CC3-9098-475A-AE5E-9758DC654E03}" type="presParOf" srcId="{D995FA1B-2A70-46ED-98EC-9021BDC93793}" destId="{64E27969-E11E-4A34-8E5E-C88C3CDFD779}" srcOrd="0" destOrd="0" presId="urn:microsoft.com/office/officeart/2005/8/layout/hierarchy1"/>
    <dgm:cxn modelId="{083EB64F-84A6-4ADF-8862-16C9E349AB92}" type="presParOf" srcId="{64E27969-E11E-4A34-8E5E-C88C3CDFD779}" destId="{958B366D-1ECB-4499-B195-93DA3E6127C3}" srcOrd="0" destOrd="0" presId="urn:microsoft.com/office/officeart/2005/8/layout/hierarchy1"/>
    <dgm:cxn modelId="{7CFA8836-1A56-4FB2-879F-A9C5FEEF1B88}" type="presParOf" srcId="{64E27969-E11E-4A34-8E5E-C88C3CDFD779}" destId="{8DB72132-9BDA-433C-BCD4-3E40E60E9BAE}" srcOrd="1" destOrd="0" presId="urn:microsoft.com/office/officeart/2005/8/layout/hierarchy1"/>
    <dgm:cxn modelId="{D3391140-D802-47F8-AEBB-6689467B23A4}" type="presParOf" srcId="{D995FA1B-2A70-46ED-98EC-9021BDC93793}" destId="{15D6A528-5F0B-478D-9175-E59190DD05E6}" srcOrd="1" destOrd="0" presId="urn:microsoft.com/office/officeart/2005/8/layout/hierarchy1"/>
    <dgm:cxn modelId="{E8BA2227-C1F0-4BD4-9674-36077F3EAA58}" type="presParOf" srcId="{0E5427B8-C73A-4030-BDF9-C848B9A264FF}" destId="{DD3C2614-429E-4306-B26A-FD8938914759}" srcOrd="1" destOrd="0" presId="urn:microsoft.com/office/officeart/2005/8/layout/hierarchy1"/>
    <dgm:cxn modelId="{2875B6E4-6F7D-4253-9C01-03D85FB97F80}" type="presParOf" srcId="{DD3C2614-429E-4306-B26A-FD8938914759}" destId="{A0D9F68A-6B44-42A3-8BFD-FBF9F84D0B12}" srcOrd="0" destOrd="0" presId="urn:microsoft.com/office/officeart/2005/8/layout/hierarchy1"/>
    <dgm:cxn modelId="{522F30F3-7FCE-4018-B4BF-1A21C888BD04}" type="presParOf" srcId="{A0D9F68A-6B44-42A3-8BFD-FBF9F84D0B12}" destId="{02F5D4D1-B490-4C23-9CC5-28E95784D6AC}" srcOrd="0" destOrd="0" presId="urn:microsoft.com/office/officeart/2005/8/layout/hierarchy1"/>
    <dgm:cxn modelId="{221EFF70-DCDC-4C89-8BFE-906B6E75BBE1}" type="presParOf" srcId="{A0D9F68A-6B44-42A3-8BFD-FBF9F84D0B12}" destId="{B2F892E1-32CB-4959-ABB4-B47C5634D7B0}" srcOrd="1" destOrd="0" presId="urn:microsoft.com/office/officeart/2005/8/layout/hierarchy1"/>
    <dgm:cxn modelId="{CEEE24B4-C50B-4AA5-AEEC-58411DD1311B}" type="presParOf" srcId="{DD3C2614-429E-4306-B26A-FD8938914759}" destId="{86B48E0E-89A9-4D18-AAEE-60D50B8B2A81}"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1719A00-05A0-4940-971D-A7C3CC4A8B8F}"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754104A7-0F70-4D75-A49B-30473BFE5A07}">
      <dgm:prSet custT="1"/>
      <dgm:spPr/>
      <dgm:t>
        <a:bodyPr/>
        <a:lstStyle/>
        <a:p>
          <a:r>
            <a:rPr lang="en-GB" sz="2400" b="1" dirty="0"/>
            <a:t>Determination: If  a person is learning behaviour from genes or learning from their parents, then the behaviour is to be expected from the individual. </a:t>
          </a:r>
          <a:endParaRPr lang="en-US" sz="2400" dirty="0"/>
        </a:p>
      </dgm:t>
    </dgm:pt>
    <dgm:pt modelId="{2E931728-31B2-495E-8675-836BEB191CFE}" type="parTrans" cxnId="{32951AEC-7ADE-4F83-8E94-5AA831501B04}">
      <dgm:prSet/>
      <dgm:spPr/>
      <dgm:t>
        <a:bodyPr/>
        <a:lstStyle/>
        <a:p>
          <a:endParaRPr lang="en-US"/>
        </a:p>
      </dgm:t>
    </dgm:pt>
    <dgm:pt modelId="{9E34D31C-4EE0-4295-B037-924ABDF75B98}" type="sibTrans" cxnId="{32951AEC-7ADE-4F83-8E94-5AA831501B04}">
      <dgm:prSet/>
      <dgm:spPr/>
      <dgm:t>
        <a:bodyPr/>
        <a:lstStyle/>
        <a:p>
          <a:endParaRPr lang="en-US"/>
        </a:p>
      </dgm:t>
    </dgm:pt>
    <dgm:pt modelId="{D5D9B209-CF91-4C71-8AE8-B237764A24BC}">
      <dgm:prSet/>
      <dgm:spPr/>
      <dgm:t>
        <a:bodyPr/>
        <a:lstStyle/>
        <a:p>
          <a:r>
            <a:rPr lang="en-GB" b="1" dirty="0"/>
            <a:t>Free Will: People are aware of what is going on around them and choose the way they behave. An individual can control their behaviour and make their own decisions. These could be decisions on what you want to ne when you are older or where you want to go on a holiday. An individual has a choice. </a:t>
          </a:r>
          <a:endParaRPr lang="en-US" dirty="0"/>
        </a:p>
      </dgm:t>
    </dgm:pt>
    <dgm:pt modelId="{02C91266-2151-467C-958C-35A52789B965}" type="parTrans" cxnId="{47EE79AA-94AF-4B28-A22D-40607140C350}">
      <dgm:prSet/>
      <dgm:spPr/>
      <dgm:t>
        <a:bodyPr/>
        <a:lstStyle/>
        <a:p>
          <a:endParaRPr lang="en-US"/>
        </a:p>
      </dgm:t>
    </dgm:pt>
    <dgm:pt modelId="{BFFF7EA3-0463-41D1-B6B4-E28C28B5E5AE}" type="sibTrans" cxnId="{47EE79AA-94AF-4B28-A22D-40607140C350}">
      <dgm:prSet/>
      <dgm:spPr/>
      <dgm:t>
        <a:bodyPr/>
        <a:lstStyle/>
        <a:p>
          <a:endParaRPr lang="en-US"/>
        </a:p>
      </dgm:t>
    </dgm:pt>
    <dgm:pt modelId="{491FFE4B-921E-4414-A704-E88B6D13E3F0}">
      <dgm:prSet custT="1"/>
      <dgm:spPr/>
      <dgm:t>
        <a:bodyPr/>
        <a:lstStyle/>
        <a:p>
          <a:r>
            <a:rPr lang="en-GB" sz="2800" b="1" dirty="0"/>
            <a:t>Sometimes, peoples choices can cause consequences and those individuals will then be punished for their wrong actions</a:t>
          </a:r>
          <a:r>
            <a:rPr lang="en-GB" sz="2000" b="1" dirty="0"/>
            <a:t>. </a:t>
          </a:r>
          <a:endParaRPr lang="en-US" sz="2000" dirty="0"/>
        </a:p>
      </dgm:t>
    </dgm:pt>
    <dgm:pt modelId="{5364A2C0-FA89-47C6-8DBA-44090BDA0E1A}" type="parTrans" cxnId="{020D1136-9309-4FD4-BD57-DAB5BD604F7F}">
      <dgm:prSet/>
      <dgm:spPr/>
      <dgm:t>
        <a:bodyPr/>
        <a:lstStyle/>
        <a:p>
          <a:endParaRPr lang="en-US"/>
        </a:p>
      </dgm:t>
    </dgm:pt>
    <dgm:pt modelId="{383B6BCA-4B7D-460D-9DDC-2C6C68EF1419}" type="sibTrans" cxnId="{020D1136-9309-4FD4-BD57-DAB5BD604F7F}">
      <dgm:prSet/>
      <dgm:spPr/>
      <dgm:t>
        <a:bodyPr/>
        <a:lstStyle/>
        <a:p>
          <a:endParaRPr lang="en-US"/>
        </a:p>
      </dgm:t>
    </dgm:pt>
    <dgm:pt modelId="{EBC46B49-202A-4ECF-A1DB-B26118B51071}" type="pres">
      <dgm:prSet presAssocID="{81719A00-05A0-4940-971D-A7C3CC4A8B8F}" presName="root" presStyleCnt="0">
        <dgm:presLayoutVars>
          <dgm:dir/>
          <dgm:resizeHandles val="exact"/>
        </dgm:presLayoutVars>
      </dgm:prSet>
      <dgm:spPr/>
    </dgm:pt>
    <dgm:pt modelId="{90404FB4-54D6-4E03-B194-E22336742540}" type="pres">
      <dgm:prSet presAssocID="{754104A7-0F70-4D75-A49B-30473BFE5A07}" presName="compNode" presStyleCnt="0"/>
      <dgm:spPr/>
    </dgm:pt>
    <dgm:pt modelId="{65A6FB6B-E0A2-4931-BF29-8A06AF417575}" type="pres">
      <dgm:prSet presAssocID="{754104A7-0F70-4D75-A49B-30473BFE5A07}" presName="bgRect" presStyleLbl="bgShp" presStyleIdx="0" presStyleCnt="3"/>
      <dgm:spPr/>
    </dgm:pt>
    <dgm:pt modelId="{9155D800-A796-4A83-83B8-8A7D8F3EB973}" type="pres">
      <dgm:prSet presAssocID="{754104A7-0F70-4D75-A49B-30473BFE5A07}"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NA"/>
        </a:ext>
      </dgm:extLst>
    </dgm:pt>
    <dgm:pt modelId="{01E0150C-58D3-4261-BA38-AAC50FCEEFD9}" type="pres">
      <dgm:prSet presAssocID="{754104A7-0F70-4D75-A49B-30473BFE5A07}" presName="spaceRect" presStyleCnt="0"/>
      <dgm:spPr/>
    </dgm:pt>
    <dgm:pt modelId="{ACB675C3-F2E8-4AD5-8A76-84391175B1D5}" type="pres">
      <dgm:prSet presAssocID="{754104A7-0F70-4D75-A49B-30473BFE5A07}" presName="parTx" presStyleLbl="revTx" presStyleIdx="0" presStyleCnt="3">
        <dgm:presLayoutVars>
          <dgm:chMax val="0"/>
          <dgm:chPref val="0"/>
        </dgm:presLayoutVars>
      </dgm:prSet>
      <dgm:spPr/>
    </dgm:pt>
    <dgm:pt modelId="{DC09E3C2-8EBC-40CC-8BB2-7B0C2F84E9A5}" type="pres">
      <dgm:prSet presAssocID="{9E34D31C-4EE0-4295-B037-924ABDF75B98}" presName="sibTrans" presStyleCnt="0"/>
      <dgm:spPr/>
    </dgm:pt>
    <dgm:pt modelId="{4930043E-1603-4BE6-8864-944AC1324F67}" type="pres">
      <dgm:prSet presAssocID="{D5D9B209-CF91-4C71-8AE8-B237764A24BC}" presName="compNode" presStyleCnt="0"/>
      <dgm:spPr/>
    </dgm:pt>
    <dgm:pt modelId="{6E619FB8-D881-4E58-883B-D1E486BF5C3F}" type="pres">
      <dgm:prSet presAssocID="{D5D9B209-CF91-4C71-8AE8-B237764A24BC}" presName="bgRect" presStyleLbl="bgShp" presStyleIdx="1" presStyleCnt="3"/>
      <dgm:spPr/>
    </dgm:pt>
    <dgm:pt modelId="{17594373-EBAC-47EE-9D2E-D26D1AA76E05}" type="pres">
      <dgm:prSet presAssocID="{D5D9B209-CF91-4C71-8AE8-B237764A24BC}"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ongue Face with Solid Fill"/>
        </a:ext>
      </dgm:extLst>
    </dgm:pt>
    <dgm:pt modelId="{4634F3D3-F8E7-445C-B13A-1B37D3B06D98}" type="pres">
      <dgm:prSet presAssocID="{D5D9B209-CF91-4C71-8AE8-B237764A24BC}" presName="spaceRect" presStyleCnt="0"/>
      <dgm:spPr/>
    </dgm:pt>
    <dgm:pt modelId="{5F2265FC-42C7-484C-994D-E220F1EC5D21}" type="pres">
      <dgm:prSet presAssocID="{D5D9B209-CF91-4C71-8AE8-B237764A24BC}" presName="parTx" presStyleLbl="revTx" presStyleIdx="1" presStyleCnt="3">
        <dgm:presLayoutVars>
          <dgm:chMax val="0"/>
          <dgm:chPref val="0"/>
        </dgm:presLayoutVars>
      </dgm:prSet>
      <dgm:spPr/>
    </dgm:pt>
    <dgm:pt modelId="{C145D9BD-D1BE-4159-B08D-14DBFF524807}" type="pres">
      <dgm:prSet presAssocID="{BFFF7EA3-0463-41D1-B6B4-E28C28B5E5AE}" presName="sibTrans" presStyleCnt="0"/>
      <dgm:spPr/>
    </dgm:pt>
    <dgm:pt modelId="{0C44F0B4-F745-4060-BE0A-C3AB46475692}" type="pres">
      <dgm:prSet presAssocID="{491FFE4B-921E-4414-A704-E88B6D13E3F0}" presName="compNode" presStyleCnt="0"/>
      <dgm:spPr/>
    </dgm:pt>
    <dgm:pt modelId="{C8ED1588-F685-4F98-9BA8-DAF23C4AB12A}" type="pres">
      <dgm:prSet presAssocID="{491FFE4B-921E-4414-A704-E88B6D13E3F0}" presName="bgRect" presStyleLbl="bgShp" presStyleIdx="2" presStyleCnt="3" custLinFactNeighborX="123" custLinFactNeighborY="3015"/>
      <dgm:spPr/>
    </dgm:pt>
    <dgm:pt modelId="{DED7241D-659A-49A1-A440-E056D2179B67}" type="pres">
      <dgm:prSet presAssocID="{491FFE4B-921E-4414-A704-E88B6D13E3F0}"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Irritant"/>
        </a:ext>
      </dgm:extLst>
    </dgm:pt>
    <dgm:pt modelId="{F8DE8F89-FCE9-4A58-A751-EF1F48AFDC92}" type="pres">
      <dgm:prSet presAssocID="{491FFE4B-921E-4414-A704-E88B6D13E3F0}" presName="spaceRect" presStyleCnt="0"/>
      <dgm:spPr/>
    </dgm:pt>
    <dgm:pt modelId="{0F9F131C-C29D-4CE5-9ABB-13771DCC3FA0}" type="pres">
      <dgm:prSet presAssocID="{491FFE4B-921E-4414-A704-E88B6D13E3F0}" presName="parTx" presStyleLbl="revTx" presStyleIdx="2" presStyleCnt="3">
        <dgm:presLayoutVars>
          <dgm:chMax val="0"/>
          <dgm:chPref val="0"/>
        </dgm:presLayoutVars>
      </dgm:prSet>
      <dgm:spPr/>
    </dgm:pt>
  </dgm:ptLst>
  <dgm:cxnLst>
    <dgm:cxn modelId="{27B54214-62E4-491C-8915-AA50AA783749}" type="presOf" srcId="{81719A00-05A0-4940-971D-A7C3CC4A8B8F}" destId="{EBC46B49-202A-4ECF-A1DB-B26118B51071}" srcOrd="0" destOrd="0" presId="urn:microsoft.com/office/officeart/2018/2/layout/IconVerticalSolidList"/>
    <dgm:cxn modelId="{3259FA18-6599-4C14-87BB-CDE75B3AC020}" type="presOf" srcId="{D5D9B209-CF91-4C71-8AE8-B237764A24BC}" destId="{5F2265FC-42C7-484C-994D-E220F1EC5D21}" srcOrd="0" destOrd="0" presId="urn:microsoft.com/office/officeart/2018/2/layout/IconVerticalSolidList"/>
    <dgm:cxn modelId="{020D1136-9309-4FD4-BD57-DAB5BD604F7F}" srcId="{81719A00-05A0-4940-971D-A7C3CC4A8B8F}" destId="{491FFE4B-921E-4414-A704-E88B6D13E3F0}" srcOrd="2" destOrd="0" parTransId="{5364A2C0-FA89-47C6-8DBA-44090BDA0E1A}" sibTransId="{383B6BCA-4B7D-460D-9DDC-2C6C68EF1419}"/>
    <dgm:cxn modelId="{836D3E4E-E997-40A3-8415-3ED160D41938}" type="presOf" srcId="{491FFE4B-921E-4414-A704-E88B6D13E3F0}" destId="{0F9F131C-C29D-4CE5-9ABB-13771DCC3FA0}" srcOrd="0" destOrd="0" presId="urn:microsoft.com/office/officeart/2018/2/layout/IconVerticalSolidList"/>
    <dgm:cxn modelId="{47EE79AA-94AF-4B28-A22D-40607140C350}" srcId="{81719A00-05A0-4940-971D-A7C3CC4A8B8F}" destId="{D5D9B209-CF91-4C71-8AE8-B237764A24BC}" srcOrd="1" destOrd="0" parTransId="{02C91266-2151-467C-958C-35A52789B965}" sibTransId="{BFFF7EA3-0463-41D1-B6B4-E28C28B5E5AE}"/>
    <dgm:cxn modelId="{32951AEC-7ADE-4F83-8E94-5AA831501B04}" srcId="{81719A00-05A0-4940-971D-A7C3CC4A8B8F}" destId="{754104A7-0F70-4D75-A49B-30473BFE5A07}" srcOrd="0" destOrd="0" parTransId="{2E931728-31B2-495E-8675-836BEB191CFE}" sibTransId="{9E34D31C-4EE0-4295-B037-924ABDF75B98}"/>
    <dgm:cxn modelId="{85CA22FB-6FC3-432A-9C45-9F22068CE022}" type="presOf" srcId="{754104A7-0F70-4D75-A49B-30473BFE5A07}" destId="{ACB675C3-F2E8-4AD5-8A76-84391175B1D5}" srcOrd="0" destOrd="0" presId="urn:microsoft.com/office/officeart/2018/2/layout/IconVerticalSolidList"/>
    <dgm:cxn modelId="{165C82EE-1F78-46F6-978F-19B0A3EF4513}" type="presParOf" srcId="{EBC46B49-202A-4ECF-A1DB-B26118B51071}" destId="{90404FB4-54D6-4E03-B194-E22336742540}" srcOrd="0" destOrd="0" presId="urn:microsoft.com/office/officeart/2018/2/layout/IconVerticalSolidList"/>
    <dgm:cxn modelId="{0713A538-7999-4AFC-BDBB-660609DAE462}" type="presParOf" srcId="{90404FB4-54D6-4E03-B194-E22336742540}" destId="{65A6FB6B-E0A2-4931-BF29-8A06AF417575}" srcOrd="0" destOrd="0" presId="urn:microsoft.com/office/officeart/2018/2/layout/IconVerticalSolidList"/>
    <dgm:cxn modelId="{F451339A-4E2B-4B4D-BA68-18C54D0C1339}" type="presParOf" srcId="{90404FB4-54D6-4E03-B194-E22336742540}" destId="{9155D800-A796-4A83-83B8-8A7D8F3EB973}" srcOrd="1" destOrd="0" presId="urn:microsoft.com/office/officeart/2018/2/layout/IconVerticalSolidList"/>
    <dgm:cxn modelId="{94B43B3B-EEC6-4F3A-9941-A8B2DCFED047}" type="presParOf" srcId="{90404FB4-54D6-4E03-B194-E22336742540}" destId="{01E0150C-58D3-4261-BA38-AAC50FCEEFD9}" srcOrd="2" destOrd="0" presId="urn:microsoft.com/office/officeart/2018/2/layout/IconVerticalSolidList"/>
    <dgm:cxn modelId="{4E6D086A-DB8E-42FC-A991-F85D6AE884F8}" type="presParOf" srcId="{90404FB4-54D6-4E03-B194-E22336742540}" destId="{ACB675C3-F2E8-4AD5-8A76-84391175B1D5}" srcOrd="3" destOrd="0" presId="urn:microsoft.com/office/officeart/2018/2/layout/IconVerticalSolidList"/>
    <dgm:cxn modelId="{4F2A7346-A9B7-4D8D-8BB2-F23095720D20}" type="presParOf" srcId="{EBC46B49-202A-4ECF-A1DB-B26118B51071}" destId="{DC09E3C2-8EBC-40CC-8BB2-7B0C2F84E9A5}" srcOrd="1" destOrd="0" presId="urn:microsoft.com/office/officeart/2018/2/layout/IconVerticalSolidList"/>
    <dgm:cxn modelId="{93B5F8D1-E444-4476-BF12-DD787F881016}" type="presParOf" srcId="{EBC46B49-202A-4ECF-A1DB-B26118B51071}" destId="{4930043E-1603-4BE6-8864-944AC1324F67}" srcOrd="2" destOrd="0" presId="urn:microsoft.com/office/officeart/2018/2/layout/IconVerticalSolidList"/>
    <dgm:cxn modelId="{70B35932-2D3C-497E-8AED-2732B2BA693E}" type="presParOf" srcId="{4930043E-1603-4BE6-8864-944AC1324F67}" destId="{6E619FB8-D881-4E58-883B-D1E486BF5C3F}" srcOrd="0" destOrd="0" presId="urn:microsoft.com/office/officeart/2018/2/layout/IconVerticalSolidList"/>
    <dgm:cxn modelId="{91CBF82E-B848-4D0D-A24E-9A0ABDD2295A}" type="presParOf" srcId="{4930043E-1603-4BE6-8864-944AC1324F67}" destId="{17594373-EBAC-47EE-9D2E-D26D1AA76E05}" srcOrd="1" destOrd="0" presId="urn:microsoft.com/office/officeart/2018/2/layout/IconVerticalSolidList"/>
    <dgm:cxn modelId="{DB8699B8-6ECD-448E-9B11-7A5AF4A7415A}" type="presParOf" srcId="{4930043E-1603-4BE6-8864-944AC1324F67}" destId="{4634F3D3-F8E7-445C-B13A-1B37D3B06D98}" srcOrd="2" destOrd="0" presId="urn:microsoft.com/office/officeart/2018/2/layout/IconVerticalSolidList"/>
    <dgm:cxn modelId="{528D521F-E9C6-45D3-B1B5-5D09CA2155B5}" type="presParOf" srcId="{4930043E-1603-4BE6-8864-944AC1324F67}" destId="{5F2265FC-42C7-484C-994D-E220F1EC5D21}" srcOrd="3" destOrd="0" presId="urn:microsoft.com/office/officeart/2018/2/layout/IconVerticalSolidList"/>
    <dgm:cxn modelId="{338EFE78-970C-4539-8541-43409E2E1723}" type="presParOf" srcId="{EBC46B49-202A-4ECF-A1DB-B26118B51071}" destId="{C145D9BD-D1BE-4159-B08D-14DBFF524807}" srcOrd="3" destOrd="0" presId="urn:microsoft.com/office/officeart/2018/2/layout/IconVerticalSolidList"/>
    <dgm:cxn modelId="{B771D70E-4379-4377-B654-D3901672FC22}" type="presParOf" srcId="{EBC46B49-202A-4ECF-A1DB-B26118B51071}" destId="{0C44F0B4-F745-4060-BE0A-C3AB46475692}" srcOrd="4" destOrd="0" presId="urn:microsoft.com/office/officeart/2018/2/layout/IconVerticalSolidList"/>
    <dgm:cxn modelId="{A69B27BC-5EF9-474B-BD63-31EDE67FFC45}" type="presParOf" srcId="{0C44F0B4-F745-4060-BE0A-C3AB46475692}" destId="{C8ED1588-F685-4F98-9BA8-DAF23C4AB12A}" srcOrd="0" destOrd="0" presId="urn:microsoft.com/office/officeart/2018/2/layout/IconVerticalSolidList"/>
    <dgm:cxn modelId="{28CB7BC5-F174-403A-A49D-C72D588039F8}" type="presParOf" srcId="{0C44F0B4-F745-4060-BE0A-C3AB46475692}" destId="{DED7241D-659A-49A1-A440-E056D2179B67}" srcOrd="1" destOrd="0" presId="urn:microsoft.com/office/officeart/2018/2/layout/IconVerticalSolidList"/>
    <dgm:cxn modelId="{EF972E3B-6BF8-4DA4-B40F-21507648FE7C}" type="presParOf" srcId="{0C44F0B4-F745-4060-BE0A-C3AB46475692}" destId="{F8DE8F89-FCE9-4A58-A751-EF1F48AFDC92}" srcOrd="2" destOrd="0" presId="urn:microsoft.com/office/officeart/2018/2/layout/IconVerticalSolidList"/>
    <dgm:cxn modelId="{1A466DA5-7496-4787-99CB-CE0E1668CC2D}" type="presParOf" srcId="{0C44F0B4-F745-4060-BE0A-C3AB46475692}" destId="{0F9F131C-C29D-4CE5-9ABB-13771DCC3FA0}"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58B366D-1ECB-4499-B195-93DA3E6127C3}">
      <dsp:nvSpPr>
        <dsp:cNvPr id="0" name=""/>
        <dsp:cNvSpPr/>
      </dsp:nvSpPr>
      <dsp:spPr>
        <a:xfrm>
          <a:off x="1332" y="7648"/>
          <a:ext cx="4677087" cy="296995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DB72132-9BDA-433C-BCD4-3E40E60E9BAE}">
      <dsp:nvSpPr>
        <dsp:cNvPr id="0" name=""/>
        <dsp:cNvSpPr/>
      </dsp:nvSpPr>
      <dsp:spPr>
        <a:xfrm>
          <a:off x="521008" y="501341"/>
          <a:ext cx="4677087" cy="2969950"/>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a:t>It is believed that thoughts are what influence our behaviour. </a:t>
          </a:r>
          <a:endParaRPr lang="en-US" sz="3100" kern="1200"/>
        </a:p>
      </dsp:txBody>
      <dsp:txXfrm>
        <a:off x="607995" y="588328"/>
        <a:ext cx="4503113" cy="2795976"/>
      </dsp:txXfrm>
    </dsp:sp>
    <dsp:sp modelId="{02F5D4D1-B490-4C23-9CC5-28E95784D6AC}">
      <dsp:nvSpPr>
        <dsp:cNvPr id="0" name=""/>
        <dsp:cNvSpPr/>
      </dsp:nvSpPr>
      <dsp:spPr>
        <a:xfrm>
          <a:off x="5717772" y="7648"/>
          <a:ext cx="4677087" cy="296995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2F892E1-32CB-4959-ABB4-B47C5634D7B0}">
      <dsp:nvSpPr>
        <dsp:cNvPr id="0" name=""/>
        <dsp:cNvSpPr/>
      </dsp:nvSpPr>
      <dsp:spPr>
        <a:xfrm>
          <a:off x="6237449" y="501341"/>
          <a:ext cx="4677087" cy="2969950"/>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b="0" i="0" kern="1200"/>
            <a:t>Cognitive psychologists try to build up cognitive models of the information processing that goes on inside people’s minds, including perception, attention, language, memory, thinking, and consciousness.</a:t>
          </a:r>
          <a:endParaRPr lang="en-US" sz="3100" kern="1200"/>
        </a:p>
      </dsp:txBody>
      <dsp:txXfrm>
        <a:off x="6324436" y="588328"/>
        <a:ext cx="4503113" cy="279597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5A6FB6B-E0A2-4931-BF29-8A06AF417575}">
      <dsp:nvSpPr>
        <dsp:cNvPr id="0" name=""/>
        <dsp:cNvSpPr/>
      </dsp:nvSpPr>
      <dsp:spPr>
        <a:xfrm>
          <a:off x="0" y="675"/>
          <a:ext cx="6900512" cy="1581368"/>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155D800-A796-4A83-83B8-8A7D8F3EB973}">
      <dsp:nvSpPr>
        <dsp:cNvPr id="0" name=""/>
        <dsp:cNvSpPr/>
      </dsp:nvSpPr>
      <dsp:spPr>
        <a:xfrm>
          <a:off x="478363" y="356483"/>
          <a:ext cx="869752" cy="86975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CB675C3-F2E8-4AD5-8A76-84391175B1D5}">
      <dsp:nvSpPr>
        <dsp:cNvPr id="0" name=""/>
        <dsp:cNvSpPr/>
      </dsp:nvSpPr>
      <dsp:spPr>
        <a:xfrm>
          <a:off x="1826480" y="675"/>
          <a:ext cx="5074031" cy="15813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7361" tIns="167361" rIns="167361" bIns="167361" numCol="1" spcCol="1270" anchor="ctr" anchorCtr="0">
          <a:noAutofit/>
        </a:bodyPr>
        <a:lstStyle/>
        <a:p>
          <a:pPr marL="0" lvl="0" indent="0" algn="l" defTabSz="1066800">
            <a:lnSpc>
              <a:spcPct val="90000"/>
            </a:lnSpc>
            <a:spcBef>
              <a:spcPct val="0"/>
            </a:spcBef>
            <a:spcAft>
              <a:spcPct val="35000"/>
            </a:spcAft>
            <a:buNone/>
          </a:pPr>
          <a:r>
            <a:rPr lang="en-GB" sz="2400" b="1" kern="1200" dirty="0"/>
            <a:t>Determination: If  a person is learning behaviour from genes or learning from their parents, then the behaviour is to be expected from the individual. </a:t>
          </a:r>
          <a:endParaRPr lang="en-US" sz="2400" kern="1200" dirty="0"/>
        </a:p>
      </dsp:txBody>
      <dsp:txXfrm>
        <a:off x="1826480" y="675"/>
        <a:ext cx="5074031" cy="1581368"/>
      </dsp:txXfrm>
    </dsp:sp>
    <dsp:sp modelId="{6E619FB8-D881-4E58-883B-D1E486BF5C3F}">
      <dsp:nvSpPr>
        <dsp:cNvPr id="0" name=""/>
        <dsp:cNvSpPr/>
      </dsp:nvSpPr>
      <dsp:spPr>
        <a:xfrm>
          <a:off x="0" y="1977386"/>
          <a:ext cx="6900512" cy="1581368"/>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7594373-EBAC-47EE-9D2E-D26D1AA76E05}">
      <dsp:nvSpPr>
        <dsp:cNvPr id="0" name=""/>
        <dsp:cNvSpPr/>
      </dsp:nvSpPr>
      <dsp:spPr>
        <a:xfrm>
          <a:off x="478363" y="2333194"/>
          <a:ext cx="869752" cy="86975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F2265FC-42C7-484C-994D-E220F1EC5D21}">
      <dsp:nvSpPr>
        <dsp:cNvPr id="0" name=""/>
        <dsp:cNvSpPr/>
      </dsp:nvSpPr>
      <dsp:spPr>
        <a:xfrm>
          <a:off x="1826480" y="1977386"/>
          <a:ext cx="5074031" cy="15813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7361" tIns="167361" rIns="167361" bIns="167361" numCol="1" spcCol="1270" anchor="ctr" anchorCtr="0">
          <a:noAutofit/>
        </a:bodyPr>
        <a:lstStyle/>
        <a:p>
          <a:pPr marL="0" lvl="0" indent="0" algn="l" defTabSz="889000">
            <a:lnSpc>
              <a:spcPct val="90000"/>
            </a:lnSpc>
            <a:spcBef>
              <a:spcPct val="0"/>
            </a:spcBef>
            <a:spcAft>
              <a:spcPct val="35000"/>
            </a:spcAft>
            <a:buNone/>
          </a:pPr>
          <a:r>
            <a:rPr lang="en-GB" sz="2000" b="1" kern="1200" dirty="0"/>
            <a:t>Free Will: People are aware of what is going on around them and choose the way they behave. An individual can control their behaviour and make their own decisions. These could be decisions on what you want to ne when you are older or where you want to go on a holiday. An individual has a choice. </a:t>
          </a:r>
          <a:endParaRPr lang="en-US" sz="2000" kern="1200" dirty="0"/>
        </a:p>
      </dsp:txBody>
      <dsp:txXfrm>
        <a:off x="1826480" y="1977386"/>
        <a:ext cx="5074031" cy="1581368"/>
      </dsp:txXfrm>
    </dsp:sp>
    <dsp:sp modelId="{C8ED1588-F685-4F98-9BA8-DAF23C4AB12A}">
      <dsp:nvSpPr>
        <dsp:cNvPr id="0" name=""/>
        <dsp:cNvSpPr/>
      </dsp:nvSpPr>
      <dsp:spPr>
        <a:xfrm>
          <a:off x="0" y="3954772"/>
          <a:ext cx="6900512" cy="1581368"/>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ED7241D-659A-49A1-A440-E056D2179B67}">
      <dsp:nvSpPr>
        <dsp:cNvPr id="0" name=""/>
        <dsp:cNvSpPr/>
      </dsp:nvSpPr>
      <dsp:spPr>
        <a:xfrm>
          <a:off x="478363" y="4309904"/>
          <a:ext cx="869752" cy="86975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F9F131C-C29D-4CE5-9ABB-13771DCC3FA0}">
      <dsp:nvSpPr>
        <dsp:cNvPr id="0" name=""/>
        <dsp:cNvSpPr/>
      </dsp:nvSpPr>
      <dsp:spPr>
        <a:xfrm>
          <a:off x="1826480" y="3954096"/>
          <a:ext cx="5074031" cy="15813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7361" tIns="167361" rIns="167361" bIns="167361" numCol="1" spcCol="1270" anchor="ctr" anchorCtr="0">
          <a:noAutofit/>
        </a:bodyPr>
        <a:lstStyle/>
        <a:p>
          <a:pPr marL="0" lvl="0" indent="0" algn="l" defTabSz="1244600">
            <a:lnSpc>
              <a:spcPct val="90000"/>
            </a:lnSpc>
            <a:spcBef>
              <a:spcPct val="0"/>
            </a:spcBef>
            <a:spcAft>
              <a:spcPct val="35000"/>
            </a:spcAft>
            <a:buNone/>
          </a:pPr>
          <a:r>
            <a:rPr lang="en-GB" sz="2800" b="1" kern="1200" dirty="0"/>
            <a:t>Sometimes, peoples choices can cause consequences and those individuals will then be punished for their wrong actions</a:t>
          </a:r>
          <a:r>
            <a:rPr lang="en-GB" sz="2000" b="1" kern="1200" dirty="0"/>
            <a:t>. </a:t>
          </a:r>
          <a:endParaRPr lang="en-US" sz="2000" kern="1200" dirty="0"/>
        </a:p>
      </dsp:txBody>
      <dsp:txXfrm>
        <a:off x="1826480" y="3954096"/>
        <a:ext cx="5074031" cy="1581368"/>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descr="Tag=AccentColor&#10;Flavor=Light&#10;Target=FillAndLine">
            <a:extLst>
              <a:ext uri="{FF2B5EF4-FFF2-40B4-BE49-F238E27FC236}">
                <a16:creationId xmlns:a16="http://schemas.microsoft.com/office/drawing/2014/main" id="{DA381740-063A-41A4-836D-85D14980EEF0}"/>
              </a:ext>
            </a:extLst>
          </p:cNvPr>
          <p:cNvSpPr/>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24EF9DF8-704A-44AE-8850-307DDACC9387}"/>
              </a:ext>
            </a:extLst>
          </p:cNvPr>
          <p:cNvSpPr>
            <a:spLocks noGrp="1"/>
          </p:cNvSpPr>
          <p:nvPr>
            <p:ph type="ctrTitle"/>
          </p:nvPr>
        </p:nvSpPr>
        <p:spPr>
          <a:xfrm>
            <a:off x="841248" y="448056"/>
            <a:ext cx="10515600" cy="4069080"/>
          </a:xfrm>
        </p:spPr>
        <p:txBody>
          <a:bodyPr anchor="b">
            <a:noAutofit/>
          </a:bodyPr>
          <a:lstStyle>
            <a:lvl1pPr algn="l">
              <a:defRPr sz="96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3CC72E09-06F3-48B9-9B95-DE15EC98017B}"/>
              </a:ext>
            </a:extLst>
          </p:cNvPr>
          <p:cNvSpPr>
            <a:spLocks noGrp="1"/>
          </p:cNvSpPr>
          <p:nvPr>
            <p:ph type="subTitle" idx="1"/>
          </p:nvPr>
        </p:nvSpPr>
        <p:spPr>
          <a:xfrm>
            <a:off x="841248" y="4983480"/>
            <a:ext cx="10515600" cy="1124712"/>
          </a:xfrm>
        </p:spPr>
        <p:txBody>
          <a:bodyPr>
            <a:normAutofit/>
          </a:bodyPr>
          <a:lstStyle>
            <a:lvl1pPr marL="0" indent="0" algn="l">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E11CD474-E5E1-4D01-97F6-0C9FC09332C0}"/>
              </a:ext>
            </a:extLst>
          </p:cNvPr>
          <p:cNvSpPr>
            <a:spLocks noGrp="1"/>
          </p:cNvSpPr>
          <p:nvPr>
            <p:ph type="dt" sz="half" idx="10"/>
          </p:nvPr>
        </p:nvSpPr>
        <p:spPr/>
        <p:txBody>
          <a:bodyPr/>
          <a:lstStyle/>
          <a:p>
            <a:fld id="{72345051-2045-45DA-935E-2E3CA1A69ADC}" type="datetimeFigureOut">
              <a:rPr lang="en-US" smtClean="0"/>
              <a:t>1/14/2021</a:t>
            </a:fld>
            <a:endParaRPr lang="en-US" dirty="0"/>
          </a:p>
        </p:txBody>
      </p:sp>
      <p:sp>
        <p:nvSpPr>
          <p:cNvPr id="5" name="Footer Placeholder 4">
            <a:extLst>
              <a:ext uri="{FF2B5EF4-FFF2-40B4-BE49-F238E27FC236}">
                <a16:creationId xmlns:a16="http://schemas.microsoft.com/office/drawing/2014/main" id="{C636BBC7-EB9B-4B36-88E9-DBF65D270E0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48786C7-DD8D-492F-9A9A-A7B3EBE27FE9}"/>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6019421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5D02BC-5A24-47F7-A4DF-B93FBC0C51B0}"/>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48E9219E-EE74-4093-94D6-F663E059C504}"/>
              </a:ext>
            </a:extLst>
          </p:cNvPr>
          <p:cNvSpPr>
            <a:spLocks noGrp="1"/>
          </p:cNvSpPr>
          <p:nvPr>
            <p:ph idx="1"/>
          </p:nvPr>
        </p:nvSpPr>
        <p:spPr>
          <a:xfrm>
            <a:off x="838200" y="1929384"/>
            <a:ext cx="10515600" cy="4251960"/>
          </a:xfrm>
        </p:spPr>
        <p:txBody>
          <a:bodyPr>
            <a:normAutofit/>
          </a:bodyPr>
          <a:lstStyle>
            <a:lvl1pPr>
              <a:defRPr sz="2800"/>
            </a:lvl1pPr>
            <a:lvl2pPr>
              <a:defRPr sz="2400"/>
            </a:lvl2pPr>
            <a:lvl3pPr>
              <a:defRPr sz="2000"/>
            </a:lvl3pPr>
            <a:lvl4pPr>
              <a:defRPr sz="1800"/>
            </a:lvl4pPr>
            <a:lvl5pPr>
              <a:defRPr sz="18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2A61642-BFBA-48AE-A29C-C2AA7386AE95}"/>
              </a:ext>
            </a:extLst>
          </p:cNvPr>
          <p:cNvSpPr>
            <a:spLocks noGrp="1"/>
          </p:cNvSpPr>
          <p:nvPr>
            <p:ph type="dt" sz="half" idx="10"/>
          </p:nvPr>
        </p:nvSpPr>
        <p:spPr/>
        <p:txBody>
          <a:bodyPr/>
          <a:lstStyle/>
          <a:p>
            <a:fld id="{72345051-2045-45DA-935E-2E3CA1A69ADC}" type="datetimeFigureOut">
              <a:rPr lang="en-US" smtClean="0"/>
              <a:t>1/14/2021</a:t>
            </a:fld>
            <a:endParaRPr lang="en-US"/>
          </a:p>
        </p:txBody>
      </p:sp>
      <p:sp>
        <p:nvSpPr>
          <p:cNvPr id="5" name="Footer Placeholder 4">
            <a:extLst>
              <a:ext uri="{FF2B5EF4-FFF2-40B4-BE49-F238E27FC236}">
                <a16:creationId xmlns:a16="http://schemas.microsoft.com/office/drawing/2014/main" id="{2AD2029B-6646-4DBF-A302-76A513FC64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E6D4DFD-766F-4E45-A00C-2B5E8CE9A908}"/>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7" descr="Tag=AccentColor&#10;Flavor=Light&#10;Target=FillAndLine">
            <a:extLst>
              <a:ext uri="{FF2B5EF4-FFF2-40B4-BE49-F238E27FC236}">
                <a16:creationId xmlns:a16="http://schemas.microsoft.com/office/drawing/2014/main" id="{EBDD1931-9E86-4402-9A68-33A2D9EFB198}"/>
              </a:ext>
            </a:extLst>
          </p:cNvPr>
          <p:cNvSpPr/>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24366941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C218C0-6540-400C-BB51-353D5FD5CB00}"/>
              </a:ext>
            </a:extLst>
          </p:cNvPr>
          <p:cNvSpPr>
            <a:spLocks noGrp="1"/>
          </p:cNvSpPr>
          <p:nvPr>
            <p:ph type="title"/>
          </p:nvPr>
        </p:nvSpPr>
        <p:spPr>
          <a:xfrm>
            <a:off x="841248" y="448056"/>
            <a:ext cx="10515600" cy="4069080"/>
          </a:xfrm>
        </p:spPr>
        <p:txBody>
          <a:bodyPr anchor="b">
            <a:normAutofit/>
          </a:bodyPr>
          <a:lstStyle>
            <a:lvl1pPr>
              <a:defRPr sz="8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A81CD69-43B3-4FF7-AA41-30C36C957E65}"/>
              </a:ext>
            </a:extLst>
          </p:cNvPr>
          <p:cNvSpPr>
            <a:spLocks noGrp="1"/>
          </p:cNvSpPr>
          <p:nvPr>
            <p:ph type="body" idx="1"/>
          </p:nvPr>
        </p:nvSpPr>
        <p:spPr>
          <a:xfrm>
            <a:off x="841248" y="4983480"/>
            <a:ext cx="10515600" cy="1124712"/>
          </a:xfrm>
        </p:spPr>
        <p:txBody>
          <a:bodyPr>
            <a:normAutofit/>
          </a:bodyPr>
          <a:lstStyle>
            <a:lvl1pPr marL="0" indent="0">
              <a:buNone/>
              <a:defRPr sz="28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2BF300D-5CBE-47E9-A193-E23C8314D0EA}"/>
              </a:ext>
            </a:extLst>
          </p:cNvPr>
          <p:cNvSpPr>
            <a:spLocks noGrp="1"/>
          </p:cNvSpPr>
          <p:nvPr>
            <p:ph type="dt" sz="half" idx="10"/>
          </p:nvPr>
        </p:nvSpPr>
        <p:spPr/>
        <p:txBody>
          <a:bodyPr/>
          <a:lstStyle/>
          <a:p>
            <a:fld id="{72345051-2045-45DA-935E-2E3CA1A69ADC}" type="datetimeFigureOut">
              <a:rPr lang="en-US" smtClean="0"/>
              <a:t>1/14/2021</a:t>
            </a:fld>
            <a:endParaRPr lang="en-US"/>
          </a:p>
        </p:txBody>
      </p:sp>
      <p:sp>
        <p:nvSpPr>
          <p:cNvPr id="5" name="Footer Placeholder 4">
            <a:extLst>
              <a:ext uri="{FF2B5EF4-FFF2-40B4-BE49-F238E27FC236}">
                <a16:creationId xmlns:a16="http://schemas.microsoft.com/office/drawing/2014/main" id="{56E7DF3F-C51A-4DB1-9FCE-E3E0D8E9257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5269CF4-FAAB-44EF-A2A5-8352B4AA384F}"/>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7" name="Rectangle 6" descr="Tag=AccentColor&#10;Flavor=Light&#10;Target=FillAndLine">
            <a:extLst>
              <a:ext uri="{FF2B5EF4-FFF2-40B4-BE49-F238E27FC236}">
                <a16:creationId xmlns:a16="http://schemas.microsoft.com/office/drawing/2014/main" id="{417A8947-4521-4FE1-8E44-27363435CE1B}"/>
              </a:ext>
            </a:extLst>
          </p:cNvPr>
          <p:cNvSpPr/>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56109366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ADE264-531D-49C1-A8AF-2B4C1D218FAB}"/>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4B9A1B8-2F1B-46AA-858A-CFFF5AF7CEB0}"/>
              </a:ext>
            </a:extLst>
          </p:cNvPr>
          <p:cNvSpPr>
            <a:spLocks noGrp="1"/>
          </p:cNvSpPr>
          <p:nvPr>
            <p:ph sz="half" idx="1"/>
          </p:nvPr>
        </p:nvSpPr>
        <p:spPr>
          <a:xfrm>
            <a:off x="838200" y="1929384"/>
            <a:ext cx="5181600" cy="425196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6E6B9631-18C0-43BD-8AF3-9137D6D4C234}"/>
              </a:ext>
            </a:extLst>
          </p:cNvPr>
          <p:cNvSpPr>
            <a:spLocks noGrp="1"/>
          </p:cNvSpPr>
          <p:nvPr>
            <p:ph sz="half" idx="2"/>
          </p:nvPr>
        </p:nvSpPr>
        <p:spPr>
          <a:xfrm>
            <a:off x="6172200" y="1929384"/>
            <a:ext cx="5181600" cy="42519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E9032FCA-14C6-4497-9C27-3F58062442CE}"/>
              </a:ext>
            </a:extLst>
          </p:cNvPr>
          <p:cNvSpPr>
            <a:spLocks noGrp="1"/>
          </p:cNvSpPr>
          <p:nvPr>
            <p:ph type="dt" sz="half" idx="10"/>
          </p:nvPr>
        </p:nvSpPr>
        <p:spPr/>
        <p:txBody>
          <a:bodyPr/>
          <a:lstStyle/>
          <a:p>
            <a:fld id="{72345051-2045-45DA-935E-2E3CA1A69ADC}" type="datetimeFigureOut">
              <a:rPr lang="en-US" smtClean="0"/>
              <a:t>1/14/2021</a:t>
            </a:fld>
            <a:endParaRPr lang="en-US"/>
          </a:p>
        </p:txBody>
      </p:sp>
      <p:sp>
        <p:nvSpPr>
          <p:cNvPr id="6" name="Footer Placeholder 5">
            <a:extLst>
              <a:ext uri="{FF2B5EF4-FFF2-40B4-BE49-F238E27FC236}">
                <a16:creationId xmlns:a16="http://schemas.microsoft.com/office/drawing/2014/main" id="{961E5057-693B-4E10-958E-0ABE79FEC70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70CECB1-0A35-4C10-9D3D-FE4404283011}"/>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9" name="Rectangle 8" descr="Tag=AccentColor&#10;Flavor=Light&#10;Target=FillAndLine">
            <a:extLst>
              <a:ext uri="{FF2B5EF4-FFF2-40B4-BE49-F238E27FC236}">
                <a16:creationId xmlns:a16="http://schemas.microsoft.com/office/drawing/2014/main" id="{2FAAC677-2D37-4F63-9C4B-711A2988EE02}"/>
              </a:ext>
            </a:extLst>
          </p:cNvPr>
          <p:cNvSpPr/>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412854790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8AE282-8875-4F49-AB21-E1C2BCAEA1F6}"/>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81712EA2-EF8C-4F18-BECF-AD121F72816A}"/>
              </a:ext>
            </a:extLst>
          </p:cNvPr>
          <p:cNvSpPr>
            <a:spLocks noGrp="1"/>
          </p:cNvSpPr>
          <p:nvPr>
            <p:ph type="body" idx="1"/>
          </p:nvPr>
        </p:nvSpPr>
        <p:spPr>
          <a:xfrm>
            <a:off x="839788" y="1938528"/>
            <a:ext cx="5157787" cy="823912"/>
          </a:xfrm>
        </p:spPr>
        <p:txBody>
          <a:bodyPr anchor="b">
            <a:normAutofit/>
          </a:bodyPr>
          <a:lstStyle>
            <a:lvl1pPr marL="0" indent="0">
              <a:buNone/>
              <a:defRPr sz="36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D7B59D4-E93F-40C1-A1A2-F1867830C678}"/>
              </a:ext>
            </a:extLst>
          </p:cNvPr>
          <p:cNvSpPr>
            <a:spLocks noGrp="1"/>
          </p:cNvSpPr>
          <p:nvPr>
            <p:ph sz="half" idx="2"/>
          </p:nvPr>
        </p:nvSpPr>
        <p:spPr>
          <a:xfrm>
            <a:off x="839788" y="2926080"/>
            <a:ext cx="5157787" cy="326440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6E810616-1C77-42AE-8449-D0B64E2B8475}"/>
              </a:ext>
            </a:extLst>
          </p:cNvPr>
          <p:cNvSpPr>
            <a:spLocks noGrp="1"/>
          </p:cNvSpPr>
          <p:nvPr>
            <p:ph type="body" sz="quarter" idx="3"/>
          </p:nvPr>
        </p:nvSpPr>
        <p:spPr>
          <a:xfrm>
            <a:off x="6172200" y="1938528"/>
            <a:ext cx="5183188" cy="823912"/>
          </a:xfrm>
        </p:spPr>
        <p:txBody>
          <a:bodyPr anchor="b">
            <a:normAutofit/>
          </a:bodyPr>
          <a:lstStyle>
            <a:lvl1pPr marL="0" indent="0">
              <a:buNone/>
              <a:defRPr sz="36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A74E172-AFE8-48E4-BBB0-CA6D4EC1127C}"/>
              </a:ext>
            </a:extLst>
          </p:cNvPr>
          <p:cNvSpPr>
            <a:spLocks noGrp="1"/>
          </p:cNvSpPr>
          <p:nvPr>
            <p:ph sz="quarter" idx="4"/>
          </p:nvPr>
        </p:nvSpPr>
        <p:spPr>
          <a:xfrm>
            <a:off x="6172200" y="2926080"/>
            <a:ext cx="5183188" cy="326440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4C9407CC-270D-4C98-B95C-7AE67D2E1913}"/>
              </a:ext>
            </a:extLst>
          </p:cNvPr>
          <p:cNvSpPr>
            <a:spLocks noGrp="1"/>
          </p:cNvSpPr>
          <p:nvPr>
            <p:ph type="dt" sz="half" idx="10"/>
          </p:nvPr>
        </p:nvSpPr>
        <p:spPr/>
        <p:txBody>
          <a:bodyPr/>
          <a:lstStyle/>
          <a:p>
            <a:fld id="{72345051-2045-45DA-935E-2E3CA1A69ADC}" type="datetimeFigureOut">
              <a:rPr lang="en-US" smtClean="0"/>
              <a:t>1/14/2021</a:t>
            </a:fld>
            <a:endParaRPr lang="en-US"/>
          </a:p>
        </p:txBody>
      </p:sp>
      <p:sp>
        <p:nvSpPr>
          <p:cNvPr id="8" name="Footer Placeholder 7">
            <a:extLst>
              <a:ext uri="{FF2B5EF4-FFF2-40B4-BE49-F238E27FC236}">
                <a16:creationId xmlns:a16="http://schemas.microsoft.com/office/drawing/2014/main" id="{454070D5-9B7B-47FC-9F75-F6AD9607452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428EAC17-33BE-4265-8C06-644C2D34FD3C}"/>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11" name="Rectangle 10" descr="Tag=AccentColor&#10;Flavor=Light&#10;Target=FillAndLine">
            <a:extLst>
              <a:ext uri="{FF2B5EF4-FFF2-40B4-BE49-F238E27FC236}">
                <a16:creationId xmlns:a16="http://schemas.microsoft.com/office/drawing/2014/main" id="{F634C457-AEBF-47D7-9200-BAD05D138B12}"/>
              </a:ext>
            </a:extLst>
          </p:cNvPr>
          <p:cNvSpPr/>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39257588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EE9AC0-40CD-4451-BF00-5E2FC7B7451B}"/>
              </a:ext>
            </a:extLst>
          </p:cNvPr>
          <p:cNvSpPr>
            <a:spLocks noGrp="1"/>
          </p:cNvSpPr>
          <p:nvPr>
            <p:ph type="title"/>
          </p:nvPr>
        </p:nvSpPr>
        <p:spPr>
          <a:xfrm>
            <a:off x="2203704" y="1728216"/>
            <a:ext cx="7781544" cy="3392424"/>
          </a:xfrm>
        </p:spPr>
        <p:txBody>
          <a:bodyPr>
            <a:normAutofit/>
          </a:bodyPr>
          <a:lstStyle>
            <a:lvl1pPr algn="ctr">
              <a:defRPr sz="7800"/>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C6FD9A32-9C83-452B-BC69-CC6E95D3C93C}"/>
              </a:ext>
            </a:extLst>
          </p:cNvPr>
          <p:cNvSpPr>
            <a:spLocks noGrp="1"/>
          </p:cNvSpPr>
          <p:nvPr>
            <p:ph type="dt" sz="half" idx="10"/>
          </p:nvPr>
        </p:nvSpPr>
        <p:spPr/>
        <p:txBody>
          <a:bodyPr/>
          <a:lstStyle/>
          <a:p>
            <a:fld id="{72345051-2045-45DA-935E-2E3CA1A69ADC}" type="datetimeFigureOut">
              <a:rPr lang="en-US" smtClean="0"/>
              <a:t>1/14/2021</a:t>
            </a:fld>
            <a:endParaRPr lang="en-US"/>
          </a:p>
        </p:txBody>
      </p:sp>
      <p:sp>
        <p:nvSpPr>
          <p:cNvPr id="4" name="Footer Placeholder 3">
            <a:extLst>
              <a:ext uri="{FF2B5EF4-FFF2-40B4-BE49-F238E27FC236}">
                <a16:creationId xmlns:a16="http://schemas.microsoft.com/office/drawing/2014/main" id="{6B87B83E-E23E-42DE-876D-F55908A97DC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61C03A8-D428-4010-B413-13B1E9922628}"/>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6" name="Rectangle 6" descr="Tag=AccentColor&#10;Flavor=Light&#10;Target=FillAndLine">
            <a:extLst>
              <a:ext uri="{FF2B5EF4-FFF2-40B4-BE49-F238E27FC236}">
                <a16:creationId xmlns:a16="http://schemas.microsoft.com/office/drawing/2014/main" id="{17F03060-85EC-4182-8C18-C6EE0D373E4B}"/>
              </a:ext>
            </a:extLst>
          </p:cNvPr>
          <p:cNvSpPr/>
          <p:nvPr/>
        </p:nvSpPr>
        <p:spPr>
          <a:xfrm>
            <a:off x="3974206" y="5126892"/>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28897744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72816A0-77C4-4A3F-87BD-A7321E3C84D2}"/>
              </a:ext>
            </a:extLst>
          </p:cNvPr>
          <p:cNvSpPr>
            <a:spLocks noGrp="1"/>
          </p:cNvSpPr>
          <p:nvPr>
            <p:ph type="dt" sz="half" idx="10"/>
          </p:nvPr>
        </p:nvSpPr>
        <p:spPr/>
        <p:txBody>
          <a:bodyPr/>
          <a:lstStyle/>
          <a:p>
            <a:fld id="{72345051-2045-45DA-935E-2E3CA1A69ADC}" type="datetimeFigureOut">
              <a:rPr lang="en-US" smtClean="0"/>
              <a:t>1/14/2021</a:t>
            </a:fld>
            <a:endParaRPr lang="en-US"/>
          </a:p>
        </p:txBody>
      </p:sp>
      <p:sp>
        <p:nvSpPr>
          <p:cNvPr id="3" name="Footer Placeholder 2">
            <a:extLst>
              <a:ext uri="{FF2B5EF4-FFF2-40B4-BE49-F238E27FC236}">
                <a16:creationId xmlns:a16="http://schemas.microsoft.com/office/drawing/2014/main" id="{A5FC3464-F026-4C77-9441-55ECA5054D50}"/>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587D9257-BADE-4D0B-AF0B-D09FE95FA078}"/>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28568660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A1C48E-F751-45A2-9010-208B81EDBE69}"/>
              </a:ext>
            </a:extLst>
          </p:cNvPr>
          <p:cNvSpPr>
            <a:spLocks noGrp="1"/>
          </p:cNvSpPr>
          <p:nvPr>
            <p:ph type="title"/>
          </p:nvPr>
        </p:nvSpPr>
        <p:spPr>
          <a:xfrm>
            <a:off x="839788" y="457200"/>
            <a:ext cx="3932237" cy="3429000"/>
          </a:xfrm>
        </p:spPr>
        <p:txBody>
          <a:bodyPr anchor="b">
            <a:normAutofit/>
          </a:bodyPr>
          <a:lstStyle>
            <a:lvl1pPr>
              <a:defRPr sz="6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9D501F6-8430-4758-8636-74D68E990EC3}"/>
              </a:ext>
            </a:extLst>
          </p:cNvPr>
          <p:cNvSpPr>
            <a:spLocks noGrp="1"/>
          </p:cNvSpPr>
          <p:nvPr>
            <p:ph idx="1"/>
          </p:nvPr>
        </p:nvSpPr>
        <p:spPr>
          <a:xfrm>
            <a:off x="5303520" y="548640"/>
            <a:ext cx="6053328" cy="5431536"/>
          </a:xfrm>
        </p:spPr>
        <p:txBody>
          <a:bodyPr anchor="ct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2E79DC39-A29C-494C-98B6-999746C5F38A}"/>
              </a:ext>
            </a:extLst>
          </p:cNvPr>
          <p:cNvSpPr>
            <a:spLocks noGrp="1"/>
          </p:cNvSpPr>
          <p:nvPr>
            <p:ph type="body" sz="half" idx="2"/>
          </p:nvPr>
        </p:nvSpPr>
        <p:spPr>
          <a:xfrm>
            <a:off x="839788" y="3977640"/>
            <a:ext cx="3932237" cy="2002536"/>
          </a:xfrm>
        </p:spPr>
        <p:txBody>
          <a:bodyPr>
            <a:normAutofit/>
          </a:bodyPr>
          <a:lstStyle>
            <a:lvl1pPr marL="0" indent="0">
              <a:buNone/>
              <a:defRPr sz="32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2584C988-A6DB-469A-B8AA-31866F36E83D}"/>
              </a:ext>
            </a:extLst>
          </p:cNvPr>
          <p:cNvSpPr>
            <a:spLocks noGrp="1"/>
          </p:cNvSpPr>
          <p:nvPr>
            <p:ph type="dt" sz="half" idx="10"/>
          </p:nvPr>
        </p:nvSpPr>
        <p:spPr/>
        <p:txBody>
          <a:bodyPr/>
          <a:lstStyle/>
          <a:p>
            <a:fld id="{72345051-2045-45DA-935E-2E3CA1A69ADC}" type="datetimeFigureOut">
              <a:rPr lang="en-US" smtClean="0"/>
              <a:t>1/14/2021</a:t>
            </a:fld>
            <a:endParaRPr lang="en-US"/>
          </a:p>
        </p:txBody>
      </p:sp>
      <p:sp>
        <p:nvSpPr>
          <p:cNvPr id="6" name="Footer Placeholder 5">
            <a:extLst>
              <a:ext uri="{FF2B5EF4-FFF2-40B4-BE49-F238E27FC236}">
                <a16:creationId xmlns:a16="http://schemas.microsoft.com/office/drawing/2014/main" id="{02BC39C3-81EB-4828-9AD3-2F1FAC521E6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059376C-9810-49A5-BC9A-4E6A02175273}"/>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6" descr="Tag=AccentColor&#10;Flavor=Light&#10;Target=FillAndLine">
            <a:extLst>
              <a:ext uri="{FF2B5EF4-FFF2-40B4-BE49-F238E27FC236}">
                <a16:creationId xmlns:a16="http://schemas.microsoft.com/office/drawing/2014/main" id="{B9F96F3A-E64D-4401-B02C-BCD5CAA97CFF}"/>
              </a:ext>
            </a:extLst>
          </p:cNvPr>
          <p:cNvSpPr/>
          <p:nvPr/>
        </p:nvSpPr>
        <p:spPr>
          <a:xfrm rot="5400000">
            <a:off x="2797492" y="3254143"/>
            <a:ext cx="4480560" cy="27432"/>
          </a:xfrm>
          <a:custGeom>
            <a:avLst/>
            <a:gdLst>
              <a:gd name="connsiteX0" fmla="*/ 0 w 4480560"/>
              <a:gd name="connsiteY0" fmla="*/ 0 h 27432"/>
              <a:gd name="connsiteX1" fmla="*/ 595274 w 4480560"/>
              <a:gd name="connsiteY1" fmla="*/ 0 h 27432"/>
              <a:gd name="connsiteX2" fmla="*/ 1100938 w 4480560"/>
              <a:gd name="connsiteY2" fmla="*/ 0 h 27432"/>
              <a:gd name="connsiteX3" fmla="*/ 1651406 w 4480560"/>
              <a:gd name="connsiteY3" fmla="*/ 0 h 27432"/>
              <a:gd name="connsiteX4" fmla="*/ 2336292 w 4480560"/>
              <a:gd name="connsiteY4" fmla="*/ 0 h 27432"/>
              <a:gd name="connsiteX5" fmla="*/ 2931566 w 4480560"/>
              <a:gd name="connsiteY5" fmla="*/ 0 h 27432"/>
              <a:gd name="connsiteX6" fmla="*/ 3482035 w 4480560"/>
              <a:gd name="connsiteY6" fmla="*/ 0 h 27432"/>
              <a:gd name="connsiteX7" fmla="*/ 4480560 w 4480560"/>
              <a:gd name="connsiteY7" fmla="*/ 0 h 27432"/>
              <a:gd name="connsiteX8" fmla="*/ 4480560 w 4480560"/>
              <a:gd name="connsiteY8" fmla="*/ 27432 h 27432"/>
              <a:gd name="connsiteX9" fmla="*/ 3840480 w 4480560"/>
              <a:gd name="connsiteY9" fmla="*/ 27432 h 27432"/>
              <a:gd name="connsiteX10" fmla="*/ 3290011 w 4480560"/>
              <a:gd name="connsiteY10" fmla="*/ 27432 h 27432"/>
              <a:gd name="connsiteX11" fmla="*/ 2560320 w 4480560"/>
              <a:gd name="connsiteY11" fmla="*/ 27432 h 27432"/>
              <a:gd name="connsiteX12" fmla="*/ 1965046 w 4480560"/>
              <a:gd name="connsiteY12" fmla="*/ 27432 h 27432"/>
              <a:gd name="connsiteX13" fmla="*/ 1459382 w 4480560"/>
              <a:gd name="connsiteY13" fmla="*/ 27432 h 27432"/>
              <a:gd name="connsiteX14" fmla="*/ 774497 w 4480560"/>
              <a:gd name="connsiteY14" fmla="*/ 27432 h 27432"/>
              <a:gd name="connsiteX15" fmla="*/ 0 w 4480560"/>
              <a:gd name="connsiteY15" fmla="*/ 27432 h 27432"/>
              <a:gd name="connsiteX16" fmla="*/ 0 w 4480560"/>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27432"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79587" y="8304"/>
                  <a:pt x="4480082" y="21512"/>
                  <a:pt x="4480560" y="27432"/>
                </a:cubicBezTo>
                <a:cubicBezTo>
                  <a:pt x="4314132" y="24068"/>
                  <a:pt x="4028383" y="45776"/>
                  <a:pt x="3840480" y="27432"/>
                </a:cubicBezTo>
                <a:cubicBezTo>
                  <a:pt x="3652577" y="9088"/>
                  <a:pt x="3547615" y="11992"/>
                  <a:pt x="3290011" y="27432"/>
                </a:cubicBezTo>
                <a:cubicBezTo>
                  <a:pt x="3032407" y="42872"/>
                  <a:pt x="2830268" y="17863"/>
                  <a:pt x="2560320" y="27432"/>
                </a:cubicBezTo>
                <a:cubicBezTo>
                  <a:pt x="2290372" y="37001"/>
                  <a:pt x="2147422" y="15872"/>
                  <a:pt x="1965046" y="27432"/>
                </a:cubicBezTo>
                <a:cubicBezTo>
                  <a:pt x="1782670" y="38992"/>
                  <a:pt x="1689791" y="49824"/>
                  <a:pt x="1459382" y="27432"/>
                </a:cubicBezTo>
                <a:cubicBezTo>
                  <a:pt x="1228973" y="5040"/>
                  <a:pt x="915486" y="45645"/>
                  <a:pt x="774497" y="27432"/>
                </a:cubicBezTo>
                <a:cubicBezTo>
                  <a:pt x="633508" y="9219"/>
                  <a:pt x="361442" y="-1963"/>
                  <a:pt x="0" y="27432"/>
                </a:cubicBezTo>
                <a:cubicBezTo>
                  <a:pt x="-1048" y="14992"/>
                  <a:pt x="-1120" y="7447"/>
                  <a:pt x="0" y="0"/>
                </a:cubicBezTo>
                <a:close/>
              </a:path>
              <a:path w="4480560" h="27432"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1045" y="9333"/>
                  <a:pt x="4481838" y="19699"/>
                  <a:pt x="4480560" y="27432"/>
                </a:cubicBezTo>
                <a:cubicBezTo>
                  <a:pt x="4279652" y="2294"/>
                  <a:pt x="4200762" y="50710"/>
                  <a:pt x="3930091" y="27432"/>
                </a:cubicBezTo>
                <a:cubicBezTo>
                  <a:pt x="3659420" y="4154"/>
                  <a:pt x="3456052" y="31438"/>
                  <a:pt x="3290011" y="27432"/>
                </a:cubicBezTo>
                <a:cubicBezTo>
                  <a:pt x="3123970" y="23426"/>
                  <a:pt x="2882392" y="41962"/>
                  <a:pt x="2649931" y="27432"/>
                </a:cubicBezTo>
                <a:cubicBezTo>
                  <a:pt x="2417470" y="12902"/>
                  <a:pt x="2238426" y="16481"/>
                  <a:pt x="2054657" y="27432"/>
                </a:cubicBezTo>
                <a:cubicBezTo>
                  <a:pt x="1870888" y="38383"/>
                  <a:pt x="1566368" y="54184"/>
                  <a:pt x="1324966" y="27432"/>
                </a:cubicBezTo>
                <a:cubicBezTo>
                  <a:pt x="1083564" y="680"/>
                  <a:pt x="787410" y="20090"/>
                  <a:pt x="595274" y="27432"/>
                </a:cubicBezTo>
                <a:cubicBezTo>
                  <a:pt x="403138" y="34774"/>
                  <a:pt x="169622" y="19643"/>
                  <a:pt x="0" y="27432"/>
                </a:cubicBezTo>
                <a:cubicBezTo>
                  <a:pt x="211" y="18145"/>
                  <a:pt x="120" y="6480"/>
                  <a:pt x="0" y="0"/>
                </a:cubicBezTo>
                <a:close/>
              </a:path>
            </a:pathLst>
          </a:custGeom>
          <a:solidFill>
            <a:schemeClr val="tx1"/>
          </a:solidFill>
          <a:ln w="4445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93834787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237704-80BD-41B0-8395-41618EC3AFBC}"/>
              </a:ext>
            </a:extLst>
          </p:cNvPr>
          <p:cNvSpPr>
            <a:spLocks noGrp="1"/>
          </p:cNvSpPr>
          <p:nvPr>
            <p:ph type="title"/>
          </p:nvPr>
        </p:nvSpPr>
        <p:spPr>
          <a:xfrm>
            <a:off x="839788" y="457200"/>
            <a:ext cx="3931920" cy="3429000"/>
          </a:xfrm>
        </p:spPr>
        <p:txBody>
          <a:bodyPr anchor="b">
            <a:normAutofit/>
          </a:bodyPr>
          <a:lstStyle>
            <a:lvl1pPr>
              <a:defRPr sz="60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14DA4032-EC66-4974-BD30-898B60E4B562}"/>
              </a:ext>
            </a:extLst>
          </p:cNvPr>
          <p:cNvSpPr>
            <a:spLocks noGrp="1"/>
          </p:cNvSpPr>
          <p:nvPr>
            <p:ph type="pic" idx="1"/>
          </p:nvPr>
        </p:nvSpPr>
        <p:spPr>
          <a:xfrm>
            <a:off x="5303520" y="548640"/>
            <a:ext cx="6053328" cy="543153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921802D0-5574-4631-BA49-92362F8E40DC}"/>
              </a:ext>
            </a:extLst>
          </p:cNvPr>
          <p:cNvSpPr>
            <a:spLocks noGrp="1"/>
          </p:cNvSpPr>
          <p:nvPr>
            <p:ph type="body" sz="half" idx="2"/>
          </p:nvPr>
        </p:nvSpPr>
        <p:spPr>
          <a:xfrm>
            <a:off x="839788" y="3977640"/>
            <a:ext cx="3931920" cy="2002536"/>
          </a:xfrm>
        </p:spPr>
        <p:txBody>
          <a:bodyPr>
            <a:normAutofit/>
          </a:bodyPr>
          <a:lstStyle>
            <a:lvl1pPr marL="0" indent="0">
              <a:buNone/>
              <a:defRPr sz="32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F62C2F5B-DDDD-4E64-94A9-99E46F4B06A0}"/>
              </a:ext>
            </a:extLst>
          </p:cNvPr>
          <p:cNvSpPr>
            <a:spLocks noGrp="1"/>
          </p:cNvSpPr>
          <p:nvPr>
            <p:ph type="dt" sz="half" idx="10"/>
          </p:nvPr>
        </p:nvSpPr>
        <p:spPr/>
        <p:txBody>
          <a:bodyPr/>
          <a:lstStyle/>
          <a:p>
            <a:fld id="{72345051-2045-45DA-935E-2E3CA1A69ADC}" type="datetimeFigureOut">
              <a:rPr lang="en-US" smtClean="0"/>
              <a:t>1/14/2021</a:t>
            </a:fld>
            <a:endParaRPr lang="en-US"/>
          </a:p>
        </p:txBody>
      </p:sp>
      <p:sp>
        <p:nvSpPr>
          <p:cNvPr id="6" name="Footer Placeholder 5">
            <a:extLst>
              <a:ext uri="{FF2B5EF4-FFF2-40B4-BE49-F238E27FC236}">
                <a16:creationId xmlns:a16="http://schemas.microsoft.com/office/drawing/2014/main" id="{D4FA8D36-8865-48E7-8249-ED729A5F709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30F98C3-0B62-4361-8408-A01F70807CDB}"/>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6" descr="Tag=AccentColor&#10;Flavor=Light&#10;Target=FillAndLine">
            <a:extLst>
              <a:ext uri="{FF2B5EF4-FFF2-40B4-BE49-F238E27FC236}">
                <a16:creationId xmlns:a16="http://schemas.microsoft.com/office/drawing/2014/main" id="{FE511AB6-FEAF-4549-BA88-0764BD10B63D}"/>
              </a:ext>
            </a:extLst>
          </p:cNvPr>
          <p:cNvSpPr/>
          <p:nvPr/>
        </p:nvSpPr>
        <p:spPr>
          <a:xfrm rot="5400000">
            <a:off x="2798064" y="3254143"/>
            <a:ext cx="4480560" cy="27432"/>
          </a:xfrm>
          <a:custGeom>
            <a:avLst/>
            <a:gdLst>
              <a:gd name="connsiteX0" fmla="*/ 0 w 4480560"/>
              <a:gd name="connsiteY0" fmla="*/ 0 h 27432"/>
              <a:gd name="connsiteX1" fmla="*/ 595274 w 4480560"/>
              <a:gd name="connsiteY1" fmla="*/ 0 h 27432"/>
              <a:gd name="connsiteX2" fmla="*/ 1100938 w 4480560"/>
              <a:gd name="connsiteY2" fmla="*/ 0 h 27432"/>
              <a:gd name="connsiteX3" fmla="*/ 1651406 w 4480560"/>
              <a:gd name="connsiteY3" fmla="*/ 0 h 27432"/>
              <a:gd name="connsiteX4" fmla="*/ 2336292 w 4480560"/>
              <a:gd name="connsiteY4" fmla="*/ 0 h 27432"/>
              <a:gd name="connsiteX5" fmla="*/ 2931566 w 4480560"/>
              <a:gd name="connsiteY5" fmla="*/ 0 h 27432"/>
              <a:gd name="connsiteX6" fmla="*/ 3482035 w 4480560"/>
              <a:gd name="connsiteY6" fmla="*/ 0 h 27432"/>
              <a:gd name="connsiteX7" fmla="*/ 4480560 w 4480560"/>
              <a:gd name="connsiteY7" fmla="*/ 0 h 27432"/>
              <a:gd name="connsiteX8" fmla="*/ 4480560 w 4480560"/>
              <a:gd name="connsiteY8" fmla="*/ 27432 h 27432"/>
              <a:gd name="connsiteX9" fmla="*/ 3840480 w 4480560"/>
              <a:gd name="connsiteY9" fmla="*/ 27432 h 27432"/>
              <a:gd name="connsiteX10" fmla="*/ 3290011 w 4480560"/>
              <a:gd name="connsiteY10" fmla="*/ 27432 h 27432"/>
              <a:gd name="connsiteX11" fmla="*/ 2560320 w 4480560"/>
              <a:gd name="connsiteY11" fmla="*/ 27432 h 27432"/>
              <a:gd name="connsiteX12" fmla="*/ 1965046 w 4480560"/>
              <a:gd name="connsiteY12" fmla="*/ 27432 h 27432"/>
              <a:gd name="connsiteX13" fmla="*/ 1459382 w 4480560"/>
              <a:gd name="connsiteY13" fmla="*/ 27432 h 27432"/>
              <a:gd name="connsiteX14" fmla="*/ 774497 w 4480560"/>
              <a:gd name="connsiteY14" fmla="*/ 27432 h 27432"/>
              <a:gd name="connsiteX15" fmla="*/ 0 w 4480560"/>
              <a:gd name="connsiteY15" fmla="*/ 27432 h 27432"/>
              <a:gd name="connsiteX16" fmla="*/ 0 w 4480560"/>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27432"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79587" y="8304"/>
                  <a:pt x="4480082" y="21512"/>
                  <a:pt x="4480560" y="27432"/>
                </a:cubicBezTo>
                <a:cubicBezTo>
                  <a:pt x="4314132" y="24068"/>
                  <a:pt x="4028383" y="45776"/>
                  <a:pt x="3840480" y="27432"/>
                </a:cubicBezTo>
                <a:cubicBezTo>
                  <a:pt x="3652577" y="9088"/>
                  <a:pt x="3547615" y="11992"/>
                  <a:pt x="3290011" y="27432"/>
                </a:cubicBezTo>
                <a:cubicBezTo>
                  <a:pt x="3032407" y="42872"/>
                  <a:pt x="2830268" y="17863"/>
                  <a:pt x="2560320" y="27432"/>
                </a:cubicBezTo>
                <a:cubicBezTo>
                  <a:pt x="2290372" y="37001"/>
                  <a:pt x="2147422" y="15872"/>
                  <a:pt x="1965046" y="27432"/>
                </a:cubicBezTo>
                <a:cubicBezTo>
                  <a:pt x="1782670" y="38992"/>
                  <a:pt x="1689791" y="49824"/>
                  <a:pt x="1459382" y="27432"/>
                </a:cubicBezTo>
                <a:cubicBezTo>
                  <a:pt x="1228973" y="5040"/>
                  <a:pt x="915486" y="45645"/>
                  <a:pt x="774497" y="27432"/>
                </a:cubicBezTo>
                <a:cubicBezTo>
                  <a:pt x="633508" y="9219"/>
                  <a:pt x="361442" y="-1963"/>
                  <a:pt x="0" y="27432"/>
                </a:cubicBezTo>
                <a:cubicBezTo>
                  <a:pt x="-1048" y="14992"/>
                  <a:pt x="-1120" y="7447"/>
                  <a:pt x="0" y="0"/>
                </a:cubicBezTo>
                <a:close/>
              </a:path>
              <a:path w="4480560" h="27432"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1045" y="9333"/>
                  <a:pt x="4481838" y="19699"/>
                  <a:pt x="4480560" y="27432"/>
                </a:cubicBezTo>
                <a:cubicBezTo>
                  <a:pt x="4279652" y="2294"/>
                  <a:pt x="4200762" y="50710"/>
                  <a:pt x="3930091" y="27432"/>
                </a:cubicBezTo>
                <a:cubicBezTo>
                  <a:pt x="3659420" y="4154"/>
                  <a:pt x="3456052" y="31438"/>
                  <a:pt x="3290011" y="27432"/>
                </a:cubicBezTo>
                <a:cubicBezTo>
                  <a:pt x="3123970" y="23426"/>
                  <a:pt x="2882392" y="41962"/>
                  <a:pt x="2649931" y="27432"/>
                </a:cubicBezTo>
                <a:cubicBezTo>
                  <a:pt x="2417470" y="12902"/>
                  <a:pt x="2238426" y="16481"/>
                  <a:pt x="2054657" y="27432"/>
                </a:cubicBezTo>
                <a:cubicBezTo>
                  <a:pt x="1870888" y="38383"/>
                  <a:pt x="1566368" y="54184"/>
                  <a:pt x="1324966" y="27432"/>
                </a:cubicBezTo>
                <a:cubicBezTo>
                  <a:pt x="1083564" y="680"/>
                  <a:pt x="787410" y="20090"/>
                  <a:pt x="595274" y="27432"/>
                </a:cubicBezTo>
                <a:cubicBezTo>
                  <a:pt x="403138" y="34774"/>
                  <a:pt x="169622" y="19643"/>
                  <a:pt x="0" y="27432"/>
                </a:cubicBezTo>
                <a:cubicBezTo>
                  <a:pt x="211" y="18145"/>
                  <a:pt x="120" y="6480"/>
                  <a:pt x="0" y="0"/>
                </a:cubicBezTo>
                <a:close/>
              </a:path>
            </a:pathLst>
          </a:custGeom>
          <a:solidFill>
            <a:schemeClr val="tx1"/>
          </a:solidFill>
          <a:ln w="4445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5068120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07CF8D-FF51-4FD8-B968-A2C85073478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6661A953-02EA-491B-A215-AF8420D74D3A}"/>
              </a:ext>
            </a:extLst>
          </p:cNvPr>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4084D1E-BC98-44E4-8D2C-89CCDC293331}"/>
              </a:ext>
            </a:extLst>
          </p:cNvPr>
          <p:cNvSpPr>
            <a:spLocks noGrp="1"/>
          </p:cNvSpPr>
          <p:nvPr>
            <p:ph type="dt" sz="half" idx="10"/>
          </p:nvPr>
        </p:nvSpPr>
        <p:spPr/>
        <p:txBody>
          <a:bodyPr/>
          <a:lstStyle/>
          <a:p>
            <a:fld id="{72345051-2045-45DA-935E-2E3CA1A69ADC}" type="datetimeFigureOut">
              <a:rPr lang="en-US" smtClean="0"/>
              <a:t>1/14/2021</a:t>
            </a:fld>
            <a:endParaRPr lang="en-US"/>
          </a:p>
        </p:txBody>
      </p:sp>
      <p:sp>
        <p:nvSpPr>
          <p:cNvPr id="5" name="Footer Placeholder 4">
            <a:extLst>
              <a:ext uri="{FF2B5EF4-FFF2-40B4-BE49-F238E27FC236}">
                <a16:creationId xmlns:a16="http://schemas.microsoft.com/office/drawing/2014/main" id="{513019EB-9C2B-4833-B72A-14769415972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5F6E764-5688-45F5-94ED-A7357D2F5689}"/>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240239863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20E3CB6-3025-40BF-A04B-A7B0CB4C01F3}"/>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EDD5CB3-8B24-48C7-89D3-8DCAD36A453D}"/>
              </a:ext>
            </a:extLst>
          </p:cNvPr>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150BC931-E2BF-4C1D-91AA-89F82F8268B2}"/>
              </a:ext>
            </a:extLst>
          </p:cNvPr>
          <p:cNvSpPr>
            <a:spLocks noGrp="1"/>
          </p:cNvSpPr>
          <p:nvPr>
            <p:ph type="dt" sz="half" idx="10"/>
          </p:nvPr>
        </p:nvSpPr>
        <p:spPr/>
        <p:txBody>
          <a:bodyPr/>
          <a:lstStyle/>
          <a:p>
            <a:fld id="{72345051-2045-45DA-935E-2E3CA1A69ADC}" type="datetimeFigureOut">
              <a:rPr lang="en-US" smtClean="0"/>
              <a:t>1/14/2021</a:t>
            </a:fld>
            <a:endParaRPr lang="en-US"/>
          </a:p>
        </p:txBody>
      </p:sp>
      <p:sp>
        <p:nvSpPr>
          <p:cNvPr id="5" name="Footer Placeholder 4">
            <a:extLst>
              <a:ext uri="{FF2B5EF4-FFF2-40B4-BE49-F238E27FC236}">
                <a16:creationId xmlns:a16="http://schemas.microsoft.com/office/drawing/2014/main" id="{7548A135-AEE9-4483-957E-3D143318DD0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28DEFD4-A052-46B3-B2AE-F3091D8A2F7B}"/>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21129170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72D13B-FFCB-4650-AD3C-CB503735257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D0CA9470-DF15-46A1-BF0E-8A5367A4B0F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263047CB-E94D-482F-BACA-681E96C0EC2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600">
                <a:solidFill>
                  <a:schemeClr val="tx1">
                    <a:tint val="75000"/>
                  </a:schemeClr>
                </a:solidFill>
              </a:defRPr>
            </a:lvl1pPr>
          </a:lstStyle>
          <a:p>
            <a:fld id="{72345051-2045-45DA-935E-2E3CA1A69ADC}" type="datetimeFigureOut">
              <a:rPr lang="en-US" smtClean="0"/>
              <a:t>1/14/2021</a:t>
            </a:fld>
            <a:endParaRPr lang="en-US" dirty="0"/>
          </a:p>
        </p:txBody>
      </p:sp>
      <p:sp>
        <p:nvSpPr>
          <p:cNvPr id="5" name="Footer Placeholder 4">
            <a:extLst>
              <a:ext uri="{FF2B5EF4-FFF2-40B4-BE49-F238E27FC236}">
                <a16:creationId xmlns:a16="http://schemas.microsoft.com/office/drawing/2014/main" id="{2CFDA4B5-E797-42FC-8B7A-2294DF24A3D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6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678ED201-6D0E-422C-B4EC-566A3DC2980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600">
                <a:solidFill>
                  <a:schemeClr val="tx1">
                    <a:tint val="75000"/>
                  </a:schemeClr>
                </a:solidFill>
              </a:defRPr>
            </a:lvl1pPr>
          </a:lstStyle>
          <a:p>
            <a:fld id="{A7CD31F4-64FA-4BA0-9498-67783267A8C8}" type="slidenum">
              <a:rPr lang="en-US" smtClean="0"/>
              <a:t>‹#›</a:t>
            </a:fld>
            <a:endParaRPr lang="en-US" dirty="0"/>
          </a:p>
        </p:txBody>
      </p:sp>
    </p:spTree>
    <p:extLst>
      <p:ext uri="{BB962C8B-B14F-4D97-AF65-F5344CB8AC3E}">
        <p14:creationId xmlns:p14="http://schemas.microsoft.com/office/powerpoint/2010/main" val="2361867575"/>
      </p:ext>
    </p:extLst>
  </p:cSld>
  <p:clrMap bg1="lt1" tx1="dk1" bg2="lt2" tx2="dk2" accent1="accent1" accent2="accent2" accent3="accent3" accent4="accent4" accent5="accent5" accent6="accent6" hlink="hlink" folHlink="folHlink"/>
  <p:sldLayoutIdLst>
    <p:sldLayoutId id="2147483668" r:id="rId1"/>
    <p:sldLayoutId id="2147483669" r:id="rId2"/>
    <p:sldLayoutId id="2147483670" r:id="rId3"/>
    <p:sldLayoutId id="2147483671" r:id="rId4"/>
    <p:sldLayoutId id="2147483672" r:id="rId5"/>
    <p:sldLayoutId id="2147483666" r:id="rId6"/>
    <p:sldLayoutId id="2147483662" r:id="rId7"/>
    <p:sldLayoutId id="2147483663" r:id="rId8"/>
    <p:sldLayoutId id="2147483664" r:id="rId9"/>
    <p:sldLayoutId id="2147483665" r:id="rId10"/>
    <p:sldLayoutId id="2147483667" r:id="rId11"/>
  </p:sldLayoutIdLst>
  <p:txStyles>
    <p:titleStyle>
      <a:lvl1pPr algn="l" defTabSz="914400" rtl="0" eaLnBrk="1" latinLnBrk="0" hangingPunct="1">
        <a:lnSpc>
          <a:spcPct val="100000"/>
        </a:lnSpc>
        <a:spcBef>
          <a:spcPct val="0"/>
        </a:spcBef>
        <a:buNone/>
        <a:defRPr sz="480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32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3" Type="http://schemas.openxmlformats.org/officeDocument/2006/relationships/hyperlink" Target="http://www.psycholotron.org.uk/newResources/approaches/" TargetMode="External"/><Relationship Id="rId2" Type="http://schemas.openxmlformats.org/officeDocument/2006/relationships/hyperlink" Target="https://www.psychologistworld.com/issues/free-will-vs-determination-psychology-reductionism" TargetMode="External"/><Relationship Id="rId1" Type="http://schemas.openxmlformats.org/officeDocument/2006/relationships/slideLayout" Target="../slideLayouts/slideLayout2.xml"/><Relationship Id="rId4" Type="http://schemas.openxmlformats.org/officeDocument/2006/relationships/hyperlink" Target="https://www.neweurope.eu/article/determinism-or-free-will-cognitive-behavioural-perspectiv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15">
            <a:extLst>
              <a:ext uri="{FF2B5EF4-FFF2-40B4-BE49-F238E27FC236}">
                <a16:creationId xmlns:a16="http://schemas.microsoft.com/office/drawing/2014/main" id="{657F69E0-C4B0-4BEC-A689-4F8D877F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613058A2-E9F7-48DB-B95C-8E792350F872}"/>
              </a:ext>
            </a:extLst>
          </p:cNvPr>
          <p:cNvPicPr>
            <a:picLocks noChangeAspect="1"/>
          </p:cNvPicPr>
          <p:nvPr/>
        </p:nvPicPr>
        <p:blipFill rotWithShape="1">
          <a:blip r:embed="rId2">
            <a:alphaModFix/>
          </a:blip>
          <a:srcRect t="15898" r="-1" b="9083"/>
          <a:stretch/>
        </p:blipFill>
        <p:spPr>
          <a:xfrm>
            <a:off x="-3047" y="0"/>
            <a:ext cx="12188930" cy="6857990"/>
          </a:xfrm>
          <a:prstGeom prst="rect">
            <a:avLst/>
          </a:prstGeom>
        </p:spPr>
      </p:pic>
      <p:sp>
        <p:nvSpPr>
          <p:cNvPr id="22" name="Rectangle 17">
            <a:extLst>
              <a:ext uri="{FF2B5EF4-FFF2-40B4-BE49-F238E27FC236}">
                <a16:creationId xmlns:a16="http://schemas.microsoft.com/office/drawing/2014/main" id="{8F51725E-A483-43B2-A6F2-C44F502FE0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937549"/>
            <a:ext cx="12191999" cy="5058137"/>
          </a:xfrm>
          <a:prstGeom prst="rect">
            <a:avLst/>
          </a:prstGeom>
          <a:gradFill flip="none" rotWithShape="1">
            <a:gsLst>
              <a:gs pos="50000">
                <a:schemeClr val="tx1">
                  <a:alpha val="30000"/>
                </a:schemeClr>
              </a:gs>
              <a:gs pos="80000">
                <a:schemeClr val="tx1">
                  <a:alpha val="15000"/>
                </a:schemeClr>
              </a:gs>
              <a:gs pos="0">
                <a:schemeClr val="tx1">
                  <a:alpha val="0"/>
                </a:schemeClr>
              </a:gs>
              <a:gs pos="20000">
                <a:schemeClr val="tx1">
                  <a:alpha val="15000"/>
                </a:schemeClr>
              </a:gs>
              <a:gs pos="100000">
                <a:schemeClr val="tx1">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F03D130-B0B4-45C9-9828-C9B4BED3CB54}"/>
              </a:ext>
            </a:extLst>
          </p:cNvPr>
          <p:cNvSpPr>
            <a:spLocks noGrp="1"/>
          </p:cNvSpPr>
          <p:nvPr>
            <p:ph type="ctrTitle"/>
          </p:nvPr>
        </p:nvSpPr>
        <p:spPr>
          <a:xfrm>
            <a:off x="1524000" y="1122363"/>
            <a:ext cx="9144000" cy="3063240"/>
          </a:xfrm>
        </p:spPr>
        <p:txBody>
          <a:bodyPr>
            <a:normAutofit/>
          </a:bodyPr>
          <a:lstStyle/>
          <a:p>
            <a:pPr algn="ctr">
              <a:lnSpc>
                <a:spcPct val="90000"/>
              </a:lnSpc>
            </a:pPr>
            <a:r>
              <a:rPr lang="en-GB" sz="10000" dirty="0">
                <a:solidFill>
                  <a:schemeClr val="bg1"/>
                </a:solidFill>
              </a:rPr>
              <a:t>Cognitive </a:t>
            </a:r>
            <a:r>
              <a:rPr lang="en-GB" sz="10000" dirty="0" err="1">
                <a:solidFill>
                  <a:schemeClr val="bg1"/>
                </a:solidFill>
              </a:rPr>
              <a:t>Psyology</a:t>
            </a:r>
            <a:endParaRPr lang="en-GB" sz="10000" dirty="0">
              <a:solidFill>
                <a:schemeClr val="bg1"/>
              </a:solidFill>
            </a:endParaRPr>
          </a:p>
        </p:txBody>
      </p:sp>
      <p:sp>
        <p:nvSpPr>
          <p:cNvPr id="3" name="Subtitle 2">
            <a:extLst>
              <a:ext uri="{FF2B5EF4-FFF2-40B4-BE49-F238E27FC236}">
                <a16:creationId xmlns:a16="http://schemas.microsoft.com/office/drawing/2014/main" id="{58151434-25B9-4C08-BCD4-444345B8F6AD}"/>
              </a:ext>
            </a:extLst>
          </p:cNvPr>
          <p:cNvSpPr>
            <a:spLocks noGrp="1"/>
          </p:cNvSpPr>
          <p:nvPr>
            <p:ph type="subTitle" idx="1"/>
          </p:nvPr>
        </p:nvSpPr>
        <p:spPr>
          <a:xfrm>
            <a:off x="1527048" y="4599432"/>
            <a:ext cx="9144000" cy="1536192"/>
          </a:xfrm>
        </p:spPr>
        <p:txBody>
          <a:bodyPr>
            <a:normAutofit/>
          </a:bodyPr>
          <a:lstStyle/>
          <a:p>
            <a:pPr algn="ctr"/>
            <a:r>
              <a:rPr lang="en-GB" sz="4800" b="1" dirty="0">
                <a:solidFill>
                  <a:schemeClr val="bg1"/>
                </a:solidFill>
              </a:rPr>
              <a:t>Free Will and Determinism</a:t>
            </a:r>
          </a:p>
        </p:txBody>
      </p:sp>
      <p:sp>
        <p:nvSpPr>
          <p:cNvPr id="20" name="Rectangle 6">
            <a:extLst>
              <a:ext uri="{FF2B5EF4-FFF2-40B4-BE49-F238E27FC236}">
                <a16:creationId xmlns:a16="http://schemas.microsoft.com/office/drawing/2014/main" id="{9F6380B4-6A1C-481E-8408-B4E6C75B9B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436862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bg1"/>
          </a:solidFill>
          <a:ln w="38100" cap="rnd">
            <a:solidFill>
              <a:schemeClr val="bg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2212DC8D-8E2E-469C-A958-99337D11E37E}"/>
              </a:ext>
            </a:extLst>
          </p:cNvPr>
          <p:cNvSpPr/>
          <p:nvPr/>
        </p:nvSpPr>
        <p:spPr>
          <a:xfrm>
            <a:off x="-1591277" y="6472811"/>
            <a:ext cx="466725" cy="38517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a:extLst>
              <a:ext uri="{FF2B5EF4-FFF2-40B4-BE49-F238E27FC236}">
                <a16:creationId xmlns:a16="http://schemas.microsoft.com/office/drawing/2014/main" id="{6A510AA7-8A66-47AE-ADB1-D7235BC6FC8E}"/>
              </a:ext>
            </a:extLst>
          </p:cNvPr>
          <p:cNvSpPr/>
          <p:nvPr/>
        </p:nvSpPr>
        <p:spPr>
          <a:xfrm>
            <a:off x="171450" y="109855"/>
            <a:ext cx="2714625" cy="42950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spcAft>
                <a:spcPts val="600"/>
              </a:spcAft>
            </a:pPr>
            <a:r>
              <a:rPr lang="en-GB" sz="2400"/>
              <a:t>Trish Giles </a:t>
            </a:r>
          </a:p>
        </p:txBody>
      </p:sp>
    </p:spTree>
    <p:extLst>
      <p:ext uri="{BB962C8B-B14F-4D97-AF65-F5344CB8AC3E}">
        <p14:creationId xmlns:p14="http://schemas.microsoft.com/office/powerpoint/2010/main" val="405736156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47B6BBF-09F2-4A29-AE4E-3771E29248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54B1731-777C-49A4-B93B-F874F3833F65}"/>
              </a:ext>
            </a:extLst>
          </p:cNvPr>
          <p:cNvSpPr>
            <a:spLocks noGrp="1"/>
          </p:cNvSpPr>
          <p:nvPr>
            <p:ph type="title"/>
          </p:nvPr>
        </p:nvSpPr>
        <p:spPr>
          <a:xfrm>
            <a:off x="635000" y="634029"/>
            <a:ext cx="10921640" cy="1314698"/>
          </a:xfrm>
        </p:spPr>
        <p:txBody>
          <a:bodyPr anchor="ctr">
            <a:normAutofit/>
          </a:bodyPr>
          <a:lstStyle/>
          <a:p>
            <a:pPr algn="ctr"/>
            <a:r>
              <a:rPr lang="en-GB" sz="7200"/>
              <a:t>Cognitive Approach </a:t>
            </a:r>
          </a:p>
        </p:txBody>
      </p:sp>
      <p:sp>
        <p:nvSpPr>
          <p:cNvPr id="11" name="Rectangle 22">
            <a:extLst>
              <a:ext uri="{FF2B5EF4-FFF2-40B4-BE49-F238E27FC236}">
                <a16:creationId xmlns:a16="http://schemas.microsoft.com/office/drawing/2014/main" id="{535742DD-1B16-4E9D-B715-0D74B4574A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648305" y="2241737"/>
            <a:ext cx="10900219" cy="18288"/>
          </a:xfrm>
          <a:custGeom>
            <a:avLst/>
            <a:gdLst>
              <a:gd name="connsiteX0" fmla="*/ 0 w 10900219"/>
              <a:gd name="connsiteY0" fmla="*/ 0 h 18288"/>
              <a:gd name="connsiteX1" fmla="*/ 463259 w 10900219"/>
              <a:gd name="connsiteY1" fmla="*/ 0 h 18288"/>
              <a:gd name="connsiteX2" fmla="*/ 1144523 w 10900219"/>
              <a:gd name="connsiteY2" fmla="*/ 0 h 18288"/>
              <a:gd name="connsiteX3" fmla="*/ 1934789 w 10900219"/>
              <a:gd name="connsiteY3" fmla="*/ 0 h 18288"/>
              <a:gd name="connsiteX4" fmla="*/ 2289046 w 10900219"/>
              <a:gd name="connsiteY4" fmla="*/ 0 h 18288"/>
              <a:gd name="connsiteX5" fmla="*/ 2643303 w 10900219"/>
              <a:gd name="connsiteY5" fmla="*/ 0 h 18288"/>
              <a:gd name="connsiteX6" fmla="*/ 3542571 w 10900219"/>
              <a:gd name="connsiteY6" fmla="*/ 0 h 18288"/>
              <a:gd name="connsiteX7" fmla="*/ 4223835 w 10900219"/>
              <a:gd name="connsiteY7" fmla="*/ 0 h 18288"/>
              <a:gd name="connsiteX8" fmla="*/ 4578092 w 10900219"/>
              <a:gd name="connsiteY8" fmla="*/ 0 h 18288"/>
              <a:gd name="connsiteX9" fmla="*/ 5259356 w 10900219"/>
              <a:gd name="connsiteY9" fmla="*/ 0 h 18288"/>
              <a:gd name="connsiteX10" fmla="*/ 6158624 w 10900219"/>
              <a:gd name="connsiteY10" fmla="*/ 0 h 18288"/>
              <a:gd name="connsiteX11" fmla="*/ 6730885 w 10900219"/>
              <a:gd name="connsiteY11" fmla="*/ 0 h 18288"/>
              <a:gd name="connsiteX12" fmla="*/ 7303147 w 10900219"/>
              <a:gd name="connsiteY12" fmla="*/ 0 h 18288"/>
              <a:gd name="connsiteX13" fmla="*/ 7984410 w 10900219"/>
              <a:gd name="connsiteY13" fmla="*/ 0 h 18288"/>
              <a:gd name="connsiteX14" fmla="*/ 8774676 w 10900219"/>
              <a:gd name="connsiteY14" fmla="*/ 0 h 18288"/>
              <a:gd name="connsiteX15" fmla="*/ 9564942 w 10900219"/>
              <a:gd name="connsiteY15" fmla="*/ 0 h 18288"/>
              <a:gd name="connsiteX16" fmla="*/ 10900219 w 10900219"/>
              <a:gd name="connsiteY16" fmla="*/ 0 h 18288"/>
              <a:gd name="connsiteX17" fmla="*/ 10900219 w 10900219"/>
              <a:gd name="connsiteY17" fmla="*/ 18288 h 18288"/>
              <a:gd name="connsiteX18" fmla="*/ 10436960 w 10900219"/>
              <a:gd name="connsiteY18" fmla="*/ 18288 h 18288"/>
              <a:gd name="connsiteX19" fmla="*/ 9537692 w 10900219"/>
              <a:gd name="connsiteY19" fmla="*/ 18288 h 18288"/>
              <a:gd name="connsiteX20" fmla="*/ 8856428 w 10900219"/>
              <a:gd name="connsiteY20" fmla="*/ 18288 h 18288"/>
              <a:gd name="connsiteX21" fmla="*/ 8502171 w 10900219"/>
              <a:gd name="connsiteY21" fmla="*/ 18288 h 18288"/>
              <a:gd name="connsiteX22" fmla="*/ 7820907 w 10900219"/>
              <a:gd name="connsiteY22" fmla="*/ 18288 h 18288"/>
              <a:gd name="connsiteX23" fmla="*/ 7248646 w 10900219"/>
              <a:gd name="connsiteY23" fmla="*/ 18288 h 18288"/>
              <a:gd name="connsiteX24" fmla="*/ 6676384 w 10900219"/>
              <a:gd name="connsiteY24" fmla="*/ 18288 h 18288"/>
              <a:gd name="connsiteX25" fmla="*/ 6104123 w 10900219"/>
              <a:gd name="connsiteY25" fmla="*/ 18288 h 18288"/>
              <a:gd name="connsiteX26" fmla="*/ 5531861 w 10900219"/>
              <a:gd name="connsiteY26" fmla="*/ 18288 h 18288"/>
              <a:gd name="connsiteX27" fmla="*/ 4741595 w 10900219"/>
              <a:gd name="connsiteY27" fmla="*/ 18288 h 18288"/>
              <a:gd name="connsiteX28" fmla="*/ 4060332 w 10900219"/>
              <a:gd name="connsiteY28" fmla="*/ 18288 h 18288"/>
              <a:gd name="connsiteX29" fmla="*/ 3706074 w 10900219"/>
              <a:gd name="connsiteY29" fmla="*/ 18288 h 18288"/>
              <a:gd name="connsiteX30" fmla="*/ 3133813 w 10900219"/>
              <a:gd name="connsiteY30" fmla="*/ 18288 h 18288"/>
              <a:gd name="connsiteX31" fmla="*/ 2343547 w 10900219"/>
              <a:gd name="connsiteY31" fmla="*/ 18288 h 18288"/>
              <a:gd name="connsiteX32" fmla="*/ 1880288 w 10900219"/>
              <a:gd name="connsiteY32" fmla="*/ 18288 h 18288"/>
              <a:gd name="connsiteX33" fmla="*/ 981020 w 10900219"/>
              <a:gd name="connsiteY33" fmla="*/ 18288 h 18288"/>
              <a:gd name="connsiteX34" fmla="*/ 0 w 10900219"/>
              <a:gd name="connsiteY34" fmla="*/ 18288 h 18288"/>
              <a:gd name="connsiteX35" fmla="*/ 0 w 10900219"/>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900219" h="18288" fill="none" extrusionOk="0">
                <a:moveTo>
                  <a:pt x="0" y="0"/>
                </a:moveTo>
                <a:cubicBezTo>
                  <a:pt x="118469" y="-6619"/>
                  <a:pt x="329397" y="-5525"/>
                  <a:pt x="463259" y="0"/>
                </a:cubicBezTo>
                <a:cubicBezTo>
                  <a:pt x="597121" y="5525"/>
                  <a:pt x="866598" y="4881"/>
                  <a:pt x="1144523" y="0"/>
                </a:cubicBezTo>
                <a:cubicBezTo>
                  <a:pt x="1422448" y="-4881"/>
                  <a:pt x="1761178" y="17159"/>
                  <a:pt x="1934789" y="0"/>
                </a:cubicBezTo>
                <a:cubicBezTo>
                  <a:pt x="2108400" y="-17159"/>
                  <a:pt x="2119134" y="-4032"/>
                  <a:pt x="2289046" y="0"/>
                </a:cubicBezTo>
                <a:cubicBezTo>
                  <a:pt x="2458958" y="4032"/>
                  <a:pt x="2472610" y="15385"/>
                  <a:pt x="2643303" y="0"/>
                </a:cubicBezTo>
                <a:cubicBezTo>
                  <a:pt x="2813996" y="-15385"/>
                  <a:pt x="3334189" y="-21234"/>
                  <a:pt x="3542571" y="0"/>
                </a:cubicBezTo>
                <a:cubicBezTo>
                  <a:pt x="3750953" y="21234"/>
                  <a:pt x="3991639" y="13212"/>
                  <a:pt x="4223835" y="0"/>
                </a:cubicBezTo>
                <a:cubicBezTo>
                  <a:pt x="4456031" y="-13212"/>
                  <a:pt x="4466914" y="13318"/>
                  <a:pt x="4578092" y="0"/>
                </a:cubicBezTo>
                <a:cubicBezTo>
                  <a:pt x="4689270" y="-13318"/>
                  <a:pt x="5120635" y="31363"/>
                  <a:pt x="5259356" y="0"/>
                </a:cubicBezTo>
                <a:cubicBezTo>
                  <a:pt x="5398077" y="-31363"/>
                  <a:pt x="5954119" y="-7091"/>
                  <a:pt x="6158624" y="0"/>
                </a:cubicBezTo>
                <a:cubicBezTo>
                  <a:pt x="6363129" y="7091"/>
                  <a:pt x="6535071" y="-8480"/>
                  <a:pt x="6730885" y="0"/>
                </a:cubicBezTo>
                <a:cubicBezTo>
                  <a:pt x="6926699" y="8480"/>
                  <a:pt x="7091018" y="19194"/>
                  <a:pt x="7303147" y="0"/>
                </a:cubicBezTo>
                <a:cubicBezTo>
                  <a:pt x="7515276" y="-19194"/>
                  <a:pt x="7840361" y="30755"/>
                  <a:pt x="7984410" y="0"/>
                </a:cubicBezTo>
                <a:cubicBezTo>
                  <a:pt x="8128459" y="-30755"/>
                  <a:pt x="8498590" y="39460"/>
                  <a:pt x="8774676" y="0"/>
                </a:cubicBezTo>
                <a:cubicBezTo>
                  <a:pt x="9050762" y="-39460"/>
                  <a:pt x="9204381" y="36508"/>
                  <a:pt x="9564942" y="0"/>
                </a:cubicBezTo>
                <a:cubicBezTo>
                  <a:pt x="9925503" y="-36508"/>
                  <a:pt x="10235542" y="59225"/>
                  <a:pt x="10900219" y="0"/>
                </a:cubicBezTo>
                <a:cubicBezTo>
                  <a:pt x="10900865" y="4451"/>
                  <a:pt x="10900709" y="9226"/>
                  <a:pt x="10900219" y="18288"/>
                </a:cubicBezTo>
                <a:cubicBezTo>
                  <a:pt x="10675942" y="21751"/>
                  <a:pt x="10609372" y="26977"/>
                  <a:pt x="10436960" y="18288"/>
                </a:cubicBezTo>
                <a:cubicBezTo>
                  <a:pt x="10264548" y="9599"/>
                  <a:pt x="9961150" y="-11074"/>
                  <a:pt x="9537692" y="18288"/>
                </a:cubicBezTo>
                <a:cubicBezTo>
                  <a:pt x="9114234" y="47650"/>
                  <a:pt x="9087386" y="35169"/>
                  <a:pt x="8856428" y="18288"/>
                </a:cubicBezTo>
                <a:cubicBezTo>
                  <a:pt x="8625470" y="1407"/>
                  <a:pt x="8634361" y="13786"/>
                  <a:pt x="8502171" y="18288"/>
                </a:cubicBezTo>
                <a:cubicBezTo>
                  <a:pt x="8369981" y="22790"/>
                  <a:pt x="8132296" y="22561"/>
                  <a:pt x="7820907" y="18288"/>
                </a:cubicBezTo>
                <a:cubicBezTo>
                  <a:pt x="7509518" y="14015"/>
                  <a:pt x="7432447" y="29431"/>
                  <a:pt x="7248646" y="18288"/>
                </a:cubicBezTo>
                <a:cubicBezTo>
                  <a:pt x="7064845" y="7145"/>
                  <a:pt x="6954380" y="2746"/>
                  <a:pt x="6676384" y="18288"/>
                </a:cubicBezTo>
                <a:cubicBezTo>
                  <a:pt x="6398388" y="33830"/>
                  <a:pt x="6292480" y="-4579"/>
                  <a:pt x="6104123" y="18288"/>
                </a:cubicBezTo>
                <a:cubicBezTo>
                  <a:pt x="5915766" y="41155"/>
                  <a:pt x="5703359" y="-8437"/>
                  <a:pt x="5531861" y="18288"/>
                </a:cubicBezTo>
                <a:cubicBezTo>
                  <a:pt x="5360363" y="45013"/>
                  <a:pt x="5056784" y="-12121"/>
                  <a:pt x="4741595" y="18288"/>
                </a:cubicBezTo>
                <a:cubicBezTo>
                  <a:pt x="4426406" y="48697"/>
                  <a:pt x="4364529" y="-10910"/>
                  <a:pt x="4060332" y="18288"/>
                </a:cubicBezTo>
                <a:cubicBezTo>
                  <a:pt x="3756135" y="47486"/>
                  <a:pt x="3816049" y="13364"/>
                  <a:pt x="3706074" y="18288"/>
                </a:cubicBezTo>
                <a:cubicBezTo>
                  <a:pt x="3596099" y="23212"/>
                  <a:pt x="3382238" y="37686"/>
                  <a:pt x="3133813" y="18288"/>
                </a:cubicBezTo>
                <a:cubicBezTo>
                  <a:pt x="2885388" y="-1110"/>
                  <a:pt x="2523125" y="15465"/>
                  <a:pt x="2343547" y="18288"/>
                </a:cubicBezTo>
                <a:cubicBezTo>
                  <a:pt x="2163969" y="21111"/>
                  <a:pt x="1985160" y="33196"/>
                  <a:pt x="1880288" y="18288"/>
                </a:cubicBezTo>
                <a:cubicBezTo>
                  <a:pt x="1775416" y="3380"/>
                  <a:pt x="1261751" y="-9914"/>
                  <a:pt x="981020" y="18288"/>
                </a:cubicBezTo>
                <a:cubicBezTo>
                  <a:pt x="700289" y="46490"/>
                  <a:pt x="314212" y="-15659"/>
                  <a:pt x="0" y="18288"/>
                </a:cubicBezTo>
                <a:cubicBezTo>
                  <a:pt x="-213" y="9468"/>
                  <a:pt x="187" y="4459"/>
                  <a:pt x="0" y="0"/>
                </a:cubicBezTo>
                <a:close/>
              </a:path>
              <a:path w="10900219" h="18288" stroke="0" extrusionOk="0">
                <a:moveTo>
                  <a:pt x="0" y="0"/>
                </a:moveTo>
                <a:cubicBezTo>
                  <a:pt x="269624" y="3698"/>
                  <a:pt x="383061" y="-5818"/>
                  <a:pt x="572261" y="0"/>
                </a:cubicBezTo>
                <a:cubicBezTo>
                  <a:pt x="761461" y="5818"/>
                  <a:pt x="826360" y="-1890"/>
                  <a:pt x="926519" y="0"/>
                </a:cubicBezTo>
                <a:cubicBezTo>
                  <a:pt x="1026678" y="1890"/>
                  <a:pt x="1621671" y="-1096"/>
                  <a:pt x="1825787" y="0"/>
                </a:cubicBezTo>
                <a:cubicBezTo>
                  <a:pt x="2029903" y="1096"/>
                  <a:pt x="2212612" y="17145"/>
                  <a:pt x="2398048" y="0"/>
                </a:cubicBezTo>
                <a:cubicBezTo>
                  <a:pt x="2583484" y="-17145"/>
                  <a:pt x="2739759" y="-14168"/>
                  <a:pt x="2970310" y="0"/>
                </a:cubicBezTo>
                <a:cubicBezTo>
                  <a:pt x="3200861" y="14168"/>
                  <a:pt x="3502691" y="33180"/>
                  <a:pt x="3869578" y="0"/>
                </a:cubicBezTo>
                <a:cubicBezTo>
                  <a:pt x="4236465" y="-33180"/>
                  <a:pt x="4122134" y="-10470"/>
                  <a:pt x="4332837" y="0"/>
                </a:cubicBezTo>
                <a:cubicBezTo>
                  <a:pt x="4543540" y="10470"/>
                  <a:pt x="4834652" y="3572"/>
                  <a:pt x="5232105" y="0"/>
                </a:cubicBezTo>
                <a:cubicBezTo>
                  <a:pt x="5629558" y="-3572"/>
                  <a:pt x="5773178" y="-6604"/>
                  <a:pt x="6131373" y="0"/>
                </a:cubicBezTo>
                <a:cubicBezTo>
                  <a:pt x="6489568" y="6604"/>
                  <a:pt x="6621532" y="18870"/>
                  <a:pt x="6812637" y="0"/>
                </a:cubicBezTo>
                <a:cubicBezTo>
                  <a:pt x="7003742" y="-18870"/>
                  <a:pt x="7311146" y="18959"/>
                  <a:pt x="7711905" y="0"/>
                </a:cubicBezTo>
                <a:cubicBezTo>
                  <a:pt x="8112664" y="-18959"/>
                  <a:pt x="8080793" y="-24744"/>
                  <a:pt x="8284166" y="0"/>
                </a:cubicBezTo>
                <a:cubicBezTo>
                  <a:pt x="8487539" y="24744"/>
                  <a:pt x="8615041" y="-1627"/>
                  <a:pt x="8856428" y="0"/>
                </a:cubicBezTo>
                <a:cubicBezTo>
                  <a:pt x="9097815" y="1627"/>
                  <a:pt x="9475052" y="26322"/>
                  <a:pt x="9646694" y="0"/>
                </a:cubicBezTo>
                <a:cubicBezTo>
                  <a:pt x="9818336" y="-26322"/>
                  <a:pt x="9938906" y="-121"/>
                  <a:pt x="10218955" y="0"/>
                </a:cubicBezTo>
                <a:cubicBezTo>
                  <a:pt x="10499004" y="121"/>
                  <a:pt x="10697467" y="15326"/>
                  <a:pt x="10900219" y="0"/>
                </a:cubicBezTo>
                <a:cubicBezTo>
                  <a:pt x="10899812" y="8690"/>
                  <a:pt x="10900065" y="14141"/>
                  <a:pt x="10900219" y="18288"/>
                </a:cubicBezTo>
                <a:cubicBezTo>
                  <a:pt x="10543007" y="31201"/>
                  <a:pt x="10472057" y="15684"/>
                  <a:pt x="10109953" y="18288"/>
                </a:cubicBezTo>
                <a:cubicBezTo>
                  <a:pt x="9747849" y="20892"/>
                  <a:pt x="9872856" y="33007"/>
                  <a:pt x="9755696" y="18288"/>
                </a:cubicBezTo>
                <a:cubicBezTo>
                  <a:pt x="9638536" y="3569"/>
                  <a:pt x="9442681" y="6596"/>
                  <a:pt x="9292437" y="18288"/>
                </a:cubicBezTo>
                <a:cubicBezTo>
                  <a:pt x="9142193" y="29980"/>
                  <a:pt x="8817861" y="-11343"/>
                  <a:pt x="8393169" y="18288"/>
                </a:cubicBezTo>
                <a:cubicBezTo>
                  <a:pt x="7968477" y="47919"/>
                  <a:pt x="7919655" y="23228"/>
                  <a:pt x="7711905" y="18288"/>
                </a:cubicBezTo>
                <a:cubicBezTo>
                  <a:pt x="7504155" y="13348"/>
                  <a:pt x="7365667" y="6452"/>
                  <a:pt x="7248646" y="18288"/>
                </a:cubicBezTo>
                <a:cubicBezTo>
                  <a:pt x="7131625" y="30124"/>
                  <a:pt x="6776155" y="2871"/>
                  <a:pt x="6567382" y="18288"/>
                </a:cubicBezTo>
                <a:cubicBezTo>
                  <a:pt x="6358609" y="33705"/>
                  <a:pt x="6372933" y="1091"/>
                  <a:pt x="6213125" y="18288"/>
                </a:cubicBezTo>
                <a:cubicBezTo>
                  <a:pt x="6053317" y="35485"/>
                  <a:pt x="5980913" y="1290"/>
                  <a:pt x="5858868" y="18288"/>
                </a:cubicBezTo>
                <a:cubicBezTo>
                  <a:pt x="5736823" y="35286"/>
                  <a:pt x="5481395" y="5492"/>
                  <a:pt x="5177604" y="18288"/>
                </a:cubicBezTo>
                <a:cubicBezTo>
                  <a:pt x="4873813" y="31084"/>
                  <a:pt x="4854222" y="37160"/>
                  <a:pt x="4714345" y="18288"/>
                </a:cubicBezTo>
                <a:cubicBezTo>
                  <a:pt x="4574468" y="-584"/>
                  <a:pt x="4298550" y="22981"/>
                  <a:pt x="3924079" y="18288"/>
                </a:cubicBezTo>
                <a:cubicBezTo>
                  <a:pt x="3549608" y="13595"/>
                  <a:pt x="3645461" y="-921"/>
                  <a:pt x="3460820" y="18288"/>
                </a:cubicBezTo>
                <a:cubicBezTo>
                  <a:pt x="3276179" y="37497"/>
                  <a:pt x="3004470" y="-15027"/>
                  <a:pt x="2670554" y="18288"/>
                </a:cubicBezTo>
                <a:cubicBezTo>
                  <a:pt x="2336638" y="51603"/>
                  <a:pt x="2425773" y="17517"/>
                  <a:pt x="2316297" y="18288"/>
                </a:cubicBezTo>
                <a:cubicBezTo>
                  <a:pt x="2206821" y="19059"/>
                  <a:pt x="1757890" y="42158"/>
                  <a:pt x="1526031" y="18288"/>
                </a:cubicBezTo>
                <a:cubicBezTo>
                  <a:pt x="1294172" y="-5582"/>
                  <a:pt x="1213137" y="12281"/>
                  <a:pt x="1062771" y="18288"/>
                </a:cubicBezTo>
                <a:cubicBezTo>
                  <a:pt x="912405" y="24295"/>
                  <a:pt x="829444" y="7304"/>
                  <a:pt x="708514" y="18288"/>
                </a:cubicBezTo>
                <a:cubicBezTo>
                  <a:pt x="587584" y="29272"/>
                  <a:pt x="227877" y="37311"/>
                  <a:pt x="0" y="18288"/>
                </a:cubicBezTo>
                <a:cubicBezTo>
                  <a:pt x="-53" y="11301"/>
                  <a:pt x="-649" y="7756"/>
                  <a:pt x="0" y="0"/>
                </a:cubicBezTo>
                <a:close/>
              </a:path>
            </a:pathLst>
          </a:custGeom>
          <a:solidFill>
            <a:srgbClr val="C34D8C"/>
          </a:solidFill>
          <a:ln w="34925">
            <a:solidFill>
              <a:srgbClr val="C34D8C"/>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B5D5D94A-DF53-4451-9EE2-41EF07475B3D}"/>
              </a:ext>
            </a:extLst>
          </p:cNvPr>
          <p:cNvGraphicFramePr>
            <a:graphicFrameLocks noGrp="1"/>
          </p:cNvGraphicFramePr>
          <p:nvPr>
            <p:ph idx="1"/>
            <p:extLst>
              <p:ext uri="{D42A27DB-BD31-4B8C-83A1-F6EECF244321}">
                <p14:modId xmlns:p14="http://schemas.microsoft.com/office/powerpoint/2010/main" val="3363314785"/>
              </p:ext>
            </p:extLst>
          </p:nvPr>
        </p:nvGraphicFramePr>
        <p:xfrm>
          <a:off x="632647" y="2805098"/>
          <a:ext cx="10915869" cy="34789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Rectangle 2">
            <a:extLst>
              <a:ext uri="{FF2B5EF4-FFF2-40B4-BE49-F238E27FC236}">
                <a16:creationId xmlns:a16="http://schemas.microsoft.com/office/drawing/2014/main" id="{850FA468-9D6D-4FD9-9734-E5B20C335781}"/>
              </a:ext>
            </a:extLst>
          </p:cNvPr>
          <p:cNvSpPr/>
          <p:nvPr/>
        </p:nvSpPr>
        <p:spPr>
          <a:xfrm>
            <a:off x="9372600" y="6467475"/>
            <a:ext cx="2676525" cy="32506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t>Trish Giles </a:t>
            </a:r>
          </a:p>
        </p:txBody>
      </p:sp>
    </p:spTree>
    <p:extLst>
      <p:ext uri="{BB962C8B-B14F-4D97-AF65-F5344CB8AC3E}">
        <p14:creationId xmlns:p14="http://schemas.microsoft.com/office/powerpoint/2010/main" val="188750665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7">
            <a:extLst>
              <a:ext uri="{FF2B5EF4-FFF2-40B4-BE49-F238E27FC236}">
                <a16:creationId xmlns:a16="http://schemas.microsoft.com/office/drawing/2014/main" id="{3F8690AC-6946-4248-8EE3-FE019F04C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88E4A40-498C-4492-BE25-E204A72F757E}"/>
              </a:ext>
            </a:extLst>
          </p:cNvPr>
          <p:cNvSpPr>
            <a:spLocks noGrp="1"/>
          </p:cNvSpPr>
          <p:nvPr>
            <p:ph type="title"/>
          </p:nvPr>
        </p:nvSpPr>
        <p:spPr>
          <a:xfrm>
            <a:off x="841248" y="804543"/>
            <a:ext cx="4059647" cy="5146675"/>
          </a:xfrm>
        </p:spPr>
        <p:txBody>
          <a:bodyPr>
            <a:normAutofit/>
          </a:bodyPr>
          <a:lstStyle/>
          <a:p>
            <a:r>
              <a:rPr lang="en-GB" sz="5100">
                <a:solidFill>
                  <a:srgbClr val="C34D8C"/>
                </a:solidFill>
              </a:rPr>
              <a:t>Psychologists Studies </a:t>
            </a:r>
          </a:p>
        </p:txBody>
      </p:sp>
      <p:sp>
        <p:nvSpPr>
          <p:cNvPr id="22" name="sketchy content container">
            <a:extLst>
              <a:ext uri="{FF2B5EF4-FFF2-40B4-BE49-F238E27FC236}">
                <a16:creationId xmlns:a16="http://schemas.microsoft.com/office/drawing/2014/main" id="{54012837-9F12-440F-990A-71AA288BB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14340" y="493776"/>
            <a:ext cx="6101694" cy="5722227"/>
          </a:xfrm>
          <a:custGeom>
            <a:avLst/>
            <a:gdLst>
              <a:gd name="connsiteX0" fmla="*/ 0 w 6101694"/>
              <a:gd name="connsiteY0" fmla="*/ 0 h 5722227"/>
              <a:gd name="connsiteX1" fmla="*/ 800000 w 6101694"/>
              <a:gd name="connsiteY1" fmla="*/ 0 h 5722227"/>
              <a:gd name="connsiteX2" fmla="*/ 1355932 w 6101694"/>
              <a:gd name="connsiteY2" fmla="*/ 0 h 5722227"/>
              <a:gd name="connsiteX3" fmla="*/ 2033898 w 6101694"/>
              <a:gd name="connsiteY3" fmla="*/ 0 h 5722227"/>
              <a:gd name="connsiteX4" fmla="*/ 2772881 w 6101694"/>
              <a:gd name="connsiteY4" fmla="*/ 0 h 5722227"/>
              <a:gd name="connsiteX5" fmla="*/ 3267796 w 6101694"/>
              <a:gd name="connsiteY5" fmla="*/ 0 h 5722227"/>
              <a:gd name="connsiteX6" fmla="*/ 3762711 w 6101694"/>
              <a:gd name="connsiteY6" fmla="*/ 0 h 5722227"/>
              <a:gd name="connsiteX7" fmla="*/ 4562711 w 6101694"/>
              <a:gd name="connsiteY7" fmla="*/ 0 h 5722227"/>
              <a:gd name="connsiteX8" fmla="*/ 5240677 w 6101694"/>
              <a:gd name="connsiteY8" fmla="*/ 0 h 5722227"/>
              <a:gd name="connsiteX9" fmla="*/ 6101694 w 6101694"/>
              <a:gd name="connsiteY9" fmla="*/ 0 h 5722227"/>
              <a:gd name="connsiteX10" fmla="*/ 6101694 w 6101694"/>
              <a:gd name="connsiteY10" fmla="*/ 635803 h 5722227"/>
              <a:gd name="connsiteX11" fmla="*/ 6101694 w 6101694"/>
              <a:gd name="connsiteY11" fmla="*/ 1328828 h 5722227"/>
              <a:gd name="connsiteX12" fmla="*/ 6101694 w 6101694"/>
              <a:gd name="connsiteY12" fmla="*/ 1850187 h 5722227"/>
              <a:gd name="connsiteX13" fmla="*/ 6101694 w 6101694"/>
              <a:gd name="connsiteY13" fmla="*/ 2485990 h 5722227"/>
              <a:gd name="connsiteX14" fmla="*/ 6101694 w 6101694"/>
              <a:gd name="connsiteY14" fmla="*/ 2950126 h 5722227"/>
              <a:gd name="connsiteX15" fmla="*/ 6101694 w 6101694"/>
              <a:gd name="connsiteY15" fmla="*/ 3700373 h 5722227"/>
              <a:gd name="connsiteX16" fmla="*/ 6101694 w 6101694"/>
              <a:gd name="connsiteY16" fmla="*/ 4336176 h 5722227"/>
              <a:gd name="connsiteX17" fmla="*/ 6101694 w 6101694"/>
              <a:gd name="connsiteY17" fmla="*/ 5086424 h 5722227"/>
              <a:gd name="connsiteX18" fmla="*/ 6101694 w 6101694"/>
              <a:gd name="connsiteY18" fmla="*/ 5722227 h 5722227"/>
              <a:gd name="connsiteX19" fmla="*/ 5545762 w 6101694"/>
              <a:gd name="connsiteY19" fmla="*/ 5722227 h 5722227"/>
              <a:gd name="connsiteX20" fmla="*/ 4745762 w 6101694"/>
              <a:gd name="connsiteY20" fmla="*/ 5722227 h 5722227"/>
              <a:gd name="connsiteX21" fmla="*/ 4067796 w 6101694"/>
              <a:gd name="connsiteY21" fmla="*/ 5722227 h 5722227"/>
              <a:gd name="connsiteX22" fmla="*/ 3572881 w 6101694"/>
              <a:gd name="connsiteY22" fmla="*/ 5722227 h 5722227"/>
              <a:gd name="connsiteX23" fmla="*/ 2894915 w 6101694"/>
              <a:gd name="connsiteY23" fmla="*/ 5722227 h 5722227"/>
              <a:gd name="connsiteX24" fmla="*/ 2277966 w 6101694"/>
              <a:gd name="connsiteY24" fmla="*/ 5722227 h 5722227"/>
              <a:gd name="connsiteX25" fmla="*/ 1661017 w 6101694"/>
              <a:gd name="connsiteY25" fmla="*/ 5722227 h 5722227"/>
              <a:gd name="connsiteX26" fmla="*/ 1044068 w 6101694"/>
              <a:gd name="connsiteY26" fmla="*/ 5722227 h 5722227"/>
              <a:gd name="connsiteX27" fmla="*/ 0 w 6101694"/>
              <a:gd name="connsiteY27" fmla="*/ 5722227 h 5722227"/>
              <a:gd name="connsiteX28" fmla="*/ 0 w 6101694"/>
              <a:gd name="connsiteY28" fmla="*/ 5029202 h 5722227"/>
              <a:gd name="connsiteX29" fmla="*/ 0 w 6101694"/>
              <a:gd name="connsiteY29" fmla="*/ 4450621 h 5722227"/>
              <a:gd name="connsiteX30" fmla="*/ 0 w 6101694"/>
              <a:gd name="connsiteY30" fmla="*/ 3986485 h 5722227"/>
              <a:gd name="connsiteX31" fmla="*/ 0 w 6101694"/>
              <a:gd name="connsiteY31" fmla="*/ 3407904 h 5722227"/>
              <a:gd name="connsiteX32" fmla="*/ 0 w 6101694"/>
              <a:gd name="connsiteY32" fmla="*/ 2714879 h 5722227"/>
              <a:gd name="connsiteX33" fmla="*/ 0 w 6101694"/>
              <a:gd name="connsiteY33" fmla="*/ 1964631 h 5722227"/>
              <a:gd name="connsiteX34" fmla="*/ 0 w 6101694"/>
              <a:gd name="connsiteY34" fmla="*/ 1500495 h 5722227"/>
              <a:gd name="connsiteX35" fmla="*/ 0 w 6101694"/>
              <a:gd name="connsiteY35" fmla="*/ 1036359 h 5722227"/>
              <a:gd name="connsiteX36" fmla="*/ 0 w 6101694"/>
              <a:gd name="connsiteY36" fmla="*/ 0 h 5722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6101694" h="5722227" fill="none" extrusionOk="0">
                <a:moveTo>
                  <a:pt x="0" y="0"/>
                </a:moveTo>
                <a:cubicBezTo>
                  <a:pt x="264111" y="-34544"/>
                  <a:pt x="599981" y="-21810"/>
                  <a:pt x="800000" y="0"/>
                </a:cubicBezTo>
                <a:cubicBezTo>
                  <a:pt x="1000019" y="21810"/>
                  <a:pt x="1172170" y="-17208"/>
                  <a:pt x="1355932" y="0"/>
                </a:cubicBezTo>
                <a:cubicBezTo>
                  <a:pt x="1539694" y="17208"/>
                  <a:pt x="1711827" y="4491"/>
                  <a:pt x="2033898" y="0"/>
                </a:cubicBezTo>
                <a:cubicBezTo>
                  <a:pt x="2355969" y="-4491"/>
                  <a:pt x="2445821" y="-13174"/>
                  <a:pt x="2772881" y="0"/>
                </a:cubicBezTo>
                <a:cubicBezTo>
                  <a:pt x="3099941" y="13174"/>
                  <a:pt x="3023884" y="12786"/>
                  <a:pt x="3267796" y="0"/>
                </a:cubicBezTo>
                <a:cubicBezTo>
                  <a:pt x="3511709" y="-12786"/>
                  <a:pt x="3662887" y="-22845"/>
                  <a:pt x="3762711" y="0"/>
                </a:cubicBezTo>
                <a:cubicBezTo>
                  <a:pt x="3862535" y="22845"/>
                  <a:pt x="4224831" y="13579"/>
                  <a:pt x="4562711" y="0"/>
                </a:cubicBezTo>
                <a:cubicBezTo>
                  <a:pt x="4900591" y="-13579"/>
                  <a:pt x="4973014" y="1525"/>
                  <a:pt x="5240677" y="0"/>
                </a:cubicBezTo>
                <a:cubicBezTo>
                  <a:pt x="5508340" y="-1525"/>
                  <a:pt x="5866423" y="39443"/>
                  <a:pt x="6101694" y="0"/>
                </a:cubicBezTo>
                <a:cubicBezTo>
                  <a:pt x="6116066" y="203473"/>
                  <a:pt x="6082666" y="354587"/>
                  <a:pt x="6101694" y="635803"/>
                </a:cubicBezTo>
                <a:cubicBezTo>
                  <a:pt x="6120722" y="917019"/>
                  <a:pt x="6128465" y="1080490"/>
                  <a:pt x="6101694" y="1328828"/>
                </a:cubicBezTo>
                <a:cubicBezTo>
                  <a:pt x="6074923" y="1577167"/>
                  <a:pt x="6096140" y="1683839"/>
                  <a:pt x="6101694" y="1850187"/>
                </a:cubicBezTo>
                <a:cubicBezTo>
                  <a:pt x="6107248" y="2016535"/>
                  <a:pt x="6116565" y="2293482"/>
                  <a:pt x="6101694" y="2485990"/>
                </a:cubicBezTo>
                <a:cubicBezTo>
                  <a:pt x="6086823" y="2678498"/>
                  <a:pt x="6119719" y="2760200"/>
                  <a:pt x="6101694" y="2950126"/>
                </a:cubicBezTo>
                <a:cubicBezTo>
                  <a:pt x="6083669" y="3140052"/>
                  <a:pt x="6086742" y="3337929"/>
                  <a:pt x="6101694" y="3700373"/>
                </a:cubicBezTo>
                <a:cubicBezTo>
                  <a:pt x="6116646" y="4062817"/>
                  <a:pt x="6100526" y="4074588"/>
                  <a:pt x="6101694" y="4336176"/>
                </a:cubicBezTo>
                <a:cubicBezTo>
                  <a:pt x="6102862" y="4597764"/>
                  <a:pt x="6089487" y="4910678"/>
                  <a:pt x="6101694" y="5086424"/>
                </a:cubicBezTo>
                <a:cubicBezTo>
                  <a:pt x="6113901" y="5262170"/>
                  <a:pt x="6085924" y="5572099"/>
                  <a:pt x="6101694" y="5722227"/>
                </a:cubicBezTo>
                <a:cubicBezTo>
                  <a:pt x="5919744" y="5716778"/>
                  <a:pt x="5790906" y="5742305"/>
                  <a:pt x="5545762" y="5722227"/>
                </a:cubicBezTo>
                <a:cubicBezTo>
                  <a:pt x="5300618" y="5702149"/>
                  <a:pt x="5040097" y="5710674"/>
                  <a:pt x="4745762" y="5722227"/>
                </a:cubicBezTo>
                <a:cubicBezTo>
                  <a:pt x="4451427" y="5733780"/>
                  <a:pt x="4304452" y="5701165"/>
                  <a:pt x="4067796" y="5722227"/>
                </a:cubicBezTo>
                <a:cubicBezTo>
                  <a:pt x="3831140" y="5743289"/>
                  <a:pt x="3687500" y="5717858"/>
                  <a:pt x="3572881" y="5722227"/>
                </a:cubicBezTo>
                <a:cubicBezTo>
                  <a:pt x="3458263" y="5726596"/>
                  <a:pt x="3233099" y="5703665"/>
                  <a:pt x="2894915" y="5722227"/>
                </a:cubicBezTo>
                <a:cubicBezTo>
                  <a:pt x="2556731" y="5740789"/>
                  <a:pt x="2513553" y="5741605"/>
                  <a:pt x="2277966" y="5722227"/>
                </a:cubicBezTo>
                <a:cubicBezTo>
                  <a:pt x="2042379" y="5702849"/>
                  <a:pt x="1946932" y="5707233"/>
                  <a:pt x="1661017" y="5722227"/>
                </a:cubicBezTo>
                <a:cubicBezTo>
                  <a:pt x="1375102" y="5737221"/>
                  <a:pt x="1212345" y="5721134"/>
                  <a:pt x="1044068" y="5722227"/>
                </a:cubicBezTo>
                <a:cubicBezTo>
                  <a:pt x="875791" y="5723320"/>
                  <a:pt x="298249" y="5685035"/>
                  <a:pt x="0" y="5722227"/>
                </a:cubicBezTo>
                <a:cubicBezTo>
                  <a:pt x="-7210" y="5391018"/>
                  <a:pt x="-25179" y="5360677"/>
                  <a:pt x="0" y="5029202"/>
                </a:cubicBezTo>
                <a:cubicBezTo>
                  <a:pt x="25179" y="4697727"/>
                  <a:pt x="-20542" y="4653879"/>
                  <a:pt x="0" y="4450621"/>
                </a:cubicBezTo>
                <a:cubicBezTo>
                  <a:pt x="20542" y="4247363"/>
                  <a:pt x="-2859" y="4184961"/>
                  <a:pt x="0" y="3986485"/>
                </a:cubicBezTo>
                <a:cubicBezTo>
                  <a:pt x="2859" y="3788009"/>
                  <a:pt x="-1796" y="3641618"/>
                  <a:pt x="0" y="3407904"/>
                </a:cubicBezTo>
                <a:cubicBezTo>
                  <a:pt x="1796" y="3174190"/>
                  <a:pt x="24860" y="2909434"/>
                  <a:pt x="0" y="2714879"/>
                </a:cubicBezTo>
                <a:cubicBezTo>
                  <a:pt x="-24860" y="2520324"/>
                  <a:pt x="16000" y="2130810"/>
                  <a:pt x="0" y="1964631"/>
                </a:cubicBezTo>
                <a:cubicBezTo>
                  <a:pt x="-16000" y="1798452"/>
                  <a:pt x="7625" y="1600521"/>
                  <a:pt x="0" y="1500495"/>
                </a:cubicBezTo>
                <a:cubicBezTo>
                  <a:pt x="-7625" y="1400469"/>
                  <a:pt x="11054" y="1189580"/>
                  <a:pt x="0" y="1036359"/>
                </a:cubicBezTo>
                <a:cubicBezTo>
                  <a:pt x="-11054" y="883138"/>
                  <a:pt x="-253" y="300104"/>
                  <a:pt x="0" y="0"/>
                </a:cubicBezTo>
                <a:close/>
              </a:path>
              <a:path w="6101694" h="5722227" stroke="0" extrusionOk="0">
                <a:moveTo>
                  <a:pt x="0" y="0"/>
                </a:moveTo>
                <a:cubicBezTo>
                  <a:pt x="209331" y="11587"/>
                  <a:pt x="450211" y="18912"/>
                  <a:pt x="616949" y="0"/>
                </a:cubicBezTo>
                <a:cubicBezTo>
                  <a:pt x="783687" y="-18912"/>
                  <a:pt x="893121" y="-1594"/>
                  <a:pt x="1111864" y="0"/>
                </a:cubicBezTo>
                <a:cubicBezTo>
                  <a:pt x="1330608" y="1594"/>
                  <a:pt x="1740887" y="-39579"/>
                  <a:pt x="1911864" y="0"/>
                </a:cubicBezTo>
                <a:cubicBezTo>
                  <a:pt x="2082841" y="39579"/>
                  <a:pt x="2378650" y="-14252"/>
                  <a:pt x="2528813" y="0"/>
                </a:cubicBezTo>
                <a:cubicBezTo>
                  <a:pt x="2678976" y="14252"/>
                  <a:pt x="2911915" y="20021"/>
                  <a:pt x="3145762" y="0"/>
                </a:cubicBezTo>
                <a:cubicBezTo>
                  <a:pt x="3379609" y="-20021"/>
                  <a:pt x="3572055" y="-4809"/>
                  <a:pt x="3945762" y="0"/>
                </a:cubicBezTo>
                <a:cubicBezTo>
                  <a:pt x="4319469" y="4809"/>
                  <a:pt x="4380532" y="22923"/>
                  <a:pt x="4501694" y="0"/>
                </a:cubicBezTo>
                <a:cubicBezTo>
                  <a:pt x="4622856" y="-22923"/>
                  <a:pt x="5105454" y="38231"/>
                  <a:pt x="5301694" y="0"/>
                </a:cubicBezTo>
                <a:cubicBezTo>
                  <a:pt x="5497934" y="-38231"/>
                  <a:pt x="5801758" y="-1787"/>
                  <a:pt x="6101694" y="0"/>
                </a:cubicBezTo>
                <a:cubicBezTo>
                  <a:pt x="6080386" y="256153"/>
                  <a:pt x="6091900" y="335049"/>
                  <a:pt x="6101694" y="635803"/>
                </a:cubicBezTo>
                <a:cubicBezTo>
                  <a:pt x="6111488" y="936557"/>
                  <a:pt x="6102274" y="1092448"/>
                  <a:pt x="6101694" y="1271606"/>
                </a:cubicBezTo>
                <a:cubicBezTo>
                  <a:pt x="6101114" y="1450764"/>
                  <a:pt x="6089931" y="1797531"/>
                  <a:pt x="6101694" y="1964631"/>
                </a:cubicBezTo>
                <a:cubicBezTo>
                  <a:pt x="6113457" y="2131731"/>
                  <a:pt x="6092457" y="2235822"/>
                  <a:pt x="6101694" y="2428767"/>
                </a:cubicBezTo>
                <a:cubicBezTo>
                  <a:pt x="6110931" y="2621712"/>
                  <a:pt x="6093019" y="2925917"/>
                  <a:pt x="6101694" y="3064570"/>
                </a:cubicBezTo>
                <a:cubicBezTo>
                  <a:pt x="6110369" y="3203223"/>
                  <a:pt x="6128845" y="3501958"/>
                  <a:pt x="6101694" y="3700373"/>
                </a:cubicBezTo>
                <a:cubicBezTo>
                  <a:pt x="6074543" y="3898788"/>
                  <a:pt x="6073804" y="4046823"/>
                  <a:pt x="6101694" y="4336176"/>
                </a:cubicBezTo>
                <a:cubicBezTo>
                  <a:pt x="6129584" y="4625529"/>
                  <a:pt x="6130911" y="4774033"/>
                  <a:pt x="6101694" y="5029202"/>
                </a:cubicBezTo>
                <a:cubicBezTo>
                  <a:pt x="6072477" y="5284371"/>
                  <a:pt x="6105424" y="5383875"/>
                  <a:pt x="6101694" y="5722227"/>
                </a:cubicBezTo>
                <a:cubicBezTo>
                  <a:pt x="5868939" y="5758327"/>
                  <a:pt x="5599911" y="5706985"/>
                  <a:pt x="5362711" y="5722227"/>
                </a:cubicBezTo>
                <a:cubicBezTo>
                  <a:pt x="5125511" y="5737469"/>
                  <a:pt x="4979264" y="5718034"/>
                  <a:pt x="4806779" y="5722227"/>
                </a:cubicBezTo>
                <a:cubicBezTo>
                  <a:pt x="4634294" y="5726420"/>
                  <a:pt x="4390013" y="5742179"/>
                  <a:pt x="4006779" y="5722227"/>
                </a:cubicBezTo>
                <a:cubicBezTo>
                  <a:pt x="3623545" y="5702275"/>
                  <a:pt x="3615470" y="5754067"/>
                  <a:pt x="3328813" y="5722227"/>
                </a:cubicBezTo>
                <a:cubicBezTo>
                  <a:pt x="3042156" y="5690387"/>
                  <a:pt x="2924084" y="5695553"/>
                  <a:pt x="2772881" y="5722227"/>
                </a:cubicBezTo>
                <a:cubicBezTo>
                  <a:pt x="2621678" y="5748901"/>
                  <a:pt x="2380031" y="5698146"/>
                  <a:pt x="2094915" y="5722227"/>
                </a:cubicBezTo>
                <a:cubicBezTo>
                  <a:pt x="1809799" y="5746308"/>
                  <a:pt x="1743826" y="5719353"/>
                  <a:pt x="1600000" y="5722227"/>
                </a:cubicBezTo>
                <a:cubicBezTo>
                  <a:pt x="1456174" y="5725101"/>
                  <a:pt x="1293395" y="5743243"/>
                  <a:pt x="1105085" y="5722227"/>
                </a:cubicBezTo>
                <a:cubicBezTo>
                  <a:pt x="916775" y="5701211"/>
                  <a:pt x="536449" y="5753320"/>
                  <a:pt x="0" y="5722227"/>
                </a:cubicBezTo>
                <a:cubicBezTo>
                  <a:pt x="-8445" y="5596771"/>
                  <a:pt x="-11215" y="5344833"/>
                  <a:pt x="0" y="5200869"/>
                </a:cubicBezTo>
                <a:cubicBezTo>
                  <a:pt x="11215" y="5056905"/>
                  <a:pt x="20310" y="4693766"/>
                  <a:pt x="0" y="4450621"/>
                </a:cubicBezTo>
                <a:cubicBezTo>
                  <a:pt x="-20310" y="4207476"/>
                  <a:pt x="817" y="4075053"/>
                  <a:pt x="0" y="3872040"/>
                </a:cubicBezTo>
                <a:cubicBezTo>
                  <a:pt x="-817" y="3669027"/>
                  <a:pt x="-21729" y="3595882"/>
                  <a:pt x="0" y="3407904"/>
                </a:cubicBezTo>
                <a:cubicBezTo>
                  <a:pt x="21729" y="3219926"/>
                  <a:pt x="-30605" y="3052469"/>
                  <a:pt x="0" y="2714879"/>
                </a:cubicBezTo>
                <a:cubicBezTo>
                  <a:pt x="30605" y="2377289"/>
                  <a:pt x="-16081" y="2430808"/>
                  <a:pt x="0" y="2193520"/>
                </a:cubicBezTo>
                <a:cubicBezTo>
                  <a:pt x="16081" y="1956232"/>
                  <a:pt x="18120" y="1817979"/>
                  <a:pt x="0" y="1500495"/>
                </a:cubicBezTo>
                <a:cubicBezTo>
                  <a:pt x="-18120" y="1183011"/>
                  <a:pt x="23969" y="972269"/>
                  <a:pt x="0" y="750248"/>
                </a:cubicBezTo>
                <a:cubicBezTo>
                  <a:pt x="-23969" y="528227"/>
                  <a:pt x="-3769" y="358360"/>
                  <a:pt x="0" y="0"/>
                </a:cubicBezTo>
                <a:close/>
              </a:path>
            </a:pathLst>
          </a:custGeom>
          <a:solidFill>
            <a:srgbClr val="C34D8C"/>
          </a:solidFill>
          <a:ln w="25400">
            <a:solidFill>
              <a:srgbClr val="C34D8C"/>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Content Placeholder 2">
            <a:extLst>
              <a:ext uri="{FF2B5EF4-FFF2-40B4-BE49-F238E27FC236}">
                <a16:creationId xmlns:a16="http://schemas.microsoft.com/office/drawing/2014/main" id="{E6E9689A-BCD0-412E-BDEC-1602E9E889FD}"/>
              </a:ext>
            </a:extLst>
          </p:cNvPr>
          <p:cNvSpPr>
            <a:spLocks noGrp="1"/>
          </p:cNvSpPr>
          <p:nvPr>
            <p:ph idx="1"/>
          </p:nvPr>
        </p:nvSpPr>
        <p:spPr>
          <a:xfrm>
            <a:off x="5806440" y="804544"/>
            <a:ext cx="5544312" cy="5146675"/>
          </a:xfrm>
        </p:spPr>
        <p:txBody>
          <a:bodyPr anchor="ctr">
            <a:normAutofit/>
          </a:bodyPr>
          <a:lstStyle/>
          <a:p>
            <a:r>
              <a:rPr lang="en-GB">
                <a:solidFill>
                  <a:schemeClr val="bg1"/>
                </a:solidFill>
              </a:rPr>
              <a:t>Psychologists take a look into a persons </a:t>
            </a:r>
            <a:r>
              <a:rPr lang="en-GB" b="1">
                <a:solidFill>
                  <a:schemeClr val="bg1"/>
                </a:solidFill>
              </a:rPr>
              <a:t>perception</a:t>
            </a:r>
            <a:r>
              <a:rPr lang="en-GB">
                <a:solidFill>
                  <a:schemeClr val="bg1"/>
                </a:solidFill>
              </a:rPr>
              <a:t> and how they perceive others and objects around them. </a:t>
            </a:r>
          </a:p>
          <a:p>
            <a:r>
              <a:rPr lang="en-GB">
                <a:solidFill>
                  <a:schemeClr val="bg1"/>
                </a:solidFill>
              </a:rPr>
              <a:t>Psychologists also study a persons </a:t>
            </a:r>
            <a:r>
              <a:rPr lang="en-GB" b="1">
                <a:solidFill>
                  <a:schemeClr val="bg1"/>
                </a:solidFill>
              </a:rPr>
              <a:t>attention</a:t>
            </a:r>
            <a:r>
              <a:rPr lang="en-GB">
                <a:solidFill>
                  <a:schemeClr val="bg1"/>
                </a:solidFill>
              </a:rPr>
              <a:t>. They look at how a person processes the information from the environment around them. </a:t>
            </a:r>
          </a:p>
          <a:p>
            <a:r>
              <a:rPr lang="en-GB">
                <a:solidFill>
                  <a:schemeClr val="bg1"/>
                </a:solidFill>
              </a:rPr>
              <a:t>Psychologists study </a:t>
            </a:r>
            <a:r>
              <a:rPr lang="en-GB" b="1">
                <a:solidFill>
                  <a:schemeClr val="bg1"/>
                </a:solidFill>
              </a:rPr>
              <a:t>memory</a:t>
            </a:r>
            <a:r>
              <a:rPr lang="en-GB">
                <a:solidFill>
                  <a:schemeClr val="bg1"/>
                </a:solidFill>
              </a:rPr>
              <a:t>. An individual takes in the information from an event and stores these images or even sounds in their Memory. These are important to everyone and helps people grow and move forward with their lives. </a:t>
            </a:r>
          </a:p>
        </p:txBody>
      </p:sp>
      <p:sp>
        <p:nvSpPr>
          <p:cNvPr id="4" name="Rectangle 3">
            <a:extLst>
              <a:ext uri="{FF2B5EF4-FFF2-40B4-BE49-F238E27FC236}">
                <a16:creationId xmlns:a16="http://schemas.microsoft.com/office/drawing/2014/main" id="{7AAFC174-E7C0-4FFB-BEDF-8B50EC1671E6}"/>
              </a:ext>
            </a:extLst>
          </p:cNvPr>
          <p:cNvSpPr/>
          <p:nvPr/>
        </p:nvSpPr>
        <p:spPr>
          <a:xfrm>
            <a:off x="9009246" y="6400800"/>
            <a:ext cx="2685449" cy="4572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b="1" dirty="0"/>
              <a:t>Trish Giles  </a:t>
            </a:r>
          </a:p>
        </p:txBody>
      </p:sp>
    </p:spTree>
    <p:extLst>
      <p:ext uri="{BB962C8B-B14F-4D97-AF65-F5344CB8AC3E}">
        <p14:creationId xmlns:p14="http://schemas.microsoft.com/office/powerpoint/2010/main" val="356343761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E789AF2-9A10-4FD6-B79F-481127A617C2}"/>
              </a:ext>
            </a:extLst>
          </p:cNvPr>
          <p:cNvSpPr>
            <a:spLocks noGrp="1"/>
          </p:cNvSpPr>
          <p:nvPr>
            <p:ph type="title"/>
          </p:nvPr>
        </p:nvSpPr>
        <p:spPr>
          <a:xfrm>
            <a:off x="640080" y="325369"/>
            <a:ext cx="4368602" cy="1956841"/>
          </a:xfrm>
        </p:spPr>
        <p:txBody>
          <a:bodyPr anchor="b">
            <a:normAutofit/>
          </a:bodyPr>
          <a:lstStyle/>
          <a:p>
            <a:pPr>
              <a:lnSpc>
                <a:spcPct val="90000"/>
              </a:lnSpc>
            </a:pPr>
            <a:r>
              <a:rPr lang="en-GB" sz="4100" dirty="0"/>
              <a:t>Determination and Free Will </a:t>
            </a:r>
          </a:p>
        </p:txBody>
      </p:sp>
      <p:sp>
        <p:nvSpPr>
          <p:cNvPr id="11"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5093" y="2563839"/>
            <a:ext cx="3931920" cy="27432"/>
          </a:xfrm>
          <a:custGeom>
            <a:avLst/>
            <a:gdLst>
              <a:gd name="connsiteX0" fmla="*/ 0 w 3931920"/>
              <a:gd name="connsiteY0" fmla="*/ 0 h 27432"/>
              <a:gd name="connsiteX1" fmla="*/ 733958 w 3931920"/>
              <a:gd name="connsiteY1" fmla="*/ 0 h 27432"/>
              <a:gd name="connsiteX2" fmla="*/ 1428598 w 3931920"/>
              <a:gd name="connsiteY2" fmla="*/ 0 h 27432"/>
              <a:gd name="connsiteX3" fmla="*/ 2123237 w 3931920"/>
              <a:gd name="connsiteY3" fmla="*/ 0 h 27432"/>
              <a:gd name="connsiteX4" fmla="*/ 2660599 w 3931920"/>
              <a:gd name="connsiteY4" fmla="*/ 0 h 27432"/>
              <a:gd name="connsiteX5" fmla="*/ 3237281 w 3931920"/>
              <a:gd name="connsiteY5" fmla="*/ 0 h 27432"/>
              <a:gd name="connsiteX6" fmla="*/ 3931920 w 3931920"/>
              <a:gd name="connsiteY6" fmla="*/ 0 h 27432"/>
              <a:gd name="connsiteX7" fmla="*/ 3931920 w 3931920"/>
              <a:gd name="connsiteY7" fmla="*/ 27432 h 27432"/>
              <a:gd name="connsiteX8" fmla="*/ 3276600 w 3931920"/>
              <a:gd name="connsiteY8" fmla="*/ 27432 h 27432"/>
              <a:gd name="connsiteX9" fmla="*/ 2739238 w 3931920"/>
              <a:gd name="connsiteY9" fmla="*/ 27432 h 27432"/>
              <a:gd name="connsiteX10" fmla="*/ 2201875 w 3931920"/>
              <a:gd name="connsiteY10" fmla="*/ 27432 h 27432"/>
              <a:gd name="connsiteX11" fmla="*/ 1507236 w 3931920"/>
              <a:gd name="connsiteY11" fmla="*/ 27432 h 27432"/>
              <a:gd name="connsiteX12" fmla="*/ 930554 w 3931920"/>
              <a:gd name="connsiteY12" fmla="*/ 27432 h 27432"/>
              <a:gd name="connsiteX13" fmla="*/ 0 w 3931920"/>
              <a:gd name="connsiteY13" fmla="*/ 27432 h 27432"/>
              <a:gd name="connsiteX14" fmla="*/ 0 w 3931920"/>
              <a:gd name="connsiteY14"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931920" h="27432" fill="none" extrusionOk="0">
                <a:moveTo>
                  <a:pt x="0" y="0"/>
                </a:moveTo>
                <a:cubicBezTo>
                  <a:pt x="245351" y="16874"/>
                  <a:pt x="509174" y="13736"/>
                  <a:pt x="733958" y="0"/>
                </a:cubicBezTo>
                <a:cubicBezTo>
                  <a:pt x="958742" y="-13736"/>
                  <a:pt x="1245406" y="-17215"/>
                  <a:pt x="1428598" y="0"/>
                </a:cubicBezTo>
                <a:cubicBezTo>
                  <a:pt x="1611790" y="17215"/>
                  <a:pt x="1930525" y="20562"/>
                  <a:pt x="2123237" y="0"/>
                </a:cubicBezTo>
                <a:cubicBezTo>
                  <a:pt x="2315949" y="-20562"/>
                  <a:pt x="2485508" y="11332"/>
                  <a:pt x="2660599" y="0"/>
                </a:cubicBezTo>
                <a:cubicBezTo>
                  <a:pt x="2835690" y="-11332"/>
                  <a:pt x="3075198" y="-14809"/>
                  <a:pt x="3237281" y="0"/>
                </a:cubicBezTo>
                <a:cubicBezTo>
                  <a:pt x="3399364" y="14809"/>
                  <a:pt x="3745084" y="-4992"/>
                  <a:pt x="3931920" y="0"/>
                </a:cubicBezTo>
                <a:cubicBezTo>
                  <a:pt x="3930963" y="8431"/>
                  <a:pt x="3931571" y="14612"/>
                  <a:pt x="3931920" y="27432"/>
                </a:cubicBezTo>
                <a:cubicBezTo>
                  <a:pt x="3765435" y="40792"/>
                  <a:pt x="3452398" y="38703"/>
                  <a:pt x="3276600" y="27432"/>
                </a:cubicBezTo>
                <a:cubicBezTo>
                  <a:pt x="3100802" y="16161"/>
                  <a:pt x="2914889" y="26998"/>
                  <a:pt x="2739238" y="27432"/>
                </a:cubicBezTo>
                <a:cubicBezTo>
                  <a:pt x="2563587" y="27866"/>
                  <a:pt x="2395484" y="39154"/>
                  <a:pt x="2201875" y="27432"/>
                </a:cubicBezTo>
                <a:cubicBezTo>
                  <a:pt x="2008266" y="15710"/>
                  <a:pt x="1781367" y="4899"/>
                  <a:pt x="1507236" y="27432"/>
                </a:cubicBezTo>
                <a:cubicBezTo>
                  <a:pt x="1233105" y="49965"/>
                  <a:pt x="1075495" y="47542"/>
                  <a:pt x="930554" y="27432"/>
                </a:cubicBezTo>
                <a:cubicBezTo>
                  <a:pt x="785613" y="7322"/>
                  <a:pt x="268930" y="30433"/>
                  <a:pt x="0" y="27432"/>
                </a:cubicBezTo>
                <a:cubicBezTo>
                  <a:pt x="226" y="18208"/>
                  <a:pt x="-648" y="12891"/>
                  <a:pt x="0" y="0"/>
                </a:cubicBezTo>
                <a:close/>
              </a:path>
              <a:path w="3931920" h="27432" stroke="0" extrusionOk="0">
                <a:moveTo>
                  <a:pt x="0" y="0"/>
                </a:moveTo>
                <a:cubicBezTo>
                  <a:pt x="278269" y="4786"/>
                  <a:pt x="349028" y="-10422"/>
                  <a:pt x="616001" y="0"/>
                </a:cubicBezTo>
                <a:cubicBezTo>
                  <a:pt x="882974" y="10422"/>
                  <a:pt x="931617" y="-15515"/>
                  <a:pt x="1153363" y="0"/>
                </a:cubicBezTo>
                <a:cubicBezTo>
                  <a:pt x="1375109" y="15515"/>
                  <a:pt x="1704089" y="-3631"/>
                  <a:pt x="1887322" y="0"/>
                </a:cubicBezTo>
                <a:cubicBezTo>
                  <a:pt x="2070555" y="3631"/>
                  <a:pt x="2344155" y="2213"/>
                  <a:pt x="2503322" y="0"/>
                </a:cubicBezTo>
                <a:cubicBezTo>
                  <a:pt x="2662489" y="-2213"/>
                  <a:pt x="2976859" y="26691"/>
                  <a:pt x="3119323" y="0"/>
                </a:cubicBezTo>
                <a:cubicBezTo>
                  <a:pt x="3261787" y="-26691"/>
                  <a:pt x="3588171" y="-28651"/>
                  <a:pt x="3931920" y="0"/>
                </a:cubicBezTo>
                <a:cubicBezTo>
                  <a:pt x="3930565" y="9524"/>
                  <a:pt x="3930718" y="13975"/>
                  <a:pt x="3931920" y="27432"/>
                </a:cubicBezTo>
                <a:cubicBezTo>
                  <a:pt x="3664329" y="4021"/>
                  <a:pt x="3437686" y="14511"/>
                  <a:pt x="3276600" y="27432"/>
                </a:cubicBezTo>
                <a:cubicBezTo>
                  <a:pt x="3115514" y="40353"/>
                  <a:pt x="2913592" y="48967"/>
                  <a:pt x="2739238" y="27432"/>
                </a:cubicBezTo>
                <a:cubicBezTo>
                  <a:pt x="2564884" y="5897"/>
                  <a:pt x="2294049" y="39820"/>
                  <a:pt x="2083918" y="27432"/>
                </a:cubicBezTo>
                <a:cubicBezTo>
                  <a:pt x="1873787" y="15044"/>
                  <a:pt x="1718903" y="21388"/>
                  <a:pt x="1428598" y="27432"/>
                </a:cubicBezTo>
                <a:cubicBezTo>
                  <a:pt x="1138293" y="33476"/>
                  <a:pt x="952209" y="50441"/>
                  <a:pt x="812597" y="27432"/>
                </a:cubicBezTo>
                <a:cubicBezTo>
                  <a:pt x="672985" y="4423"/>
                  <a:pt x="305800" y="28240"/>
                  <a:pt x="0" y="27432"/>
                </a:cubicBezTo>
                <a:cubicBezTo>
                  <a:pt x="-800" y="16780"/>
                  <a:pt x="-583" y="12910"/>
                  <a:pt x="0" y="0"/>
                </a:cubicBezTo>
                <a:close/>
              </a:path>
            </a:pathLst>
          </a:custGeom>
          <a:solidFill>
            <a:srgbClr val="C34D8C"/>
          </a:solidFill>
          <a:ln w="38100" cap="rnd">
            <a:solidFill>
              <a:srgbClr val="C34D8C"/>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C63E72A-6115-4761-B68E-F685547D3ABD}"/>
              </a:ext>
            </a:extLst>
          </p:cNvPr>
          <p:cNvSpPr>
            <a:spLocks noGrp="1"/>
          </p:cNvSpPr>
          <p:nvPr>
            <p:ph idx="1"/>
          </p:nvPr>
        </p:nvSpPr>
        <p:spPr>
          <a:xfrm>
            <a:off x="640080" y="2872899"/>
            <a:ext cx="4243589" cy="3320668"/>
          </a:xfrm>
        </p:spPr>
        <p:txBody>
          <a:bodyPr>
            <a:normAutofit/>
          </a:bodyPr>
          <a:lstStyle/>
          <a:p>
            <a:pPr>
              <a:lnSpc>
                <a:spcPct val="100000"/>
              </a:lnSpc>
            </a:pPr>
            <a:r>
              <a:rPr lang="en-GB" sz="2400" b="1" dirty="0"/>
              <a:t>Determination and Free Will is one of the most classic disputations in psychology. </a:t>
            </a:r>
          </a:p>
          <a:p>
            <a:pPr>
              <a:lnSpc>
                <a:spcPct val="100000"/>
              </a:lnSpc>
            </a:pPr>
            <a:r>
              <a:rPr lang="en-GB" sz="2400" b="1" dirty="0"/>
              <a:t>Determinists believe that choice is an illusion and we are predetermined to do the things the way we do. </a:t>
            </a:r>
          </a:p>
          <a:p>
            <a:pPr>
              <a:lnSpc>
                <a:spcPct val="100000"/>
              </a:lnSpc>
            </a:pPr>
            <a:r>
              <a:rPr lang="en-GB" sz="2400" b="1" dirty="0"/>
              <a:t>We have our own minds and we are all comfortable with what we know and with the things in the world around us. </a:t>
            </a:r>
          </a:p>
        </p:txBody>
      </p:sp>
      <p:pic>
        <p:nvPicPr>
          <p:cNvPr id="5" name="Picture 4">
            <a:extLst>
              <a:ext uri="{FF2B5EF4-FFF2-40B4-BE49-F238E27FC236}">
                <a16:creationId xmlns:a16="http://schemas.microsoft.com/office/drawing/2014/main" id="{C19538D8-D4CC-4F5E-8B6C-C2FF29CC1470}"/>
              </a:ext>
            </a:extLst>
          </p:cNvPr>
          <p:cNvPicPr>
            <a:picLocks noChangeAspect="1"/>
          </p:cNvPicPr>
          <p:nvPr/>
        </p:nvPicPr>
        <p:blipFill rotWithShape="1">
          <a:blip r:embed="rId2"/>
          <a:srcRect l="16803" r="7970"/>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4" name="Rectangle 3">
            <a:extLst>
              <a:ext uri="{FF2B5EF4-FFF2-40B4-BE49-F238E27FC236}">
                <a16:creationId xmlns:a16="http://schemas.microsoft.com/office/drawing/2014/main" id="{C60F3663-DA58-417E-8AC6-2EA4C04C3FDE}"/>
              </a:ext>
            </a:extLst>
          </p:cNvPr>
          <p:cNvSpPr/>
          <p:nvPr/>
        </p:nvSpPr>
        <p:spPr>
          <a:xfrm>
            <a:off x="221381" y="125128"/>
            <a:ext cx="2675823" cy="35613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1" dirty="0"/>
              <a:t>Trish Giles </a:t>
            </a:r>
          </a:p>
        </p:txBody>
      </p:sp>
    </p:spTree>
    <p:extLst>
      <p:ext uri="{BB962C8B-B14F-4D97-AF65-F5344CB8AC3E}">
        <p14:creationId xmlns:p14="http://schemas.microsoft.com/office/powerpoint/2010/main" val="151405128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E713C46-63A8-416B-BF26-C9D0F2163240}"/>
              </a:ext>
            </a:extLst>
          </p:cNvPr>
          <p:cNvSpPr>
            <a:spLocks noGrp="1"/>
          </p:cNvSpPr>
          <p:nvPr>
            <p:ph type="title"/>
          </p:nvPr>
        </p:nvSpPr>
        <p:spPr>
          <a:xfrm>
            <a:off x="5297762" y="329184"/>
            <a:ext cx="6251110" cy="1783080"/>
          </a:xfrm>
        </p:spPr>
        <p:txBody>
          <a:bodyPr anchor="b">
            <a:normAutofit/>
          </a:bodyPr>
          <a:lstStyle/>
          <a:p>
            <a:pPr>
              <a:lnSpc>
                <a:spcPct val="90000"/>
              </a:lnSpc>
            </a:pPr>
            <a:r>
              <a:rPr lang="en-GB" sz="5600" dirty="0"/>
              <a:t>Our minds are like computers </a:t>
            </a:r>
          </a:p>
        </p:txBody>
      </p:sp>
      <p:sp>
        <p:nvSpPr>
          <p:cNvPr id="11"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2862" y="2395728"/>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rgbClr val="C34D8C"/>
          </a:solidFill>
          <a:ln w="38100" cap="rnd">
            <a:solidFill>
              <a:srgbClr val="C34D8C"/>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Content Placeholder 2">
            <a:extLst>
              <a:ext uri="{FF2B5EF4-FFF2-40B4-BE49-F238E27FC236}">
                <a16:creationId xmlns:a16="http://schemas.microsoft.com/office/drawing/2014/main" id="{434D0009-07F1-43D3-9DCB-6A3510E63BC1}"/>
              </a:ext>
            </a:extLst>
          </p:cNvPr>
          <p:cNvSpPr>
            <a:spLocks noGrp="1"/>
          </p:cNvSpPr>
          <p:nvPr>
            <p:ph idx="1"/>
          </p:nvPr>
        </p:nvSpPr>
        <p:spPr>
          <a:xfrm>
            <a:off x="5297762" y="2706624"/>
            <a:ext cx="6251110" cy="3483864"/>
          </a:xfrm>
        </p:spPr>
        <p:txBody>
          <a:bodyPr>
            <a:normAutofit/>
          </a:bodyPr>
          <a:lstStyle/>
          <a:p>
            <a:pPr>
              <a:lnSpc>
                <a:spcPct val="100000"/>
              </a:lnSpc>
            </a:pPr>
            <a:r>
              <a:rPr lang="en-GB" b="1" i="0" dirty="0">
                <a:effectLst/>
              </a:rPr>
              <a:t>Some Psychologists believe that people can choose their own actions. Other will argu</a:t>
            </a:r>
            <a:r>
              <a:rPr lang="en-GB" b="1" dirty="0"/>
              <a:t>e that we can no more decide on our own behaviour that a computer can. </a:t>
            </a:r>
          </a:p>
          <a:p>
            <a:pPr>
              <a:lnSpc>
                <a:spcPct val="100000"/>
              </a:lnSpc>
            </a:pPr>
            <a:r>
              <a:rPr lang="en-GB" b="1" i="0" dirty="0">
                <a:effectLst/>
              </a:rPr>
              <a:t>A persons behaviour is decided on what information they have took in from the environment, the way they process information from people around them and if peop</a:t>
            </a:r>
            <a:r>
              <a:rPr lang="en-GB" b="1" dirty="0"/>
              <a:t>le inherit behaviours from their parents. </a:t>
            </a:r>
            <a:endParaRPr lang="en-GB" b="1" i="0" dirty="0">
              <a:effectLst/>
            </a:endParaRPr>
          </a:p>
        </p:txBody>
      </p:sp>
      <p:pic>
        <p:nvPicPr>
          <p:cNvPr id="5" name="Picture 4">
            <a:extLst>
              <a:ext uri="{FF2B5EF4-FFF2-40B4-BE49-F238E27FC236}">
                <a16:creationId xmlns:a16="http://schemas.microsoft.com/office/drawing/2014/main" id="{B3BF661B-AB0C-4B98-9493-59A8CE39AA8C}"/>
              </a:ext>
            </a:extLst>
          </p:cNvPr>
          <p:cNvPicPr>
            <a:picLocks noChangeAspect="1"/>
          </p:cNvPicPr>
          <p:nvPr/>
        </p:nvPicPr>
        <p:blipFill rotWithShape="1">
          <a:blip r:embed="rId2"/>
          <a:srcRect l="33850" r="27950"/>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3" name="Rectangle 2">
            <a:extLst>
              <a:ext uri="{FF2B5EF4-FFF2-40B4-BE49-F238E27FC236}">
                <a16:creationId xmlns:a16="http://schemas.microsoft.com/office/drawing/2014/main" id="{960322CE-7A5B-4FAE-B03A-C33F959E59E0}"/>
              </a:ext>
            </a:extLst>
          </p:cNvPr>
          <p:cNvSpPr/>
          <p:nvPr/>
        </p:nvSpPr>
        <p:spPr>
          <a:xfrm>
            <a:off x="10029825" y="6334125"/>
            <a:ext cx="1866900" cy="32385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t>Trish Giles</a:t>
            </a:r>
          </a:p>
        </p:txBody>
      </p:sp>
    </p:spTree>
    <p:extLst>
      <p:ext uri="{BB962C8B-B14F-4D97-AF65-F5344CB8AC3E}">
        <p14:creationId xmlns:p14="http://schemas.microsoft.com/office/powerpoint/2010/main" val="304864743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5A047E9-9E77-4F4F-9EBC-6BDB9A70E3AF}"/>
              </a:ext>
            </a:extLst>
          </p:cNvPr>
          <p:cNvSpPr>
            <a:spLocks noGrp="1"/>
          </p:cNvSpPr>
          <p:nvPr>
            <p:ph type="title"/>
          </p:nvPr>
        </p:nvSpPr>
        <p:spPr>
          <a:xfrm>
            <a:off x="635000" y="640823"/>
            <a:ext cx="3418659" cy="5583148"/>
          </a:xfrm>
        </p:spPr>
        <p:txBody>
          <a:bodyPr anchor="ctr">
            <a:normAutofit/>
          </a:bodyPr>
          <a:lstStyle/>
          <a:p>
            <a:r>
              <a:rPr lang="en-GB" sz="5100"/>
              <a:t>Our Bahviours </a:t>
            </a:r>
          </a:p>
        </p:txBody>
      </p:sp>
      <p:sp>
        <p:nvSpPr>
          <p:cNvPr id="18" name="Rectangle 22">
            <a:extLst>
              <a:ext uri="{FF2B5EF4-FFF2-40B4-BE49-F238E27FC236}">
                <a16:creationId xmlns:a16="http://schemas.microsoft.com/office/drawing/2014/main" id="{535742DD-1B16-4E9D-B715-0D74B4574A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14992" y="1557877"/>
            <a:ext cx="18288" cy="3749040"/>
          </a:xfrm>
          <a:custGeom>
            <a:avLst/>
            <a:gdLst>
              <a:gd name="connsiteX0" fmla="*/ 0 w 18288"/>
              <a:gd name="connsiteY0" fmla="*/ 0 h 3749040"/>
              <a:gd name="connsiteX1" fmla="*/ 18288 w 18288"/>
              <a:gd name="connsiteY1" fmla="*/ 0 h 3749040"/>
              <a:gd name="connsiteX2" fmla="*/ 18288 w 18288"/>
              <a:gd name="connsiteY2" fmla="*/ 662330 h 3749040"/>
              <a:gd name="connsiteX3" fmla="*/ 18288 w 18288"/>
              <a:gd name="connsiteY3" fmla="*/ 1174699 h 3749040"/>
              <a:gd name="connsiteX4" fmla="*/ 18288 w 18288"/>
              <a:gd name="connsiteY4" fmla="*/ 1724558 h 3749040"/>
              <a:gd name="connsiteX5" fmla="*/ 18288 w 18288"/>
              <a:gd name="connsiteY5" fmla="*/ 2424379 h 3749040"/>
              <a:gd name="connsiteX6" fmla="*/ 18288 w 18288"/>
              <a:gd name="connsiteY6" fmla="*/ 3049219 h 3749040"/>
              <a:gd name="connsiteX7" fmla="*/ 18288 w 18288"/>
              <a:gd name="connsiteY7" fmla="*/ 3749040 h 3749040"/>
              <a:gd name="connsiteX8" fmla="*/ 0 w 18288"/>
              <a:gd name="connsiteY8" fmla="*/ 3749040 h 3749040"/>
              <a:gd name="connsiteX9" fmla="*/ 0 w 18288"/>
              <a:gd name="connsiteY9" fmla="*/ 3236671 h 3749040"/>
              <a:gd name="connsiteX10" fmla="*/ 0 w 18288"/>
              <a:gd name="connsiteY10" fmla="*/ 2536850 h 3749040"/>
              <a:gd name="connsiteX11" fmla="*/ 0 w 18288"/>
              <a:gd name="connsiteY11" fmla="*/ 1874520 h 3749040"/>
              <a:gd name="connsiteX12" fmla="*/ 0 w 18288"/>
              <a:gd name="connsiteY12" fmla="*/ 1362151 h 3749040"/>
              <a:gd name="connsiteX13" fmla="*/ 0 w 18288"/>
              <a:gd name="connsiteY13" fmla="*/ 774802 h 3749040"/>
              <a:gd name="connsiteX14" fmla="*/ 0 w 18288"/>
              <a:gd name="connsiteY14" fmla="*/ 0 h 37490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8288" h="3749040" fill="none" extrusionOk="0">
                <a:moveTo>
                  <a:pt x="0" y="0"/>
                </a:moveTo>
                <a:cubicBezTo>
                  <a:pt x="8690" y="407"/>
                  <a:pt x="14141" y="154"/>
                  <a:pt x="18288" y="0"/>
                </a:cubicBezTo>
                <a:cubicBezTo>
                  <a:pt x="34838" y="143586"/>
                  <a:pt x="-11860" y="333097"/>
                  <a:pt x="18288" y="662330"/>
                </a:cubicBezTo>
                <a:cubicBezTo>
                  <a:pt x="48436" y="991563"/>
                  <a:pt x="32813" y="1046681"/>
                  <a:pt x="18288" y="1174699"/>
                </a:cubicBezTo>
                <a:cubicBezTo>
                  <a:pt x="3763" y="1302717"/>
                  <a:pt x="40974" y="1467838"/>
                  <a:pt x="18288" y="1724558"/>
                </a:cubicBezTo>
                <a:cubicBezTo>
                  <a:pt x="-4398" y="1981278"/>
                  <a:pt x="36650" y="2215729"/>
                  <a:pt x="18288" y="2424379"/>
                </a:cubicBezTo>
                <a:cubicBezTo>
                  <a:pt x="-74" y="2633029"/>
                  <a:pt x="-9881" y="2874703"/>
                  <a:pt x="18288" y="3049219"/>
                </a:cubicBezTo>
                <a:cubicBezTo>
                  <a:pt x="46457" y="3223735"/>
                  <a:pt x="4078" y="3453850"/>
                  <a:pt x="18288" y="3749040"/>
                </a:cubicBezTo>
                <a:cubicBezTo>
                  <a:pt x="14465" y="3749751"/>
                  <a:pt x="7675" y="3748271"/>
                  <a:pt x="0" y="3749040"/>
                </a:cubicBezTo>
                <a:cubicBezTo>
                  <a:pt x="19669" y="3507959"/>
                  <a:pt x="-9883" y="3339386"/>
                  <a:pt x="0" y="3236671"/>
                </a:cubicBezTo>
                <a:cubicBezTo>
                  <a:pt x="9883" y="3133956"/>
                  <a:pt x="26871" y="2857214"/>
                  <a:pt x="0" y="2536850"/>
                </a:cubicBezTo>
                <a:cubicBezTo>
                  <a:pt x="-26871" y="2216486"/>
                  <a:pt x="4790" y="2156616"/>
                  <a:pt x="0" y="1874520"/>
                </a:cubicBezTo>
                <a:cubicBezTo>
                  <a:pt x="-4790" y="1592424"/>
                  <a:pt x="-3117" y="1558688"/>
                  <a:pt x="0" y="1362151"/>
                </a:cubicBezTo>
                <a:cubicBezTo>
                  <a:pt x="3117" y="1165614"/>
                  <a:pt x="16802" y="1045125"/>
                  <a:pt x="0" y="774802"/>
                </a:cubicBezTo>
                <a:cubicBezTo>
                  <a:pt x="-16802" y="504479"/>
                  <a:pt x="-29640" y="377701"/>
                  <a:pt x="0" y="0"/>
                </a:cubicBezTo>
                <a:close/>
              </a:path>
              <a:path w="18288" h="3749040" stroke="0" extrusionOk="0">
                <a:moveTo>
                  <a:pt x="0" y="0"/>
                </a:moveTo>
                <a:cubicBezTo>
                  <a:pt x="5341" y="9"/>
                  <a:pt x="11148" y="-611"/>
                  <a:pt x="18288" y="0"/>
                </a:cubicBezTo>
                <a:cubicBezTo>
                  <a:pt x="33352" y="227288"/>
                  <a:pt x="30894" y="278824"/>
                  <a:pt x="18288" y="512369"/>
                </a:cubicBezTo>
                <a:cubicBezTo>
                  <a:pt x="5682" y="745914"/>
                  <a:pt x="53060" y="998220"/>
                  <a:pt x="18288" y="1212190"/>
                </a:cubicBezTo>
                <a:cubicBezTo>
                  <a:pt x="-16484" y="1426160"/>
                  <a:pt x="35474" y="1585099"/>
                  <a:pt x="18288" y="1837030"/>
                </a:cubicBezTo>
                <a:cubicBezTo>
                  <a:pt x="1102" y="2088961"/>
                  <a:pt x="16704" y="2251948"/>
                  <a:pt x="18288" y="2386889"/>
                </a:cubicBezTo>
                <a:cubicBezTo>
                  <a:pt x="19872" y="2521830"/>
                  <a:pt x="5902" y="2679005"/>
                  <a:pt x="18288" y="2936748"/>
                </a:cubicBezTo>
                <a:cubicBezTo>
                  <a:pt x="30674" y="3194491"/>
                  <a:pt x="13809" y="3416052"/>
                  <a:pt x="18288" y="3749040"/>
                </a:cubicBezTo>
                <a:cubicBezTo>
                  <a:pt x="9729" y="3749861"/>
                  <a:pt x="3965" y="3749683"/>
                  <a:pt x="0" y="3749040"/>
                </a:cubicBezTo>
                <a:cubicBezTo>
                  <a:pt x="-10152" y="3632102"/>
                  <a:pt x="-5013" y="3340136"/>
                  <a:pt x="0" y="3236671"/>
                </a:cubicBezTo>
                <a:cubicBezTo>
                  <a:pt x="5013" y="3133206"/>
                  <a:pt x="-27249" y="2814766"/>
                  <a:pt x="0" y="2649322"/>
                </a:cubicBezTo>
                <a:cubicBezTo>
                  <a:pt x="27249" y="2483878"/>
                  <a:pt x="8506" y="2308131"/>
                  <a:pt x="0" y="2061972"/>
                </a:cubicBezTo>
                <a:cubicBezTo>
                  <a:pt x="-8506" y="1815813"/>
                  <a:pt x="-14267" y="1574470"/>
                  <a:pt x="0" y="1399642"/>
                </a:cubicBezTo>
                <a:cubicBezTo>
                  <a:pt x="14267" y="1224814"/>
                  <a:pt x="-24839" y="1011862"/>
                  <a:pt x="0" y="812292"/>
                </a:cubicBezTo>
                <a:cubicBezTo>
                  <a:pt x="24839" y="612722"/>
                  <a:pt x="20220" y="372179"/>
                  <a:pt x="0" y="0"/>
                </a:cubicBezTo>
                <a:close/>
              </a:path>
            </a:pathLst>
          </a:custGeom>
          <a:solidFill>
            <a:srgbClr val="C34D8C"/>
          </a:solidFill>
          <a:ln w="34925">
            <a:solidFill>
              <a:srgbClr val="C34D8C"/>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9" name="Content Placeholder 2">
            <a:extLst>
              <a:ext uri="{FF2B5EF4-FFF2-40B4-BE49-F238E27FC236}">
                <a16:creationId xmlns:a16="http://schemas.microsoft.com/office/drawing/2014/main" id="{6635C42B-58BA-4C65-B1DC-E2C5C7189324}"/>
              </a:ext>
            </a:extLst>
          </p:cNvPr>
          <p:cNvGraphicFramePr>
            <a:graphicFrameLocks noGrp="1"/>
          </p:cNvGraphicFramePr>
          <p:nvPr>
            <p:ph idx="1"/>
            <p:extLst>
              <p:ext uri="{D42A27DB-BD31-4B8C-83A1-F6EECF244321}">
                <p14:modId xmlns:p14="http://schemas.microsoft.com/office/powerpoint/2010/main" val="3287032981"/>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Rectangle 3">
            <a:extLst>
              <a:ext uri="{FF2B5EF4-FFF2-40B4-BE49-F238E27FC236}">
                <a16:creationId xmlns:a16="http://schemas.microsoft.com/office/drawing/2014/main" id="{9443D482-C557-4D06-82F4-6FBBE9C72093}"/>
              </a:ext>
            </a:extLst>
          </p:cNvPr>
          <p:cNvSpPr/>
          <p:nvPr/>
        </p:nvSpPr>
        <p:spPr>
          <a:xfrm>
            <a:off x="9837019" y="6420051"/>
            <a:ext cx="2194560" cy="39773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dirty="0"/>
              <a:t>Trish Giles</a:t>
            </a:r>
          </a:p>
        </p:txBody>
      </p:sp>
    </p:spTree>
    <p:extLst>
      <p:ext uri="{BB962C8B-B14F-4D97-AF65-F5344CB8AC3E}">
        <p14:creationId xmlns:p14="http://schemas.microsoft.com/office/powerpoint/2010/main" val="72633941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7">
            <a:extLst>
              <a:ext uri="{FF2B5EF4-FFF2-40B4-BE49-F238E27FC236}">
                <a16:creationId xmlns:a16="http://schemas.microsoft.com/office/drawing/2014/main" id="{745DEEED-BE3A-4307-800A-45F555B51C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9">
            <a:extLst>
              <a:ext uri="{FF2B5EF4-FFF2-40B4-BE49-F238E27FC236}">
                <a16:creationId xmlns:a16="http://schemas.microsoft.com/office/drawing/2014/main" id="{F5C73706-35AD-4797-B796-D806B8FE5A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5006297" cy="6858000"/>
          </a:xfrm>
          <a:custGeom>
            <a:avLst/>
            <a:gdLst>
              <a:gd name="connsiteX0" fmla="*/ 5006297 w 5006297"/>
              <a:gd name="connsiteY0" fmla="*/ 0 h 6858000"/>
              <a:gd name="connsiteX1" fmla="*/ 1229608 w 5006297"/>
              <a:gd name="connsiteY1" fmla="*/ 0 h 6858000"/>
              <a:gd name="connsiteX2" fmla="*/ 1128285 w 5006297"/>
              <a:gd name="connsiteY2" fmla="*/ 156518 h 6858000"/>
              <a:gd name="connsiteX3" fmla="*/ 768782 w 5006297"/>
              <a:gd name="connsiteY3" fmla="*/ 825746 h 6858000"/>
              <a:gd name="connsiteX4" fmla="*/ 743290 w 5006297"/>
              <a:gd name="connsiteY4" fmla="*/ 860183 h 6858000"/>
              <a:gd name="connsiteX5" fmla="*/ 787138 w 5006297"/>
              <a:gd name="connsiteY5" fmla="*/ 756243 h 6858000"/>
              <a:gd name="connsiteX6" fmla="*/ 980544 w 5006297"/>
              <a:gd name="connsiteY6" fmla="*/ 339016 h 6858000"/>
              <a:gd name="connsiteX7" fmla="*/ 1161966 w 5006297"/>
              <a:gd name="connsiteY7" fmla="*/ 0 h 6858000"/>
              <a:gd name="connsiteX8" fmla="*/ 1104491 w 5006297"/>
              <a:gd name="connsiteY8" fmla="*/ 0 h 6858000"/>
              <a:gd name="connsiteX9" fmla="*/ 993044 w 5006297"/>
              <a:gd name="connsiteY9" fmla="*/ 204247 h 6858000"/>
              <a:gd name="connsiteX10" fmla="*/ 494731 w 5006297"/>
              <a:gd name="connsiteY10" fmla="*/ 1375322 h 6858000"/>
              <a:gd name="connsiteX11" fmla="*/ 46559 w 5006297"/>
              <a:gd name="connsiteY11" fmla="*/ 3329787 h 6858000"/>
              <a:gd name="connsiteX12" fmla="*/ 12272 w 5006297"/>
              <a:gd name="connsiteY12" fmla="*/ 4352595 h 6858000"/>
              <a:gd name="connsiteX13" fmla="*/ 171094 w 5006297"/>
              <a:gd name="connsiteY13" fmla="*/ 5544543 h 6858000"/>
              <a:gd name="connsiteX14" fmla="*/ 538125 w 5006297"/>
              <a:gd name="connsiteY14" fmla="*/ 6816123 h 6858000"/>
              <a:gd name="connsiteX15" fmla="*/ 555724 w 5006297"/>
              <a:gd name="connsiteY15" fmla="*/ 6858000 h 6858000"/>
              <a:gd name="connsiteX16" fmla="*/ 608303 w 5006297"/>
              <a:gd name="connsiteY16" fmla="*/ 6858000 h 6858000"/>
              <a:gd name="connsiteX17" fmla="*/ 596366 w 5006297"/>
              <a:gd name="connsiteY17" fmla="*/ 6829337 h 6858000"/>
              <a:gd name="connsiteX18" fmla="*/ 364843 w 5006297"/>
              <a:gd name="connsiteY18" fmla="*/ 6132604 h 6858000"/>
              <a:gd name="connsiteX19" fmla="*/ 213412 w 5006297"/>
              <a:gd name="connsiteY19" fmla="*/ 5505676 h 6858000"/>
              <a:gd name="connsiteX20" fmla="*/ 211628 w 5006297"/>
              <a:gd name="connsiteY20" fmla="*/ 5472254 h 6858000"/>
              <a:gd name="connsiteX21" fmla="*/ 311945 w 5006297"/>
              <a:gd name="connsiteY21" fmla="*/ 5821167 h 6858000"/>
              <a:gd name="connsiteX22" fmla="*/ 623960 w 5006297"/>
              <a:gd name="connsiteY22" fmla="*/ 6658826 h 6858000"/>
              <a:gd name="connsiteX23" fmla="*/ 717350 w 5006297"/>
              <a:gd name="connsiteY23" fmla="*/ 6858000 h 6858000"/>
              <a:gd name="connsiteX24" fmla="*/ 5006297 w 5006297"/>
              <a:gd name="connsiteY2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006297" h="6858000">
                <a:moveTo>
                  <a:pt x="5006297" y="0"/>
                </a:moveTo>
                <a:lnTo>
                  <a:pt x="1229608" y="0"/>
                </a:lnTo>
                <a:lnTo>
                  <a:pt x="1128285" y="156518"/>
                </a:lnTo>
                <a:cubicBezTo>
                  <a:pt x="996915" y="372642"/>
                  <a:pt x="877575" y="596029"/>
                  <a:pt x="768782" y="825746"/>
                </a:cubicBezTo>
                <a:cubicBezTo>
                  <a:pt x="763429" y="839224"/>
                  <a:pt x="754646" y="851089"/>
                  <a:pt x="743290" y="860183"/>
                </a:cubicBezTo>
                <a:cubicBezTo>
                  <a:pt x="757948" y="825621"/>
                  <a:pt x="772224" y="790805"/>
                  <a:pt x="787138" y="756243"/>
                </a:cubicBezTo>
                <a:cubicBezTo>
                  <a:pt x="848067" y="615114"/>
                  <a:pt x="912406" y="475964"/>
                  <a:pt x="980544" y="339016"/>
                </a:cubicBezTo>
                <a:lnTo>
                  <a:pt x="1161966" y="0"/>
                </a:lnTo>
                <a:lnTo>
                  <a:pt x="1104491" y="0"/>
                </a:lnTo>
                <a:lnTo>
                  <a:pt x="993044" y="204247"/>
                </a:lnTo>
                <a:cubicBezTo>
                  <a:pt x="798291" y="579761"/>
                  <a:pt x="634561" y="971401"/>
                  <a:pt x="494731" y="1375322"/>
                </a:cubicBezTo>
                <a:cubicBezTo>
                  <a:pt x="277072" y="2009491"/>
                  <a:pt x="126862" y="2664550"/>
                  <a:pt x="46559" y="3329787"/>
                </a:cubicBezTo>
                <a:cubicBezTo>
                  <a:pt x="4496" y="3670216"/>
                  <a:pt x="-14242" y="4010141"/>
                  <a:pt x="12272" y="4352595"/>
                </a:cubicBezTo>
                <a:cubicBezTo>
                  <a:pt x="43627" y="4752907"/>
                  <a:pt x="90918" y="5150814"/>
                  <a:pt x="171094" y="5544543"/>
                </a:cubicBezTo>
                <a:cubicBezTo>
                  <a:pt x="259524" y="5979227"/>
                  <a:pt x="379573" y="6403657"/>
                  <a:pt x="538125" y="6816123"/>
                </a:cubicBezTo>
                <a:lnTo>
                  <a:pt x="555724" y="6858000"/>
                </a:lnTo>
                <a:lnTo>
                  <a:pt x="608303" y="6858000"/>
                </a:lnTo>
                <a:lnTo>
                  <a:pt x="596366" y="6829337"/>
                </a:lnTo>
                <a:cubicBezTo>
                  <a:pt x="508696" y="6602484"/>
                  <a:pt x="431985" y="6369981"/>
                  <a:pt x="364843" y="6132604"/>
                </a:cubicBezTo>
                <a:cubicBezTo>
                  <a:pt x="306463" y="5925865"/>
                  <a:pt x="263378" y="5714822"/>
                  <a:pt x="213412" y="5505676"/>
                </a:cubicBezTo>
                <a:cubicBezTo>
                  <a:pt x="212231" y="5494574"/>
                  <a:pt x="211637" y="5483421"/>
                  <a:pt x="211628" y="5472254"/>
                </a:cubicBezTo>
                <a:cubicBezTo>
                  <a:pt x="248210" y="5599108"/>
                  <a:pt x="277401" y="5710897"/>
                  <a:pt x="311945" y="5821167"/>
                </a:cubicBezTo>
                <a:cubicBezTo>
                  <a:pt x="401999" y="6108329"/>
                  <a:pt x="505868" y="6387643"/>
                  <a:pt x="623960" y="6658826"/>
                </a:cubicBezTo>
                <a:lnTo>
                  <a:pt x="717350" y="6858000"/>
                </a:lnTo>
                <a:lnTo>
                  <a:pt x="5006297" y="6858000"/>
                </a:lnTo>
                <a:close/>
              </a:path>
            </a:pathLst>
          </a:custGeom>
          <a:solidFill>
            <a:srgbClr val="C34D8C"/>
          </a:solidFill>
          <a:ln w="685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EF2F6A9C-52B6-422D-B61E-6AC8CF98AE21}"/>
              </a:ext>
            </a:extLst>
          </p:cNvPr>
          <p:cNvSpPr>
            <a:spLocks noGrp="1"/>
          </p:cNvSpPr>
          <p:nvPr>
            <p:ph type="title"/>
          </p:nvPr>
        </p:nvSpPr>
        <p:spPr>
          <a:xfrm>
            <a:off x="841248" y="644652"/>
            <a:ext cx="3182112" cy="5568696"/>
          </a:xfrm>
        </p:spPr>
        <p:txBody>
          <a:bodyPr>
            <a:normAutofit/>
          </a:bodyPr>
          <a:lstStyle/>
          <a:p>
            <a:r>
              <a:rPr lang="en-GB" sz="4600">
                <a:solidFill>
                  <a:srgbClr val="FFFFFF"/>
                </a:solidFill>
              </a:rPr>
              <a:t>References </a:t>
            </a:r>
          </a:p>
        </p:txBody>
      </p:sp>
      <p:sp>
        <p:nvSpPr>
          <p:cNvPr id="3" name="Content Placeholder 2">
            <a:extLst>
              <a:ext uri="{FF2B5EF4-FFF2-40B4-BE49-F238E27FC236}">
                <a16:creationId xmlns:a16="http://schemas.microsoft.com/office/drawing/2014/main" id="{27A4A32F-6097-4D83-B55A-432BB9779A21}"/>
              </a:ext>
            </a:extLst>
          </p:cNvPr>
          <p:cNvSpPr>
            <a:spLocks noGrp="1"/>
          </p:cNvSpPr>
          <p:nvPr>
            <p:ph idx="1"/>
          </p:nvPr>
        </p:nvSpPr>
        <p:spPr>
          <a:xfrm>
            <a:off x="5494350" y="644652"/>
            <a:ext cx="5856401" cy="5568696"/>
          </a:xfrm>
        </p:spPr>
        <p:txBody>
          <a:bodyPr anchor="ctr">
            <a:normAutofit/>
          </a:bodyPr>
          <a:lstStyle/>
          <a:p>
            <a:r>
              <a:rPr lang="en-GB" dirty="0">
                <a:hlinkClick r:id="rId2"/>
              </a:rPr>
              <a:t>https://www.psychologistworld.com/issues/free-will-vs-determination-psychology-reductionism</a:t>
            </a:r>
            <a:r>
              <a:rPr lang="en-GB" dirty="0"/>
              <a:t> </a:t>
            </a:r>
          </a:p>
          <a:p>
            <a:r>
              <a:rPr lang="en-GB" dirty="0"/>
              <a:t>Sammons, A, </a:t>
            </a:r>
            <a:r>
              <a:rPr lang="en-GB" i="1" dirty="0">
                <a:hlinkClick r:id="rId3"/>
              </a:rPr>
              <a:t>www.psycholotron.org.uk/newResources/approaches/</a:t>
            </a:r>
            <a:r>
              <a:rPr lang="en-GB" i="1" dirty="0"/>
              <a:t> </a:t>
            </a:r>
            <a:r>
              <a:rPr lang="en-GB" dirty="0"/>
              <a:t>Approaches to Psychology</a:t>
            </a:r>
          </a:p>
          <a:p>
            <a:r>
              <a:rPr lang="en-GB" dirty="0" err="1"/>
              <a:t>Anghelou</a:t>
            </a:r>
            <a:r>
              <a:rPr lang="en-GB" dirty="0"/>
              <a:t>, A, 2012, </a:t>
            </a:r>
            <a:r>
              <a:rPr lang="en-GB" i="1" dirty="0">
                <a:hlinkClick r:id="rId4"/>
              </a:rPr>
              <a:t>https://www.neweurope.eu/article/determinism-or-free-will-cognitive-behavioural-perspective/</a:t>
            </a:r>
            <a:r>
              <a:rPr lang="en-GB" i="1" dirty="0"/>
              <a:t> </a:t>
            </a:r>
            <a:r>
              <a:rPr lang="en-GB" dirty="0"/>
              <a:t>Determination or free will? A cognitive behavioural perspective. </a:t>
            </a:r>
          </a:p>
          <a:p>
            <a:endParaRPr lang="en-GB" dirty="0"/>
          </a:p>
        </p:txBody>
      </p:sp>
      <p:sp>
        <p:nvSpPr>
          <p:cNvPr id="4" name="Rectangle 3">
            <a:extLst>
              <a:ext uri="{FF2B5EF4-FFF2-40B4-BE49-F238E27FC236}">
                <a16:creationId xmlns:a16="http://schemas.microsoft.com/office/drawing/2014/main" id="{621237D9-2AAE-41BD-8838-205AFDDD4A7C}"/>
              </a:ext>
            </a:extLst>
          </p:cNvPr>
          <p:cNvSpPr/>
          <p:nvPr/>
        </p:nvSpPr>
        <p:spPr>
          <a:xfrm>
            <a:off x="9966960" y="6108065"/>
            <a:ext cx="2062480" cy="59944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b="1" dirty="0"/>
              <a:t>Trish Giles </a:t>
            </a:r>
          </a:p>
        </p:txBody>
      </p:sp>
    </p:spTree>
    <p:extLst>
      <p:ext uri="{BB962C8B-B14F-4D97-AF65-F5344CB8AC3E}">
        <p14:creationId xmlns:p14="http://schemas.microsoft.com/office/powerpoint/2010/main" val="4067837584"/>
      </p:ext>
    </p:extLst>
  </p:cSld>
  <p:clrMapOvr>
    <a:masterClrMapping/>
  </p:clrMapOvr>
</p:sld>
</file>

<file path=ppt/theme/theme1.xml><?xml version="1.0" encoding="utf-8"?>
<a:theme xmlns:a="http://schemas.openxmlformats.org/drawingml/2006/main" name="SketchyVTI">
  <a:themeElements>
    <a:clrScheme name="AnalogousFromDarkSeedLeftStep">
      <a:dk1>
        <a:srgbClr val="000000"/>
      </a:dk1>
      <a:lt1>
        <a:srgbClr val="FFFFFF"/>
      </a:lt1>
      <a:dk2>
        <a:srgbClr val="241B2F"/>
      </a:dk2>
      <a:lt2>
        <a:srgbClr val="F0F3F2"/>
      </a:lt2>
      <a:accent1>
        <a:srgbClr val="C34D8C"/>
      </a:accent1>
      <a:accent2>
        <a:srgbClr val="B13BAC"/>
      </a:accent2>
      <a:accent3>
        <a:srgbClr val="974DC3"/>
      </a:accent3>
      <a:accent4>
        <a:srgbClr val="543BB1"/>
      </a:accent4>
      <a:accent5>
        <a:srgbClr val="4D65C3"/>
      </a:accent5>
      <a:accent6>
        <a:srgbClr val="3B84B1"/>
      </a:accent6>
      <a:hlink>
        <a:srgbClr val="5B5FC8"/>
      </a:hlink>
      <a:folHlink>
        <a:srgbClr val="7F7F7F"/>
      </a:folHlink>
    </a:clrScheme>
    <a:fontScheme name="Custom 2">
      <a:majorFont>
        <a:latin typeface="Modern Love"/>
        <a:ea typeface=""/>
        <a:cs typeface=""/>
      </a:majorFont>
      <a:minorFont>
        <a:latin typeface="The Han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ketchyVTI" id="{A6D2C935-A6E4-4DD9-BCC5-5AE2504DB8EA}" vid="{F0754072-50B6-4C01-B911-67246C9F58D2}"/>
    </a:ext>
  </a:extLst>
</a:theme>
</file>

<file path=docProps/app.xml><?xml version="1.0" encoding="utf-8"?>
<Properties xmlns="http://schemas.openxmlformats.org/officeDocument/2006/extended-properties" xmlns:vt="http://schemas.openxmlformats.org/officeDocument/2006/docPropsVTypes">
  <TotalTime>13</TotalTime>
  <Words>447</Words>
  <Application>Microsoft Office PowerPoint</Application>
  <PresentationFormat>Widescreen</PresentationFormat>
  <Paragraphs>31</Paragraphs>
  <Slides>7</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7</vt:i4>
      </vt:variant>
    </vt:vector>
  </HeadingPairs>
  <TitlesOfParts>
    <vt:vector size="11" baseType="lpstr">
      <vt:lpstr>Arial</vt:lpstr>
      <vt:lpstr>Modern Love</vt:lpstr>
      <vt:lpstr>The Hand</vt:lpstr>
      <vt:lpstr>SketchyVTI</vt:lpstr>
      <vt:lpstr>Cognitive Psyology</vt:lpstr>
      <vt:lpstr>Cognitive Approach </vt:lpstr>
      <vt:lpstr>Psychologists Studies </vt:lpstr>
      <vt:lpstr>Determination and Free Will </vt:lpstr>
      <vt:lpstr>Our minds are like computers </vt:lpstr>
      <vt:lpstr>Our Bahviours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Cognitive Psyology</dc:title>
  <dc:creator>Trish Giles</dc:creator>
  <cp:lastModifiedBy>Trish Giles</cp:lastModifiedBy>
  <cp:revision>1</cp:revision>
  <dcterms:created xsi:type="dcterms:W3CDTF">2021-01-10T12:13:42Z</dcterms:created>
  <dcterms:modified xsi:type="dcterms:W3CDTF">2021-01-14T11:05:42Z</dcterms:modified>
</cp:coreProperties>
</file>