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5" r:id="rId12"/>
    <p:sldId id="266" r:id="rId13"/>
    <p:sldId id="272" r:id="rId14"/>
    <p:sldId id="273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CEEE64-06D5-451A-BB8C-FB9749F16AC0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F01EF18-C1BB-4A5F-A66A-7A4CD4CC57C8}">
      <dgm:prSet/>
      <dgm:spPr/>
      <dgm:t>
        <a:bodyPr/>
        <a:lstStyle/>
        <a:p>
          <a:r>
            <a:rPr lang="en-GB"/>
            <a:t>Aims and Learning Objectives </a:t>
          </a:r>
          <a:endParaRPr lang="en-US"/>
        </a:p>
      </dgm:t>
    </dgm:pt>
    <dgm:pt modelId="{56C4AFC5-EF3A-4D9C-AD67-D30AE9D4CE2B}" type="parTrans" cxnId="{26E6B26F-65F7-4C5B-9094-138862D8C1CF}">
      <dgm:prSet/>
      <dgm:spPr/>
      <dgm:t>
        <a:bodyPr/>
        <a:lstStyle/>
        <a:p>
          <a:endParaRPr lang="en-US"/>
        </a:p>
      </dgm:t>
    </dgm:pt>
    <dgm:pt modelId="{25E7D2F2-4B28-4C15-94D0-10429773F24E}" type="sibTrans" cxnId="{26E6B26F-65F7-4C5B-9094-138862D8C1CF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A49515E9-E525-4701-90B1-71008E11FF23}">
      <dgm:prSet/>
      <dgm:spPr/>
      <dgm:t>
        <a:bodyPr/>
        <a:lstStyle/>
        <a:p>
          <a:r>
            <a:rPr lang="en-GB"/>
            <a:t>Insanity. </a:t>
          </a:r>
          <a:endParaRPr lang="en-US"/>
        </a:p>
      </dgm:t>
    </dgm:pt>
    <dgm:pt modelId="{8441DC37-78BB-4AE6-837B-9FA995D5B22C}" type="parTrans" cxnId="{DD0AD1FA-01CA-4E93-8214-96321325601B}">
      <dgm:prSet/>
      <dgm:spPr/>
      <dgm:t>
        <a:bodyPr/>
        <a:lstStyle/>
        <a:p>
          <a:endParaRPr lang="en-US"/>
        </a:p>
      </dgm:t>
    </dgm:pt>
    <dgm:pt modelId="{35F0A14E-D73B-4093-9762-E55323E37581}" type="sibTrans" cxnId="{DD0AD1FA-01CA-4E93-8214-96321325601B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D43A3757-0B2E-44AB-BA51-0354A26B4052}">
      <dgm:prSet/>
      <dgm:spPr/>
      <dgm:t>
        <a:bodyPr/>
        <a:lstStyle/>
        <a:p>
          <a:r>
            <a:rPr lang="en-GB"/>
            <a:t>Automatism. </a:t>
          </a:r>
          <a:endParaRPr lang="en-US"/>
        </a:p>
      </dgm:t>
    </dgm:pt>
    <dgm:pt modelId="{52FF0AC1-51D7-4DDF-A07C-607C695A49CE}" type="parTrans" cxnId="{E09CE441-09BE-463E-890C-077DCA8A5CD3}">
      <dgm:prSet/>
      <dgm:spPr/>
      <dgm:t>
        <a:bodyPr/>
        <a:lstStyle/>
        <a:p>
          <a:endParaRPr lang="en-US"/>
        </a:p>
      </dgm:t>
    </dgm:pt>
    <dgm:pt modelId="{BD6A6ABD-8018-449D-83DF-A927D7D6D493}" type="sibTrans" cxnId="{E09CE441-09BE-463E-890C-077DCA8A5CD3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A58FAEAA-21A9-4023-9965-A1D95658E590}">
      <dgm:prSet/>
      <dgm:spPr/>
      <dgm:t>
        <a:bodyPr/>
        <a:lstStyle/>
        <a:p>
          <a:r>
            <a:rPr lang="en-GB"/>
            <a:t>Activities. </a:t>
          </a:r>
          <a:endParaRPr lang="en-US"/>
        </a:p>
      </dgm:t>
    </dgm:pt>
    <dgm:pt modelId="{D546A829-7741-46C1-9016-BF4A585DD28E}" type="parTrans" cxnId="{DB268346-D1D9-484C-8E32-5DDDBF3D0E5F}">
      <dgm:prSet/>
      <dgm:spPr/>
      <dgm:t>
        <a:bodyPr/>
        <a:lstStyle/>
        <a:p>
          <a:endParaRPr lang="en-US"/>
        </a:p>
      </dgm:t>
    </dgm:pt>
    <dgm:pt modelId="{22FFD028-054F-44FF-8046-270CFA96B30E}" type="sibTrans" cxnId="{DB268346-D1D9-484C-8E32-5DDDBF3D0E5F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C88B7859-4EA5-49F0-BF88-02D534983DAB}">
      <dgm:prSet/>
      <dgm:spPr/>
      <dgm:t>
        <a:bodyPr/>
        <a:lstStyle/>
        <a:p>
          <a:r>
            <a:rPr lang="en-GB"/>
            <a:t>Summary. </a:t>
          </a:r>
          <a:endParaRPr lang="en-US"/>
        </a:p>
      </dgm:t>
    </dgm:pt>
    <dgm:pt modelId="{40A34DA6-5731-43FB-A323-2D2991BC2A42}" type="parTrans" cxnId="{7DAE6A58-5581-4064-B9C3-9A5774448D24}">
      <dgm:prSet/>
      <dgm:spPr/>
      <dgm:t>
        <a:bodyPr/>
        <a:lstStyle/>
        <a:p>
          <a:endParaRPr lang="en-US"/>
        </a:p>
      </dgm:t>
    </dgm:pt>
    <dgm:pt modelId="{AE8C8DE2-05F4-4D59-8F0B-35D3B50B6C78}" type="sibTrans" cxnId="{7DAE6A58-5581-4064-B9C3-9A5774448D24}">
      <dgm:prSet phldrT="05" phldr="0"/>
      <dgm:spPr/>
      <dgm:t>
        <a:bodyPr/>
        <a:lstStyle/>
        <a:p>
          <a:r>
            <a:rPr lang="en-US"/>
            <a:t>05</a:t>
          </a:r>
        </a:p>
      </dgm:t>
    </dgm:pt>
    <dgm:pt modelId="{E18D5995-7DBA-4123-9C70-BBEE087F334A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387722C1-ABEA-44B3-A995-3438DAF8D4D0}" type="parTrans" cxnId="{79442A0F-8A83-4FEF-AF4F-03A1000FF303}">
      <dgm:prSet/>
      <dgm:spPr/>
      <dgm:t>
        <a:bodyPr/>
        <a:lstStyle/>
        <a:p>
          <a:endParaRPr lang="en-US"/>
        </a:p>
      </dgm:t>
    </dgm:pt>
    <dgm:pt modelId="{5D842B50-3D01-4590-9141-B965260C44F2}" type="sibTrans" cxnId="{79442A0F-8A83-4FEF-AF4F-03A1000FF303}">
      <dgm:prSet phldrT="06" phldr="0"/>
      <dgm:spPr/>
      <dgm:t>
        <a:bodyPr/>
        <a:lstStyle/>
        <a:p>
          <a:r>
            <a:rPr lang="en-US"/>
            <a:t>06</a:t>
          </a:r>
        </a:p>
      </dgm:t>
    </dgm:pt>
    <dgm:pt modelId="{ED4146A7-3B4A-47AF-BFB1-80EE754EE835}" type="pres">
      <dgm:prSet presAssocID="{24CEEE64-06D5-451A-BB8C-FB9749F16AC0}" presName="Name0" presStyleCnt="0">
        <dgm:presLayoutVars>
          <dgm:animLvl val="lvl"/>
          <dgm:resizeHandles val="exact"/>
        </dgm:presLayoutVars>
      </dgm:prSet>
      <dgm:spPr/>
    </dgm:pt>
    <dgm:pt modelId="{DFD37F8C-29B9-42EB-B990-431039888E22}" type="pres">
      <dgm:prSet presAssocID="{CF01EF18-C1BB-4A5F-A66A-7A4CD4CC57C8}" presName="compositeNode" presStyleCnt="0">
        <dgm:presLayoutVars>
          <dgm:bulletEnabled val="1"/>
        </dgm:presLayoutVars>
      </dgm:prSet>
      <dgm:spPr/>
    </dgm:pt>
    <dgm:pt modelId="{77851621-14FC-4CBA-A56B-B4573F81A64D}" type="pres">
      <dgm:prSet presAssocID="{CF01EF18-C1BB-4A5F-A66A-7A4CD4CC57C8}" presName="bgRect" presStyleLbl="alignNode1" presStyleIdx="0" presStyleCnt="6"/>
      <dgm:spPr/>
    </dgm:pt>
    <dgm:pt modelId="{B98F16CF-1B5B-45F8-98F0-B966BBE08941}" type="pres">
      <dgm:prSet presAssocID="{25E7D2F2-4B28-4C15-94D0-10429773F24E}" presName="sibTransNodeRect" presStyleLbl="alignNode1" presStyleIdx="0" presStyleCnt="6">
        <dgm:presLayoutVars>
          <dgm:chMax val="0"/>
          <dgm:bulletEnabled val="1"/>
        </dgm:presLayoutVars>
      </dgm:prSet>
      <dgm:spPr/>
    </dgm:pt>
    <dgm:pt modelId="{336229DB-3733-44CD-828A-C77B394DF7C3}" type="pres">
      <dgm:prSet presAssocID="{CF01EF18-C1BB-4A5F-A66A-7A4CD4CC57C8}" presName="nodeRect" presStyleLbl="alignNode1" presStyleIdx="0" presStyleCnt="6">
        <dgm:presLayoutVars>
          <dgm:bulletEnabled val="1"/>
        </dgm:presLayoutVars>
      </dgm:prSet>
      <dgm:spPr/>
    </dgm:pt>
    <dgm:pt modelId="{D105FF55-17AF-4CF5-AF6B-3999D745768E}" type="pres">
      <dgm:prSet presAssocID="{25E7D2F2-4B28-4C15-94D0-10429773F24E}" presName="sibTrans" presStyleCnt="0"/>
      <dgm:spPr/>
    </dgm:pt>
    <dgm:pt modelId="{4E435A37-65A8-4778-AD67-81B2533E21B1}" type="pres">
      <dgm:prSet presAssocID="{A49515E9-E525-4701-90B1-71008E11FF23}" presName="compositeNode" presStyleCnt="0">
        <dgm:presLayoutVars>
          <dgm:bulletEnabled val="1"/>
        </dgm:presLayoutVars>
      </dgm:prSet>
      <dgm:spPr/>
    </dgm:pt>
    <dgm:pt modelId="{DCB919AA-E2A3-46F9-BC7A-A89816C848F6}" type="pres">
      <dgm:prSet presAssocID="{A49515E9-E525-4701-90B1-71008E11FF23}" presName="bgRect" presStyleLbl="alignNode1" presStyleIdx="1" presStyleCnt="6"/>
      <dgm:spPr/>
    </dgm:pt>
    <dgm:pt modelId="{3FF8F5DB-9882-4572-AEB9-9F9FAD34F140}" type="pres">
      <dgm:prSet presAssocID="{35F0A14E-D73B-4093-9762-E55323E37581}" presName="sibTransNodeRect" presStyleLbl="alignNode1" presStyleIdx="1" presStyleCnt="6">
        <dgm:presLayoutVars>
          <dgm:chMax val="0"/>
          <dgm:bulletEnabled val="1"/>
        </dgm:presLayoutVars>
      </dgm:prSet>
      <dgm:spPr/>
    </dgm:pt>
    <dgm:pt modelId="{9631049F-390A-4038-B29B-B72F5DB06705}" type="pres">
      <dgm:prSet presAssocID="{A49515E9-E525-4701-90B1-71008E11FF23}" presName="nodeRect" presStyleLbl="alignNode1" presStyleIdx="1" presStyleCnt="6">
        <dgm:presLayoutVars>
          <dgm:bulletEnabled val="1"/>
        </dgm:presLayoutVars>
      </dgm:prSet>
      <dgm:spPr/>
    </dgm:pt>
    <dgm:pt modelId="{32935399-6CC9-4AE2-9C15-544B2F61F302}" type="pres">
      <dgm:prSet presAssocID="{35F0A14E-D73B-4093-9762-E55323E37581}" presName="sibTrans" presStyleCnt="0"/>
      <dgm:spPr/>
    </dgm:pt>
    <dgm:pt modelId="{F0D0D460-300F-49F6-B398-A384DA84C368}" type="pres">
      <dgm:prSet presAssocID="{D43A3757-0B2E-44AB-BA51-0354A26B4052}" presName="compositeNode" presStyleCnt="0">
        <dgm:presLayoutVars>
          <dgm:bulletEnabled val="1"/>
        </dgm:presLayoutVars>
      </dgm:prSet>
      <dgm:spPr/>
    </dgm:pt>
    <dgm:pt modelId="{E588E13C-F3FB-447B-AE49-CCEB1FC19AA8}" type="pres">
      <dgm:prSet presAssocID="{D43A3757-0B2E-44AB-BA51-0354A26B4052}" presName="bgRect" presStyleLbl="alignNode1" presStyleIdx="2" presStyleCnt="6"/>
      <dgm:spPr/>
    </dgm:pt>
    <dgm:pt modelId="{70B5533C-1500-45F0-8949-60365AB2EB9C}" type="pres">
      <dgm:prSet presAssocID="{BD6A6ABD-8018-449D-83DF-A927D7D6D493}" presName="sibTransNodeRect" presStyleLbl="alignNode1" presStyleIdx="2" presStyleCnt="6">
        <dgm:presLayoutVars>
          <dgm:chMax val="0"/>
          <dgm:bulletEnabled val="1"/>
        </dgm:presLayoutVars>
      </dgm:prSet>
      <dgm:spPr/>
    </dgm:pt>
    <dgm:pt modelId="{4CE371BA-4F6E-48CF-9366-A5C13904D502}" type="pres">
      <dgm:prSet presAssocID="{D43A3757-0B2E-44AB-BA51-0354A26B4052}" presName="nodeRect" presStyleLbl="alignNode1" presStyleIdx="2" presStyleCnt="6">
        <dgm:presLayoutVars>
          <dgm:bulletEnabled val="1"/>
        </dgm:presLayoutVars>
      </dgm:prSet>
      <dgm:spPr/>
    </dgm:pt>
    <dgm:pt modelId="{ABB05FCC-8C48-43E0-A347-E4D4C2533661}" type="pres">
      <dgm:prSet presAssocID="{BD6A6ABD-8018-449D-83DF-A927D7D6D493}" presName="sibTrans" presStyleCnt="0"/>
      <dgm:spPr/>
    </dgm:pt>
    <dgm:pt modelId="{B9E98781-BF8A-4C20-B6BA-4632427D347A}" type="pres">
      <dgm:prSet presAssocID="{A58FAEAA-21A9-4023-9965-A1D95658E590}" presName="compositeNode" presStyleCnt="0">
        <dgm:presLayoutVars>
          <dgm:bulletEnabled val="1"/>
        </dgm:presLayoutVars>
      </dgm:prSet>
      <dgm:spPr/>
    </dgm:pt>
    <dgm:pt modelId="{D84CF41D-82A2-4A8D-A887-DC96A6B4A416}" type="pres">
      <dgm:prSet presAssocID="{A58FAEAA-21A9-4023-9965-A1D95658E590}" presName="bgRect" presStyleLbl="alignNode1" presStyleIdx="3" presStyleCnt="6"/>
      <dgm:spPr/>
    </dgm:pt>
    <dgm:pt modelId="{E85A760D-7016-4DBF-A596-86A262DB1481}" type="pres">
      <dgm:prSet presAssocID="{22FFD028-054F-44FF-8046-270CFA96B30E}" presName="sibTransNodeRect" presStyleLbl="alignNode1" presStyleIdx="3" presStyleCnt="6">
        <dgm:presLayoutVars>
          <dgm:chMax val="0"/>
          <dgm:bulletEnabled val="1"/>
        </dgm:presLayoutVars>
      </dgm:prSet>
      <dgm:spPr/>
    </dgm:pt>
    <dgm:pt modelId="{1367E6EC-EB77-4490-8395-54FCE8B773FF}" type="pres">
      <dgm:prSet presAssocID="{A58FAEAA-21A9-4023-9965-A1D95658E590}" presName="nodeRect" presStyleLbl="alignNode1" presStyleIdx="3" presStyleCnt="6">
        <dgm:presLayoutVars>
          <dgm:bulletEnabled val="1"/>
        </dgm:presLayoutVars>
      </dgm:prSet>
      <dgm:spPr/>
    </dgm:pt>
    <dgm:pt modelId="{69E22409-81CE-4A9E-8A80-F215FC179132}" type="pres">
      <dgm:prSet presAssocID="{22FFD028-054F-44FF-8046-270CFA96B30E}" presName="sibTrans" presStyleCnt="0"/>
      <dgm:spPr/>
    </dgm:pt>
    <dgm:pt modelId="{B9B682A7-A922-4448-B918-60F0522D5E77}" type="pres">
      <dgm:prSet presAssocID="{C88B7859-4EA5-49F0-BF88-02D534983DAB}" presName="compositeNode" presStyleCnt="0">
        <dgm:presLayoutVars>
          <dgm:bulletEnabled val="1"/>
        </dgm:presLayoutVars>
      </dgm:prSet>
      <dgm:spPr/>
    </dgm:pt>
    <dgm:pt modelId="{4934DBDC-62BD-41C8-BFB3-6873D012E786}" type="pres">
      <dgm:prSet presAssocID="{C88B7859-4EA5-49F0-BF88-02D534983DAB}" presName="bgRect" presStyleLbl="alignNode1" presStyleIdx="4" presStyleCnt="6"/>
      <dgm:spPr/>
    </dgm:pt>
    <dgm:pt modelId="{8599F963-34B7-4202-8CD2-272D28C34C84}" type="pres">
      <dgm:prSet presAssocID="{AE8C8DE2-05F4-4D59-8F0B-35D3B50B6C78}" presName="sibTransNodeRect" presStyleLbl="alignNode1" presStyleIdx="4" presStyleCnt="6">
        <dgm:presLayoutVars>
          <dgm:chMax val="0"/>
          <dgm:bulletEnabled val="1"/>
        </dgm:presLayoutVars>
      </dgm:prSet>
      <dgm:spPr/>
    </dgm:pt>
    <dgm:pt modelId="{0E610EEF-CBCA-4937-B531-43BDA2DDC2FC}" type="pres">
      <dgm:prSet presAssocID="{C88B7859-4EA5-49F0-BF88-02D534983DAB}" presName="nodeRect" presStyleLbl="alignNode1" presStyleIdx="4" presStyleCnt="6">
        <dgm:presLayoutVars>
          <dgm:bulletEnabled val="1"/>
        </dgm:presLayoutVars>
      </dgm:prSet>
      <dgm:spPr/>
    </dgm:pt>
    <dgm:pt modelId="{F842B2A8-755C-4B37-A799-5B6D8F70CF73}" type="pres">
      <dgm:prSet presAssocID="{AE8C8DE2-05F4-4D59-8F0B-35D3B50B6C78}" presName="sibTrans" presStyleCnt="0"/>
      <dgm:spPr/>
    </dgm:pt>
    <dgm:pt modelId="{85408A7E-6309-4F70-B4E1-68BEB45D0377}" type="pres">
      <dgm:prSet presAssocID="{E18D5995-7DBA-4123-9C70-BBEE087F334A}" presName="compositeNode" presStyleCnt="0">
        <dgm:presLayoutVars>
          <dgm:bulletEnabled val="1"/>
        </dgm:presLayoutVars>
      </dgm:prSet>
      <dgm:spPr/>
    </dgm:pt>
    <dgm:pt modelId="{C15E5CB1-C207-4A18-843C-343BFD0BF097}" type="pres">
      <dgm:prSet presAssocID="{E18D5995-7DBA-4123-9C70-BBEE087F334A}" presName="bgRect" presStyleLbl="alignNode1" presStyleIdx="5" presStyleCnt="6"/>
      <dgm:spPr/>
    </dgm:pt>
    <dgm:pt modelId="{1FB4F733-A7D0-42CF-9C85-F86B7650D7B2}" type="pres">
      <dgm:prSet presAssocID="{5D842B50-3D01-4590-9141-B965260C44F2}" presName="sibTransNodeRect" presStyleLbl="alignNode1" presStyleIdx="5" presStyleCnt="6">
        <dgm:presLayoutVars>
          <dgm:chMax val="0"/>
          <dgm:bulletEnabled val="1"/>
        </dgm:presLayoutVars>
      </dgm:prSet>
      <dgm:spPr/>
    </dgm:pt>
    <dgm:pt modelId="{8326D27F-F737-4E7B-96D6-4E2DC954D217}" type="pres">
      <dgm:prSet presAssocID="{E18D5995-7DBA-4123-9C70-BBEE087F334A}" presName="nodeRect" presStyleLbl="alignNode1" presStyleIdx="5" presStyleCnt="6">
        <dgm:presLayoutVars>
          <dgm:bulletEnabled val="1"/>
        </dgm:presLayoutVars>
      </dgm:prSet>
      <dgm:spPr/>
    </dgm:pt>
  </dgm:ptLst>
  <dgm:cxnLst>
    <dgm:cxn modelId="{58AB5A02-CD4F-4BEA-90F6-F277B083C019}" type="presOf" srcId="{A58FAEAA-21A9-4023-9965-A1D95658E590}" destId="{1367E6EC-EB77-4490-8395-54FCE8B773FF}" srcOrd="1" destOrd="0" presId="urn:microsoft.com/office/officeart/2016/7/layout/LinearBlockProcessNumbered"/>
    <dgm:cxn modelId="{49CFBC0A-217A-4017-907F-3EC5328C4E79}" type="presOf" srcId="{C88B7859-4EA5-49F0-BF88-02D534983DAB}" destId="{4934DBDC-62BD-41C8-BFB3-6873D012E786}" srcOrd="0" destOrd="0" presId="urn:microsoft.com/office/officeart/2016/7/layout/LinearBlockProcessNumbered"/>
    <dgm:cxn modelId="{79442A0F-8A83-4FEF-AF4F-03A1000FF303}" srcId="{24CEEE64-06D5-451A-BB8C-FB9749F16AC0}" destId="{E18D5995-7DBA-4123-9C70-BBEE087F334A}" srcOrd="5" destOrd="0" parTransId="{387722C1-ABEA-44B3-A995-3438DAF8D4D0}" sibTransId="{5D842B50-3D01-4590-9141-B965260C44F2}"/>
    <dgm:cxn modelId="{10DD6C18-E0A5-4980-9EE1-3158F87DC41A}" type="presOf" srcId="{E18D5995-7DBA-4123-9C70-BBEE087F334A}" destId="{C15E5CB1-C207-4A18-843C-343BFD0BF097}" srcOrd="0" destOrd="0" presId="urn:microsoft.com/office/officeart/2016/7/layout/LinearBlockProcessNumbered"/>
    <dgm:cxn modelId="{15ED4621-BD00-4216-AFAA-51C5B3055DE7}" type="presOf" srcId="{24CEEE64-06D5-451A-BB8C-FB9749F16AC0}" destId="{ED4146A7-3B4A-47AF-BFB1-80EE754EE835}" srcOrd="0" destOrd="0" presId="urn:microsoft.com/office/officeart/2016/7/layout/LinearBlockProcessNumbered"/>
    <dgm:cxn modelId="{1D5D1936-5EB5-4726-BE2A-6AD218931515}" type="presOf" srcId="{D43A3757-0B2E-44AB-BA51-0354A26B4052}" destId="{E588E13C-F3FB-447B-AE49-CCEB1FC19AA8}" srcOrd="0" destOrd="0" presId="urn:microsoft.com/office/officeart/2016/7/layout/LinearBlockProcessNumbered"/>
    <dgm:cxn modelId="{E09CE441-09BE-463E-890C-077DCA8A5CD3}" srcId="{24CEEE64-06D5-451A-BB8C-FB9749F16AC0}" destId="{D43A3757-0B2E-44AB-BA51-0354A26B4052}" srcOrd="2" destOrd="0" parTransId="{52FF0AC1-51D7-4DDF-A07C-607C695A49CE}" sibTransId="{BD6A6ABD-8018-449D-83DF-A927D7D6D493}"/>
    <dgm:cxn modelId="{DB268346-D1D9-484C-8E32-5DDDBF3D0E5F}" srcId="{24CEEE64-06D5-451A-BB8C-FB9749F16AC0}" destId="{A58FAEAA-21A9-4023-9965-A1D95658E590}" srcOrd="3" destOrd="0" parTransId="{D546A829-7741-46C1-9016-BF4A585DD28E}" sibTransId="{22FFD028-054F-44FF-8046-270CFA96B30E}"/>
    <dgm:cxn modelId="{4AAB1849-A7D1-41F4-875F-64C42260B099}" type="presOf" srcId="{A49515E9-E525-4701-90B1-71008E11FF23}" destId="{9631049F-390A-4038-B29B-B72F5DB06705}" srcOrd="1" destOrd="0" presId="urn:microsoft.com/office/officeart/2016/7/layout/LinearBlockProcessNumbered"/>
    <dgm:cxn modelId="{26E6B26F-65F7-4C5B-9094-138862D8C1CF}" srcId="{24CEEE64-06D5-451A-BB8C-FB9749F16AC0}" destId="{CF01EF18-C1BB-4A5F-A66A-7A4CD4CC57C8}" srcOrd="0" destOrd="0" parTransId="{56C4AFC5-EF3A-4D9C-AD67-D30AE9D4CE2B}" sibTransId="{25E7D2F2-4B28-4C15-94D0-10429773F24E}"/>
    <dgm:cxn modelId="{B7F18B54-4F26-442A-90E0-3545AB69CA00}" type="presOf" srcId="{25E7D2F2-4B28-4C15-94D0-10429773F24E}" destId="{B98F16CF-1B5B-45F8-98F0-B966BBE08941}" srcOrd="0" destOrd="0" presId="urn:microsoft.com/office/officeart/2016/7/layout/LinearBlockProcessNumbered"/>
    <dgm:cxn modelId="{307A0455-7565-4412-BAA4-998CE60F5D8F}" type="presOf" srcId="{CF01EF18-C1BB-4A5F-A66A-7A4CD4CC57C8}" destId="{77851621-14FC-4CBA-A56B-B4573F81A64D}" srcOrd="0" destOrd="0" presId="urn:microsoft.com/office/officeart/2016/7/layout/LinearBlockProcessNumbered"/>
    <dgm:cxn modelId="{0FF39C77-7E96-42CD-A7EE-3EB735FC01D7}" type="presOf" srcId="{A58FAEAA-21A9-4023-9965-A1D95658E590}" destId="{D84CF41D-82A2-4A8D-A887-DC96A6B4A416}" srcOrd="0" destOrd="0" presId="urn:microsoft.com/office/officeart/2016/7/layout/LinearBlockProcessNumbered"/>
    <dgm:cxn modelId="{7DAE6A58-5581-4064-B9C3-9A5774448D24}" srcId="{24CEEE64-06D5-451A-BB8C-FB9749F16AC0}" destId="{C88B7859-4EA5-49F0-BF88-02D534983DAB}" srcOrd="4" destOrd="0" parTransId="{40A34DA6-5731-43FB-A323-2D2991BC2A42}" sibTransId="{AE8C8DE2-05F4-4D59-8F0B-35D3B50B6C78}"/>
    <dgm:cxn modelId="{08800F5A-FBA7-4DD0-962B-A0DB23E359CA}" type="presOf" srcId="{5D842B50-3D01-4590-9141-B965260C44F2}" destId="{1FB4F733-A7D0-42CF-9C85-F86B7650D7B2}" srcOrd="0" destOrd="0" presId="urn:microsoft.com/office/officeart/2016/7/layout/LinearBlockProcessNumbered"/>
    <dgm:cxn modelId="{7669D67F-6DD6-4755-A791-076388F65D81}" type="presOf" srcId="{A49515E9-E525-4701-90B1-71008E11FF23}" destId="{DCB919AA-E2A3-46F9-BC7A-A89816C848F6}" srcOrd="0" destOrd="0" presId="urn:microsoft.com/office/officeart/2016/7/layout/LinearBlockProcessNumbered"/>
    <dgm:cxn modelId="{6315DF91-6CAF-47DF-86BB-5E6CD2D3D32C}" type="presOf" srcId="{D43A3757-0B2E-44AB-BA51-0354A26B4052}" destId="{4CE371BA-4F6E-48CF-9366-A5C13904D502}" srcOrd="1" destOrd="0" presId="urn:microsoft.com/office/officeart/2016/7/layout/LinearBlockProcessNumbered"/>
    <dgm:cxn modelId="{A5DE0CBF-3781-4492-9B3D-E3B3D47565C9}" type="presOf" srcId="{C88B7859-4EA5-49F0-BF88-02D534983DAB}" destId="{0E610EEF-CBCA-4937-B531-43BDA2DDC2FC}" srcOrd="1" destOrd="0" presId="urn:microsoft.com/office/officeart/2016/7/layout/LinearBlockProcessNumbered"/>
    <dgm:cxn modelId="{C846EDC4-44A3-47C5-9AB5-C67847F35251}" type="presOf" srcId="{22FFD028-054F-44FF-8046-270CFA96B30E}" destId="{E85A760D-7016-4DBF-A596-86A262DB1481}" srcOrd="0" destOrd="0" presId="urn:microsoft.com/office/officeart/2016/7/layout/LinearBlockProcessNumbered"/>
    <dgm:cxn modelId="{3BACC4CB-EF15-4811-A048-8CFD6048B5C7}" type="presOf" srcId="{BD6A6ABD-8018-449D-83DF-A927D7D6D493}" destId="{70B5533C-1500-45F0-8949-60365AB2EB9C}" srcOrd="0" destOrd="0" presId="urn:microsoft.com/office/officeart/2016/7/layout/LinearBlockProcessNumbered"/>
    <dgm:cxn modelId="{6218A0E3-5563-460E-97BC-CD1E7BFD0F8F}" type="presOf" srcId="{CF01EF18-C1BB-4A5F-A66A-7A4CD4CC57C8}" destId="{336229DB-3733-44CD-828A-C77B394DF7C3}" srcOrd="1" destOrd="0" presId="urn:microsoft.com/office/officeart/2016/7/layout/LinearBlockProcessNumbered"/>
    <dgm:cxn modelId="{5426CEEA-3BA1-413F-B2E2-93F3048F00A4}" type="presOf" srcId="{35F0A14E-D73B-4093-9762-E55323E37581}" destId="{3FF8F5DB-9882-4572-AEB9-9F9FAD34F140}" srcOrd="0" destOrd="0" presId="urn:microsoft.com/office/officeart/2016/7/layout/LinearBlockProcessNumbered"/>
    <dgm:cxn modelId="{820E67EF-FD1A-4552-9813-5B65D8B23A92}" type="presOf" srcId="{E18D5995-7DBA-4123-9C70-BBEE087F334A}" destId="{8326D27F-F737-4E7B-96D6-4E2DC954D217}" srcOrd="1" destOrd="0" presId="urn:microsoft.com/office/officeart/2016/7/layout/LinearBlockProcessNumbered"/>
    <dgm:cxn modelId="{DD0AD1FA-01CA-4E93-8214-96321325601B}" srcId="{24CEEE64-06D5-451A-BB8C-FB9749F16AC0}" destId="{A49515E9-E525-4701-90B1-71008E11FF23}" srcOrd="1" destOrd="0" parTransId="{8441DC37-78BB-4AE6-837B-9FA995D5B22C}" sibTransId="{35F0A14E-D73B-4093-9762-E55323E37581}"/>
    <dgm:cxn modelId="{CFE91EFC-013C-4ACD-8133-3ABB5EBB257D}" type="presOf" srcId="{AE8C8DE2-05F4-4D59-8F0B-35D3B50B6C78}" destId="{8599F963-34B7-4202-8CD2-272D28C34C84}" srcOrd="0" destOrd="0" presId="urn:microsoft.com/office/officeart/2016/7/layout/LinearBlockProcessNumbered"/>
    <dgm:cxn modelId="{FF1F4C61-85E7-486B-9AE7-4A5EF7C685A3}" type="presParOf" srcId="{ED4146A7-3B4A-47AF-BFB1-80EE754EE835}" destId="{DFD37F8C-29B9-42EB-B990-431039888E22}" srcOrd="0" destOrd="0" presId="urn:microsoft.com/office/officeart/2016/7/layout/LinearBlockProcessNumbered"/>
    <dgm:cxn modelId="{F824DA52-21A3-482D-93DC-F8B45F1A862F}" type="presParOf" srcId="{DFD37F8C-29B9-42EB-B990-431039888E22}" destId="{77851621-14FC-4CBA-A56B-B4573F81A64D}" srcOrd="0" destOrd="0" presId="urn:microsoft.com/office/officeart/2016/7/layout/LinearBlockProcessNumbered"/>
    <dgm:cxn modelId="{0E8094F4-0AF4-4DE0-A988-63D3C3654CFA}" type="presParOf" srcId="{DFD37F8C-29B9-42EB-B990-431039888E22}" destId="{B98F16CF-1B5B-45F8-98F0-B966BBE08941}" srcOrd="1" destOrd="0" presId="urn:microsoft.com/office/officeart/2016/7/layout/LinearBlockProcessNumbered"/>
    <dgm:cxn modelId="{D9E12243-9D10-47C4-BFB8-1408462CB0E3}" type="presParOf" srcId="{DFD37F8C-29B9-42EB-B990-431039888E22}" destId="{336229DB-3733-44CD-828A-C77B394DF7C3}" srcOrd="2" destOrd="0" presId="urn:microsoft.com/office/officeart/2016/7/layout/LinearBlockProcessNumbered"/>
    <dgm:cxn modelId="{4F34B96A-1821-4357-ADA7-4BDA13F1FC9E}" type="presParOf" srcId="{ED4146A7-3B4A-47AF-BFB1-80EE754EE835}" destId="{D105FF55-17AF-4CF5-AF6B-3999D745768E}" srcOrd="1" destOrd="0" presId="urn:microsoft.com/office/officeart/2016/7/layout/LinearBlockProcessNumbered"/>
    <dgm:cxn modelId="{B252ED86-2CCC-40E3-A85B-6C95B3C3C5A7}" type="presParOf" srcId="{ED4146A7-3B4A-47AF-BFB1-80EE754EE835}" destId="{4E435A37-65A8-4778-AD67-81B2533E21B1}" srcOrd="2" destOrd="0" presId="urn:microsoft.com/office/officeart/2016/7/layout/LinearBlockProcessNumbered"/>
    <dgm:cxn modelId="{EFF304C1-5124-47A3-A959-97750814A831}" type="presParOf" srcId="{4E435A37-65A8-4778-AD67-81B2533E21B1}" destId="{DCB919AA-E2A3-46F9-BC7A-A89816C848F6}" srcOrd="0" destOrd="0" presId="urn:microsoft.com/office/officeart/2016/7/layout/LinearBlockProcessNumbered"/>
    <dgm:cxn modelId="{9D239B59-364D-4D02-9CEB-C4BADCEC280E}" type="presParOf" srcId="{4E435A37-65A8-4778-AD67-81B2533E21B1}" destId="{3FF8F5DB-9882-4572-AEB9-9F9FAD34F140}" srcOrd="1" destOrd="0" presId="urn:microsoft.com/office/officeart/2016/7/layout/LinearBlockProcessNumbered"/>
    <dgm:cxn modelId="{59649D4A-C1F3-4F18-84E3-2443B86985B9}" type="presParOf" srcId="{4E435A37-65A8-4778-AD67-81B2533E21B1}" destId="{9631049F-390A-4038-B29B-B72F5DB06705}" srcOrd="2" destOrd="0" presId="urn:microsoft.com/office/officeart/2016/7/layout/LinearBlockProcessNumbered"/>
    <dgm:cxn modelId="{8D8A762B-FF50-4083-8ACE-502664290C81}" type="presParOf" srcId="{ED4146A7-3B4A-47AF-BFB1-80EE754EE835}" destId="{32935399-6CC9-4AE2-9C15-544B2F61F302}" srcOrd="3" destOrd="0" presId="urn:microsoft.com/office/officeart/2016/7/layout/LinearBlockProcessNumbered"/>
    <dgm:cxn modelId="{3314DBB7-C260-4F8C-9F29-88395B076AE7}" type="presParOf" srcId="{ED4146A7-3B4A-47AF-BFB1-80EE754EE835}" destId="{F0D0D460-300F-49F6-B398-A384DA84C368}" srcOrd="4" destOrd="0" presId="urn:microsoft.com/office/officeart/2016/7/layout/LinearBlockProcessNumbered"/>
    <dgm:cxn modelId="{5BAEB5FD-E48A-4B32-9110-16B0B2447BE7}" type="presParOf" srcId="{F0D0D460-300F-49F6-B398-A384DA84C368}" destId="{E588E13C-F3FB-447B-AE49-CCEB1FC19AA8}" srcOrd="0" destOrd="0" presId="urn:microsoft.com/office/officeart/2016/7/layout/LinearBlockProcessNumbered"/>
    <dgm:cxn modelId="{B56D6BE5-E0C5-4324-8105-0BECEAF3191E}" type="presParOf" srcId="{F0D0D460-300F-49F6-B398-A384DA84C368}" destId="{70B5533C-1500-45F0-8949-60365AB2EB9C}" srcOrd="1" destOrd="0" presId="urn:microsoft.com/office/officeart/2016/7/layout/LinearBlockProcessNumbered"/>
    <dgm:cxn modelId="{0A003059-D84E-4D09-8A25-483CA47CCE24}" type="presParOf" srcId="{F0D0D460-300F-49F6-B398-A384DA84C368}" destId="{4CE371BA-4F6E-48CF-9366-A5C13904D502}" srcOrd="2" destOrd="0" presId="urn:microsoft.com/office/officeart/2016/7/layout/LinearBlockProcessNumbered"/>
    <dgm:cxn modelId="{D106B70E-C29E-4AA6-9240-2E13EE3132AB}" type="presParOf" srcId="{ED4146A7-3B4A-47AF-BFB1-80EE754EE835}" destId="{ABB05FCC-8C48-43E0-A347-E4D4C2533661}" srcOrd="5" destOrd="0" presId="urn:microsoft.com/office/officeart/2016/7/layout/LinearBlockProcessNumbered"/>
    <dgm:cxn modelId="{CFC51732-D9BB-4CB6-872C-E302706968AE}" type="presParOf" srcId="{ED4146A7-3B4A-47AF-BFB1-80EE754EE835}" destId="{B9E98781-BF8A-4C20-B6BA-4632427D347A}" srcOrd="6" destOrd="0" presId="urn:microsoft.com/office/officeart/2016/7/layout/LinearBlockProcessNumbered"/>
    <dgm:cxn modelId="{925D5D40-A1CF-4EE6-B1BC-6AD00DCC2380}" type="presParOf" srcId="{B9E98781-BF8A-4C20-B6BA-4632427D347A}" destId="{D84CF41D-82A2-4A8D-A887-DC96A6B4A416}" srcOrd="0" destOrd="0" presId="urn:microsoft.com/office/officeart/2016/7/layout/LinearBlockProcessNumbered"/>
    <dgm:cxn modelId="{EA314EE4-9068-476A-B49F-BAF5E866699A}" type="presParOf" srcId="{B9E98781-BF8A-4C20-B6BA-4632427D347A}" destId="{E85A760D-7016-4DBF-A596-86A262DB1481}" srcOrd="1" destOrd="0" presId="urn:microsoft.com/office/officeart/2016/7/layout/LinearBlockProcessNumbered"/>
    <dgm:cxn modelId="{3F7A6C17-52BF-4719-A7BB-9F2BEE3C0CE6}" type="presParOf" srcId="{B9E98781-BF8A-4C20-B6BA-4632427D347A}" destId="{1367E6EC-EB77-4490-8395-54FCE8B773FF}" srcOrd="2" destOrd="0" presId="urn:microsoft.com/office/officeart/2016/7/layout/LinearBlockProcessNumbered"/>
    <dgm:cxn modelId="{C7E1B8F4-B4C5-47B5-A9A9-24562D92A7C8}" type="presParOf" srcId="{ED4146A7-3B4A-47AF-BFB1-80EE754EE835}" destId="{69E22409-81CE-4A9E-8A80-F215FC179132}" srcOrd="7" destOrd="0" presId="urn:microsoft.com/office/officeart/2016/7/layout/LinearBlockProcessNumbered"/>
    <dgm:cxn modelId="{F14035EA-0DA3-4005-B4CB-3900B7270D79}" type="presParOf" srcId="{ED4146A7-3B4A-47AF-BFB1-80EE754EE835}" destId="{B9B682A7-A922-4448-B918-60F0522D5E77}" srcOrd="8" destOrd="0" presId="urn:microsoft.com/office/officeart/2016/7/layout/LinearBlockProcessNumbered"/>
    <dgm:cxn modelId="{C50C81C8-E270-4A33-96E2-56C6C300BA59}" type="presParOf" srcId="{B9B682A7-A922-4448-B918-60F0522D5E77}" destId="{4934DBDC-62BD-41C8-BFB3-6873D012E786}" srcOrd="0" destOrd="0" presId="urn:microsoft.com/office/officeart/2016/7/layout/LinearBlockProcessNumbered"/>
    <dgm:cxn modelId="{CFC7DD6B-E8D9-42F4-9CF2-A8D87B1A6E3D}" type="presParOf" srcId="{B9B682A7-A922-4448-B918-60F0522D5E77}" destId="{8599F963-34B7-4202-8CD2-272D28C34C84}" srcOrd="1" destOrd="0" presId="urn:microsoft.com/office/officeart/2016/7/layout/LinearBlockProcessNumbered"/>
    <dgm:cxn modelId="{AD1EC498-BF35-4722-85D6-8C4EDB4130AA}" type="presParOf" srcId="{B9B682A7-A922-4448-B918-60F0522D5E77}" destId="{0E610EEF-CBCA-4937-B531-43BDA2DDC2FC}" srcOrd="2" destOrd="0" presId="urn:microsoft.com/office/officeart/2016/7/layout/LinearBlockProcessNumbered"/>
    <dgm:cxn modelId="{F4B6D181-DA32-470D-889C-BFA3E0592035}" type="presParOf" srcId="{ED4146A7-3B4A-47AF-BFB1-80EE754EE835}" destId="{F842B2A8-755C-4B37-A799-5B6D8F70CF73}" srcOrd="9" destOrd="0" presId="urn:microsoft.com/office/officeart/2016/7/layout/LinearBlockProcessNumbered"/>
    <dgm:cxn modelId="{99909BCB-300A-4085-871C-11D91BDDA43F}" type="presParOf" srcId="{ED4146A7-3B4A-47AF-BFB1-80EE754EE835}" destId="{85408A7E-6309-4F70-B4E1-68BEB45D0377}" srcOrd="10" destOrd="0" presId="urn:microsoft.com/office/officeart/2016/7/layout/LinearBlockProcessNumbered"/>
    <dgm:cxn modelId="{A32D3927-AC2C-4083-80C5-F5BF108C3D33}" type="presParOf" srcId="{85408A7E-6309-4F70-B4E1-68BEB45D0377}" destId="{C15E5CB1-C207-4A18-843C-343BFD0BF097}" srcOrd="0" destOrd="0" presId="urn:microsoft.com/office/officeart/2016/7/layout/LinearBlockProcessNumbered"/>
    <dgm:cxn modelId="{F05249B7-3F25-4D64-93D6-986C69C66ADC}" type="presParOf" srcId="{85408A7E-6309-4F70-B4E1-68BEB45D0377}" destId="{1FB4F733-A7D0-42CF-9C85-F86B7650D7B2}" srcOrd="1" destOrd="0" presId="urn:microsoft.com/office/officeart/2016/7/layout/LinearBlockProcessNumbered"/>
    <dgm:cxn modelId="{B26B03C3-486F-4B78-82E5-AC20E9245C59}" type="presParOf" srcId="{85408A7E-6309-4F70-B4E1-68BEB45D0377}" destId="{8326D27F-F737-4E7B-96D6-4E2DC954D217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FB233C8-4633-45A1-A076-3029171A4306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6ABFC08-6B1A-4AD2-8170-37BBBF67CEF5}">
      <dgm:prSet/>
      <dgm:spPr/>
      <dgm:t>
        <a:bodyPr/>
        <a:lstStyle/>
        <a:p>
          <a:r>
            <a:rPr lang="en-GB"/>
            <a:t>The aim of today’s sessions is to discuss the defence of insanity. </a:t>
          </a:r>
          <a:endParaRPr lang="en-US"/>
        </a:p>
      </dgm:t>
    </dgm:pt>
    <dgm:pt modelId="{9943FB02-352F-432A-AAC5-8FD87C6C998C}" type="parTrans" cxnId="{99E832A6-B82D-41A3-A5DE-1A52F66C34B3}">
      <dgm:prSet/>
      <dgm:spPr/>
      <dgm:t>
        <a:bodyPr/>
        <a:lstStyle/>
        <a:p>
          <a:endParaRPr lang="en-US"/>
        </a:p>
      </dgm:t>
    </dgm:pt>
    <dgm:pt modelId="{7D64A83E-534E-4472-94CA-9D3F094A0F69}" type="sibTrans" cxnId="{99E832A6-B82D-41A3-A5DE-1A52F66C34B3}">
      <dgm:prSet/>
      <dgm:spPr/>
      <dgm:t>
        <a:bodyPr/>
        <a:lstStyle/>
        <a:p>
          <a:endParaRPr lang="en-US"/>
        </a:p>
      </dgm:t>
    </dgm:pt>
    <dgm:pt modelId="{136AB9B6-6EEC-4680-B30A-B5E37273005A}">
      <dgm:prSet/>
      <dgm:spPr/>
      <dgm:t>
        <a:bodyPr/>
        <a:lstStyle/>
        <a:p>
          <a:r>
            <a:rPr lang="en-GB"/>
            <a:t>By the end of today’s session students should be able to demonstrate their understanding of the defence of insanity. </a:t>
          </a:r>
          <a:endParaRPr lang="en-US"/>
        </a:p>
      </dgm:t>
    </dgm:pt>
    <dgm:pt modelId="{9673238A-257C-47BC-AE62-686514E70245}" type="parTrans" cxnId="{6BC25707-7242-43F1-8CA0-3CA7DF172A72}">
      <dgm:prSet/>
      <dgm:spPr/>
      <dgm:t>
        <a:bodyPr/>
        <a:lstStyle/>
        <a:p>
          <a:endParaRPr lang="en-US"/>
        </a:p>
      </dgm:t>
    </dgm:pt>
    <dgm:pt modelId="{CF7CA1A5-9420-4C18-A098-F6B71E40E23E}" type="sibTrans" cxnId="{6BC25707-7242-43F1-8CA0-3CA7DF172A72}">
      <dgm:prSet/>
      <dgm:spPr/>
      <dgm:t>
        <a:bodyPr/>
        <a:lstStyle/>
        <a:p>
          <a:endParaRPr lang="en-US"/>
        </a:p>
      </dgm:t>
    </dgm:pt>
    <dgm:pt modelId="{2E7A2F72-8D97-4CE1-8CC1-6DB6EDD410D2}" type="pres">
      <dgm:prSet presAssocID="{AFB233C8-4633-45A1-A076-3029171A4306}" presName="Name0" presStyleCnt="0">
        <dgm:presLayoutVars>
          <dgm:dir/>
          <dgm:animLvl val="lvl"/>
          <dgm:resizeHandles val="exact"/>
        </dgm:presLayoutVars>
      </dgm:prSet>
      <dgm:spPr/>
    </dgm:pt>
    <dgm:pt modelId="{FCDD8D0D-A9B0-464C-B9BB-20AAA57844A2}" type="pres">
      <dgm:prSet presAssocID="{136AB9B6-6EEC-4680-B30A-B5E37273005A}" presName="boxAndChildren" presStyleCnt="0"/>
      <dgm:spPr/>
    </dgm:pt>
    <dgm:pt modelId="{013D7F86-8CE9-4249-B5A3-F66CCC2F6D9E}" type="pres">
      <dgm:prSet presAssocID="{136AB9B6-6EEC-4680-B30A-B5E37273005A}" presName="parentTextBox" presStyleLbl="node1" presStyleIdx="0" presStyleCnt="2"/>
      <dgm:spPr/>
    </dgm:pt>
    <dgm:pt modelId="{2605089D-3B2F-4ABA-BB87-8B2D2DDE7BFD}" type="pres">
      <dgm:prSet presAssocID="{7D64A83E-534E-4472-94CA-9D3F094A0F69}" presName="sp" presStyleCnt="0"/>
      <dgm:spPr/>
    </dgm:pt>
    <dgm:pt modelId="{2A2F2F29-98CB-4300-A69C-47B56679CD2A}" type="pres">
      <dgm:prSet presAssocID="{06ABFC08-6B1A-4AD2-8170-37BBBF67CEF5}" presName="arrowAndChildren" presStyleCnt="0"/>
      <dgm:spPr/>
    </dgm:pt>
    <dgm:pt modelId="{6A3876FB-E6BB-4F9B-AF03-D4BCF1A0C50C}" type="pres">
      <dgm:prSet presAssocID="{06ABFC08-6B1A-4AD2-8170-37BBBF67CEF5}" presName="parentTextArrow" presStyleLbl="node1" presStyleIdx="1" presStyleCnt="2"/>
      <dgm:spPr/>
    </dgm:pt>
  </dgm:ptLst>
  <dgm:cxnLst>
    <dgm:cxn modelId="{6BC25707-7242-43F1-8CA0-3CA7DF172A72}" srcId="{AFB233C8-4633-45A1-A076-3029171A4306}" destId="{136AB9B6-6EEC-4680-B30A-B5E37273005A}" srcOrd="1" destOrd="0" parTransId="{9673238A-257C-47BC-AE62-686514E70245}" sibTransId="{CF7CA1A5-9420-4C18-A098-F6B71E40E23E}"/>
    <dgm:cxn modelId="{85D31094-B0E5-471A-B9A9-6D7F3FE90594}" type="presOf" srcId="{136AB9B6-6EEC-4680-B30A-B5E37273005A}" destId="{013D7F86-8CE9-4249-B5A3-F66CCC2F6D9E}" srcOrd="0" destOrd="0" presId="urn:microsoft.com/office/officeart/2005/8/layout/process4"/>
    <dgm:cxn modelId="{7D4BC098-2402-4B61-AA07-DB6B1EB29400}" type="presOf" srcId="{AFB233C8-4633-45A1-A076-3029171A4306}" destId="{2E7A2F72-8D97-4CE1-8CC1-6DB6EDD410D2}" srcOrd="0" destOrd="0" presId="urn:microsoft.com/office/officeart/2005/8/layout/process4"/>
    <dgm:cxn modelId="{99E832A6-B82D-41A3-A5DE-1A52F66C34B3}" srcId="{AFB233C8-4633-45A1-A076-3029171A4306}" destId="{06ABFC08-6B1A-4AD2-8170-37BBBF67CEF5}" srcOrd="0" destOrd="0" parTransId="{9943FB02-352F-432A-AAC5-8FD87C6C998C}" sibTransId="{7D64A83E-534E-4472-94CA-9D3F094A0F69}"/>
    <dgm:cxn modelId="{CC6065BA-F328-4DBA-B59A-F98BA619D7FB}" type="presOf" srcId="{06ABFC08-6B1A-4AD2-8170-37BBBF67CEF5}" destId="{6A3876FB-E6BB-4F9B-AF03-D4BCF1A0C50C}" srcOrd="0" destOrd="0" presId="urn:microsoft.com/office/officeart/2005/8/layout/process4"/>
    <dgm:cxn modelId="{1A56145B-3BBB-4CE5-8D7F-0AA423621C78}" type="presParOf" srcId="{2E7A2F72-8D97-4CE1-8CC1-6DB6EDD410D2}" destId="{FCDD8D0D-A9B0-464C-B9BB-20AAA57844A2}" srcOrd="0" destOrd="0" presId="urn:microsoft.com/office/officeart/2005/8/layout/process4"/>
    <dgm:cxn modelId="{69FAA956-242F-4330-836B-712A78EB1597}" type="presParOf" srcId="{FCDD8D0D-A9B0-464C-B9BB-20AAA57844A2}" destId="{013D7F86-8CE9-4249-B5A3-F66CCC2F6D9E}" srcOrd="0" destOrd="0" presId="urn:microsoft.com/office/officeart/2005/8/layout/process4"/>
    <dgm:cxn modelId="{FF36CBB6-3B88-42EE-B645-198D17B3F653}" type="presParOf" srcId="{2E7A2F72-8D97-4CE1-8CC1-6DB6EDD410D2}" destId="{2605089D-3B2F-4ABA-BB87-8B2D2DDE7BFD}" srcOrd="1" destOrd="0" presId="urn:microsoft.com/office/officeart/2005/8/layout/process4"/>
    <dgm:cxn modelId="{BB87B36C-1C96-4BC2-ADD3-61B272133E8E}" type="presParOf" srcId="{2E7A2F72-8D97-4CE1-8CC1-6DB6EDD410D2}" destId="{2A2F2F29-98CB-4300-A69C-47B56679CD2A}" srcOrd="2" destOrd="0" presId="urn:microsoft.com/office/officeart/2005/8/layout/process4"/>
    <dgm:cxn modelId="{95692FC5-402C-4D5F-8A9F-3DA5051CEA58}" type="presParOf" srcId="{2A2F2F29-98CB-4300-A69C-47B56679CD2A}" destId="{6A3876FB-E6BB-4F9B-AF03-D4BCF1A0C50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B8DE51D-66DD-4F47-82EE-1F952DF867B0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C3EA381-2B8B-4768-B2D1-4AB90B770E2C}">
      <dgm:prSet/>
      <dgm:spPr/>
      <dgm:t>
        <a:bodyPr/>
        <a:lstStyle/>
        <a:p>
          <a:r>
            <a:rPr lang="en-GB"/>
            <a:t>Every Defendant is presumed to be sane unless proven otherwise. </a:t>
          </a:r>
          <a:endParaRPr lang="en-US"/>
        </a:p>
      </dgm:t>
    </dgm:pt>
    <dgm:pt modelId="{E36A7A99-20C0-4F12-921A-2DA911BDC377}" type="parTrans" cxnId="{0A85F030-F275-4099-AC9C-2F11CB23AF07}">
      <dgm:prSet/>
      <dgm:spPr/>
      <dgm:t>
        <a:bodyPr/>
        <a:lstStyle/>
        <a:p>
          <a:endParaRPr lang="en-US"/>
        </a:p>
      </dgm:t>
    </dgm:pt>
    <dgm:pt modelId="{0E55380A-8631-4DFE-B900-A0C14B5FEA66}" type="sibTrans" cxnId="{0A85F030-F275-4099-AC9C-2F11CB23AF07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D8D51393-5FE2-4C51-99FB-113E97E70E62}">
      <dgm:prSet/>
      <dgm:spPr/>
      <dgm:t>
        <a:bodyPr/>
        <a:lstStyle/>
        <a:p>
          <a:r>
            <a:rPr lang="en-GB"/>
            <a:t>Can be rebutted. </a:t>
          </a:r>
          <a:endParaRPr lang="en-US"/>
        </a:p>
      </dgm:t>
    </dgm:pt>
    <dgm:pt modelId="{54F0ADF9-B00C-4759-8E3C-F8741023FD45}" type="parTrans" cxnId="{0EA8898B-2028-41F7-B2D2-EB692C520951}">
      <dgm:prSet/>
      <dgm:spPr/>
      <dgm:t>
        <a:bodyPr/>
        <a:lstStyle/>
        <a:p>
          <a:endParaRPr lang="en-US"/>
        </a:p>
      </dgm:t>
    </dgm:pt>
    <dgm:pt modelId="{30C1FDAF-1451-40EC-944F-F921269FBFAD}" type="sibTrans" cxnId="{0EA8898B-2028-41F7-B2D2-EB692C520951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3CB6B5D5-07F4-4810-B586-D7C9EFD74323}">
      <dgm:prSet/>
      <dgm:spPr/>
      <dgm:t>
        <a:bodyPr/>
        <a:lstStyle/>
        <a:p>
          <a:r>
            <a:rPr lang="en-GB"/>
            <a:t>But many people do not use the defence because of the stigma attached to it. </a:t>
          </a:r>
          <a:endParaRPr lang="en-US"/>
        </a:p>
      </dgm:t>
    </dgm:pt>
    <dgm:pt modelId="{0A4DBBA6-0945-4C08-854E-151AF177501D}" type="parTrans" cxnId="{B46B1FA1-385B-40F8-93FC-6550EAFDB276}">
      <dgm:prSet/>
      <dgm:spPr/>
      <dgm:t>
        <a:bodyPr/>
        <a:lstStyle/>
        <a:p>
          <a:endParaRPr lang="en-US"/>
        </a:p>
      </dgm:t>
    </dgm:pt>
    <dgm:pt modelId="{F79E9DC9-C5EA-4665-9E41-A2524CA197CC}" type="sibTrans" cxnId="{B46B1FA1-385B-40F8-93FC-6550EAFDB276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DA09861C-8419-49A3-B49E-3389B68AD78E}" type="pres">
      <dgm:prSet presAssocID="{2B8DE51D-66DD-4F47-82EE-1F952DF867B0}" presName="Name0" presStyleCnt="0">
        <dgm:presLayoutVars>
          <dgm:animLvl val="lvl"/>
          <dgm:resizeHandles val="exact"/>
        </dgm:presLayoutVars>
      </dgm:prSet>
      <dgm:spPr/>
    </dgm:pt>
    <dgm:pt modelId="{33F99825-6E96-4195-87E0-68BC9AAE7DB2}" type="pres">
      <dgm:prSet presAssocID="{4C3EA381-2B8B-4768-B2D1-4AB90B770E2C}" presName="compositeNode" presStyleCnt="0">
        <dgm:presLayoutVars>
          <dgm:bulletEnabled val="1"/>
        </dgm:presLayoutVars>
      </dgm:prSet>
      <dgm:spPr/>
    </dgm:pt>
    <dgm:pt modelId="{9F38A857-8D66-4A4A-80F1-2B70B68CEC2A}" type="pres">
      <dgm:prSet presAssocID="{4C3EA381-2B8B-4768-B2D1-4AB90B770E2C}" presName="bgRect" presStyleLbl="alignNode1" presStyleIdx="0" presStyleCnt="3"/>
      <dgm:spPr/>
    </dgm:pt>
    <dgm:pt modelId="{073A6632-660C-485A-8171-7772F8FFDD87}" type="pres">
      <dgm:prSet presAssocID="{0E55380A-8631-4DFE-B900-A0C14B5FEA66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94C2D324-5B7C-45B9-A3A5-C8006B6908E6}" type="pres">
      <dgm:prSet presAssocID="{4C3EA381-2B8B-4768-B2D1-4AB90B770E2C}" presName="nodeRect" presStyleLbl="alignNode1" presStyleIdx="0" presStyleCnt="3">
        <dgm:presLayoutVars>
          <dgm:bulletEnabled val="1"/>
        </dgm:presLayoutVars>
      </dgm:prSet>
      <dgm:spPr/>
    </dgm:pt>
    <dgm:pt modelId="{8410D4ED-20CB-4549-BF95-3FB51B81218C}" type="pres">
      <dgm:prSet presAssocID="{0E55380A-8631-4DFE-B900-A0C14B5FEA66}" presName="sibTrans" presStyleCnt="0"/>
      <dgm:spPr/>
    </dgm:pt>
    <dgm:pt modelId="{D0285964-01BB-4848-B8D4-0FEBD0C81DF2}" type="pres">
      <dgm:prSet presAssocID="{D8D51393-5FE2-4C51-99FB-113E97E70E62}" presName="compositeNode" presStyleCnt="0">
        <dgm:presLayoutVars>
          <dgm:bulletEnabled val="1"/>
        </dgm:presLayoutVars>
      </dgm:prSet>
      <dgm:spPr/>
    </dgm:pt>
    <dgm:pt modelId="{9DDBD8A8-25B3-4FF1-B3C7-60DDD32869E1}" type="pres">
      <dgm:prSet presAssocID="{D8D51393-5FE2-4C51-99FB-113E97E70E62}" presName="bgRect" presStyleLbl="alignNode1" presStyleIdx="1" presStyleCnt="3"/>
      <dgm:spPr/>
    </dgm:pt>
    <dgm:pt modelId="{C507BADF-B5B6-42B8-9CCE-CC9BC5BBB883}" type="pres">
      <dgm:prSet presAssocID="{30C1FDAF-1451-40EC-944F-F921269FBFAD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C9E93BAB-CC6C-4F0B-8A03-08344C45231E}" type="pres">
      <dgm:prSet presAssocID="{D8D51393-5FE2-4C51-99FB-113E97E70E62}" presName="nodeRect" presStyleLbl="alignNode1" presStyleIdx="1" presStyleCnt="3">
        <dgm:presLayoutVars>
          <dgm:bulletEnabled val="1"/>
        </dgm:presLayoutVars>
      </dgm:prSet>
      <dgm:spPr/>
    </dgm:pt>
    <dgm:pt modelId="{1310C8CD-A6B5-4237-9269-EA85E41C0EB0}" type="pres">
      <dgm:prSet presAssocID="{30C1FDAF-1451-40EC-944F-F921269FBFAD}" presName="sibTrans" presStyleCnt="0"/>
      <dgm:spPr/>
    </dgm:pt>
    <dgm:pt modelId="{84843DAD-2A89-43E8-BE21-B75BA3EEE83A}" type="pres">
      <dgm:prSet presAssocID="{3CB6B5D5-07F4-4810-B586-D7C9EFD74323}" presName="compositeNode" presStyleCnt="0">
        <dgm:presLayoutVars>
          <dgm:bulletEnabled val="1"/>
        </dgm:presLayoutVars>
      </dgm:prSet>
      <dgm:spPr/>
    </dgm:pt>
    <dgm:pt modelId="{6CA9D72B-1CC1-4786-A4D5-856176925E0D}" type="pres">
      <dgm:prSet presAssocID="{3CB6B5D5-07F4-4810-B586-D7C9EFD74323}" presName="bgRect" presStyleLbl="alignNode1" presStyleIdx="2" presStyleCnt="3"/>
      <dgm:spPr/>
    </dgm:pt>
    <dgm:pt modelId="{D8C8AB2A-AD09-4E5D-8FE1-C189E1CE6FDA}" type="pres">
      <dgm:prSet presAssocID="{F79E9DC9-C5EA-4665-9E41-A2524CA197CC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2A2152C0-4BA3-41FF-A5CA-AD163B3482F5}" type="pres">
      <dgm:prSet presAssocID="{3CB6B5D5-07F4-4810-B586-D7C9EFD74323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681C912F-9184-49D7-948C-090D5ED68986}" type="presOf" srcId="{2B8DE51D-66DD-4F47-82EE-1F952DF867B0}" destId="{DA09861C-8419-49A3-B49E-3389B68AD78E}" srcOrd="0" destOrd="0" presId="urn:microsoft.com/office/officeart/2016/7/layout/LinearBlockProcessNumbered"/>
    <dgm:cxn modelId="{0A85F030-F275-4099-AC9C-2F11CB23AF07}" srcId="{2B8DE51D-66DD-4F47-82EE-1F952DF867B0}" destId="{4C3EA381-2B8B-4768-B2D1-4AB90B770E2C}" srcOrd="0" destOrd="0" parTransId="{E36A7A99-20C0-4F12-921A-2DA911BDC377}" sibTransId="{0E55380A-8631-4DFE-B900-A0C14B5FEA66}"/>
    <dgm:cxn modelId="{7D008C33-2DE2-419C-92B1-4AEE91935C78}" type="presOf" srcId="{3CB6B5D5-07F4-4810-B586-D7C9EFD74323}" destId="{2A2152C0-4BA3-41FF-A5CA-AD163B3482F5}" srcOrd="1" destOrd="0" presId="urn:microsoft.com/office/officeart/2016/7/layout/LinearBlockProcessNumbered"/>
    <dgm:cxn modelId="{10BBD235-6382-4D49-A622-104B64ECEAA7}" type="presOf" srcId="{3CB6B5D5-07F4-4810-B586-D7C9EFD74323}" destId="{6CA9D72B-1CC1-4786-A4D5-856176925E0D}" srcOrd="0" destOrd="0" presId="urn:microsoft.com/office/officeart/2016/7/layout/LinearBlockProcessNumbered"/>
    <dgm:cxn modelId="{BEF1F849-C74F-491C-A482-ED0407DCA11B}" type="presOf" srcId="{D8D51393-5FE2-4C51-99FB-113E97E70E62}" destId="{C9E93BAB-CC6C-4F0B-8A03-08344C45231E}" srcOrd="1" destOrd="0" presId="urn:microsoft.com/office/officeart/2016/7/layout/LinearBlockProcessNumbered"/>
    <dgm:cxn modelId="{BBC15B6E-531E-43C7-A070-842D3C361092}" type="presOf" srcId="{D8D51393-5FE2-4C51-99FB-113E97E70E62}" destId="{9DDBD8A8-25B3-4FF1-B3C7-60DDD32869E1}" srcOrd="0" destOrd="0" presId="urn:microsoft.com/office/officeart/2016/7/layout/LinearBlockProcessNumbered"/>
    <dgm:cxn modelId="{000AB879-4F9D-4323-A8D2-DB5FC87F3DCF}" type="presOf" srcId="{4C3EA381-2B8B-4768-B2D1-4AB90B770E2C}" destId="{94C2D324-5B7C-45B9-A3A5-C8006B6908E6}" srcOrd="1" destOrd="0" presId="urn:microsoft.com/office/officeart/2016/7/layout/LinearBlockProcessNumbered"/>
    <dgm:cxn modelId="{0EA8898B-2028-41F7-B2D2-EB692C520951}" srcId="{2B8DE51D-66DD-4F47-82EE-1F952DF867B0}" destId="{D8D51393-5FE2-4C51-99FB-113E97E70E62}" srcOrd="1" destOrd="0" parTransId="{54F0ADF9-B00C-4759-8E3C-F8741023FD45}" sibTransId="{30C1FDAF-1451-40EC-944F-F921269FBFAD}"/>
    <dgm:cxn modelId="{B46B1FA1-385B-40F8-93FC-6550EAFDB276}" srcId="{2B8DE51D-66DD-4F47-82EE-1F952DF867B0}" destId="{3CB6B5D5-07F4-4810-B586-D7C9EFD74323}" srcOrd="2" destOrd="0" parTransId="{0A4DBBA6-0945-4C08-854E-151AF177501D}" sibTransId="{F79E9DC9-C5EA-4665-9E41-A2524CA197CC}"/>
    <dgm:cxn modelId="{D1023CAC-044C-47B5-B589-CBDE87CA5EF1}" type="presOf" srcId="{30C1FDAF-1451-40EC-944F-F921269FBFAD}" destId="{C507BADF-B5B6-42B8-9CCE-CC9BC5BBB883}" srcOrd="0" destOrd="0" presId="urn:microsoft.com/office/officeart/2016/7/layout/LinearBlockProcessNumbered"/>
    <dgm:cxn modelId="{7F05CED2-C531-4ED9-957F-7291222649CE}" type="presOf" srcId="{F79E9DC9-C5EA-4665-9E41-A2524CA197CC}" destId="{D8C8AB2A-AD09-4E5D-8FE1-C189E1CE6FDA}" srcOrd="0" destOrd="0" presId="urn:microsoft.com/office/officeart/2016/7/layout/LinearBlockProcessNumbered"/>
    <dgm:cxn modelId="{443C18D4-4772-48B5-862E-014B9C7D7527}" type="presOf" srcId="{4C3EA381-2B8B-4768-B2D1-4AB90B770E2C}" destId="{9F38A857-8D66-4A4A-80F1-2B70B68CEC2A}" srcOrd="0" destOrd="0" presId="urn:microsoft.com/office/officeart/2016/7/layout/LinearBlockProcessNumbered"/>
    <dgm:cxn modelId="{AD4544FD-2284-4F50-86C4-F7E263DE9F8F}" type="presOf" srcId="{0E55380A-8631-4DFE-B900-A0C14B5FEA66}" destId="{073A6632-660C-485A-8171-7772F8FFDD87}" srcOrd="0" destOrd="0" presId="urn:microsoft.com/office/officeart/2016/7/layout/LinearBlockProcessNumbered"/>
    <dgm:cxn modelId="{2E9E86FB-CA5B-43A3-B184-DA4DE4F34CF9}" type="presParOf" srcId="{DA09861C-8419-49A3-B49E-3389B68AD78E}" destId="{33F99825-6E96-4195-87E0-68BC9AAE7DB2}" srcOrd="0" destOrd="0" presId="urn:microsoft.com/office/officeart/2016/7/layout/LinearBlockProcessNumbered"/>
    <dgm:cxn modelId="{F42149A6-CE92-4806-9C60-A70D299A0E33}" type="presParOf" srcId="{33F99825-6E96-4195-87E0-68BC9AAE7DB2}" destId="{9F38A857-8D66-4A4A-80F1-2B70B68CEC2A}" srcOrd="0" destOrd="0" presId="urn:microsoft.com/office/officeart/2016/7/layout/LinearBlockProcessNumbered"/>
    <dgm:cxn modelId="{A33EF680-7EED-4A55-BAAE-AF573DAE4A97}" type="presParOf" srcId="{33F99825-6E96-4195-87E0-68BC9AAE7DB2}" destId="{073A6632-660C-485A-8171-7772F8FFDD87}" srcOrd="1" destOrd="0" presId="urn:microsoft.com/office/officeart/2016/7/layout/LinearBlockProcessNumbered"/>
    <dgm:cxn modelId="{AD31D1B2-5E54-44AF-8062-B63305F0DF0E}" type="presParOf" srcId="{33F99825-6E96-4195-87E0-68BC9AAE7DB2}" destId="{94C2D324-5B7C-45B9-A3A5-C8006B6908E6}" srcOrd="2" destOrd="0" presId="urn:microsoft.com/office/officeart/2016/7/layout/LinearBlockProcessNumbered"/>
    <dgm:cxn modelId="{10C17CB9-3BFA-46F6-BBA0-E4CEB8C1A9C2}" type="presParOf" srcId="{DA09861C-8419-49A3-B49E-3389B68AD78E}" destId="{8410D4ED-20CB-4549-BF95-3FB51B81218C}" srcOrd="1" destOrd="0" presId="urn:microsoft.com/office/officeart/2016/7/layout/LinearBlockProcessNumbered"/>
    <dgm:cxn modelId="{E1C90293-E6F0-46A9-8005-003993B073EC}" type="presParOf" srcId="{DA09861C-8419-49A3-B49E-3389B68AD78E}" destId="{D0285964-01BB-4848-B8D4-0FEBD0C81DF2}" srcOrd="2" destOrd="0" presId="urn:microsoft.com/office/officeart/2016/7/layout/LinearBlockProcessNumbered"/>
    <dgm:cxn modelId="{D18AE6D3-04F8-49E1-B7C4-2664385F891B}" type="presParOf" srcId="{D0285964-01BB-4848-B8D4-0FEBD0C81DF2}" destId="{9DDBD8A8-25B3-4FF1-B3C7-60DDD32869E1}" srcOrd="0" destOrd="0" presId="urn:microsoft.com/office/officeart/2016/7/layout/LinearBlockProcessNumbered"/>
    <dgm:cxn modelId="{01D09D03-E207-4B6F-8A55-D1BD88EA32F8}" type="presParOf" srcId="{D0285964-01BB-4848-B8D4-0FEBD0C81DF2}" destId="{C507BADF-B5B6-42B8-9CCE-CC9BC5BBB883}" srcOrd="1" destOrd="0" presId="urn:microsoft.com/office/officeart/2016/7/layout/LinearBlockProcessNumbered"/>
    <dgm:cxn modelId="{F4BBF8F3-6035-4259-91B7-812C0160F1AA}" type="presParOf" srcId="{D0285964-01BB-4848-B8D4-0FEBD0C81DF2}" destId="{C9E93BAB-CC6C-4F0B-8A03-08344C45231E}" srcOrd="2" destOrd="0" presId="urn:microsoft.com/office/officeart/2016/7/layout/LinearBlockProcessNumbered"/>
    <dgm:cxn modelId="{B34F5828-B275-42CD-9364-179AE7B23314}" type="presParOf" srcId="{DA09861C-8419-49A3-B49E-3389B68AD78E}" destId="{1310C8CD-A6B5-4237-9269-EA85E41C0EB0}" srcOrd="3" destOrd="0" presId="urn:microsoft.com/office/officeart/2016/7/layout/LinearBlockProcessNumbered"/>
    <dgm:cxn modelId="{A7E03511-6D6F-4634-969F-06FB128EA3B6}" type="presParOf" srcId="{DA09861C-8419-49A3-B49E-3389B68AD78E}" destId="{84843DAD-2A89-43E8-BE21-B75BA3EEE83A}" srcOrd="4" destOrd="0" presId="urn:microsoft.com/office/officeart/2016/7/layout/LinearBlockProcessNumbered"/>
    <dgm:cxn modelId="{7DC2C6A8-FEDF-472D-BECB-AAFBC87D88B1}" type="presParOf" srcId="{84843DAD-2A89-43E8-BE21-B75BA3EEE83A}" destId="{6CA9D72B-1CC1-4786-A4D5-856176925E0D}" srcOrd="0" destOrd="0" presId="urn:microsoft.com/office/officeart/2016/7/layout/LinearBlockProcessNumbered"/>
    <dgm:cxn modelId="{D3701AEB-53B5-4838-82C2-16F8F9B65816}" type="presParOf" srcId="{84843DAD-2A89-43E8-BE21-B75BA3EEE83A}" destId="{D8C8AB2A-AD09-4E5D-8FE1-C189E1CE6FDA}" srcOrd="1" destOrd="0" presId="urn:microsoft.com/office/officeart/2016/7/layout/LinearBlockProcessNumbered"/>
    <dgm:cxn modelId="{B26BDF94-D4F3-4443-B0E9-DA018B49CCE4}" type="presParOf" srcId="{84843DAD-2A89-43E8-BE21-B75BA3EEE83A}" destId="{2A2152C0-4BA3-41FF-A5CA-AD163B3482F5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3341EEF-F1C6-4F81-9705-766A6B96833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289373E-2239-4C66-8452-709DB1EE4F19}">
      <dgm:prSet/>
      <dgm:spPr/>
      <dgm:t>
        <a:bodyPr/>
        <a:lstStyle/>
        <a:p>
          <a:r>
            <a:rPr lang="en-GB"/>
            <a:t>Outcome will be a special verdict or not guilty by reason of insanity. </a:t>
          </a:r>
          <a:endParaRPr lang="en-US"/>
        </a:p>
      </dgm:t>
    </dgm:pt>
    <dgm:pt modelId="{AD48DA41-22DB-4461-B935-13258431DFEC}" type="parTrans" cxnId="{EA8E4F40-7B23-4107-91C3-592E0A0E4061}">
      <dgm:prSet/>
      <dgm:spPr/>
      <dgm:t>
        <a:bodyPr/>
        <a:lstStyle/>
        <a:p>
          <a:endParaRPr lang="en-US"/>
        </a:p>
      </dgm:t>
    </dgm:pt>
    <dgm:pt modelId="{21264FFF-4259-4E6F-898D-D45D62569BF9}" type="sibTrans" cxnId="{EA8E4F40-7B23-4107-91C3-592E0A0E4061}">
      <dgm:prSet/>
      <dgm:spPr/>
      <dgm:t>
        <a:bodyPr/>
        <a:lstStyle/>
        <a:p>
          <a:endParaRPr lang="en-US"/>
        </a:p>
      </dgm:t>
    </dgm:pt>
    <dgm:pt modelId="{496BD26E-2AD2-456E-95CD-123FFDE9741B}">
      <dgm:prSet/>
      <dgm:spPr/>
      <dgm:t>
        <a:bodyPr/>
        <a:lstStyle/>
        <a:p>
          <a:r>
            <a:rPr lang="en-GB"/>
            <a:t>Number of sentences governed by the Criminal Procedure (Insanity and unfitness to plead) Act 1991. </a:t>
          </a:r>
          <a:endParaRPr lang="en-US"/>
        </a:p>
      </dgm:t>
    </dgm:pt>
    <dgm:pt modelId="{60DA3464-D7A5-4DF3-8FE2-0523C0F9747C}" type="parTrans" cxnId="{B378A43D-9EC0-4363-947C-9DF34FA0F901}">
      <dgm:prSet/>
      <dgm:spPr/>
      <dgm:t>
        <a:bodyPr/>
        <a:lstStyle/>
        <a:p>
          <a:endParaRPr lang="en-US"/>
        </a:p>
      </dgm:t>
    </dgm:pt>
    <dgm:pt modelId="{AD4EDA82-4891-4A48-80DB-1FB556811CCE}" type="sibTrans" cxnId="{B378A43D-9EC0-4363-947C-9DF34FA0F901}">
      <dgm:prSet/>
      <dgm:spPr/>
      <dgm:t>
        <a:bodyPr/>
        <a:lstStyle/>
        <a:p>
          <a:endParaRPr lang="en-US"/>
        </a:p>
      </dgm:t>
    </dgm:pt>
    <dgm:pt modelId="{6289F594-50F9-4D95-B8E9-2A8BC60C5D0F}">
      <dgm:prSet/>
      <dgm:spPr/>
      <dgm:t>
        <a:bodyPr/>
        <a:lstStyle/>
        <a:p>
          <a:r>
            <a:rPr lang="en-GB"/>
            <a:t>1. Hospital Order </a:t>
          </a:r>
          <a:endParaRPr lang="en-US"/>
        </a:p>
      </dgm:t>
    </dgm:pt>
    <dgm:pt modelId="{168AAE8B-3982-4ECE-BA76-D1B9C8E80951}" type="parTrans" cxnId="{879B810B-F268-4B75-8595-87D00E98EEBC}">
      <dgm:prSet/>
      <dgm:spPr/>
      <dgm:t>
        <a:bodyPr/>
        <a:lstStyle/>
        <a:p>
          <a:endParaRPr lang="en-US"/>
        </a:p>
      </dgm:t>
    </dgm:pt>
    <dgm:pt modelId="{5AEC4F65-905F-4C6D-BD96-7CA890282744}" type="sibTrans" cxnId="{879B810B-F268-4B75-8595-87D00E98EEBC}">
      <dgm:prSet/>
      <dgm:spPr/>
      <dgm:t>
        <a:bodyPr/>
        <a:lstStyle/>
        <a:p>
          <a:endParaRPr lang="en-US"/>
        </a:p>
      </dgm:t>
    </dgm:pt>
    <dgm:pt modelId="{1F36A194-6770-4EAF-B1AA-ED012640FBCB}">
      <dgm:prSet/>
      <dgm:spPr/>
      <dgm:t>
        <a:bodyPr/>
        <a:lstStyle/>
        <a:p>
          <a:r>
            <a:rPr lang="en-GB"/>
            <a:t>2. Supervision Order. </a:t>
          </a:r>
          <a:endParaRPr lang="en-US"/>
        </a:p>
      </dgm:t>
    </dgm:pt>
    <dgm:pt modelId="{60BB90D7-1CB7-40DC-8598-BFEC04872600}" type="parTrans" cxnId="{BF74D622-BBD4-4D26-95E2-A13472C98D40}">
      <dgm:prSet/>
      <dgm:spPr/>
      <dgm:t>
        <a:bodyPr/>
        <a:lstStyle/>
        <a:p>
          <a:endParaRPr lang="en-US"/>
        </a:p>
      </dgm:t>
    </dgm:pt>
    <dgm:pt modelId="{2B2507A6-0099-4686-9D3D-4B876C1E9A2A}" type="sibTrans" cxnId="{BF74D622-BBD4-4D26-95E2-A13472C98D40}">
      <dgm:prSet/>
      <dgm:spPr/>
      <dgm:t>
        <a:bodyPr/>
        <a:lstStyle/>
        <a:p>
          <a:endParaRPr lang="en-US"/>
        </a:p>
      </dgm:t>
    </dgm:pt>
    <dgm:pt modelId="{45BCC327-435A-47F2-B4FB-0DC623820243}">
      <dgm:prSet/>
      <dgm:spPr/>
      <dgm:t>
        <a:bodyPr/>
        <a:lstStyle/>
        <a:p>
          <a:r>
            <a:rPr lang="en-GB"/>
            <a:t>3. Absolute discharge.</a:t>
          </a:r>
          <a:endParaRPr lang="en-US"/>
        </a:p>
      </dgm:t>
    </dgm:pt>
    <dgm:pt modelId="{CC25FDEA-16F4-4C7B-8E82-EEC6ACC457C7}" type="parTrans" cxnId="{6B3C10C4-C09C-4389-9BC4-01DCA1249ECF}">
      <dgm:prSet/>
      <dgm:spPr/>
      <dgm:t>
        <a:bodyPr/>
        <a:lstStyle/>
        <a:p>
          <a:endParaRPr lang="en-US"/>
        </a:p>
      </dgm:t>
    </dgm:pt>
    <dgm:pt modelId="{68033C45-B0D9-4783-B732-CFE54BAC8027}" type="sibTrans" cxnId="{6B3C10C4-C09C-4389-9BC4-01DCA1249ECF}">
      <dgm:prSet/>
      <dgm:spPr/>
      <dgm:t>
        <a:bodyPr/>
        <a:lstStyle/>
        <a:p>
          <a:endParaRPr lang="en-US"/>
        </a:p>
      </dgm:t>
    </dgm:pt>
    <dgm:pt modelId="{ADB98C83-4285-4A0F-A6D8-7478B5FD53E9}" type="pres">
      <dgm:prSet presAssocID="{53341EEF-F1C6-4F81-9705-766A6B968337}" presName="linear" presStyleCnt="0">
        <dgm:presLayoutVars>
          <dgm:animLvl val="lvl"/>
          <dgm:resizeHandles val="exact"/>
        </dgm:presLayoutVars>
      </dgm:prSet>
      <dgm:spPr/>
    </dgm:pt>
    <dgm:pt modelId="{5B98EFF4-76CF-4C35-94A3-E012A31F3F11}" type="pres">
      <dgm:prSet presAssocID="{0289373E-2239-4C66-8452-709DB1EE4F1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C1964CE-E4D5-4062-8038-E7ED3F71A763}" type="pres">
      <dgm:prSet presAssocID="{21264FFF-4259-4E6F-898D-D45D62569BF9}" presName="spacer" presStyleCnt="0"/>
      <dgm:spPr/>
    </dgm:pt>
    <dgm:pt modelId="{22D7C494-D1D2-4F35-967B-F1C0811B8542}" type="pres">
      <dgm:prSet presAssocID="{496BD26E-2AD2-456E-95CD-123FFDE9741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664B1B9-AE34-4661-AB8E-419E34E2AE6A}" type="pres">
      <dgm:prSet presAssocID="{AD4EDA82-4891-4A48-80DB-1FB556811CCE}" presName="spacer" presStyleCnt="0"/>
      <dgm:spPr/>
    </dgm:pt>
    <dgm:pt modelId="{7228D722-8CC3-4393-BBBC-35E382CD3A3E}" type="pres">
      <dgm:prSet presAssocID="{6289F594-50F9-4D95-B8E9-2A8BC60C5D0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A625FE0-E33D-4A21-A2DB-950DA46E7EF6}" type="pres">
      <dgm:prSet presAssocID="{5AEC4F65-905F-4C6D-BD96-7CA890282744}" presName="spacer" presStyleCnt="0"/>
      <dgm:spPr/>
    </dgm:pt>
    <dgm:pt modelId="{CC64A790-F25A-462C-84B7-DE67ED11470D}" type="pres">
      <dgm:prSet presAssocID="{1F36A194-6770-4EAF-B1AA-ED012640FBC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37701DB-36F4-400E-9E66-25B3B3B552DE}" type="pres">
      <dgm:prSet presAssocID="{2B2507A6-0099-4686-9D3D-4B876C1E9A2A}" presName="spacer" presStyleCnt="0"/>
      <dgm:spPr/>
    </dgm:pt>
    <dgm:pt modelId="{47958B2D-8283-4B25-9B3F-FF8D28E7E78F}" type="pres">
      <dgm:prSet presAssocID="{45BCC327-435A-47F2-B4FB-0DC62382024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79B810B-F268-4B75-8595-87D00E98EEBC}" srcId="{53341EEF-F1C6-4F81-9705-766A6B968337}" destId="{6289F594-50F9-4D95-B8E9-2A8BC60C5D0F}" srcOrd="2" destOrd="0" parTransId="{168AAE8B-3982-4ECE-BA76-D1B9C8E80951}" sibTransId="{5AEC4F65-905F-4C6D-BD96-7CA890282744}"/>
    <dgm:cxn modelId="{B9876E17-E0AD-42E1-946A-25D788577421}" type="presOf" srcId="{53341EEF-F1C6-4F81-9705-766A6B968337}" destId="{ADB98C83-4285-4A0F-A6D8-7478B5FD53E9}" srcOrd="0" destOrd="0" presId="urn:microsoft.com/office/officeart/2005/8/layout/vList2"/>
    <dgm:cxn modelId="{6F72881C-C220-442A-9A58-BD69BE516B5C}" type="presOf" srcId="{0289373E-2239-4C66-8452-709DB1EE4F19}" destId="{5B98EFF4-76CF-4C35-94A3-E012A31F3F11}" srcOrd="0" destOrd="0" presId="urn:microsoft.com/office/officeart/2005/8/layout/vList2"/>
    <dgm:cxn modelId="{BF74D622-BBD4-4D26-95E2-A13472C98D40}" srcId="{53341EEF-F1C6-4F81-9705-766A6B968337}" destId="{1F36A194-6770-4EAF-B1AA-ED012640FBCB}" srcOrd="3" destOrd="0" parTransId="{60BB90D7-1CB7-40DC-8598-BFEC04872600}" sibTransId="{2B2507A6-0099-4686-9D3D-4B876C1E9A2A}"/>
    <dgm:cxn modelId="{B378A43D-9EC0-4363-947C-9DF34FA0F901}" srcId="{53341EEF-F1C6-4F81-9705-766A6B968337}" destId="{496BD26E-2AD2-456E-95CD-123FFDE9741B}" srcOrd="1" destOrd="0" parTransId="{60DA3464-D7A5-4DF3-8FE2-0523C0F9747C}" sibTransId="{AD4EDA82-4891-4A48-80DB-1FB556811CCE}"/>
    <dgm:cxn modelId="{EA8E4F40-7B23-4107-91C3-592E0A0E4061}" srcId="{53341EEF-F1C6-4F81-9705-766A6B968337}" destId="{0289373E-2239-4C66-8452-709DB1EE4F19}" srcOrd="0" destOrd="0" parTransId="{AD48DA41-22DB-4461-B935-13258431DFEC}" sibTransId="{21264FFF-4259-4E6F-898D-D45D62569BF9}"/>
    <dgm:cxn modelId="{A9FA6F68-2232-44D1-8867-632669FFD656}" type="presOf" srcId="{496BD26E-2AD2-456E-95CD-123FFDE9741B}" destId="{22D7C494-D1D2-4F35-967B-F1C0811B8542}" srcOrd="0" destOrd="0" presId="urn:microsoft.com/office/officeart/2005/8/layout/vList2"/>
    <dgm:cxn modelId="{398B158A-6C60-44AC-887F-E10E311641DB}" type="presOf" srcId="{45BCC327-435A-47F2-B4FB-0DC623820243}" destId="{47958B2D-8283-4B25-9B3F-FF8D28E7E78F}" srcOrd="0" destOrd="0" presId="urn:microsoft.com/office/officeart/2005/8/layout/vList2"/>
    <dgm:cxn modelId="{CCF622B3-7605-4378-B01E-3ED7C1D9D168}" type="presOf" srcId="{1F36A194-6770-4EAF-B1AA-ED012640FBCB}" destId="{CC64A790-F25A-462C-84B7-DE67ED11470D}" srcOrd="0" destOrd="0" presId="urn:microsoft.com/office/officeart/2005/8/layout/vList2"/>
    <dgm:cxn modelId="{6B3C10C4-C09C-4389-9BC4-01DCA1249ECF}" srcId="{53341EEF-F1C6-4F81-9705-766A6B968337}" destId="{45BCC327-435A-47F2-B4FB-0DC623820243}" srcOrd="4" destOrd="0" parTransId="{CC25FDEA-16F4-4C7B-8E82-EEC6ACC457C7}" sibTransId="{68033C45-B0D9-4783-B732-CFE54BAC8027}"/>
    <dgm:cxn modelId="{9FE4D2CD-0BC8-4C72-914A-221E2FE0BE4A}" type="presOf" srcId="{6289F594-50F9-4D95-B8E9-2A8BC60C5D0F}" destId="{7228D722-8CC3-4393-BBBC-35E382CD3A3E}" srcOrd="0" destOrd="0" presId="urn:microsoft.com/office/officeart/2005/8/layout/vList2"/>
    <dgm:cxn modelId="{6FAAC1ED-CFD6-4047-9F2D-AF0F9C69BB08}" type="presParOf" srcId="{ADB98C83-4285-4A0F-A6D8-7478B5FD53E9}" destId="{5B98EFF4-76CF-4C35-94A3-E012A31F3F11}" srcOrd="0" destOrd="0" presId="urn:microsoft.com/office/officeart/2005/8/layout/vList2"/>
    <dgm:cxn modelId="{64F37108-6328-435B-86B5-35E44850A19A}" type="presParOf" srcId="{ADB98C83-4285-4A0F-A6D8-7478B5FD53E9}" destId="{6C1964CE-E4D5-4062-8038-E7ED3F71A763}" srcOrd="1" destOrd="0" presId="urn:microsoft.com/office/officeart/2005/8/layout/vList2"/>
    <dgm:cxn modelId="{69C9CAC8-791F-4BDF-8E31-C9C1EA9D0B0E}" type="presParOf" srcId="{ADB98C83-4285-4A0F-A6D8-7478B5FD53E9}" destId="{22D7C494-D1D2-4F35-967B-F1C0811B8542}" srcOrd="2" destOrd="0" presId="urn:microsoft.com/office/officeart/2005/8/layout/vList2"/>
    <dgm:cxn modelId="{A8AC22CD-1D6C-47ED-874E-0CB479FDDF07}" type="presParOf" srcId="{ADB98C83-4285-4A0F-A6D8-7478B5FD53E9}" destId="{8664B1B9-AE34-4661-AB8E-419E34E2AE6A}" srcOrd="3" destOrd="0" presId="urn:microsoft.com/office/officeart/2005/8/layout/vList2"/>
    <dgm:cxn modelId="{A6DEEDB6-D749-467A-B7BE-31325C695634}" type="presParOf" srcId="{ADB98C83-4285-4A0F-A6D8-7478B5FD53E9}" destId="{7228D722-8CC3-4393-BBBC-35E382CD3A3E}" srcOrd="4" destOrd="0" presId="urn:microsoft.com/office/officeart/2005/8/layout/vList2"/>
    <dgm:cxn modelId="{D22E627B-1C1B-43DB-96AD-3685565DF71A}" type="presParOf" srcId="{ADB98C83-4285-4A0F-A6D8-7478B5FD53E9}" destId="{1A625FE0-E33D-4A21-A2DB-950DA46E7EF6}" srcOrd="5" destOrd="0" presId="urn:microsoft.com/office/officeart/2005/8/layout/vList2"/>
    <dgm:cxn modelId="{927AB9F5-A7BC-40AF-9C49-104DED3AC6B7}" type="presParOf" srcId="{ADB98C83-4285-4A0F-A6D8-7478B5FD53E9}" destId="{CC64A790-F25A-462C-84B7-DE67ED11470D}" srcOrd="6" destOrd="0" presId="urn:microsoft.com/office/officeart/2005/8/layout/vList2"/>
    <dgm:cxn modelId="{24552A1D-1DC0-4A4D-A54D-39E50E66B046}" type="presParOf" srcId="{ADB98C83-4285-4A0F-A6D8-7478B5FD53E9}" destId="{A37701DB-36F4-400E-9E66-25B3B3B552DE}" srcOrd="7" destOrd="0" presId="urn:microsoft.com/office/officeart/2005/8/layout/vList2"/>
    <dgm:cxn modelId="{CCCCC97D-FEBB-453F-B109-33A9E95DF122}" type="presParOf" srcId="{ADB98C83-4285-4A0F-A6D8-7478B5FD53E9}" destId="{47958B2D-8283-4B25-9B3F-FF8D28E7E78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BE800A8-DAD8-4AE2-B652-9E5A476D7D2C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78F92D6-8961-4297-B84E-5A5E38200B8D}">
      <dgm:prSet/>
      <dgm:spPr/>
      <dgm:t>
        <a:bodyPr/>
        <a:lstStyle/>
        <a:p>
          <a:r>
            <a:rPr lang="en-GB"/>
            <a:t>Creates the test for insanity; </a:t>
          </a:r>
          <a:endParaRPr lang="en-US"/>
        </a:p>
      </dgm:t>
    </dgm:pt>
    <dgm:pt modelId="{CD404019-0681-493B-9F57-633F08E00775}" type="parTrans" cxnId="{26A48EEE-86A8-4AE8-9574-90815CC26063}">
      <dgm:prSet/>
      <dgm:spPr/>
      <dgm:t>
        <a:bodyPr/>
        <a:lstStyle/>
        <a:p>
          <a:endParaRPr lang="en-US"/>
        </a:p>
      </dgm:t>
    </dgm:pt>
    <dgm:pt modelId="{7B415CB4-AD47-481D-93D8-3333CBB37435}" type="sibTrans" cxnId="{26A48EEE-86A8-4AE8-9574-90815CC26063}">
      <dgm:prSet/>
      <dgm:spPr/>
      <dgm:t>
        <a:bodyPr/>
        <a:lstStyle/>
        <a:p>
          <a:endParaRPr lang="en-US"/>
        </a:p>
      </dgm:t>
    </dgm:pt>
    <dgm:pt modelId="{57609466-2E0F-4E9D-9928-79820AADFE2E}">
      <dgm:prSet/>
      <dgm:spPr/>
      <dgm:t>
        <a:bodyPr/>
        <a:lstStyle/>
        <a:p>
          <a:r>
            <a:rPr lang="en-GB"/>
            <a:t>1. Defect of reasoning. </a:t>
          </a:r>
          <a:endParaRPr lang="en-US"/>
        </a:p>
      </dgm:t>
    </dgm:pt>
    <dgm:pt modelId="{27BB26BA-0D39-4A63-8A20-04769029D83E}" type="parTrans" cxnId="{8669DFCB-6E6A-411C-B73C-BB993E60A3A2}">
      <dgm:prSet/>
      <dgm:spPr/>
      <dgm:t>
        <a:bodyPr/>
        <a:lstStyle/>
        <a:p>
          <a:endParaRPr lang="en-US"/>
        </a:p>
      </dgm:t>
    </dgm:pt>
    <dgm:pt modelId="{4583B22E-3562-4DE0-8F7A-54490A2CF762}" type="sibTrans" cxnId="{8669DFCB-6E6A-411C-B73C-BB993E60A3A2}">
      <dgm:prSet/>
      <dgm:spPr/>
      <dgm:t>
        <a:bodyPr/>
        <a:lstStyle/>
        <a:p>
          <a:endParaRPr lang="en-US"/>
        </a:p>
      </dgm:t>
    </dgm:pt>
    <dgm:pt modelId="{402800F6-F515-4430-8F35-2179FDBF0EE1}">
      <dgm:prSet/>
      <dgm:spPr/>
      <dgm:t>
        <a:bodyPr/>
        <a:lstStyle/>
        <a:p>
          <a:r>
            <a:rPr lang="en-GB"/>
            <a:t>2. Arising from a disease of the mind. </a:t>
          </a:r>
          <a:endParaRPr lang="en-US"/>
        </a:p>
      </dgm:t>
    </dgm:pt>
    <dgm:pt modelId="{498F41FD-E686-438B-BF8F-8471B3CA078F}" type="parTrans" cxnId="{C6D6DF70-0176-4384-8841-E6F7F020BA8F}">
      <dgm:prSet/>
      <dgm:spPr/>
      <dgm:t>
        <a:bodyPr/>
        <a:lstStyle/>
        <a:p>
          <a:endParaRPr lang="en-US"/>
        </a:p>
      </dgm:t>
    </dgm:pt>
    <dgm:pt modelId="{939935E4-35EA-4E3C-8E73-A776AC83C3A2}" type="sibTrans" cxnId="{C6D6DF70-0176-4384-8841-E6F7F020BA8F}">
      <dgm:prSet/>
      <dgm:spPr/>
      <dgm:t>
        <a:bodyPr/>
        <a:lstStyle/>
        <a:p>
          <a:endParaRPr lang="en-US"/>
        </a:p>
      </dgm:t>
    </dgm:pt>
    <dgm:pt modelId="{AA7CFFFC-1C58-4689-884B-3E430BE2F942}">
      <dgm:prSet/>
      <dgm:spPr/>
      <dgm:t>
        <a:bodyPr/>
        <a:lstStyle/>
        <a:p>
          <a:r>
            <a:rPr lang="en-GB"/>
            <a:t>3. Defendant did not know the nature and quality of their actions or if they did know, that they did not know what he was doing was wrong. </a:t>
          </a:r>
          <a:endParaRPr lang="en-US"/>
        </a:p>
      </dgm:t>
    </dgm:pt>
    <dgm:pt modelId="{62926C2D-B9A5-4C69-B7C8-5FE120CD49B9}" type="parTrans" cxnId="{6A7499BF-935E-450D-A86D-FC4203D83646}">
      <dgm:prSet/>
      <dgm:spPr/>
      <dgm:t>
        <a:bodyPr/>
        <a:lstStyle/>
        <a:p>
          <a:endParaRPr lang="en-US"/>
        </a:p>
      </dgm:t>
    </dgm:pt>
    <dgm:pt modelId="{A99E4DA0-3CAC-41D2-901D-0373DB9F33B8}" type="sibTrans" cxnId="{6A7499BF-935E-450D-A86D-FC4203D83646}">
      <dgm:prSet/>
      <dgm:spPr/>
      <dgm:t>
        <a:bodyPr/>
        <a:lstStyle/>
        <a:p>
          <a:endParaRPr lang="en-US"/>
        </a:p>
      </dgm:t>
    </dgm:pt>
    <dgm:pt modelId="{ABC07621-DA6A-468A-9822-85A0C71C7F50}" type="pres">
      <dgm:prSet presAssocID="{0BE800A8-DAD8-4AE2-B652-9E5A476D7D2C}" presName="vert0" presStyleCnt="0">
        <dgm:presLayoutVars>
          <dgm:dir/>
          <dgm:animOne val="branch"/>
          <dgm:animLvl val="lvl"/>
        </dgm:presLayoutVars>
      </dgm:prSet>
      <dgm:spPr/>
    </dgm:pt>
    <dgm:pt modelId="{1239F1E5-3101-4CE0-B33B-F0A67E645785}" type="pres">
      <dgm:prSet presAssocID="{478F92D6-8961-4297-B84E-5A5E38200B8D}" presName="thickLine" presStyleLbl="alignNode1" presStyleIdx="0" presStyleCnt="4"/>
      <dgm:spPr/>
    </dgm:pt>
    <dgm:pt modelId="{931E68AC-9B08-4BD9-9627-99410A032009}" type="pres">
      <dgm:prSet presAssocID="{478F92D6-8961-4297-B84E-5A5E38200B8D}" presName="horz1" presStyleCnt="0"/>
      <dgm:spPr/>
    </dgm:pt>
    <dgm:pt modelId="{0203D05A-3BA3-4434-8047-9572FD614D20}" type="pres">
      <dgm:prSet presAssocID="{478F92D6-8961-4297-B84E-5A5E38200B8D}" presName="tx1" presStyleLbl="revTx" presStyleIdx="0" presStyleCnt="4"/>
      <dgm:spPr/>
    </dgm:pt>
    <dgm:pt modelId="{180A5C8E-F63B-4F28-ADC9-08C67F3433C5}" type="pres">
      <dgm:prSet presAssocID="{478F92D6-8961-4297-B84E-5A5E38200B8D}" presName="vert1" presStyleCnt="0"/>
      <dgm:spPr/>
    </dgm:pt>
    <dgm:pt modelId="{567D05EB-5EA5-4F11-A2B2-89164AE3E1A9}" type="pres">
      <dgm:prSet presAssocID="{57609466-2E0F-4E9D-9928-79820AADFE2E}" presName="thickLine" presStyleLbl="alignNode1" presStyleIdx="1" presStyleCnt="4"/>
      <dgm:spPr/>
    </dgm:pt>
    <dgm:pt modelId="{964B2384-73A4-4818-8D6A-A4FD368442ED}" type="pres">
      <dgm:prSet presAssocID="{57609466-2E0F-4E9D-9928-79820AADFE2E}" presName="horz1" presStyleCnt="0"/>
      <dgm:spPr/>
    </dgm:pt>
    <dgm:pt modelId="{490F92D2-88F1-4099-AFC1-8BA2C90F3E9E}" type="pres">
      <dgm:prSet presAssocID="{57609466-2E0F-4E9D-9928-79820AADFE2E}" presName="tx1" presStyleLbl="revTx" presStyleIdx="1" presStyleCnt="4"/>
      <dgm:spPr/>
    </dgm:pt>
    <dgm:pt modelId="{26DB936A-4D5B-478A-B0ED-6AA99A56D92D}" type="pres">
      <dgm:prSet presAssocID="{57609466-2E0F-4E9D-9928-79820AADFE2E}" presName="vert1" presStyleCnt="0"/>
      <dgm:spPr/>
    </dgm:pt>
    <dgm:pt modelId="{AAE6662D-33CF-4493-A020-A1D4C3967B03}" type="pres">
      <dgm:prSet presAssocID="{402800F6-F515-4430-8F35-2179FDBF0EE1}" presName="thickLine" presStyleLbl="alignNode1" presStyleIdx="2" presStyleCnt="4"/>
      <dgm:spPr/>
    </dgm:pt>
    <dgm:pt modelId="{DE130AEF-A7F0-4CDA-9017-F4DDFB9D93D1}" type="pres">
      <dgm:prSet presAssocID="{402800F6-F515-4430-8F35-2179FDBF0EE1}" presName="horz1" presStyleCnt="0"/>
      <dgm:spPr/>
    </dgm:pt>
    <dgm:pt modelId="{9B359DA1-0B8C-46E9-96DB-8FB11B9F9F31}" type="pres">
      <dgm:prSet presAssocID="{402800F6-F515-4430-8F35-2179FDBF0EE1}" presName="tx1" presStyleLbl="revTx" presStyleIdx="2" presStyleCnt="4"/>
      <dgm:spPr/>
    </dgm:pt>
    <dgm:pt modelId="{FD45568B-BA76-4252-8ADE-AC929E980E34}" type="pres">
      <dgm:prSet presAssocID="{402800F6-F515-4430-8F35-2179FDBF0EE1}" presName="vert1" presStyleCnt="0"/>
      <dgm:spPr/>
    </dgm:pt>
    <dgm:pt modelId="{2E7E6940-B5AA-4D95-9DB3-13A800C96889}" type="pres">
      <dgm:prSet presAssocID="{AA7CFFFC-1C58-4689-884B-3E430BE2F942}" presName="thickLine" presStyleLbl="alignNode1" presStyleIdx="3" presStyleCnt="4"/>
      <dgm:spPr/>
    </dgm:pt>
    <dgm:pt modelId="{52770FA7-BB32-4ABD-A25A-662341008B62}" type="pres">
      <dgm:prSet presAssocID="{AA7CFFFC-1C58-4689-884B-3E430BE2F942}" presName="horz1" presStyleCnt="0"/>
      <dgm:spPr/>
    </dgm:pt>
    <dgm:pt modelId="{BD747009-CED1-4380-A6F9-CA272B104AD8}" type="pres">
      <dgm:prSet presAssocID="{AA7CFFFC-1C58-4689-884B-3E430BE2F942}" presName="tx1" presStyleLbl="revTx" presStyleIdx="3" presStyleCnt="4"/>
      <dgm:spPr/>
    </dgm:pt>
    <dgm:pt modelId="{E053139A-8212-4454-83C2-E06B15CB09D8}" type="pres">
      <dgm:prSet presAssocID="{AA7CFFFC-1C58-4689-884B-3E430BE2F942}" presName="vert1" presStyleCnt="0"/>
      <dgm:spPr/>
    </dgm:pt>
  </dgm:ptLst>
  <dgm:cxnLst>
    <dgm:cxn modelId="{2B4D0109-64EF-4A38-8063-C02D43A1C49E}" type="presOf" srcId="{478F92D6-8961-4297-B84E-5A5E38200B8D}" destId="{0203D05A-3BA3-4434-8047-9572FD614D20}" srcOrd="0" destOrd="0" presId="urn:microsoft.com/office/officeart/2008/layout/LinedList"/>
    <dgm:cxn modelId="{C6D6DF70-0176-4384-8841-E6F7F020BA8F}" srcId="{0BE800A8-DAD8-4AE2-B652-9E5A476D7D2C}" destId="{402800F6-F515-4430-8F35-2179FDBF0EE1}" srcOrd="2" destOrd="0" parTransId="{498F41FD-E686-438B-BF8F-8471B3CA078F}" sibTransId="{939935E4-35EA-4E3C-8E73-A776AC83C3A2}"/>
    <dgm:cxn modelId="{08BA3952-F229-4B16-8873-5751D308F006}" type="presOf" srcId="{57609466-2E0F-4E9D-9928-79820AADFE2E}" destId="{490F92D2-88F1-4099-AFC1-8BA2C90F3E9E}" srcOrd="0" destOrd="0" presId="urn:microsoft.com/office/officeart/2008/layout/LinedList"/>
    <dgm:cxn modelId="{F5701EB8-8DEE-4B00-8D69-FD16D0364ADF}" type="presOf" srcId="{0BE800A8-DAD8-4AE2-B652-9E5A476D7D2C}" destId="{ABC07621-DA6A-468A-9822-85A0C71C7F50}" srcOrd="0" destOrd="0" presId="urn:microsoft.com/office/officeart/2008/layout/LinedList"/>
    <dgm:cxn modelId="{568CB0B9-11D1-4AF2-A161-B9111F3F2E78}" type="presOf" srcId="{AA7CFFFC-1C58-4689-884B-3E430BE2F942}" destId="{BD747009-CED1-4380-A6F9-CA272B104AD8}" srcOrd="0" destOrd="0" presId="urn:microsoft.com/office/officeart/2008/layout/LinedList"/>
    <dgm:cxn modelId="{6A7499BF-935E-450D-A86D-FC4203D83646}" srcId="{0BE800A8-DAD8-4AE2-B652-9E5A476D7D2C}" destId="{AA7CFFFC-1C58-4689-884B-3E430BE2F942}" srcOrd="3" destOrd="0" parTransId="{62926C2D-B9A5-4C69-B7C8-5FE120CD49B9}" sibTransId="{A99E4DA0-3CAC-41D2-901D-0373DB9F33B8}"/>
    <dgm:cxn modelId="{FE3B68C3-29D3-42D2-AA30-A6C9B0879593}" type="presOf" srcId="{402800F6-F515-4430-8F35-2179FDBF0EE1}" destId="{9B359DA1-0B8C-46E9-96DB-8FB11B9F9F31}" srcOrd="0" destOrd="0" presId="urn:microsoft.com/office/officeart/2008/layout/LinedList"/>
    <dgm:cxn modelId="{8669DFCB-6E6A-411C-B73C-BB993E60A3A2}" srcId="{0BE800A8-DAD8-4AE2-B652-9E5A476D7D2C}" destId="{57609466-2E0F-4E9D-9928-79820AADFE2E}" srcOrd="1" destOrd="0" parTransId="{27BB26BA-0D39-4A63-8A20-04769029D83E}" sibTransId="{4583B22E-3562-4DE0-8F7A-54490A2CF762}"/>
    <dgm:cxn modelId="{26A48EEE-86A8-4AE8-9574-90815CC26063}" srcId="{0BE800A8-DAD8-4AE2-B652-9E5A476D7D2C}" destId="{478F92D6-8961-4297-B84E-5A5E38200B8D}" srcOrd="0" destOrd="0" parTransId="{CD404019-0681-493B-9F57-633F08E00775}" sibTransId="{7B415CB4-AD47-481D-93D8-3333CBB37435}"/>
    <dgm:cxn modelId="{A6353A7D-6ADE-4CD2-9B80-441FB4F49ED5}" type="presParOf" srcId="{ABC07621-DA6A-468A-9822-85A0C71C7F50}" destId="{1239F1E5-3101-4CE0-B33B-F0A67E645785}" srcOrd="0" destOrd="0" presId="urn:microsoft.com/office/officeart/2008/layout/LinedList"/>
    <dgm:cxn modelId="{6D2DF772-5614-4485-8CD5-2BA925199E69}" type="presParOf" srcId="{ABC07621-DA6A-468A-9822-85A0C71C7F50}" destId="{931E68AC-9B08-4BD9-9627-99410A032009}" srcOrd="1" destOrd="0" presId="urn:microsoft.com/office/officeart/2008/layout/LinedList"/>
    <dgm:cxn modelId="{E051B179-58D3-4217-9A3B-2CE95761C367}" type="presParOf" srcId="{931E68AC-9B08-4BD9-9627-99410A032009}" destId="{0203D05A-3BA3-4434-8047-9572FD614D20}" srcOrd="0" destOrd="0" presId="urn:microsoft.com/office/officeart/2008/layout/LinedList"/>
    <dgm:cxn modelId="{E95B2B93-8D44-4937-A270-BEA82118A7D3}" type="presParOf" srcId="{931E68AC-9B08-4BD9-9627-99410A032009}" destId="{180A5C8E-F63B-4F28-ADC9-08C67F3433C5}" srcOrd="1" destOrd="0" presId="urn:microsoft.com/office/officeart/2008/layout/LinedList"/>
    <dgm:cxn modelId="{A5CEEB61-8F2A-4C5B-9405-73D24C0FE93F}" type="presParOf" srcId="{ABC07621-DA6A-468A-9822-85A0C71C7F50}" destId="{567D05EB-5EA5-4F11-A2B2-89164AE3E1A9}" srcOrd="2" destOrd="0" presId="urn:microsoft.com/office/officeart/2008/layout/LinedList"/>
    <dgm:cxn modelId="{D3E7DBC7-2C46-4294-AFCB-0E2068491EDC}" type="presParOf" srcId="{ABC07621-DA6A-468A-9822-85A0C71C7F50}" destId="{964B2384-73A4-4818-8D6A-A4FD368442ED}" srcOrd="3" destOrd="0" presId="urn:microsoft.com/office/officeart/2008/layout/LinedList"/>
    <dgm:cxn modelId="{3265D5C9-A1B2-4AFB-88F0-1301FF0D5C14}" type="presParOf" srcId="{964B2384-73A4-4818-8D6A-A4FD368442ED}" destId="{490F92D2-88F1-4099-AFC1-8BA2C90F3E9E}" srcOrd="0" destOrd="0" presId="urn:microsoft.com/office/officeart/2008/layout/LinedList"/>
    <dgm:cxn modelId="{AE555748-29B4-4C5A-BEBF-798E258A0ACB}" type="presParOf" srcId="{964B2384-73A4-4818-8D6A-A4FD368442ED}" destId="{26DB936A-4D5B-478A-B0ED-6AA99A56D92D}" srcOrd="1" destOrd="0" presId="urn:microsoft.com/office/officeart/2008/layout/LinedList"/>
    <dgm:cxn modelId="{C567752B-A27B-4965-9544-737770883116}" type="presParOf" srcId="{ABC07621-DA6A-468A-9822-85A0C71C7F50}" destId="{AAE6662D-33CF-4493-A020-A1D4C3967B03}" srcOrd="4" destOrd="0" presId="urn:microsoft.com/office/officeart/2008/layout/LinedList"/>
    <dgm:cxn modelId="{4BE36A77-231F-4164-A438-A81139405F1C}" type="presParOf" srcId="{ABC07621-DA6A-468A-9822-85A0C71C7F50}" destId="{DE130AEF-A7F0-4CDA-9017-F4DDFB9D93D1}" srcOrd="5" destOrd="0" presId="urn:microsoft.com/office/officeart/2008/layout/LinedList"/>
    <dgm:cxn modelId="{4AF52E28-F003-4204-8550-2A08807811C7}" type="presParOf" srcId="{DE130AEF-A7F0-4CDA-9017-F4DDFB9D93D1}" destId="{9B359DA1-0B8C-46E9-96DB-8FB11B9F9F31}" srcOrd="0" destOrd="0" presId="urn:microsoft.com/office/officeart/2008/layout/LinedList"/>
    <dgm:cxn modelId="{AAAA2D15-F55F-409B-8898-E7C63809F2A5}" type="presParOf" srcId="{DE130AEF-A7F0-4CDA-9017-F4DDFB9D93D1}" destId="{FD45568B-BA76-4252-8ADE-AC929E980E34}" srcOrd="1" destOrd="0" presId="urn:microsoft.com/office/officeart/2008/layout/LinedList"/>
    <dgm:cxn modelId="{E808D5F6-AE66-4702-BE81-CADF255384C9}" type="presParOf" srcId="{ABC07621-DA6A-468A-9822-85A0C71C7F50}" destId="{2E7E6940-B5AA-4D95-9DB3-13A800C96889}" srcOrd="6" destOrd="0" presId="urn:microsoft.com/office/officeart/2008/layout/LinedList"/>
    <dgm:cxn modelId="{397F897C-5377-43DF-A366-F5519405708C}" type="presParOf" srcId="{ABC07621-DA6A-468A-9822-85A0C71C7F50}" destId="{52770FA7-BB32-4ABD-A25A-662341008B62}" srcOrd="7" destOrd="0" presId="urn:microsoft.com/office/officeart/2008/layout/LinedList"/>
    <dgm:cxn modelId="{5F7691D1-C77B-4205-BF2F-E2872AC395EB}" type="presParOf" srcId="{52770FA7-BB32-4ABD-A25A-662341008B62}" destId="{BD747009-CED1-4380-A6F9-CA272B104AD8}" srcOrd="0" destOrd="0" presId="urn:microsoft.com/office/officeart/2008/layout/LinedList"/>
    <dgm:cxn modelId="{80F6AF93-CF46-4E47-9519-9C36A2342972}" type="presParOf" srcId="{52770FA7-BB32-4ABD-A25A-662341008B62}" destId="{E053139A-8212-4454-83C2-E06B15CB09D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B9AEE92-72BD-49E3-B319-D34C6327A9D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D6286E3-E677-407C-922A-8D274387071D}">
      <dgm:prSet/>
      <dgm:spPr/>
      <dgm:t>
        <a:bodyPr/>
        <a:lstStyle/>
        <a:p>
          <a:r>
            <a:rPr lang="en-GB"/>
            <a:t>Not being able to reason. </a:t>
          </a:r>
          <a:endParaRPr lang="en-US"/>
        </a:p>
      </dgm:t>
    </dgm:pt>
    <dgm:pt modelId="{135AA539-F71C-45E3-A3D7-95D1A2A6A527}" type="parTrans" cxnId="{306DC451-1263-4F57-B983-C49D82802DC7}">
      <dgm:prSet/>
      <dgm:spPr/>
      <dgm:t>
        <a:bodyPr/>
        <a:lstStyle/>
        <a:p>
          <a:endParaRPr lang="en-US"/>
        </a:p>
      </dgm:t>
    </dgm:pt>
    <dgm:pt modelId="{AA34DCBD-4858-4B54-A54C-52C31790600B}" type="sibTrans" cxnId="{306DC451-1263-4F57-B983-C49D82802DC7}">
      <dgm:prSet/>
      <dgm:spPr/>
      <dgm:t>
        <a:bodyPr/>
        <a:lstStyle/>
        <a:p>
          <a:endParaRPr lang="en-US"/>
        </a:p>
      </dgm:t>
    </dgm:pt>
    <dgm:pt modelId="{3CA5266A-FBD8-4760-9545-B3F5E63BBEDD}">
      <dgm:prSet/>
      <dgm:spPr/>
      <dgm:t>
        <a:bodyPr/>
        <a:lstStyle/>
        <a:p>
          <a:r>
            <a:rPr lang="en-GB"/>
            <a:t>Key case law includes; R v Clarke – Charged with theft. </a:t>
          </a:r>
          <a:endParaRPr lang="en-US"/>
        </a:p>
      </dgm:t>
    </dgm:pt>
    <dgm:pt modelId="{3A54988E-E913-4052-B631-56E8961F38EE}" type="parTrans" cxnId="{400E4CA1-B2A2-4E8B-AC84-9B66A42654D6}">
      <dgm:prSet/>
      <dgm:spPr/>
      <dgm:t>
        <a:bodyPr/>
        <a:lstStyle/>
        <a:p>
          <a:endParaRPr lang="en-US"/>
        </a:p>
      </dgm:t>
    </dgm:pt>
    <dgm:pt modelId="{1E079ADB-9CF2-4FF8-AC4E-D571BA89C669}" type="sibTrans" cxnId="{400E4CA1-B2A2-4E8B-AC84-9B66A42654D6}">
      <dgm:prSet/>
      <dgm:spPr/>
      <dgm:t>
        <a:bodyPr/>
        <a:lstStyle/>
        <a:p>
          <a:endParaRPr lang="en-US"/>
        </a:p>
      </dgm:t>
    </dgm:pt>
    <dgm:pt modelId="{A90ED25B-5476-434F-BBB6-3D762FFF7C9A}">
      <dgm:prSet/>
      <dgm:spPr/>
      <dgm:t>
        <a:bodyPr/>
        <a:lstStyle/>
        <a:p>
          <a:r>
            <a:rPr lang="en-GB"/>
            <a:t>Research the case of R v Smith [2012] </a:t>
          </a:r>
          <a:endParaRPr lang="en-US"/>
        </a:p>
      </dgm:t>
    </dgm:pt>
    <dgm:pt modelId="{4AA8921B-DCDF-4C7E-95DC-ECB9374108D8}" type="parTrans" cxnId="{A8027DDF-B1F8-4ECF-810A-DB99A350E57A}">
      <dgm:prSet/>
      <dgm:spPr/>
      <dgm:t>
        <a:bodyPr/>
        <a:lstStyle/>
        <a:p>
          <a:endParaRPr lang="en-US"/>
        </a:p>
      </dgm:t>
    </dgm:pt>
    <dgm:pt modelId="{1C03B43D-8650-4DF4-8C90-455A64D14B12}" type="sibTrans" cxnId="{A8027DDF-B1F8-4ECF-810A-DB99A350E57A}">
      <dgm:prSet/>
      <dgm:spPr/>
      <dgm:t>
        <a:bodyPr/>
        <a:lstStyle/>
        <a:p>
          <a:endParaRPr lang="en-US"/>
        </a:p>
      </dgm:t>
    </dgm:pt>
    <dgm:pt modelId="{DFB0FFEC-137E-488F-AE36-F8EC157F4F2B}">
      <dgm:prSet/>
      <dgm:spPr/>
      <dgm:t>
        <a:bodyPr/>
        <a:lstStyle/>
        <a:p>
          <a:r>
            <a:rPr lang="en-GB"/>
            <a:t>Feedback the facts and outcome to the class.</a:t>
          </a:r>
          <a:endParaRPr lang="en-US"/>
        </a:p>
      </dgm:t>
    </dgm:pt>
    <dgm:pt modelId="{852F5888-FFD2-48FA-8506-5563FFD9EF8D}" type="parTrans" cxnId="{36D40ADD-DC9D-471E-B0E9-0AB2E2ECAC94}">
      <dgm:prSet/>
      <dgm:spPr/>
      <dgm:t>
        <a:bodyPr/>
        <a:lstStyle/>
        <a:p>
          <a:endParaRPr lang="en-US"/>
        </a:p>
      </dgm:t>
    </dgm:pt>
    <dgm:pt modelId="{8F094FC6-CF00-4C66-87D4-ED6BCCD9418E}" type="sibTrans" cxnId="{36D40ADD-DC9D-471E-B0E9-0AB2E2ECAC94}">
      <dgm:prSet/>
      <dgm:spPr/>
      <dgm:t>
        <a:bodyPr/>
        <a:lstStyle/>
        <a:p>
          <a:endParaRPr lang="en-US"/>
        </a:p>
      </dgm:t>
    </dgm:pt>
    <dgm:pt modelId="{DC44BE39-7CE1-48E6-A9E7-7AFB53AD2236}" type="pres">
      <dgm:prSet presAssocID="{1B9AEE92-72BD-49E3-B319-D34C6327A9D9}" presName="linear" presStyleCnt="0">
        <dgm:presLayoutVars>
          <dgm:animLvl val="lvl"/>
          <dgm:resizeHandles val="exact"/>
        </dgm:presLayoutVars>
      </dgm:prSet>
      <dgm:spPr/>
    </dgm:pt>
    <dgm:pt modelId="{4BA96854-1E3A-4F2A-B808-C73128D9D5D6}" type="pres">
      <dgm:prSet presAssocID="{4D6286E3-E677-407C-922A-8D274387071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DC12FEB-319A-4085-A72E-E5C5D8E3D1CD}" type="pres">
      <dgm:prSet presAssocID="{AA34DCBD-4858-4B54-A54C-52C31790600B}" presName="spacer" presStyleCnt="0"/>
      <dgm:spPr/>
    </dgm:pt>
    <dgm:pt modelId="{127C766A-B03A-4032-9305-0B5DEC87C56D}" type="pres">
      <dgm:prSet presAssocID="{3CA5266A-FBD8-4760-9545-B3F5E63BBED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74661E2-8015-4072-AA7E-2B2B508820DF}" type="pres">
      <dgm:prSet presAssocID="{1E079ADB-9CF2-4FF8-AC4E-D571BA89C669}" presName="spacer" presStyleCnt="0"/>
      <dgm:spPr/>
    </dgm:pt>
    <dgm:pt modelId="{E16A2528-E08E-405C-8CC8-77A37D4FAC5C}" type="pres">
      <dgm:prSet presAssocID="{A90ED25B-5476-434F-BBB6-3D762FFF7C9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8522DFC-2F80-45F1-9CF7-1EE4E49BE0FA}" type="pres">
      <dgm:prSet presAssocID="{1C03B43D-8650-4DF4-8C90-455A64D14B12}" presName="spacer" presStyleCnt="0"/>
      <dgm:spPr/>
    </dgm:pt>
    <dgm:pt modelId="{E4AC4B56-B4A6-4F67-9B84-7DAFDA07A4A1}" type="pres">
      <dgm:prSet presAssocID="{DFB0FFEC-137E-488F-AE36-F8EC157F4F2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C667D45-62B3-4D4B-A6B1-8CCAED7C7FF1}" type="presOf" srcId="{DFB0FFEC-137E-488F-AE36-F8EC157F4F2B}" destId="{E4AC4B56-B4A6-4F67-9B84-7DAFDA07A4A1}" srcOrd="0" destOrd="0" presId="urn:microsoft.com/office/officeart/2005/8/layout/vList2"/>
    <dgm:cxn modelId="{8C18E74D-8EF8-4B14-B147-AAAB2756B3D1}" type="presOf" srcId="{A90ED25B-5476-434F-BBB6-3D762FFF7C9A}" destId="{E16A2528-E08E-405C-8CC8-77A37D4FAC5C}" srcOrd="0" destOrd="0" presId="urn:microsoft.com/office/officeart/2005/8/layout/vList2"/>
    <dgm:cxn modelId="{306DC451-1263-4F57-B983-C49D82802DC7}" srcId="{1B9AEE92-72BD-49E3-B319-D34C6327A9D9}" destId="{4D6286E3-E677-407C-922A-8D274387071D}" srcOrd="0" destOrd="0" parTransId="{135AA539-F71C-45E3-A3D7-95D1A2A6A527}" sibTransId="{AA34DCBD-4858-4B54-A54C-52C31790600B}"/>
    <dgm:cxn modelId="{6A195774-F3C4-4875-BA95-8824CAE0B699}" type="presOf" srcId="{4D6286E3-E677-407C-922A-8D274387071D}" destId="{4BA96854-1E3A-4F2A-B808-C73128D9D5D6}" srcOrd="0" destOrd="0" presId="urn:microsoft.com/office/officeart/2005/8/layout/vList2"/>
    <dgm:cxn modelId="{64FFE27E-AEB8-45D8-8DDD-C63C0F1E16DE}" type="presOf" srcId="{3CA5266A-FBD8-4760-9545-B3F5E63BBEDD}" destId="{127C766A-B03A-4032-9305-0B5DEC87C56D}" srcOrd="0" destOrd="0" presId="urn:microsoft.com/office/officeart/2005/8/layout/vList2"/>
    <dgm:cxn modelId="{400E4CA1-B2A2-4E8B-AC84-9B66A42654D6}" srcId="{1B9AEE92-72BD-49E3-B319-D34C6327A9D9}" destId="{3CA5266A-FBD8-4760-9545-B3F5E63BBEDD}" srcOrd="1" destOrd="0" parTransId="{3A54988E-E913-4052-B631-56E8961F38EE}" sibTransId="{1E079ADB-9CF2-4FF8-AC4E-D571BA89C669}"/>
    <dgm:cxn modelId="{5A7827D2-FC19-4738-A678-EDE2ED296023}" type="presOf" srcId="{1B9AEE92-72BD-49E3-B319-D34C6327A9D9}" destId="{DC44BE39-7CE1-48E6-A9E7-7AFB53AD2236}" srcOrd="0" destOrd="0" presId="urn:microsoft.com/office/officeart/2005/8/layout/vList2"/>
    <dgm:cxn modelId="{36D40ADD-DC9D-471E-B0E9-0AB2E2ECAC94}" srcId="{1B9AEE92-72BD-49E3-B319-D34C6327A9D9}" destId="{DFB0FFEC-137E-488F-AE36-F8EC157F4F2B}" srcOrd="3" destOrd="0" parTransId="{852F5888-FFD2-48FA-8506-5563FFD9EF8D}" sibTransId="{8F094FC6-CF00-4C66-87D4-ED6BCCD9418E}"/>
    <dgm:cxn modelId="{A8027DDF-B1F8-4ECF-810A-DB99A350E57A}" srcId="{1B9AEE92-72BD-49E3-B319-D34C6327A9D9}" destId="{A90ED25B-5476-434F-BBB6-3D762FFF7C9A}" srcOrd="2" destOrd="0" parTransId="{4AA8921B-DCDF-4C7E-95DC-ECB9374108D8}" sibTransId="{1C03B43D-8650-4DF4-8C90-455A64D14B12}"/>
    <dgm:cxn modelId="{06FFD26A-163D-4E11-AE03-DF72BEABAE4B}" type="presParOf" srcId="{DC44BE39-7CE1-48E6-A9E7-7AFB53AD2236}" destId="{4BA96854-1E3A-4F2A-B808-C73128D9D5D6}" srcOrd="0" destOrd="0" presId="urn:microsoft.com/office/officeart/2005/8/layout/vList2"/>
    <dgm:cxn modelId="{E01E8CAB-7CA5-4498-BD22-F02AD9E009A4}" type="presParOf" srcId="{DC44BE39-7CE1-48E6-A9E7-7AFB53AD2236}" destId="{3DC12FEB-319A-4085-A72E-E5C5D8E3D1CD}" srcOrd="1" destOrd="0" presId="urn:microsoft.com/office/officeart/2005/8/layout/vList2"/>
    <dgm:cxn modelId="{89CAA4E5-D693-4B9A-9095-A00C05EC6629}" type="presParOf" srcId="{DC44BE39-7CE1-48E6-A9E7-7AFB53AD2236}" destId="{127C766A-B03A-4032-9305-0B5DEC87C56D}" srcOrd="2" destOrd="0" presId="urn:microsoft.com/office/officeart/2005/8/layout/vList2"/>
    <dgm:cxn modelId="{5FA41B38-8832-44C8-91DD-9CD8E10173EF}" type="presParOf" srcId="{DC44BE39-7CE1-48E6-A9E7-7AFB53AD2236}" destId="{C74661E2-8015-4072-AA7E-2B2B508820DF}" srcOrd="3" destOrd="0" presId="urn:microsoft.com/office/officeart/2005/8/layout/vList2"/>
    <dgm:cxn modelId="{5305D284-1761-4E52-B660-E9DB321C68E7}" type="presParOf" srcId="{DC44BE39-7CE1-48E6-A9E7-7AFB53AD2236}" destId="{E16A2528-E08E-405C-8CC8-77A37D4FAC5C}" srcOrd="4" destOrd="0" presId="urn:microsoft.com/office/officeart/2005/8/layout/vList2"/>
    <dgm:cxn modelId="{DB457FE4-B9C2-4705-9679-EFAB70DBB401}" type="presParOf" srcId="{DC44BE39-7CE1-48E6-A9E7-7AFB53AD2236}" destId="{B8522DFC-2F80-45F1-9CF7-1EE4E49BE0FA}" srcOrd="5" destOrd="0" presId="urn:microsoft.com/office/officeart/2005/8/layout/vList2"/>
    <dgm:cxn modelId="{0469EB1A-BD3A-420A-9C94-F4FEF2E9AA7C}" type="presParOf" srcId="{DC44BE39-7CE1-48E6-A9E7-7AFB53AD2236}" destId="{E4AC4B56-B4A6-4F67-9B84-7DAFDA07A4A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921CEE0-C89B-4E60-9F27-350BF8E4485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27F16A7-C335-40BC-8FCB-67D5AC2CC0C3}">
      <dgm:prSet/>
      <dgm:spPr/>
      <dgm:t>
        <a:bodyPr/>
        <a:lstStyle/>
        <a:p>
          <a:r>
            <a:rPr lang="en-GB"/>
            <a:t>Insanity is only concerned with internal factors. </a:t>
          </a:r>
          <a:endParaRPr lang="en-US"/>
        </a:p>
      </dgm:t>
    </dgm:pt>
    <dgm:pt modelId="{B9C387A9-6C81-4CDA-83D4-0088EB038809}" type="parTrans" cxnId="{2F11D702-35AC-42D7-8027-A21A19460B46}">
      <dgm:prSet/>
      <dgm:spPr/>
      <dgm:t>
        <a:bodyPr/>
        <a:lstStyle/>
        <a:p>
          <a:endParaRPr lang="en-US"/>
        </a:p>
      </dgm:t>
    </dgm:pt>
    <dgm:pt modelId="{330A7B33-1E34-4A61-B282-A57DF6D233E9}" type="sibTrans" cxnId="{2F11D702-35AC-42D7-8027-A21A19460B46}">
      <dgm:prSet/>
      <dgm:spPr/>
      <dgm:t>
        <a:bodyPr/>
        <a:lstStyle/>
        <a:p>
          <a:endParaRPr lang="en-US"/>
        </a:p>
      </dgm:t>
    </dgm:pt>
    <dgm:pt modelId="{9ED29FCB-0163-40DC-8781-D6614A39A268}">
      <dgm:prSet/>
      <dgm:spPr/>
      <dgm:t>
        <a:bodyPr/>
        <a:lstStyle/>
        <a:p>
          <a:r>
            <a:rPr lang="en-GB"/>
            <a:t>Disease of the mind – legally defined not medically. </a:t>
          </a:r>
          <a:endParaRPr lang="en-US"/>
        </a:p>
      </dgm:t>
    </dgm:pt>
    <dgm:pt modelId="{66DAD759-C964-45BB-AD00-291BCB9F5668}" type="parTrans" cxnId="{79211098-39F2-4471-BF36-7C084BA27D97}">
      <dgm:prSet/>
      <dgm:spPr/>
      <dgm:t>
        <a:bodyPr/>
        <a:lstStyle/>
        <a:p>
          <a:endParaRPr lang="en-US"/>
        </a:p>
      </dgm:t>
    </dgm:pt>
    <dgm:pt modelId="{EEAEACD1-11D9-4FA4-8015-0F79A9DCF33C}" type="sibTrans" cxnId="{79211098-39F2-4471-BF36-7C084BA27D97}">
      <dgm:prSet/>
      <dgm:spPr/>
      <dgm:t>
        <a:bodyPr/>
        <a:lstStyle/>
        <a:p>
          <a:endParaRPr lang="en-US"/>
        </a:p>
      </dgm:t>
    </dgm:pt>
    <dgm:pt modelId="{30B1C55D-7F9D-4301-AEDF-7A6D7B60D5A9}">
      <dgm:prSet/>
      <dgm:spPr/>
      <dgm:t>
        <a:bodyPr/>
        <a:lstStyle/>
        <a:p>
          <a:r>
            <a:rPr lang="en-GB"/>
            <a:t>Some conditions that doctors would not say are a disease of the mind but the courts would for the defence of insanity. </a:t>
          </a:r>
          <a:endParaRPr lang="en-US"/>
        </a:p>
      </dgm:t>
    </dgm:pt>
    <dgm:pt modelId="{2710B0D0-4590-4D4D-BD3C-155592F58DAF}" type="parTrans" cxnId="{AF79EA6D-0BC2-4A3B-97B7-264C248878FB}">
      <dgm:prSet/>
      <dgm:spPr/>
      <dgm:t>
        <a:bodyPr/>
        <a:lstStyle/>
        <a:p>
          <a:endParaRPr lang="en-US"/>
        </a:p>
      </dgm:t>
    </dgm:pt>
    <dgm:pt modelId="{7C813F64-9F29-415C-9480-6F8EBF243D16}" type="sibTrans" cxnId="{AF79EA6D-0BC2-4A3B-97B7-264C248878FB}">
      <dgm:prSet/>
      <dgm:spPr/>
      <dgm:t>
        <a:bodyPr/>
        <a:lstStyle/>
        <a:p>
          <a:endParaRPr lang="en-US"/>
        </a:p>
      </dgm:t>
    </dgm:pt>
    <dgm:pt modelId="{9901537A-4626-4414-8F05-18DA3E68BB66}" type="pres">
      <dgm:prSet presAssocID="{B921CEE0-C89B-4E60-9F27-350BF8E44853}" presName="root" presStyleCnt="0">
        <dgm:presLayoutVars>
          <dgm:dir/>
          <dgm:resizeHandles val="exact"/>
        </dgm:presLayoutVars>
      </dgm:prSet>
      <dgm:spPr/>
    </dgm:pt>
    <dgm:pt modelId="{6378309F-4F3B-4763-9286-663289A6E110}" type="pres">
      <dgm:prSet presAssocID="{E27F16A7-C335-40BC-8FCB-67D5AC2CC0C3}" presName="compNode" presStyleCnt="0"/>
      <dgm:spPr/>
    </dgm:pt>
    <dgm:pt modelId="{2A1ACCD9-2B18-406E-8722-3D6472649825}" type="pres">
      <dgm:prSet presAssocID="{E27F16A7-C335-40BC-8FCB-67D5AC2CC0C3}" presName="bgRect" presStyleLbl="bgShp" presStyleIdx="0" presStyleCnt="3"/>
      <dgm:spPr/>
    </dgm:pt>
    <dgm:pt modelId="{EA49FC30-2848-481F-91F4-B54268DC5BE2}" type="pres">
      <dgm:prSet presAssocID="{E27F16A7-C335-40BC-8FCB-67D5AC2CC0C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ger"/>
        </a:ext>
      </dgm:extLst>
    </dgm:pt>
    <dgm:pt modelId="{CC34D238-5733-4F50-9146-114420CD1F15}" type="pres">
      <dgm:prSet presAssocID="{E27F16A7-C335-40BC-8FCB-67D5AC2CC0C3}" presName="spaceRect" presStyleCnt="0"/>
      <dgm:spPr/>
    </dgm:pt>
    <dgm:pt modelId="{0ADDD2A9-B9B9-4853-95E8-41FE669D8FFB}" type="pres">
      <dgm:prSet presAssocID="{E27F16A7-C335-40BC-8FCB-67D5AC2CC0C3}" presName="parTx" presStyleLbl="revTx" presStyleIdx="0" presStyleCnt="3">
        <dgm:presLayoutVars>
          <dgm:chMax val="0"/>
          <dgm:chPref val="0"/>
        </dgm:presLayoutVars>
      </dgm:prSet>
      <dgm:spPr/>
    </dgm:pt>
    <dgm:pt modelId="{62E8AE28-20E2-4B0A-A576-DA7F2E612C21}" type="pres">
      <dgm:prSet presAssocID="{330A7B33-1E34-4A61-B282-A57DF6D233E9}" presName="sibTrans" presStyleCnt="0"/>
      <dgm:spPr/>
    </dgm:pt>
    <dgm:pt modelId="{DF9EE3DA-44C8-47FA-9C9F-D6BF403C9132}" type="pres">
      <dgm:prSet presAssocID="{9ED29FCB-0163-40DC-8781-D6614A39A268}" presName="compNode" presStyleCnt="0"/>
      <dgm:spPr/>
    </dgm:pt>
    <dgm:pt modelId="{5A04A86D-6DF0-4F15-B862-2082073B9355}" type="pres">
      <dgm:prSet presAssocID="{9ED29FCB-0163-40DC-8781-D6614A39A268}" presName="bgRect" presStyleLbl="bgShp" presStyleIdx="1" presStyleCnt="3"/>
      <dgm:spPr/>
    </dgm:pt>
    <dgm:pt modelId="{79615660-2784-420B-81F5-452B36F786DE}" type="pres">
      <dgm:prSet presAssocID="{9ED29FCB-0163-40DC-8781-D6614A39A26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3197BF71-F4FB-42EF-908F-DC15C0CFEB68}" type="pres">
      <dgm:prSet presAssocID="{9ED29FCB-0163-40DC-8781-D6614A39A268}" presName="spaceRect" presStyleCnt="0"/>
      <dgm:spPr/>
    </dgm:pt>
    <dgm:pt modelId="{4F920781-59E8-4B8B-BB4A-FB1F98F92B96}" type="pres">
      <dgm:prSet presAssocID="{9ED29FCB-0163-40DC-8781-D6614A39A268}" presName="parTx" presStyleLbl="revTx" presStyleIdx="1" presStyleCnt="3">
        <dgm:presLayoutVars>
          <dgm:chMax val="0"/>
          <dgm:chPref val="0"/>
        </dgm:presLayoutVars>
      </dgm:prSet>
      <dgm:spPr/>
    </dgm:pt>
    <dgm:pt modelId="{57FFBBB0-2774-42A3-B312-89F2A7AE3DB8}" type="pres">
      <dgm:prSet presAssocID="{EEAEACD1-11D9-4FA4-8015-0F79A9DCF33C}" presName="sibTrans" presStyleCnt="0"/>
      <dgm:spPr/>
    </dgm:pt>
    <dgm:pt modelId="{71F450FA-9B5D-444E-AA7A-5271F6BF5C87}" type="pres">
      <dgm:prSet presAssocID="{30B1C55D-7F9D-4301-AEDF-7A6D7B60D5A9}" presName="compNode" presStyleCnt="0"/>
      <dgm:spPr/>
    </dgm:pt>
    <dgm:pt modelId="{1892801E-6142-48A0-92FA-F2FFC4AB225B}" type="pres">
      <dgm:prSet presAssocID="{30B1C55D-7F9D-4301-AEDF-7A6D7B60D5A9}" presName="bgRect" presStyleLbl="bgShp" presStyleIdx="2" presStyleCnt="3"/>
      <dgm:spPr/>
    </dgm:pt>
    <dgm:pt modelId="{D1C72CB6-7301-4DF5-A15E-7BED3D6ED869}" type="pres">
      <dgm:prSet presAssocID="{30B1C55D-7F9D-4301-AEDF-7A6D7B60D5A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565DC06F-2592-415C-B1A1-AE760F48CFD0}" type="pres">
      <dgm:prSet presAssocID="{30B1C55D-7F9D-4301-AEDF-7A6D7B60D5A9}" presName="spaceRect" presStyleCnt="0"/>
      <dgm:spPr/>
    </dgm:pt>
    <dgm:pt modelId="{0FF33386-2335-440D-A45A-85339CC929E9}" type="pres">
      <dgm:prSet presAssocID="{30B1C55D-7F9D-4301-AEDF-7A6D7B60D5A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F11D702-35AC-42D7-8027-A21A19460B46}" srcId="{B921CEE0-C89B-4E60-9F27-350BF8E44853}" destId="{E27F16A7-C335-40BC-8FCB-67D5AC2CC0C3}" srcOrd="0" destOrd="0" parTransId="{B9C387A9-6C81-4CDA-83D4-0088EB038809}" sibTransId="{330A7B33-1E34-4A61-B282-A57DF6D233E9}"/>
    <dgm:cxn modelId="{4EF12C07-4BE6-408D-B128-ACC40B25DF78}" type="presOf" srcId="{B921CEE0-C89B-4E60-9F27-350BF8E44853}" destId="{9901537A-4626-4414-8F05-18DA3E68BB66}" srcOrd="0" destOrd="0" presId="urn:microsoft.com/office/officeart/2018/2/layout/IconVerticalSolidList"/>
    <dgm:cxn modelId="{AF79EA6D-0BC2-4A3B-97B7-264C248878FB}" srcId="{B921CEE0-C89B-4E60-9F27-350BF8E44853}" destId="{30B1C55D-7F9D-4301-AEDF-7A6D7B60D5A9}" srcOrd="2" destOrd="0" parTransId="{2710B0D0-4590-4D4D-BD3C-155592F58DAF}" sibTransId="{7C813F64-9F29-415C-9480-6F8EBF243D16}"/>
    <dgm:cxn modelId="{208AF576-9C37-411C-8D78-5978DE66A31B}" type="presOf" srcId="{9ED29FCB-0163-40DC-8781-D6614A39A268}" destId="{4F920781-59E8-4B8B-BB4A-FB1F98F92B96}" srcOrd="0" destOrd="0" presId="urn:microsoft.com/office/officeart/2018/2/layout/IconVerticalSolidList"/>
    <dgm:cxn modelId="{C2E6C888-0D41-4D02-82E1-05F1A4163F7F}" type="presOf" srcId="{E27F16A7-C335-40BC-8FCB-67D5AC2CC0C3}" destId="{0ADDD2A9-B9B9-4853-95E8-41FE669D8FFB}" srcOrd="0" destOrd="0" presId="urn:microsoft.com/office/officeart/2018/2/layout/IconVerticalSolidList"/>
    <dgm:cxn modelId="{98D41E8F-EFCC-4A97-A475-80FEB1CEBB33}" type="presOf" srcId="{30B1C55D-7F9D-4301-AEDF-7A6D7B60D5A9}" destId="{0FF33386-2335-440D-A45A-85339CC929E9}" srcOrd="0" destOrd="0" presId="urn:microsoft.com/office/officeart/2018/2/layout/IconVerticalSolidList"/>
    <dgm:cxn modelId="{79211098-39F2-4471-BF36-7C084BA27D97}" srcId="{B921CEE0-C89B-4E60-9F27-350BF8E44853}" destId="{9ED29FCB-0163-40DC-8781-D6614A39A268}" srcOrd="1" destOrd="0" parTransId="{66DAD759-C964-45BB-AD00-291BCB9F5668}" sibTransId="{EEAEACD1-11D9-4FA4-8015-0F79A9DCF33C}"/>
    <dgm:cxn modelId="{01BC28E5-E549-4F1B-8BD3-28EFFB10548B}" type="presParOf" srcId="{9901537A-4626-4414-8F05-18DA3E68BB66}" destId="{6378309F-4F3B-4763-9286-663289A6E110}" srcOrd="0" destOrd="0" presId="urn:microsoft.com/office/officeart/2018/2/layout/IconVerticalSolidList"/>
    <dgm:cxn modelId="{43A50474-D7F6-4E4F-B8E5-CD23E75268B5}" type="presParOf" srcId="{6378309F-4F3B-4763-9286-663289A6E110}" destId="{2A1ACCD9-2B18-406E-8722-3D6472649825}" srcOrd="0" destOrd="0" presId="urn:microsoft.com/office/officeart/2018/2/layout/IconVerticalSolidList"/>
    <dgm:cxn modelId="{CFCC5B7E-36CA-4AAE-895C-8F05EF5D49C1}" type="presParOf" srcId="{6378309F-4F3B-4763-9286-663289A6E110}" destId="{EA49FC30-2848-481F-91F4-B54268DC5BE2}" srcOrd="1" destOrd="0" presId="urn:microsoft.com/office/officeart/2018/2/layout/IconVerticalSolidList"/>
    <dgm:cxn modelId="{FDC88517-C7D8-42BD-A083-6D6D9720D074}" type="presParOf" srcId="{6378309F-4F3B-4763-9286-663289A6E110}" destId="{CC34D238-5733-4F50-9146-114420CD1F15}" srcOrd="2" destOrd="0" presId="urn:microsoft.com/office/officeart/2018/2/layout/IconVerticalSolidList"/>
    <dgm:cxn modelId="{660D2C1A-DD8D-46D4-AE6B-CF0844CD11AB}" type="presParOf" srcId="{6378309F-4F3B-4763-9286-663289A6E110}" destId="{0ADDD2A9-B9B9-4853-95E8-41FE669D8FFB}" srcOrd="3" destOrd="0" presId="urn:microsoft.com/office/officeart/2018/2/layout/IconVerticalSolidList"/>
    <dgm:cxn modelId="{2510B190-28E9-4353-88C4-AF0BE8D89907}" type="presParOf" srcId="{9901537A-4626-4414-8F05-18DA3E68BB66}" destId="{62E8AE28-20E2-4B0A-A576-DA7F2E612C21}" srcOrd="1" destOrd="0" presId="urn:microsoft.com/office/officeart/2018/2/layout/IconVerticalSolidList"/>
    <dgm:cxn modelId="{48D171EE-734A-494C-815F-52AACDB68313}" type="presParOf" srcId="{9901537A-4626-4414-8F05-18DA3E68BB66}" destId="{DF9EE3DA-44C8-47FA-9C9F-D6BF403C9132}" srcOrd="2" destOrd="0" presId="urn:microsoft.com/office/officeart/2018/2/layout/IconVerticalSolidList"/>
    <dgm:cxn modelId="{AE4DEBD5-789F-4EF7-B57F-29C649A69584}" type="presParOf" srcId="{DF9EE3DA-44C8-47FA-9C9F-D6BF403C9132}" destId="{5A04A86D-6DF0-4F15-B862-2082073B9355}" srcOrd="0" destOrd="0" presId="urn:microsoft.com/office/officeart/2018/2/layout/IconVerticalSolidList"/>
    <dgm:cxn modelId="{B9D06F7B-C9BA-4970-8A2F-72C7E334431E}" type="presParOf" srcId="{DF9EE3DA-44C8-47FA-9C9F-D6BF403C9132}" destId="{79615660-2784-420B-81F5-452B36F786DE}" srcOrd="1" destOrd="0" presId="urn:microsoft.com/office/officeart/2018/2/layout/IconVerticalSolidList"/>
    <dgm:cxn modelId="{BA323FED-0813-40A1-B15C-43F477B8B4C6}" type="presParOf" srcId="{DF9EE3DA-44C8-47FA-9C9F-D6BF403C9132}" destId="{3197BF71-F4FB-42EF-908F-DC15C0CFEB68}" srcOrd="2" destOrd="0" presId="urn:microsoft.com/office/officeart/2018/2/layout/IconVerticalSolidList"/>
    <dgm:cxn modelId="{1B9E28DE-54EB-4384-99BC-F5C74BDDECCB}" type="presParOf" srcId="{DF9EE3DA-44C8-47FA-9C9F-D6BF403C9132}" destId="{4F920781-59E8-4B8B-BB4A-FB1F98F92B96}" srcOrd="3" destOrd="0" presId="urn:microsoft.com/office/officeart/2018/2/layout/IconVerticalSolidList"/>
    <dgm:cxn modelId="{F8CE18F0-0955-427B-B781-D3C6674DA391}" type="presParOf" srcId="{9901537A-4626-4414-8F05-18DA3E68BB66}" destId="{57FFBBB0-2774-42A3-B312-89F2A7AE3DB8}" srcOrd="3" destOrd="0" presId="urn:microsoft.com/office/officeart/2018/2/layout/IconVerticalSolidList"/>
    <dgm:cxn modelId="{1CE02241-475D-46AC-8979-DB03235F60E7}" type="presParOf" srcId="{9901537A-4626-4414-8F05-18DA3E68BB66}" destId="{71F450FA-9B5D-444E-AA7A-5271F6BF5C87}" srcOrd="4" destOrd="0" presId="urn:microsoft.com/office/officeart/2018/2/layout/IconVerticalSolidList"/>
    <dgm:cxn modelId="{57348FCF-3AF6-45B1-8D72-B3AFC4AE35B7}" type="presParOf" srcId="{71F450FA-9B5D-444E-AA7A-5271F6BF5C87}" destId="{1892801E-6142-48A0-92FA-F2FFC4AB225B}" srcOrd="0" destOrd="0" presId="urn:microsoft.com/office/officeart/2018/2/layout/IconVerticalSolidList"/>
    <dgm:cxn modelId="{DCEE9B09-9DB7-4760-B9F8-77AC0EC94C92}" type="presParOf" srcId="{71F450FA-9B5D-444E-AA7A-5271F6BF5C87}" destId="{D1C72CB6-7301-4DF5-A15E-7BED3D6ED869}" srcOrd="1" destOrd="0" presId="urn:microsoft.com/office/officeart/2018/2/layout/IconVerticalSolidList"/>
    <dgm:cxn modelId="{DBBEC3A6-BFA3-4BEC-BBBC-3C070A606835}" type="presParOf" srcId="{71F450FA-9B5D-444E-AA7A-5271F6BF5C87}" destId="{565DC06F-2592-415C-B1A1-AE760F48CFD0}" srcOrd="2" destOrd="0" presId="urn:microsoft.com/office/officeart/2018/2/layout/IconVerticalSolidList"/>
    <dgm:cxn modelId="{76649188-8B18-4711-92EC-CEDE1A43CDF8}" type="presParOf" srcId="{71F450FA-9B5D-444E-AA7A-5271F6BF5C87}" destId="{0FF33386-2335-440D-A45A-85339CC929E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6506CB5-F679-4D47-BA31-8023E82504C1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E197898-6355-4AB0-8FF8-9E9AB0396BF9}">
      <dgm:prSet/>
      <dgm:spPr/>
      <dgm:t>
        <a:bodyPr/>
        <a:lstStyle/>
        <a:p>
          <a:r>
            <a:rPr lang="en-GB"/>
            <a:t>R v Sullivan [1984] – Successful use of the defence of insanity – epilepsy – kicked friend. </a:t>
          </a:r>
          <a:endParaRPr lang="en-US"/>
        </a:p>
      </dgm:t>
    </dgm:pt>
    <dgm:pt modelId="{F0DC748A-A1FA-4470-A540-07B6791941B8}" type="parTrans" cxnId="{A2CB82CD-3C1B-4C6B-9CD3-A39CB70765AC}">
      <dgm:prSet/>
      <dgm:spPr/>
      <dgm:t>
        <a:bodyPr/>
        <a:lstStyle/>
        <a:p>
          <a:endParaRPr lang="en-US"/>
        </a:p>
      </dgm:t>
    </dgm:pt>
    <dgm:pt modelId="{624E21FF-B7DB-4F73-B87D-CD4A1067C717}" type="sibTrans" cxnId="{A2CB82CD-3C1B-4C6B-9CD3-A39CB70765AC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40738264-6D22-42AA-9B36-86715001EEA4}">
      <dgm:prSet/>
      <dgm:spPr/>
      <dgm:t>
        <a:bodyPr/>
        <a:lstStyle/>
        <a:p>
          <a:r>
            <a:rPr lang="en-GB"/>
            <a:t>R v Hennessey [1989] – Driving whilst disqualified/ taking a vehicle – failure to take insulin – successful use of the defence. </a:t>
          </a:r>
          <a:endParaRPr lang="en-US"/>
        </a:p>
      </dgm:t>
    </dgm:pt>
    <dgm:pt modelId="{E4421EF9-CB6D-4CAC-842A-165C9269BE04}" type="parTrans" cxnId="{C5A057FC-917D-4AC4-BCAD-80295EE3F47A}">
      <dgm:prSet/>
      <dgm:spPr/>
      <dgm:t>
        <a:bodyPr/>
        <a:lstStyle/>
        <a:p>
          <a:endParaRPr lang="en-US"/>
        </a:p>
      </dgm:t>
    </dgm:pt>
    <dgm:pt modelId="{1187579A-9CC6-4509-A7D0-F418890C8A9A}" type="sibTrans" cxnId="{C5A057FC-917D-4AC4-BCAD-80295EE3F47A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971E69A7-05AA-4838-8E96-A88CCAAEA537}">
      <dgm:prSet/>
      <dgm:spPr/>
      <dgm:t>
        <a:bodyPr/>
        <a:lstStyle/>
        <a:p>
          <a:r>
            <a:rPr lang="en-GB"/>
            <a:t>R v Kemp – Hit wife with a hammer, arteriosclerosis, reasoning, memory and understanding. </a:t>
          </a:r>
          <a:endParaRPr lang="en-US"/>
        </a:p>
      </dgm:t>
    </dgm:pt>
    <dgm:pt modelId="{83449117-40F3-4DC9-9D32-C7E7245ACF06}" type="parTrans" cxnId="{6B8592DE-61DA-41A0-A915-D04F949D7EF4}">
      <dgm:prSet/>
      <dgm:spPr/>
      <dgm:t>
        <a:bodyPr/>
        <a:lstStyle/>
        <a:p>
          <a:endParaRPr lang="en-US"/>
        </a:p>
      </dgm:t>
    </dgm:pt>
    <dgm:pt modelId="{9CD4E002-CA48-4AB2-904D-27A3CE1D3F5B}" type="sibTrans" cxnId="{6B8592DE-61DA-41A0-A915-D04F949D7EF4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C3E9A22B-A486-4814-BD98-5BE85FB5A225}" type="pres">
      <dgm:prSet presAssocID="{C6506CB5-F679-4D47-BA31-8023E82504C1}" presName="Name0" presStyleCnt="0">
        <dgm:presLayoutVars>
          <dgm:animLvl val="lvl"/>
          <dgm:resizeHandles val="exact"/>
        </dgm:presLayoutVars>
      </dgm:prSet>
      <dgm:spPr/>
    </dgm:pt>
    <dgm:pt modelId="{A5F313B6-0658-4929-BC9E-1AE7A1EC563B}" type="pres">
      <dgm:prSet presAssocID="{DE197898-6355-4AB0-8FF8-9E9AB0396BF9}" presName="compositeNode" presStyleCnt="0">
        <dgm:presLayoutVars>
          <dgm:bulletEnabled val="1"/>
        </dgm:presLayoutVars>
      </dgm:prSet>
      <dgm:spPr/>
    </dgm:pt>
    <dgm:pt modelId="{1C8684FD-407F-4005-952B-754178658AE8}" type="pres">
      <dgm:prSet presAssocID="{DE197898-6355-4AB0-8FF8-9E9AB0396BF9}" presName="bgRect" presStyleLbl="alignNode1" presStyleIdx="0" presStyleCnt="3"/>
      <dgm:spPr/>
    </dgm:pt>
    <dgm:pt modelId="{DB0BD365-2F62-42D3-81CB-417515397C1A}" type="pres">
      <dgm:prSet presAssocID="{624E21FF-B7DB-4F73-B87D-CD4A1067C717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7C24AB2C-A1A0-4F8E-B7EA-DA53611063FC}" type="pres">
      <dgm:prSet presAssocID="{DE197898-6355-4AB0-8FF8-9E9AB0396BF9}" presName="nodeRect" presStyleLbl="alignNode1" presStyleIdx="0" presStyleCnt="3">
        <dgm:presLayoutVars>
          <dgm:bulletEnabled val="1"/>
        </dgm:presLayoutVars>
      </dgm:prSet>
      <dgm:spPr/>
    </dgm:pt>
    <dgm:pt modelId="{1F1DD672-37DE-4F57-9436-7BF996D9355D}" type="pres">
      <dgm:prSet presAssocID="{624E21FF-B7DB-4F73-B87D-CD4A1067C717}" presName="sibTrans" presStyleCnt="0"/>
      <dgm:spPr/>
    </dgm:pt>
    <dgm:pt modelId="{7C9D928B-3835-478D-8677-CF4631F237BF}" type="pres">
      <dgm:prSet presAssocID="{40738264-6D22-42AA-9B36-86715001EEA4}" presName="compositeNode" presStyleCnt="0">
        <dgm:presLayoutVars>
          <dgm:bulletEnabled val="1"/>
        </dgm:presLayoutVars>
      </dgm:prSet>
      <dgm:spPr/>
    </dgm:pt>
    <dgm:pt modelId="{E9C9486A-A387-4B25-AFC6-266878A06A6A}" type="pres">
      <dgm:prSet presAssocID="{40738264-6D22-42AA-9B36-86715001EEA4}" presName="bgRect" presStyleLbl="alignNode1" presStyleIdx="1" presStyleCnt="3"/>
      <dgm:spPr/>
    </dgm:pt>
    <dgm:pt modelId="{1BF9695B-F2DA-4471-8B03-366D2CFF459D}" type="pres">
      <dgm:prSet presAssocID="{1187579A-9CC6-4509-A7D0-F418890C8A9A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0532307D-A32D-4969-A2EC-689CD2A17690}" type="pres">
      <dgm:prSet presAssocID="{40738264-6D22-42AA-9B36-86715001EEA4}" presName="nodeRect" presStyleLbl="alignNode1" presStyleIdx="1" presStyleCnt="3">
        <dgm:presLayoutVars>
          <dgm:bulletEnabled val="1"/>
        </dgm:presLayoutVars>
      </dgm:prSet>
      <dgm:spPr/>
    </dgm:pt>
    <dgm:pt modelId="{F36AB681-BCFE-48B6-8EA9-D902824CA055}" type="pres">
      <dgm:prSet presAssocID="{1187579A-9CC6-4509-A7D0-F418890C8A9A}" presName="sibTrans" presStyleCnt="0"/>
      <dgm:spPr/>
    </dgm:pt>
    <dgm:pt modelId="{FE8A1806-1B68-408D-9379-84C9A7AB3BEA}" type="pres">
      <dgm:prSet presAssocID="{971E69A7-05AA-4838-8E96-A88CCAAEA537}" presName="compositeNode" presStyleCnt="0">
        <dgm:presLayoutVars>
          <dgm:bulletEnabled val="1"/>
        </dgm:presLayoutVars>
      </dgm:prSet>
      <dgm:spPr/>
    </dgm:pt>
    <dgm:pt modelId="{F5A9F555-C3A0-40F3-9980-3E6ACDC4A629}" type="pres">
      <dgm:prSet presAssocID="{971E69A7-05AA-4838-8E96-A88CCAAEA537}" presName="bgRect" presStyleLbl="alignNode1" presStyleIdx="2" presStyleCnt="3"/>
      <dgm:spPr/>
    </dgm:pt>
    <dgm:pt modelId="{0CFC9AF7-43A3-4810-98E8-D4DA76E278DE}" type="pres">
      <dgm:prSet presAssocID="{9CD4E002-CA48-4AB2-904D-27A3CE1D3F5B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ED8FFEC6-ED89-40D3-8A97-5F4F389D0904}" type="pres">
      <dgm:prSet presAssocID="{971E69A7-05AA-4838-8E96-A88CCAAEA537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ED7F6D07-AC3B-462E-A73E-8A68C9765E18}" type="presOf" srcId="{971E69A7-05AA-4838-8E96-A88CCAAEA537}" destId="{ED8FFEC6-ED89-40D3-8A97-5F4F389D0904}" srcOrd="1" destOrd="0" presId="urn:microsoft.com/office/officeart/2016/7/layout/LinearBlockProcessNumbered"/>
    <dgm:cxn modelId="{76DC8A56-4863-4A56-95C4-7A0935FC14AB}" type="presOf" srcId="{1187579A-9CC6-4509-A7D0-F418890C8A9A}" destId="{1BF9695B-F2DA-4471-8B03-366D2CFF459D}" srcOrd="0" destOrd="0" presId="urn:microsoft.com/office/officeart/2016/7/layout/LinearBlockProcessNumbered"/>
    <dgm:cxn modelId="{225634AE-3A31-41B5-9918-602C50B4B40E}" type="presOf" srcId="{624E21FF-B7DB-4F73-B87D-CD4A1067C717}" destId="{DB0BD365-2F62-42D3-81CB-417515397C1A}" srcOrd="0" destOrd="0" presId="urn:microsoft.com/office/officeart/2016/7/layout/LinearBlockProcessNumbered"/>
    <dgm:cxn modelId="{032222BA-C513-4CDF-887E-9DC7E8F4ADF0}" type="presOf" srcId="{9CD4E002-CA48-4AB2-904D-27A3CE1D3F5B}" destId="{0CFC9AF7-43A3-4810-98E8-D4DA76E278DE}" srcOrd="0" destOrd="0" presId="urn:microsoft.com/office/officeart/2016/7/layout/LinearBlockProcessNumbered"/>
    <dgm:cxn modelId="{C541FFC5-0515-4805-85E9-51B9BB0C2E85}" type="presOf" srcId="{C6506CB5-F679-4D47-BA31-8023E82504C1}" destId="{C3E9A22B-A486-4814-BD98-5BE85FB5A225}" srcOrd="0" destOrd="0" presId="urn:microsoft.com/office/officeart/2016/7/layout/LinearBlockProcessNumbered"/>
    <dgm:cxn modelId="{A2CB82CD-3C1B-4C6B-9CD3-A39CB70765AC}" srcId="{C6506CB5-F679-4D47-BA31-8023E82504C1}" destId="{DE197898-6355-4AB0-8FF8-9E9AB0396BF9}" srcOrd="0" destOrd="0" parTransId="{F0DC748A-A1FA-4470-A540-07B6791941B8}" sibTransId="{624E21FF-B7DB-4F73-B87D-CD4A1067C717}"/>
    <dgm:cxn modelId="{C00FD1D6-D25E-4941-829B-47ED0C2C3A18}" type="presOf" srcId="{40738264-6D22-42AA-9B36-86715001EEA4}" destId="{0532307D-A32D-4969-A2EC-689CD2A17690}" srcOrd="1" destOrd="0" presId="urn:microsoft.com/office/officeart/2016/7/layout/LinearBlockProcessNumbered"/>
    <dgm:cxn modelId="{E0792CDD-C6E0-4C56-8132-E3A16B18C219}" type="presOf" srcId="{971E69A7-05AA-4838-8E96-A88CCAAEA537}" destId="{F5A9F555-C3A0-40F3-9980-3E6ACDC4A629}" srcOrd="0" destOrd="0" presId="urn:microsoft.com/office/officeart/2016/7/layout/LinearBlockProcessNumbered"/>
    <dgm:cxn modelId="{6B8592DE-61DA-41A0-A915-D04F949D7EF4}" srcId="{C6506CB5-F679-4D47-BA31-8023E82504C1}" destId="{971E69A7-05AA-4838-8E96-A88CCAAEA537}" srcOrd="2" destOrd="0" parTransId="{83449117-40F3-4DC9-9D32-C7E7245ACF06}" sibTransId="{9CD4E002-CA48-4AB2-904D-27A3CE1D3F5B}"/>
    <dgm:cxn modelId="{B1EF2FED-D7DD-4CE1-8D10-5A0157A9489E}" type="presOf" srcId="{40738264-6D22-42AA-9B36-86715001EEA4}" destId="{E9C9486A-A387-4B25-AFC6-266878A06A6A}" srcOrd="0" destOrd="0" presId="urn:microsoft.com/office/officeart/2016/7/layout/LinearBlockProcessNumbered"/>
    <dgm:cxn modelId="{96FB78ED-3D92-451B-BBDB-E70B21630164}" type="presOf" srcId="{DE197898-6355-4AB0-8FF8-9E9AB0396BF9}" destId="{1C8684FD-407F-4005-952B-754178658AE8}" srcOrd="0" destOrd="0" presId="urn:microsoft.com/office/officeart/2016/7/layout/LinearBlockProcessNumbered"/>
    <dgm:cxn modelId="{7230B1EF-5C40-4A6E-B277-A59B6825DB2D}" type="presOf" srcId="{DE197898-6355-4AB0-8FF8-9E9AB0396BF9}" destId="{7C24AB2C-A1A0-4F8E-B7EA-DA53611063FC}" srcOrd="1" destOrd="0" presId="urn:microsoft.com/office/officeart/2016/7/layout/LinearBlockProcessNumbered"/>
    <dgm:cxn modelId="{C5A057FC-917D-4AC4-BCAD-80295EE3F47A}" srcId="{C6506CB5-F679-4D47-BA31-8023E82504C1}" destId="{40738264-6D22-42AA-9B36-86715001EEA4}" srcOrd="1" destOrd="0" parTransId="{E4421EF9-CB6D-4CAC-842A-165C9269BE04}" sibTransId="{1187579A-9CC6-4509-A7D0-F418890C8A9A}"/>
    <dgm:cxn modelId="{4616AE41-F20F-41C5-8D19-FE26BC81CED3}" type="presParOf" srcId="{C3E9A22B-A486-4814-BD98-5BE85FB5A225}" destId="{A5F313B6-0658-4929-BC9E-1AE7A1EC563B}" srcOrd="0" destOrd="0" presId="urn:microsoft.com/office/officeart/2016/7/layout/LinearBlockProcessNumbered"/>
    <dgm:cxn modelId="{B38B7358-D805-4ED8-939E-BD1B3B7DE556}" type="presParOf" srcId="{A5F313B6-0658-4929-BC9E-1AE7A1EC563B}" destId="{1C8684FD-407F-4005-952B-754178658AE8}" srcOrd="0" destOrd="0" presId="urn:microsoft.com/office/officeart/2016/7/layout/LinearBlockProcessNumbered"/>
    <dgm:cxn modelId="{57BA98B9-E9D4-48DD-90F5-32D7C244FCE5}" type="presParOf" srcId="{A5F313B6-0658-4929-BC9E-1AE7A1EC563B}" destId="{DB0BD365-2F62-42D3-81CB-417515397C1A}" srcOrd="1" destOrd="0" presId="urn:microsoft.com/office/officeart/2016/7/layout/LinearBlockProcessNumbered"/>
    <dgm:cxn modelId="{14F59454-8F0C-4264-AC5B-8FF99E0FF3FA}" type="presParOf" srcId="{A5F313B6-0658-4929-BC9E-1AE7A1EC563B}" destId="{7C24AB2C-A1A0-4F8E-B7EA-DA53611063FC}" srcOrd="2" destOrd="0" presId="urn:microsoft.com/office/officeart/2016/7/layout/LinearBlockProcessNumbered"/>
    <dgm:cxn modelId="{6FBC0BAB-E3F0-4FAD-BA7C-CC3887349D24}" type="presParOf" srcId="{C3E9A22B-A486-4814-BD98-5BE85FB5A225}" destId="{1F1DD672-37DE-4F57-9436-7BF996D9355D}" srcOrd="1" destOrd="0" presId="urn:microsoft.com/office/officeart/2016/7/layout/LinearBlockProcessNumbered"/>
    <dgm:cxn modelId="{310D8027-2933-4DA2-AF46-DF54AE347CC3}" type="presParOf" srcId="{C3E9A22B-A486-4814-BD98-5BE85FB5A225}" destId="{7C9D928B-3835-478D-8677-CF4631F237BF}" srcOrd="2" destOrd="0" presId="urn:microsoft.com/office/officeart/2016/7/layout/LinearBlockProcessNumbered"/>
    <dgm:cxn modelId="{16F00119-80F2-4B6D-B4BF-0736AE3F3344}" type="presParOf" srcId="{7C9D928B-3835-478D-8677-CF4631F237BF}" destId="{E9C9486A-A387-4B25-AFC6-266878A06A6A}" srcOrd="0" destOrd="0" presId="urn:microsoft.com/office/officeart/2016/7/layout/LinearBlockProcessNumbered"/>
    <dgm:cxn modelId="{AC0345AB-5FD1-4DBF-9055-7EEA90A0AEF0}" type="presParOf" srcId="{7C9D928B-3835-478D-8677-CF4631F237BF}" destId="{1BF9695B-F2DA-4471-8B03-366D2CFF459D}" srcOrd="1" destOrd="0" presId="urn:microsoft.com/office/officeart/2016/7/layout/LinearBlockProcessNumbered"/>
    <dgm:cxn modelId="{E25690FE-040A-40F7-9C48-F26C385081F6}" type="presParOf" srcId="{7C9D928B-3835-478D-8677-CF4631F237BF}" destId="{0532307D-A32D-4969-A2EC-689CD2A17690}" srcOrd="2" destOrd="0" presId="urn:microsoft.com/office/officeart/2016/7/layout/LinearBlockProcessNumbered"/>
    <dgm:cxn modelId="{709FBEF3-AAC4-491E-A6BA-357A8CF708D4}" type="presParOf" srcId="{C3E9A22B-A486-4814-BD98-5BE85FB5A225}" destId="{F36AB681-BCFE-48B6-8EA9-D902824CA055}" srcOrd="3" destOrd="0" presId="urn:microsoft.com/office/officeart/2016/7/layout/LinearBlockProcessNumbered"/>
    <dgm:cxn modelId="{9D96A491-1CF1-4986-917E-C4BF2BDA9E79}" type="presParOf" srcId="{C3E9A22B-A486-4814-BD98-5BE85FB5A225}" destId="{FE8A1806-1B68-408D-9379-84C9A7AB3BEA}" srcOrd="4" destOrd="0" presId="urn:microsoft.com/office/officeart/2016/7/layout/LinearBlockProcessNumbered"/>
    <dgm:cxn modelId="{5AFE1C50-0DA0-4918-8EC7-5A0DF13836C1}" type="presParOf" srcId="{FE8A1806-1B68-408D-9379-84C9A7AB3BEA}" destId="{F5A9F555-C3A0-40F3-9980-3E6ACDC4A629}" srcOrd="0" destOrd="0" presId="urn:microsoft.com/office/officeart/2016/7/layout/LinearBlockProcessNumbered"/>
    <dgm:cxn modelId="{3D953FF4-A299-44C0-BFF2-0F983D5B4823}" type="presParOf" srcId="{FE8A1806-1B68-408D-9379-84C9A7AB3BEA}" destId="{0CFC9AF7-43A3-4810-98E8-D4DA76E278DE}" srcOrd="1" destOrd="0" presId="urn:microsoft.com/office/officeart/2016/7/layout/LinearBlockProcessNumbered"/>
    <dgm:cxn modelId="{39FBF54D-6DC4-482D-B638-DB46C16E6D28}" type="presParOf" srcId="{FE8A1806-1B68-408D-9379-84C9A7AB3BEA}" destId="{ED8FFEC6-ED89-40D3-8A97-5F4F389D0904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223C8C0-D0D9-4C27-9E7E-A79573776E5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6A566859-1AA1-4198-8236-D0B1486DA94D}">
      <dgm:prSet/>
      <dgm:spPr/>
      <dgm:t>
        <a:bodyPr/>
        <a:lstStyle/>
        <a:p>
          <a:r>
            <a:rPr lang="en-GB"/>
            <a:t>Research one of the following cases; </a:t>
          </a:r>
          <a:endParaRPr lang="en-US"/>
        </a:p>
      </dgm:t>
    </dgm:pt>
    <dgm:pt modelId="{F378E5BE-EB0C-48DF-A3FB-96E9504E3C94}" type="parTrans" cxnId="{28439BD8-2BDB-422F-B39F-B29BA03D87FD}">
      <dgm:prSet/>
      <dgm:spPr/>
      <dgm:t>
        <a:bodyPr/>
        <a:lstStyle/>
        <a:p>
          <a:endParaRPr lang="en-US"/>
        </a:p>
      </dgm:t>
    </dgm:pt>
    <dgm:pt modelId="{86E688E6-7AE2-407F-ABC8-7892608382DC}" type="sibTrans" cxnId="{28439BD8-2BDB-422F-B39F-B29BA03D87FD}">
      <dgm:prSet/>
      <dgm:spPr/>
      <dgm:t>
        <a:bodyPr/>
        <a:lstStyle/>
        <a:p>
          <a:endParaRPr lang="en-US"/>
        </a:p>
      </dgm:t>
    </dgm:pt>
    <dgm:pt modelId="{DE564813-384D-4CC5-8F3C-A64997BEA5AB}">
      <dgm:prSet/>
      <dgm:spPr/>
      <dgm:t>
        <a:bodyPr/>
        <a:lstStyle/>
        <a:p>
          <a:r>
            <a:rPr lang="en-GB"/>
            <a:t>R v Burgess [1991] </a:t>
          </a:r>
          <a:endParaRPr lang="en-US"/>
        </a:p>
      </dgm:t>
    </dgm:pt>
    <dgm:pt modelId="{316ADF13-4A2E-4A31-BBBB-CA1798A1ACAD}" type="parTrans" cxnId="{56A82FA7-EC44-4D2E-AF20-B8BFC888962B}">
      <dgm:prSet/>
      <dgm:spPr/>
      <dgm:t>
        <a:bodyPr/>
        <a:lstStyle/>
        <a:p>
          <a:endParaRPr lang="en-US"/>
        </a:p>
      </dgm:t>
    </dgm:pt>
    <dgm:pt modelId="{7D6B845F-E9FB-4BA8-BCB5-CA302314685D}" type="sibTrans" cxnId="{56A82FA7-EC44-4D2E-AF20-B8BFC888962B}">
      <dgm:prSet/>
      <dgm:spPr/>
      <dgm:t>
        <a:bodyPr/>
        <a:lstStyle/>
        <a:p>
          <a:endParaRPr lang="en-US"/>
        </a:p>
      </dgm:t>
    </dgm:pt>
    <dgm:pt modelId="{82CD24B9-990E-4E23-B6BC-FF82859CD102}">
      <dgm:prSet/>
      <dgm:spPr/>
      <dgm:t>
        <a:bodyPr/>
        <a:lstStyle/>
        <a:p>
          <a:r>
            <a:rPr lang="en-GB"/>
            <a:t>R v Quick [1973] </a:t>
          </a:r>
          <a:endParaRPr lang="en-US"/>
        </a:p>
      </dgm:t>
    </dgm:pt>
    <dgm:pt modelId="{753318E4-6215-4632-A8B1-354A8153FE03}" type="parTrans" cxnId="{2113E192-CD74-467D-A094-EB1ED4380B7E}">
      <dgm:prSet/>
      <dgm:spPr/>
      <dgm:t>
        <a:bodyPr/>
        <a:lstStyle/>
        <a:p>
          <a:endParaRPr lang="en-US"/>
        </a:p>
      </dgm:t>
    </dgm:pt>
    <dgm:pt modelId="{62A0B0B4-D6A5-4110-AE59-E1E0244775A0}" type="sibTrans" cxnId="{2113E192-CD74-467D-A094-EB1ED4380B7E}">
      <dgm:prSet/>
      <dgm:spPr/>
      <dgm:t>
        <a:bodyPr/>
        <a:lstStyle/>
        <a:p>
          <a:endParaRPr lang="en-US"/>
        </a:p>
      </dgm:t>
    </dgm:pt>
    <dgm:pt modelId="{0F4AE76A-F14E-4794-9E31-2B972908601E}">
      <dgm:prSet/>
      <dgm:spPr/>
      <dgm:t>
        <a:bodyPr/>
        <a:lstStyle/>
        <a:p>
          <a:r>
            <a:rPr lang="en-GB"/>
            <a:t>Feedback to the class, the facts and the outcome. </a:t>
          </a:r>
          <a:endParaRPr lang="en-US"/>
        </a:p>
      </dgm:t>
    </dgm:pt>
    <dgm:pt modelId="{93405674-7218-4E65-9BC0-16A5E59ADCE9}" type="parTrans" cxnId="{18188DCD-DC10-4492-A5E9-AB11717F82E2}">
      <dgm:prSet/>
      <dgm:spPr/>
      <dgm:t>
        <a:bodyPr/>
        <a:lstStyle/>
        <a:p>
          <a:endParaRPr lang="en-US"/>
        </a:p>
      </dgm:t>
    </dgm:pt>
    <dgm:pt modelId="{F051A690-3347-4F87-AB1F-452D96701F93}" type="sibTrans" cxnId="{18188DCD-DC10-4492-A5E9-AB11717F82E2}">
      <dgm:prSet/>
      <dgm:spPr/>
      <dgm:t>
        <a:bodyPr/>
        <a:lstStyle/>
        <a:p>
          <a:endParaRPr lang="en-US"/>
        </a:p>
      </dgm:t>
    </dgm:pt>
    <dgm:pt modelId="{CE8F15DF-FAA1-4BE2-8891-949812EEA2AD}" type="pres">
      <dgm:prSet presAssocID="{7223C8C0-D0D9-4C27-9E7E-A79573776E59}" presName="root" presStyleCnt="0">
        <dgm:presLayoutVars>
          <dgm:dir/>
          <dgm:resizeHandles val="exact"/>
        </dgm:presLayoutVars>
      </dgm:prSet>
      <dgm:spPr/>
    </dgm:pt>
    <dgm:pt modelId="{F7C4B99A-FBE7-4D68-96BF-06B4D47D937E}" type="pres">
      <dgm:prSet presAssocID="{7223C8C0-D0D9-4C27-9E7E-A79573776E59}" presName="container" presStyleCnt="0">
        <dgm:presLayoutVars>
          <dgm:dir/>
          <dgm:resizeHandles val="exact"/>
        </dgm:presLayoutVars>
      </dgm:prSet>
      <dgm:spPr/>
    </dgm:pt>
    <dgm:pt modelId="{D60DDF18-63C9-4E07-8C3C-FA380AC6FEB0}" type="pres">
      <dgm:prSet presAssocID="{6A566859-1AA1-4198-8236-D0B1486DA94D}" presName="compNode" presStyleCnt="0"/>
      <dgm:spPr/>
    </dgm:pt>
    <dgm:pt modelId="{6C279D77-2E61-476D-83A9-7D4423FC99C0}" type="pres">
      <dgm:prSet presAssocID="{6A566859-1AA1-4198-8236-D0B1486DA94D}" presName="iconBgRect" presStyleLbl="bgShp" presStyleIdx="0" presStyleCnt="4"/>
      <dgm:spPr/>
    </dgm:pt>
    <dgm:pt modelId="{0D896EC5-3B85-4EEE-A750-BE581EF158E2}" type="pres">
      <dgm:prSet presAssocID="{6A566859-1AA1-4198-8236-D0B1486DA94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7D1D633E-6FED-4131-B2C1-8DB13C2C0866}" type="pres">
      <dgm:prSet presAssocID="{6A566859-1AA1-4198-8236-D0B1486DA94D}" presName="spaceRect" presStyleCnt="0"/>
      <dgm:spPr/>
    </dgm:pt>
    <dgm:pt modelId="{225FA901-BC25-434C-AFCE-23ABA66E7E2B}" type="pres">
      <dgm:prSet presAssocID="{6A566859-1AA1-4198-8236-D0B1486DA94D}" presName="textRect" presStyleLbl="revTx" presStyleIdx="0" presStyleCnt="4">
        <dgm:presLayoutVars>
          <dgm:chMax val="1"/>
          <dgm:chPref val="1"/>
        </dgm:presLayoutVars>
      </dgm:prSet>
      <dgm:spPr/>
    </dgm:pt>
    <dgm:pt modelId="{486DD31E-46C2-4523-ADF9-9341E21421A8}" type="pres">
      <dgm:prSet presAssocID="{86E688E6-7AE2-407F-ABC8-7892608382DC}" presName="sibTrans" presStyleLbl="sibTrans2D1" presStyleIdx="0" presStyleCnt="0"/>
      <dgm:spPr/>
    </dgm:pt>
    <dgm:pt modelId="{6064A133-18A4-4907-951F-1ACDC132246D}" type="pres">
      <dgm:prSet presAssocID="{DE564813-384D-4CC5-8F3C-A64997BEA5AB}" presName="compNode" presStyleCnt="0"/>
      <dgm:spPr/>
    </dgm:pt>
    <dgm:pt modelId="{E7BB9416-D663-4B6D-8C98-82A27D3F5F24}" type="pres">
      <dgm:prSet presAssocID="{DE564813-384D-4CC5-8F3C-A64997BEA5AB}" presName="iconBgRect" presStyleLbl="bgShp" presStyleIdx="1" presStyleCnt="4"/>
      <dgm:spPr/>
    </dgm:pt>
    <dgm:pt modelId="{D151D9D4-BDC9-4E4D-8871-42F5CDF4A12D}" type="pres">
      <dgm:prSet presAssocID="{DE564813-384D-4CC5-8F3C-A64997BEA5A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0530BE0F-ADBF-4012-AEAB-5550098E7265}" type="pres">
      <dgm:prSet presAssocID="{DE564813-384D-4CC5-8F3C-A64997BEA5AB}" presName="spaceRect" presStyleCnt="0"/>
      <dgm:spPr/>
    </dgm:pt>
    <dgm:pt modelId="{33C969F8-E283-4992-8033-6CB0E4E448F3}" type="pres">
      <dgm:prSet presAssocID="{DE564813-384D-4CC5-8F3C-A64997BEA5AB}" presName="textRect" presStyleLbl="revTx" presStyleIdx="1" presStyleCnt="4">
        <dgm:presLayoutVars>
          <dgm:chMax val="1"/>
          <dgm:chPref val="1"/>
        </dgm:presLayoutVars>
      </dgm:prSet>
      <dgm:spPr/>
    </dgm:pt>
    <dgm:pt modelId="{A4129254-4968-427F-A541-427275440C98}" type="pres">
      <dgm:prSet presAssocID="{7D6B845F-E9FB-4BA8-BCB5-CA302314685D}" presName="sibTrans" presStyleLbl="sibTrans2D1" presStyleIdx="0" presStyleCnt="0"/>
      <dgm:spPr/>
    </dgm:pt>
    <dgm:pt modelId="{539F92CA-D50C-4345-9B1F-5E1EF55FF00C}" type="pres">
      <dgm:prSet presAssocID="{82CD24B9-990E-4E23-B6BC-FF82859CD102}" presName="compNode" presStyleCnt="0"/>
      <dgm:spPr/>
    </dgm:pt>
    <dgm:pt modelId="{3C3C605A-C634-4587-8B83-537D3CC80992}" type="pres">
      <dgm:prSet presAssocID="{82CD24B9-990E-4E23-B6BC-FF82859CD102}" presName="iconBgRect" presStyleLbl="bgShp" presStyleIdx="2" presStyleCnt="4"/>
      <dgm:spPr/>
    </dgm:pt>
    <dgm:pt modelId="{7C36DE60-D303-4A00-8FDF-8E6E2EEE0BFB}" type="pres">
      <dgm:prSet presAssocID="{82CD24B9-990E-4E23-B6BC-FF82859CD10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91315C0B-4F76-4CCB-A06A-2AA71149FBAB}" type="pres">
      <dgm:prSet presAssocID="{82CD24B9-990E-4E23-B6BC-FF82859CD102}" presName="spaceRect" presStyleCnt="0"/>
      <dgm:spPr/>
    </dgm:pt>
    <dgm:pt modelId="{329535EE-12AE-4457-9F60-2F0973DD3F53}" type="pres">
      <dgm:prSet presAssocID="{82CD24B9-990E-4E23-B6BC-FF82859CD102}" presName="textRect" presStyleLbl="revTx" presStyleIdx="2" presStyleCnt="4">
        <dgm:presLayoutVars>
          <dgm:chMax val="1"/>
          <dgm:chPref val="1"/>
        </dgm:presLayoutVars>
      </dgm:prSet>
      <dgm:spPr/>
    </dgm:pt>
    <dgm:pt modelId="{703FA567-5294-4B37-8693-D59EC7FD2F6A}" type="pres">
      <dgm:prSet presAssocID="{62A0B0B4-D6A5-4110-AE59-E1E0244775A0}" presName="sibTrans" presStyleLbl="sibTrans2D1" presStyleIdx="0" presStyleCnt="0"/>
      <dgm:spPr/>
    </dgm:pt>
    <dgm:pt modelId="{ABCDFDB0-1B56-4247-806E-BCA9186BFA15}" type="pres">
      <dgm:prSet presAssocID="{0F4AE76A-F14E-4794-9E31-2B972908601E}" presName="compNode" presStyleCnt="0"/>
      <dgm:spPr/>
    </dgm:pt>
    <dgm:pt modelId="{23AA1B8D-EE05-4AC0-AAC9-9ABA1E45B2BD}" type="pres">
      <dgm:prSet presAssocID="{0F4AE76A-F14E-4794-9E31-2B972908601E}" presName="iconBgRect" presStyleLbl="bgShp" presStyleIdx="3" presStyleCnt="4"/>
      <dgm:spPr/>
    </dgm:pt>
    <dgm:pt modelId="{84DBD5B0-C7BE-4DBB-8D58-3401C4CED4D3}" type="pres">
      <dgm:prSet presAssocID="{0F4AE76A-F14E-4794-9E31-2B972908601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002EF05-9E0B-4318-9CFC-35540626CBB0}" type="pres">
      <dgm:prSet presAssocID="{0F4AE76A-F14E-4794-9E31-2B972908601E}" presName="spaceRect" presStyleCnt="0"/>
      <dgm:spPr/>
    </dgm:pt>
    <dgm:pt modelId="{FCA2509E-0604-459B-BF7B-196AD6424914}" type="pres">
      <dgm:prSet presAssocID="{0F4AE76A-F14E-4794-9E31-2B972908601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F3FDF0C-F5A3-4FA1-A3B3-25ECAF9DE9BD}" type="presOf" srcId="{0F4AE76A-F14E-4794-9E31-2B972908601E}" destId="{FCA2509E-0604-459B-BF7B-196AD6424914}" srcOrd="0" destOrd="0" presId="urn:microsoft.com/office/officeart/2018/2/layout/IconCircleList"/>
    <dgm:cxn modelId="{D561D42B-6964-4599-991F-1A5BC570CB37}" type="presOf" srcId="{7D6B845F-E9FB-4BA8-BCB5-CA302314685D}" destId="{A4129254-4968-427F-A541-427275440C98}" srcOrd="0" destOrd="0" presId="urn:microsoft.com/office/officeart/2018/2/layout/IconCircleList"/>
    <dgm:cxn modelId="{B2FD814C-E6D3-47FB-83B9-972A17AC36EA}" type="presOf" srcId="{62A0B0B4-D6A5-4110-AE59-E1E0244775A0}" destId="{703FA567-5294-4B37-8693-D59EC7FD2F6A}" srcOrd="0" destOrd="0" presId="urn:microsoft.com/office/officeart/2018/2/layout/IconCircleList"/>
    <dgm:cxn modelId="{1C7D9C78-069C-49DF-BC51-C2E4EC9BECB0}" type="presOf" srcId="{7223C8C0-D0D9-4C27-9E7E-A79573776E59}" destId="{CE8F15DF-FAA1-4BE2-8891-949812EEA2AD}" srcOrd="0" destOrd="0" presId="urn:microsoft.com/office/officeart/2018/2/layout/IconCircleList"/>
    <dgm:cxn modelId="{98BF757F-8620-4714-BA2E-D1C819C57E81}" type="presOf" srcId="{86E688E6-7AE2-407F-ABC8-7892608382DC}" destId="{486DD31E-46C2-4523-ADF9-9341E21421A8}" srcOrd="0" destOrd="0" presId="urn:microsoft.com/office/officeart/2018/2/layout/IconCircleList"/>
    <dgm:cxn modelId="{2113E192-CD74-467D-A094-EB1ED4380B7E}" srcId="{7223C8C0-D0D9-4C27-9E7E-A79573776E59}" destId="{82CD24B9-990E-4E23-B6BC-FF82859CD102}" srcOrd="2" destOrd="0" parTransId="{753318E4-6215-4632-A8B1-354A8153FE03}" sibTransId="{62A0B0B4-D6A5-4110-AE59-E1E0244775A0}"/>
    <dgm:cxn modelId="{263E489B-13C4-473A-B0AB-B8AF23B4779B}" type="presOf" srcId="{6A566859-1AA1-4198-8236-D0B1486DA94D}" destId="{225FA901-BC25-434C-AFCE-23ABA66E7E2B}" srcOrd="0" destOrd="0" presId="urn:microsoft.com/office/officeart/2018/2/layout/IconCircleList"/>
    <dgm:cxn modelId="{56A82FA7-EC44-4D2E-AF20-B8BFC888962B}" srcId="{7223C8C0-D0D9-4C27-9E7E-A79573776E59}" destId="{DE564813-384D-4CC5-8F3C-A64997BEA5AB}" srcOrd="1" destOrd="0" parTransId="{316ADF13-4A2E-4A31-BBBB-CA1798A1ACAD}" sibTransId="{7D6B845F-E9FB-4BA8-BCB5-CA302314685D}"/>
    <dgm:cxn modelId="{18188DCD-DC10-4492-A5E9-AB11717F82E2}" srcId="{7223C8C0-D0D9-4C27-9E7E-A79573776E59}" destId="{0F4AE76A-F14E-4794-9E31-2B972908601E}" srcOrd="3" destOrd="0" parTransId="{93405674-7218-4E65-9BC0-16A5E59ADCE9}" sibTransId="{F051A690-3347-4F87-AB1F-452D96701F93}"/>
    <dgm:cxn modelId="{ADBDA9D3-8BA3-40DD-91B0-73E04DFC2633}" type="presOf" srcId="{DE564813-384D-4CC5-8F3C-A64997BEA5AB}" destId="{33C969F8-E283-4992-8033-6CB0E4E448F3}" srcOrd="0" destOrd="0" presId="urn:microsoft.com/office/officeart/2018/2/layout/IconCircleList"/>
    <dgm:cxn modelId="{28439BD8-2BDB-422F-B39F-B29BA03D87FD}" srcId="{7223C8C0-D0D9-4C27-9E7E-A79573776E59}" destId="{6A566859-1AA1-4198-8236-D0B1486DA94D}" srcOrd="0" destOrd="0" parTransId="{F378E5BE-EB0C-48DF-A3FB-96E9504E3C94}" sibTransId="{86E688E6-7AE2-407F-ABC8-7892608382DC}"/>
    <dgm:cxn modelId="{218E69F7-7EFC-4D8C-80FA-BC9BBE424782}" type="presOf" srcId="{82CD24B9-990E-4E23-B6BC-FF82859CD102}" destId="{329535EE-12AE-4457-9F60-2F0973DD3F53}" srcOrd="0" destOrd="0" presId="urn:microsoft.com/office/officeart/2018/2/layout/IconCircleList"/>
    <dgm:cxn modelId="{60D11755-FD94-432A-B915-FE1299A42D3A}" type="presParOf" srcId="{CE8F15DF-FAA1-4BE2-8891-949812EEA2AD}" destId="{F7C4B99A-FBE7-4D68-96BF-06B4D47D937E}" srcOrd="0" destOrd="0" presId="urn:microsoft.com/office/officeart/2018/2/layout/IconCircleList"/>
    <dgm:cxn modelId="{290BD726-3571-432A-A03A-4328250D5A0E}" type="presParOf" srcId="{F7C4B99A-FBE7-4D68-96BF-06B4D47D937E}" destId="{D60DDF18-63C9-4E07-8C3C-FA380AC6FEB0}" srcOrd="0" destOrd="0" presId="urn:microsoft.com/office/officeart/2018/2/layout/IconCircleList"/>
    <dgm:cxn modelId="{4E9D7C7C-ED95-47A2-B3F9-F2518482CF64}" type="presParOf" srcId="{D60DDF18-63C9-4E07-8C3C-FA380AC6FEB0}" destId="{6C279D77-2E61-476D-83A9-7D4423FC99C0}" srcOrd="0" destOrd="0" presId="urn:microsoft.com/office/officeart/2018/2/layout/IconCircleList"/>
    <dgm:cxn modelId="{7B3C5518-80ED-4ADF-ABF7-AA567C1D4160}" type="presParOf" srcId="{D60DDF18-63C9-4E07-8C3C-FA380AC6FEB0}" destId="{0D896EC5-3B85-4EEE-A750-BE581EF158E2}" srcOrd="1" destOrd="0" presId="urn:microsoft.com/office/officeart/2018/2/layout/IconCircleList"/>
    <dgm:cxn modelId="{F2AB2832-1422-4E59-8F17-2F57E3647157}" type="presParOf" srcId="{D60DDF18-63C9-4E07-8C3C-FA380AC6FEB0}" destId="{7D1D633E-6FED-4131-B2C1-8DB13C2C0866}" srcOrd="2" destOrd="0" presId="urn:microsoft.com/office/officeart/2018/2/layout/IconCircleList"/>
    <dgm:cxn modelId="{9C0FD644-F062-44E9-8E5D-50A25A4A48FC}" type="presParOf" srcId="{D60DDF18-63C9-4E07-8C3C-FA380AC6FEB0}" destId="{225FA901-BC25-434C-AFCE-23ABA66E7E2B}" srcOrd="3" destOrd="0" presId="urn:microsoft.com/office/officeart/2018/2/layout/IconCircleList"/>
    <dgm:cxn modelId="{DCAA0FAA-91A1-40EB-9439-4BB6740DF1A7}" type="presParOf" srcId="{F7C4B99A-FBE7-4D68-96BF-06B4D47D937E}" destId="{486DD31E-46C2-4523-ADF9-9341E21421A8}" srcOrd="1" destOrd="0" presId="urn:microsoft.com/office/officeart/2018/2/layout/IconCircleList"/>
    <dgm:cxn modelId="{28D8AE1C-4E78-4772-AD53-24A5B66E34F4}" type="presParOf" srcId="{F7C4B99A-FBE7-4D68-96BF-06B4D47D937E}" destId="{6064A133-18A4-4907-951F-1ACDC132246D}" srcOrd="2" destOrd="0" presId="urn:microsoft.com/office/officeart/2018/2/layout/IconCircleList"/>
    <dgm:cxn modelId="{F7010D0B-44F8-4BB2-AA25-A1EAE69B44D4}" type="presParOf" srcId="{6064A133-18A4-4907-951F-1ACDC132246D}" destId="{E7BB9416-D663-4B6D-8C98-82A27D3F5F24}" srcOrd="0" destOrd="0" presId="urn:microsoft.com/office/officeart/2018/2/layout/IconCircleList"/>
    <dgm:cxn modelId="{CA73E6EE-A739-484A-9568-ECBD6B9841E3}" type="presParOf" srcId="{6064A133-18A4-4907-951F-1ACDC132246D}" destId="{D151D9D4-BDC9-4E4D-8871-42F5CDF4A12D}" srcOrd="1" destOrd="0" presId="urn:microsoft.com/office/officeart/2018/2/layout/IconCircleList"/>
    <dgm:cxn modelId="{63079ACE-7F9D-4822-906E-5AF9CF6154DF}" type="presParOf" srcId="{6064A133-18A4-4907-951F-1ACDC132246D}" destId="{0530BE0F-ADBF-4012-AEAB-5550098E7265}" srcOrd="2" destOrd="0" presId="urn:microsoft.com/office/officeart/2018/2/layout/IconCircleList"/>
    <dgm:cxn modelId="{EFC70E88-8265-4EA1-BC52-B0B4C86B94B5}" type="presParOf" srcId="{6064A133-18A4-4907-951F-1ACDC132246D}" destId="{33C969F8-E283-4992-8033-6CB0E4E448F3}" srcOrd="3" destOrd="0" presId="urn:microsoft.com/office/officeart/2018/2/layout/IconCircleList"/>
    <dgm:cxn modelId="{12DF399F-9F98-469E-A6A4-5D5EB24D5C68}" type="presParOf" srcId="{F7C4B99A-FBE7-4D68-96BF-06B4D47D937E}" destId="{A4129254-4968-427F-A541-427275440C98}" srcOrd="3" destOrd="0" presId="urn:microsoft.com/office/officeart/2018/2/layout/IconCircleList"/>
    <dgm:cxn modelId="{30416BA2-F890-4B5E-87EF-F6EE66D6D6C5}" type="presParOf" srcId="{F7C4B99A-FBE7-4D68-96BF-06B4D47D937E}" destId="{539F92CA-D50C-4345-9B1F-5E1EF55FF00C}" srcOrd="4" destOrd="0" presId="urn:microsoft.com/office/officeart/2018/2/layout/IconCircleList"/>
    <dgm:cxn modelId="{5A662A3B-3FBF-44D6-B863-29F5E77D6788}" type="presParOf" srcId="{539F92CA-D50C-4345-9B1F-5E1EF55FF00C}" destId="{3C3C605A-C634-4587-8B83-537D3CC80992}" srcOrd="0" destOrd="0" presId="urn:microsoft.com/office/officeart/2018/2/layout/IconCircleList"/>
    <dgm:cxn modelId="{74D75409-0623-446A-98F4-D3C7277362F0}" type="presParOf" srcId="{539F92CA-D50C-4345-9B1F-5E1EF55FF00C}" destId="{7C36DE60-D303-4A00-8FDF-8E6E2EEE0BFB}" srcOrd="1" destOrd="0" presId="urn:microsoft.com/office/officeart/2018/2/layout/IconCircleList"/>
    <dgm:cxn modelId="{A8DD633F-5E6B-4C6B-8F2B-A1CDE0156BFC}" type="presParOf" srcId="{539F92CA-D50C-4345-9B1F-5E1EF55FF00C}" destId="{91315C0B-4F76-4CCB-A06A-2AA71149FBAB}" srcOrd="2" destOrd="0" presId="urn:microsoft.com/office/officeart/2018/2/layout/IconCircleList"/>
    <dgm:cxn modelId="{2A49F3E6-2A77-47E6-8F94-E8436E3769CA}" type="presParOf" srcId="{539F92CA-D50C-4345-9B1F-5E1EF55FF00C}" destId="{329535EE-12AE-4457-9F60-2F0973DD3F53}" srcOrd="3" destOrd="0" presId="urn:microsoft.com/office/officeart/2018/2/layout/IconCircleList"/>
    <dgm:cxn modelId="{DAB44478-6876-4C16-A0CA-CCD951611816}" type="presParOf" srcId="{F7C4B99A-FBE7-4D68-96BF-06B4D47D937E}" destId="{703FA567-5294-4B37-8693-D59EC7FD2F6A}" srcOrd="5" destOrd="0" presId="urn:microsoft.com/office/officeart/2018/2/layout/IconCircleList"/>
    <dgm:cxn modelId="{40E06490-BB33-4C59-8884-C4E8CC1F5512}" type="presParOf" srcId="{F7C4B99A-FBE7-4D68-96BF-06B4D47D937E}" destId="{ABCDFDB0-1B56-4247-806E-BCA9186BFA15}" srcOrd="6" destOrd="0" presId="urn:microsoft.com/office/officeart/2018/2/layout/IconCircleList"/>
    <dgm:cxn modelId="{F1FB82C3-9C1E-43CC-92BE-BC2F3C23AACC}" type="presParOf" srcId="{ABCDFDB0-1B56-4247-806E-BCA9186BFA15}" destId="{23AA1B8D-EE05-4AC0-AAC9-9ABA1E45B2BD}" srcOrd="0" destOrd="0" presId="urn:microsoft.com/office/officeart/2018/2/layout/IconCircleList"/>
    <dgm:cxn modelId="{A96882CC-D4DC-4B49-ADA2-C221E1588E24}" type="presParOf" srcId="{ABCDFDB0-1B56-4247-806E-BCA9186BFA15}" destId="{84DBD5B0-C7BE-4DBB-8D58-3401C4CED4D3}" srcOrd="1" destOrd="0" presId="urn:microsoft.com/office/officeart/2018/2/layout/IconCircleList"/>
    <dgm:cxn modelId="{EBABD0B1-4B29-4A18-A436-50E45F6438AF}" type="presParOf" srcId="{ABCDFDB0-1B56-4247-806E-BCA9186BFA15}" destId="{A002EF05-9E0B-4318-9CFC-35540626CBB0}" srcOrd="2" destOrd="0" presId="urn:microsoft.com/office/officeart/2018/2/layout/IconCircleList"/>
    <dgm:cxn modelId="{E9C33FEF-947A-4AC4-8003-618BDF775BDB}" type="presParOf" srcId="{ABCDFDB0-1B56-4247-806E-BCA9186BFA15}" destId="{FCA2509E-0604-459B-BF7B-196AD642491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3DCD79E-A373-463A-BF37-2B32164A078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26C0B62-7BFA-4BAF-9322-A612255C8255}">
      <dgm:prSet/>
      <dgm:spPr/>
      <dgm:t>
        <a:bodyPr/>
        <a:lstStyle/>
        <a:p>
          <a:r>
            <a:rPr lang="en-GB"/>
            <a:t>Nature relates to the characteristics. </a:t>
          </a:r>
          <a:endParaRPr lang="en-US"/>
        </a:p>
      </dgm:t>
    </dgm:pt>
    <dgm:pt modelId="{61DA678F-7032-40DF-93D5-F5E40F76BEB1}" type="parTrans" cxnId="{3933AB80-9449-40FB-90E3-CFDD2577E0EE}">
      <dgm:prSet/>
      <dgm:spPr/>
      <dgm:t>
        <a:bodyPr/>
        <a:lstStyle/>
        <a:p>
          <a:endParaRPr lang="en-US"/>
        </a:p>
      </dgm:t>
    </dgm:pt>
    <dgm:pt modelId="{5971A0A5-A284-417C-A026-B8264A0AB60D}" type="sibTrans" cxnId="{3933AB80-9449-40FB-90E3-CFDD2577E0EE}">
      <dgm:prSet/>
      <dgm:spPr/>
      <dgm:t>
        <a:bodyPr/>
        <a:lstStyle/>
        <a:p>
          <a:endParaRPr lang="en-US"/>
        </a:p>
      </dgm:t>
    </dgm:pt>
    <dgm:pt modelId="{BF14C92B-D245-4EE2-8DE9-A763DC39209D}">
      <dgm:prSet/>
      <dgm:spPr/>
      <dgm:t>
        <a:bodyPr/>
        <a:lstStyle/>
        <a:p>
          <a:r>
            <a:rPr lang="en-GB"/>
            <a:t>Quality relates to the consequences of the actions. </a:t>
          </a:r>
          <a:endParaRPr lang="en-US"/>
        </a:p>
      </dgm:t>
    </dgm:pt>
    <dgm:pt modelId="{D599FBE9-9262-4955-BAA3-E10D18189537}" type="parTrans" cxnId="{766C658A-DC5A-4D79-AE82-8BF7C1C7E9DD}">
      <dgm:prSet/>
      <dgm:spPr/>
      <dgm:t>
        <a:bodyPr/>
        <a:lstStyle/>
        <a:p>
          <a:endParaRPr lang="en-US"/>
        </a:p>
      </dgm:t>
    </dgm:pt>
    <dgm:pt modelId="{D914EAF0-8C2D-41DF-AF16-7D14B1975203}" type="sibTrans" cxnId="{766C658A-DC5A-4D79-AE82-8BF7C1C7E9DD}">
      <dgm:prSet/>
      <dgm:spPr/>
      <dgm:t>
        <a:bodyPr/>
        <a:lstStyle/>
        <a:p>
          <a:endParaRPr lang="en-US"/>
        </a:p>
      </dgm:t>
    </dgm:pt>
    <dgm:pt modelId="{0F5F3086-681C-4EAE-BAF1-5B4587501AE9}">
      <dgm:prSet/>
      <dgm:spPr/>
      <dgm:t>
        <a:bodyPr/>
        <a:lstStyle/>
        <a:p>
          <a:r>
            <a:rPr lang="en-GB"/>
            <a:t>Key case; R v Codere [1916] – Wife, throat, bread knife. </a:t>
          </a:r>
          <a:endParaRPr lang="en-US"/>
        </a:p>
      </dgm:t>
    </dgm:pt>
    <dgm:pt modelId="{0C360E60-03B1-474F-AD46-54102E56E03E}" type="parTrans" cxnId="{CD1DA612-3697-4C28-9B6B-9EFDA64C9F90}">
      <dgm:prSet/>
      <dgm:spPr/>
      <dgm:t>
        <a:bodyPr/>
        <a:lstStyle/>
        <a:p>
          <a:endParaRPr lang="en-US"/>
        </a:p>
      </dgm:t>
    </dgm:pt>
    <dgm:pt modelId="{9AD21721-576E-4CC8-BE74-5635A765FC0D}" type="sibTrans" cxnId="{CD1DA612-3697-4C28-9B6B-9EFDA64C9F90}">
      <dgm:prSet/>
      <dgm:spPr/>
      <dgm:t>
        <a:bodyPr/>
        <a:lstStyle/>
        <a:p>
          <a:endParaRPr lang="en-US"/>
        </a:p>
      </dgm:t>
    </dgm:pt>
    <dgm:pt modelId="{94203E4F-E231-4976-9461-BD2FD6EC10FA}" type="pres">
      <dgm:prSet presAssocID="{B3DCD79E-A373-463A-BF37-2B32164A0789}" presName="root" presStyleCnt="0">
        <dgm:presLayoutVars>
          <dgm:dir/>
          <dgm:resizeHandles val="exact"/>
        </dgm:presLayoutVars>
      </dgm:prSet>
      <dgm:spPr/>
    </dgm:pt>
    <dgm:pt modelId="{737C03A9-3EED-4A93-8307-E8B812691917}" type="pres">
      <dgm:prSet presAssocID="{D26C0B62-7BFA-4BAF-9322-A612255C8255}" presName="compNode" presStyleCnt="0"/>
      <dgm:spPr/>
    </dgm:pt>
    <dgm:pt modelId="{85F2172C-EC0B-46FC-8C46-6774D5884938}" type="pres">
      <dgm:prSet presAssocID="{D26C0B62-7BFA-4BAF-9322-A612255C8255}" presName="bgRect" presStyleLbl="bgShp" presStyleIdx="0" presStyleCnt="3"/>
      <dgm:spPr/>
    </dgm:pt>
    <dgm:pt modelId="{F421EC62-1904-4867-ABBD-9C9A1D4F2259}" type="pres">
      <dgm:prSet presAssocID="{D26C0B62-7BFA-4BAF-9322-A612255C825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C812A251-067E-4875-A1B8-B895730544C1}" type="pres">
      <dgm:prSet presAssocID="{D26C0B62-7BFA-4BAF-9322-A612255C8255}" presName="spaceRect" presStyleCnt="0"/>
      <dgm:spPr/>
    </dgm:pt>
    <dgm:pt modelId="{FA235D4B-ADFB-46BA-B0B8-EA1B26B015A1}" type="pres">
      <dgm:prSet presAssocID="{D26C0B62-7BFA-4BAF-9322-A612255C8255}" presName="parTx" presStyleLbl="revTx" presStyleIdx="0" presStyleCnt="3">
        <dgm:presLayoutVars>
          <dgm:chMax val="0"/>
          <dgm:chPref val="0"/>
        </dgm:presLayoutVars>
      </dgm:prSet>
      <dgm:spPr/>
    </dgm:pt>
    <dgm:pt modelId="{1546C868-FB3B-4FCA-9799-DB1C0AF185DC}" type="pres">
      <dgm:prSet presAssocID="{5971A0A5-A284-417C-A026-B8264A0AB60D}" presName="sibTrans" presStyleCnt="0"/>
      <dgm:spPr/>
    </dgm:pt>
    <dgm:pt modelId="{84124C90-FC46-4C2D-9CF3-C4CB385E26AA}" type="pres">
      <dgm:prSet presAssocID="{BF14C92B-D245-4EE2-8DE9-A763DC39209D}" presName="compNode" presStyleCnt="0"/>
      <dgm:spPr/>
    </dgm:pt>
    <dgm:pt modelId="{92918D7C-EE45-41BC-95FC-7223DB728EB6}" type="pres">
      <dgm:prSet presAssocID="{BF14C92B-D245-4EE2-8DE9-A763DC39209D}" presName="bgRect" presStyleLbl="bgShp" presStyleIdx="1" presStyleCnt="3"/>
      <dgm:spPr/>
    </dgm:pt>
    <dgm:pt modelId="{830871C8-5B43-4461-96C4-FDDDAE73286D}" type="pres">
      <dgm:prSet presAssocID="{BF14C92B-D245-4EE2-8DE9-A763DC39209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FBC1BFF7-3D44-4B94-9F82-C2AB99DD5DF8}" type="pres">
      <dgm:prSet presAssocID="{BF14C92B-D245-4EE2-8DE9-A763DC39209D}" presName="spaceRect" presStyleCnt="0"/>
      <dgm:spPr/>
    </dgm:pt>
    <dgm:pt modelId="{48969835-B202-40F3-84A9-F0C6FFD258DF}" type="pres">
      <dgm:prSet presAssocID="{BF14C92B-D245-4EE2-8DE9-A763DC39209D}" presName="parTx" presStyleLbl="revTx" presStyleIdx="1" presStyleCnt="3">
        <dgm:presLayoutVars>
          <dgm:chMax val="0"/>
          <dgm:chPref val="0"/>
        </dgm:presLayoutVars>
      </dgm:prSet>
      <dgm:spPr/>
    </dgm:pt>
    <dgm:pt modelId="{9A454DBB-00B1-4931-926E-825A20C37629}" type="pres">
      <dgm:prSet presAssocID="{D914EAF0-8C2D-41DF-AF16-7D14B1975203}" presName="sibTrans" presStyleCnt="0"/>
      <dgm:spPr/>
    </dgm:pt>
    <dgm:pt modelId="{9423FD1C-D465-4071-B08D-ADC9E7A558CC}" type="pres">
      <dgm:prSet presAssocID="{0F5F3086-681C-4EAE-BAF1-5B4587501AE9}" presName="compNode" presStyleCnt="0"/>
      <dgm:spPr/>
    </dgm:pt>
    <dgm:pt modelId="{FCA5BED1-0BA9-4DF7-B848-39DBFE8A2FE4}" type="pres">
      <dgm:prSet presAssocID="{0F5F3086-681C-4EAE-BAF1-5B4587501AE9}" presName="bgRect" presStyleLbl="bgShp" presStyleIdx="2" presStyleCnt="3"/>
      <dgm:spPr/>
    </dgm:pt>
    <dgm:pt modelId="{AEBA68B3-77EF-4334-9C57-E0FBB79DAD29}" type="pres">
      <dgm:prSet presAssocID="{0F5F3086-681C-4EAE-BAF1-5B4587501AE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nife"/>
        </a:ext>
      </dgm:extLst>
    </dgm:pt>
    <dgm:pt modelId="{70E101F2-D87E-4704-AE70-6BB3C1249E31}" type="pres">
      <dgm:prSet presAssocID="{0F5F3086-681C-4EAE-BAF1-5B4587501AE9}" presName="spaceRect" presStyleCnt="0"/>
      <dgm:spPr/>
    </dgm:pt>
    <dgm:pt modelId="{0086A481-CEC6-49DE-9D1A-B14B2D825491}" type="pres">
      <dgm:prSet presAssocID="{0F5F3086-681C-4EAE-BAF1-5B4587501AE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D1DA612-3697-4C28-9B6B-9EFDA64C9F90}" srcId="{B3DCD79E-A373-463A-BF37-2B32164A0789}" destId="{0F5F3086-681C-4EAE-BAF1-5B4587501AE9}" srcOrd="2" destOrd="0" parTransId="{0C360E60-03B1-474F-AD46-54102E56E03E}" sibTransId="{9AD21721-576E-4CC8-BE74-5635A765FC0D}"/>
    <dgm:cxn modelId="{3933AB80-9449-40FB-90E3-CFDD2577E0EE}" srcId="{B3DCD79E-A373-463A-BF37-2B32164A0789}" destId="{D26C0B62-7BFA-4BAF-9322-A612255C8255}" srcOrd="0" destOrd="0" parTransId="{61DA678F-7032-40DF-93D5-F5E40F76BEB1}" sibTransId="{5971A0A5-A284-417C-A026-B8264A0AB60D}"/>
    <dgm:cxn modelId="{766C658A-DC5A-4D79-AE82-8BF7C1C7E9DD}" srcId="{B3DCD79E-A373-463A-BF37-2B32164A0789}" destId="{BF14C92B-D245-4EE2-8DE9-A763DC39209D}" srcOrd="1" destOrd="0" parTransId="{D599FBE9-9262-4955-BAA3-E10D18189537}" sibTransId="{D914EAF0-8C2D-41DF-AF16-7D14B1975203}"/>
    <dgm:cxn modelId="{30119AC1-C123-4936-B2AA-B96C2CA42817}" type="presOf" srcId="{0F5F3086-681C-4EAE-BAF1-5B4587501AE9}" destId="{0086A481-CEC6-49DE-9D1A-B14B2D825491}" srcOrd="0" destOrd="0" presId="urn:microsoft.com/office/officeart/2018/2/layout/IconVerticalSolidList"/>
    <dgm:cxn modelId="{8A7BEDD2-C2A4-4A4D-82C3-FFE49EAAE896}" type="presOf" srcId="{BF14C92B-D245-4EE2-8DE9-A763DC39209D}" destId="{48969835-B202-40F3-84A9-F0C6FFD258DF}" srcOrd="0" destOrd="0" presId="urn:microsoft.com/office/officeart/2018/2/layout/IconVerticalSolidList"/>
    <dgm:cxn modelId="{BBA435E1-421B-48F3-939D-153FB934EB2E}" type="presOf" srcId="{D26C0B62-7BFA-4BAF-9322-A612255C8255}" destId="{FA235D4B-ADFB-46BA-B0B8-EA1B26B015A1}" srcOrd="0" destOrd="0" presId="urn:microsoft.com/office/officeart/2018/2/layout/IconVerticalSolidList"/>
    <dgm:cxn modelId="{824808ED-88BA-456E-B5ED-4EC05E57E796}" type="presOf" srcId="{B3DCD79E-A373-463A-BF37-2B32164A0789}" destId="{94203E4F-E231-4976-9461-BD2FD6EC10FA}" srcOrd="0" destOrd="0" presId="urn:microsoft.com/office/officeart/2018/2/layout/IconVerticalSolidList"/>
    <dgm:cxn modelId="{7977CF68-DC62-4BA1-97B4-F0BE93504E91}" type="presParOf" srcId="{94203E4F-E231-4976-9461-BD2FD6EC10FA}" destId="{737C03A9-3EED-4A93-8307-E8B812691917}" srcOrd="0" destOrd="0" presId="urn:microsoft.com/office/officeart/2018/2/layout/IconVerticalSolidList"/>
    <dgm:cxn modelId="{7CEC51C3-1C47-411E-9903-87E12C9B575D}" type="presParOf" srcId="{737C03A9-3EED-4A93-8307-E8B812691917}" destId="{85F2172C-EC0B-46FC-8C46-6774D5884938}" srcOrd="0" destOrd="0" presId="urn:microsoft.com/office/officeart/2018/2/layout/IconVerticalSolidList"/>
    <dgm:cxn modelId="{78625AAA-2142-4E05-80F8-2A4B31B5B024}" type="presParOf" srcId="{737C03A9-3EED-4A93-8307-E8B812691917}" destId="{F421EC62-1904-4867-ABBD-9C9A1D4F2259}" srcOrd="1" destOrd="0" presId="urn:microsoft.com/office/officeart/2018/2/layout/IconVerticalSolidList"/>
    <dgm:cxn modelId="{4EAEBF73-FE6E-4D8C-A9E2-2B4D33F1E498}" type="presParOf" srcId="{737C03A9-3EED-4A93-8307-E8B812691917}" destId="{C812A251-067E-4875-A1B8-B895730544C1}" srcOrd="2" destOrd="0" presId="urn:microsoft.com/office/officeart/2018/2/layout/IconVerticalSolidList"/>
    <dgm:cxn modelId="{233DE248-B435-43C9-9B73-4A6F98E144BC}" type="presParOf" srcId="{737C03A9-3EED-4A93-8307-E8B812691917}" destId="{FA235D4B-ADFB-46BA-B0B8-EA1B26B015A1}" srcOrd="3" destOrd="0" presId="urn:microsoft.com/office/officeart/2018/2/layout/IconVerticalSolidList"/>
    <dgm:cxn modelId="{A047D62D-B683-47D1-A9F3-4762FAE84168}" type="presParOf" srcId="{94203E4F-E231-4976-9461-BD2FD6EC10FA}" destId="{1546C868-FB3B-4FCA-9799-DB1C0AF185DC}" srcOrd="1" destOrd="0" presId="urn:microsoft.com/office/officeart/2018/2/layout/IconVerticalSolidList"/>
    <dgm:cxn modelId="{2F0F992F-6D8E-48B6-B2C5-F6D0DD8D1616}" type="presParOf" srcId="{94203E4F-E231-4976-9461-BD2FD6EC10FA}" destId="{84124C90-FC46-4C2D-9CF3-C4CB385E26AA}" srcOrd="2" destOrd="0" presId="urn:microsoft.com/office/officeart/2018/2/layout/IconVerticalSolidList"/>
    <dgm:cxn modelId="{DB5A883D-934A-4B42-A6B3-D071276A77BB}" type="presParOf" srcId="{84124C90-FC46-4C2D-9CF3-C4CB385E26AA}" destId="{92918D7C-EE45-41BC-95FC-7223DB728EB6}" srcOrd="0" destOrd="0" presId="urn:microsoft.com/office/officeart/2018/2/layout/IconVerticalSolidList"/>
    <dgm:cxn modelId="{933729CB-8ABF-416D-8C30-10F4873D6B24}" type="presParOf" srcId="{84124C90-FC46-4C2D-9CF3-C4CB385E26AA}" destId="{830871C8-5B43-4461-96C4-FDDDAE73286D}" srcOrd="1" destOrd="0" presId="urn:microsoft.com/office/officeart/2018/2/layout/IconVerticalSolidList"/>
    <dgm:cxn modelId="{D93C5E90-61DF-4955-A442-F2C11F162C32}" type="presParOf" srcId="{84124C90-FC46-4C2D-9CF3-C4CB385E26AA}" destId="{FBC1BFF7-3D44-4B94-9F82-C2AB99DD5DF8}" srcOrd="2" destOrd="0" presId="urn:microsoft.com/office/officeart/2018/2/layout/IconVerticalSolidList"/>
    <dgm:cxn modelId="{6CCAA5D8-EF24-4E94-8641-E7122CB6DED8}" type="presParOf" srcId="{84124C90-FC46-4C2D-9CF3-C4CB385E26AA}" destId="{48969835-B202-40F3-84A9-F0C6FFD258DF}" srcOrd="3" destOrd="0" presId="urn:microsoft.com/office/officeart/2018/2/layout/IconVerticalSolidList"/>
    <dgm:cxn modelId="{0ED6AFB5-08C3-45A9-8252-3DD8D7CEF3D8}" type="presParOf" srcId="{94203E4F-E231-4976-9461-BD2FD6EC10FA}" destId="{9A454DBB-00B1-4931-926E-825A20C37629}" srcOrd="3" destOrd="0" presId="urn:microsoft.com/office/officeart/2018/2/layout/IconVerticalSolidList"/>
    <dgm:cxn modelId="{AA29CACD-7C77-45A3-9B27-56D2D333059B}" type="presParOf" srcId="{94203E4F-E231-4976-9461-BD2FD6EC10FA}" destId="{9423FD1C-D465-4071-B08D-ADC9E7A558CC}" srcOrd="4" destOrd="0" presId="urn:microsoft.com/office/officeart/2018/2/layout/IconVerticalSolidList"/>
    <dgm:cxn modelId="{5DF2FA27-F98C-43F0-8DE3-D53C55FDA199}" type="presParOf" srcId="{9423FD1C-D465-4071-B08D-ADC9E7A558CC}" destId="{FCA5BED1-0BA9-4DF7-B848-39DBFE8A2FE4}" srcOrd="0" destOrd="0" presId="urn:microsoft.com/office/officeart/2018/2/layout/IconVerticalSolidList"/>
    <dgm:cxn modelId="{3F6714BD-8775-4D2C-84A7-9D665F97FD6B}" type="presParOf" srcId="{9423FD1C-D465-4071-B08D-ADC9E7A558CC}" destId="{AEBA68B3-77EF-4334-9C57-E0FBB79DAD29}" srcOrd="1" destOrd="0" presId="urn:microsoft.com/office/officeart/2018/2/layout/IconVerticalSolidList"/>
    <dgm:cxn modelId="{4AEF635C-BA64-48EF-9C51-4063C7D55EE0}" type="presParOf" srcId="{9423FD1C-D465-4071-B08D-ADC9E7A558CC}" destId="{70E101F2-D87E-4704-AE70-6BB3C1249E31}" srcOrd="2" destOrd="0" presId="urn:microsoft.com/office/officeart/2018/2/layout/IconVerticalSolidList"/>
    <dgm:cxn modelId="{79292C39-AE40-4FF2-8FA8-91DB877AE79D}" type="presParOf" srcId="{9423FD1C-D465-4071-B08D-ADC9E7A558CC}" destId="{0086A481-CEC6-49DE-9D1A-B14B2D82549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D830189-14E8-4CA4-AED2-6F99CAA8DEE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9E0D61B-15E4-4EFB-8FAA-9656ABA12B6A}">
      <dgm:prSet/>
      <dgm:spPr/>
      <dgm:t>
        <a:bodyPr/>
        <a:lstStyle/>
        <a:p>
          <a:r>
            <a:rPr lang="en-GB"/>
            <a:t>R v Windle – Killed wife by giving her an overdose (100 pills) when arrested he expressed ‘’ I suppose they will hang me for this’’. </a:t>
          </a:r>
          <a:endParaRPr lang="en-US"/>
        </a:p>
      </dgm:t>
    </dgm:pt>
    <dgm:pt modelId="{AF2CED53-7CB9-4550-8387-444536937CA8}" type="parTrans" cxnId="{92CA2BE3-59F8-47C5-9052-88BE625D248C}">
      <dgm:prSet/>
      <dgm:spPr/>
      <dgm:t>
        <a:bodyPr/>
        <a:lstStyle/>
        <a:p>
          <a:endParaRPr lang="en-US"/>
        </a:p>
      </dgm:t>
    </dgm:pt>
    <dgm:pt modelId="{5A377D3C-AFDA-4347-8378-6464326C53EB}" type="sibTrans" cxnId="{92CA2BE3-59F8-47C5-9052-88BE625D248C}">
      <dgm:prSet/>
      <dgm:spPr/>
      <dgm:t>
        <a:bodyPr/>
        <a:lstStyle/>
        <a:p>
          <a:endParaRPr lang="en-US"/>
        </a:p>
      </dgm:t>
    </dgm:pt>
    <dgm:pt modelId="{BA65B124-37EB-4AC5-A733-E3F909E97BB5}">
      <dgm:prSet/>
      <dgm:spPr/>
      <dgm:t>
        <a:bodyPr/>
        <a:lstStyle/>
        <a:p>
          <a:r>
            <a:rPr lang="en-GB"/>
            <a:t>This indicates that the defendant knew what they were doing was wrong. </a:t>
          </a:r>
          <a:endParaRPr lang="en-US"/>
        </a:p>
      </dgm:t>
    </dgm:pt>
    <dgm:pt modelId="{97E5B35E-79C5-4C72-B86F-A8EE21546693}" type="parTrans" cxnId="{AA3CD154-B3BD-426A-9FCA-514FA6BA2507}">
      <dgm:prSet/>
      <dgm:spPr/>
      <dgm:t>
        <a:bodyPr/>
        <a:lstStyle/>
        <a:p>
          <a:endParaRPr lang="en-US"/>
        </a:p>
      </dgm:t>
    </dgm:pt>
    <dgm:pt modelId="{7794725B-5E20-4F72-BBEE-F4EE4A6A21F1}" type="sibTrans" cxnId="{AA3CD154-B3BD-426A-9FCA-514FA6BA2507}">
      <dgm:prSet/>
      <dgm:spPr/>
      <dgm:t>
        <a:bodyPr/>
        <a:lstStyle/>
        <a:p>
          <a:endParaRPr lang="en-US"/>
        </a:p>
      </dgm:t>
    </dgm:pt>
    <dgm:pt modelId="{AB97A22D-033F-4EE9-BCC3-314153C744D1}" type="pres">
      <dgm:prSet presAssocID="{6D830189-14E8-4CA4-AED2-6F99CAA8DEE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630F9B0-D8CE-4C65-AA66-68DC59D5517A}" type="pres">
      <dgm:prSet presAssocID="{A9E0D61B-15E4-4EFB-8FAA-9656ABA12B6A}" presName="hierRoot1" presStyleCnt="0"/>
      <dgm:spPr/>
    </dgm:pt>
    <dgm:pt modelId="{4148F809-78BB-494D-B920-4964C80ABE8B}" type="pres">
      <dgm:prSet presAssocID="{A9E0D61B-15E4-4EFB-8FAA-9656ABA12B6A}" presName="composite" presStyleCnt="0"/>
      <dgm:spPr/>
    </dgm:pt>
    <dgm:pt modelId="{A450C2A0-9204-4CC1-A330-E7A8CB762AEB}" type="pres">
      <dgm:prSet presAssocID="{A9E0D61B-15E4-4EFB-8FAA-9656ABA12B6A}" presName="background" presStyleLbl="node0" presStyleIdx="0" presStyleCnt="2"/>
      <dgm:spPr/>
    </dgm:pt>
    <dgm:pt modelId="{6833F598-1A1F-4BF0-8506-D81E58BB22A8}" type="pres">
      <dgm:prSet presAssocID="{A9E0D61B-15E4-4EFB-8FAA-9656ABA12B6A}" presName="text" presStyleLbl="fgAcc0" presStyleIdx="0" presStyleCnt="2">
        <dgm:presLayoutVars>
          <dgm:chPref val="3"/>
        </dgm:presLayoutVars>
      </dgm:prSet>
      <dgm:spPr/>
    </dgm:pt>
    <dgm:pt modelId="{B5B3C7E9-D159-41EA-B263-CAD0163F1A64}" type="pres">
      <dgm:prSet presAssocID="{A9E0D61B-15E4-4EFB-8FAA-9656ABA12B6A}" presName="hierChild2" presStyleCnt="0"/>
      <dgm:spPr/>
    </dgm:pt>
    <dgm:pt modelId="{0DE5E6FC-748F-4C25-A082-AEAF9BA66955}" type="pres">
      <dgm:prSet presAssocID="{BA65B124-37EB-4AC5-A733-E3F909E97BB5}" presName="hierRoot1" presStyleCnt="0"/>
      <dgm:spPr/>
    </dgm:pt>
    <dgm:pt modelId="{6FFF53B8-F91C-4636-B37B-18C6DB42E6BC}" type="pres">
      <dgm:prSet presAssocID="{BA65B124-37EB-4AC5-A733-E3F909E97BB5}" presName="composite" presStyleCnt="0"/>
      <dgm:spPr/>
    </dgm:pt>
    <dgm:pt modelId="{5B23D19B-A471-4229-885B-90C2183197B2}" type="pres">
      <dgm:prSet presAssocID="{BA65B124-37EB-4AC5-A733-E3F909E97BB5}" presName="background" presStyleLbl="node0" presStyleIdx="1" presStyleCnt="2"/>
      <dgm:spPr/>
    </dgm:pt>
    <dgm:pt modelId="{BC02477E-36E6-4AAE-B07A-F2999ED8E437}" type="pres">
      <dgm:prSet presAssocID="{BA65B124-37EB-4AC5-A733-E3F909E97BB5}" presName="text" presStyleLbl="fgAcc0" presStyleIdx="1" presStyleCnt="2">
        <dgm:presLayoutVars>
          <dgm:chPref val="3"/>
        </dgm:presLayoutVars>
      </dgm:prSet>
      <dgm:spPr/>
    </dgm:pt>
    <dgm:pt modelId="{C9609855-B150-446E-886B-790DF8AB1FDA}" type="pres">
      <dgm:prSet presAssocID="{BA65B124-37EB-4AC5-A733-E3F909E97BB5}" presName="hierChild2" presStyleCnt="0"/>
      <dgm:spPr/>
    </dgm:pt>
  </dgm:ptLst>
  <dgm:cxnLst>
    <dgm:cxn modelId="{5806B868-9634-4817-A6B6-99E0BFAB17CF}" type="presOf" srcId="{6D830189-14E8-4CA4-AED2-6F99CAA8DEE0}" destId="{AB97A22D-033F-4EE9-BCC3-314153C744D1}" srcOrd="0" destOrd="0" presId="urn:microsoft.com/office/officeart/2005/8/layout/hierarchy1"/>
    <dgm:cxn modelId="{AA3CD154-B3BD-426A-9FCA-514FA6BA2507}" srcId="{6D830189-14E8-4CA4-AED2-6F99CAA8DEE0}" destId="{BA65B124-37EB-4AC5-A733-E3F909E97BB5}" srcOrd="1" destOrd="0" parTransId="{97E5B35E-79C5-4C72-B86F-A8EE21546693}" sibTransId="{7794725B-5E20-4F72-BBEE-F4EE4A6A21F1}"/>
    <dgm:cxn modelId="{49700D78-0CC8-4708-A509-2E7572F9AA6F}" type="presOf" srcId="{A9E0D61B-15E4-4EFB-8FAA-9656ABA12B6A}" destId="{6833F598-1A1F-4BF0-8506-D81E58BB22A8}" srcOrd="0" destOrd="0" presId="urn:microsoft.com/office/officeart/2005/8/layout/hierarchy1"/>
    <dgm:cxn modelId="{C1125685-8FE4-40F0-85FB-4F3D5E5390E5}" type="presOf" srcId="{BA65B124-37EB-4AC5-A733-E3F909E97BB5}" destId="{BC02477E-36E6-4AAE-B07A-F2999ED8E437}" srcOrd="0" destOrd="0" presId="urn:microsoft.com/office/officeart/2005/8/layout/hierarchy1"/>
    <dgm:cxn modelId="{92CA2BE3-59F8-47C5-9052-88BE625D248C}" srcId="{6D830189-14E8-4CA4-AED2-6F99CAA8DEE0}" destId="{A9E0D61B-15E4-4EFB-8FAA-9656ABA12B6A}" srcOrd="0" destOrd="0" parTransId="{AF2CED53-7CB9-4550-8387-444536937CA8}" sibTransId="{5A377D3C-AFDA-4347-8378-6464326C53EB}"/>
    <dgm:cxn modelId="{217466DC-12FD-4BD7-9CB7-287130CCD614}" type="presParOf" srcId="{AB97A22D-033F-4EE9-BCC3-314153C744D1}" destId="{6630F9B0-D8CE-4C65-AA66-68DC59D5517A}" srcOrd="0" destOrd="0" presId="urn:microsoft.com/office/officeart/2005/8/layout/hierarchy1"/>
    <dgm:cxn modelId="{1D1D3BF6-E4ED-40B2-A5CD-2E3D9A34CA78}" type="presParOf" srcId="{6630F9B0-D8CE-4C65-AA66-68DC59D5517A}" destId="{4148F809-78BB-494D-B920-4964C80ABE8B}" srcOrd="0" destOrd="0" presId="urn:microsoft.com/office/officeart/2005/8/layout/hierarchy1"/>
    <dgm:cxn modelId="{C719A3C4-0909-40DC-B888-1F4DBEF2DE2D}" type="presParOf" srcId="{4148F809-78BB-494D-B920-4964C80ABE8B}" destId="{A450C2A0-9204-4CC1-A330-E7A8CB762AEB}" srcOrd="0" destOrd="0" presId="urn:microsoft.com/office/officeart/2005/8/layout/hierarchy1"/>
    <dgm:cxn modelId="{97E8B9E5-8558-498D-97EC-9CD6DC0FB83A}" type="presParOf" srcId="{4148F809-78BB-494D-B920-4964C80ABE8B}" destId="{6833F598-1A1F-4BF0-8506-D81E58BB22A8}" srcOrd="1" destOrd="0" presId="urn:microsoft.com/office/officeart/2005/8/layout/hierarchy1"/>
    <dgm:cxn modelId="{B61B725C-6A07-4E78-90C5-4EB3EB4DD7FD}" type="presParOf" srcId="{6630F9B0-D8CE-4C65-AA66-68DC59D5517A}" destId="{B5B3C7E9-D159-41EA-B263-CAD0163F1A64}" srcOrd="1" destOrd="0" presId="urn:microsoft.com/office/officeart/2005/8/layout/hierarchy1"/>
    <dgm:cxn modelId="{AFF01188-B268-4B73-A267-BAF1396436EB}" type="presParOf" srcId="{AB97A22D-033F-4EE9-BCC3-314153C744D1}" destId="{0DE5E6FC-748F-4C25-A082-AEAF9BA66955}" srcOrd="1" destOrd="0" presId="urn:microsoft.com/office/officeart/2005/8/layout/hierarchy1"/>
    <dgm:cxn modelId="{D5B6CF35-379F-4206-8014-44BC1585A478}" type="presParOf" srcId="{0DE5E6FC-748F-4C25-A082-AEAF9BA66955}" destId="{6FFF53B8-F91C-4636-B37B-18C6DB42E6BC}" srcOrd="0" destOrd="0" presId="urn:microsoft.com/office/officeart/2005/8/layout/hierarchy1"/>
    <dgm:cxn modelId="{DFBC6493-AED4-481D-A511-62CC7DC17B25}" type="presParOf" srcId="{6FFF53B8-F91C-4636-B37B-18C6DB42E6BC}" destId="{5B23D19B-A471-4229-885B-90C2183197B2}" srcOrd="0" destOrd="0" presId="urn:microsoft.com/office/officeart/2005/8/layout/hierarchy1"/>
    <dgm:cxn modelId="{F31B40CB-968F-483D-AEE1-15588F491061}" type="presParOf" srcId="{6FFF53B8-F91C-4636-B37B-18C6DB42E6BC}" destId="{BC02477E-36E6-4AAE-B07A-F2999ED8E437}" srcOrd="1" destOrd="0" presId="urn:microsoft.com/office/officeart/2005/8/layout/hierarchy1"/>
    <dgm:cxn modelId="{C58E7306-9C9B-4851-8415-E7A6E154FC01}" type="presParOf" srcId="{0DE5E6FC-748F-4C25-A082-AEAF9BA66955}" destId="{C9609855-B150-446E-886B-790DF8AB1FD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CCB5285B-8721-4CEF-8BD7-3A5B639C8B1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5766578-0348-4E41-B26F-CE76125335B8}">
      <dgm:prSet/>
      <dgm:spPr/>
      <dgm:t>
        <a:bodyPr/>
        <a:lstStyle/>
        <a:p>
          <a:r>
            <a:rPr lang="en-GB"/>
            <a:t>Rarely used – due to stigma. </a:t>
          </a:r>
          <a:endParaRPr lang="en-US"/>
        </a:p>
      </dgm:t>
    </dgm:pt>
    <dgm:pt modelId="{313408D8-C3AD-45F3-99AD-0275B9B1D063}" type="parTrans" cxnId="{E0C69BD9-38B4-4598-BE48-8256667164E0}">
      <dgm:prSet/>
      <dgm:spPr/>
      <dgm:t>
        <a:bodyPr/>
        <a:lstStyle/>
        <a:p>
          <a:endParaRPr lang="en-US"/>
        </a:p>
      </dgm:t>
    </dgm:pt>
    <dgm:pt modelId="{91841321-72E9-4704-8627-8C764B8336BD}" type="sibTrans" cxnId="{E0C69BD9-38B4-4598-BE48-8256667164E0}">
      <dgm:prSet/>
      <dgm:spPr/>
      <dgm:t>
        <a:bodyPr/>
        <a:lstStyle/>
        <a:p>
          <a:endParaRPr lang="en-US"/>
        </a:p>
      </dgm:t>
    </dgm:pt>
    <dgm:pt modelId="{9829322D-756E-4415-88CE-97C44DE7A577}">
      <dgm:prSet/>
      <dgm:spPr/>
      <dgm:t>
        <a:bodyPr/>
        <a:lstStyle/>
        <a:p>
          <a:r>
            <a:rPr lang="en-GB"/>
            <a:t>Concerns internal factors. </a:t>
          </a:r>
          <a:endParaRPr lang="en-US"/>
        </a:p>
      </dgm:t>
    </dgm:pt>
    <dgm:pt modelId="{B3DEF641-B32D-42BB-91D0-10EB757BA435}" type="parTrans" cxnId="{A4E783A4-3E49-49EE-B384-00DDCB64DB5D}">
      <dgm:prSet/>
      <dgm:spPr/>
      <dgm:t>
        <a:bodyPr/>
        <a:lstStyle/>
        <a:p>
          <a:endParaRPr lang="en-US"/>
        </a:p>
      </dgm:t>
    </dgm:pt>
    <dgm:pt modelId="{9DDE32F2-0E55-45E4-AC1D-D83956FD28E7}" type="sibTrans" cxnId="{A4E783A4-3E49-49EE-B384-00DDCB64DB5D}">
      <dgm:prSet/>
      <dgm:spPr/>
      <dgm:t>
        <a:bodyPr/>
        <a:lstStyle/>
        <a:p>
          <a:endParaRPr lang="en-US"/>
        </a:p>
      </dgm:t>
    </dgm:pt>
    <dgm:pt modelId="{28CD65F8-0E1F-495E-9803-9CD56A95521A}">
      <dgm:prSet/>
      <dgm:spPr/>
      <dgm:t>
        <a:bodyPr/>
        <a:lstStyle/>
        <a:p>
          <a:r>
            <a:rPr lang="en-GB"/>
            <a:t>Not automatism.</a:t>
          </a:r>
          <a:endParaRPr lang="en-US"/>
        </a:p>
      </dgm:t>
    </dgm:pt>
    <dgm:pt modelId="{F95289C7-721B-49B2-AD6E-0623A258EE69}" type="parTrans" cxnId="{56E11E9C-B395-4D4D-87D2-4D3E2628277E}">
      <dgm:prSet/>
      <dgm:spPr/>
      <dgm:t>
        <a:bodyPr/>
        <a:lstStyle/>
        <a:p>
          <a:endParaRPr lang="en-US"/>
        </a:p>
      </dgm:t>
    </dgm:pt>
    <dgm:pt modelId="{29A0FFA3-8A5D-488C-8552-2AA15190D057}" type="sibTrans" cxnId="{56E11E9C-B395-4D4D-87D2-4D3E2628277E}">
      <dgm:prSet/>
      <dgm:spPr/>
      <dgm:t>
        <a:bodyPr/>
        <a:lstStyle/>
        <a:p>
          <a:endParaRPr lang="en-US"/>
        </a:p>
      </dgm:t>
    </dgm:pt>
    <dgm:pt modelId="{A1D3DBB5-8C39-4653-9599-0F99FC53D695}" type="pres">
      <dgm:prSet presAssocID="{CCB5285B-8721-4CEF-8BD7-3A5B639C8B16}" presName="linear" presStyleCnt="0">
        <dgm:presLayoutVars>
          <dgm:animLvl val="lvl"/>
          <dgm:resizeHandles val="exact"/>
        </dgm:presLayoutVars>
      </dgm:prSet>
      <dgm:spPr/>
    </dgm:pt>
    <dgm:pt modelId="{254E2905-0D7A-415A-AA5F-AB84F8ACD776}" type="pres">
      <dgm:prSet presAssocID="{25766578-0348-4E41-B26F-CE76125335B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32427A1-B543-47FE-B13D-61778F086F80}" type="pres">
      <dgm:prSet presAssocID="{91841321-72E9-4704-8627-8C764B8336BD}" presName="spacer" presStyleCnt="0"/>
      <dgm:spPr/>
    </dgm:pt>
    <dgm:pt modelId="{18C3D261-1F91-4869-BC00-B79EED2E454A}" type="pres">
      <dgm:prSet presAssocID="{9829322D-756E-4415-88CE-97C44DE7A57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21DCABC-5226-4C69-9493-97A5DE60AF0E}" type="pres">
      <dgm:prSet presAssocID="{9DDE32F2-0E55-45E4-AC1D-D83956FD28E7}" presName="spacer" presStyleCnt="0"/>
      <dgm:spPr/>
    </dgm:pt>
    <dgm:pt modelId="{1F42985E-49F3-4300-973C-3B90485DE6C0}" type="pres">
      <dgm:prSet presAssocID="{28CD65F8-0E1F-495E-9803-9CD56A95521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F149424-7CBD-46C9-94B5-6F49AF36082D}" type="presOf" srcId="{25766578-0348-4E41-B26F-CE76125335B8}" destId="{254E2905-0D7A-415A-AA5F-AB84F8ACD776}" srcOrd="0" destOrd="0" presId="urn:microsoft.com/office/officeart/2005/8/layout/vList2"/>
    <dgm:cxn modelId="{70D9FE38-F9CE-4CA6-8A04-14A9D65A7957}" type="presOf" srcId="{CCB5285B-8721-4CEF-8BD7-3A5B639C8B16}" destId="{A1D3DBB5-8C39-4653-9599-0F99FC53D695}" srcOrd="0" destOrd="0" presId="urn:microsoft.com/office/officeart/2005/8/layout/vList2"/>
    <dgm:cxn modelId="{E4ACBA62-A29F-44FE-BBDF-53600C9D7AFA}" type="presOf" srcId="{9829322D-756E-4415-88CE-97C44DE7A577}" destId="{18C3D261-1F91-4869-BC00-B79EED2E454A}" srcOrd="0" destOrd="0" presId="urn:microsoft.com/office/officeart/2005/8/layout/vList2"/>
    <dgm:cxn modelId="{56E11E9C-B395-4D4D-87D2-4D3E2628277E}" srcId="{CCB5285B-8721-4CEF-8BD7-3A5B639C8B16}" destId="{28CD65F8-0E1F-495E-9803-9CD56A95521A}" srcOrd="2" destOrd="0" parTransId="{F95289C7-721B-49B2-AD6E-0623A258EE69}" sibTransId="{29A0FFA3-8A5D-488C-8552-2AA15190D057}"/>
    <dgm:cxn modelId="{A4E783A4-3E49-49EE-B384-00DDCB64DB5D}" srcId="{CCB5285B-8721-4CEF-8BD7-3A5B639C8B16}" destId="{9829322D-756E-4415-88CE-97C44DE7A577}" srcOrd="1" destOrd="0" parTransId="{B3DEF641-B32D-42BB-91D0-10EB757BA435}" sibTransId="{9DDE32F2-0E55-45E4-AC1D-D83956FD28E7}"/>
    <dgm:cxn modelId="{E0C69BD9-38B4-4598-BE48-8256667164E0}" srcId="{CCB5285B-8721-4CEF-8BD7-3A5B639C8B16}" destId="{25766578-0348-4E41-B26F-CE76125335B8}" srcOrd="0" destOrd="0" parTransId="{313408D8-C3AD-45F3-99AD-0275B9B1D063}" sibTransId="{91841321-72E9-4704-8627-8C764B8336BD}"/>
    <dgm:cxn modelId="{5C7F5DE4-D582-4028-9997-138767EED1CC}" type="presOf" srcId="{28CD65F8-0E1F-495E-9803-9CD56A95521A}" destId="{1F42985E-49F3-4300-973C-3B90485DE6C0}" srcOrd="0" destOrd="0" presId="urn:microsoft.com/office/officeart/2005/8/layout/vList2"/>
    <dgm:cxn modelId="{E1EA29EC-5FB5-4A74-B6D3-66B4A4A8BEF8}" type="presParOf" srcId="{A1D3DBB5-8C39-4653-9599-0F99FC53D695}" destId="{254E2905-0D7A-415A-AA5F-AB84F8ACD776}" srcOrd="0" destOrd="0" presId="urn:microsoft.com/office/officeart/2005/8/layout/vList2"/>
    <dgm:cxn modelId="{F7D084A4-B8D9-4A5D-A20C-2BB2CD43045A}" type="presParOf" srcId="{A1D3DBB5-8C39-4653-9599-0F99FC53D695}" destId="{E32427A1-B543-47FE-B13D-61778F086F80}" srcOrd="1" destOrd="0" presId="urn:microsoft.com/office/officeart/2005/8/layout/vList2"/>
    <dgm:cxn modelId="{A19F68B2-4D0C-4FA9-9737-41CD305D88B2}" type="presParOf" srcId="{A1D3DBB5-8C39-4653-9599-0F99FC53D695}" destId="{18C3D261-1F91-4869-BC00-B79EED2E454A}" srcOrd="2" destOrd="0" presId="urn:microsoft.com/office/officeart/2005/8/layout/vList2"/>
    <dgm:cxn modelId="{B044ED1B-280C-420C-A0C9-E35C739CFF92}" type="presParOf" srcId="{A1D3DBB5-8C39-4653-9599-0F99FC53D695}" destId="{C21DCABC-5226-4C69-9493-97A5DE60AF0E}" srcOrd="3" destOrd="0" presId="urn:microsoft.com/office/officeart/2005/8/layout/vList2"/>
    <dgm:cxn modelId="{7991FBAA-B1D6-4F07-AB9F-CFC4423031EE}" type="presParOf" srcId="{A1D3DBB5-8C39-4653-9599-0F99FC53D695}" destId="{1F42985E-49F3-4300-973C-3B90485DE6C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851621-14FC-4CBA-A56B-B4573F81A64D}">
      <dsp:nvSpPr>
        <dsp:cNvPr id="0" name=""/>
        <dsp:cNvSpPr/>
      </dsp:nvSpPr>
      <dsp:spPr>
        <a:xfrm>
          <a:off x="0" y="848406"/>
          <a:ext cx="1701707" cy="20420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091" tIns="0" rIns="168091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Aims and Learning Objectives </a:t>
          </a:r>
          <a:endParaRPr lang="en-US" sz="1900" kern="1200"/>
        </a:p>
      </dsp:txBody>
      <dsp:txXfrm>
        <a:off x="0" y="1665226"/>
        <a:ext cx="1701707" cy="1225229"/>
      </dsp:txXfrm>
    </dsp:sp>
    <dsp:sp modelId="{B98F16CF-1B5B-45F8-98F0-B966BBE08941}">
      <dsp:nvSpPr>
        <dsp:cNvPr id="0" name=""/>
        <dsp:cNvSpPr/>
      </dsp:nvSpPr>
      <dsp:spPr>
        <a:xfrm>
          <a:off x="0" y="848406"/>
          <a:ext cx="1701707" cy="81681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091" tIns="165100" rIns="168091" bIns="16510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01</a:t>
          </a:r>
        </a:p>
      </dsp:txBody>
      <dsp:txXfrm>
        <a:off x="0" y="848406"/>
        <a:ext cx="1701707" cy="816819"/>
      </dsp:txXfrm>
    </dsp:sp>
    <dsp:sp modelId="{DCB919AA-E2A3-46F9-BC7A-A89816C848F6}">
      <dsp:nvSpPr>
        <dsp:cNvPr id="0" name=""/>
        <dsp:cNvSpPr/>
      </dsp:nvSpPr>
      <dsp:spPr>
        <a:xfrm>
          <a:off x="1837844" y="848406"/>
          <a:ext cx="1701707" cy="204204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091" tIns="0" rIns="168091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Insanity. </a:t>
          </a:r>
          <a:endParaRPr lang="en-US" sz="1900" kern="1200"/>
        </a:p>
      </dsp:txBody>
      <dsp:txXfrm>
        <a:off x="1837844" y="1665226"/>
        <a:ext cx="1701707" cy="1225229"/>
      </dsp:txXfrm>
    </dsp:sp>
    <dsp:sp modelId="{3FF8F5DB-9882-4572-AEB9-9F9FAD34F140}">
      <dsp:nvSpPr>
        <dsp:cNvPr id="0" name=""/>
        <dsp:cNvSpPr/>
      </dsp:nvSpPr>
      <dsp:spPr>
        <a:xfrm>
          <a:off x="1837844" y="848406"/>
          <a:ext cx="1701707" cy="81681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091" tIns="165100" rIns="168091" bIns="16510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02</a:t>
          </a:r>
        </a:p>
      </dsp:txBody>
      <dsp:txXfrm>
        <a:off x="1837844" y="848406"/>
        <a:ext cx="1701707" cy="816819"/>
      </dsp:txXfrm>
    </dsp:sp>
    <dsp:sp modelId="{E588E13C-F3FB-447B-AE49-CCEB1FC19AA8}">
      <dsp:nvSpPr>
        <dsp:cNvPr id="0" name=""/>
        <dsp:cNvSpPr/>
      </dsp:nvSpPr>
      <dsp:spPr>
        <a:xfrm>
          <a:off x="3675688" y="848406"/>
          <a:ext cx="1701707" cy="204204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091" tIns="0" rIns="168091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Automatism. </a:t>
          </a:r>
          <a:endParaRPr lang="en-US" sz="1900" kern="1200"/>
        </a:p>
      </dsp:txBody>
      <dsp:txXfrm>
        <a:off x="3675688" y="1665226"/>
        <a:ext cx="1701707" cy="1225229"/>
      </dsp:txXfrm>
    </dsp:sp>
    <dsp:sp modelId="{70B5533C-1500-45F0-8949-60365AB2EB9C}">
      <dsp:nvSpPr>
        <dsp:cNvPr id="0" name=""/>
        <dsp:cNvSpPr/>
      </dsp:nvSpPr>
      <dsp:spPr>
        <a:xfrm>
          <a:off x="3675688" y="848406"/>
          <a:ext cx="1701707" cy="81681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091" tIns="165100" rIns="168091" bIns="16510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03</a:t>
          </a:r>
        </a:p>
      </dsp:txBody>
      <dsp:txXfrm>
        <a:off x="3675688" y="848406"/>
        <a:ext cx="1701707" cy="816819"/>
      </dsp:txXfrm>
    </dsp:sp>
    <dsp:sp modelId="{D84CF41D-82A2-4A8D-A887-DC96A6B4A416}">
      <dsp:nvSpPr>
        <dsp:cNvPr id="0" name=""/>
        <dsp:cNvSpPr/>
      </dsp:nvSpPr>
      <dsp:spPr>
        <a:xfrm>
          <a:off x="5513532" y="848406"/>
          <a:ext cx="1701707" cy="204204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091" tIns="0" rIns="168091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Activities. </a:t>
          </a:r>
          <a:endParaRPr lang="en-US" sz="1900" kern="1200"/>
        </a:p>
      </dsp:txBody>
      <dsp:txXfrm>
        <a:off x="5513532" y="1665226"/>
        <a:ext cx="1701707" cy="1225229"/>
      </dsp:txXfrm>
    </dsp:sp>
    <dsp:sp modelId="{E85A760D-7016-4DBF-A596-86A262DB1481}">
      <dsp:nvSpPr>
        <dsp:cNvPr id="0" name=""/>
        <dsp:cNvSpPr/>
      </dsp:nvSpPr>
      <dsp:spPr>
        <a:xfrm>
          <a:off x="5513532" y="848406"/>
          <a:ext cx="1701707" cy="81681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091" tIns="165100" rIns="168091" bIns="16510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04</a:t>
          </a:r>
        </a:p>
      </dsp:txBody>
      <dsp:txXfrm>
        <a:off x="5513532" y="848406"/>
        <a:ext cx="1701707" cy="816819"/>
      </dsp:txXfrm>
    </dsp:sp>
    <dsp:sp modelId="{4934DBDC-62BD-41C8-BFB3-6873D012E786}">
      <dsp:nvSpPr>
        <dsp:cNvPr id="0" name=""/>
        <dsp:cNvSpPr/>
      </dsp:nvSpPr>
      <dsp:spPr>
        <a:xfrm>
          <a:off x="7351377" y="848406"/>
          <a:ext cx="1701707" cy="204204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091" tIns="0" rIns="168091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Summary. </a:t>
          </a:r>
          <a:endParaRPr lang="en-US" sz="1900" kern="1200"/>
        </a:p>
      </dsp:txBody>
      <dsp:txXfrm>
        <a:off x="7351377" y="1665226"/>
        <a:ext cx="1701707" cy="1225229"/>
      </dsp:txXfrm>
    </dsp:sp>
    <dsp:sp modelId="{8599F963-34B7-4202-8CD2-272D28C34C84}">
      <dsp:nvSpPr>
        <dsp:cNvPr id="0" name=""/>
        <dsp:cNvSpPr/>
      </dsp:nvSpPr>
      <dsp:spPr>
        <a:xfrm>
          <a:off x="7351377" y="848406"/>
          <a:ext cx="1701707" cy="81681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091" tIns="165100" rIns="168091" bIns="16510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05</a:t>
          </a:r>
        </a:p>
      </dsp:txBody>
      <dsp:txXfrm>
        <a:off x="7351377" y="848406"/>
        <a:ext cx="1701707" cy="816819"/>
      </dsp:txXfrm>
    </dsp:sp>
    <dsp:sp modelId="{C15E5CB1-C207-4A18-843C-343BFD0BF097}">
      <dsp:nvSpPr>
        <dsp:cNvPr id="0" name=""/>
        <dsp:cNvSpPr/>
      </dsp:nvSpPr>
      <dsp:spPr>
        <a:xfrm>
          <a:off x="9189221" y="848406"/>
          <a:ext cx="1701707" cy="204204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091" tIns="0" rIns="168091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Thank you, any questions?</a:t>
          </a:r>
          <a:endParaRPr lang="en-US" sz="1900" kern="1200"/>
        </a:p>
      </dsp:txBody>
      <dsp:txXfrm>
        <a:off x="9189221" y="1665226"/>
        <a:ext cx="1701707" cy="1225229"/>
      </dsp:txXfrm>
    </dsp:sp>
    <dsp:sp modelId="{1FB4F733-A7D0-42CF-9C85-F86B7650D7B2}">
      <dsp:nvSpPr>
        <dsp:cNvPr id="0" name=""/>
        <dsp:cNvSpPr/>
      </dsp:nvSpPr>
      <dsp:spPr>
        <a:xfrm>
          <a:off x="9189221" y="848406"/>
          <a:ext cx="1701707" cy="816819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091" tIns="165100" rIns="168091" bIns="16510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06</a:t>
          </a:r>
        </a:p>
      </dsp:txBody>
      <dsp:txXfrm>
        <a:off x="9189221" y="848406"/>
        <a:ext cx="1701707" cy="8168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3D7F86-8CE9-4249-B5A3-F66CCC2F6D9E}">
      <dsp:nvSpPr>
        <dsp:cNvPr id="0" name=""/>
        <dsp:cNvSpPr/>
      </dsp:nvSpPr>
      <dsp:spPr>
        <a:xfrm>
          <a:off x="0" y="2973293"/>
          <a:ext cx="6479357" cy="19508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By the end of today’s session students should be able to demonstrate their understanding of the defence of insanity. </a:t>
          </a:r>
          <a:endParaRPr lang="en-US" sz="2800" kern="1200"/>
        </a:p>
      </dsp:txBody>
      <dsp:txXfrm>
        <a:off x="0" y="2973293"/>
        <a:ext cx="6479357" cy="1950802"/>
      </dsp:txXfrm>
    </dsp:sp>
    <dsp:sp modelId="{6A3876FB-E6BB-4F9B-AF03-D4BCF1A0C50C}">
      <dsp:nvSpPr>
        <dsp:cNvPr id="0" name=""/>
        <dsp:cNvSpPr/>
      </dsp:nvSpPr>
      <dsp:spPr>
        <a:xfrm rot="10800000">
          <a:off x="0" y="2221"/>
          <a:ext cx="6479357" cy="3000334"/>
        </a:xfrm>
        <a:prstGeom prst="upArrowCallout">
          <a:avLst/>
        </a:prstGeom>
        <a:solidFill>
          <a:schemeClr val="accent2">
            <a:hueOff val="-1490587"/>
            <a:satOff val="-455"/>
            <a:lumOff val="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The aim of today’s sessions is to discuss the defence of insanity. </a:t>
          </a:r>
          <a:endParaRPr lang="en-US" sz="2800" kern="1200"/>
        </a:p>
      </dsp:txBody>
      <dsp:txXfrm rot="10800000">
        <a:off x="0" y="2221"/>
        <a:ext cx="6479357" cy="19495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38A857-8D66-4A4A-80F1-2B70B68CEC2A}">
      <dsp:nvSpPr>
        <dsp:cNvPr id="0" name=""/>
        <dsp:cNvSpPr/>
      </dsp:nvSpPr>
      <dsp:spPr>
        <a:xfrm>
          <a:off x="850" y="0"/>
          <a:ext cx="3445958" cy="373886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0" rIns="340384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Every Defendant is presumed to be sane unless proven otherwise. </a:t>
          </a:r>
          <a:endParaRPr lang="en-US" sz="2600" kern="1200"/>
        </a:p>
      </dsp:txBody>
      <dsp:txXfrm>
        <a:off x="850" y="1495545"/>
        <a:ext cx="3445958" cy="2243317"/>
      </dsp:txXfrm>
    </dsp:sp>
    <dsp:sp modelId="{073A6632-660C-485A-8171-7772F8FFDD87}">
      <dsp:nvSpPr>
        <dsp:cNvPr id="0" name=""/>
        <dsp:cNvSpPr/>
      </dsp:nvSpPr>
      <dsp:spPr>
        <a:xfrm>
          <a:off x="850" y="0"/>
          <a:ext cx="3445958" cy="149554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165100" rIns="34038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50" y="0"/>
        <a:ext cx="3445958" cy="1495545"/>
      </dsp:txXfrm>
    </dsp:sp>
    <dsp:sp modelId="{9DDBD8A8-25B3-4FF1-B3C7-60DDD32869E1}">
      <dsp:nvSpPr>
        <dsp:cNvPr id="0" name=""/>
        <dsp:cNvSpPr/>
      </dsp:nvSpPr>
      <dsp:spPr>
        <a:xfrm>
          <a:off x="3722485" y="0"/>
          <a:ext cx="3445958" cy="373886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0" rIns="340384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Can be rebutted. </a:t>
          </a:r>
          <a:endParaRPr lang="en-US" sz="2600" kern="1200"/>
        </a:p>
      </dsp:txBody>
      <dsp:txXfrm>
        <a:off x="3722485" y="1495545"/>
        <a:ext cx="3445958" cy="2243317"/>
      </dsp:txXfrm>
    </dsp:sp>
    <dsp:sp modelId="{C507BADF-B5B6-42B8-9CCE-CC9BC5BBB883}">
      <dsp:nvSpPr>
        <dsp:cNvPr id="0" name=""/>
        <dsp:cNvSpPr/>
      </dsp:nvSpPr>
      <dsp:spPr>
        <a:xfrm>
          <a:off x="3722485" y="0"/>
          <a:ext cx="3445958" cy="149554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165100" rIns="34038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722485" y="0"/>
        <a:ext cx="3445958" cy="1495545"/>
      </dsp:txXfrm>
    </dsp:sp>
    <dsp:sp modelId="{6CA9D72B-1CC1-4786-A4D5-856176925E0D}">
      <dsp:nvSpPr>
        <dsp:cNvPr id="0" name=""/>
        <dsp:cNvSpPr/>
      </dsp:nvSpPr>
      <dsp:spPr>
        <a:xfrm>
          <a:off x="7444120" y="0"/>
          <a:ext cx="3445958" cy="373886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0" rIns="340384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But many people do not use the defence because of the stigma attached to it. </a:t>
          </a:r>
          <a:endParaRPr lang="en-US" sz="2600" kern="1200"/>
        </a:p>
      </dsp:txBody>
      <dsp:txXfrm>
        <a:off x="7444120" y="1495545"/>
        <a:ext cx="3445958" cy="2243317"/>
      </dsp:txXfrm>
    </dsp:sp>
    <dsp:sp modelId="{D8C8AB2A-AD09-4E5D-8FE1-C189E1CE6FDA}">
      <dsp:nvSpPr>
        <dsp:cNvPr id="0" name=""/>
        <dsp:cNvSpPr/>
      </dsp:nvSpPr>
      <dsp:spPr>
        <a:xfrm>
          <a:off x="7444120" y="0"/>
          <a:ext cx="3445958" cy="149554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165100" rIns="34038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444120" y="0"/>
        <a:ext cx="3445958" cy="149554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98EFF4-76CF-4C35-94A3-E012A31F3F11}">
      <dsp:nvSpPr>
        <dsp:cNvPr id="0" name=""/>
        <dsp:cNvSpPr/>
      </dsp:nvSpPr>
      <dsp:spPr>
        <a:xfrm>
          <a:off x="0" y="135799"/>
          <a:ext cx="7216416" cy="9149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Outcome will be a special verdict or not guilty by reason of insanity. </a:t>
          </a:r>
          <a:endParaRPr lang="en-US" sz="2300" kern="1200"/>
        </a:p>
      </dsp:txBody>
      <dsp:txXfrm>
        <a:off x="44664" y="180463"/>
        <a:ext cx="7127088" cy="825612"/>
      </dsp:txXfrm>
    </dsp:sp>
    <dsp:sp modelId="{22D7C494-D1D2-4F35-967B-F1C0811B8542}">
      <dsp:nvSpPr>
        <dsp:cNvPr id="0" name=""/>
        <dsp:cNvSpPr/>
      </dsp:nvSpPr>
      <dsp:spPr>
        <a:xfrm>
          <a:off x="0" y="1116979"/>
          <a:ext cx="7216416" cy="914940"/>
        </a:xfrm>
        <a:prstGeom prst="roundRect">
          <a:avLst/>
        </a:prstGeom>
        <a:solidFill>
          <a:schemeClr val="accent2">
            <a:hueOff val="-372647"/>
            <a:satOff val="-114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Number of sentences governed by the Criminal Procedure (Insanity and unfitness to plead) Act 1991. </a:t>
          </a:r>
          <a:endParaRPr lang="en-US" sz="2300" kern="1200"/>
        </a:p>
      </dsp:txBody>
      <dsp:txXfrm>
        <a:off x="44664" y="1161643"/>
        <a:ext cx="7127088" cy="825612"/>
      </dsp:txXfrm>
    </dsp:sp>
    <dsp:sp modelId="{7228D722-8CC3-4393-BBBC-35E382CD3A3E}">
      <dsp:nvSpPr>
        <dsp:cNvPr id="0" name=""/>
        <dsp:cNvSpPr/>
      </dsp:nvSpPr>
      <dsp:spPr>
        <a:xfrm>
          <a:off x="0" y="2098159"/>
          <a:ext cx="7216416" cy="914940"/>
        </a:xfrm>
        <a:prstGeom prst="roundRect">
          <a:avLst/>
        </a:prstGeom>
        <a:solidFill>
          <a:schemeClr val="accent2">
            <a:hueOff val="-745293"/>
            <a:satOff val="-228"/>
            <a:lumOff val="35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1. Hospital Order </a:t>
          </a:r>
          <a:endParaRPr lang="en-US" sz="2300" kern="1200"/>
        </a:p>
      </dsp:txBody>
      <dsp:txXfrm>
        <a:off x="44664" y="2142823"/>
        <a:ext cx="7127088" cy="825612"/>
      </dsp:txXfrm>
    </dsp:sp>
    <dsp:sp modelId="{CC64A790-F25A-462C-84B7-DE67ED11470D}">
      <dsp:nvSpPr>
        <dsp:cNvPr id="0" name=""/>
        <dsp:cNvSpPr/>
      </dsp:nvSpPr>
      <dsp:spPr>
        <a:xfrm>
          <a:off x="0" y="3079340"/>
          <a:ext cx="7216416" cy="914940"/>
        </a:xfrm>
        <a:prstGeom prst="roundRect">
          <a:avLst/>
        </a:prstGeom>
        <a:solidFill>
          <a:schemeClr val="accent2">
            <a:hueOff val="-1117940"/>
            <a:satOff val="-341"/>
            <a:lumOff val="5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2. Supervision Order. </a:t>
          </a:r>
          <a:endParaRPr lang="en-US" sz="2300" kern="1200"/>
        </a:p>
      </dsp:txBody>
      <dsp:txXfrm>
        <a:off x="44664" y="3124004"/>
        <a:ext cx="7127088" cy="825612"/>
      </dsp:txXfrm>
    </dsp:sp>
    <dsp:sp modelId="{47958B2D-8283-4B25-9B3F-FF8D28E7E78F}">
      <dsp:nvSpPr>
        <dsp:cNvPr id="0" name=""/>
        <dsp:cNvSpPr/>
      </dsp:nvSpPr>
      <dsp:spPr>
        <a:xfrm>
          <a:off x="0" y="4060520"/>
          <a:ext cx="7216416" cy="914940"/>
        </a:xfrm>
        <a:prstGeom prst="roundRect">
          <a:avLst/>
        </a:prstGeom>
        <a:solidFill>
          <a:schemeClr val="accent2">
            <a:hueOff val="-1490587"/>
            <a:satOff val="-455"/>
            <a:lumOff val="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3. Absolute discharge.</a:t>
          </a:r>
          <a:endParaRPr lang="en-US" sz="2300" kern="1200"/>
        </a:p>
      </dsp:txBody>
      <dsp:txXfrm>
        <a:off x="44664" y="4105184"/>
        <a:ext cx="7127088" cy="82561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39F1E5-3101-4CE0-B33B-F0A67E645785}">
      <dsp:nvSpPr>
        <dsp:cNvPr id="0" name=""/>
        <dsp:cNvSpPr/>
      </dsp:nvSpPr>
      <dsp:spPr>
        <a:xfrm>
          <a:off x="0" y="0"/>
          <a:ext cx="72164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03D05A-3BA3-4434-8047-9572FD614D20}">
      <dsp:nvSpPr>
        <dsp:cNvPr id="0" name=""/>
        <dsp:cNvSpPr/>
      </dsp:nvSpPr>
      <dsp:spPr>
        <a:xfrm>
          <a:off x="0" y="0"/>
          <a:ext cx="7216416" cy="12778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Creates the test for insanity; </a:t>
          </a:r>
          <a:endParaRPr lang="en-US" sz="2600" kern="1200"/>
        </a:p>
      </dsp:txBody>
      <dsp:txXfrm>
        <a:off x="0" y="0"/>
        <a:ext cx="7216416" cy="1277815"/>
      </dsp:txXfrm>
    </dsp:sp>
    <dsp:sp modelId="{567D05EB-5EA5-4F11-A2B2-89164AE3E1A9}">
      <dsp:nvSpPr>
        <dsp:cNvPr id="0" name=""/>
        <dsp:cNvSpPr/>
      </dsp:nvSpPr>
      <dsp:spPr>
        <a:xfrm>
          <a:off x="0" y="1277815"/>
          <a:ext cx="7216416" cy="0"/>
        </a:xfrm>
        <a:prstGeom prst="line">
          <a:avLst/>
        </a:prstGeom>
        <a:solidFill>
          <a:schemeClr val="accent2">
            <a:hueOff val="-496862"/>
            <a:satOff val="-152"/>
            <a:lumOff val="2353"/>
            <a:alphaOff val="0"/>
          </a:schemeClr>
        </a:solidFill>
        <a:ln w="12700" cap="flat" cmpd="sng" algn="ctr">
          <a:solidFill>
            <a:schemeClr val="accent2">
              <a:hueOff val="-496862"/>
              <a:satOff val="-152"/>
              <a:lumOff val="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0F92D2-88F1-4099-AFC1-8BA2C90F3E9E}">
      <dsp:nvSpPr>
        <dsp:cNvPr id="0" name=""/>
        <dsp:cNvSpPr/>
      </dsp:nvSpPr>
      <dsp:spPr>
        <a:xfrm>
          <a:off x="0" y="1277815"/>
          <a:ext cx="7216416" cy="12778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1. Defect of reasoning. </a:t>
          </a:r>
          <a:endParaRPr lang="en-US" sz="2600" kern="1200"/>
        </a:p>
      </dsp:txBody>
      <dsp:txXfrm>
        <a:off x="0" y="1277815"/>
        <a:ext cx="7216416" cy="1277815"/>
      </dsp:txXfrm>
    </dsp:sp>
    <dsp:sp modelId="{AAE6662D-33CF-4493-A020-A1D4C3967B03}">
      <dsp:nvSpPr>
        <dsp:cNvPr id="0" name=""/>
        <dsp:cNvSpPr/>
      </dsp:nvSpPr>
      <dsp:spPr>
        <a:xfrm>
          <a:off x="0" y="2555630"/>
          <a:ext cx="7216416" cy="0"/>
        </a:xfrm>
        <a:prstGeom prst="line">
          <a:avLst/>
        </a:prstGeom>
        <a:solidFill>
          <a:schemeClr val="accent2">
            <a:hueOff val="-993724"/>
            <a:satOff val="-303"/>
            <a:lumOff val="4706"/>
            <a:alphaOff val="0"/>
          </a:schemeClr>
        </a:solidFill>
        <a:ln w="12700" cap="flat" cmpd="sng" algn="ctr">
          <a:solidFill>
            <a:schemeClr val="accent2">
              <a:hueOff val="-993724"/>
              <a:satOff val="-303"/>
              <a:lumOff val="4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359DA1-0B8C-46E9-96DB-8FB11B9F9F31}">
      <dsp:nvSpPr>
        <dsp:cNvPr id="0" name=""/>
        <dsp:cNvSpPr/>
      </dsp:nvSpPr>
      <dsp:spPr>
        <a:xfrm>
          <a:off x="0" y="2555630"/>
          <a:ext cx="7216416" cy="12778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2. Arising from a disease of the mind. </a:t>
          </a:r>
          <a:endParaRPr lang="en-US" sz="2600" kern="1200"/>
        </a:p>
      </dsp:txBody>
      <dsp:txXfrm>
        <a:off x="0" y="2555630"/>
        <a:ext cx="7216416" cy="1277815"/>
      </dsp:txXfrm>
    </dsp:sp>
    <dsp:sp modelId="{2E7E6940-B5AA-4D95-9DB3-13A800C96889}">
      <dsp:nvSpPr>
        <dsp:cNvPr id="0" name=""/>
        <dsp:cNvSpPr/>
      </dsp:nvSpPr>
      <dsp:spPr>
        <a:xfrm>
          <a:off x="0" y="3833445"/>
          <a:ext cx="7216416" cy="0"/>
        </a:xfrm>
        <a:prstGeom prst="line">
          <a:avLst/>
        </a:prstGeom>
        <a:solidFill>
          <a:schemeClr val="accent2">
            <a:hueOff val="-1490587"/>
            <a:satOff val="-455"/>
            <a:lumOff val="7059"/>
            <a:alphaOff val="0"/>
          </a:schemeClr>
        </a:solidFill>
        <a:ln w="12700" cap="flat" cmpd="sng" algn="ctr">
          <a:solidFill>
            <a:schemeClr val="accent2">
              <a:hueOff val="-1490587"/>
              <a:satOff val="-455"/>
              <a:lumOff val="7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747009-CED1-4380-A6F9-CA272B104AD8}">
      <dsp:nvSpPr>
        <dsp:cNvPr id="0" name=""/>
        <dsp:cNvSpPr/>
      </dsp:nvSpPr>
      <dsp:spPr>
        <a:xfrm>
          <a:off x="0" y="3833445"/>
          <a:ext cx="7216416" cy="12778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3. Defendant did not know the nature and quality of their actions or if they did know, that they did not know what he was doing was wrong. </a:t>
          </a:r>
          <a:endParaRPr lang="en-US" sz="2600" kern="1200"/>
        </a:p>
      </dsp:txBody>
      <dsp:txXfrm>
        <a:off x="0" y="3833445"/>
        <a:ext cx="7216416" cy="127781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A96854-1E3A-4F2A-B808-C73128D9D5D6}">
      <dsp:nvSpPr>
        <dsp:cNvPr id="0" name=""/>
        <dsp:cNvSpPr/>
      </dsp:nvSpPr>
      <dsp:spPr>
        <a:xfrm>
          <a:off x="0" y="5219"/>
          <a:ext cx="10890928" cy="8154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Not being able to reason. </a:t>
          </a:r>
          <a:endParaRPr lang="en-US" sz="3400" kern="1200"/>
        </a:p>
      </dsp:txBody>
      <dsp:txXfrm>
        <a:off x="39809" y="45028"/>
        <a:ext cx="10811310" cy="735872"/>
      </dsp:txXfrm>
    </dsp:sp>
    <dsp:sp modelId="{127C766A-B03A-4032-9305-0B5DEC87C56D}">
      <dsp:nvSpPr>
        <dsp:cNvPr id="0" name=""/>
        <dsp:cNvSpPr/>
      </dsp:nvSpPr>
      <dsp:spPr>
        <a:xfrm>
          <a:off x="0" y="918630"/>
          <a:ext cx="10890928" cy="815490"/>
        </a:xfrm>
        <a:prstGeom prst="roundRect">
          <a:avLst/>
        </a:prstGeom>
        <a:solidFill>
          <a:schemeClr val="accent5">
            <a:hueOff val="-508129"/>
            <a:satOff val="-1193"/>
            <a:lumOff val="-176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Key case law includes; R v Clarke – Charged with theft. </a:t>
          </a:r>
          <a:endParaRPr lang="en-US" sz="3400" kern="1200"/>
        </a:p>
      </dsp:txBody>
      <dsp:txXfrm>
        <a:off x="39809" y="958439"/>
        <a:ext cx="10811310" cy="735872"/>
      </dsp:txXfrm>
    </dsp:sp>
    <dsp:sp modelId="{E16A2528-E08E-405C-8CC8-77A37D4FAC5C}">
      <dsp:nvSpPr>
        <dsp:cNvPr id="0" name=""/>
        <dsp:cNvSpPr/>
      </dsp:nvSpPr>
      <dsp:spPr>
        <a:xfrm>
          <a:off x="0" y="1832040"/>
          <a:ext cx="10890928" cy="815490"/>
        </a:xfrm>
        <a:prstGeom prst="roundRect">
          <a:avLst/>
        </a:prstGeom>
        <a:solidFill>
          <a:schemeClr val="accent5">
            <a:hueOff val="-1016258"/>
            <a:satOff val="-2387"/>
            <a:lumOff val="-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Research the case of R v Smith [2012] </a:t>
          </a:r>
          <a:endParaRPr lang="en-US" sz="3400" kern="1200"/>
        </a:p>
      </dsp:txBody>
      <dsp:txXfrm>
        <a:off x="39809" y="1871849"/>
        <a:ext cx="10811310" cy="735872"/>
      </dsp:txXfrm>
    </dsp:sp>
    <dsp:sp modelId="{E4AC4B56-B4A6-4F67-9B84-7DAFDA07A4A1}">
      <dsp:nvSpPr>
        <dsp:cNvPr id="0" name=""/>
        <dsp:cNvSpPr/>
      </dsp:nvSpPr>
      <dsp:spPr>
        <a:xfrm>
          <a:off x="0" y="2745450"/>
          <a:ext cx="10890928" cy="815490"/>
        </a:xfrm>
        <a:prstGeom prst="roundRect">
          <a:avLst/>
        </a:prstGeom>
        <a:solidFill>
          <a:schemeClr val="accent5">
            <a:hueOff val="-1524387"/>
            <a:satOff val="-3580"/>
            <a:lumOff val="-529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Feedback the facts and outcome to the class.</a:t>
          </a:r>
          <a:endParaRPr lang="en-US" sz="3400" kern="1200"/>
        </a:p>
      </dsp:txBody>
      <dsp:txXfrm>
        <a:off x="39809" y="2785259"/>
        <a:ext cx="10811310" cy="73587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1ACCD9-2B18-406E-8722-3D6472649825}">
      <dsp:nvSpPr>
        <dsp:cNvPr id="0" name=""/>
        <dsp:cNvSpPr/>
      </dsp:nvSpPr>
      <dsp:spPr>
        <a:xfrm>
          <a:off x="0" y="623"/>
          <a:ext cx="7216416" cy="146000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49FC30-2848-481F-91F4-B54268DC5BE2}">
      <dsp:nvSpPr>
        <dsp:cNvPr id="0" name=""/>
        <dsp:cNvSpPr/>
      </dsp:nvSpPr>
      <dsp:spPr>
        <a:xfrm>
          <a:off x="441651" y="329124"/>
          <a:ext cx="803001" cy="8030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DDD2A9-B9B9-4853-95E8-41FE669D8FFB}">
      <dsp:nvSpPr>
        <dsp:cNvPr id="0" name=""/>
        <dsp:cNvSpPr/>
      </dsp:nvSpPr>
      <dsp:spPr>
        <a:xfrm>
          <a:off x="1686304" y="623"/>
          <a:ext cx="5530111" cy="1460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517" tIns="154517" rIns="154517" bIns="154517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Insanity is only concerned with internal factors. </a:t>
          </a:r>
          <a:endParaRPr lang="en-US" sz="2300" kern="1200"/>
        </a:p>
      </dsp:txBody>
      <dsp:txXfrm>
        <a:off x="1686304" y="623"/>
        <a:ext cx="5530111" cy="1460003"/>
      </dsp:txXfrm>
    </dsp:sp>
    <dsp:sp modelId="{5A04A86D-6DF0-4F15-B862-2082073B9355}">
      <dsp:nvSpPr>
        <dsp:cNvPr id="0" name=""/>
        <dsp:cNvSpPr/>
      </dsp:nvSpPr>
      <dsp:spPr>
        <a:xfrm>
          <a:off x="0" y="1825628"/>
          <a:ext cx="7216416" cy="146000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615660-2784-420B-81F5-452B36F786DE}">
      <dsp:nvSpPr>
        <dsp:cNvPr id="0" name=""/>
        <dsp:cNvSpPr/>
      </dsp:nvSpPr>
      <dsp:spPr>
        <a:xfrm>
          <a:off x="441651" y="2154129"/>
          <a:ext cx="803001" cy="8030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920781-59E8-4B8B-BB4A-FB1F98F92B96}">
      <dsp:nvSpPr>
        <dsp:cNvPr id="0" name=""/>
        <dsp:cNvSpPr/>
      </dsp:nvSpPr>
      <dsp:spPr>
        <a:xfrm>
          <a:off x="1686304" y="1825628"/>
          <a:ext cx="5530111" cy="1460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517" tIns="154517" rIns="154517" bIns="154517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Disease of the mind – legally defined not medically. </a:t>
          </a:r>
          <a:endParaRPr lang="en-US" sz="2300" kern="1200"/>
        </a:p>
      </dsp:txBody>
      <dsp:txXfrm>
        <a:off x="1686304" y="1825628"/>
        <a:ext cx="5530111" cy="1460003"/>
      </dsp:txXfrm>
    </dsp:sp>
    <dsp:sp modelId="{1892801E-6142-48A0-92FA-F2FFC4AB225B}">
      <dsp:nvSpPr>
        <dsp:cNvPr id="0" name=""/>
        <dsp:cNvSpPr/>
      </dsp:nvSpPr>
      <dsp:spPr>
        <a:xfrm>
          <a:off x="0" y="3650632"/>
          <a:ext cx="7216416" cy="146000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C72CB6-7301-4DF5-A15E-7BED3D6ED869}">
      <dsp:nvSpPr>
        <dsp:cNvPr id="0" name=""/>
        <dsp:cNvSpPr/>
      </dsp:nvSpPr>
      <dsp:spPr>
        <a:xfrm>
          <a:off x="441651" y="3979133"/>
          <a:ext cx="803001" cy="8030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F33386-2335-440D-A45A-85339CC929E9}">
      <dsp:nvSpPr>
        <dsp:cNvPr id="0" name=""/>
        <dsp:cNvSpPr/>
      </dsp:nvSpPr>
      <dsp:spPr>
        <a:xfrm>
          <a:off x="1686304" y="3650632"/>
          <a:ext cx="5530111" cy="1460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517" tIns="154517" rIns="154517" bIns="154517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Some conditions that doctors would not say are a disease of the mind but the courts would for the defence of insanity. </a:t>
          </a:r>
          <a:endParaRPr lang="en-US" sz="2300" kern="1200"/>
        </a:p>
      </dsp:txBody>
      <dsp:txXfrm>
        <a:off x="1686304" y="3650632"/>
        <a:ext cx="5530111" cy="146000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8684FD-407F-4005-952B-754178658AE8}">
      <dsp:nvSpPr>
        <dsp:cNvPr id="0" name=""/>
        <dsp:cNvSpPr/>
      </dsp:nvSpPr>
      <dsp:spPr>
        <a:xfrm>
          <a:off x="850" y="0"/>
          <a:ext cx="3445958" cy="373886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0" rIns="340384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 v Sullivan [1984] – Successful use of the defence of insanity – epilepsy – kicked friend. </a:t>
          </a:r>
          <a:endParaRPr lang="en-US" sz="2100" kern="1200"/>
        </a:p>
      </dsp:txBody>
      <dsp:txXfrm>
        <a:off x="850" y="1495545"/>
        <a:ext cx="3445958" cy="2243317"/>
      </dsp:txXfrm>
    </dsp:sp>
    <dsp:sp modelId="{DB0BD365-2F62-42D3-81CB-417515397C1A}">
      <dsp:nvSpPr>
        <dsp:cNvPr id="0" name=""/>
        <dsp:cNvSpPr/>
      </dsp:nvSpPr>
      <dsp:spPr>
        <a:xfrm>
          <a:off x="850" y="0"/>
          <a:ext cx="3445958" cy="149554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165100" rIns="34038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50" y="0"/>
        <a:ext cx="3445958" cy="1495545"/>
      </dsp:txXfrm>
    </dsp:sp>
    <dsp:sp modelId="{E9C9486A-A387-4B25-AFC6-266878A06A6A}">
      <dsp:nvSpPr>
        <dsp:cNvPr id="0" name=""/>
        <dsp:cNvSpPr/>
      </dsp:nvSpPr>
      <dsp:spPr>
        <a:xfrm>
          <a:off x="3722485" y="0"/>
          <a:ext cx="3445958" cy="373886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0" rIns="340384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 v Hennessey [1989] – Driving whilst disqualified/ taking a vehicle – failure to take insulin – successful use of the defence. </a:t>
          </a:r>
          <a:endParaRPr lang="en-US" sz="2100" kern="1200"/>
        </a:p>
      </dsp:txBody>
      <dsp:txXfrm>
        <a:off x="3722485" y="1495545"/>
        <a:ext cx="3445958" cy="2243317"/>
      </dsp:txXfrm>
    </dsp:sp>
    <dsp:sp modelId="{1BF9695B-F2DA-4471-8B03-366D2CFF459D}">
      <dsp:nvSpPr>
        <dsp:cNvPr id="0" name=""/>
        <dsp:cNvSpPr/>
      </dsp:nvSpPr>
      <dsp:spPr>
        <a:xfrm>
          <a:off x="3722485" y="0"/>
          <a:ext cx="3445958" cy="149554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165100" rIns="34038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722485" y="0"/>
        <a:ext cx="3445958" cy="1495545"/>
      </dsp:txXfrm>
    </dsp:sp>
    <dsp:sp modelId="{F5A9F555-C3A0-40F3-9980-3E6ACDC4A629}">
      <dsp:nvSpPr>
        <dsp:cNvPr id="0" name=""/>
        <dsp:cNvSpPr/>
      </dsp:nvSpPr>
      <dsp:spPr>
        <a:xfrm>
          <a:off x="7444120" y="0"/>
          <a:ext cx="3445958" cy="373886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0" rIns="340384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 v Kemp – Hit wife with a hammer, arteriosclerosis, reasoning, memory and understanding. </a:t>
          </a:r>
          <a:endParaRPr lang="en-US" sz="2100" kern="1200"/>
        </a:p>
      </dsp:txBody>
      <dsp:txXfrm>
        <a:off x="7444120" y="1495545"/>
        <a:ext cx="3445958" cy="2243317"/>
      </dsp:txXfrm>
    </dsp:sp>
    <dsp:sp modelId="{0CFC9AF7-43A3-4810-98E8-D4DA76E278DE}">
      <dsp:nvSpPr>
        <dsp:cNvPr id="0" name=""/>
        <dsp:cNvSpPr/>
      </dsp:nvSpPr>
      <dsp:spPr>
        <a:xfrm>
          <a:off x="7444120" y="0"/>
          <a:ext cx="3445958" cy="149554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165100" rIns="34038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444120" y="0"/>
        <a:ext cx="3445958" cy="149554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279D77-2E61-476D-83A9-7D4423FC99C0}">
      <dsp:nvSpPr>
        <dsp:cNvPr id="0" name=""/>
        <dsp:cNvSpPr/>
      </dsp:nvSpPr>
      <dsp:spPr>
        <a:xfrm>
          <a:off x="186498" y="208918"/>
          <a:ext cx="1322579" cy="132257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896EC5-3B85-4EEE-A750-BE581EF158E2}">
      <dsp:nvSpPr>
        <dsp:cNvPr id="0" name=""/>
        <dsp:cNvSpPr/>
      </dsp:nvSpPr>
      <dsp:spPr>
        <a:xfrm>
          <a:off x="464240" y="486659"/>
          <a:ext cx="767096" cy="7670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5FA901-BC25-434C-AFCE-23ABA66E7E2B}">
      <dsp:nvSpPr>
        <dsp:cNvPr id="0" name=""/>
        <dsp:cNvSpPr/>
      </dsp:nvSpPr>
      <dsp:spPr>
        <a:xfrm>
          <a:off x="1792488" y="208918"/>
          <a:ext cx="3117509" cy="1322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Research one of the following cases; </a:t>
          </a:r>
          <a:endParaRPr lang="en-US" sz="2400" kern="1200"/>
        </a:p>
      </dsp:txBody>
      <dsp:txXfrm>
        <a:off x="1792488" y="208918"/>
        <a:ext cx="3117509" cy="1322579"/>
      </dsp:txXfrm>
    </dsp:sp>
    <dsp:sp modelId="{E7BB9416-D663-4B6D-8C98-82A27D3F5F24}">
      <dsp:nvSpPr>
        <dsp:cNvPr id="0" name=""/>
        <dsp:cNvSpPr/>
      </dsp:nvSpPr>
      <dsp:spPr>
        <a:xfrm>
          <a:off x="5453201" y="208918"/>
          <a:ext cx="1322579" cy="132257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51D9D4-BDC9-4E4D-8871-42F5CDF4A12D}">
      <dsp:nvSpPr>
        <dsp:cNvPr id="0" name=""/>
        <dsp:cNvSpPr/>
      </dsp:nvSpPr>
      <dsp:spPr>
        <a:xfrm>
          <a:off x="5730943" y="486659"/>
          <a:ext cx="767096" cy="7670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C969F8-E283-4992-8033-6CB0E4E448F3}">
      <dsp:nvSpPr>
        <dsp:cNvPr id="0" name=""/>
        <dsp:cNvSpPr/>
      </dsp:nvSpPr>
      <dsp:spPr>
        <a:xfrm>
          <a:off x="7059191" y="208918"/>
          <a:ext cx="3117509" cy="1322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 v Burgess [1991] </a:t>
          </a:r>
          <a:endParaRPr lang="en-US" sz="2400" kern="1200"/>
        </a:p>
      </dsp:txBody>
      <dsp:txXfrm>
        <a:off x="7059191" y="208918"/>
        <a:ext cx="3117509" cy="1322579"/>
      </dsp:txXfrm>
    </dsp:sp>
    <dsp:sp modelId="{3C3C605A-C634-4587-8B83-537D3CC80992}">
      <dsp:nvSpPr>
        <dsp:cNvPr id="0" name=""/>
        <dsp:cNvSpPr/>
      </dsp:nvSpPr>
      <dsp:spPr>
        <a:xfrm>
          <a:off x="186498" y="2158858"/>
          <a:ext cx="1322579" cy="132257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36DE60-D303-4A00-8FDF-8E6E2EEE0BFB}">
      <dsp:nvSpPr>
        <dsp:cNvPr id="0" name=""/>
        <dsp:cNvSpPr/>
      </dsp:nvSpPr>
      <dsp:spPr>
        <a:xfrm>
          <a:off x="464240" y="2436600"/>
          <a:ext cx="767096" cy="7670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9535EE-12AE-4457-9F60-2F0973DD3F53}">
      <dsp:nvSpPr>
        <dsp:cNvPr id="0" name=""/>
        <dsp:cNvSpPr/>
      </dsp:nvSpPr>
      <dsp:spPr>
        <a:xfrm>
          <a:off x="1792488" y="2158858"/>
          <a:ext cx="3117509" cy="1322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 v Quick [1973] </a:t>
          </a:r>
          <a:endParaRPr lang="en-US" sz="2400" kern="1200"/>
        </a:p>
      </dsp:txBody>
      <dsp:txXfrm>
        <a:off x="1792488" y="2158858"/>
        <a:ext cx="3117509" cy="1322579"/>
      </dsp:txXfrm>
    </dsp:sp>
    <dsp:sp modelId="{23AA1B8D-EE05-4AC0-AAC9-9ABA1E45B2BD}">
      <dsp:nvSpPr>
        <dsp:cNvPr id="0" name=""/>
        <dsp:cNvSpPr/>
      </dsp:nvSpPr>
      <dsp:spPr>
        <a:xfrm>
          <a:off x="5453201" y="2158858"/>
          <a:ext cx="1322579" cy="132257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DBD5B0-C7BE-4DBB-8D58-3401C4CED4D3}">
      <dsp:nvSpPr>
        <dsp:cNvPr id="0" name=""/>
        <dsp:cNvSpPr/>
      </dsp:nvSpPr>
      <dsp:spPr>
        <a:xfrm>
          <a:off x="5730943" y="2436600"/>
          <a:ext cx="767096" cy="7670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A2509E-0604-459B-BF7B-196AD6424914}">
      <dsp:nvSpPr>
        <dsp:cNvPr id="0" name=""/>
        <dsp:cNvSpPr/>
      </dsp:nvSpPr>
      <dsp:spPr>
        <a:xfrm>
          <a:off x="7059191" y="2158858"/>
          <a:ext cx="3117509" cy="13225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Feedback to the class, the facts and the outcome. </a:t>
          </a:r>
          <a:endParaRPr lang="en-US" sz="2400" kern="1200"/>
        </a:p>
      </dsp:txBody>
      <dsp:txXfrm>
        <a:off x="7059191" y="2158858"/>
        <a:ext cx="3117509" cy="132257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F2172C-EC0B-46FC-8C46-6774D5884938}">
      <dsp:nvSpPr>
        <dsp:cNvPr id="0" name=""/>
        <dsp:cNvSpPr/>
      </dsp:nvSpPr>
      <dsp:spPr>
        <a:xfrm>
          <a:off x="0" y="623"/>
          <a:ext cx="7216416" cy="14600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21EC62-1904-4867-ABBD-9C9A1D4F2259}">
      <dsp:nvSpPr>
        <dsp:cNvPr id="0" name=""/>
        <dsp:cNvSpPr/>
      </dsp:nvSpPr>
      <dsp:spPr>
        <a:xfrm>
          <a:off x="441651" y="329124"/>
          <a:ext cx="803001" cy="8030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235D4B-ADFB-46BA-B0B8-EA1B26B015A1}">
      <dsp:nvSpPr>
        <dsp:cNvPr id="0" name=""/>
        <dsp:cNvSpPr/>
      </dsp:nvSpPr>
      <dsp:spPr>
        <a:xfrm>
          <a:off x="1686304" y="623"/>
          <a:ext cx="5530111" cy="1460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517" tIns="154517" rIns="154517" bIns="1545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Nature relates to the characteristics. </a:t>
          </a:r>
          <a:endParaRPr lang="en-US" sz="2500" kern="1200"/>
        </a:p>
      </dsp:txBody>
      <dsp:txXfrm>
        <a:off x="1686304" y="623"/>
        <a:ext cx="5530111" cy="1460003"/>
      </dsp:txXfrm>
    </dsp:sp>
    <dsp:sp modelId="{92918D7C-EE45-41BC-95FC-7223DB728EB6}">
      <dsp:nvSpPr>
        <dsp:cNvPr id="0" name=""/>
        <dsp:cNvSpPr/>
      </dsp:nvSpPr>
      <dsp:spPr>
        <a:xfrm>
          <a:off x="0" y="1825628"/>
          <a:ext cx="7216416" cy="14600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0871C8-5B43-4461-96C4-FDDDAE73286D}">
      <dsp:nvSpPr>
        <dsp:cNvPr id="0" name=""/>
        <dsp:cNvSpPr/>
      </dsp:nvSpPr>
      <dsp:spPr>
        <a:xfrm>
          <a:off x="441651" y="2154129"/>
          <a:ext cx="803001" cy="8030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969835-B202-40F3-84A9-F0C6FFD258DF}">
      <dsp:nvSpPr>
        <dsp:cNvPr id="0" name=""/>
        <dsp:cNvSpPr/>
      </dsp:nvSpPr>
      <dsp:spPr>
        <a:xfrm>
          <a:off x="1686304" y="1825628"/>
          <a:ext cx="5530111" cy="1460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517" tIns="154517" rIns="154517" bIns="1545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Quality relates to the consequences of the actions. </a:t>
          </a:r>
          <a:endParaRPr lang="en-US" sz="2500" kern="1200"/>
        </a:p>
      </dsp:txBody>
      <dsp:txXfrm>
        <a:off x="1686304" y="1825628"/>
        <a:ext cx="5530111" cy="1460003"/>
      </dsp:txXfrm>
    </dsp:sp>
    <dsp:sp modelId="{FCA5BED1-0BA9-4DF7-B848-39DBFE8A2FE4}">
      <dsp:nvSpPr>
        <dsp:cNvPr id="0" name=""/>
        <dsp:cNvSpPr/>
      </dsp:nvSpPr>
      <dsp:spPr>
        <a:xfrm>
          <a:off x="0" y="3650632"/>
          <a:ext cx="7216416" cy="14600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BA68B3-77EF-4334-9C57-E0FBB79DAD29}">
      <dsp:nvSpPr>
        <dsp:cNvPr id="0" name=""/>
        <dsp:cNvSpPr/>
      </dsp:nvSpPr>
      <dsp:spPr>
        <a:xfrm>
          <a:off x="441651" y="3979133"/>
          <a:ext cx="803001" cy="8030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86A481-CEC6-49DE-9D1A-B14B2D825491}">
      <dsp:nvSpPr>
        <dsp:cNvPr id="0" name=""/>
        <dsp:cNvSpPr/>
      </dsp:nvSpPr>
      <dsp:spPr>
        <a:xfrm>
          <a:off x="1686304" y="3650632"/>
          <a:ext cx="5530111" cy="1460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517" tIns="154517" rIns="154517" bIns="1545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Key case; R v Codere [1916] – Wife, throat, bread knife. </a:t>
          </a:r>
          <a:endParaRPr lang="en-US" sz="2500" kern="1200"/>
        </a:p>
      </dsp:txBody>
      <dsp:txXfrm>
        <a:off x="1686304" y="3650632"/>
        <a:ext cx="5530111" cy="146000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50C2A0-9204-4CC1-A330-E7A8CB762AEB}">
      <dsp:nvSpPr>
        <dsp:cNvPr id="0" name=""/>
        <dsp:cNvSpPr/>
      </dsp:nvSpPr>
      <dsp:spPr>
        <a:xfrm>
          <a:off x="1329" y="55215"/>
          <a:ext cx="4666401" cy="29631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33F598-1A1F-4BF0-8506-D81E58BB22A8}">
      <dsp:nvSpPr>
        <dsp:cNvPr id="0" name=""/>
        <dsp:cNvSpPr/>
      </dsp:nvSpPr>
      <dsp:spPr>
        <a:xfrm>
          <a:off x="519818" y="547779"/>
          <a:ext cx="4666401" cy="29631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R v Windle – Killed wife by giving her an overdose (100 pills) when arrested he expressed ‘’ I suppose they will hang me for this’’. </a:t>
          </a:r>
          <a:endParaRPr lang="en-US" sz="3000" kern="1200"/>
        </a:p>
      </dsp:txBody>
      <dsp:txXfrm>
        <a:off x="606606" y="634567"/>
        <a:ext cx="4492825" cy="2789588"/>
      </dsp:txXfrm>
    </dsp:sp>
    <dsp:sp modelId="{5B23D19B-A471-4229-885B-90C2183197B2}">
      <dsp:nvSpPr>
        <dsp:cNvPr id="0" name=""/>
        <dsp:cNvSpPr/>
      </dsp:nvSpPr>
      <dsp:spPr>
        <a:xfrm>
          <a:off x="5704708" y="55215"/>
          <a:ext cx="4666401" cy="29631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02477E-36E6-4AAE-B07A-F2999ED8E437}">
      <dsp:nvSpPr>
        <dsp:cNvPr id="0" name=""/>
        <dsp:cNvSpPr/>
      </dsp:nvSpPr>
      <dsp:spPr>
        <a:xfrm>
          <a:off x="6223197" y="547779"/>
          <a:ext cx="4666401" cy="29631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This indicates that the defendant knew what they were doing was wrong. </a:t>
          </a:r>
          <a:endParaRPr lang="en-US" sz="3000" kern="1200"/>
        </a:p>
      </dsp:txBody>
      <dsp:txXfrm>
        <a:off x="6309985" y="634567"/>
        <a:ext cx="4492825" cy="278958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4E2905-0D7A-415A-AA5F-AB84F8ACD776}">
      <dsp:nvSpPr>
        <dsp:cNvPr id="0" name=""/>
        <dsp:cNvSpPr/>
      </dsp:nvSpPr>
      <dsp:spPr>
        <a:xfrm>
          <a:off x="0" y="23708"/>
          <a:ext cx="6479357" cy="15514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Rarely used – due to stigma. </a:t>
          </a:r>
          <a:endParaRPr lang="en-US" sz="3900" kern="1200"/>
        </a:p>
      </dsp:txBody>
      <dsp:txXfrm>
        <a:off x="75734" y="99442"/>
        <a:ext cx="6327889" cy="1399952"/>
      </dsp:txXfrm>
    </dsp:sp>
    <dsp:sp modelId="{18C3D261-1F91-4869-BC00-B79EED2E454A}">
      <dsp:nvSpPr>
        <dsp:cNvPr id="0" name=""/>
        <dsp:cNvSpPr/>
      </dsp:nvSpPr>
      <dsp:spPr>
        <a:xfrm>
          <a:off x="0" y="1687448"/>
          <a:ext cx="6479357" cy="1551420"/>
        </a:xfrm>
        <a:prstGeom prst="roundRect">
          <a:avLst/>
        </a:prstGeom>
        <a:solidFill>
          <a:schemeClr val="accent5">
            <a:hueOff val="-762193"/>
            <a:satOff val="-1790"/>
            <a:lumOff val="-26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Concerns internal factors. </a:t>
          </a:r>
          <a:endParaRPr lang="en-US" sz="3900" kern="1200"/>
        </a:p>
      </dsp:txBody>
      <dsp:txXfrm>
        <a:off x="75734" y="1763182"/>
        <a:ext cx="6327889" cy="1399952"/>
      </dsp:txXfrm>
    </dsp:sp>
    <dsp:sp modelId="{1F42985E-49F3-4300-973C-3B90485DE6C0}">
      <dsp:nvSpPr>
        <dsp:cNvPr id="0" name=""/>
        <dsp:cNvSpPr/>
      </dsp:nvSpPr>
      <dsp:spPr>
        <a:xfrm>
          <a:off x="0" y="3351189"/>
          <a:ext cx="6479357" cy="1551420"/>
        </a:xfrm>
        <a:prstGeom prst="roundRect">
          <a:avLst/>
        </a:prstGeom>
        <a:solidFill>
          <a:schemeClr val="accent5">
            <a:hueOff val="-1524387"/>
            <a:satOff val="-3580"/>
            <a:lumOff val="-529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Not automatism.</a:t>
          </a:r>
          <a:endParaRPr lang="en-US" sz="3900" kern="1200"/>
        </a:p>
      </dsp:txBody>
      <dsp:txXfrm>
        <a:off x="75734" y="3426923"/>
        <a:ext cx="6327889" cy="13999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9468C7-8031-4A8E-BC08-4619C3AB5AAC}" type="datetimeFigureOut">
              <a:rPr lang="en-GB" smtClean="0"/>
              <a:t>20/10/2024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8080FF-4579-4A33-B34C-0843B908E9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1345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 available for strict liability offences.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8080FF-4579-4A33-B34C-0843B908E90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81860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Available for all offences ; but the accused must prove it. The judge can bring the defence up and so can the prosecution.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8080FF-4579-4A33-B34C-0843B908E90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2147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10/20/2024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909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10/20/2024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72439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10/20/2024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91328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10/20/2024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64244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10/20/2024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8285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10/20/2024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8866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10/20/2024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440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10/20/2024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530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10/20/2024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868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10/20/2024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334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10/20/2024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4095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6984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neon lights&#10;&#10;Description automatically generated">
            <a:extLst>
              <a:ext uri="{FF2B5EF4-FFF2-40B4-BE49-F238E27FC236}">
                <a16:creationId xmlns:a16="http://schemas.microsoft.com/office/drawing/2014/main" id="{ACDB6257-3ECE-CA4C-DC94-A6A91CDCA3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763" b="4237"/>
          <a:stretch/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30DD7D3-2712-4491-B2C2-5FC23330C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569" y="1066800"/>
            <a:ext cx="5128322" cy="47244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8F649E-1D5C-13AB-3A82-D4E46ECFB0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8737" y="1562101"/>
            <a:ext cx="4359744" cy="2738530"/>
          </a:xfrm>
        </p:spPr>
        <p:txBody>
          <a:bodyPr anchor="t">
            <a:normAutofit/>
          </a:bodyPr>
          <a:lstStyle/>
          <a:p>
            <a:pPr algn="ctr"/>
            <a:r>
              <a:rPr lang="en-GB" b="1" i="1" u="sng" dirty="0"/>
              <a:t>Defences to offences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F1F4E0-B96D-5D81-0FB8-5FBE60DCE5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0273" y="4300631"/>
            <a:ext cx="4358208" cy="933760"/>
          </a:xfrm>
        </p:spPr>
        <p:txBody>
          <a:bodyPr>
            <a:normAutofit/>
          </a:bodyPr>
          <a:lstStyle/>
          <a:p>
            <a:r>
              <a:rPr lang="en-GB" dirty="0"/>
              <a:t>By Zita Draper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FD0734C-004D-4938-8EA0-2C3867A11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37" y="5780876"/>
            <a:ext cx="5131168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31911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CCC780-E113-2233-A427-F1B4D15EC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GB" i="1" u="sng"/>
              <a:t>Content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F56680-2102-93A6-DC58-D2E7E386C0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5844505"/>
              </p:ext>
            </p:extLst>
          </p:nvPr>
        </p:nvGraphicFramePr>
        <p:xfrm>
          <a:off x="640079" y="2559050"/>
          <a:ext cx="10890929" cy="373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103963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FF880E-243B-9993-9324-86540AD3A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677920" cy="3919267"/>
          </a:xfrm>
        </p:spPr>
        <p:txBody>
          <a:bodyPr anchor="t">
            <a:normAutofit/>
          </a:bodyPr>
          <a:lstStyle/>
          <a:p>
            <a:r>
              <a:rPr lang="en-GB" i="1" u="sng"/>
              <a:t>Aims and Learning Objectives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CD3CE3-049B-EB72-EF0F-05A8D4B098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0395959"/>
              </p:ext>
            </p:extLst>
          </p:nvPr>
        </p:nvGraphicFramePr>
        <p:xfrm>
          <a:off x="5051651" y="1371600"/>
          <a:ext cx="6479357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29101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AEB59E-C908-7205-B1DF-15105C537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GB" i="1" u="sng"/>
              <a:t>The Defence of Insanity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DBD0904-D03C-2C94-7509-B014D24438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6593943"/>
              </p:ext>
            </p:extLst>
          </p:nvPr>
        </p:nvGraphicFramePr>
        <p:xfrm>
          <a:off x="640079" y="2559050"/>
          <a:ext cx="10890929" cy="373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65764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CD0D1A-E189-A327-B4DD-A73A1B8AB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 i="1" u="sng"/>
              <a:t>Continued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28B986-DE33-1638-A864-887C5C330B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3602551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616170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2FFB64-0EB8-268A-8FE0-A0D354359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 i="1" u="sng"/>
              <a:t>M’Naughten [1843]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B361186-E52A-3368-8E99-91BA64BAA8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2533635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687627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D155C-17BE-9B75-C549-D5B47A20A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/>
              <a:t>Defect of reasoning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D3052CB-65A0-CED2-04E4-5AA20AB501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1510363"/>
              </p:ext>
            </p:extLst>
          </p:nvPr>
        </p:nvGraphicFramePr>
        <p:xfrm>
          <a:off x="640080" y="2633472"/>
          <a:ext cx="10890928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561377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D92642-8369-D6DD-F2A6-E252BEBB9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 i="1" u="sng"/>
              <a:t>Arising from a disease of the mind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2C2C42-607B-2EEE-10F5-215DB59DCC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5498390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31976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22F19F-F379-B977-6934-8A948BAA9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GB" i="1" u="sng"/>
              <a:t>Continued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FF9A9A-F9C0-8D2F-48A4-C138C5C337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0642511"/>
              </p:ext>
            </p:extLst>
          </p:nvPr>
        </p:nvGraphicFramePr>
        <p:xfrm>
          <a:off x="640079" y="2559050"/>
          <a:ext cx="10890929" cy="373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49871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F2022A-B9F9-872A-9975-9A178958A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0152" cy="1139911"/>
          </a:xfrm>
        </p:spPr>
        <p:txBody>
          <a:bodyPr>
            <a:normAutofit/>
          </a:bodyPr>
          <a:lstStyle/>
          <a:p>
            <a:r>
              <a:rPr lang="en-GB" i="1" u="sng"/>
              <a:t>Activity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9C96FDC-E4C2-7D8A-44BA-572E7CD9E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1585" y="1027306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8244CE-47DB-D5EE-7B9A-6471D65587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5838138"/>
              </p:ext>
            </p:extLst>
          </p:nvPr>
        </p:nvGraphicFramePr>
        <p:xfrm>
          <a:off x="914400" y="2607561"/>
          <a:ext cx="10363200" cy="3690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82265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3CA4AF-B7DF-717F-D342-050509294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493" y="2449482"/>
            <a:ext cx="3000587" cy="1197034"/>
          </a:xfrm>
        </p:spPr>
        <p:txBody>
          <a:bodyPr anchor="t">
            <a:normAutofit/>
          </a:bodyPr>
          <a:lstStyle/>
          <a:p>
            <a:pPr algn="ctr"/>
            <a:r>
              <a:rPr lang="en-GB" sz="3600" i="1" u="sng" dirty="0"/>
              <a:t>Nature and Quality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2B894D-941A-C520-8D10-BEBC383B7A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9456260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140008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6EC304-14A4-DA93-965E-65FA9D0338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/>
              <a:t>Not know that it was wrong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BBB374-CD6F-49BA-3022-CA6F3357429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0080" y="2633472"/>
          <a:ext cx="10890928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990679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B4036A-DEA2-FAEB-8A27-78BBC88A8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677920" cy="3919267"/>
          </a:xfrm>
        </p:spPr>
        <p:txBody>
          <a:bodyPr anchor="t">
            <a:normAutofit/>
          </a:bodyPr>
          <a:lstStyle/>
          <a:p>
            <a:pPr algn="ctr"/>
            <a:r>
              <a:rPr lang="en-GB" sz="5400" i="1" u="sng" dirty="0"/>
              <a:t>Summary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904242-9729-4DCE-2C86-D9E20AF2AE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1006098"/>
              </p:ext>
            </p:extLst>
          </p:nvPr>
        </p:nvGraphicFramePr>
        <p:xfrm>
          <a:off x="5051651" y="1371600"/>
          <a:ext cx="6479357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37466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Handshake">
            <a:extLst>
              <a:ext uri="{FF2B5EF4-FFF2-40B4-BE49-F238E27FC236}">
                <a16:creationId xmlns:a16="http://schemas.microsoft.com/office/drawing/2014/main" id="{D0DDF721-A330-92D4-456A-67493DD79E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146210" y="409300"/>
            <a:ext cx="3899580" cy="389958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98D234CA-7AF3-75AF-CE77-7226D04A29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0442" y="4474103"/>
            <a:ext cx="7031117" cy="933905"/>
          </a:xfrm>
        </p:spPr>
        <p:txBody>
          <a:bodyPr anchor="b">
            <a:normAutofit/>
          </a:bodyPr>
          <a:lstStyle/>
          <a:p>
            <a:pPr algn="ctr"/>
            <a:r>
              <a:rPr lang="en-GB" sz="440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33B45D43-641F-9A1A-F757-B90A4CEF69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0442" y="5765290"/>
            <a:ext cx="7031117" cy="64070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Any Questions?</a:t>
            </a:r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03FCC9E-47A2-69B7-68E7-7FA95EAD53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1680" y="5662526"/>
            <a:ext cx="54864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376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DashVTI">
  <a:themeElements>
    <a:clrScheme name="AnalogousFromDarkSeedLeftStep">
      <a:dk1>
        <a:srgbClr val="000000"/>
      </a:dk1>
      <a:lt1>
        <a:srgbClr val="FFFFFF"/>
      </a:lt1>
      <a:dk2>
        <a:srgbClr val="301B2B"/>
      </a:dk2>
      <a:lt2>
        <a:srgbClr val="F0F3F3"/>
      </a:lt2>
      <a:accent1>
        <a:srgbClr val="C84E48"/>
      </a:accent1>
      <a:accent2>
        <a:srgbClr val="B63665"/>
      </a:accent2>
      <a:accent3>
        <a:srgbClr val="C848AC"/>
      </a:accent3>
      <a:accent4>
        <a:srgbClr val="9C36B6"/>
      </a:accent4>
      <a:accent5>
        <a:srgbClr val="7948C8"/>
      </a:accent5>
      <a:accent6>
        <a:srgbClr val="3D42B8"/>
      </a:accent6>
      <a:hlink>
        <a:srgbClr val="853FBF"/>
      </a:hlink>
      <a:folHlink>
        <a:srgbClr val="7F7F7F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536</Words>
  <Application>Microsoft Office PowerPoint</Application>
  <PresentationFormat>Widescreen</PresentationFormat>
  <Paragraphs>74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Arial</vt:lpstr>
      <vt:lpstr>Grandview Display</vt:lpstr>
      <vt:lpstr>DashVTI</vt:lpstr>
      <vt:lpstr>Defences to offences </vt:lpstr>
      <vt:lpstr>Content </vt:lpstr>
      <vt:lpstr>Aims and Learning Objectives </vt:lpstr>
      <vt:lpstr>The Defence of Insanity </vt:lpstr>
      <vt:lpstr>Continued</vt:lpstr>
      <vt:lpstr>M’Naughten [1843]</vt:lpstr>
      <vt:lpstr>Defect of reasoning </vt:lpstr>
      <vt:lpstr>Arising from a disease of the mind </vt:lpstr>
      <vt:lpstr>Continued</vt:lpstr>
      <vt:lpstr>Activity</vt:lpstr>
      <vt:lpstr>Nature and Quality</vt:lpstr>
      <vt:lpstr>Not know that it was wrong 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2024-10-19T23:58:33Z</dcterms:created>
  <dcterms:modified xsi:type="dcterms:W3CDTF">2024-10-20T00:49:11Z</dcterms:modified>
</cp:coreProperties>
</file>