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B819CF-E752-9790-E9D3-62D0D9F2036F}" v="51" dt="2025-12-08T23:21:02.891"/>
    <p1510:client id="{194DBE54-D960-0D79-E704-9F1AFBC004A3}" v="11" dt="2025-12-09T13:27:54.430"/>
    <p1510:client id="{D1802A5D-945A-C362-73AD-F2EB64760D37}" v="349" dt="2025-12-09T12:49:20.3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otte Wilson (2520801)" userId="S::2520801@student.uwtsd.ac.uk::04dc2167-fb24-471f-9298-5931d809340a" providerId="AD" clId="Web-{03B819CF-E752-9790-E9D3-62D0D9F2036F}"/>
    <pc:docChg chg="addSld modSld addMainMaster delMainMaster">
      <pc:chgData name="Charlotte Wilson (2520801)" userId="S::2520801@student.uwtsd.ac.uk::04dc2167-fb24-471f-9298-5931d809340a" providerId="AD" clId="Web-{03B819CF-E752-9790-E9D3-62D0D9F2036F}" dt="2025-12-08T23:21:02.891" v="50" actId="20577"/>
      <pc:docMkLst>
        <pc:docMk/>
      </pc:docMkLst>
      <pc:sldChg chg="addSp delSp modSp mod setBg modClrScheme chgLayout">
        <pc:chgData name="Charlotte Wilson (2520801)" userId="S::2520801@student.uwtsd.ac.uk::04dc2167-fb24-471f-9298-5931d809340a" providerId="AD" clId="Web-{03B819CF-E752-9790-E9D3-62D0D9F2036F}" dt="2025-12-08T23:10:33.773" v="18"/>
        <pc:sldMkLst>
          <pc:docMk/>
          <pc:sldMk cId="109857222" sldId="256"/>
        </pc:sldMkLst>
        <pc:spChg chg="mod">
          <ac:chgData name="Charlotte Wilson (2520801)" userId="S::2520801@student.uwtsd.ac.uk::04dc2167-fb24-471f-9298-5931d809340a" providerId="AD" clId="Web-{03B819CF-E752-9790-E9D3-62D0D9F2036F}" dt="2025-12-08T23:10:33.773" v="1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arlotte Wilson (2520801)" userId="S::2520801@student.uwtsd.ac.uk::04dc2167-fb24-471f-9298-5931d809340a" providerId="AD" clId="Web-{03B819CF-E752-9790-E9D3-62D0D9F2036F}" dt="2025-12-08T23:10:33.773" v="1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harlotte Wilson (2520801)" userId="S::2520801@student.uwtsd.ac.uk::04dc2167-fb24-471f-9298-5931d809340a" providerId="AD" clId="Web-{03B819CF-E752-9790-E9D3-62D0D9F2036F}" dt="2025-12-08T23:10:33.773" v="18"/>
          <ac:spMkLst>
            <pc:docMk/>
            <pc:sldMk cId="109857222" sldId="256"/>
            <ac:spMk id="8" creationId="{CEDBC09E-10FE-C48A-8AE5-2DE3D7D705D6}"/>
          </ac:spMkLst>
        </pc:spChg>
        <pc:spChg chg="add del">
          <ac:chgData name="Charlotte Wilson (2520801)" userId="S::2520801@student.uwtsd.ac.uk::04dc2167-fb24-471f-9298-5931d809340a" providerId="AD" clId="Web-{03B819CF-E752-9790-E9D3-62D0D9F2036F}" dt="2025-12-08T23:10:33.773" v="18"/>
          <ac:spMkLst>
            <pc:docMk/>
            <pc:sldMk cId="109857222" sldId="256"/>
            <ac:spMk id="10" creationId="{31EBD83C-D653-7B6E-791C-91DC49F82E50}"/>
          </ac:spMkLst>
        </pc:spChg>
        <pc:spChg chg="add del">
          <ac:chgData name="Charlotte Wilson (2520801)" userId="S::2520801@student.uwtsd.ac.uk::04dc2167-fb24-471f-9298-5931d809340a" providerId="AD" clId="Web-{03B819CF-E752-9790-E9D3-62D0D9F2036F}" dt="2025-12-08T23:10:33.773" v="18"/>
          <ac:spMkLst>
            <pc:docMk/>
            <pc:sldMk cId="109857222" sldId="256"/>
            <ac:spMk id="12" creationId="{28B09CB6-CBCC-A221-E35E-4FA215926078}"/>
          </ac:spMkLst>
        </pc:spChg>
        <pc:spChg chg="add">
          <ac:chgData name="Charlotte Wilson (2520801)" userId="S::2520801@student.uwtsd.ac.uk::04dc2167-fb24-471f-9298-5931d809340a" providerId="AD" clId="Web-{03B819CF-E752-9790-E9D3-62D0D9F2036F}" dt="2025-12-08T23:10:33.773" v="18"/>
          <ac:spMkLst>
            <pc:docMk/>
            <pc:sldMk cId="109857222" sldId="256"/>
            <ac:spMk id="17" creationId="{68CA250C-CF5A-4736-9249-D6111F7C5545}"/>
          </ac:spMkLst>
        </pc:spChg>
        <pc:spChg chg="add">
          <ac:chgData name="Charlotte Wilson (2520801)" userId="S::2520801@student.uwtsd.ac.uk::04dc2167-fb24-471f-9298-5931d809340a" providerId="AD" clId="Web-{03B819CF-E752-9790-E9D3-62D0D9F2036F}" dt="2025-12-08T23:10:33.773" v="18"/>
          <ac:spMkLst>
            <pc:docMk/>
            <pc:sldMk cId="109857222" sldId="256"/>
            <ac:spMk id="19" creationId="{032274B4-B001-4088-B01D-E6999509E268}"/>
          </ac:spMkLst>
        </pc:spChg>
        <pc:picChg chg="add">
          <ac:chgData name="Charlotte Wilson (2520801)" userId="S::2520801@student.uwtsd.ac.uk::04dc2167-fb24-471f-9298-5931d809340a" providerId="AD" clId="Web-{03B819CF-E752-9790-E9D3-62D0D9F2036F}" dt="2025-12-08T23:10:33.773" v="18"/>
          <ac:picMkLst>
            <pc:docMk/>
            <pc:sldMk cId="109857222" sldId="256"/>
            <ac:picMk id="4" creationId="{A40D4DFD-DB21-F897-24D0-11B3743CB166}"/>
          </ac:picMkLst>
        </pc:picChg>
      </pc:sldChg>
      <pc:sldChg chg="modSp new">
        <pc:chgData name="Charlotte Wilson (2520801)" userId="S::2520801@student.uwtsd.ac.uk::04dc2167-fb24-471f-9298-5931d809340a" providerId="AD" clId="Web-{03B819CF-E752-9790-E9D3-62D0D9F2036F}" dt="2025-12-08T23:21:02.891" v="50" actId="20577"/>
        <pc:sldMkLst>
          <pc:docMk/>
          <pc:sldMk cId="1294737522" sldId="257"/>
        </pc:sldMkLst>
        <pc:spChg chg="mod">
          <ac:chgData name="Charlotte Wilson (2520801)" userId="S::2520801@student.uwtsd.ac.uk::04dc2167-fb24-471f-9298-5931d809340a" providerId="AD" clId="Web-{03B819CF-E752-9790-E9D3-62D0D9F2036F}" dt="2025-12-08T23:20:53.359" v="43" actId="20577"/>
          <ac:spMkLst>
            <pc:docMk/>
            <pc:sldMk cId="1294737522" sldId="257"/>
            <ac:spMk id="2" creationId="{9769D8A5-CC88-2FDF-53F0-2FE6666DF87A}"/>
          </ac:spMkLst>
        </pc:spChg>
        <pc:spChg chg="mod">
          <ac:chgData name="Charlotte Wilson (2520801)" userId="S::2520801@student.uwtsd.ac.uk::04dc2167-fb24-471f-9298-5931d809340a" providerId="AD" clId="Web-{03B819CF-E752-9790-E9D3-62D0D9F2036F}" dt="2025-12-08T23:21:02.891" v="50" actId="20577"/>
          <ac:spMkLst>
            <pc:docMk/>
            <pc:sldMk cId="1294737522" sldId="257"/>
            <ac:spMk id="3" creationId="{5364A53A-EE88-7938-2D41-59C89CEC8C30}"/>
          </ac:spMkLst>
        </pc:spChg>
      </pc:sldChg>
      <pc:sldMasterChg chg="del delSldLayout">
        <pc:chgData name="Charlotte Wilson (2520801)" userId="S::2520801@student.uwtsd.ac.uk::04dc2167-fb24-471f-9298-5931d809340a" providerId="AD" clId="Web-{03B819CF-E752-9790-E9D3-62D0D9F2036F}" dt="2025-12-08T23:08:33.731" v="0"/>
        <pc:sldMasterMkLst>
          <pc:docMk/>
          <pc:sldMasterMk cId="2460954070" sldId="2147483660"/>
        </pc:sldMasterMkLst>
        <pc:sldLayoutChg chg="del">
          <pc:chgData name="Charlotte Wilson (2520801)" userId="S::2520801@student.uwtsd.ac.uk::04dc2167-fb24-471f-9298-5931d809340a" providerId="AD" clId="Web-{03B819CF-E752-9790-E9D3-62D0D9F2036F}" dt="2025-12-08T23:08:33.73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harlotte Wilson (2520801)" userId="S::2520801@student.uwtsd.ac.uk::04dc2167-fb24-471f-9298-5931d809340a" providerId="AD" clId="Web-{03B819CF-E752-9790-E9D3-62D0D9F2036F}" dt="2025-12-08T23:08:33.73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harlotte Wilson (2520801)" userId="S::2520801@student.uwtsd.ac.uk::04dc2167-fb24-471f-9298-5931d809340a" providerId="AD" clId="Web-{03B819CF-E752-9790-E9D3-62D0D9F2036F}" dt="2025-12-08T23:08:33.73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harlotte Wilson (2520801)" userId="S::2520801@student.uwtsd.ac.uk::04dc2167-fb24-471f-9298-5931d809340a" providerId="AD" clId="Web-{03B819CF-E752-9790-E9D3-62D0D9F2036F}" dt="2025-12-08T23:08:33.73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harlotte Wilson (2520801)" userId="S::2520801@student.uwtsd.ac.uk::04dc2167-fb24-471f-9298-5931d809340a" providerId="AD" clId="Web-{03B819CF-E752-9790-E9D3-62D0D9F2036F}" dt="2025-12-08T23:08:33.73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harlotte Wilson (2520801)" userId="S::2520801@student.uwtsd.ac.uk::04dc2167-fb24-471f-9298-5931d809340a" providerId="AD" clId="Web-{03B819CF-E752-9790-E9D3-62D0D9F2036F}" dt="2025-12-08T23:08:33.73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harlotte Wilson (2520801)" userId="S::2520801@student.uwtsd.ac.uk::04dc2167-fb24-471f-9298-5931d809340a" providerId="AD" clId="Web-{03B819CF-E752-9790-E9D3-62D0D9F2036F}" dt="2025-12-08T23:08:33.73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harlotte Wilson (2520801)" userId="S::2520801@student.uwtsd.ac.uk::04dc2167-fb24-471f-9298-5931d809340a" providerId="AD" clId="Web-{03B819CF-E752-9790-E9D3-62D0D9F2036F}" dt="2025-12-08T23:08:33.73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harlotte Wilson (2520801)" userId="S::2520801@student.uwtsd.ac.uk::04dc2167-fb24-471f-9298-5931d809340a" providerId="AD" clId="Web-{03B819CF-E752-9790-E9D3-62D0D9F2036F}" dt="2025-12-08T23:08:33.73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harlotte Wilson (2520801)" userId="S::2520801@student.uwtsd.ac.uk::04dc2167-fb24-471f-9298-5931d809340a" providerId="AD" clId="Web-{03B819CF-E752-9790-E9D3-62D0D9F2036F}" dt="2025-12-08T23:08:33.73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harlotte Wilson (2520801)" userId="S::2520801@student.uwtsd.ac.uk::04dc2167-fb24-471f-9298-5931d809340a" providerId="AD" clId="Web-{03B819CF-E752-9790-E9D3-62D0D9F2036F}" dt="2025-12-08T23:08:33.73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harlotte Wilson (2520801)" userId="S::2520801@student.uwtsd.ac.uk::04dc2167-fb24-471f-9298-5931d809340a" providerId="AD" clId="Web-{03B819CF-E752-9790-E9D3-62D0D9F2036F}" dt="2025-12-08T23:10:33.773" v="18"/>
        <pc:sldMasterMkLst>
          <pc:docMk/>
          <pc:sldMasterMk cId="953595536" sldId="2147483695"/>
        </pc:sldMasterMkLst>
        <pc:sldLayoutChg chg="add del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953595536" sldId="2147483695"/>
            <pc:sldLayoutMk cId="2572132621" sldId="2147483684"/>
          </pc:sldLayoutMkLst>
        </pc:sldLayoutChg>
        <pc:sldLayoutChg chg="add del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953595536" sldId="2147483695"/>
            <pc:sldLayoutMk cId="2048537731" sldId="2147483685"/>
          </pc:sldLayoutMkLst>
        </pc:sldLayoutChg>
        <pc:sldLayoutChg chg="add del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953595536" sldId="2147483695"/>
            <pc:sldLayoutMk cId="1507320521" sldId="2147483686"/>
          </pc:sldLayoutMkLst>
        </pc:sldLayoutChg>
        <pc:sldLayoutChg chg="add del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953595536" sldId="2147483695"/>
            <pc:sldLayoutMk cId="3558377934" sldId="2147483687"/>
          </pc:sldLayoutMkLst>
        </pc:sldLayoutChg>
        <pc:sldLayoutChg chg="add del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953595536" sldId="2147483695"/>
            <pc:sldLayoutMk cId="1793690768" sldId="2147483688"/>
          </pc:sldLayoutMkLst>
        </pc:sldLayoutChg>
        <pc:sldLayoutChg chg="add del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953595536" sldId="2147483695"/>
            <pc:sldLayoutMk cId="1162733668" sldId="2147483689"/>
          </pc:sldLayoutMkLst>
        </pc:sldLayoutChg>
        <pc:sldLayoutChg chg="add del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953595536" sldId="2147483695"/>
            <pc:sldLayoutMk cId="1966260710" sldId="2147483690"/>
          </pc:sldLayoutMkLst>
        </pc:sldLayoutChg>
        <pc:sldLayoutChg chg="add del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953595536" sldId="2147483695"/>
            <pc:sldLayoutMk cId="4034496728" sldId="2147483691"/>
          </pc:sldLayoutMkLst>
        </pc:sldLayoutChg>
        <pc:sldLayoutChg chg="add del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953595536" sldId="2147483695"/>
            <pc:sldLayoutMk cId="3578800759" sldId="2147483692"/>
          </pc:sldLayoutMkLst>
        </pc:sldLayoutChg>
        <pc:sldLayoutChg chg="add del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953595536" sldId="2147483695"/>
            <pc:sldLayoutMk cId="2815186597" sldId="2147483693"/>
          </pc:sldLayoutMkLst>
        </pc:sldLayoutChg>
        <pc:sldLayoutChg chg="add del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953595536" sldId="2147483695"/>
            <pc:sldLayoutMk cId="3564491312" sldId="2147483694"/>
          </pc:sldLayoutMkLst>
        </pc:sldLayoutChg>
      </pc:sldMasterChg>
      <pc:sldMasterChg chg="add addSldLayout">
        <pc:chgData name="Charlotte Wilson (2520801)" userId="S::2520801@student.uwtsd.ac.uk::04dc2167-fb24-471f-9298-5931d809340a" providerId="AD" clId="Web-{03B819CF-E752-9790-E9D3-62D0D9F2036F}" dt="2025-12-08T23:10:33.773" v="18"/>
        <pc:sldMasterMkLst>
          <pc:docMk/>
          <pc:sldMasterMk cId="2973683397" sldId="2147483771"/>
        </pc:sldMasterMkLst>
        <pc:sldLayoutChg chg="add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2973683397" sldId="2147483771"/>
            <pc:sldLayoutMk cId="3725532067" sldId="2147483760"/>
          </pc:sldLayoutMkLst>
        </pc:sldLayoutChg>
        <pc:sldLayoutChg chg="add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2973683397" sldId="2147483771"/>
            <pc:sldLayoutMk cId="3373373856" sldId="2147483761"/>
          </pc:sldLayoutMkLst>
        </pc:sldLayoutChg>
        <pc:sldLayoutChg chg="add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2973683397" sldId="2147483771"/>
            <pc:sldLayoutMk cId="3880323516" sldId="2147483762"/>
          </pc:sldLayoutMkLst>
        </pc:sldLayoutChg>
        <pc:sldLayoutChg chg="add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2973683397" sldId="2147483771"/>
            <pc:sldLayoutMk cId="632779689" sldId="2147483763"/>
          </pc:sldLayoutMkLst>
        </pc:sldLayoutChg>
        <pc:sldLayoutChg chg="add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2973683397" sldId="2147483771"/>
            <pc:sldLayoutMk cId="3075677679" sldId="2147483764"/>
          </pc:sldLayoutMkLst>
        </pc:sldLayoutChg>
        <pc:sldLayoutChg chg="add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2973683397" sldId="2147483771"/>
            <pc:sldLayoutMk cId="3743961813" sldId="2147483765"/>
          </pc:sldLayoutMkLst>
        </pc:sldLayoutChg>
        <pc:sldLayoutChg chg="add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2973683397" sldId="2147483771"/>
            <pc:sldLayoutMk cId="2926723991" sldId="2147483766"/>
          </pc:sldLayoutMkLst>
        </pc:sldLayoutChg>
        <pc:sldLayoutChg chg="add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2973683397" sldId="2147483771"/>
            <pc:sldLayoutMk cId="308208831" sldId="2147483767"/>
          </pc:sldLayoutMkLst>
        </pc:sldLayoutChg>
        <pc:sldLayoutChg chg="add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2973683397" sldId="2147483771"/>
            <pc:sldLayoutMk cId="1026741114" sldId="2147483768"/>
          </pc:sldLayoutMkLst>
        </pc:sldLayoutChg>
        <pc:sldLayoutChg chg="add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2973683397" sldId="2147483771"/>
            <pc:sldLayoutMk cId="2354209600" sldId="2147483769"/>
          </pc:sldLayoutMkLst>
        </pc:sldLayoutChg>
        <pc:sldLayoutChg chg="add">
          <pc:chgData name="Charlotte Wilson (2520801)" userId="S::2520801@student.uwtsd.ac.uk::04dc2167-fb24-471f-9298-5931d809340a" providerId="AD" clId="Web-{03B819CF-E752-9790-E9D3-62D0D9F2036F}" dt="2025-12-08T23:10:33.773" v="18"/>
          <pc:sldLayoutMkLst>
            <pc:docMk/>
            <pc:sldMasterMk cId="2973683397" sldId="2147483771"/>
            <pc:sldLayoutMk cId="3112192504" sldId="2147483770"/>
          </pc:sldLayoutMkLst>
        </pc:sldLayoutChg>
      </pc:sldMasterChg>
    </pc:docChg>
  </pc:docChgLst>
  <pc:docChgLst>
    <pc:chgData name="Charlotte Wilson (2520801)" userId="S::2520801@student.uwtsd.ac.uk::04dc2167-fb24-471f-9298-5931d809340a" providerId="AD" clId="Web-{D1802A5D-945A-C362-73AD-F2EB64760D37}"/>
    <pc:docChg chg="addSld modSld">
      <pc:chgData name="Charlotte Wilson (2520801)" userId="S::2520801@student.uwtsd.ac.uk::04dc2167-fb24-471f-9298-5931d809340a" providerId="AD" clId="Web-{D1802A5D-945A-C362-73AD-F2EB64760D37}" dt="2025-12-09T12:49:19.995" v="342" actId="20577"/>
      <pc:docMkLst>
        <pc:docMk/>
      </pc:docMkLst>
      <pc:sldChg chg="modSp">
        <pc:chgData name="Charlotte Wilson (2520801)" userId="S::2520801@student.uwtsd.ac.uk::04dc2167-fb24-471f-9298-5931d809340a" providerId="AD" clId="Web-{D1802A5D-945A-C362-73AD-F2EB64760D37}" dt="2025-12-09T12:41:54.328" v="301" actId="20577"/>
        <pc:sldMkLst>
          <pc:docMk/>
          <pc:sldMk cId="1294737522" sldId="257"/>
        </pc:sldMkLst>
        <pc:spChg chg="mod">
          <ac:chgData name="Charlotte Wilson (2520801)" userId="S::2520801@student.uwtsd.ac.uk::04dc2167-fb24-471f-9298-5931d809340a" providerId="AD" clId="Web-{D1802A5D-945A-C362-73AD-F2EB64760D37}" dt="2025-12-09T12:41:54.328" v="301" actId="20577"/>
          <ac:spMkLst>
            <pc:docMk/>
            <pc:sldMk cId="1294737522" sldId="257"/>
            <ac:spMk id="3" creationId="{5364A53A-EE88-7938-2D41-59C89CEC8C30}"/>
          </ac:spMkLst>
        </pc:spChg>
      </pc:sldChg>
      <pc:sldChg chg="modSp new">
        <pc:chgData name="Charlotte Wilson (2520801)" userId="S::2520801@student.uwtsd.ac.uk::04dc2167-fb24-471f-9298-5931d809340a" providerId="AD" clId="Web-{D1802A5D-945A-C362-73AD-F2EB64760D37}" dt="2025-12-09T12:48:03.058" v="312" actId="20577"/>
        <pc:sldMkLst>
          <pc:docMk/>
          <pc:sldMk cId="1958071651" sldId="258"/>
        </pc:sldMkLst>
        <pc:spChg chg="mod">
          <ac:chgData name="Charlotte Wilson (2520801)" userId="S::2520801@student.uwtsd.ac.uk::04dc2167-fb24-471f-9298-5931d809340a" providerId="AD" clId="Web-{D1802A5D-945A-C362-73AD-F2EB64760D37}" dt="2025-12-09T12:48:03.058" v="312" actId="20577"/>
          <ac:spMkLst>
            <pc:docMk/>
            <pc:sldMk cId="1958071651" sldId="258"/>
            <ac:spMk id="2" creationId="{4E752661-8E88-9485-51B2-7830466CAE5D}"/>
          </ac:spMkLst>
        </pc:spChg>
      </pc:sldChg>
      <pc:sldChg chg="modSp new">
        <pc:chgData name="Charlotte Wilson (2520801)" userId="S::2520801@student.uwtsd.ac.uk::04dc2167-fb24-471f-9298-5931d809340a" providerId="AD" clId="Web-{D1802A5D-945A-C362-73AD-F2EB64760D37}" dt="2025-12-09T12:48:40.761" v="327" actId="20577"/>
        <pc:sldMkLst>
          <pc:docMk/>
          <pc:sldMk cId="591831668" sldId="259"/>
        </pc:sldMkLst>
        <pc:spChg chg="mod">
          <ac:chgData name="Charlotte Wilson (2520801)" userId="S::2520801@student.uwtsd.ac.uk::04dc2167-fb24-471f-9298-5931d809340a" providerId="AD" clId="Web-{D1802A5D-945A-C362-73AD-F2EB64760D37}" dt="2025-12-09T12:48:40.761" v="327" actId="20577"/>
          <ac:spMkLst>
            <pc:docMk/>
            <pc:sldMk cId="591831668" sldId="259"/>
            <ac:spMk id="2" creationId="{C4F870C9-B7C9-2DEE-D607-D02CAFD5E51B}"/>
          </ac:spMkLst>
        </pc:spChg>
      </pc:sldChg>
      <pc:sldChg chg="modSp new">
        <pc:chgData name="Charlotte Wilson (2520801)" userId="S::2520801@student.uwtsd.ac.uk::04dc2167-fb24-471f-9298-5931d809340a" providerId="AD" clId="Web-{D1802A5D-945A-C362-73AD-F2EB64760D37}" dt="2025-12-09T12:48:51.714" v="331" actId="20577"/>
        <pc:sldMkLst>
          <pc:docMk/>
          <pc:sldMk cId="682359421" sldId="260"/>
        </pc:sldMkLst>
        <pc:spChg chg="mod">
          <ac:chgData name="Charlotte Wilson (2520801)" userId="S::2520801@student.uwtsd.ac.uk::04dc2167-fb24-471f-9298-5931d809340a" providerId="AD" clId="Web-{D1802A5D-945A-C362-73AD-F2EB64760D37}" dt="2025-12-09T12:48:51.714" v="331" actId="20577"/>
          <ac:spMkLst>
            <pc:docMk/>
            <pc:sldMk cId="682359421" sldId="260"/>
            <ac:spMk id="2" creationId="{946670CE-6E43-39C0-15FB-53DBCD778A30}"/>
          </ac:spMkLst>
        </pc:spChg>
      </pc:sldChg>
      <pc:sldChg chg="modSp new">
        <pc:chgData name="Charlotte Wilson (2520801)" userId="S::2520801@student.uwtsd.ac.uk::04dc2167-fb24-471f-9298-5931d809340a" providerId="AD" clId="Web-{D1802A5D-945A-C362-73AD-F2EB64760D37}" dt="2025-12-09T12:49:05.136" v="336" actId="20577"/>
        <pc:sldMkLst>
          <pc:docMk/>
          <pc:sldMk cId="62987809" sldId="261"/>
        </pc:sldMkLst>
        <pc:spChg chg="mod">
          <ac:chgData name="Charlotte Wilson (2520801)" userId="S::2520801@student.uwtsd.ac.uk::04dc2167-fb24-471f-9298-5931d809340a" providerId="AD" clId="Web-{D1802A5D-945A-C362-73AD-F2EB64760D37}" dt="2025-12-09T12:49:05.136" v="336" actId="20577"/>
          <ac:spMkLst>
            <pc:docMk/>
            <pc:sldMk cId="62987809" sldId="261"/>
            <ac:spMk id="2" creationId="{D2DDAAE2-1349-803B-A41F-4C05FCA85B42}"/>
          </ac:spMkLst>
        </pc:spChg>
      </pc:sldChg>
      <pc:sldChg chg="modSp new">
        <pc:chgData name="Charlotte Wilson (2520801)" userId="S::2520801@student.uwtsd.ac.uk::04dc2167-fb24-471f-9298-5931d809340a" providerId="AD" clId="Web-{D1802A5D-945A-C362-73AD-F2EB64760D37}" dt="2025-12-09T12:49:19.995" v="342" actId="20577"/>
        <pc:sldMkLst>
          <pc:docMk/>
          <pc:sldMk cId="1463169877" sldId="262"/>
        </pc:sldMkLst>
        <pc:spChg chg="mod">
          <ac:chgData name="Charlotte Wilson (2520801)" userId="S::2520801@student.uwtsd.ac.uk::04dc2167-fb24-471f-9298-5931d809340a" providerId="AD" clId="Web-{D1802A5D-945A-C362-73AD-F2EB64760D37}" dt="2025-12-09T12:49:19.995" v="342" actId="20577"/>
          <ac:spMkLst>
            <pc:docMk/>
            <pc:sldMk cId="1463169877" sldId="262"/>
            <ac:spMk id="2" creationId="{042E43FE-B616-982E-DA00-E2D740E10F5F}"/>
          </ac:spMkLst>
        </pc:spChg>
      </pc:sldChg>
    </pc:docChg>
  </pc:docChgLst>
  <pc:docChgLst>
    <pc:chgData name="Charlotte Wilson (2520801)" userId="S::2520801@student.uwtsd.ac.uk::04dc2167-fb24-471f-9298-5931d809340a" providerId="AD" clId="Web-{194DBE54-D960-0D79-E704-9F1AFBC004A3}"/>
    <pc:docChg chg="addSld modSld sldOrd">
      <pc:chgData name="Charlotte Wilson (2520801)" userId="S::2520801@student.uwtsd.ac.uk::04dc2167-fb24-471f-9298-5931d809340a" providerId="AD" clId="Web-{194DBE54-D960-0D79-E704-9F1AFBC004A3}" dt="2025-12-09T13:27:54.102" v="9" actId="20577"/>
      <pc:docMkLst>
        <pc:docMk/>
      </pc:docMkLst>
      <pc:sldChg chg="modSp new ord">
        <pc:chgData name="Charlotte Wilson (2520801)" userId="S::2520801@student.uwtsd.ac.uk::04dc2167-fb24-471f-9298-5931d809340a" providerId="AD" clId="Web-{194DBE54-D960-0D79-E704-9F1AFBC004A3}" dt="2025-12-09T13:27:54.102" v="9" actId="20577"/>
        <pc:sldMkLst>
          <pc:docMk/>
          <pc:sldMk cId="564568957" sldId="263"/>
        </pc:sldMkLst>
        <pc:spChg chg="mod">
          <ac:chgData name="Charlotte Wilson (2520801)" userId="S::2520801@student.uwtsd.ac.uk::04dc2167-fb24-471f-9298-5931d809340a" providerId="AD" clId="Web-{194DBE54-D960-0D79-E704-9F1AFBC004A3}" dt="2025-12-09T13:27:54.102" v="9" actId="20577"/>
          <ac:spMkLst>
            <pc:docMk/>
            <pc:sldMk cId="564568957" sldId="263"/>
            <ac:spMk id="2" creationId="{C3E3AFB0-E693-6CC9-C70A-A1A2E89CF5A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723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08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741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209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192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12/9/2025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677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12/9/2025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532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373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323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779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961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683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64" r:id="rId6"/>
    <p:sldLayoutId id="2147483760" r:id="rId7"/>
    <p:sldLayoutId id="2147483761" r:id="rId8"/>
    <p:sldLayoutId id="2147483762" r:id="rId9"/>
    <p:sldLayoutId id="2147483763" r:id="rId10"/>
    <p:sldLayoutId id="214748376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32274B4-B001-4088-B01D-E6999509E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648" y="557783"/>
            <a:ext cx="3901736" cy="3130807"/>
          </a:xfrm>
        </p:spPr>
        <p:txBody>
          <a:bodyPr>
            <a:normAutofit/>
          </a:bodyPr>
          <a:lstStyle/>
          <a:p>
            <a:r>
              <a:rPr lang="en-GB"/>
              <a:t>ATFL ankle sprain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3901736" cy="2240529"/>
          </a:xfrm>
        </p:spPr>
        <p:txBody>
          <a:bodyPr>
            <a:normAutofit/>
          </a:bodyPr>
          <a:lstStyle/>
          <a:p>
            <a:r>
              <a:rPr lang="en-GB" dirty="0"/>
              <a:t>Sports injury presentation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0D4DFD-DB21-F897-24D0-11B3743CB1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47" r="12" b="12"/>
          <a:stretch>
            <a:fillRect/>
          </a:stretch>
        </p:blipFill>
        <p:spPr>
          <a:xfrm>
            <a:off x="4955602" y="10"/>
            <a:ext cx="7236398" cy="6857990"/>
          </a:xfrm>
          <a:custGeom>
            <a:avLst/>
            <a:gdLst/>
            <a:ahLst/>
            <a:cxnLst/>
            <a:rect l="l" t="t" r="r" b="b"/>
            <a:pathLst>
              <a:path w="7726675" h="6858000">
                <a:moveTo>
                  <a:pt x="2975226" y="5978334"/>
                </a:moveTo>
                <a:cubicBezTo>
                  <a:pt x="3002582" y="5978928"/>
                  <a:pt x="3030286" y="5982273"/>
                  <a:pt x="3058007" y="5988576"/>
                </a:cubicBezTo>
                <a:cubicBezTo>
                  <a:pt x="3279778" y="6038998"/>
                  <a:pt x="3418684" y="6259656"/>
                  <a:pt x="3368261" y="6481427"/>
                </a:cubicBezTo>
                <a:cubicBezTo>
                  <a:pt x="3317839" y="6703198"/>
                  <a:pt x="3097182" y="6842104"/>
                  <a:pt x="2875410" y="6791681"/>
                </a:cubicBezTo>
                <a:cubicBezTo>
                  <a:pt x="2653640" y="6741259"/>
                  <a:pt x="2514734" y="6520601"/>
                  <a:pt x="2565157" y="6298830"/>
                </a:cubicBezTo>
                <a:cubicBezTo>
                  <a:pt x="2609276" y="6104780"/>
                  <a:pt x="2783732" y="5974174"/>
                  <a:pt x="2975226" y="5978334"/>
                </a:cubicBezTo>
                <a:close/>
                <a:moveTo>
                  <a:pt x="542891" y="1298362"/>
                </a:moveTo>
                <a:cubicBezTo>
                  <a:pt x="578216" y="1299129"/>
                  <a:pt x="613991" y="1303448"/>
                  <a:pt x="649789" y="1311587"/>
                </a:cubicBezTo>
                <a:cubicBezTo>
                  <a:pt x="936170" y="1376700"/>
                  <a:pt x="1115545" y="1661643"/>
                  <a:pt x="1050432" y="1948025"/>
                </a:cubicBezTo>
                <a:cubicBezTo>
                  <a:pt x="985319" y="2234407"/>
                  <a:pt x="700376" y="2413781"/>
                  <a:pt x="413995" y="2348669"/>
                </a:cubicBezTo>
                <a:cubicBezTo>
                  <a:pt x="127612" y="2283556"/>
                  <a:pt x="-51762" y="1998612"/>
                  <a:pt x="13351" y="1712231"/>
                </a:cubicBezTo>
                <a:cubicBezTo>
                  <a:pt x="70325" y="1461647"/>
                  <a:pt x="295606" y="1292990"/>
                  <a:pt x="542891" y="1298362"/>
                </a:cubicBezTo>
                <a:close/>
                <a:moveTo>
                  <a:pt x="362049" y="446831"/>
                </a:moveTo>
                <a:cubicBezTo>
                  <a:pt x="382746" y="447281"/>
                  <a:pt x="403706" y="449811"/>
                  <a:pt x="424679" y="454579"/>
                </a:cubicBezTo>
                <a:cubicBezTo>
                  <a:pt x="592463" y="492727"/>
                  <a:pt x="697554" y="659668"/>
                  <a:pt x="659405" y="827452"/>
                </a:cubicBezTo>
                <a:cubicBezTo>
                  <a:pt x="621257" y="995236"/>
                  <a:pt x="454318" y="1100327"/>
                  <a:pt x="286534" y="1062179"/>
                </a:cubicBezTo>
                <a:cubicBezTo>
                  <a:pt x="118749" y="1024031"/>
                  <a:pt x="13658" y="857091"/>
                  <a:pt x="51806" y="689306"/>
                </a:cubicBezTo>
                <a:cubicBezTo>
                  <a:pt x="85186" y="542495"/>
                  <a:pt x="217172" y="443684"/>
                  <a:pt x="362049" y="446831"/>
                </a:cubicBezTo>
                <a:close/>
                <a:moveTo>
                  <a:pt x="688320" y="0"/>
                </a:moveTo>
                <a:lnTo>
                  <a:pt x="5442022" y="0"/>
                </a:lnTo>
                <a:lnTo>
                  <a:pt x="7726675" y="0"/>
                </a:lnTo>
                <a:lnTo>
                  <a:pt x="7726675" y="988372"/>
                </a:lnTo>
                <a:lnTo>
                  <a:pt x="7726675" y="6858000"/>
                </a:lnTo>
                <a:lnTo>
                  <a:pt x="4265234" y="6858000"/>
                </a:lnTo>
                <a:lnTo>
                  <a:pt x="4167452" y="6648946"/>
                </a:lnTo>
                <a:cubicBezTo>
                  <a:pt x="4064668" y="6438534"/>
                  <a:pt x="3951418" y="6237194"/>
                  <a:pt x="3802376" y="6067515"/>
                </a:cubicBezTo>
                <a:cubicBezTo>
                  <a:pt x="3433898" y="5648543"/>
                  <a:pt x="2855445" y="5560200"/>
                  <a:pt x="2314714" y="5492960"/>
                </a:cubicBezTo>
                <a:cubicBezTo>
                  <a:pt x="1689319" y="5415368"/>
                  <a:pt x="1105502" y="5269445"/>
                  <a:pt x="626568" y="4822392"/>
                </a:cubicBezTo>
                <a:cubicBezTo>
                  <a:pt x="42544" y="4277286"/>
                  <a:pt x="59772" y="3691233"/>
                  <a:pt x="462831" y="3184007"/>
                </a:cubicBezTo>
                <a:cubicBezTo>
                  <a:pt x="688845" y="2899538"/>
                  <a:pt x="972083" y="2660548"/>
                  <a:pt x="1228189" y="2399566"/>
                </a:cubicBezTo>
                <a:cubicBezTo>
                  <a:pt x="1460698" y="2161897"/>
                  <a:pt x="1522193" y="1866062"/>
                  <a:pt x="1384674" y="1566341"/>
                </a:cubicBezTo>
                <a:cubicBezTo>
                  <a:pt x="1239184" y="1249484"/>
                  <a:pt x="1095206" y="930335"/>
                  <a:pt x="922279" y="628332"/>
                </a:cubicBezTo>
                <a:cubicBezTo>
                  <a:pt x="805583" y="424593"/>
                  <a:pt x="731712" y="225291"/>
                  <a:pt x="693729" y="3334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9D8A5-CC88-2FDF-53F0-2FE6666DF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What is an ATFL ankle sprain?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4A53A-EE88-7938-2D41-59C89CEC8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  <a:latin typeface="Times New Roman"/>
                <a:cs typeface="Times New Roman"/>
              </a:rPr>
              <a:t> Anterior talofibular ligament also known as a AFTL. Is a common ligament on the lateral side of the ankle </a:t>
            </a:r>
            <a:endParaRPr lang="en-US" dirty="0"/>
          </a:p>
          <a:p>
            <a:r>
              <a:rPr lang="en-GB" sz="2400" dirty="0">
                <a:solidFill>
                  <a:srgbClr val="000000"/>
                </a:solidFill>
                <a:latin typeface="Times New Roman"/>
                <a:cs typeface="Times New Roman"/>
              </a:rPr>
              <a:t>An ATFL is the most common type of acute sports trauma</a:t>
            </a:r>
          </a:p>
          <a:p>
            <a:r>
              <a:rPr lang="en-GB" sz="2400" dirty="0">
                <a:solidFill>
                  <a:srgbClr val="000000"/>
                </a:solidFill>
                <a:latin typeface="Times New Roman"/>
                <a:cs typeface="Times New Roman"/>
              </a:rPr>
              <a:t>An ATFL is the most common injured ligament in the ankle </a:t>
            </a:r>
          </a:p>
        </p:txBody>
      </p:sp>
    </p:spTree>
    <p:extLst>
      <p:ext uri="{BB962C8B-B14F-4D97-AF65-F5344CB8AC3E}">
        <p14:creationId xmlns:p14="http://schemas.microsoft.com/office/powerpoint/2010/main" val="1294737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52661-8E88-9485-51B2-7830466CA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Signs and </a:t>
            </a:r>
            <a:r>
              <a:rPr lang="en-GB" dirty="0" err="1">
                <a:cs typeface="Posterama"/>
              </a:rPr>
              <a:t>symtoms</a:t>
            </a:r>
            <a:r>
              <a:rPr lang="en-GB" dirty="0">
                <a:cs typeface="Posterama"/>
              </a:rPr>
              <a:t>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10BBB-74DA-81C2-AC8A-6E3618E94E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071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870C9-B7C9-2DEE-D607-D02CAFD5E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Mechanisms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C7494-E628-DA8F-1E39-9F51050E92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831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670CE-6E43-39C0-15FB-53DBCD778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cs typeface="Posterama"/>
              </a:rPr>
              <a:t>Epedemiology</a:t>
            </a:r>
            <a:r>
              <a:rPr lang="en-GB" dirty="0">
                <a:cs typeface="Posterama"/>
              </a:rPr>
              <a:t>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99DE8-EE7C-4E3D-A387-4D7E0CD81F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359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DAAE2-1349-803B-A41F-4C05FCA85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Aetiology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0FBC9-415F-0076-AC8A-9FD7F6EE2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87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E43FE-B616-982E-DA00-E2D740E10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Early rehab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428B-96CF-813D-762E-1F1DD18A58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169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3AFB0-E693-6CC9-C70A-A1A2E89CF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References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28B9A-4AE7-AAC5-B7C0-538DBF9994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568957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SplashVTI</vt:lpstr>
      <vt:lpstr>ATFL ankle sprain </vt:lpstr>
      <vt:lpstr>What is an ATFL ankle sprain?</vt:lpstr>
      <vt:lpstr>Signs and symtoms </vt:lpstr>
      <vt:lpstr>Mechanisms </vt:lpstr>
      <vt:lpstr>Epedemiology </vt:lpstr>
      <vt:lpstr>Aetiology </vt:lpstr>
      <vt:lpstr>Early rehab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86</cp:revision>
  <dcterms:created xsi:type="dcterms:W3CDTF">2025-12-08T23:08:18Z</dcterms:created>
  <dcterms:modified xsi:type="dcterms:W3CDTF">2025-12-09T13:28:03Z</dcterms:modified>
</cp:coreProperties>
</file>