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4"/>
  </p:sldMasterIdLst>
  <p:notesMasterIdLst>
    <p:notesMasterId r:id="rId15"/>
  </p:notesMasterIdLst>
  <p:handoutMasterIdLst>
    <p:handoutMasterId r:id="rId16"/>
  </p:handoutMasterIdLst>
  <p:sldIdLst>
    <p:sldId id="259" r:id="rId5"/>
    <p:sldId id="260" r:id="rId6"/>
    <p:sldId id="266" r:id="rId7"/>
    <p:sldId id="262" r:id="rId8"/>
    <p:sldId id="267" r:id="rId9"/>
    <p:sldId id="264" r:id="rId10"/>
    <p:sldId id="265" r:id="rId11"/>
    <p:sldId id="261" r:id="rId12"/>
    <p:sldId id="263" r:id="rId13"/>
    <p:sldId id="268" r:id="rId14"/>
  </p:sldIdLst>
  <p:sldSz cx="12188825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1008">
          <p15:clr>
            <a:srgbClr val="A4A3A4"/>
          </p15:clr>
        </p15:guide>
        <p15:guide id="3" orient="horz" pos="3888">
          <p15:clr>
            <a:srgbClr val="A4A3A4"/>
          </p15:clr>
        </p15:guide>
        <p15:guide id="4" orient="horz" pos="321">
          <p15:clr>
            <a:srgbClr val="A4A3A4"/>
          </p15:clr>
        </p15:guide>
        <p15:guide id="5" pos="3839">
          <p15:clr>
            <a:srgbClr val="A4A3A4"/>
          </p15:clr>
        </p15:guide>
        <p15:guide id="6" pos="1007">
          <p15:clr>
            <a:srgbClr val="A4A3A4"/>
          </p15:clr>
        </p15:guide>
        <p15:guide id="7" pos="71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howGuides="1">
      <p:cViewPr varScale="1">
        <p:scale>
          <a:sx n="63" d="100"/>
          <a:sy n="63" d="100"/>
        </p:scale>
        <p:origin x="1020" y="72"/>
      </p:cViewPr>
      <p:guideLst>
        <p:guide orient="horz" pos="2160"/>
        <p:guide orient="horz" pos="1008"/>
        <p:guide orient="horz" pos="3888"/>
        <p:guide orient="horz" pos="321"/>
        <p:guide pos="3839"/>
        <p:guide pos="1007"/>
        <p:guide pos="7173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howGuides="1">
      <p:cViewPr varScale="1">
        <p:scale>
          <a:sx n="86" d="100"/>
          <a:sy n="86" d="100"/>
        </p:scale>
        <p:origin x="3738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8CEDF91-67CC-4A7B-A564-542D679D40E9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 phldr="1"/>
      <dgm:spPr/>
    </dgm:pt>
    <dgm:pt modelId="{C7FED3A3-29FC-402C-8D43-C66DE8B0F3C3}">
      <dgm:prSet phldrT="[Text]"/>
      <dgm:spPr/>
      <dgm:t>
        <a:bodyPr/>
        <a:lstStyle/>
        <a:p>
          <a:r>
            <a:rPr lang="en-GB" dirty="0"/>
            <a:t>Leisure Event</a:t>
          </a:r>
        </a:p>
      </dgm:t>
    </dgm:pt>
    <dgm:pt modelId="{9657E79B-1F8A-4F62-AC85-59CA7CEA096E}" type="parTrans" cxnId="{AD698872-9BC0-4592-8C72-D611C0503581}">
      <dgm:prSet/>
      <dgm:spPr/>
      <dgm:t>
        <a:bodyPr/>
        <a:lstStyle/>
        <a:p>
          <a:endParaRPr lang="en-GB"/>
        </a:p>
      </dgm:t>
    </dgm:pt>
    <dgm:pt modelId="{E16A24DC-89CE-4F97-B55A-F13E774CE359}" type="sibTrans" cxnId="{AD698872-9BC0-4592-8C72-D611C0503581}">
      <dgm:prSet/>
      <dgm:spPr/>
      <dgm:t>
        <a:bodyPr/>
        <a:lstStyle/>
        <a:p>
          <a:endParaRPr lang="en-GB"/>
        </a:p>
      </dgm:t>
    </dgm:pt>
    <dgm:pt modelId="{38ABF2BC-F70E-4DB8-B15E-54A839E8F2DF}">
      <dgm:prSet phldrT="[Text]"/>
      <dgm:spPr/>
      <dgm:t>
        <a:bodyPr/>
        <a:lstStyle/>
        <a:p>
          <a:r>
            <a:rPr lang="en-GB" dirty="0"/>
            <a:t>Christmas</a:t>
          </a:r>
        </a:p>
      </dgm:t>
    </dgm:pt>
    <dgm:pt modelId="{42BDB832-2261-4DE2-A817-663CD5CE022A}" type="parTrans" cxnId="{24F46814-378D-4689-8C41-DE1A55060735}">
      <dgm:prSet/>
      <dgm:spPr/>
      <dgm:t>
        <a:bodyPr/>
        <a:lstStyle/>
        <a:p>
          <a:endParaRPr lang="en-GB"/>
        </a:p>
      </dgm:t>
    </dgm:pt>
    <dgm:pt modelId="{1AB4C5AC-4CCF-45E6-B41B-4BC0A03F5B36}" type="sibTrans" cxnId="{24F46814-378D-4689-8C41-DE1A55060735}">
      <dgm:prSet/>
      <dgm:spPr/>
      <dgm:t>
        <a:bodyPr/>
        <a:lstStyle/>
        <a:p>
          <a:endParaRPr lang="en-GB"/>
        </a:p>
      </dgm:t>
    </dgm:pt>
    <dgm:pt modelId="{304E565B-045C-4293-A229-20ED21B075F3}">
      <dgm:prSet phldrT="[Text]"/>
      <dgm:spPr/>
      <dgm:t>
        <a:bodyPr/>
        <a:lstStyle/>
        <a:p>
          <a:r>
            <a:rPr lang="en-GB" dirty="0"/>
            <a:t>Exhibition</a:t>
          </a:r>
        </a:p>
      </dgm:t>
    </dgm:pt>
    <dgm:pt modelId="{E8652A46-5813-49B5-AD23-167A86E44E6A}" type="parTrans" cxnId="{C2FB056F-7D27-4A5E-BA13-EF1A0F99F4F0}">
      <dgm:prSet/>
      <dgm:spPr/>
      <dgm:t>
        <a:bodyPr/>
        <a:lstStyle/>
        <a:p>
          <a:endParaRPr lang="en-GB"/>
        </a:p>
      </dgm:t>
    </dgm:pt>
    <dgm:pt modelId="{0BC2D49B-652F-4836-A67C-6FFFE4C7E507}" type="sibTrans" cxnId="{C2FB056F-7D27-4A5E-BA13-EF1A0F99F4F0}">
      <dgm:prSet/>
      <dgm:spPr/>
      <dgm:t>
        <a:bodyPr/>
        <a:lstStyle/>
        <a:p>
          <a:endParaRPr lang="en-GB"/>
        </a:p>
      </dgm:t>
    </dgm:pt>
    <dgm:pt modelId="{E3C8544E-A69D-4B48-A58F-602AAE54C3C8}" type="pres">
      <dgm:prSet presAssocID="{C8CEDF91-67CC-4A7B-A564-542D679D40E9}" presName="compositeShape" presStyleCnt="0">
        <dgm:presLayoutVars>
          <dgm:chMax val="7"/>
          <dgm:dir/>
          <dgm:resizeHandles val="exact"/>
        </dgm:presLayoutVars>
      </dgm:prSet>
      <dgm:spPr/>
    </dgm:pt>
    <dgm:pt modelId="{3B6F1A49-AE64-4F7E-A3EC-A799ADE60B46}" type="pres">
      <dgm:prSet presAssocID="{C8CEDF91-67CC-4A7B-A564-542D679D40E9}" presName="wedge1" presStyleLbl="node1" presStyleIdx="0" presStyleCnt="3"/>
      <dgm:spPr/>
    </dgm:pt>
    <dgm:pt modelId="{01A228DD-2D23-4090-BEF0-0CA800904F94}" type="pres">
      <dgm:prSet presAssocID="{C8CEDF91-67CC-4A7B-A564-542D679D40E9}" presName="dummy1a" presStyleCnt="0"/>
      <dgm:spPr/>
    </dgm:pt>
    <dgm:pt modelId="{D3D06B75-CA12-4108-905F-179A2BE74E7F}" type="pres">
      <dgm:prSet presAssocID="{C8CEDF91-67CC-4A7B-A564-542D679D40E9}" presName="dummy1b" presStyleCnt="0"/>
      <dgm:spPr/>
    </dgm:pt>
    <dgm:pt modelId="{CE835A56-57CC-4EA7-8387-EA4F7BAF9492}" type="pres">
      <dgm:prSet presAssocID="{C8CEDF91-67CC-4A7B-A564-542D679D40E9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78D69EB9-A74B-4DD4-88CF-A2FB378331E9}" type="pres">
      <dgm:prSet presAssocID="{C8CEDF91-67CC-4A7B-A564-542D679D40E9}" presName="wedge2" presStyleLbl="node1" presStyleIdx="1" presStyleCnt="3"/>
      <dgm:spPr/>
    </dgm:pt>
    <dgm:pt modelId="{2FE68D0F-1CE0-4954-84BB-0437EF123CA1}" type="pres">
      <dgm:prSet presAssocID="{C8CEDF91-67CC-4A7B-A564-542D679D40E9}" presName="dummy2a" presStyleCnt="0"/>
      <dgm:spPr/>
    </dgm:pt>
    <dgm:pt modelId="{E5342A51-7F2C-4B4E-B657-DCC690E0B2E8}" type="pres">
      <dgm:prSet presAssocID="{C8CEDF91-67CC-4A7B-A564-542D679D40E9}" presName="dummy2b" presStyleCnt="0"/>
      <dgm:spPr/>
    </dgm:pt>
    <dgm:pt modelId="{3A153259-F555-40AA-BA69-562BCCDD2A99}" type="pres">
      <dgm:prSet presAssocID="{C8CEDF91-67CC-4A7B-A564-542D679D40E9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B4D8F41E-BC29-47F5-8A3A-402B126A2C6D}" type="pres">
      <dgm:prSet presAssocID="{C8CEDF91-67CC-4A7B-A564-542D679D40E9}" presName="wedge3" presStyleLbl="node1" presStyleIdx="2" presStyleCnt="3" custScaleX="99064" custScaleY="100077"/>
      <dgm:spPr/>
    </dgm:pt>
    <dgm:pt modelId="{37C47FAB-A14C-44E2-88AF-91F3698BB29C}" type="pres">
      <dgm:prSet presAssocID="{C8CEDF91-67CC-4A7B-A564-542D679D40E9}" presName="dummy3a" presStyleCnt="0"/>
      <dgm:spPr/>
    </dgm:pt>
    <dgm:pt modelId="{A6F4C2B2-BDE1-4074-A93D-0B712C605E9B}" type="pres">
      <dgm:prSet presAssocID="{C8CEDF91-67CC-4A7B-A564-542D679D40E9}" presName="dummy3b" presStyleCnt="0"/>
      <dgm:spPr/>
    </dgm:pt>
    <dgm:pt modelId="{78260B2B-664F-4BF3-8229-7B0D079822A4}" type="pres">
      <dgm:prSet presAssocID="{C8CEDF91-67CC-4A7B-A564-542D679D40E9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F48E7AF3-C11D-43DE-B6C2-6EB3E1AA0A37}" type="pres">
      <dgm:prSet presAssocID="{E16A24DC-89CE-4F97-B55A-F13E774CE359}" presName="arrowWedge1" presStyleLbl="fgSibTrans2D1" presStyleIdx="0" presStyleCnt="3"/>
      <dgm:spPr/>
    </dgm:pt>
    <dgm:pt modelId="{EEE92B04-9C0E-49E9-98EC-D14CDFE68118}" type="pres">
      <dgm:prSet presAssocID="{1AB4C5AC-4CCF-45E6-B41B-4BC0A03F5B36}" presName="arrowWedge2" presStyleLbl="fgSibTrans2D1" presStyleIdx="1" presStyleCnt="3"/>
      <dgm:spPr/>
    </dgm:pt>
    <dgm:pt modelId="{EC1D157A-3979-4D43-AA63-C6B7509DD7F2}" type="pres">
      <dgm:prSet presAssocID="{0BC2D49B-652F-4836-A67C-6FFFE4C7E507}" presName="arrowWedge3" presStyleLbl="fgSibTrans2D1" presStyleIdx="2" presStyleCnt="3"/>
      <dgm:spPr/>
    </dgm:pt>
  </dgm:ptLst>
  <dgm:cxnLst>
    <dgm:cxn modelId="{24F46814-378D-4689-8C41-DE1A55060735}" srcId="{C8CEDF91-67CC-4A7B-A564-542D679D40E9}" destId="{38ABF2BC-F70E-4DB8-B15E-54A839E8F2DF}" srcOrd="1" destOrd="0" parTransId="{42BDB832-2261-4DE2-A817-663CD5CE022A}" sibTransId="{1AB4C5AC-4CCF-45E6-B41B-4BC0A03F5B36}"/>
    <dgm:cxn modelId="{1860841D-7A87-4525-986E-3C1B61D30583}" type="presOf" srcId="{38ABF2BC-F70E-4DB8-B15E-54A839E8F2DF}" destId="{78D69EB9-A74B-4DD4-88CF-A2FB378331E9}" srcOrd="0" destOrd="0" presId="urn:microsoft.com/office/officeart/2005/8/layout/cycle8"/>
    <dgm:cxn modelId="{6DB47764-5A51-490C-B9F4-CBD87F5BE020}" type="presOf" srcId="{38ABF2BC-F70E-4DB8-B15E-54A839E8F2DF}" destId="{3A153259-F555-40AA-BA69-562BCCDD2A99}" srcOrd="1" destOrd="0" presId="urn:microsoft.com/office/officeart/2005/8/layout/cycle8"/>
    <dgm:cxn modelId="{DD1E2C48-D617-4070-82B9-575FEA2B1C22}" type="presOf" srcId="{304E565B-045C-4293-A229-20ED21B075F3}" destId="{78260B2B-664F-4BF3-8229-7B0D079822A4}" srcOrd="1" destOrd="0" presId="urn:microsoft.com/office/officeart/2005/8/layout/cycle8"/>
    <dgm:cxn modelId="{617D0C4B-557C-4BB8-A3D4-50F6B10666AD}" type="presOf" srcId="{C8CEDF91-67CC-4A7B-A564-542D679D40E9}" destId="{E3C8544E-A69D-4B48-A58F-602AAE54C3C8}" srcOrd="0" destOrd="0" presId="urn:microsoft.com/office/officeart/2005/8/layout/cycle8"/>
    <dgm:cxn modelId="{C2FB056F-7D27-4A5E-BA13-EF1A0F99F4F0}" srcId="{C8CEDF91-67CC-4A7B-A564-542D679D40E9}" destId="{304E565B-045C-4293-A229-20ED21B075F3}" srcOrd="2" destOrd="0" parTransId="{E8652A46-5813-49B5-AD23-167A86E44E6A}" sibTransId="{0BC2D49B-652F-4836-A67C-6FFFE4C7E507}"/>
    <dgm:cxn modelId="{0E198370-7B62-40C5-8EC4-C269434B69CD}" type="presOf" srcId="{C7FED3A3-29FC-402C-8D43-C66DE8B0F3C3}" destId="{3B6F1A49-AE64-4F7E-A3EC-A799ADE60B46}" srcOrd="0" destOrd="0" presId="urn:microsoft.com/office/officeart/2005/8/layout/cycle8"/>
    <dgm:cxn modelId="{AD698872-9BC0-4592-8C72-D611C0503581}" srcId="{C8CEDF91-67CC-4A7B-A564-542D679D40E9}" destId="{C7FED3A3-29FC-402C-8D43-C66DE8B0F3C3}" srcOrd="0" destOrd="0" parTransId="{9657E79B-1F8A-4F62-AC85-59CA7CEA096E}" sibTransId="{E16A24DC-89CE-4F97-B55A-F13E774CE359}"/>
    <dgm:cxn modelId="{F3A30E95-576D-4406-B514-A605E5A7CFA6}" type="presOf" srcId="{304E565B-045C-4293-A229-20ED21B075F3}" destId="{B4D8F41E-BC29-47F5-8A3A-402B126A2C6D}" srcOrd="0" destOrd="0" presId="urn:microsoft.com/office/officeart/2005/8/layout/cycle8"/>
    <dgm:cxn modelId="{395C5BD2-96EE-47AE-96B9-C85A2758F135}" type="presOf" srcId="{C7FED3A3-29FC-402C-8D43-C66DE8B0F3C3}" destId="{CE835A56-57CC-4EA7-8387-EA4F7BAF9492}" srcOrd="1" destOrd="0" presId="urn:microsoft.com/office/officeart/2005/8/layout/cycle8"/>
    <dgm:cxn modelId="{EEACA0F7-64B9-4E01-A38A-BC138F4A59FA}" type="presParOf" srcId="{E3C8544E-A69D-4B48-A58F-602AAE54C3C8}" destId="{3B6F1A49-AE64-4F7E-A3EC-A799ADE60B46}" srcOrd="0" destOrd="0" presId="urn:microsoft.com/office/officeart/2005/8/layout/cycle8"/>
    <dgm:cxn modelId="{6A00C24F-D568-45EB-842F-2BE7B65A9BB5}" type="presParOf" srcId="{E3C8544E-A69D-4B48-A58F-602AAE54C3C8}" destId="{01A228DD-2D23-4090-BEF0-0CA800904F94}" srcOrd="1" destOrd="0" presId="urn:microsoft.com/office/officeart/2005/8/layout/cycle8"/>
    <dgm:cxn modelId="{5C0F6A62-5F98-4B31-B7E0-EA47E7842630}" type="presParOf" srcId="{E3C8544E-A69D-4B48-A58F-602AAE54C3C8}" destId="{D3D06B75-CA12-4108-905F-179A2BE74E7F}" srcOrd="2" destOrd="0" presId="urn:microsoft.com/office/officeart/2005/8/layout/cycle8"/>
    <dgm:cxn modelId="{FE128CFA-0528-4D34-B565-4FEF3468A06A}" type="presParOf" srcId="{E3C8544E-A69D-4B48-A58F-602AAE54C3C8}" destId="{CE835A56-57CC-4EA7-8387-EA4F7BAF9492}" srcOrd="3" destOrd="0" presId="urn:microsoft.com/office/officeart/2005/8/layout/cycle8"/>
    <dgm:cxn modelId="{6CDF2344-DD80-4B18-B8A4-86FFBC3EE459}" type="presParOf" srcId="{E3C8544E-A69D-4B48-A58F-602AAE54C3C8}" destId="{78D69EB9-A74B-4DD4-88CF-A2FB378331E9}" srcOrd="4" destOrd="0" presId="urn:microsoft.com/office/officeart/2005/8/layout/cycle8"/>
    <dgm:cxn modelId="{E873BD4D-EF20-4959-B17C-B895D8928EC0}" type="presParOf" srcId="{E3C8544E-A69D-4B48-A58F-602AAE54C3C8}" destId="{2FE68D0F-1CE0-4954-84BB-0437EF123CA1}" srcOrd="5" destOrd="0" presId="urn:microsoft.com/office/officeart/2005/8/layout/cycle8"/>
    <dgm:cxn modelId="{C2921D17-D0C2-4569-842E-A035DF8AF966}" type="presParOf" srcId="{E3C8544E-A69D-4B48-A58F-602AAE54C3C8}" destId="{E5342A51-7F2C-4B4E-B657-DCC690E0B2E8}" srcOrd="6" destOrd="0" presId="urn:microsoft.com/office/officeart/2005/8/layout/cycle8"/>
    <dgm:cxn modelId="{F185151E-FCE5-4190-AB54-CED708B71E99}" type="presParOf" srcId="{E3C8544E-A69D-4B48-A58F-602AAE54C3C8}" destId="{3A153259-F555-40AA-BA69-562BCCDD2A99}" srcOrd="7" destOrd="0" presId="urn:microsoft.com/office/officeart/2005/8/layout/cycle8"/>
    <dgm:cxn modelId="{5BD6F7A4-0E59-4320-92AC-CA0ADF0C05EA}" type="presParOf" srcId="{E3C8544E-A69D-4B48-A58F-602AAE54C3C8}" destId="{B4D8F41E-BC29-47F5-8A3A-402B126A2C6D}" srcOrd="8" destOrd="0" presId="urn:microsoft.com/office/officeart/2005/8/layout/cycle8"/>
    <dgm:cxn modelId="{028E909A-BF66-4DAE-95E9-F770AD30239B}" type="presParOf" srcId="{E3C8544E-A69D-4B48-A58F-602AAE54C3C8}" destId="{37C47FAB-A14C-44E2-88AF-91F3698BB29C}" srcOrd="9" destOrd="0" presId="urn:microsoft.com/office/officeart/2005/8/layout/cycle8"/>
    <dgm:cxn modelId="{D6B89877-8AFB-495D-8D0D-8F98C15375FF}" type="presParOf" srcId="{E3C8544E-A69D-4B48-A58F-602AAE54C3C8}" destId="{A6F4C2B2-BDE1-4074-A93D-0B712C605E9B}" srcOrd="10" destOrd="0" presId="urn:microsoft.com/office/officeart/2005/8/layout/cycle8"/>
    <dgm:cxn modelId="{F880352E-EE70-47FD-B849-01E0FD818662}" type="presParOf" srcId="{E3C8544E-A69D-4B48-A58F-602AAE54C3C8}" destId="{78260B2B-664F-4BF3-8229-7B0D079822A4}" srcOrd="11" destOrd="0" presId="urn:microsoft.com/office/officeart/2005/8/layout/cycle8"/>
    <dgm:cxn modelId="{A0541F11-ADA2-4124-AB37-5FF4D0D48A7F}" type="presParOf" srcId="{E3C8544E-A69D-4B48-A58F-602AAE54C3C8}" destId="{F48E7AF3-C11D-43DE-B6C2-6EB3E1AA0A37}" srcOrd="12" destOrd="0" presId="urn:microsoft.com/office/officeart/2005/8/layout/cycle8"/>
    <dgm:cxn modelId="{94D68ADD-0F94-44DC-BAC4-E8E060E20B15}" type="presParOf" srcId="{E3C8544E-A69D-4B48-A58F-602AAE54C3C8}" destId="{EEE92B04-9C0E-49E9-98EC-D14CDFE68118}" srcOrd="13" destOrd="0" presId="urn:microsoft.com/office/officeart/2005/8/layout/cycle8"/>
    <dgm:cxn modelId="{55BD7491-B098-4CD2-8985-8A8A1CA2FF38}" type="presParOf" srcId="{E3C8544E-A69D-4B48-A58F-602AAE54C3C8}" destId="{EC1D157A-3979-4D43-AA63-C6B7509DD7F2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8B9457E-4F70-4180-B500-52400E9C7982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8D347EE-A762-4D9B-B584-BE283F6FE7E8}">
      <dgm:prSet phldrT="[Text]"/>
      <dgm:spPr/>
      <dgm:t>
        <a:bodyPr/>
        <a:lstStyle/>
        <a:p>
          <a:r>
            <a:rPr lang="en-GB" dirty="0"/>
            <a:t>Event</a:t>
          </a:r>
        </a:p>
      </dgm:t>
    </dgm:pt>
    <dgm:pt modelId="{19601204-B23A-493C-B5D6-26CEEB2CA6C6}" type="parTrans" cxnId="{865F0CBE-BEDE-4E0E-966D-6F3BC3FAC74B}">
      <dgm:prSet/>
      <dgm:spPr/>
      <dgm:t>
        <a:bodyPr/>
        <a:lstStyle/>
        <a:p>
          <a:endParaRPr lang="en-GB"/>
        </a:p>
      </dgm:t>
    </dgm:pt>
    <dgm:pt modelId="{44E33203-423C-47DF-8C62-E4A579A20406}" type="sibTrans" cxnId="{865F0CBE-BEDE-4E0E-966D-6F3BC3FAC74B}">
      <dgm:prSet/>
      <dgm:spPr/>
      <dgm:t>
        <a:bodyPr/>
        <a:lstStyle/>
        <a:p>
          <a:endParaRPr lang="en-GB"/>
        </a:p>
      </dgm:t>
    </dgm:pt>
    <dgm:pt modelId="{F4402E65-7A30-4BC1-985A-22B8ABD4C5B6}">
      <dgm:prSet phldrT="[Text]"/>
      <dgm:spPr/>
      <dgm:t>
        <a:bodyPr/>
        <a:lstStyle/>
        <a:p>
          <a:r>
            <a:rPr lang="en-GB" dirty="0"/>
            <a:t>Venue  </a:t>
          </a:r>
        </a:p>
      </dgm:t>
    </dgm:pt>
    <dgm:pt modelId="{9DE53D0F-527D-4EA1-B8E7-0A68FDF82834}" type="parTrans" cxnId="{B494B918-B8DF-4758-AD14-A463B328F5FF}">
      <dgm:prSet/>
      <dgm:spPr/>
      <dgm:t>
        <a:bodyPr/>
        <a:lstStyle/>
        <a:p>
          <a:endParaRPr lang="en-GB"/>
        </a:p>
      </dgm:t>
    </dgm:pt>
    <dgm:pt modelId="{15617CB3-CC0D-4215-AF7C-9DE64BD2686F}" type="sibTrans" cxnId="{B494B918-B8DF-4758-AD14-A463B328F5FF}">
      <dgm:prSet/>
      <dgm:spPr/>
      <dgm:t>
        <a:bodyPr/>
        <a:lstStyle/>
        <a:p>
          <a:endParaRPr lang="en-GB"/>
        </a:p>
      </dgm:t>
    </dgm:pt>
    <dgm:pt modelId="{9EA57BE1-7003-464C-B30E-4CE1C9A92A90}">
      <dgm:prSet phldrT="[Text]"/>
      <dgm:spPr/>
      <dgm:t>
        <a:bodyPr/>
        <a:lstStyle/>
        <a:p>
          <a:r>
            <a:rPr lang="en-GB" dirty="0"/>
            <a:t>Marketing  </a:t>
          </a:r>
        </a:p>
      </dgm:t>
    </dgm:pt>
    <dgm:pt modelId="{C13237EA-F250-4C1A-9D2A-298BCD37DDAF}" type="parTrans" cxnId="{EF1D53C5-48DF-4436-9EFC-D2390ECDE9E1}">
      <dgm:prSet/>
      <dgm:spPr/>
      <dgm:t>
        <a:bodyPr/>
        <a:lstStyle/>
        <a:p>
          <a:endParaRPr lang="en-GB"/>
        </a:p>
      </dgm:t>
    </dgm:pt>
    <dgm:pt modelId="{3CC895BF-2E15-47B2-8E8C-315B6DB9FDE2}" type="sibTrans" cxnId="{EF1D53C5-48DF-4436-9EFC-D2390ECDE9E1}">
      <dgm:prSet/>
      <dgm:spPr/>
      <dgm:t>
        <a:bodyPr/>
        <a:lstStyle/>
        <a:p>
          <a:endParaRPr lang="en-GB"/>
        </a:p>
      </dgm:t>
    </dgm:pt>
    <dgm:pt modelId="{0B0E2E37-C233-4070-84DB-EC4315BF820E}">
      <dgm:prSet phldrT="[Text]"/>
      <dgm:spPr/>
      <dgm:t>
        <a:bodyPr/>
        <a:lstStyle/>
        <a:p>
          <a:r>
            <a:rPr lang="en-GB" dirty="0"/>
            <a:t>Staff </a:t>
          </a:r>
        </a:p>
      </dgm:t>
    </dgm:pt>
    <dgm:pt modelId="{BD701B43-A105-4332-AEE6-4B95E162B024}" type="parTrans" cxnId="{8CF78DBF-46F6-4054-95DA-360C72C8897F}">
      <dgm:prSet/>
      <dgm:spPr/>
      <dgm:t>
        <a:bodyPr/>
        <a:lstStyle/>
        <a:p>
          <a:endParaRPr lang="en-GB"/>
        </a:p>
      </dgm:t>
    </dgm:pt>
    <dgm:pt modelId="{8EABA76E-C393-4152-A159-528C17A3C139}" type="sibTrans" cxnId="{8CF78DBF-46F6-4054-95DA-360C72C8897F}">
      <dgm:prSet/>
      <dgm:spPr/>
      <dgm:t>
        <a:bodyPr/>
        <a:lstStyle/>
        <a:p>
          <a:endParaRPr lang="en-GB"/>
        </a:p>
      </dgm:t>
    </dgm:pt>
    <dgm:pt modelId="{B5098AE3-F2BA-46C1-A2B2-2261A8983FA1}">
      <dgm:prSet phldrT="[Text]"/>
      <dgm:spPr/>
      <dgm:t>
        <a:bodyPr/>
        <a:lstStyle/>
        <a:p>
          <a:r>
            <a:rPr lang="en-GB" dirty="0"/>
            <a:t>sponsors </a:t>
          </a:r>
        </a:p>
      </dgm:t>
    </dgm:pt>
    <dgm:pt modelId="{CD849135-C385-4267-9CA9-EA4C06B087F5}" type="parTrans" cxnId="{E192A7FE-AF5B-4233-B7E7-090EC9DAC125}">
      <dgm:prSet/>
      <dgm:spPr/>
      <dgm:t>
        <a:bodyPr/>
        <a:lstStyle/>
        <a:p>
          <a:endParaRPr lang="en-GB"/>
        </a:p>
      </dgm:t>
    </dgm:pt>
    <dgm:pt modelId="{EC85684A-8956-4DCA-8EE9-DD59C0683F55}" type="sibTrans" cxnId="{E192A7FE-AF5B-4233-B7E7-090EC9DAC125}">
      <dgm:prSet/>
      <dgm:spPr/>
      <dgm:t>
        <a:bodyPr/>
        <a:lstStyle/>
        <a:p>
          <a:endParaRPr lang="en-GB"/>
        </a:p>
      </dgm:t>
    </dgm:pt>
    <dgm:pt modelId="{6C1D83E7-F5E7-41C7-AA2B-4CDADAE8811A}">
      <dgm:prSet/>
      <dgm:spPr/>
      <dgm:t>
        <a:bodyPr/>
        <a:lstStyle/>
        <a:p>
          <a:r>
            <a:rPr lang="en-GB" dirty="0"/>
            <a:t>production</a:t>
          </a:r>
        </a:p>
      </dgm:t>
    </dgm:pt>
    <dgm:pt modelId="{952B7F86-BFBA-4AF3-8381-E0E39161F649}" type="parTrans" cxnId="{C952514F-1E98-42BB-9EE7-789B2C6CDBB8}">
      <dgm:prSet/>
      <dgm:spPr/>
      <dgm:t>
        <a:bodyPr/>
        <a:lstStyle/>
        <a:p>
          <a:endParaRPr lang="en-GB"/>
        </a:p>
      </dgm:t>
    </dgm:pt>
    <dgm:pt modelId="{08F78426-ECBC-4003-A22F-160C27623AA0}" type="sibTrans" cxnId="{C952514F-1E98-42BB-9EE7-789B2C6CDBB8}">
      <dgm:prSet/>
      <dgm:spPr/>
      <dgm:t>
        <a:bodyPr/>
        <a:lstStyle/>
        <a:p>
          <a:endParaRPr lang="en-GB"/>
        </a:p>
      </dgm:t>
    </dgm:pt>
    <dgm:pt modelId="{92B20CF9-1A5D-4443-B22A-0C6249044F91}">
      <dgm:prSet/>
      <dgm:spPr/>
      <dgm:t>
        <a:bodyPr/>
        <a:lstStyle/>
        <a:p>
          <a:r>
            <a:rPr lang="en-GB" dirty="0"/>
            <a:t>Attendees </a:t>
          </a:r>
        </a:p>
      </dgm:t>
    </dgm:pt>
    <dgm:pt modelId="{C05C476D-BDAC-47DA-BAC3-D0928D6DA190}" type="parTrans" cxnId="{AB1F760F-07E4-4FC8-8144-F335C3D75689}">
      <dgm:prSet/>
      <dgm:spPr/>
      <dgm:t>
        <a:bodyPr/>
        <a:lstStyle/>
        <a:p>
          <a:endParaRPr lang="en-GB"/>
        </a:p>
      </dgm:t>
    </dgm:pt>
    <dgm:pt modelId="{C79EC1D7-8B33-4788-8FBC-619E5606E5F3}" type="sibTrans" cxnId="{AB1F760F-07E4-4FC8-8144-F335C3D75689}">
      <dgm:prSet/>
      <dgm:spPr/>
      <dgm:t>
        <a:bodyPr/>
        <a:lstStyle/>
        <a:p>
          <a:endParaRPr lang="en-GB"/>
        </a:p>
      </dgm:t>
    </dgm:pt>
    <dgm:pt modelId="{914A9106-CBAD-48FD-8987-DCC0A9A27FE1}" type="pres">
      <dgm:prSet presAssocID="{18B9457E-4F70-4180-B500-52400E9C7982}" presName="cycle" presStyleCnt="0">
        <dgm:presLayoutVars>
          <dgm:dir/>
          <dgm:resizeHandles val="exact"/>
        </dgm:presLayoutVars>
      </dgm:prSet>
      <dgm:spPr/>
    </dgm:pt>
    <dgm:pt modelId="{0FCF6C74-A956-4055-BA1A-91AF606F30FD}" type="pres">
      <dgm:prSet presAssocID="{38D347EE-A762-4D9B-B584-BE283F6FE7E8}" presName="node" presStyleLbl="node1" presStyleIdx="0" presStyleCnt="7">
        <dgm:presLayoutVars>
          <dgm:bulletEnabled val="1"/>
        </dgm:presLayoutVars>
      </dgm:prSet>
      <dgm:spPr/>
    </dgm:pt>
    <dgm:pt modelId="{1391A6A2-0E05-4315-8EFF-327EF322F3C7}" type="pres">
      <dgm:prSet presAssocID="{44E33203-423C-47DF-8C62-E4A579A20406}" presName="sibTrans" presStyleLbl="sibTrans2D1" presStyleIdx="0" presStyleCnt="7"/>
      <dgm:spPr/>
    </dgm:pt>
    <dgm:pt modelId="{A12E4D04-9C59-4903-9E8C-94D149911A0B}" type="pres">
      <dgm:prSet presAssocID="{44E33203-423C-47DF-8C62-E4A579A20406}" presName="connectorText" presStyleLbl="sibTrans2D1" presStyleIdx="0" presStyleCnt="7"/>
      <dgm:spPr/>
    </dgm:pt>
    <dgm:pt modelId="{E93294F9-E82E-4D5D-B567-6CAB9075CCA4}" type="pres">
      <dgm:prSet presAssocID="{F4402E65-7A30-4BC1-985A-22B8ABD4C5B6}" presName="node" presStyleLbl="node1" presStyleIdx="1" presStyleCnt="7">
        <dgm:presLayoutVars>
          <dgm:bulletEnabled val="1"/>
        </dgm:presLayoutVars>
      </dgm:prSet>
      <dgm:spPr/>
    </dgm:pt>
    <dgm:pt modelId="{4E4574C3-C066-4882-866C-15A59C6E14F1}" type="pres">
      <dgm:prSet presAssocID="{15617CB3-CC0D-4215-AF7C-9DE64BD2686F}" presName="sibTrans" presStyleLbl="sibTrans2D1" presStyleIdx="1" presStyleCnt="7"/>
      <dgm:spPr/>
    </dgm:pt>
    <dgm:pt modelId="{DF5B34F4-A479-420C-BDD3-17714EC85EC6}" type="pres">
      <dgm:prSet presAssocID="{15617CB3-CC0D-4215-AF7C-9DE64BD2686F}" presName="connectorText" presStyleLbl="sibTrans2D1" presStyleIdx="1" presStyleCnt="7"/>
      <dgm:spPr/>
    </dgm:pt>
    <dgm:pt modelId="{BB3FFB1E-40FB-4CF8-8895-81863E6EF93C}" type="pres">
      <dgm:prSet presAssocID="{9EA57BE1-7003-464C-B30E-4CE1C9A92A90}" presName="node" presStyleLbl="node1" presStyleIdx="2" presStyleCnt="7">
        <dgm:presLayoutVars>
          <dgm:bulletEnabled val="1"/>
        </dgm:presLayoutVars>
      </dgm:prSet>
      <dgm:spPr/>
    </dgm:pt>
    <dgm:pt modelId="{37D3D963-20D9-4606-883C-60E9087D079B}" type="pres">
      <dgm:prSet presAssocID="{3CC895BF-2E15-47B2-8E8C-315B6DB9FDE2}" presName="sibTrans" presStyleLbl="sibTrans2D1" presStyleIdx="2" presStyleCnt="7"/>
      <dgm:spPr/>
    </dgm:pt>
    <dgm:pt modelId="{1FFFDAC6-8385-4C4F-BCCE-BC1A720DEC0E}" type="pres">
      <dgm:prSet presAssocID="{3CC895BF-2E15-47B2-8E8C-315B6DB9FDE2}" presName="connectorText" presStyleLbl="sibTrans2D1" presStyleIdx="2" presStyleCnt="7"/>
      <dgm:spPr/>
    </dgm:pt>
    <dgm:pt modelId="{16F8FF5F-C3F0-4CBF-A069-CFD8EA5FE22A}" type="pres">
      <dgm:prSet presAssocID="{0B0E2E37-C233-4070-84DB-EC4315BF820E}" presName="node" presStyleLbl="node1" presStyleIdx="3" presStyleCnt="7">
        <dgm:presLayoutVars>
          <dgm:bulletEnabled val="1"/>
        </dgm:presLayoutVars>
      </dgm:prSet>
      <dgm:spPr/>
    </dgm:pt>
    <dgm:pt modelId="{D1118293-C5E8-41D8-91C9-8DD2B9E5D197}" type="pres">
      <dgm:prSet presAssocID="{8EABA76E-C393-4152-A159-528C17A3C139}" presName="sibTrans" presStyleLbl="sibTrans2D1" presStyleIdx="3" presStyleCnt="7"/>
      <dgm:spPr/>
    </dgm:pt>
    <dgm:pt modelId="{D15A07E2-2C41-4D42-9C2E-C13BC64BDFA5}" type="pres">
      <dgm:prSet presAssocID="{8EABA76E-C393-4152-A159-528C17A3C139}" presName="connectorText" presStyleLbl="sibTrans2D1" presStyleIdx="3" presStyleCnt="7"/>
      <dgm:spPr/>
    </dgm:pt>
    <dgm:pt modelId="{863D7789-D7BD-4183-B476-3D0C43359033}" type="pres">
      <dgm:prSet presAssocID="{B5098AE3-F2BA-46C1-A2B2-2261A8983FA1}" presName="node" presStyleLbl="node1" presStyleIdx="4" presStyleCnt="7">
        <dgm:presLayoutVars>
          <dgm:bulletEnabled val="1"/>
        </dgm:presLayoutVars>
      </dgm:prSet>
      <dgm:spPr/>
    </dgm:pt>
    <dgm:pt modelId="{7DF2C5DF-5425-4E8A-BAB8-9D1B3CE07811}" type="pres">
      <dgm:prSet presAssocID="{EC85684A-8956-4DCA-8EE9-DD59C0683F55}" presName="sibTrans" presStyleLbl="sibTrans2D1" presStyleIdx="4" presStyleCnt="7"/>
      <dgm:spPr/>
    </dgm:pt>
    <dgm:pt modelId="{174639B2-6421-472B-9646-0CB886552A88}" type="pres">
      <dgm:prSet presAssocID="{EC85684A-8956-4DCA-8EE9-DD59C0683F55}" presName="connectorText" presStyleLbl="sibTrans2D1" presStyleIdx="4" presStyleCnt="7"/>
      <dgm:spPr/>
    </dgm:pt>
    <dgm:pt modelId="{922A1C57-A6D4-4E6C-BFFD-033405755284}" type="pres">
      <dgm:prSet presAssocID="{6C1D83E7-F5E7-41C7-AA2B-4CDADAE8811A}" presName="node" presStyleLbl="node1" presStyleIdx="5" presStyleCnt="7">
        <dgm:presLayoutVars>
          <dgm:bulletEnabled val="1"/>
        </dgm:presLayoutVars>
      </dgm:prSet>
      <dgm:spPr/>
    </dgm:pt>
    <dgm:pt modelId="{DC72FA48-7322-4528-9317-F79D3F128CE2}" type="pres">
      <dgm:prSet presAssocID="{08F78426-ECBC-4003-A22F-160C27623AA0}" presName="sibTrans" presStyleLbl="sibTrans2D1" presStyleIdx="5" presStyleCnt="7"/>
      <dgm:spPr/>
    </dgm:pt>
    <dgm:pt modelId="{928E04BE-BA8F-491C-BBDA-94DF5CE7F70D}" type="pres">
      <dgm:prSet presAssocID="{08F78426-ECBC-4003-A22F-160C27623AA0}" presName="connectorText" presStyleLbl="sibTrans2D1" presStyleIdx="5" presStyleCnt="7"/>
      <dgm:spPr/>
    </dgm:pt>
    <dgm:pt modelId="{5E35589B-D53C-4DB1-BE84-3C698C2E0FB9}" type="pres">
      <dgm:prSet presAssocID="{92B20CF9-1A5D-4443-B22A-0C6249044F91}" presName="node" presStyleLbl="node1" presStyleIdx="6" presStyleCnt="7">
        <dgm:presLayoutVars>
          <dgm:bulletEnabled val="1"/>
        </dgm:presLayoutVars>
      </dgm:prSet>
      <dgm:spPr/>
    </dgm:pt>
    <dgm:pt modelId="{DAD0B7D2-FA7F-4818-8AC7-0137B6F6E4F2}" type="pres">
      <dgm:prSet presAssocID="{C79EC1D7-8B33-4788-8FBC-619E5606E5F3}" presName="sibTrans" presStyleLbl="sibTrans2D1" presStyleIdx="6" presStyleCnt="7"/>
      <dgm:spPr/>
    </dgm:pt>
    <dgm:pt modelId="{AAA41A23-3800-4C5F-B612-9D00A8D49138}" type="pres">
      <dgm:prSet presAssocID="{C79EC1D7-8B33-4788-8FBC-619E5606E5F3}" presName="connectorText" presStyleLbl="sibTrans2D1" presStyleIdx="6" presStyleCnt="7"/>
      <dgm:spPr/>
    </dgm:pt>
  </dgm:ptLst>
  <dgm:cxnLst>
    <dgm:cxn modelId="{AB1F760F-07E4-4FC8-8144-F335C3D75689}" srcId="{18B9457E-4F70-4180-B500-52400E9C7982}" destId="{92B20CF9-1A5D-4443-B22A-0C6249044F91}" srcOrd="6" destOrd="0" parTransId="{C05C476D-BDAC-47DA-BAC3-D0928D6DA190}" sibTransId="{C79EC1D7-8B33-4788-8FBC-619E5606E5F3}"/>
    <dgm:cxn modelId="{B494B918-B8DF-4758-AD14-A463B328F5FF}" srcId="{18B9457E-4F70-4180-B500-52400E9C7982}" destId="{F4402E65-7A30-4BC1-985A-22B8ABD4C5B6}" srcOrd="1" destOrd="0" parTransId="{9DE53D0F-527D-4EA1-B8E7-0A68FDF82834}" sibTransId="{15617CB3-CC0D-4215-AF7C-9DE64BD2686F}"/>
    <dgm:cxn modelId="{5DD4821F-8959-460C-867C-6F424DD9CB07}" type="presOf" srcId="{EC85684A-8956-4DCA-8EE9-DD59C0683F55}" destId="{7DF2C5DF-5425-4E8A-BAB8-9D1B3CE07811}" srcOrd="0" destOrd="0" presId="urn:microsoft.com/office/officeart/2005/8/layout/cycle2"/>
    <dgm:cxn modelId="{C4D13626-DC02-468D-9D98-BC60281161C6}" type="presOf" srcId="{15617CB3-CC0D-4215-AF7C-9DE64BD2686F}" destId="{DF5B34F4-A479-420C-BDD3-17714EC85EC6}" srcOrd="1" destOrd="0" presId="urn:microsoft.com/office/officeart/2005/8/layout/cycle2"/>
    <dgm:cxn modelId="{030AC560-04A7-4A66-8A6B-CE1B1C9A7268}" type="presOf" srcId="{3CC895BF-2E15-47B2-8E8C-315B6DB9FDE2}" destId="{37D3D963-20D9-4606-883C-60E9087D079B}" srcOrd="0" destOrd="0" presId="urn:microsoft.com/office/officeart/2005/8/layout/cycle2"/>
    <dgm:cxn modelId="{4768D941-8FB2-41F9-B251-46FDEBF9895B}" type="presOf" srcId="{8EABA76E-C393-4152-A159-528C17A3C139}" destId="{D1118293-C5E8-41D8-91C9-8DD2B9E5D197}" srcOrd="0" destOrd="0" presId="urn:microsoft.com/office/officeart/2005/8/layout/cycle2"/>
    <dgm:cxn modelId="{51BA9764-F30B-4394-9453-A16949BD0692}" type="presOf" srcId="{44E33203-423C-47DF-8C62-E4A579A20406}" destId="{A12E4D04-9C59-4903-9E8C-94D149911A0B}" srcOrd="1" destOrd="0" presId="urn:microsoft.com/office/officeart/2005/8/layout/cycle2"/>
    <dgm:cxn modelId="{C952514F-1E98-42BB-9EE7-789B2C6CDBB8}" srcId="{18B9457E-4F70-4180-B500-52400E9C7982}" destId="{6C1D83E7-F5E7-41C7-AA2B-4CDADAE8811A}" srcOrd="5" destOrd="0" parTransId="{952B7F86-BFBA-4AF3-8381-E0E39161F649}" sibTransId="{08F78426-ECBC-4003-A22F-160C27623AA0}"/>
    <dgm:cxn modelId="{675A7B6F-4539-4F69-8F08-89652086AF1E}" type="presOf" srcId="{EC85684A-8956-4DCA-8EE9-DD59C0683F55}" destId="{174639B2-6421-472B-9646-0CB886552A88}" srcOrd="1" destOrd="0" presId="urn:microsoft.com/office/officeart/2005/8/layout/cycle2"/>
    <dgm:cxn modelId="{C8618954-3AA1-42AE-99B3-3B6602A8CF3D}" type="presOf" srcId="{9EA57BE1-7003-464C-B30E-4CE1C9A92A90}" destId="{BB3FFB1E-40FB-4CF8-8895-81863E6EF93C}" srcOrd="0" destOrd="0" presId="urn:microsoft.com/office/officeart/2005/8/layout/cycle2"/>
    <dgm:cxn modelId="{65CCE77C-62A1-46CC-8FA4-CEDC4AFFB26B}" type="presOf" srcId="{6C1D83E7-F5E7-41C7-AA2B-4CDADAE8811A}" destId="{922A1C57-A6D4-4E6C-BFFD-033405755284}" srcOrd="0" destOrd="0" presId="urn:microsoft.com/office/officeart/2005/8/layout/cycle2"/>
    <dgm:cxn modelId="{DB0E6E7D-1C37-4BD2-9667-48FF3CC3F3B6}" type="presOf" srcId="{44E33203-423C-47DF-8C62-E4A579A20406}" destId="{1391A6A2-0E05-4315-8EFF-327EF322F3C7}" srcOrd="0" destOrd="0" presId="urn:microsoft.com/office/officeart/2005/8/layout/cycle2"/>
    <dgm:cxn modelId="{0E564CA3-E128-4C8C-92DE-73B7F0FA6D3D}" type="presOf" srcId="{08F78426-ECBC-4003-A22F-160C27623AA0}" destId="{928E04BE-BA8F-491C-BBDA-94DF5CE7F70D}" srcOrd="1" destOrd="0" presId="urn:microsoft.com/office/officeart/2005/8/layout/cycle2"/>
    <dgm:cxn modelId="{46F189A9-1BE5-4AED-83ED-E0A5AF2C4B31}" type="presOf" srcId="{08F78426-ECBC-4003-A22F-160C27623AA0}" destId="{DC72FA48-7322-4528-9317-F79D3F128CE2}" srcOrd="0" destOrd="0" presId="urn:microsoft.com/office/officeart/2005/8/layout/cycle2"/>
    <dgm:cxn modelId="{F0568DB9-7588-4D99-92F3-8250D36F9A2F}" type="presOf" srcId="{92B20CF9-1A5D-4443-B22A-0C6249044F91}" destId="{5E35589B-D53C-4DB1-BE84-3C698C2E0FB9}" srcOrd="0" destOrd="0" presId="urn:microsoft.com/office/officeart/2005/8/layout/cycle2"/>
    <dgm:cxn modelId="{865F0CBE-BEDE-4E0E-966D-6F3BC3FAC74B}" srcId="{18B9457E-4F70-4180-B500-52400E9C7982}" destId="{38D347EE-A762-4D9B-B584-BE283F6FE7E8}" srcOrd="0" destOrd="0" parTransId="{19601204-B23A-493C-B5D6-26CEEB2CA6C6}" sibTransId="{44E33203-423C-47DF-8C62-E4A579A20406}"/>
    <dgm:cxn modelId="{8CF78DBF-46F6-4054-95DA-360C72C8897F}" srcId="{18B9457E-4F70-4180-B500-52400E9C7982}" destId="{0B0E2E37-C233-4070-84DB-EC4315BF820E}" srcOrd="3" destOrd="0" parTransId="{BD701B43-A105-4332-AEE6-4B95E162B024}" sibTransId="{8EABA76E-C393-4152-A159-528C17A3C139}"/>
    <dgm:cxn modelId="{91BCABC0-3660-46FC-8C53-03BF16CD2EDD}" type="presOf" srcId="{C79EC1D7-8B33-4788-8FBC-619E5606E5F3}" destId="{AAA41A23-3800-4C5F-B612-9D00A8D49138}" srcOrd="1" destOrd="0" presId="urn:microsoft.com/office/officeart/2005/8/layout/cycle2"/>
    <dgm:cxn modelId="{BEEB59C3-6C96-4257-8CAF-57A888DE7956}" type="presOf" srcId="{15617CB3-CC0D-4215-AF7C-9DE64BD2686F}" destId="{4E4574C3-C066-4882-866C-15A59C6E14F1}" srcOrd="0" destOrd="0" presId="urn:microsoft.com/office/officeart/2005/8/layout/cycle2"/>
    <dgm:cxn modelId="{EF1D53C5-48DF-4436-9EFC-D2390ECDE9E1}" srcId="{18B9457E-4F70-4180-B500-52400E9C7982}" destId="{9EA57BE1-7003-464C-B30E-4CE1C9A92A90}" srcOrd="2" destOrd="0" parTransId="{C13237EA-F250-4C1A-9D2A-298BCD37DDAF}" sibTransId="{3CC895BF-2E15-47B2-8E8C-315B6DB9FDE2}"/>
    <dgm:cxn modelId="{428AEED6-2F9E-475C-B006-90A589EFA295}" type="presOf" srcId="{38D347EE-A762-4D9B-B584-BE283F6FE7E8}" destId="{0FCF6C74-A956-4055-BA1A-91AF606F30FD}" srcOrd="0" destOrd="0" presId="urn:microsoft.com/office/officeart/2005/8/layout/cycle2"/>
    <dgm:cxn modelId="{F16E45E4-94D9-4B0F-8FF7-384061F8FBF1}" type="presOf" srcId="{3CC895BF-2E15-47B2-8E8C-315B6DB9FDE2}" destId="{1FFFDAC6-8385-4C4F-BCCE-BC1A720DEC0E}" srcOrd="1" destOrd="0" presId="urn:microsoft.com/office/officeart/2005/8/layout/cycle2"/>
    <dgm:cxn modelId="{94BF9EE4-0518-4B5F-B3B2-B1210994E02B}" type="presOf" srcId="{8EABA76E-C393-4152-A159-528C17A3C139}" destId="{D15A07E2-2C41-4D42-9C2E-C13BC64BDFA5}" srcOrd="1" destOrd="0" presId="urn:microsoft.com/office/officeart/2005/8/layout/cycle2"/>
    <dgm:cxn modelId="{D8A334EB-2929-4D1C-AE7F-8BB1573FB02C}" type="presOf" srcId="{0B0E2E37-C233-4070-84DB-EC4315BF820E}" destId="{16F8FF5F-C3F0-4CBF-A069-CFD8EA5FE22A}" srcOrd="0" destOrd="0" presId="urn:microsoft.com/office/officeart/2005/8/layout/cycle2"/>
    <dgm:cxn modelId="{58CAA2ED-A397-4E56-9012-DA1CEFC948DF}" type="presOf" srcId="{C79EC1D7-8B33-4788-8FBC-619E5606E5F3}" destId="{DAD0B7D2-FA7F-4818-8AC7-0137B6F6E4F2}" srcOrd="0" destOrd="0" presId="urn:microsoft.com/office/officeart/2005/8/layout/cycle2"/>
    <dgm:cxn modelId="{D555A6EF-06BA-4A50-A49C-F46C5671300E}" type="presOf" srcId="{F4402E65-7A30-4BC1-985A-22B8ABD4C5B6}" destId="{E93294F9-E82E-4D5D-B567-6CAB9075CCA4}" srcOrd="0" destOrd="0" presId="urn:microsoft.com/office/officeart/2005/8/layout/cycle2"/>
    <dgm:cxn modelId="{0BF1DAF6-BE10-465A-A002-920ACD52FB1E}" type="presOf" srcId="{B5098AE3-F2BA-46C1-A2B2-2261A8983FA1}" destId="{863D7789-D7BD-4183-B476-3D0C43359033}" srcOrd="0" destOrd="0" presId="urn:microsoft.com/office/officeart/2005/8/layout/cycle2"/>
    <dgm:cxn modelId="{A1F5A2F7-44EE-41A0-AB3E-D81704C76F8A}" type="presOf" srcId="{18B9457E-4F70-4180-B500-52400E9C7982}" destId="{914A9106-CBAD-48FD-8987-DCC0A9A27FE1}" srcOrd="0" destOrd="0" presId="urn:microsoft.com/office/officeart/2005/8/layout/cycle2"/>
    <dgm:cxn modelId="{E192A7FE-AF5B-4233-B7E7-090EC9DAC125}" srcId="{18B9457E-4F70-4180-B500-52400E9C7982}" destId="{B5098AE3-F2BA-46C1-A2B2-2261A8983FA1}" srcOrd="4" destOrd="0" parTransId="{CD849135-C385-4267-9CA9-EA4C06B087F5}" sibTransId="{EC85684A-8956-4DCA-8EE9-DD59C0683F55}"/>
    <dgm:cxn modelId="{E5D9300E-12D9-4672-8C23-BA9BCD10558E}" type="presParOf" srcId="{914A9106-CBAD-48FD-8987-DCC0A9A27FE1}" destId="{0FCF6C74-A956-4055-BA1A-91AF606F30FD}" srcOrd="0" destOrd="0" presId="urn:microsoft.com/office/officeart/2005/8/layout/cycle2"/>
    <dgm:cxn modelId="{FF5C452D-109A-4756-B099-F16143E76C90}" type="presParOf" srcId="{914A9106-CBAD-48FD-8987-DCC0A9A27FE1}" destId="{1391A6A2-0E05-4315-8EFF-327EF322F3C7}" srcOrd="1" destOrd="0" presId="urn:microsoft.com/office/officeart/2005/8/layout/cycle2"/>
    <dgm:cxn modelId="{E9B8B961-2732-44FF-8F11-25356B7C41B4}" type="presParOf" srcId="{1391A6A2-0E05-4315-8EFF-327EF322F3C7}" destId="{A12E4D04-9C59-4903-9E8C-94D149911A0B}" srcOrd="0" destOrd="0" presId="urn:microsoft.com/office/officeart/2005/8/layout/cycle2"/>
    <dgm:cxn modelId="{5A2ADF5F-1317-4D81-BA3F-B9A25FF9E870}" type="presParOf" srcId="{914A9106-CBAD-48FD-8987-DCC0A9A27FE1}" destId="{E93294F9-E82E-4D5D-B567-6CAB9075CCA4}" srcOrd="2" destOrd="0" presId="urn:microsoft.com/office/officeart/2005/8/layout/cycle2"/>
    <dgm:cxn modelId="{8028BBB9-0AAD-40BA-9803-375B36E9F3F5}" type="presParOf" srcId="{914A9106-CBAD-48FD-8987-DCC0A9A27FE1}" destId="{4E4574C3-C066-4882-866C-15A59C6E14F1}" srcOrd="3" destOrd="0" presId="urn:microsoft.com/office/officeart/2005/8/layout/cycle2"/>
    <dgm:cxn modelId="{2E8845A9-531E-46F0-A6A8-619A45DE3272}" type="presParOf" srcId="{4E4574C3-C066-4882-866C-15A59C6E14F1}" destId="{DF5B34F4-A479-420C-BDD3-17714EC85EC6}" srcOrd="0" destOrd="0" presId="urn:microsoft.com/office/officeart/2005/8/layout/cycle2"/>
    <dgm:cxn modelId="{9B8A9C09-A305-4990-B984-9428B3A7A5B2}" type="presParOf" srcId="{914A9106-CBAD-48FD-8987-DCC0A9A27FE1}" destId="{BB3FFB1E-40FB-4CF8-8895-81863E6EF93C}" srcOrd="4" destOrd="0" presId="urn:microsoft.com/office/officeart/2005/8/layout/cycle2"/>
    <dgm:cxn modelId="{73626D3B-ED01-437B-B195-1094CDF7E9F7}" type="presParOf" srcId="{914A9106-CBAD-48FD-8987-DCC0A9A27FE1}" destId="{37D3D963-20D9-4606-883C-60E9087D079B}" srcOrd="5" destOrd="0" presId="urn:microsoft.com/office/officeart/2005/8/layout/cycle2"/>
    <dgm:cxn modelId="{9869601A-01EA-485E-BA19-59FC0EDA9191}" type="presParOf" srcId="{37D3D963-20D9-4606-883C-60E9087D079B}" destId="{1FFFDAC6-8385-4C4F-BCCE-BC1A720DEC0E}" srcOrd="0" destOrd="0" presId="urn:microsoft.com/office/officeart/2005/8/layout/cycle2"/>
    <dgm:cxn modelId="{CAEA20A8-883C-4E50-A67B-F0309877AA14}" type="presParOf" srcId="{914A9106-CBAD-48FD-8987-DCC0A9A27FE1}" destId="{16F8FF5F-C3F0-4CBF-A069-CFD8EA5FE22A}" srcOrd="6" destOrd="0" presId="urn:microsoft.com/office/officeart/2005/8/layout/cycle2"/>
    <dgm:cxn modelId="{2B26544C-861A-4BD9-ADBC-14FFD1577C02}" type="presParOf" srcId="{914A9106-CBAD-48FD-8987-DCC0A9A27FE1}" destId="{D1118293-C5E8-41D8-91C9-8DD2B9E5D197}" srcOrd="7" destOrd="0" presId="urn:microsoft.com/office/officeart/2005/8/layout/cycle2"/>
    <dgm:cxn modelId="{8B87EEEA-BD23-40DC-BF95-93760F4080C3}" type="presParOf" srcId="{D1118293-C5E8-41D8-91C9-8DD2B9E5D197}" destId="{D15A07E2-2C41-4D42-9C2E-C13BC64BDFA5}" srcOrd="0" destOrd="0" presId="urn:microsoft.com/office/officeart/2005/8/layout/cycle2"/>
    <dgm:cxn modelId="{4A97FD12-6385-47B5-9543-856D0D9F4A88}" type="presParOf" srcId="{914A9106-CBAD-48FD-8987-DCC0A9A27FE1}" destId="{863D7789-D7BD-4183-B476-3D0C43359033}" srcOrd="8" destOrd="0" presId="urn:microsoft.com/office/officeart/2005/8/layout/cycle2"/>
    <dgm:cxn modelId="{41436B90-0BD7-429D-956B-59BFE950A427}" type="presParOf" srcId="{914A9106-CBAD-48FD-8987-DCC0A9A27FE1}" destId="{7DF2C5DF-5425-4E8A-BAB8-9D1B3CE07811}" srcOrd="9" destOrd="0" presId="urn:microsoft.com/office/officeart/2005/8/layout/cycle2"/>
    <dgm:cxn modelId="{0A194D69-9376-44E5-81DF-AD786E5568ED}" type="presParOf" srcId="{7DF2C5DF-5425-4E8A-BAB8-9D1B3CE07811}" destId="{174639B2-6421-472B-9646-0CB886552A88}" srcOrd="0" destOrd="0" presId="urn:microsoft.com/office/officeart/2005/8/layout/cycle2"/>
    <dgm:cxn modelId="{FE1FBC9E-75B2-4711-9AAE-7342E87738F4}" type="presParOf" srcId="{914A9106-CBAD-48FD-8987-DCC0A9A27FE1}" destId="{922A1C57-A6D4-4E6C-BFFD-033405755284}" srcOrd="10" destOrd="0" presId="urn:microsoft.com/office/officeart/2005/8/layout/cycle2"/>
    <dgm:cxn modelId="{5712ABCC-82B6-42C6-9FE5-5485725AFFDD}" type="presParOf" srcId="{914A9106-CBAD-48FD-8987-DCC0A9A27FE1}" destId="{DC72FA48-7322-4528-9317-F79D3F128CE2}" srcOrd="11" destOrd="0" presId="urn:microsoft.com/office/officeart/2005/8/layout/cycle2"/>
    <dgm:cxn modelId="{89416B01-ED9F-4073-894B-C58B95718721}" type="presParOf" srcId="{DC72FA48-7322-4528-9317-F79D3F128CE2}" destId="{928E04BE-BA8F-491C-BBDA-94DF5CE7F70D}" srcOrd="0" destOrd="0" presId="urn:microsoft.com/office/officeart/2005/8/layout/cycle2"/>
    <dgm:cxn modelId="{F7661370-B9C3-46FB-B980-740FE0E5E4D5}" type="presParOf" srcId="{914A9106-CBAD-48FD-8987-DCC0A9A27FE1}" destId="{5E35589B-D53C-4DB1-BE84-3C698C2E0FB9}" srcOrd="12" destOrd="0" presId="urn:microsoft.com/office/officeart/2005/8/layout/cycle2"/>
    <dgm:cxn modelId="{A3C5BB0D-4DB1-42AA-9C68-52C2EBC80F10}" type="presParOf" srcId="{914A9106-CBAD-48FD-8987-DCC0A9A27FE1}" destId="{DAD0B7D2-FA7F-4818-8AC7-0137B6F6E4F2}" srcOrd="13" destOrd="0" presId="urn:microsoft.com/office/officeart/2005/8/layout/cycle2"/>
    <dgm:cxn modelId="{605431BA-B483-4D59-8B75-151CF34311C9}" type="presParOf" srcId="{DAD0B7D2-FA7F-4818-8AC7-0137B6F6E4F2}" destId="{AAA41A23-3800-4C5F-B612-9D00A8D49138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6F1A49-AE64-4F7E-A3EC-A799ADE60B46}">
      <dsp:nvSpPr>
        <dsp:cNvPr id="0" name=""/>
        <dsp:cNvSpPr/>
      </dsp:nvSpPr>
      <dsp:spPr>
        <a:xfrm>
          <a:off x="1516571" y="277574"/>
          <a:ext cx="3578220" cy="3578220"/>
        </a:xfrm>
        <a:prstGeom prst="pie">
          <a:avLst>
            <a:gd name="adj1" fmla="val 16200000"/>
            <a:gd name="adj2" fmla="val 1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Leisure Event</a:t>
          </a:r>
        </a:p>
      </dsp:txBody>
      <dsp:txXfrm>
        <a:off x="3402378" y="1035816"/>
        <a:ext cx="1277935" cy="1064946"/>
      </dsp:txXfrm>
    </dsp:sp>
    <dsp:sp modelId="{78D69EB9-A74B-4DD4-88CF-A2FB378331E9}">
      <dsp:nvSpPr>
        <dsp:cNvPr id="0" name=""/>
        <dsp:cNvSpPr/>
      </dsp:nvSpPr>
      <dsp:spPr>
        <a:xfrm>
          <a:off x="1442876" y="405368"/>
          <a:ext cx="3578220" cy="3578220"/>
        </a:xfrm>
        <a:prstGeom prst="pie">
          <a:avLst>
            <a:gd name="adj1" fmla="val 18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Christmas</a:t>
          </a:r>
        </a:p>
      </dsp:txBody>
      <dsp:txXfrm>
        <a:off x="2294834" y="2726951"/>
        <a:ext cx="1916903" cy="937152"/>
      </dsp:txXfrm>
    </dsp:sp>
    <dsp:sp modelId="{B4D8F41E-BC29-47F5-8A3A-402B126A2C6D}">
      <dsp:nvSpPr>
        <dsp:cNvPr id="0" name=""/>
        <dsp:cNvSpPr/>
      </dsp:nvSpPr>
      <dsp:spPr>
        <a:xfrm>
          <a:off x="1385928" y="276197"/>
          <a:ext cx="3544728" cy="3580975"/>
        </a:xfrm>
        <a:prstGeom prst="pie">
          <a:avLst>
            <a:gd name="adj1" fmla="val 90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Exhibition</a:t>
          </a:r>
        </a:p>
      </dsp:txBody>
      <dsp:txXfrm>
        <a:off x="1796526" y="1035023"/>
        <a:ext cx="1265974" cy="1065766"/>
      </dsp:txXfrm>
    </dsp:sp>
    <dsp:sp modelId="{F48E7AF3-C11D-43DE-B6C2-6EB3E1AA0A37}">
      <dsp:nvSpPr>
        <dsp:cNvPr id="0" name=""/>
        <dsp:cNvSpPr/>
      </dsp:nvSpPr>
      <dsp:spPr>
        <a:xfrm>
          <a:off x="1295357" y="56066"/>
          <a:ext cx="4021237" cy="4021237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E92B04-9C0E-49E9-98EC-D14CDFE68118}">
      <dsp:nvSpPr>
        <dsp:cNvPr id="0" name=""/>
        <dsp:cNvSpPr/>
      </dsp:nvSpPr>
      <dsp:spPr>
        <a:xfrm>
          <a:off x="1221367" y="183633"/>
          <a:ext cx="4021237" cy="4021237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1D157A-3979-4D43-AA63-C6B7509DD7F2}">
      <dsp:nvSpPr>
        <dsp:cNvPr id="0" name=""/>
        <dsp:cNvSpPr/>
      </dsp:nvSpPr>
      <dsp:spPr>
        <a:xfrm>
          <a:off x="1147546" y="56052"/>
          <a:ext cx="4021237" cy="4021237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CF6C74-A956-4055-BA1A-91AF606F30FD}">
      <dsp:nvSpPr>
        <dsp:cNvPr id="0" name=""/>
        <dsp:cNvSpPr/>
      </dsp:nvSpPr>
      <dsp:spPr>
        <a:xfrm>
          <a:off x="4358513" y="402"/>
          <a:ext cx="1065148" cy="10651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Event</a:t>
          </a:r>
        </a:p>
      </dsp:txBody>
      <dsp:txXfrm>
        <a:off x="4514500" y="156389"/>
        <a:ext cx="753174" cy="753174"/>
      </dsp:txXfrm>
    </dsp:sp>
    <dsp:sp modelId="{1391A6A2-0E05-4315-8EFF-327EF322F3C7}">
      <dsp:nvSpPr>
        <dsp:cNvPr id="0" name=""/>
        <dsp:cNvSpPr/>
      </dsp:nvSpPr>
      <dsp:spPr>
        <a:xfrm rot="1542857">
          <a:off x="5462978" y="696956"/>
          <a:ext cx="283717" cy="3594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5467193" y="750388"/>
        <a:ext cx="198602" cy="215693"/>
      </dsp:txXfrm>
    </dsp:sp>
    <dsp:sp modelId="{E93294F9-E82E-4D5D-B567-6CAB9075CCA4}">
      <dsp:nvSpPr>
        <dsp:cNvPr id="0" name=""/>
        <dsp:cNvSpPr/>
      </dsp:nvSpPr>
      <dsp:spPr>
        <a:xfrm>
          <a:off x="5800481" y="694817"/>
          <a:ext cx="1065148" cy="10651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Venue  </a:t>
          </a:r>
        </a:p>
      </dsp:txBody>
      <dsp:txXfrm>
        <a:off x="5956468" y="850804"/>
        <a:ext cx="753174" cy="753174"/>
      </dsp:txXfrm>
    </dsp:sp>
    <dsp:sp modelId="{4E4574C3-C066-4882-866C-15A59C6E14F1}">
      <dsp:nvSpPr>
        <dsp:cNvPr id="0" name=""/>
        <dsp:cNvSpPr/>
      </dsp:nvSpPr>
      <dsp:spPr>
        <a:xfrm rot="4628571">
          <a:off x="6367479" y="1819988"/>
          <a:ext cx="283717" cy="3594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6400567" y="1850395"/>
        <a:ext cx="198602" cy="215693"/>
      </dsp:txXfrm>
    </dsp:sp>
    <dsp:sp modelId="{BB3FFB1E-40FB-4CF8-8895-81863E6EF93C}">
      <dsp:nvSpPr>
        <dsp:cNvPr id="0" name=""/>
        <dsp:cNvSpPr/>
      </dsp:nvSpPr>
      <dsp:spPr>
        <a:xfrm>
          <a:off x="6156618" y="2255155"/>
          <a:ext cx="1065148" cy="10651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Marketing  </a:t>
          </a:r>
        </a:p>
      </dsp:txBody>
      <dsp:txXfrm>
        <a:off x="6312605" y="2411142"/>
        <a:ext cx="753174" cy="753174"/>
      </dsp:txXfrm>
    </dsp:sp>
    <dsp:sp modelId="{37D3D963-20D9-4606-883C-60E9087D079B}">
      <dsp:nvSpPr>
        <dsp:cNvPr id="0" name=""/>
        <dsp:cNvSpPr/>
      </dsp:nvSpPr>
      <dsp:spPr>
        <a:xfrm rot="7714286">
          <a:off x="6053404" y="3227354"/>
          <a:ext cx="283717" cy="3594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 rot="10800000">
        <a:off x="6122496" y="3265978"/>
        <a:ext cx="198602" cy="215693"/>
      </dsp:txXfrm>
    </dsp:sp>
    <dsp:sp modelId="{16F8FF5F-C3F0-4CBF-A069-CFD8EA5FE22A}">
      <dsp:nvSpPr>
        <dsp:cNvPr id="0" name=""/>
        <dsp:cNvSpPr/>
      </dsp:nvSpPr>
      <dsp:spPr>
        <a:xfrm>
          <a:off x="5158745" y="3506448"/>
          <a:ext cx="1065148" cy="10651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Staff </a:t>
          </a:r>
        </a:p>
      </dsp:txBody>
      <dsp:txXfrm>
        <a:off x="5314732" y="3662435"/>
        <a:ext cx="753174" cy="753174"/>
      </dsp:txXfrm>
    </dsp:sp>
    <dsp:sp modelId="{D1118293-C5E8-41D8-91C9-8DD2B9E5D197}">
      <dsp:nvSpPr>
        <dsp:cNvPr id="0" name=""/>
        <dsp:cNvSpPr/>
      </dsp:nvSpPr>
      <dsp:spPr>
        <a:xfrm rot="10800000">
          <a:off x="4757258" y="3859279"/>
          <a:ext cx="283717" cy="3594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 rot="10800000">
        <a:off x="4842373" y="3931176"/>
        <a:ext cx="198602" cy="215693"/>
      </dsp:txXfrm>
    </dsp:sp>
    <dsp:sp modelId="{863D7789-D7BD-4183-B476-3D0C43359033}">
      <dsp:nvSpPr>
        <dsp:cNvPr id="0" name=""/>
        <dsp:cNvSpPr/>
      </dsp:nvSpPr>
      <dsp:spPr>
        <a:xfrm>
          <a:off x="3558280" y="3506448"/>
          <a:ext cx="1065148" cy="10651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sponsors </a:t>
          </a:r>
        </a:p>
      </dsp:txBody>
      <dsp:txXfrm>
        <a:off x="3714267" y="3662435"/>
        <a:ext cx="753174" cy="753174"/>
      </dsp:txXfrm>
    </dsp:sp>
    <dsp:sp modelId="{7DF2C5DF-5425-4E8A-BAB8-9D1B3CE07811}">
      <dsp:nvSpPr>
        <dsp:cNvPr id="0" name=""/>
        <dsp:cNvSpPr/>
      </dsp:nvSpPr>
      <dsp:spPr>
        <a:xfrm rot="13885714">
          <a:off x="3455066" y="3239910"/>
          <a:ext cx="283717" cy="3594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 rot="10800000">
        <a:off x="3524158" y="3345080"/>
        <a:ext cx="198602" cy="215693"/>
      </dsp:txXfrm>
    </dsp:sp>
    <dsp:sp modelId="{922A1C57-A6D4-4E6C-BFFD-033405755284}">
      <dsp:nvSpPr>
        <dsp:cNvPr id="0" name=""/>
        <dsp:cNvSpPr/>
      </dsp:nvSpPr>
      <dsp:spPr>
        <a:xfrm>
          <a:off x="2560407" y="2255155"/>
          <a:ext cx="1065148" cy="10651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production</a:t>
          </a:r>
        </a:p>
      </dsp:txBody>
      <dsp:txXfrm>
        <a:off x="2716394" y="2411142"/>
        <a:ext cx="753174" cy="753174"/>
      </dsp:txXfrm>
    </dsp:sp>
    <dsp:sp modelId="{DC72FA48-7322-4528-9317-F79D3F128CE2}">
      <dsp:nvSpPr>
        <dsp:cNvPr id="0" name=""/>
        <dsp:cNvSpPr/>
      </dsp:nvSpPr>
      <dsp:spPr>
        <a:xfrm rot="16971429">
          <a:off x="3127404" y="1835645"/>
          <a:ext cx="283717" cy="3594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3160492" y="1949032"/>
        <a:ext cx="198602" cy="215693"/>
      </dsp:txXfrm>
    </dsp:sp>
    <dsp:sp modelId="{5E35589B-D53C-4DB1-BE84-3C698C2E0FB9}">
      <dsp:nvSpPr>
        <dsp:cNvPr id="0" name=""/>
        <dsp:cNvSpPr/>
      </dsp:nvSpPr>
      <dsp:spPr>
        <a:xfrm>
          <a:off x="2916544" y="694817"/>
          <a:ext cx="1065148" cy="10651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Attendees </a:t>
          </a:r>
        </a:p>
      </dsp:txBody>
      <dsp:txXfrm>
        <a:off x="3072531" y="850804"/>
        <a:ext cx="753174" cy="753174"/>
      </dsp:txXfrm>
    </dsp:sp>
    <dsp:sp modelId="{DAD0B7D2-FA7F-4818-8AC7-0137B6F6E4F2}">
      <dsp:nvSpPr>
        <dsp:cNvPr id="0" name=""/>
        <dsp:cNvSpPr/>
      </dsp:nvSpPr>
      <dsp:spPr>
        <a:xfrm rot="20057143">
          <a:off x="4021009" y="703924"/>
          <a:ext cx="283717" cy="3594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4025224" y="794286"/>
        <a:ext cx="198602" cy="2156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11CC320-535B-4A63-9C4A-4C73FB22F9AA}" type="datetime1">
              <a:rPr lang="en-GB" smtClean="0"/>
              <a:t>14/10/2024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4360E59-1627-4404-ACC5-51C744AB0F2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622542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rtl="0"/>
            <a:fld id="{13339122-4AD1-4315-B257-369CE9A87058}" type="datetime1">
              <a:rPr lang="en-GB" noProof="0" smtClean="0"/>
              <a:t>14/10/2024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dirty="0"/>
              <a:t>Click to edit Master text styles</a:t>
            </a:r>
          </a:p>
          <a:p>
            <a:pPr lvl="1" rtl="0"/>
            <a:r>
              <a:rPr lang="en-gb" dirty="0"/>
              <a:t>Second level</a:t>
            </a:r>
          </a:p>
          <a:p>
            <a:pPr lvl="2" rtl="0"/>
            <a:r>
              <a:rPr lang="en-gb" dirty="0"/>
              <a:t>Third level</a:t>
            </a:r>
          </a:p>
          <a:p>
            <a:pPr lvl="3" rtl="0"/>
            <a:r>
              <a:rPr lang="en-gb" dirty="0"/>
              <a:t>Fourth level</a:t>
            </a:r>
          </a:p>
          <a:p>
            <a:pPr lvl="4" rtl="0"/>
            <a:r>
              <a:rPr lang="en-gb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rtl="0"/>
            <a:fld id="{841221E5-7225-48EB-A4EE-420E7BFCF70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5666991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841221E5-7225-48EB-A4EE-420E7BFCF705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80741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41221E5-7225-48EB-A4EE-420E7BFCF705}" type="slidenum">
              <a:rPr lang="en-GB" smtClean="0"/>
              <a:pPr rtl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62697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41221E5-7225-48EB-A4EE-420E7BFCF705}" type="slidenum">
              <a:rPr lang="en-GB" smtClean="0"/>
              <a:pPr rtl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87881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41221E5-7225-48EB-A4EE-420E7BFCF705}" type="slidenum">
              <a:rPr lang="en-GB" smtClean="0"/>
              <a:pPr rtl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91055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41221E5-7225-48EB-A4EE-420E7BFCF705}" type="slidenum">
              <a:rPr lang="en-GB" smtClean="0"/>
              <a:pPr rtl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89080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41221E5-7225-48EB-A4EE-420E7BFCF705}" type="slidenum">
              <a:rPr lang="en-GB" noProof="0" smtClean="0"/>
              <a:pPr rtl="0"/>
              <a:t>10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838501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ltGray"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28669" y="1600200"/>
            <a:ext cx="8329031" cy="2680127"/>
          </a:xfrm>
          <a:noFill/>
          <a:effectLst>
            <a:softEdge rad="31750"/>
          </a:effectLst>
        </p:spPr>
        <p:txBody>
          <a:bodyPr rtlCol="0" anchor="b">
            <a:noAutofit/>
          </a:bodyPr>
          <a:lstStyle>
            <a:lvl1pPr>
              <a:defRPr sz="5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28669" y="4344915"/>
            <a:ext cx="7516442" cy="1116085"/>
          </a:xfrm>
        </p:spPr>
        <p:txBody>
          <a:bodyPr rtlCol="0">
            <a:normAutofit/>
          </a:bodyPr>
          <a:lstStyle>
            <a:lvl1pPr marL="0" indent="0" algn="l">
              <a:spcBef>
                <a:spcPts val="0"/>
              </a:spcBef>
              <a:buNone/>
              <a:defRPr sz="32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699025" y="6356351"/>
            <a:ext cx="1218883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96D8EB0A-FDD6-4E76-A746-6C651DDC673E}" type="datetime1">
              <a:rPr lang="en-GB" smtClean="0"/>
              <a:t>14/10/2024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114708" y="6356351"/>
            <a:ext cx="3974065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85571" y="6356351"/>
            <a:ext cx="609441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7DC1BBB0-96F0-4077-A278-0F3FB5C104D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90988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1EFF3F1-9FE7-4893-9EFE-5B82303F74CD}" type="datetime1">
              <a:rPr lang="en-GB" smtClean="0"/>
              <a:t>14/10/2024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DC1BBB0-96F0-4077-A278-0F3FB5C104D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35529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98613" y="1600201"/>
            <a:ext cx="8283272" cy="2654064"/>
          </a:xfrm>
        </p:spPr>
        <p:txBody>
          <a:bodyPr rtlCol="0" anchor="b">
            <a:normAutofit/>
          </a:bodyPr>
          <a:lstStyle>
            <a:lvl1pPr algn="l">
              <a:defRPr sz="5400" b="0" cap="none" baseline="0"/>
            </a:lvl1pPr>
          </a:lstStyle>
          <a:p>
            <a:pPr rtl="0"/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98613" y="4259996"/>
            <a:ext cx="7264623" cy="1150203"/>
          </a:xfrm>
        </p:spPr>
        <p:txBody>
          <a:bodyPr rtlCol="0" anchor="t">
            <a:normAutofit/>
          </a:bodyPr>
          <a:lstStyle>
            <a:lvl1pPr marL="0" indent="0">
              <a:spcBef>
                <a:spcPts val="0"/>
              </a:spcBef>
              <a:buNone/>
              <a:defRPr sz="32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8C28DB8B-D257-4854-8BAF-9AAA5A502A30}" type="datetime1">
              <a:rPr lang="en-GB" smtClean="0"/>
              <a:t>14/10/2024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7DC1BBB0-96F0-4077-A278-0F3FB5C104D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74911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93436" y="1600200"/>
            <a:ext cx="4814586" cy="4572000"/>
          </a:xfrm>
        </p:spPr>
        <p:txBody>
          <a:bodyPr rtlCol="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61651" y="1600200"/>
            <a:ext cx="4814586" cy="4572000"/>
          </a:xfrm>
        </p:spPr>
        <p:txBody>
          <a:bodyPr rtlCol="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 baseline="0"/>
            </a:lvl6pPr>
            <a:lvl7pPr>
              <a:defRPr sz="1800" baseline="0"/>
            </a:lvl7pPr>
            <a:lvl8pPr>
              <a:defRPr sz="1800" baseline="0"/>
            </a:lvl8pPr>
            <a:lvl9pPr>
              <a:defRPr sz="1800" baseline="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AB729F3-7138-4FC4-A110-C379E158CF24}" type="datetime1">
              <a:rPr lang="en-GB" smtClean="0"/>
              <a:t>14/10/2024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DC1BBB0-96F0-4077-A278-0F3FB5C104D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83401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93436" y="177800"/>
            <a:ext cx="9782801" cy="1239837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93436" y="1499616"/>
            <a:ext cx="4818888" cy="938784"/>
          </a:xfrm>
        </p:spPr>
        <p:txBody>
          <a:bodyPr rtlCol="0" anchor="b">
            <a:noAutofit/>
          </a:bodyPr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93436" y="2514706"/>
            <a:ext cx="4814586" cy="3657493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09524" y="1499616"/>
            <a:ext cx="4818888" cy="938784"/>
          </a:xfrm>
        </p:spPr>
        <p:txBody>
          <a:bodyPr rtlCol="0" anchor="b">
            <a:noAutofit/>
          </a:bodyPr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9524" y="2514600"/>
            <a:ext cx="4818888" cy="365556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07E266B-22E4-4A27-ACD5-A056DE1033B5}" type="datetime1">
              <a:rPr lang="en-GB" smtClean="0"/>
              <a:t>14/10/2024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DC1BBB0-96F0-4077-A278-0F3FB5C104D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45950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32BFDE6-C546-4BE3-B034-B93DBFCFEAE1}" type="datetime1">
              <a:rPr lang="en-GB" smtClean="0"/>
              <a:t>14/10/2024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DC1BBB0-96F0-4077-A278-0F3FB5C104D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21679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0F0CFAF-573A-4E4B-886E-05BB29A8FC98}" type="datetime1">
              <a:rPr lang="en-GB" smtClean="0"/>
              <a:t>14/10/2024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Add a footer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/>
          <a:lstStyle>
            <a:lvl1pPr algn="r">
              <a:defRPr lang="en-US" smtClean="0"/>
            </a:lvl1pPr>
          </a:lstStyle>
          <a:p>
            <a:pPr rtl="0"/>
            <a:fld id="{7DC1BBB0-96F0-4077-A278-0F3FB5C104D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66178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6098"/>
            <a:ext cx="12188825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 bwMode="white">
          <a:xfrm>
            <a:off x="1598612" y="381000"/>
            <a:ext cx="3293422" cy="1371600"/>
          </a:xfrm>
        </p:spPr>
        <p:txBody>
          <a:bodyPr rtlCol="0" anchor="b">
            <a:normAutofit/>
          </a:bodyPr>
          <a:lstStyle>
            <a:lvl1pPr algn="l">
              <a:defRPr sz="2800" b="0" cap="all" baseline="0">
                <a:solidFill>
                  <a:schemeClr val="tx2"/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white">
          <a:xfrm>
            <a:off x="1598612" y="1828800"/>
            <a:ext cx="3293422" cy="4343400"/>
          </a:xfrm>
        </p:spPr>
        <p:txBody>
          <a:bodyPr rtlCol="0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32426" y="482600"/>
            <a:ext cx="6195986" cy="5689600"/>
          </a:xfrm>
        </p:spPr>
        <p:txBody>
          <a:bodyPr rtlCol="0"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 baseline="0"/>
            </a:lvl8pPr>
            <a:lvl9pPr>
              <a:defRPr sz="1800" baseline="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2921151-6213-4599-AA1F-DC68F640AC5D}" type="datetime1">
              <a:rPr lang="en-GB" smtClean="0"/>
              <a:t>14/10/2024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DC1BBB0-96F0-4077-A278-0F3FB5C104D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11899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 userDrawn="1"/>
        </p:nvSpPr>
        <p:spPr>
          <a:xfrm>
            <a:off x="5103812" y="0"/>
            <a:ext cx="6324601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lvl="0" algn="ctr" rtl="0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6718" y="381000"/>
            <a:ext cx="3293422" cy="1371600"/>
          </a:xfrm>
        </p:spPr>
        <p:txBody>
          <a:bodyPr rtlCol="0" anchor="b">
            <a:normAutofit/>
          </a:bodyPr>
          <a:lstStyle>
            <a:lvl1pPr algn="l">
              <a:defRPr sz="2800" b="0" cap="all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 bwMode="auto">
          <a:xfrm>
            <a:off x="5232426" y="482600"/>
            <a:ext cx="6043586" cy="5689600"/>
          </a:xfrm>
          <a:ln w="19050">
            <a:solidFill>
              <a:schemeClr val="bg1"/>
            </a:solidFill>
          </a:ln>
        </p:spPr>
        <p:txBody>
          <a:bodyPr rtlCol="0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16718" y="1828800"/>
            <a:ext cx="3293422" cy="4343400"/>
          </a:xfrm>
        </p:spPr>
        <p:txBody>
          <a:bodyPr rtlCol="0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B92272D-5679-4C4C-BBD7-58217153AB63}" type="datetime1">
              <a:rPr lang="en-GB" noProof="0" smtClean="0"/>
              <a:t>14/10/2024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DC1BBB0-96F0-4077-A278-0F3FB5C104D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35703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356B370-0CA2-4321-A342-92F0FB87AD81}" type="datetime1">
              <a:rPr lang="en-GB" smtClean="0"/>
              <a:t>14/10/2024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DC1BBB0-96F0-4077-A278-0F3FB5C104D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666161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9612" y="685800"/>
            <a:ext cx="1787526" cy="5486400"/>
          </a:xfrm>
        </p:spPr>
        <p:txBody>
          <a:bodyPr vert="eaVert" rtlCol="0"/>
          <a:lstStyle/>
          <a:p>
            <a:pPr rtl="0"/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98613" y="685800"/>
            <a:ext cx="7848599" cy="5486400"/>
          </a:xfrm>
        </p:spPr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AE1B0E6-2422-4C68-9FC5-4B0BEA009557}" type="datetime1">
              <a:rPr lang="en-GB" smtClean="0"/>
              <a:t>14/10/2024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DC1BBB0-96F0-4077-A278-0F3FB5C104D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17294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blipFill dpi="0" rotWithShape="1">
          <a:blip r:embed="rId1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93436" y="177800"/>
            <a:ext cx="9782801" cy="123983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93436" y="1600200"/>
            <a:ext cx="9782801" cy="4572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80250" y="6316091"/>
            <a:ext cx="12188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pPr rtl="0"/>
            <a:fld id="{FE602F39-E064-4C09-90F4-CB4349B60FEC}" type="datetime1">
              <a:rPr lang="en-GB" smtClean="0"/>
              <a:t>14/10/2024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5933" y="6316091"/>
            <a:ext cx="39740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cap="all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dirty="0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66796" y="6316091"/>
            <a:ext cx="6094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cap="all" baseline="0">
                <a:solidFill>
                  <a:schemeClr val="tx1"/>
                </a:solidFill>
              </a:defRPr>
            </a:lvl1pPr>
          </a:lstStyle>
          <a:p>
            <a:pPr rtl="0"/>
            <a:fld id="{7DC1BBB0-96F0-4077-A278-0F3FB5C104D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12629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46888" indent="-246888" algn="l" defTabSz="914400" rtl="0" eaLnBrk="1" latinLnBrk="0" hangingPunct="1">
        <a:lnSpc>
          <a:spcPct val="90000"/>
        </a:lnSpc>
        <a:spcBef>
          <a:spcPts val="1400"/>
        </a:spcBef>
        <a:buFont typeface="Euphemia" pitchFamily="34" charset="0"/>
        <a:buChar char="›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12648" indent="-246888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978408" indent="-246888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›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344168" indent="-246888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–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709928" indent="-246888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›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075688" indent="-246888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441448" indent="-246888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›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807208" indent="-246888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172968" indent="-246888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›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3839" userDrawn="1">
          <p15:clr>
            <a:srgbClr val="F26B43"/>
          </p15:clr>
        </p15:guide>
        <p15:guide id="2" pos="1007" userDrawn="1">
          <p15:clr>
            <a:srgbClr val="F26B43"/>
          </p15:clr>
        </p15:guide>
        <p15:guide id="3" pos="719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7828" y="2455462"/>
            <a:ext cx="9793088" cy="3024336"/>
          </a:xfrm>
        </p:spPr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Euphemia" pitchFamily="34" charset="0"/>
              <a:buNone/>
              <a:tabLst/>
              <a:defRPr/>
            </a:pPr>
            <a:r>
              <a:rPr lang="en-GB" sz="4000" dirty="0"/>
              <a:t>I</a:t>
            </a:r>
            <a:r>
              <a:rPr lang="en-gb" sz="4000" dirty="0"/>
              <a:t>nternational Hotel Management</a:t>
            </a:r>
            <a:br>
              <a:rPr lang="en-gb" sz="4000" dirty="0"/>
            </a:br>
            <a:br>
              <a:rPr lang="en-gb" dirty="0"/>
            </a:br>
            <a:r>
              <a:rPr lang="en-gb" sz="2800" dirty="0"/>
              <a:t>Student Name: 		Mohammed Khaled Ahmed</a:t>
            </a:r>
            <a:br>
              <a:rPr lang="en-gb" sz="2800" dirty="0"/>
            </a:br>
            <a:r>
              <a:rPr lang="en-GB" sz="2800" dirty="0"/>
              <a:t>Student Number:	2128054</a:t>
            </a:r>
            <a:br>
              <a:rPr lang="en-GB" sz="2800" dirty="0"/>
            </a:br>
            <a:r>
              <a:rPr lang="en-GB" sz="2800" dirty="0"/>
              <a:t>Lecturer:			Kathryn Flynn</a:t>
            </a:r>
            <a:br>
              <a:rPr lang="en-GB" sz="2800" dirty="0"/>
            </a:b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M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odule: 			International Meetings 						Management for the Hotel 					Industry</a:t>
            </a:r>
            <a:b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</a:b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Module Code: 		BMIH6007</a:t>
            </a:r>
            <a:b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7828" y="4941168"/>
            <a:ext cx="11161240" cy="1116085"/>
          </a:xfrm>
        </p:spPr>
        <p:txBody>
          <a:bodyPr rtlCol="0">
            <a:normAutofit/>
          </a:bodyPr>
          <a:lstStyle/>
          <a:p>
            <a:r>
              <a:rPr lang="en-US" sz="2400" dirty="0"/>
              <a:t>Assignment 1</a:t>
            </a:r>
          </a:p>
          <a:p>
            <a:r>
              <a:rPr lang="en-US" sz="2400" dirty="0"/>
              <a:t>Feasibility Plan for an International Meeting Presentation</a:t>
            </a:r>
          </a:p>
        </p:txBody>
      </p:sp>
    </p:spTree>
    <p:extLst>
      <p:ext uri="{BB962C8B-B14F-4D97-AF65-F5344CB8AC3E}">
        <p14:creationId xmlns:p14="http://schemas.microsoft.com/office/powerpoint/2010/main" val="49199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593436" y="476672"/>
            <a:ext cx="9782801" cy="940965"/>
          </a:xfrm>
        </p:spPr>
        <p:txBody>
          <a:bodyPr rtlCol="0"/>
          <a:lstStyle/>
          <a:p>
            <a:pPr rt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VENT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593436" y="1600200"/>
            <a:ext cx="9782801" cy="4572000"/>
          </a:xfrm>
        </p:spPr>
        <p:txBody>
          <a:bodyPr rtlCol="0"/>
          <a:lstStyle/>
          <a:p>
            <a:pPr marL="0" lvl="0" indent="0" algn="ctr" rtl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Winter Food &amp; Family (MICE)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lvl="1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C415DD0-A358-8857-CEFE-313C6BDE4F6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2203975"/>
              </p:ext>
            </p:extLst>
          </p:nvPr>
        </p:nvGraphicFramePr>
        <p:xfrm>
          <a:off x="3244476" y="2204864"/>
          <a:ext cx="6480720" cy="42597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61498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DF9C2-1B79-A825-BF47-D8721B55D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Feasibility Plan</a:t>
            </a:r>
          </a:p>
        </p:txBody>
      </p:sp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FA78CD42-F241-8775-9DEA-984D172B08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8967884"/>
              </p:ext>
            </p:extLst>
          </p:nvPr>
        </p:nvGraphicFramePr>
        <p:xfrm>
          <a:off x="1593850" y="1600200"/>
          <a:ext cx="9782175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5463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dirty="0"/>
              <a:t>Venue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6636068" y="1143000"/>
            <a:ext cx="4814586" cy="4572000"/>
          </a:xfrm>
        </p:spPr>
        <p:txBody>
          <a:bodyPr rtlCol="0">
            <a:normAutofit/>
          </a:bodyPr>
          <a:lstStyle/>
          <a:p>
            <a:pPr rt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London, Wood Green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Train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underground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679FA3-2BE2-E9AB-7714-79E81C927C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9086" y="1450389"/>
            <a:ext cx="5560034" cy="242641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FB7141F-AE80-A8E7-FEBA-064C2087D9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1663" y="3784476"/>
            <a:ext cx="4600041" cy="3073524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92AFD1E-3A85-1C63-59B4-C2F2C7A3B8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77112" y="4407125"/>
            <a:ext cx="4814586" cy="678059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Sat 21</a:t>
            </a:r>
            <a:r>
              <a:rPr lang="en-GB" sz="2400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Dec &amp; Sun 22</a:t>
            </a:r>
            <a:r>
              <a:rPr lang="en-GB" sz="24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Dec 2024</a:t>
            </a:r>
          </a:p>
        </p:txBody>
      </p:sp>
    </p:spTree>
    <p:extLst>
      <p:ext uri="{BB962C8B-B14F-4D97-AF65-F5344CB8AC3E}">
        <p14:creationId xmlns:p14="http://schemas.microsoft.com/office/powerpoint/2010/main" val="1893254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3A267-FBB2-70F6-E781-66AAF6B27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Strategic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2839A-289A-631F-56C9-2EB881911A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Event marketing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process of planning, organising and hosting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2024 </a:t>
            </a:r>
            <a:r>
              <a:rPr lang="en-GB" dirty="0" err="1"/>
              <a:t>amex</a:t>
            </a:r>
            <a:r>
              <a:rPr lang="en-GB" dirty="0"/>
              <a:t> GBT Global Meetings and Events  	Forecast – 14% counts to their budget</a:t>
            </a:r>
          </a:p>
          <a:p>
            <a:pPr marL="731520" lvl="2" indent="0">
              <a:spcBef>
                <a:spcPts val="1400"/>
              </a:spcBef>
              <a:buNone/>
              <a:defRPr/>
            </a:pP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srgbClr val="373545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1063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B81D5-6104-BDB5-866C-538DC6DEA3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B1BFD-A8F4-5C9E-FBC9-E6AE2A37EE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Christmas Event – 74% popular</a:t>
            </a:r>
          </a:p>
          <a:p>
            <a:r>
              <a:rPr lang="en-GB" sz="2000" dirty="0"/>
              <a:t>Hospitality Trends –</a:t>
            </a:r>
          </a:p>
          <a:p>
            <a:pPr lvl="1"/>
            <a:r>
              <a:rPr lang="en-GB" sz="1800" dirty="0"/>
              <a:t>Personalised experiences</a:t>
            </a:r>
          </a:p>
          <a:p>
            <a:pPr lvl="1"/>
            <a:r>
              <a:rPr lang="en-GB" sz="1800" dirty="0" err="1"/>
              <a:t>Sustainabiltiy</a:t>
            </a:r>
            <a:endParaRPr lang="en-GB" sz="1800" dirty="0"/>
          </a:p>
          <a:p>
            <a:pPr lvl="1"/>
            <a:r>
              <a:rPr lang="en-GB" sz="1800" dirty="0"/>
              <a:t>Hyper-local experiences</a:t>
            </a:r>
          </a:p>
          <a:p>
            <a:pPr lvl="1"/>
            <a:r>
              <a:rPr lang="en-GB" sz="1800" dirty="0"/>
              <a:t>Technology</a:t>
            </a:r>
          </a:p>
          <a:p>
            <a:pPr lvl="1"/>
            <a:r>
              <a:rPr lang="en-GB" sz="1800" dirty="0"/>
              <a:t>Wellbeing</a:t>
            </a:r>
          </a:p>
          <a:p>
            <a:r>
              <a:rPr lang="en-GB" sz="2000" dirty="0">
                <a:solidFill>
                  <a:srgbClr val="373545"/>
                </a:solidFill>
                <a:latin typeface="Century Gothic" panose="020B0502020202020204"/>
              </a:rPr>
              <a:t>Target Audience – for all age groups, a variety of consumers</a:t>
            </a:r>
          </a:p>
          <a:p>
            <a:pPr lvl="1"/>
            <a:r>
              <a:rPr lang="en-GB" sz="1600" dirty="0">
                <a:solidFill>
                  <a:srgbClr val="373545"/>
                </a:solidFill>
                <a:latin typeface="Century Gothic" panose="020B0502020202020204"/>
              </a:rPr>
              <a:t>Attendees</a:t>
            </a:r>
          </a:p>
          <a:p>
            <a:pPr lvl="1"/>
            <a:r>
              <a:rPr lang="en-GB" sz="1600" dirty="0">
                <a:solidFill>
                  <a:srgbClr val="373545"/>
                </a:solidFill>
                <a:latin typeface="Century Gothic" panose="020B0502020202020204"/>
              </a:rPr>
              <a:t>Competition</a:t>
            </a:r>
          </a:p>
          <a:p>
            <a:pPr lvl="1"/>
            <a:r>
              <a:rPr lang="en-GB" sz="1600" dirty="0">
                <a:solidFill>
                  <a:srgbClr val="373545"/>
                </a:solidFill>
                <a:latin typeface="Century Gothic" panose="020B0502020202020204"/>
              </a:rPr>
              <a:t>Colleagues in the event industry</a:t>
            </a:r>
          </a:p>
          <a:p>
            <a:pPr lvl="1"/>
            <a:r>
              <a:rPr lang="en-GB" sz="1600" dirty="0">
                <a:solidFill>
                  <a:srgbClr val="373545"/>
                </a:solidFill>
                <a:latin typeface="Century Gothic" panose="020B0502020202020204"/>
              </a:rPr>
              <a:t>Survey</a:t>
            </a:r>
          </a:p>
          <a:p>
            <a:pPr lvl="1"/>
            <a:endParaRPr lang="en-GB" sz="1600" dirty="0">
              <a:solidFill>
                <a:srgbClr val="373545"/>
              </a:solidFill>
              <a:latin typeface="Century Gothic" panose="020B0502020202020204"/>
            </a:endParaRPr>
          </a:p>
          <a:p>
            <a:pPr lvl="1"/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373545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lvl="1"/>
            <a:endParaRPr lang="en-GB" sz="16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29237FB-DF3B-CE6E-AD14-B8869F6E601C}"/>
              </a:ext>
            </a:extLst>
          </p:cNvPr>
          <p:cNvSpPr/>
          <p:nvPr/>
        </p:nvSpPr>
        <p:spPr>
          <a:xfrm>
            <a:off x="8676402" y="1600200"/>
            <a:ext cx="245857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lvl="1" algn="ctr"/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7P’s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39518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8F49B-2590-2C09-1108-041CAAA02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Event Generators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B2EED-9789-4CF4-C3B3-A4F2851203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73932" y="1600200"/>
            <a:ext cx="4634090" cy="4572000"/>
          </a:xfrm>
        </p:spPr>
        <p:txBody>
          <a:bodyPr/>
          <a:lstStyle/>
          <a:p>
            <a:r>
              <a:rPr lang="en-GB" dirty="0">
                <a:solidFill>
                  <a:srgbClr val="373545"/>
                </a:solidFill>
              </a:rPr>
              <a:t>The Private Sector</a:t>
            </a:r>
          </a:p>
          <a:p>
            <a:r>
              <a:rPr lang="en-GB" dirty="0">
                <a:solidFill>
                  <a:srgbClr val="373545"/>
                </a:solidFill>
              </a:rPr>
              <a:t>Sponsorship</a:t>
            </a:r>
          </a:p>
          <a:p>
            <a:r>
              <a:rPr lang="en-GB" dirty="0"/>
              <a:t>Companies </a:t>
            </a:r>
          </a:p>
          <a:p>
            <a:pPr lvl="1"/>
            <a:r>
              <a:rPr lang="en-GB" dirty="0"/>
              <a:t>Restaurants</a:t>
            </a:r>
          </a:p>
          <a:p>
            <a:pPr lvl="1"/>
            <a:r>
              <a:rPr lang="en-GB" dirty="0"/>
              <a:t>Pubs</a:t>
            </a:r>
          </a:p>
          <a:p>
            <a:pPr lvl="1"/>
            <a:r>
              <a:rPr lang="en-GB" dirty="0"/>
              <a:t>Takeaways</a:t>
            </a:r>
          </a:p>
          <a:p>
            <a:pPr lvl="1"/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srgbClr val="373545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365760" lvl="1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F89416-91C3-12AD-DA1D-7FDD6DE5DF4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Benefits</a:t>
            </a:r>
          </a:p>
          <a:p>
            <a:pPr lvl="1"/>
            <a:r>
              <a:rPr lang="en-GB" dirty="0"/>
              <a:t>Builds relationship</a:t>
            </a:r>
          </a:p>
          <a:p>
            <a:pPr lvl="1"/>
            <a:r>
              <a:rPr lang="en-GB" dirty="0"/>
              <a:t>Brand Reputation</a:t>
            </a:r>
          </a:p>
          <a:p>
            <a:pPr lvl="1"/>
            <a:r>
              <a:rPr lang="en-GB" dirty="0"/>
              <a:t>Sales</a:t>
            </a:r>
          </a:p>
          <a:p>
            <a:pPr lvl="1"/>
            <a:r>
              <a:rPr lang="en-GB" dirty="0"/>
              <a:t>Employee Morale</a:t>
            </a:r>
          </a:p>
          <a:p>
            <a:pPr lvl="1"/>
            <a:r>
              <a:rPr lang="en-GB" dirty="0"/>
              <a:t>Opportunities</a:t>
            </a:r>
          </a:p>
          <a:p>
            <a:pPr lvl="1"/>
            <a:r>
              <a:rPr lang="en-GB" dirty="0"/>
              <a:t>Client Retention</a:t>
            </a:r>
          </a:p>
          <a:p>
            <a:pPr lvl="1"/>
            <a:r>
              <a:rPr lang="en-GB" dirty="0"/>
              <a:t>Competitive Edge</a:t>
            </a:r>
          </a:p>
          <a:p>
            <a:pPr lvl="1"/>
            <a:r>
              <a:rPr lang="en-GB" dirty="0"/>
              <a:t>Market Insights</a:t>
            </a:r>
          </a:p>
          <a:p>
            <a:pPr lvl="1"/>
            <a:r>
              <a:rPr lang="en-GB" dirty="0"/>
              <a:t>Loyalty</a:t>
            </a:r>
          </a:p>
          <a:p>
            <a:pPr lvl="1"/>
            <a:r>
              <a:rPr lang="en-GB" dirty="0"/>
              <a:t>Improved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979718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Resources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75C8EA-506D-A753-6C1D-427EE8CDE5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Own staff of the companies</a:t>
            </a:r>
          </a:p>
          <a:p>
            <a:r>
              <a:rPr lang="en-GB" dirty="0"/>
              <a:t>Volunteers of health and safety regulations</a:t>
            </a:r>
          </a:p>
          <a:p>
            <a:r>
              <a:rPr lang="en-GB" dirty="0"/>
              <a:t>Paramedics, Security </a:t>
            </a:r>
          </a:p>
          <a:p>
            <a:r>
              <a:rPr lang="en-GB" dirty="0"/>
              <a:t>Architects</a:t>
            </a:r>
          </a:p>
        </p:txBody>
      </p:sp>
    </p:spTree>
    <p:extLst>
      <p:ext uri="{BB962C8B-B14F-4D97-AF65-F5344CB8AC3E}">
        <p14:creationId xmlns:p14="http://schemas.microsoft.com/office/powerpoint/2010/main" val="2479493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93436" y="177800"/>
            <a:ext cx="10045592" cy="1239837"/>
          </a:xfrm>
        </p:spPr>
        <p:txBody>
          <a:bodyPr rtlCol="0"/>
          <a:lstStyle/>
          <a:p>
            <a:pPr rtl="0"/>
            <a:r>
              <a:rPr lang="en-US" dirty="0"/>
              <a:t>Cost 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1593436" y="1600200"/>
            <a:ext cx="4814586" cy="2476872"/>
          </a:xfrm>
        </p:spPr>
        <p:txBody>
          <a:bodyPr rtlCol="0">
            <a:normAutofit/>
          </a:bodyPr>
          <a:lstStyle/>
          <a:p>
            <a:pPr rtl="0"/>
            <a:r>
              <a:rPr lang="en-GB" sz="1400" dirty="0"/>
              <a:t>B</a:t>
            </a:r>
            <a:r>
              <a:rPr lang="en-gb" sz="1400" dirty="0"/>
              <a:t>udgeting</a:t>
            </a:r>
          </a:p>
          <a:p>
            <a:pPr lvl="1"/>
            <a:r>
              <a:rPr lang="en-GB" sz="1400" dirty="0"/>
              <a:t>Stakeholders</a:t>
            </a:r>
          </a:p>
          <a:p>
            <a:pPr lvl="1"/>
            <a:r>
              <a:rPr lang="en-GB" sz="1400" dirty="0"/>
              <a:t>Great returns for investment</a:t>
            </a:r>
          </a:p>
          <a:p>
            <a:pPr lvl="1"/>
            <a:r>
              <a:rPr lang="en-GB" sz="1400" dirty="0"/>
              <a:t>Overall success</a:t>
            </a:r>
            <a:endParaRPr lang="en-gb" sz="1400" dirty="0"/>
          </a:p>
          <a:p>
            <a:pPr rtl="0"/>
            <a:r>
              <a:rPr lang="en-GB" sz="1400" dirty="0"/>
              <a:t>C</a:t>
            </a:r>
            <a:r>
              <a:rPr lang="en-gb" sz="1400" dirty="0"/>
              <a:t>ost to consider</a:t>
            </a:r>
          </a:p>
          <a:p>
            <a:pPr lvl="1"/>
            <a:r>
              <a:rPr lang="en-GB" sz="1400" dirty="0"/>
              <a:t>Venue, food, labour, security, entertainment</a:t>
            </a:r>
          </a:p>
          <a:p>
            <a:pPr lvl="1"/>
            <a:r>
              <a:rPr lang="en-GB" sz="1400" dirty="0"/>
              <a:t>Marketing &amp; promotion</a:t>
            </a:r>
          </a:p>
          <a:p>
            <a:pPr lvl="1"/>
            <a:r>
              <a:rPr lang="en-GB" sz="1400" dirty="0"/>
              <a:t>E</a:t>
            </a:r>
            <a:r>
              <a:rPr lang="en-gb" sz="1400" dirty="0"/>
              <a:t>vent registration website, email marketing</a:t>
            </a:r>
          </a:p>
          <a:p>
            <a:pPr rtl="0"/>
            <a:endParaRPr lang="en-US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6F8EBA7-7FA4-981C-76B2-D1E93749DF7B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52205338"/>
              </p:ext>
            </p:extLst>
          </p:nvPr>
        </p:nvGraphicFramePr>
        <p:xfrm>
          <a:off x="6814492" y="635159"/>
          <a:ext cx="4616326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9033">
                  <a:extLst>
                    <a:ext uri="{9D8B030D-6E8A-4147-A177-3AD203B41FA5}">
                      <a16:colId xmlns:a16="http://schemas.microsoft.com/office/drawing/2014/main" val="2589517829"/>
                    </a:ext>
                  </a:extLst>
                </a:gridCol>
                <a:gridCol w="2407293">
                  <a:extLst>
                    <a:ext uri="{9D8B030D-6E8A-4147-A177-3AD203B41FA5}">
                      <a16:colId xmlns:a16="http://schemas.microsoft.com/office/drawing/2014/main" val="3294359778"/>
                    </a:ext>
                  </a:extLst>
                </a:gridCol>
              </a:tblGrid>
              <a:tr h="257492">
                <a:tc>
                  <a:txBody>
                    <a:bodyPr/>
                    <a:lstStyle/>
                    <a:p>
                      <a:r>
                        <a:rPr lang="en-GB" sz="1200" dirty="0"/>
                        <a:t>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This Year (£)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5558739"/>
                  </a:ext>
                </a:extLst>
              </a:tr>
              <a:tr h="429154">
                <a:tc>
                  <a:txBody>
                    <a:bodyPr/>
                    <a:lstStyle/>
                    <a:p>
                      <a:r>
                        <a:rPr lang="en-GB" sz="1200" dirty="0"/>
                        <a:t>Tickets (Alice in Wonderland)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81,600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89907"/>
                  </a:ext>
                </a:extLst>
              </a:tr>
              <a:tr h="257492">
                <a:tc>
                  <a:txBody>
                    <a:bodyPr/>
                    <a:lstStyle/>
                    <a:p>
                      <a:r>
                        <a:rPr lang="en-GB" sz="1200" dirty="0"/>
                        <a:t>Sponsorship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8,000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928154"/>
                  </a:ext>
                </a:extLst>
              </a:tr>
              <a:tr h="257492">
                <a:tc>
                  <a:txBody>
                    <a:bodyPr/>
                    <a:lstStyle/>
                    <a:p>
                      <a:r>
                        <a:rPr lang="en-GB" sz="1200" dirty="0"/>
                        <a:t>Merchandising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640850"/>
                  </a:ext>
                </a:extLst>
              </a:tr>
              <a:tr h="257492">
                <a:tc>
                  <a:txBody>
                    <a:bodyPr/>
                    <a:lstStyle/>
                    <a:p>
                      <a:r>
                        <a:rPr lang="en-GB" sz="1200" dirty="0"/>
                        <a:t>Ice rink tickets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6133773"/>
                  </a:ext>
                </a:extLst>
              </a:tr>
              <a:tr h="257492">
                <a:tc>
                  <a:txBody>
                    <a:bodyPr/>
                    <a:lstStyle/>
                    <a:p>
                      <a:r>
                        <a:rPr lang="en-GB" sz="1200" b="0" dirty="0"/>
                        <a:t>Income from Catering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0" dirty="0"/>
                        <a:t>30,000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8073910"/>
                  </a:ext>
                </a:extLst>
              </a:tr>
              <a:tr h="42915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dirty="0"/>
                        <a:t>Total income</a:t>
                      </a:r>
                    </a:p>
                    <a:p>
                      <a:endParaRPr lang="en-GB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140,600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249613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9997F7B0-77FB-889B-DD01-DF270E4B75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8205670"/>
              </p:ext>
            </p:extLst>
          </p:nvPr>
        </p:nvGraphicFramePr>
        <p:xfrm>
          <a:off x="6814492" y="2838636"/>
          <a:ext cx="4616326" cy="272898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8163">
                  <a:extLst>
                    <a:ext uri="{9D8B030D-6E8A-4147-A177-3AD203B41FA5}">
                      <a16:colId xmlns:a16="http://schemas.microsoft.com/office/drawing/2014/main" val="1975261653"/>
                    </a:ext>
                  </a:extLst>
                </a:gridCol>
                <a:gridCol w="2308163">
                  <a:extLst>
                    <a:ext uri="{9D8B030D-6E8A-4147-A177-3AD203B41FA5}">
                      <a16:colId xmlns:a16="http://schemas.microsoft.com/office/drawing/2014/main" val="1559150052"/>
                    </a:ext>
                  </a:extLst>
                </a:gridCol>
              </a:tblGrid>
              <a:tr h="357565">
                <a:tc>
                  <a:txBody>
                    <a:bodyPr/>
                    <a:lstStyle/>
                    <a:p>
                      <a:r>
                        <a:rPr lang="en-GB" sz="1200" dirty="0"/>
                        <a:t>EXPENDITURE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9914727"/>
                  </a:ext>
                </a:extLst>
              </a:tr>
              <a:tr h="360848">
                <a:tc>
                  <a:txBody>
                    <a:bodyPr/>
                    <a:lstStyle/>
                    <a:p>
                      <a:r>
                        <a:rPr lang="en-GB" sz="1200" dirty="0"/>
                        <a:t>Venue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76,000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9979458"/>
                  </a:ext>
                </a:extLst>
              </a:tr>
              <a:tr h="287224">
                <a:tc>
                  <a:txBody>
                    <a:bodyPr/>
                    <a:lstStyle/>
                    <a:p>
                      <a:r>
                        <a:rPr lang="en-GB" sz="1200" dirty="0"/>
                        <a:t>Marketing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4,000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8366672"/>
                  </a:ext>
                </a:extLst>
              </a:tr>
              <a:tr h="287224">
                <a:tc>
                  <a:txBody>
                    <a:bodyPr/>
                    <a:lstStyle/>
                    <a:p>
                      <a:r>
                        <a:rPr lang="en-GB" sz="1200" dirty="0"/>
                        <a:t>Decor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5447128"/>
                  </a:ext>
                </a:extLst>
              </a:tr>
              <a:tr h="287224">
                <a:tc>
                  <a:txBody>
                    <a:bodyPr/>
                    <a:lstStyle/>
                    <a:p>
                      <a:r>
                        <a:rPr lang="en-GB" sz="1200" dirty="0"/>
                        <a:t>Entertainment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6440889"/>
                  </a:ext>
                </a:extLst>
              </a:tr>
              <a:tr h="287224">
                <a:tc>
                  <a:txBody>
                    <a:bodyPr/>
                    <a:lstStyle/>
                    <a:p>
                      <a:r>
                        <a:rPr lang="en-GB" sz="1200" dirty="0"/>
                        <a:t>Security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2640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0478507"/>
                  </a:ext>
                </a:extLst>
              </a:tr>
              <a:tr h="287224">
                <a:tc>
                  <a:txBody>
                    <a:bodyPr/>
                    <a:lstStyle/>
                    <a:p>
                      <a:r>
                        <a:rPr lang="en-GB" sz="1200" dirty="0"/>
                        <a:t>Paramedics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576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4100918"/>
                  </a:ext>
                </a:extLst>
              </a:tr>
              <a:tr h="287224">
                <a:tc>
                  <a:txBody>
                    <a:bodyPr/>
                    <a:lstStyle/>
                    <a:p>
                      <a:r>
                        <a:rPr lang="en-GB" sz="1200" b="1" dirty="0"/>
                        <a:t>Total expenditure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106,216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8090334"/>
                  </a:ext>
                </a:extLst>
              </a:tr>
              <a:tr h="287224">
                <a:tc>
                  <a:txBody>
                    <a:bodyPr/>
                    <a:lstStyle/>
                    <a:p>
                      <a:r>
                        <a:rPr lang="en-GB" sz="1200" b="1" dirty="0"/>
                        <a:t>PROFIT/LOSS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34,384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68298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3853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1A42778F-B8B3-7EFE-A15C-5760A3F3003F}"/>
              </a:ext>
            </a:extLst>
          </p:cNvPr>
          <p:cNvSpPr txBox="1"/>
          <p:nvPr/>
        </p:nvSpPr>
        <p:spPr>
          <a:xfrm>
            <a:off x="106710" y="692696"/>
            <a:ext cx="11975404" cy="5924058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 list</a:t>
            </a:r>
            <a:endParaRPr lang="en-GB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Alexandra Palace (2019a). 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to Get Here &gt; Alexandra Palace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Alexandra Palace. Available at: https://www.alexandrapalace.com/visitor-information/get-here/.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Alexandra Palace (2019b). 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to Get Here &gt; Alexandra Palace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Alexandra Palace. Available at: https://www.alexandrapalace.com/visitor-information/get-here/.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Alexandra Palace (2023). 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YOUR JOURNEY STARTS HERE…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https://www.alexandrapalace.com/wp-content/uploads/2023/12/Events-Brochure.pdf.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Allen, A. (2020). 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7Ps of The Marketing Mix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Oxford College of Marketing. Available at: https://blog.oxfordcollegeofmarketing.com/2020/10/08/understanding-the-7ps-of-the-marketing-mix/.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Cal, O. (2024). 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Event Marketing: The Definitive Guide for 2024 | Cvent Blog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www.cvent.com. Available at: https://www.cvent.com/uk/blog/events/event-marketing-guide#step1.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Haddix, J. (2023). 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Event Budgeting Guide - Benefits &amp; Importance | Cvent Blog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www.cvent.com. Available at: https://www.cvent.com/en/blog/events/event-budgeting-guide.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Hahn, J. (2021). 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MICE? Guide to Meetings, Incentives, Conferences, and Exhibitions | Cvent Blog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www.cvent.com. Available at: https://www.cvent.com/uk/blog/hospitality/what-is-mice.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Ideboen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 (2017). 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to Plan a Conference Budget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</a:t>
            </a:r>
            <a:r>
              <a:rPr lang="en-GB" sz="1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Pocketsense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https://pocketsense.com/plan-conference-budget-6107859.html [Accessed 15 Oct. 2024].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Karamu Ltd (2024). 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Alexandra Palace - The Ultimate Iconic Venue - Book on </a:t>
            </a:r>
            <a:r>
              <a:rPr lang="en-GB" sz="1000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Togather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Formerly Feast It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</a:t>
            </a:r>
            <a:r>
              <a:rPr lang="en-GB" sz="1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Togather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https://togather.com/suppliers/alexandra-palace.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MCR Systems (2024). 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 Key Hospitality Trends Set to Shape 2024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www.mcr-systems.co.uk. Available at: https://www.mcr-systems.co.uk/post/top-7-hospitality-trends-for-2024.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Nielsen, F. (2019). 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 Best Ways to Identify the Target Audience for an Event - </a:t>
            </a:r>
            <a:r>
              <a:rPr lang="en-GB" sz="1000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Billetto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Blog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</a:t>
            </a:r>
            <a:r>
              <a:rPr lang="en-GB" sz="1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Billetto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Blog. Available at: https://billetto.co.uk/blog/target [Accessed 12 Oct. 2024].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Paydata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(2021). 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Difference between the Public and Private Sector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</a:t>
            </a:r>
            <a:r>
              <a:rPr lang="en-GB" sz="1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Paydata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https://www.paydata.co.uk/hr-hub/blogs/what-is-the-difference-between-the-public-and-private-sector/.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Project Management Videos (2018). 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to Plan an Event - Project Management Training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YouTube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https://www.youtube.com/watch?v=I-XjdcpfXoI.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Ralph, O. (2018). 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12 reasons why London’s Hyde Park Winter Wonderland works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</a:t>
            </a:r>
            <a:r>
              <a:rPr lang="en-GB" sz="1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Blooloop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https://blooloop.com/theme-park/in-depth/hyde-park-winter-wonderland-12-reasons/.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Scarlett Entertainment &amp; Management LTD (2021). 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Alice in Winter Wonderland - Book Family Friendly Show | UK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Scarlett Entertainment. Available at: https://scarlettentertainment.com/gb/acts/alice-in-winter-wonderland [Accessed 15 Oct. 2024].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Unitedtheme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(2022). 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Alexandra Palace (London) - Sports Tourist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Sports Tourist. Available at: https://mysportstourist.com/venue-guides/world-sports-arenas/england-sports-arenas/alexandra-palace-london [Accessed 14 Oct. 2024].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Veo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Events (2024). 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 The 10 Benefits Of Corporate Hospitality Event | </a:t>
            </a:r>
            <a:r>
              <a:rPr lang="en-GB" sz="1000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Veo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Events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</a:t>
            </a:r>
            <a:r>
              <a:rPr lang="en-GB" sz="1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Veo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Events. Available at: https://veoevents.co.uk/blog/what-is-corporate-hospitality/ [Accessed 14 Oct. 2024].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Visual </a:t>
            </a:r>
            <a:r>
              <a:rPr lang="en-GB" sz="1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Artitects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(2024). 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Christmas Parent - Visual Architects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Visual Architects. Available at: https://visual-architects.com/christmas-design/ [Accessed 12 Oct. 2024].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Windham, M. (2024). 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7 Benefits of Events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Occasions Inc. Available at: https://www.occasionsinc.com/post/the-7-benefits-of-events.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YouGov PLC (2024). 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most popular events in the UK | Entertainment | YouGov Ratings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yougov.co.uk. Available at: https://yougov.co.uk/ratings/entertainment/popularity/events/all.</a:t>
            </a:r>
          </a:p>
        </p:txBody>
      </p:sp>
    </p:spTree>
    <p:extLst>
      <p:ext uri="{BB962C8B-B14F-4D97-AF65-F5344CB8AC3E}">
        <p14:creationId xmlns:p14="http://schemas.microsoft.com/office/powerpoint/2010/main" val="1881218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Snowflakes design templat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2159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28575" h="4127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dk1"/>
        </a:lnRef>
        <a:fillRef idx="0">
          <a:schemeClr val="dk1"/>
        </a:fillRef>
        <a:effectRef idx="0">
          <a:schemeClr val="dk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Office_13565654_TF03460579" id="{2F3A0B45-068C-4993-A58C-0CCDA5EC0892}" vid="{CC22983D-B120-4817-927F-4270B03A71A0}"/>
    </a:ext>
  </a:extLst>
</a:theme>
</file>

<file path=ppt/theme/theme2.xml><?xml version="1.0" encoding="utf-8"?>
<a:theme xmlns:a="http://schemas.openxmlformats.org/drawingml/2006/main" name="Office Them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2159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28575" h="4127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2159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28575" h="4127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E783485-1103-4BBC-98A1-D39A248154C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915ED37-D514-41C3-9B3C-B262145D17B7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40262f94-9f35-4ac3-9a90-690165a166b7"/>
    <ds:schemaRef ds:uri="a4f35948-e619-41b3-aa29-22878b09cfd2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8853CD7-B1C6-4FDD-B6D0-92A83B857D3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Snowflakes design slides</Template>
  <TotalTime>5819</TotalTime>
  <Words>1116</Words>
  <Application>Microsoft Office PowerPoint</Application>
  <PresentationFormat>Custom</PresentationFormat>
  <Paragraphs>136</Paragraphs>
  <Slides>10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Century Gothic</vt:lpstr>
      <vt:lpstr>Euphemia</vt:lpstr>
      <vt:lpstr>Snowflakes design template</vt:lpstr>
      <vt:lpstr>International Hotel Management  Student Name:   Mohammed Khaled Ahmed Student Number: 2128054 Lecturer:   Kathryn Flynn Module:    International Meetings       Management for the Hotel      Industry Module Code:   BMIH6007 </vt:lpstr>
      <vt:lpstr>EVENT</vt:lpstr>
      <vt:lpstr>Feasibility Plan</vt:lpstr>
      <vt:lpstr>Venue</vt:lpstr>
      <vt:lpstr>Strategic Management</vt:lpstr>
      <vt:lpstr>Market Factors</vt:lpstr>
      <vt:lpstr>Event Generators</vt:lpstr>
      <vt:lpstr>Resources</vt:lpstr>
      <vt:lpstr>Cost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Hotel Management  Student Name:   Mohammed Khaled Ahmed Student Number: 2128054 Lecturer:   Kathryn Flynn Module:    International Meetings Management for     the Hotel Industry Module Code:   BMIH6007 </dc:title>
  <dc:creator>Mohammed Ahmed</dc:creator>
  <cp:lastModifiedBy>Mohammed Ahmed</cp:lastModifiedBy>
  <cp:revision>4</cp:revision>
  <dcterms:created xsi:type="dcterms:W3CDTF">2024-10-11T07:38:08Z</dcterms:created>
  <dcterms:modified xsi:type="dcterms:W3CDTF">2024-10-15T09:11:11Z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74067300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