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21383625" cy="30275213"/>
  <p:notesSz cx="7102475" cy="93884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30" d="100"/>
          <a:sy n="30" d="100"/>
        </p:scale>
        <p:origin x="1834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383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190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>
                    <a:tint val="82000"/>
                  </a:schemeClr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82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82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596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890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65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43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659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725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132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396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114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78AA52-D446-4251-8C3E-CE1CBAB9736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71D0D1-E3E4-4373-BFC1-0C5DA5BB1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623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F9D75809-9A93-0E74-3FF9-4E842BD4ED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21383625" cy="3027521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41B7AE3-EDF9-2411-E6D8-B9EBF1E03091}"/>
              </a:ext>
            </a:extLst>
          </p:cNvPr>
          <p:cNvSpPr txBox="1"/>
          <p:nvPr/>
        </p:nvSpPr>
        <p:spPr>
          <a:xfrm>
            <a:off x="495300" y="5410200"/>
            <a:ext cx="701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 think that this can be done through demanding more power.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763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solidFill>
            <a:schemeClr val="tx1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244</TotalTime>
  <Words>12</Words>
  <Application>Microsoft Office PowerPoint</Application>
  <PresentationFormat>Custom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Llywelyn James (2217776)</dc:creator>
  <cp:lastModifiedBy>Llywelyn James (2217776)</cp:lastModifiedBy>
  <cp:revision>4</cp:revision>
  <cp:lastPrinted>2026-04-30T11:17:56Z</cp:lastPrinted>
  <dcterms:created xsi:type="dcterms:W3CDTF">2026-04-30T09:37:13Z</dcterms:created>
  <dcterms:modified xsi:type="dcterms:W3CDTF">2026-05-12T12:46:34Z</dcterms:modified>
</cp:coreProperties>
</file>