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 id="2147483672" r:id="rId2"/>
  </p:sldMasterIdLst>
  <p:notesMasterIdLst>
    <p:notesMasterId r:id="rId21"/>
  </p:notesMasterIdLst>
  <p:sldIdLst>
    <p:sldId id="409" r:id="rId3"/>
    <p:sldId id="2273" r:id="rId4"/>
    <p:sldId id="2274" r:id="rId5"/>
    <p:sldId id="2276" r:id="rId6"/>
    <p:sldId id="2277" r:id="rId7"/>
    <p:sldId id="2278" r:id="rId8"/>
    <p:sldId id="2683" r:id="rId9"/>
    <p:sldId id="2530" r:id="rId10"/>
    <p:sldId id="2281" r:id="rId11"/>
    <p:sldId id="2283" r:id="rId12"/>
    <p:sldId id="2284" r:id="rId13"/>
    <p:sldId id="2285" r:id="rId14"/>
    <p:sldId id="2286" r:id="rId15"/>
    <p:sldId id="2287" r:id="rId16"/>
    <p:sldId id="2288" r:id="rId17"/>
    <p:sldId id="2289" r:id="rId18"/>
    <p:sldId id="2290" r:id="rId19"/>
    <p:sldId id="229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56CE2FE-F209-4773-AD1C-CB4C3E7AF55F}" v="1" dt="2026-04-14T17:53:10.9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7997" autoAdjust="0"/>
    <p:restoredTop sz="94660"/>
  </p:normalViewPr>
  <p:slideViewPr>
    <p:cSldViewPr snapToGrid="0">
      <p:cViewPr varScale="1">
        <p:scale>
          <a:sx n="87" d="100"/>
          <a:sy n="87" d="100"/>
        </p:scale>
        <p:origin x="396" y="300"/>
      </p:cViewPr>
      <p:guideLst/>
    </p:cSldViewPr>
  </p:slideViewPr>
  <p:notesTextViewPr>
    <p:cViewPr>
      <p:scale>
        <a:sx n="1" d="1"/>
        <a:sy n="1" d="1"/>
      </p:scale>
      <p:origin x="0" y="0"/>
    </p:cViewPr>
  </p:notesTextViewPr>
  <p:sorterViewPr>
    <p:cViewPr varScale="1">
      <p:scale>
        <a:sx n="100" d="100"/>
        <a:sy n="100" d="100"/>
      </p:scale>
      <p:origin x="0" y="-261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microsoft.com/office/2016/11/relationships/changesInfo" Target="changesInfos/changesInfo1.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nuga Jayakumar" userId="1646daa7-fe1a-42b7-b8a5-8b35b8f148e5" providerId="ADAL" clId="{38679FB1-575D-4C2E-B9BA-A6BD41B44810}"/>
    <pc:docChg chg="addSld delSld modSld delMainMaster">
      <pc:chgData name="Renuga Jayakumar" userId="1646daa7-fe1a-42b7-b8a5-8b35b8f148e5" providerId="ADAL" clId="{38679FB1-575D-4C2E-B9BA-A6BD41B44810}" dt="2026-04-14T17:53:23.897" v="1" actId="47"/>
      <pc:docMkLst>
        <pc:docMk/>
      </pc:docMkLst>
      <pc:sldChg chg="del">
        <pc:chgData name="Renuga Jayakumar" userId="1646daa7-fe1a-42b7-b8a5-8b35b8f148e5" providerId="ADAL" clId="{38679FB1-575D-4C2E-B9BA-A6BD41B44810}" dt="2026-04-14T17:53:23.897" v="1" actId="47"/>
        <pc:sldMkLst>
          <pc:docMk/>
          <pc:sldMk cId="0" sldId="521"/>
        </pc:sldMkLst>
      </pc:sldChg>
      <pc:sldChg chg="del">
        <pc:chgData name="Renuga Jayakumar" userId="1646daa7-fe1a-42b7-b8a5-8b35b8f148e5" providerId="ADAL" clId="{38679FB1-575D-4C2E-B9BA-A6BD41B44810}" dt="2026-04-14T17:53:23.897" v="1" actId="47"/>
        <pc:sldMkLst>
          <pc:docMk/>
          <pc:sldMk cId="0" sldId="522"/>
        </pc:sldMkLst>
      </pc:sldChg>
      <pc:sldChg chg="del">
        <pc:chgData name="Renuga Jayakumar" userId="1646daa7-fe1a-42b7-b8a5-8b35b8f148e5" providerId="ADAL" clId="{38679FB1-575D-4C2E-B9BA-A6BD41B44810}" dt="2026-04-14T17:53:23.897" v="1" actId="47"/>
        <pc:sldMkLst>
          <pc:docMk/>
          <pc:sldMk cId="0" sldId="523"/>
        </pc:sldMkLst>
      </pc:sldChg>
      <pc:sldChg chg="del">
        <pc:chgData name="Renuga Jayakumar" userId="1646daa7-fe1a-42b7-b8a5-8b35b8f148e5" providerId="ADAL" clId="{38679FB1-575D-4C2E-B9BA-A6BD41B44810}" dt="2026-04-14T17:53:23.897" v="1" actId="47"/>
        <pc:sldMkLst>
          <pc:docMk/>
          <pc:sldMk cId="0" sldId="524"/>
        </pc:sldMkLst>
      </pc:sldChg>
      <pc:sldChg chg="del">
        <pc:chgData name="Renuga Jayakumar" userId="1646daa7-fe1a-42b7-b8a5-8b35b8f148e5" providerId="ADAL" clId="{38679FB1-575D-4C2E-B9BA-A6BD41B44810}" dt="2026-04-14T17:53:23.897" v="1" actId="47"/>
        <pc:sldMkLst>
          <pc:docMk/>
          <pc:sldMk cId="0" sldId="525"/>
        </pc:sldMkLst>
      </pc:sldChg>
      <pc:sldChg chg="del">
        <pc:chgData name="Renuga Jayakumar" userId="1646daa7-fe1a-42b7-b8a5-8b35b8f148e5" providerId="ADAL" clId="{38679FB1-575D-4C2E-B9BA-A6BD41B44810}" dt="2026-04-14T17:53:23.897" v="1" actId="47"/>
        <pc:sldMkLst>
          <pc:docMk/>
          <pc:sldMk cId="0" sldId="526"/>
        </pc:sldMkLst>
      </pc:sldChg>
      <pc:sldChg chg="del">
        <pc:chgData name="Renuga Jayakumar" userId="1646daa7-fe1a-42b7-b8a5-8b35b8f148e5" providerId="ADAL" clId="{38679FB1-575D-4C2E-B9BA-A6BD41B44810}" dt="2026-04-14T17:53:23.897" v="1" actId="47"/>
        <pc:sldMkLst>
          <pc:docMk/>
          <pc:sldMk cId="0" sldId="527"/>
        </pc:sldMkLst>
      </pc:sldChg>
      <pc:sldChg chg="del">
        <pc:chgData name="Renuga Jayakumar" userId="1646daa7-fe1a-42b7-b8a5-8b35b8f148e5" providerId="ADAL" clId="{38679FB1-575D-4C2E-B9BA-A6BD41B44810}" dt="2026-04-14T17:53:23.897" v="1" actId="47"/>
        <pc:sldMkLst>
          <pc:docMk/>
          <pc:sldMk cId="0" sldId="528"/>
        </pc:sldMkLst>
      </pc:sldChg>
      <pc:sldChg chg="del">
        <pc:chgData name="Renuga Jayakumar" userId="1646daa7-fe1a-42b7-b8a5-8b35b8f148e5" providerId="ADAL" clId="{38679FB1-575D-4C2E-B9BA-A6BD41B44810}" dt="2026-04-14T17:53:23.897" v="1" actId="47"/>
        <pc:sldMkLst>
          <pc:docMk/>
          <pc:sldMk cId="0" sldId="529"/>
        </pc:sldMkLst>
      </pc:sldChg>
      <pc:sldChg chg="del">
        <pc:chgData name="Renuga Jayakumar" userId="1646daa7-fe1a-42b7-b8a5-8b35b8f148e5" providerId="ADAL" clId="{38679FB1-575D-4C2E-B9BA-A6BD41B44810}" dt="2026-04-14T17:53:23.897" v="1" actId="47"/>
        <pc:sldMkLst>
          <pc:docMk/>
          <pc:sldMk cId="0" sldId="530"/>
        </pc:sldMkLst>
      </pc:sldChg>
      <pc:sldChg chg="del">
        <pc:chgData name="Renuga Jayakumar" userId="1646daa7-fe1a-42b7-b8a5-8b35b8f148e5" providerId="ADAL" clId="{38679FB1-575D-4C2E-B9BA-A6BD41B44810}" dt="2026-04-14T17:53:23.897" v="1" actId="47"/>
        <pc:sldMkLst>
          <pc:docMk/>
          <pc:sldMk cId="0" sldId="531"/>
        </pc:sldMkLst>
      </pc:sldChg>
      <pc:sldChg chg="del">
        <pc:chgData name="Renuga Jayakumar" userId="1646daa7-fe1a-42b7-b8a5-8b35b8f148e5" providerId="ADAL" clId="{38679FB1-575D-4C2E-B9BA-A6BD41B44810}" dt="2026-04-14T17:53:23.897" v="1" actId="47"/>
        <pc:sldMkLst>
          <pc:docMk/>
          <pc:sldMk cId="0" sldId="532"/>
        </pc:sldMkLst>
      </pc:sldChg>
      <pc:sldChg chg="del">
        <pc:chgData name="Renuga Jayakumar" userId="1646daa7-fe1a-42b7-b8a5-8b35b8f148e5" providerId="ADAL" clId="{38679FB1-575D-4C2E-B9BA-A6BD41B44810}" dt="2026-04-14T17:53:23.897" v="1" actId="47"/>
        <pc:sldMkLst>
          <pc:docMk/>
          <pc:sldMk cId="0" sldId="533"/>
        </pc:sldMkLst>
      </pc:sldChg>
      <pc:sldChg chg="del">
        <pc:chgData name="Renuga Jayakumar" userId="1646daa7-fe1a-42b7-b8a5-8b35b8f148e5" providerId="ADAL" clId="{38679FB1-575D-4C2E-B9BA-A6BD41B44810}" dt="2026-04-14T17:53:23.897" v="1" actId="47"/>
        <pc:sldMkLst>
          <pc:docMk/>
          <pc:sldMk cId="0" sldId="534"/>
        </pc:sldMkLst>
      </pc:sldChg>
      <pc:sldChg chg="del">
        <pc:chgData name="Renuga Jayakumar" userId="1646daa7-fe1a-42b7-b8a5-8b35b8f148e5" providerId="ADAL" clId="{38679FB1-575D-4C2E-B9BA-A6BD41B44810}" dt="2026-04-14T17:53:23.897" v="1" actId="47"/>
        <pc:sldMkLst>
          <pc:docMk/>
          <pc:sldMk cId="0" sldId="535"/>
        </pc:sldMkLst>
      </pc:sldChg>
      <pc:sldChg chg="del">
        <pc:chgData name="Renuga Jayakumar" userId="1646daa7-fe1a-42b7-b8a5-8b35b8f148e5" providerId="ADAL" clId="{38679FB1-575D-4C2E-B9BA-A6BD41B44810}" dt="2026-04-14T17:53:23.897" v="1" actId="47"/>
        <pc:sldMkLst>
          <pc:docMk/>
          <pc:sldMk cId="0" sldId="536"/>
        </pc:sldMkLst>
      </pc:sldChg>
      <pc:sldChg chg="del">
        <pc:chgData name="Renuga Jayakumar" userId="1646daa7-fe1a-42b7-b8a5-8b35b8f148e5" providerId="ADAL" clId="{38679FB1-575D-4C2E-B9BA-A6BD41B44810}" dt="2026-04-14T17:53:23.897" v="1" actId="47"/>
        <pc:sldMkLst>
          <pc:docMk/>
          <pc:sldMk cId="0" sldId="537"/>
        </pc:sldMkLst>
      </pc:sldChg>
      <pc:sldChg chg="add">
        <pc:chgData name="Renuga Jayakumar" userId="1646daa7-fe1a-42b7-b8a5-8b35b8f148e5" providerId="ADAL" clId="{38679FB1-575D-4C2E-B9BA-A6BD41B44810}" dt="2026-04-14T17:53:10.912" v="0"/>
        <pc:sldMkLst>
          <pc:docMk/>
          <pc:sldMk cId="1177622592" sldId="2273"/>
        </pc:sldMkLst>
      </pc:sldChg>
      <pc:sldChg chg="add">
        <pc:chgData name="Renuga Jayakumar" userId="1646daa7-fe1a-42b7-b8a5-8b35b8f148e5" providerId="ADAL" clId="{38679FB1-575D-4C2E-B9BA-A6BD41B44810}" dt="2026-04-14T17:53:10.912" v="0"/>
        <pc:sldMkLst>
          <pc:docMk/>
          <pc:sldMk cId="1428236491" sldId="2274"/>
        </pc:sldMkLst>
      </pc:sldChg>
      <pc:sldChg chg="add">
        <pc:chgData name="Renuga Jayakumar" userId="1646daa7-fe1a-42b7-b8a5-8b35b8f148e5" providerId="ADAL" clId="{38679FB1-575D-4C2E-B9BA-A6BD41B44810}" dt="2026-04-14T17:53:10.912" v="0"/>
        <pc:sldMkLst>
          <pc:docMk/>
          <pc:sldMk cId="4113519040" sldId="2276"/>
        </pc:sldMkLst>
      </pc:sldChg>
      <pc:sldChg chg="add">
        <pc:chgData name="Renuga Jayakumar" userId="1646daa7-fe1a-42b7-b8a5-8b35b8f148e5" providerId="ADAL" clId="{38679FB1-575D-4C2E-B9BA-A6BD41B44810}" dt="2026-04-14T17:53:10.912" v="0"/>
        <pc:sldMkLst>
          <pc:docMk/>
          <pc:sldMk cId="1739204002" sldId="2277"/>
        </pc:sldMkLst>
      </pc:sldChg>
      <pc:sldChg chg="add">
        <pc:chgData name="Renuga Jayakumar" userId="1646daa7-fe1a-42b7-b8a5-8b35b8f148e5" providerId="ADAL" clId="{38679FB1-575D-4C2E-B9BA-A6BD41B44810}" dt="2026-04-14T17:53:10.912" v="0"/>
        <pc:sldMkLst>
          <pc:docMk/>
          <pc:sldMk cId="995305376" sldId="2278"/>
        </pc:sldMkLst>
      </pc:sldChg>
      <pc:sldChg chg="add">
        <pc:chgData name="Renuga Jayakumar" userId="1646daa7-fe1a-42b7-b8a5-8b35b8f148e5" providerId="ADAL" clId="{38679FB1-575D-4C2E-B9BA-A6BD41B44810}" dt="2026-04-14T17:53:10.912" v="0"/>
        <pc:sldMkLst>
          <pc:docMk/>
          <pc:sldMk cId="2219065199" sldId="2281"/>
        </pc:sldMkLst>
      </pc:sldChg>
      <pc:sldChg chg="add">
        <pc:chgData name="Renuga Jayakumar" userId="1646daa7-fe1a-42b7-b8a5-8b35b8f148e5" providerId="ADAL" clId="{38679FB1-575D-4C2E-B9BA-A6BD41B44810}" dt="2026-04-14T17:53:10.912" v="0"/>
        <pc:sldMkLst>
          <pc:docMk/>
          <pc:sldMk cId="1345979935" sldId="2283"/>
        </pc:sldMkLst>
      </pc:sldChg>
      <pc:sldChg chg="add">
        <pc:chgData name="Renuga Jayakumar" userId="1646daa7-fe1a-42b7-b8a5-8b35b8f148e5" providerId="ADAL" clId="{38679FB1-575D-4C2E-B9BA-A6BD41B44810}" dt="2026-04-14T17:53:10.912" v="0"/>
        <pc:sldMkLst>
          <pc:docMk/>
          <pc:sldMk cId="4015884357" sldId="2284"/>
        </pc:sldMkLst>
      </pc:sldChg>
      <pc:sldChg chg="add">
        <pc:chgData name="Renuga Jayakumar" userId="1646daa7-fe1a-42b7-b8a5-8b35b8f148e5" providerId="ADAL" clId="{38679FB1-575D-4C2E-B9BA-A6BD41B44810}" dt="2026-04-14T17:53:10.912" v="0"/>
        <pc:sldMkLst>
          <pc:docMk/>
          <pc:sldMk cId="3855745763" sldId="2285"/>
        </pc:sldMkLst>
      </pc:sldChg>
      <pc:sldChg chg="add">
        <pc:chgData name="Renuga Jayakumar" userId="1646daa7-fe1a-42b7-b8a5-8b35b8f148e5" providerId="ADAL" clId="{38679FB1-575D-4C2E-B9BA-A6BD41B44810}" dt="2026-04-14T17:53:10.912" v="0"/>
        <pc:sldMkLst>
          <pc:docMk/>
          <pc:sldMk cId="4145932943" sldId="2286"/>
        </pc:sldMkLst>
      </pc:sldChg>
      <pc:sldChg chg="add">
        <pc:chgData name="Renuga Jayakumar" userId="1646daa7-fe1a-42b7-b8a5-8b35b8f148e5" providerId="ADAL" clId="{38679FB1-575D-4C2E-B9BA-A6BD41B44810}" dt="2026-04-14T17:53:10.912" v="0"/>
        <pc:sldMkLst>
          <pc:docMk/>
          <pc:sldMk cId="597341046" sldId="2287"/>
        </pc:sldMkLst>
      </pc:sldChg>
      <pc:sldChg chg="add">
        <pc:chgData name="Renuga Jayakumar" userId="1646daa7-fe1a-42b7-b8a5-8b35b8f148e5" providerId="ADAL" clId="{38679FB1-575D-4C2E-B9BA-A6BD41B44810}" dt="2026-04-14T17:53:10.912" v="0"/>
        <pc:sldMkLst>
          <pc:docMk/>
          <pc:sldMk cId="705221982" sldId="2288"/>
        </pc:sldMkLst>
      </pc:sldChg>
      <pc:sldChg chg="add">
        <pc:chgData name="Renuga Jayakumar" userId="1646daa7-fe1a-42b7-b8a5-8b35b8f148e5" providerId="ADAL" clId="{38679FB1-575D-4C2E-B9BA-A6BD41B44810}" dt="2026-04-14T17:53:10.912" v="0"/>
        <pc:sldMkLst>
          <pc:docMk/>
          <pc:sldMk cId="111692530" sldId="2289"/>
        </pc:sldMkLst>
      </pc:sldChg>
      <pc:sldChg chg="add">
        <pc:chgData name="Renuga Jayakumar" userId="1646daa7-fe1a-42b7-b8a5-8b35b8f148e5" providerId="ADAL" clId="{38679FB1-575D-4C2E-B9BA-A6BD41B44810}" dt="2026-04-14T17:53:10.912" v="0"/>
        <pc:sldMkLst>
          <pc:docMk/>
          <pc:sldMk cId="1149775441" sldId="2290"/>
        </pc:sldMkLst>
      </pc:sldChg>
      <pc:sldChg chg="add">
        <pc:chgData name="Renuga Jayakumar" userId="1646daa7-fe1a-42b7-b8a5-8b35b8f148e5" providerId="ADAL" clId="{38679FB1-575D-4C2E-B9BA-A6BD41B44810}" dt="2026-04-14T17:53:10.912" v="0"/>
        <pc:sldMkLst>
          <pc:docMk/>
          <pc:sldMk cId="3183003946" sldId="2291"/>
        </pc:sldMkLst>
      </pc:sldChg>
      <pc:sldChg chg="add del">
        <pc:chgData name="Renuga Jayakumar" userId="1646daa7-fe1a-42b7-b8a5-8b35b8f148e5" providerId="ADAL" clId="{38679FB1-575D-4C2E-B9BA-A6BD41B44810}" dt="2026-04-14T17:53:23.897" v="1" actId="47"/>
        <pc:sldMkLst>
          <pc:docMk/>
          <pc:sldMk cId="2020476592" sldId="2292"/>
        </pc:sldMkLst>
      </pc:sldChg>
      <pc:sldChg chg="add del">
        <pc:chgData name="Renuga Jayakumar" userId="1646daa7-fe1a-42b7-b8a5-8b35b8f148e5" providerId="ADAL" clId="{38679FB1-575D-4C2E-B9BA-A6BD41B44810}" dt="2026-04-14T17:53:23.897" v="1" actId="47"/>
        <pc:sldMkLst>
          <pc:docMk/>
          <pc:sldMk cId="3987818169" sldId="2293"/>
        </pc:sldMkLst>
      </pc:sldChg>
      <pc:sldChg chg="del">
        <pc:chgData name="Renuga Jayakumar" userId="1646daa7-fe1a-42b7-b8a5-8b35b8f148e5" providerId="ADAL" clId="{38679FB1-575D-4C2E-B9BA-A6BD41B44810}" dt="2026-04-14T17:53:23.897" v="1" actId="47"/>
        <pc:sldMkLst>
          <pc:docMk/>
          <pc:sldMk cId="4066337670" sldId="2296"/>
        </pc:sldMkLst>
      </pc:sldChg>
      <pc:sldChg chg="del">
        <pc:chgData name="Renuga Jayakumar" userId="1646daa7-fe1a-42b7-b8a5-8b35b8f148e5" providerId="ADAL" clId="{38679FB1-575D-4C2E-B9BA-A6BD41B44810}" dt="2026-04-14T17:53:23.897" v="1" actId="47"/>
        <pc:sldMkLst>
          <pc:docMk/>
          <pc:sldMk cId="864126660" sldId="2297"/>
        </pc:sldMkLst>
      </pc:sldChg>
      <pc:sldChg chg="del">
        <pc:chgData name="Renuga Jayakumar" userId="1646daa7-fe1a-42b7-b8a5-8b35b8f148e5" providerId="ADAL" clId="{38679FB1-575D-4C2E-B9BA-A6BD41B44810}" dt="2026-04-14T17:53:23.897" v="1" actId="47"/>
        <pc:sldMkLst>
          <pc:docMk/>
          <pc:sldMk cId="2554040354" sldId="2299"/>
        </pc:sldMkLst>
      </pc:sldChg>
      <pc:sldChg chg="del">
        <pc:chgData name="Renuga Jayakumar" userId="1646daa7-fe1a-42b7-b8a5-8b35b8f148e5" providerId="ADAL" clId="{38679FB1-575D-4C2E-B9BA-A6BD41B44810}" dt="2026-04-14T17:53:23.897" v="1" actId="47"/>
        <pc:sldMkLst>
          <pc:docMk/>
          <pc:sldMk cId="2801373890" sldId="2300"/>
        </pc:sldMkLst>
      </pc:sldChg>
      <pc:sldChg chg="del">
        <pc:chgData name="Renuga Jayakumar" userId="1646daa7-fe1a-42b7-b8a5-8b35b8f148e5" providerId="ADAL" clId="{38679FB1-575D-4C2E-B9BA-A6BD41B44810}" dt="2026-04-14T17:53:23.897" v="1" actId="47"/>
        <pc:sldMkLst>
          <pc:docMk/>
          <pc:sldMk cId="3891615743" sldId="2301"/>
        </pc:sldMkLst>
      </pc:sldChg>
      <pc:sldChg chg="del">
        <pc:chgData name="Renuga Jayakumar" userId="1646daa7-fe1a-42b7-b8a5-8b35b8f148e5" providerId="ADAL" clId="{38679FB1-575D-4C2E-B9BA-A6BD41B44810}" dt="2026-04-14T17:53:23.897" v="1" actId="47"/>
        <pc:sldMkLst>
          <pc:docMk/>
          <pc:sldMk cId="2013512207" sldId="2303"/>
        </pc:sldMkLst>
      </pc:sldChg>
      <pc:sldChg chg="del">
        <pc:chgData name="Renuga Jayakumar" userId="1646daa7-fe1a-42b7-b8a5-8b35b8f148e5" providerId="ADAL" clId="{38679FB1-575D-4C2E-B9BA-A6BD41B44810}" dt="2026-04-14T17:53:23.897" v="1" actId="47"/>
        <pc:sldMkLst>
          <pc:docMk/>
          <pc:sldMk cId="406185369" sldId="2305"/>
        </pc:sldMkLst>
      </pc:sldChg>
      <pc:sldChg chg="del">
        <pc:chgData name="Renuga Jayakumar" userId="1646daa7-fe1a-42b7-b8a5-8b35b8f148e5" providerId="ADAL" clId="{38679FB1-575D-4C2E-B9BA-A6BD41B44810}" dt="2026-04-14T17:53:23.897" v="1" actId="47"/>
        <pc:sldMkLst>
          <pc:docMk/>
          <pc:sldMk cId="202174071" sldId="2307"/>
        </pc:sldMkLst>
      </pc:sldChg>
      <pc:sldChg chg="del">
        <pc:chgData name="Renuga Jayakumar" userId="1646daa7-fe1a-42b7-b8a5-8b35b8f148e5" providerId="ADAL" clId="{38679FB1-575D-4C2E-B9BA-A6BD41B44810}" dt="2026-04-14T17:53:23.897" v="1" actId="47"/>
        <pc:sldMkLst>
          <pc:docMk/>
          <pc:sldMk cId="996376638" sldId="2308"/>
        </pc:sldMkLst>
      </pc:sldChg>
      <pc:sldChg chg="del">
        <pc:chgData name="Renuga Jayakumar" userId="1646daa7-fe1a-42b7-b8a5-8b35b8f148e5" providerId="ADAL" clId="{38679FB1-575D-4C2E-B9BA-A6BD41B44810}" dt="2026-04-14T17:53:23.897" v="1" actId="47"/>
        <pc:sldMkLst>
          <pc:docMk/>
          <pc:sldMk cId="3700783614" sldId="2309"/>
        </pc:sldMkLst>
      </pc:sldChg>
      <pc:sldChg chg="del">
        <pc:chgData name="Renuga Jayakumar" userId="1646daa7-fe1a-42b7-b8a5-8b35b8f148e5" providerId="ADAL" clId="{38679FB1-575D-4C2E-B9BA-A6BD41B44810}" dt="2026-04-14T17:53:23.897" v="1" actId="47"/>
        <pc:sldMkLst>
          <pc:docMk/>
          <pc:sldMk cId="4052929327" sldId="2311"/>
        </pc:sldMkLst>
      </pc:sldChg>
      <pc:sldChg chg="del">
        <pc:chgData name="Renuga Jayakumar" userId="1646daa7-fe1a-42b7-b8a5-8b35b8f148e5" providerId="ADAL" clId="{38679FB1-575D-4C2E-B9BA-A6BD41B44810}" dt="2026-04-14T17:53:23.897" v="1" actId="47"/>
        <pc:sldMkLst>
          <pc:docMk/>
          <pc:sldMk cId="4029681835" sldId="2312"/>
        </pc:sldMkLst>
      </pc:sldChg>
      <pc:sldChg chg="del">
        <pc:chgData name="Renuga Jayakumar" userId="1646daa7-fe1a-42b7-b8a5-8b35b8f148e5" providerId="ADAL" clId="{38679FB1-575D-4C2E-B9BA-A6BD41B44810}" dt="2026-04-14T17:53:23.897" v="1" actId="47"/>
        <pc:sldMkLst>
          <pc:docMk/>
          <pc:sldMk cId="1952463571" sldId="2313"/>
        </pc:sldMkLst>
      </pc:sldChg>
      <pc:sldChg chg="del">
        <pc:chgData name="Renuga Jayakumar" userId="1646daa7-fe1a-42b7-b8a5-8b35b8f148e5" providerId="ADAL" clId="{38679FB1-575D-4C2E-B9BA-A6BD41B44810}" dt="2026-04-14T17:53:23.897" v="1" actId="47"/>
        <pc:sldMkLst>
          <pc:docMk/>
          <pc:sldMk cId="3982448207" sldId="2315"/>
        </pc:sldMkLst>
      </pc:sldChg>
      <pc:sldChg chg="del">
        <pc:chgData name="Renuga Jayakumar" userId="1646daa7-fe1a-42b7-b8a5-8b35b8f148e5" providerId="ADAL" clId="{38679FB1-575D-4C2E-B9BA-A6BD41B44810}" dt="2026-04-14T17:53:23.897" v="1" actId="47"/>
        <pc:sldMkLst>
          <pc:docMk/>
          <pc:sldMk cId="471884996" sldId="2316"/>
        </pc:sldMkLst>
      </pc:sldChg>
      <pc:sldChg chg="del">
        <pc:chgData name="Renuga Jayakumar" userId="1646daa7-fe1a-42b7-b8a5-8b35b8f148e5" providerId="ADAL" clId="{38679FB1-575D-4C2E-B9BA-A6BD41B44810}" dt="2026-04-14T17:53:23.897" v="1" actId="47"/>
        <pc:sldMkLst>
          <pc:docMk/>
          <pc:sldMk cId="3477789418" sldId="2317"/>
        </pc:sldMkLst>
      </pc:sldChg>
      <pc:sldChg chg="del">
        <pc:chgData name="Renuga Jayakumar" userId="1646daa7-fe1a-42b7-b8a5-8b35b8f148e5" providerId="ADAL" clId="{38679FB1-575D-4C2E-B9BA-A6BD41B44810}" dt="2026-04-14T17:53:23.897" v="1" actId="47"/>
        <pc:sldMkLst>
          <pc:docMk/>
          <pc:sldMk cId="2979856153" sldId="2321"/>
        </pc:sldMkLst>
      </pc:sldChg>
      <pc:sldChg chg="del">
        <pc:chgData name="Renuga Jayakumar" userId="1646daa7-fe1a-42b7-b8a5-8b35b8f148e5" providerId="ADAL" clId="{38679FB1-575D-4C2E-B9BA-A6BD41B44810}" dt="2026-04-14T17:53:23.897" v="1" actId="47"/>
        <pc:sldMkLst>
          <pc:docMk/>
          <pc:sldMk cId="1816989978" sldId="2322"/>
        </pc:sldMkLst>
      </pc:sldChg>
      <pc:sldChg chg="del">
        <pc:chgData name="Renuga Jayakumar" userId="1646daa7-fe1a-42b7-b8a5-8b35b8f148e5" providerId="ADAL" clId="{38679FB1-575D-4C2E-B9BA-A6BD41B44810}" dt="2026-04-14T17:53:23.897" v="1" actId="47"/>
        <pc:sldMkLst>
          <pc:docMk/>
          <pc:sldMk cId="2731091388" sldId="2323"/>
        </pc:sldMkLst>
      </pc:sldChg>
      <pc:sldChg chg="del">
        <pc:chgData name="Renuga Jayakumar" userId="1646daa7-fe1a-42b7-b8a5-8b35b8f148e5" providerId="ADAL" clId="{38679FB1-575D-4C2E-B9BA-A6BD41B44810}" dt="2026-04-14T17:53:23.897" v="1" actId="47"/>
        <pc:sldMkLst>
          <pc:docMk/>
          <pc:sldMk cId="1152174036" sldId="2324"/>
        </pc:sldMkLst>
      </pc:sldChg>
      <pc:sldChg chg="del">
        <pc:chgData name="Renuga Jayakumar" userId="1646daa7-fe1a-42b7-b8a5-8b35b8f148e5" providerId="ADAL" clId="{38679FB1-575D-4C2E-B9BA-A6BD41B44810}" dt="2026-04-14T17:53:23.897" v="1" actId="47"/>
        <pc:sldMkLst>
          <pc:docMk/>
          <pc:sldMk cId="3134791666" sldId="2500"/>
        </pc:sldMkLst>
      </pc:sldChg>
      <pc:sldChg chg="add">
        <pc:chgData name="Renuga Jayakumar" userId="1646daa7-fe1a-42b7-b8a5-8b35b8f148e5" providerId="ADAL" clId="{38679FB1-575D-4C2E-B9BA-A6BD41B44810}" dt="2026-04-14T17:53:10.912" v="0"/>
        <pc:sldMkLst>
          <pc:docMk/>
          <pc:sldMk cId="3031195147" sldId="2530"/>
        </pc:sldMkLst>
      </pc:sldChg>
      <pc:sldChg chg="del">
        <pc:chgData name="Renuga Jayakumar" userId="1646daa7-fe1a-42b7-b8a5-8b35b8f148e5" providerId="ADAL" clId="{38679FB1-575D-4C2E-B9BA-A6BD41B44810}" dt="2026-04-14T17:53:23.897" v="1" actId="47"/>
        <pc:sldMkLst>
          <pc:docMk/>
          <pc:sldMk cId="2444845945" sldId="2531"/>
        </pc:sldMkLst>
      </pc:sldChg>
      <pc:sldChg chg="del">
        <pc:chgData name="Renuga Jayakumar" userId="1646daa7-fe1a-42b7-b8a5-8b35b8f148e5" providerId="ADAL" clId="{38679FB1-575D-4C2E-B9BA-A6BD41B44810}" dt="2026-04-14T17:53:23.897" v="1" actId="47"/>
        <pc:sldMkLst>
          <pc:docMk/>
          <pc:sldMk cId="2283956691" sldId="2532"/>
        </pc:sldMkLst>
      </pc:sldChg>
      <pc:sldChg chg="del">
        <pc:chgData name="Renuga Jayakumar" userId="1646daa7-fe1a-42b7-b8a5-8b35b8f148e5" providerId="ADAL" clId="{38679FB1-575D-4C2E-B9BA-A6BD41B44810}" dt="2026-04-14T17:53:23.897" v="1" actId="47"/>
        <pc:sldMkLst>
          <pc:docMk/>
          <pc:sldMk cId="917291008" sldId="2533"/>
        </pc:sldMkLst>
      </pc:sldChg>
      <pc:sldChg chg="del">
        <pc:chgData name="Renuga Jayakumar" userId="1646daa7-fe1a-42b7-b8a5-8b35b8f148e5" providerId="ADAL" clId="{38679FB1-575D-4C2E-B9BA-A6BD41B44810}" dt="2026-04-14T17:53:23.897" v="1" actId="47"/>
        <pc:sldMkLst>
          <pc:docMk/>
          <pc:sldMk cId="1510156801" sldId="2534"/>
        </pc:sldMkLst>
      </pc:sldChg>
      <pc:sldChg chg="del">
        <pc:chgData name="Renuga Jayakumar" userId="1646daa7-fe1a-42b7-b8a5-8b35b8f148e5" providerId="ADAL" clId="{38679FB1-575D-4C2E-B9BA-A6BD41B44810}" dt="2026-04-14T17:53:23.897" v="1" actId="47"/>
        <pc:sldMkLst>
          <pc:docMk/>
          <pc:sldMk cId="3953297371" sldId="2535"/>
        </pc:sldMkLst>
      </pc:sldChg>
      <pc:sldChg chg="add">
        <pc:chgData name="Renuga Jayakumar" userId="1646daa7-fe1a-42b7-b8a5-8b35b8f148e5" providerId="ADAL" clId="{38679FB1-575D-4C2E-B9BA-A6BD41B44810}" dt="2026-04-14T17:53:10.912" v="0"/>
        <pc:sldMkLst>
          <pc:docMk/>
          <pc:sldMk cId="3679403941" sldId="2683"/>
        </pc:sldMkLst>
      </pc:sldChg>
      <pc:sldChg chg="del">
        <pc:chgData name="Renuga Jayakumar" userId="1646daa7-fe1a-42b7-b8a5-8b35b8f148e5" providerId="ADAL" clId="{38679FB1-575D-4C2E-B9BA-A6BD41B44810}" dt="2026-04-14T17:53:23.897" v="1" actId="47"/>
        <pc:sldMkLst>
          <pc:docMk/>
          <pc:sldMk cId="3208380778" sldId="2691"/>
        </pc:sldMkLst>
      </pc:sldChg>
      <pc:sldChg chg="del">
        <pc:chgData name="Renuga Jayakumar" userId="1646daa7-fe1a-42b7-b8a5-8b35b8f148e5" providerId="ADAL" clId="{38679FB1-575D-4C2E-B9BA-A6BD41B44810}" dt="2026-04-14T17:53:23.897" v="1" actId="47"/>
        <pc:sldMkLst>
          <pc:docMk/>
          <pc:sldMk cId="2158901257" sldId="2692"/>
        </pc:sldMkLst>
      </pc:sldChg>
      <pc:sldChg chg="del">
        <pc:chgData name="Renuga Jayakumar" userId="1646daa7-fe1a-42b7-b8a5-8b35b8f148e5" providerId="ADAL" clId="{38679FB1-575D-4C2E-B9BA-A6BD41B44810}" dt="2026-04-14T17:53:23.897" v="1" actId="47"/>
        <pc:sldMkLst>
          <pc:docMk/>
          <pc:sldMk cId="2655118554" sldId="2693"/>
        </pc:sldMkLst>
      </pc:sldChg>
      <pc:sldChg chg="del">
        <pc:chgData name="Renuga Jayakumar" userId="1646daa7-fe1a-42b7-b8a5-8b35b8f148e5" providerId="ADAL" clId="{38679FB1-575D-4C2E-B9BA-A6BD41B44810}" dt="2026-04-14T17:53:23.897" v="1" actId="47"/>
        <pc:sldMkLst>
          <pc:docMk/>
          <pc:sldMk cId="1664028537" sldId="2694"/>
        </pc:sldMkLst>
      </pc:sldChg>
      <pc:sldChg chg="del">
        <pc:chgData name="Renuga Jayakumar" userId="1646daa7-fe1a-42b7-b8a5-8b35b8f148e5" providerId="ADAL" clId="{38679FB1-575D-4C2E-B9BA-A6BD41B44810}" dt="2026-04-14T17:53:23.897" v="1" actId="47"/>
        <pc:sldMkLst>
          <pc:docMk/>
          <pc:sldMk cId="638384476" sldId="2695"/>
        </pc:sldMkLst>
      </pc:sldChg>
      <pc:sldMasterChg chg="delSldLayout">
        <pc:chgData name="Renuga Jayakumar" userId="1646daa7-fe1a-42b7-b8a5-8b35b8f148e5" providerId="ADAL" clId="{38679FB1-575D-4C2E-B9BA-A6BD41B44810}" dt="2026-04-14T17:53:23.897" v="1" actId="47"/>
        <pc:sldMasterMkLst>
          <pc:docMk/>
          <pc:sldMasterMk cId="2212913650" sldId="2147483672"/>
        </pc:sldMasterMkLst>
        <pc:sldLayoutChg chg="del">
          <pc:chgData name="Renuga Jayakumar" userId="1646daa7-fe1a-42b7-b8a5-8b35b8f148e5" providerId="ADAL" clId="{38679FB1-575D-4C2E-B9BA-A6BD41B44810}" dt="2026-04-14T17:53:23.897" v="1" actId="47"/>
          <pc:sldLayoutMkLst>
            <pc:docMk/>
            <pc:sldMasterMk cId="2212913650" sldId="2147483672"/>
            <pc:sldLayoutMk cId="4118165008" sldId="2147483698"/>
          </pc:sldLayoutMkLst>
        </pc:sldLayoutChg>
        <pc:sldLayoutChg chg="del">
          <pc:chgData name="Renuga Jayakumar" userId="1646daa7-fe1a-42b7-b8a5-8b35b8f148e5" providerId="ADAL" clId="{38679FB1-575D-4C2E-B9BA-A6BD41B44810}" dt="2026-04-14T17:53:23.897" v="1" actId="47"/>
          <pc:sldLayoutMkLst>
            <pc:docMk/>
            <pc:sldMasterMk cId="2212913650" sldId="2147483672"/>
            <pc:sldLayoutMk cId="1517672467" sldId="2147483699"/>
          </pc:sldLayoutMkLst>
        </pc:sldLayoutChg>
      </pc:sldMasterChg>
      <pc:sldMasterChg chg="del delSldLayout">
        <pc:chgData name="Renuga Jayakumar" userId="1646daa7-fe1a-42b7-b8a5-8b35b8f148e5" providerId="ADAL" clId="{38679FB1-575D-4C2E-B9BA-A6BD41B44810}" dt="2026-04-14T17:53:23.897" v="1" actId="47"/>
        <pc:sldMasterMkLst>
          <pc:docMk/>
          <pc:sldMasterMk cId="1051752097" sldId="2147483705"/>
        </pc:sldMasterMkLst>
        <pc:sldLayoutChg chg="del">
          <pc:chgData name="Renuga Jayakumar" userId="1646daa7-fe1a-42b7-b8a5-8b35b8f148e5" providerId="ADAL" clId="{38679FB1-575D-4C2E-B9BA-A6BD41B44810}" dt="2026-04-14T17:53:23.897" v="1" actId="47"/>
          <pc:sldLayoutMkLst>
            <pc:docMk/>
            <pc:sldMasterMk cId="1051752097" sldId="2147483705"/>
            <pc:sldLayoutMk cId="782382441" sldId="2147483706"/>
          </pc:sldLayoutMkLst>
        </pc:sldLayoutChg>
        <pc:sldLayoutChg chg="del">
          <pc:chgData name="Renuga Jayakumar" userId="1646daa7-fe1a-42b7-b8a5-8b35b8f148e5" providerId="ADAL" clId="{38679FB1-575D-4C2E-B9BA-A6BD41B44810}" dt="2026-04-14T17:53:23.897" v="1" actId="47"/>
          <pc:sldLayoutMkLst>
            <pc:docMk/>
            <pc:sldMasterMk cId="1051752097" sldId="2147483705"/>
            <pc:sldLayoutMk cId="3680356574" sldId="2147483707"/>
          </pc:sldLayoutMkLst>
        </pc:sldLayoutChg>
        <pc:sldLayoutChg chg="del">
          <pc:chgData name="Renuga Jayakumar" userId="1646daa7-fe1a-42b7-b8a5-8b35b8f148e5" providerId="ADAL" clId="{38679FB1-575D-4C2E-B9BA-A6BD41B44810}" dt="2026-04-14T17:53:23.897" v="1" actId="47"/>
          <pc:sldLayoutMkLst>
            <pc:docMk/>
            <pc:sldMasterMk cId="1051752097" sldId="2147483705"/>
            <pc:sldLayoutMk cId="2766132307" sldId="2147483708"/>
          </pc:sldLayoutMkLst>
        </pc:sldLayoutChg>
        <pc:sldLayoutChg chg="del">
          <pc:chgData name="Renuga Jayakumar" userId="1646daa7-fe1a-42b7-b8a5-8b35b8f148e5" providerId="ADAL" clId="{38679FB1-575D-4C2E-B9BA-A6BD41B44810}" dt="2026-04-14T17:53:23.897" v="1" actId="47"/>
          <pc:sldLayoutMkLst>
            <pc:docMk/>
            <pc:sldMasterMk cId="1051752097" sldId="2147483705"/>
            <pc:sldLayoutMk cId="1084096592" sldId="2147483709"/>
          </pc:sldLayoutMkLst>
        </pc:sldLayoutChg>
        <pc:sldLayoutChg chg="del">
          <pc:chgData name="Renuga Jayakumar" userId="1646daa7-fe1a-42b7-b8a5-8b35b8f148e5" providerId="ADAL" clId="{38679FB1-575D-4C2E-B9BA-A6BD41B44810}" dt="2026-04-14T17:53:23.897" v="1" actId="47"/>
          <pc:sldLayoutMkLst>
            <pc:docMk/>
            <pc:sldMasterMk cId="1051752097" sldId="2147483705"/>
            <pc:sldLayoutMk cId="1792924533" sldId="2147483710"/>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32924B2-115D-424C-B9DE-5AB241D3115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A6321553-0F32-445F-B673-1F2E0C415758}">
      <dgm:prSet phldrT="[Text]"/>
      <dgm:spPr/>
      <dgm:t>
        <a:bodyPr/>
        <a:lstStyle/>
        <a:p>
          <a:r>
            <a:rPr lang="en-US" dirty="0"/>
            <a:t>Layers</a:t>
          </a:r>
        </a:p>
      </dgm:t>
    </dgm:pt>
    <dgm:pt modelId="{051AE2FD-36D2-4B8E-BFC4-AB667680A209}" type="parTrans" cxnId="{A6258875-7E15-41B3-9653-5A61499C7ADB}">
      <dgm:prSet/>
      <dgm:spPr/>
      <dgm:t>
        <a:bodyPr/>
        <a:lstStyle/>
        <a:p>
          <a:endParaRPr lang="en-US"/>
        </a:p>
      </dgm:t>
    </dgm:pt>
    <dgm:pt modelId="{9CE2A8E2-4C6B-47F9-B9BC-167AAF0FE463}" type="sibTrans" cxnId="{A6258875-7E15-41B3-9653-5A61499C7ADB}">
      <dgm:prSet/>
      <dgm:spPr/>
      <dgm:t>
        <a:bodyPr/>
        <a:lstStyle/>
        <a:p>
          <a:endParaRPr lang="en-US"/>
        </a:p>
      </dgm:t>
    </dgm:pt>
    <dgm:pt modelId="{7CCB6032-4486-44D7-BE6F-C49EB998DBAD}">
      <dgm:prSet phldrT="[Text]"/>
      <dgm:spPr/>
      <dgm:t>
        <a:bodyPr/>
        <a:lstStyle/>
        <a:p>
          <a:r>
            <a:rPr lang="en-US" dirty="0"/>
            <a:t>Layers Concept Options</a:t>
          </a:r>
        </a:p>
      </dgm:t>
    </dgm:pt>
    <dgm:pt modelId="{DFBA6140-135B-4892-BADF-0F5E06883EB9}" type="parTrans" cxnId="{A9D2A125-BE2A-4C67-8DB4-CF09C5F3B6A2}">
      <dgm:prSet/>
      <dgm:spPr/>
      <dgm:t>
        <a:bodyPr/>
        <a:lstStyle/>
        <a:p>
          <a:endParaRPr lang="en-US"/>
        </a:p>
      </dgm:t>
    </dgm:pt>
    <dgm:pt modelId="{09AB00BC-E0C7-4541-BC3F-AC3FCE8D6418}" type="sibTrans" cxnId="{A9D2A125-BE2A-4C67-8DB4-CF09C5F3B6A2}">
      <dgm:prSet/>
      <dgm:spPr/>
      <dgm:t>
        <a:bodyPr/>
        <a:lstStyle/>
        <a:p>
          <a:endParaRPr lang="en-US"/>
        </a:p>
      </dgm:t>
    </dgm:pt>
    <dgm:pt modelId="{27F089B2-5963-4C68-95D9-726D3E64B227}">
      <dgm:prSet phldrT="[Text]"/>
      <dgm:spPr/>
      <dgm:t>
        <a:bodyPr/>
        <a:lstStyle/>
        <a:p>
          <a:r>
            <a:rPr lang="en-US" dirty="0"/>
            <a:t>Setting different view and edit permissions per layer.</a:t>
          </a:r>
        </a:p>
      </dgm:t>
    </dgm:pt>
    <dgm:pt modelId="{F73B5B4A-D314-4EC2-B5B1-63EAD83F5B00}" type="parTrans" cxnId="{5C98B37F-8E1E-4FBD-9310-E6C378F087E7}">
      <dgm:prSet/>
      <dgm:spPr/>
      <dgm:t>
        <a:bodyPr/>
        <a:lstStyle/>
        <a:p>
          <a:endParaRPr lang="en-US"/>
        </a:p>
      </dgm:t>
    </dgm:pt>
    <dgm:pt modelId="{23F23BC5-E826-4F86-8BFA-43D20626FF6B}" type="sibTrans" cxnId="{5C98B37F-8E1E-4FBD-9310-E6C378F087E7}">
      <dgm:prSet/>
      <dgm:spPr/>
      <dgm:t>
        <a:bodyPr/>
        <a:lstStyle/>
        <a:p>
          <a:endParaRPr lang="en-US"/>
        </a:p>
      </dgm:t>
    </dgm:pt>
    <dgm:pt modelId="{17D43963-9878-4213-8B10-958E356DA0B6}">
      <dgm:prSet phldrT="[Text]"/>
      <dgm:spPr/>
      <dgm:t>
        <a:bodyPr/>
        <a:lstStyle/>
        <a:p>
          <a:r>
            <a:rPr lang="en-US" dirty="0"/>
            <a:t>Inspected in order they are defined.</a:t>
          </a:r>
        </a:p>
      </dgm:t>
    </dgm:pt>
    <dgm:pt modelId="{34D802CC-3A26-4FE4-8044-42958A2EA6DC}" type="parTrans" cxnId="{94FB8D9D-68C9-45E8-ABA5-454CB3F99126}">
      <dgm:prSet/>
      <dgm:spPr/>
      <dgm:t>
        <a:bodyPr/>
        <a:lstStyle/>
        <a:p>
          <a:endParaRPr lang="en-US"/>
        </a:p>
      </dgm:t>
    </dgm:pt>
    <dgm:pt modelId="{78DAE2B5-01BF-48D1-9230-77170E0601B4}" type="sibTrans" cxnId="{94FB8D9D-68C9-45E8-ABA5-454CB3F99126}">
      <dgm:prSet/>
      <dgm:spPr/>
      <dgm:t>
        <a:bodyPr/>
        <a:lstStyle/>
        <a:p>
          <a:endParaRPr lang="en-US"/>
        </a:p>
      </dgm:t>
    </dgm:pt>
    <dgm:pt modelId="{28D86B1D-53A6-4B4B-8FC5-D1C2EA07B2CD}">
      <dgm:prSet phldrT="[Text]"/>
      <dgm:spPr/>
      <dgm:t>
        <a:bodyPr/>
        <a:lstStyle/>
        <a:p>
          <a:r>
            <a:rPr lang="en-US" dirty="0"/>
            <a:t>Exercise control over the rulebase flow and security functionality.</a:t>
          </a:r>
        </a:p>
      </dgm:t>
    </dgm:pt>
    <dgm:pt modelId="{8C4E80ED-F7AA-4376-8F3A-EC6DDBE1277D}" type="parTrans" cxnId="{85CC0EBA-F92A-41B6-B031-17CB14458CE4}">
      <dgm:prSet/>
      <dgm:spPr/>
      <dgm:t>
        <a:bodyPr/>
        <a:lstStyle/>
        <a:p>
          <a:endParaRPr lang="en-US"/>
        </a:p>
      </dgm:t>
    </dgm:pt>
    <dgm:pt modelId="{F4D16A21-F80C-4DC8-B53B-A6A0BD6BEFED}" type="sibTrans" cxnId="{85CC0EBA-F92A-41B6-B031-17CB14458CE4}">
      <dgm:prSet/>
      <dgm:spPr/>
      <dgm:t>
        <a:bodyPr/>
        <a:lstStyle/>
        <a:p>
          <a:endParaRPr lang="en-US"/>
        </a:p>
      </dgm:t>
    </dgm:pt>
    <dgm:pt modelId="{E73FECB8-4204-418E-BED7-4312655AEF2D}">
      <dgm:prSet phldrT="[Text]"/>
      <dgm:spPr/>
      <dgm:t>
        <a:bodyPr/>
        <a:lstStyle/>
        <a:p>
          <a:r>
            <a:rPr lang="en-US" dirty="0"/>
            <a:t>Accept action causes inspection to continue in the next layer.</a:t>
          </a:r>
        </a:p>
      </dgm:t>
    </dgm:pt>
    <dgm:pt modelId="{0071F122-D8A1-47D8-A91B-086A7491105A}" type="parTrans" cxnId="{625043A5-505C-445E-AD04-21DE1B0A581B}">
      <dgm:prSet/>
      <dgm:spPr/>
      <dgm:t>
        <a:bodyPr/>
        <a:lstStyle/>
        <a:p>
          <a:endParaRPr lang="en-US"/>
        </a:p>
      </dgm:t>
    </dgm:pt>
    <dgm:pt modelId="{292EEECE-9F43-4D46-B721-53754E968EA8}" type="sibTrans" cxnId="{625043A5-505C-445E-AD04-21DE1B0A581B}">
      <dgm:prSet/>
      <dgm:spPr/>
      <dgm:t>
        <a:bodyPr/>
        <a:lstStyle/>
        <a:p>
          <a:endParaRPr lang="en-US"/>
        </a:p>
      </dgm:t>
    </dgm:pt>
    <dgm:pt modelId="{55BE3D58-CFA6-4DE8-92D4-59E37D05E7AF}">
      <dgm:prSet phldrT="[Text]"/>
      <dgm:spPr/>
      <dgm:t>
        <a:bodyPr/>
        <a:lstStyle/>
        <a:p>
          <a:r>
            <a:rPr lang="en-US" dirty="0"/>
            <a:t>Reusing a layer in different places.</a:t>
          </a:r>
        </a:p>
      </dgm:t>
    </dgm:pt>
    <dgm:pt modelId="{8463C688-FF8F-4328-A75F-9F09521C217A}" type="parTrans" cxnId="{5D34C7FD-5EA0-4276-9072-AB7F3FCFBC8F}">
      <dgm:prSet/>
      <dgm:spPr/>
      <dgm:t>
        <a:bodyPr/>
        <a:lstStyle/>
        <a:p>
          <a:endParaRPr lang="en-US"/>
        </a:p>
      </dgm:t>
    </dgm:pt>
    <dgm:pt modelId="{8A3460D6-21FE-42E4-B8CC-AE7424932EA4}" type="sibTrans" cxnId="{5D34C7FD-5EA0-4276-9072-AB7F3FCFBC8F}">
      <dgm:prSet/>
      <dgm:spPr/>
      <dgm:t>
        <a:bodyPr/>
        <a:lstStyle/>
        <a:p>
          <a:endParaRPr lang="en-US"/>
        </a:p>
      </dgm:t>
    </dgm:pt>
    <dgm:pt modelId="{E314093C-6C9D-4150-B6E4-D48358E7E80F}" type="pres">
      <dgm:prSet presAssocID="{F32924B2-115D-424C-B9DE-5AB241D31157}" presName="linear" presStyleCnt="0">
        <dgm:presLayoutVars>
          <dgm:dir/>
          <dgm:animLvl val="lvl"/>
          <dgm:resizeHandles val="exact"/>
        </dgm:presLayoutVars>
      </dgm:prSet>
      <dgm:spPr/>
    </dgm:pt>
    <dgm:pt modelId="{CD869FB6-F1B8-410B-8BEA-3070FA909F05}" type="pres">
      <dgm:prSet presAssocID="{A6321553-0F32-445F-B673-1F2E0C415758}" presName="parentLin" presStyleCnt="0"/>
      <dgm:spPr/>
    </dgm:pt>
    <dgm:pt modelId="{F332F92A-E995-416F-972F-392A0419F29F}" type="pres">
      <dgm:prSet presAssocID="{A6321553-0F32-445F-B673-1F2E0C415758}" presName="parentLeftMargin" presStyleLbl="node1" presStyleIdx="0" presStyleCnt="2"/>
      <dgm:spPr/>
    </dgm:pt>
    <dgm:pt modelId="{0BED15BB-1E16-4897-AB08-EAD1A4152053}" type="pres">
      <dgm:prSet presAssocID="{A6321553-0F32-445F-B673-1F2E0C415758}" presName="parentText" presStyleLbl="node1" presStyleIdx="0" presStyleCnt="2">
        <dgm:presLayoutVars>
          <dgm:chMax val="0"/>
          <dgm:bulletEnabled val="1"/>
        </dgm:presLayoutVars>
      </dgm:prSet>
      <dgm:spPr/>
    </dgm:pt>
    <dgm:pt modelId="{D4A5E02B-913E-4A5C-86CF-9F205AC91ABB}" type="pres">
      <dgm:prSet presAssocID="{A6321553-0F32-445F-B673-1F2E0C415758}" presName="negativeSpace" presStyleCnt="0"/>
      <dgm:spPr/>
    </dgm:pt>
    <dgm:pt modelId="{F691BF64-4947-4079-BE82-7C12ED28325F}" type="pres">
      <dgm:prSet presAssocID="{A6321553-0F32-445F-B673-1F2E0C415758}" presName="childText" presStyleLbl="conFgAcc1" presStyleIdx="0" presStyleCnt="2">
        <dgm:presLayoutVars>
          <dgm:bulletEnabled val="1"/>
        </dgm:presLayoutVars>
      </dgm:prSet>
      <dgm:spPr/>
    </dgm:pt>
    <dgm:pt modelId="{C5FDF2DD-F01C-4003-8CE2-44A1B4C9A991}" type="pres">
      <dgm:prSet presAssocID="{9CE2A8E2-4C6B-47F9-B9BC-167AAF0FE463}" presName="spaceBetweenRectangles" presStyleCnt="0"/>
      <dgm:spPr/>
    </dgm:pt>
    <dgm:pt modelId="{DF1687FB-0AD2-41FB-A583-1208BAC69BE3}" type="pres">
      <dgm:prSet presAssocID="{7CCB6032-4486-44D7-BE6F-C49EB998DBAD}" presName="parentLin" presStyleCnt="0"/>
      <dgm:spPr/>
    </dgm:pt>
    <dgm:pt modelId="{44750D07-BC94-449A-9F98-5F98E9334B90}" type="pres">
      <dgm:prSet presAssocID="{7CCB6032-4486-44D7-BE6F-C49EB998DBAD}" presName="parentLeftMargin" presStyleLbl="node1" presStyleIdx="0" presStyleCnt="2"/>
      <dgm:spPr/>
    </dgm:pt>
    <dgm:pt modelId="{F16AC40A-07D8-46D6-8260-6D9B40D237EF}" type="pres">
      <dgm:prSet presAssocID="{7CCB6032-4486-44D7-BE6F-C49EB998DBAD}" presName="parentText" presStyleLbl="node1" presStyleIdx="1" presStyleCnt="2">
        <dgm:presLayoutVars>
          <dgm:chMax val="0"/>
          <dgm:bulletEnabled val="1"/>
        </dgm:presLayoutVars>
      </dgm:prSet>
      <dgm:spPr/>
    </dgm:pt>
    <dgm:pt modelId="{2746CB10-EAA8-414A-96E1-62381E030722}" type="pres">
      <dgm:prSet presAssocID="{7CCB6032-4486-44D7-BE6F-C49EB998DBAD}" presName="negativeSpace" presStyleCnt="0"/>
      <dgm:spPr/>
    </dgm:pt>
    <dgm:pt modelId="{AD2D0724-FA6B-4C47-A583-8D4CD357904B}" type="pres">
      <dgm:prSet presAssocID="{7CCB6032-4486-44D7-BE6F-C49EB998DBAD}" presName="childText" presStyleLbl="conFgAcc1" presStyleIdx="1" presStyleCnt="2" custLinFactNeighborY="15313">
        <dgm:presLayoutVars>
          <dgm:bulletEnabled val="1"/>
        </dgm:presLayoutVars>
      </dgm:prSet>
      <dgm:spPr/>
    </dgm:pt>
  </dgm:ptLst>
  <dgm:cxnLst>
    <dgm:cxn modelId="{A9D2A125-BE2A-4C67-8DB4-CF09C5F3B6A2}" srcId="{F32924B2-115D-424C-B9DE-5AB241D31157}" destId="{7CCB6032-4486-44D7-BE6F-C49EB998DBAD}" srcOrd="1" destOrd="0" parTransId="{DFBA6140-135B-4892-BADF-0F5E06883EB9}" sibTransId="{09AB00BC-E0C7-4541-BC3F-AC3FCE8D6418}"/>
    <dgm:cxn modelId="{2C26075E-DDE8-4D44-920C-BA8C08B4C085}" type="presOf" srcId="{55BE3D58-CFA6-4DE8-92D4-59E37D05E7AF}" destId="{AD2D0724-FA6B-4C47-A583-8D4CD357904B}" srcOrd="0" destOrd="1" presId="urn:microsoft.com/office/officeart/2005/8/layout/list1"/>
    <dgm:cxn modelId="{AB6C505E-8E51-4799-9FD6-C7AD3ECB711F}" type="presOf" srcId="{17D43963-9878-4213-8B10-958E356DA0B6}" destId="{F691BF64-4947-4079-BE82-7C12ED28325F}" srcOrd="0" destOrd="0" presId="urn:microsoft.com/office/officeart/2005/8/layout/list1"/>
    <dgm:cxn modelId="{39217F70-2BA2-46BE-AC22-0A10845FE272}" type="presOf" srcId="{7CCB6032-4486-44D7-BE6F-C49EB998DBAD}" destId="{F16AC40A-07D8-46D6-8260-6D9B40D237EF}" srcOrd="1" destOrd="0" presId="urn:microsoft.com/office/officeart/2005/8/layout/list1"/>
    <dgm:cxn modelId="{A6258875-7E15-41B3-9653-5A61499C7ADB}" srcId="{F32924B2-115D-424C-B9DE-5AB241D31157}" destId="{A6321553-0F32-445F-B673-1F2E0C415758}" srcOrd="0" destOrd="0" parTransId="{051AE2FD-36D2-4B8E-BFC4-AB667680A209}" sibTransId="{9CE2A8E2-4C6B-47F9-B9BC-167AAF0FE463}"/>
    <dgm:cxn modelId="{DCDB2356-57A5-4613-AFFF-F26850622BDD}" type="presOf" srcId="{E73FECB8-4204-418E-BED7-4312655AEF2D}" destId="{F691BF64-4947-4079-BE82-7C12ED28325F}" srcOrd="0" destOrd="2" presId="urn:microsoft.com/office/officeart/2005/8/layout/list1"/>
    <dgm:cxn modelId="{ACB5A37E-98E6-4CEE-BC8D-3BBCA7C8911E}" type="presOf" srcId="{7CCB6032-4486-44D7-BE6F-C49EB998DBAD}" destId="{44750D07-BC94-449A-9F98-5F98E9334B90}" srcOrd="0" destOrd="0" presId="urn:microsoft.com/office/officeart/2005/8/layout/list1"/>
    <dgm:cxn modelId="{5C98B37F-8E1E-4FBD-9310-E6C378F087E7}" srcId="{7CCB6032-4486-44D7-BE6F-C49EB998DBAD}" destId="{27F089B2-5963-4C68-95D9-726D3E64B227}" srcOrd="0" destOrd="0" parTransId="{F73B5B4A-D314-4EC2-B5B1-63EAD83F5B00}" sibTransId="{23F23BC5-E826-4F86-8BFA-43D20626FF6B}"/>
    <dgm:cxn modelId="{AD62A391-FC0E-4E57-832F-6B9AB8819980}" type="presOf" srcId="{28D86B1D-53A6-4B4B-8FC5-D1C2EA07B2CD}" destId="{F691BF64-4947-4079-BE82-7C12ED28325F}" srcOrd="0" destOrd="1" presId="urn:microsoft.com/office/officeart/2005/8/layout/list1"/>
    <dgm:cxn modelId="{94FB8D9D-68C9-45E8-ABA5-454CB3F99126}" srcId="{A6321553-0F32-445F-B673-1F2E0C415758}" destId="{17D43963-9878-4213-8B10-958E356DA0B6}" srcOrd="0" destOrd="0" parTransId="{34D802CC-3A26-4FE4-8044-42958A2EA6DC}" sibTransId="{78DAE2B5-01BF-48D1-9230-77170E0601B4}"/>
    <dgm:cxn modelId="{625043A5-505C-445E-AD04-21DE1B0A581B}" srcId="{28D86B1D-53A6-4B4B-8FC5-D1C2EA07B2CD}" destId="{E73FECB8-4204-418E-BED7-4312655AEF2D}" srcOrd="0" destOrd="0" parTransId="{0071F122-D8A1-47D8-A91B-086A7491105A}" sibTransId="{292EEECE-9F43-4D46-B721-53754E968EA8}"/>
    <dgm:cxn modelId="{85CC0EBA-F92A-41B6-B031-17CB14458CE4}" srcId="{A6321553-0F32-445F-B673-1F2E0C415758}" destId="{28D86B1D-53A6-4B4B-8FC5-D1C2EA07B2CD}" srcOrd="1" destOrd="0" parTransId="{8C4E80ED-F7AA-4376-8F3A-EC6DDBE1277D}" sibTransId="{F4D16A21-F80C-4DC8-B53B-A6A0BD6BEFED}"/>
    <dgm:cxn modelId="{A6444BD3-D066-4A9D-B770-4E8D72D957A3}" type="presOf" srcId="{27F089B2-5963-4C68-95D9-726D3E64B227}" destId="{AD2D0724-FA6B-4C47-A583-8D4CD357904B}" srcOrd="0" destOrd="0" presId="urn:microsoft.com/office/officeart/2005/8/layout/list1"/>
    <dgm:cxn modelId="{6C3408D9-0BB3-438E-9619-A2C8C88FB1F6}" type="presOf" srcId="{A6321553-0F32-445F-B673-1F2E0C415758}" destId="{0BED15BB-1E16-4897-AB08-EAD1A4152053}" srcOrd="1" destOrd="0" presId="urn:microsoft.com/office/officeart/2005/8/layout/list1"/>
    <dgm:cxn modelId="{5DA13FEA-13DE-4B30-947A-5BC449010AC9}" type="presOf" srcId="{A6321553-0F32-445F-B673-1F2E0C415758}" destId="{F332F92A-E995-416F-972F-392A0419F29F}" srcOrd="0" destOrd="0" presId="urn:microsoft.com/office/officeart/2005/8/layout/list1"/>
    <dgm:cxn modelId="{4332F0F8-CDB2-4BA6-9A5B-21B242B2047D}" type="presOf" srcId="{F32924B2-115D-424C-B9DE-5AB241D31157}" destId="{E314093C-6C9D-4150-B6E4-D48358E7E80F}" srcOrd="0" destOrd="0" presId="urn:microsoft.com/office/officeart/2005/8/layout/list1"/>
    <dgm:cxn modelId="{5D34C7FD-5EA0-4276-9072-AB7F3FCFBC8F}" srcId="{7CCB6032-4486-44D7-BE6F-C49EB998DBAD}" destId="{55BE3D58-CFA6-4DE8-92D4-59E37D05E7AF}" srcOrd="1" destOrd="0" parTransId="{8463C688-FF8F-4328-A75F-9F09521C217A}" sibTransId="{8A3460D6-21FE-42E4-B8CC-AE7424932EA4}"/>
    <dgm:cxn modelId="{8F203379-3250-46EA-97F2-D0894044DE5E}" type="presParOf" srcId="{E314093C-6C9D-4150-B6E4-D48358E7E80F}" destId="{CD869FB6-F1B8-410B-8BEA-3070FA909F05}" srcOrd="0" destOrd="0" presId="urn:microsoft.com/office/officeart/2005/8/layout/list1"/>
    <dgm:cxn modelId="{B7D49C11-499E-492F-839F-788F46CA31C0}" type="presParOf" srcId="{CD869FB6-F1B8-410B-8BEA-3070FA909F05}" destId="{F332F92A-E995-416F-972F-392A0419F29F}" srcOrd="0" destOrd="0" presId="urn:microsoft.com/office/officeart/2005/8/layout/list1"/>
    <dgm:cxn modelId="{CAF4331E-03E8-4B76-B769-5D7FB42F36F3}" type="presParOf" srcId="{CD869FB6-F1B8-410B-8BEA-3070FA909F05}" destId="{0BED15BB-1E16-4897-AB08-EAD1A4152053}" srcOrd="1" destOrd="0" presId="urn:microsoft.com/office/officeart/2005/8/layout/list1"/>
    <dgm:cxn modelId="{2BFECAD9-010C-49DD-ADAD-7AE387A19DA5}" type="presParOf" srcId="{E314093C-6C9D-4150-B6E4-D48358E7E80F}" destId="{D4A5E02B-913E-4A5C-86CF-9F205AC91ABB}" srcOrd="1" destOrd="0" presId="urn:microsoft.com/office/officeart/2005/8/layout/list1"/>
    <dgm:cxn modelId="{B61F1C7C-2D2D-44BB-9B4E-A4EF701C916D}" type="presParOf" srcId="{E314093C-6C9D-4150-B6E4-D48358E7E80F}" destId="{F691BF64-4947-4079-BE82-7C12ED28325F}" srcOrd="2" destOrd="0" presId="urn:microsoft.com/office/officeart/2005/8/layout/list1"/>
    <dgm:cxn modelId="{5D4FD2A5-0AC9-4D66-A0CB-77CF42948913}" type="presParOf" srcId="{E314093C-6C9D-4150-B6E4-D48358E7E80F}" destId="{C5FDF2DD-F01C-4003-8CE2-44A1B4C9A991}" srcOrd="3" destOrd="0" presId="urn:microsoft.com/office/officeart/2005/8/layout/list1"/>
    <dgm:cxn modelId="{516CB10F-4804-4BD0-8127-97991973B665}" type="presParOf" srcId="{E314093C-6C9D-4150-B6E4-D48358E7E80F}" destId="{DF1687FB-0AD2-41FB-A583-1208BAC69BE3}" srcOrd="4" destOrd="0" presId="urn:microsoft.com/office/officeart/2005/8/layout/list1"/>
    <dgm:cxn modelId="{F3C0FA15-5D56-4E2C-8CCF-ADBB682BB878}" type="presParOf" srcId="{DF1687FB-0AD2-41FB-A583-1208BAC69BE3}" destId="{44750D07-BC94-449A-9F98-5F98E9334B90}" srcOrd="0" destOrd="0" presId="urn:microsoft.com/office/officeart/2005/8/layout/list1"/>
    <dgm:cxn modelId="{CABD85EC-793F-45C3-BA4F-9A19DD1BEDB3}" type="presParOf" srcId="{DF1687FB-0AD2-41FB-A583-1208BAC69BE3}" destId="{F16AC40A-07D8-46D6-8260-6D9B40D237EF}" srcOrd="1" destOrd="0" presId="urn:microsoft.com/office/officeart/2005/8/layout/list1"/>
    <dgm:cxn modelId="{0EAA38C1-509A-404D-A5B0-9763E803D310}" type="presParOf" srcId="{E314093C-6C9D-4150-B6E4-D48358E7E80F}" destId="{2746CB10-EAA8-414A-96E1-62381E030722}" srcOrd="5" destOrd="0" presId="urn:microsoft.com/office/officeart/2005/8/layout/list1"/>
    <dgm:cxn modelId="{636F14B8-5E53-44B4-B111-C8E3AD1B9A44}" type="presParOf" srcId="{E314093C-6C9D-4150-B6E4-D48358E7E80F}" destId="{AD2D0724-FA6B-4C47-A583-8D4CD357904B}"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91BF64-4947-4079-BE82-7C12ED28325F}">
      <dsp:nvSpPr>
        <dsp:cNvPr id="0" name=""/>
        <dsp:cNvSpPr/>
      </dsp:nvSpPr>
      <dsp:spPr>
        <a:xfrm>
          <a:off x="0" y="362014"/>
          <a:ext cx="9343111" cy="2494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5129" tIns="499872" rIns="725129" bIns="170688" numCol="1" spcCol="1270" anchor="t" anchorCtr="0">
          <a:noAutofit/>
        </a:bodyPr>
        <a:lstStyle/>
        <a:p>
          <a:pPr marL="228600" lvl="1" indent="-228600" algn="l" defTabSz="1066800">
            <a:lnSpc>
              <a:spcPct val="90000"/>
            </a:lnSpc>
            <a:spcBef>
              <a:spcPct val="0"/>
            </a:spcBef>
            <a:spcAft>
              <a:spcPct val="15000"/>
            </a:spcAft>
            <a:buChar char="•"/>
          </a:pPr>
          <a:r>
            <a:rPr lang="en-US" sz="2400" kern="1200" dirty="0"/>
            <a:t>Inspected in order they are defined.</a:t>
          </a:r>
        </a:p>
        <a:p>
          <a:pPr marL="228600" lvl="1" indent="-228600" algn="l" defTabSz="1066800">
            <a:lnSpc>
              <a:spcPct val="90000"/>
            </a:lnSpc>
            <a:spcBef>
              <a:spcPct val="0"/>
            </a:spcBef>
            <a:spcAft>
              <a:spcPct val="15000"/>
            </a:spcAft>
            <a:buChar char="•"/>
          </a:pPr>
          <a:r>
            <a:rPr lang="en-US" sz="2400" kern="1200" dirty="0"/>
            <a:t>Exercise control over the rulebase flow and security functionality.</a:t>
          </a:r>
        </a:p>
        <a:p>
          <a:pPr marL="457200" lvl="2" indent="-228600" algn="l" defTabSz="1066800">
            <a:lnSpc>
              <a:spcPct val="90000"/>
            </a:lnSpc>
            <a:spcBef>
              <a:spcPct val="0"/>
            </a:spcBef>
            <a:spcAft>
              <a:spcPct val="15000"/>
            </a:spcAft>
            <a:buChar char="•"/>
          </a:pPr>
          <a:r>
            <a:rPr lang="en-US" sz="2400" kern="1200" dirty="0"/>
            <a:t>Accept action causes inspection to continue in the next layer.</a:t>
          </a:r>
        </a:p>
      </dsp:txBody>
      <dsp:txXfrm>
        <a:off x="0" y="362014"/>
        <a:ext cx="9343111" cy="2494800"/>
      </dsp:txXfrm>
    </dsp:sp>
    <dsp:sp modelId="{0BED15BB-1E16-4897-AB08-EAD1A4152053}">
      <dsp:nvSpPr>
        <dsp:cNvPr id="0" name=""/>
        <dsp:cNvSpPr/>
      </dsp:nvSpPr>
      <dsp:spPr>
        <a:xfrm>
          <a:off x="467155" y="7774"/>
          <a:ext cx="6540177" cy="7084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203" tIns="0" rIns="247203" bIns="0" numCol="1" spcCol="1270" anchor="ctr" anchorCtr="0">
          <a:noAutofit/>
        </a:bodyPr>
        <a:lstStyle/>
        <a:p>
          <a:pPr marL="0" lvl="0" indent="0" algn="l" defTabSz="1066800">
            <a:lnSpc>
              <a:spcPct val="90000"/>
            </a:lnSpc>
            <a:spcBef>
              <a:spcPct val="0"/>
            </a:spcBef>
            <a:spcAft>
              <a:spcPct val="35000"/>
            </a:spcAft>
            <a:buNone/>
          </a:pPr>
          <a:r>
            <a:rPr lang="en-US" sz="2400" kern="1200" dirty="0"/>
            <a:t>Layers</a:t>
          </a:r>
        </a:p>
      </dsp:txBody>
      <dsp:txXfrm>
        <a:off x="501740" y="42359"/>
        <a:ext cx="6471007" cy="639310"/>
      </dsp:txXfrm>
    </dsp:sp>
    <dsp:sp modelId="{AD2D0724-FA6B-4C47-A583-8D4CD357904B}">
      <dsp:nvSpPr>
        <dsp:cNvPr id="0" name=""/>
        <dsp:cNvSpPr/>
      </dsp:nvSpPr>
      <dsp:spPr>
        <a:xfrm>
          <a:off x="0" y="3348429"/>
          <a:ext cx="9343111" cy="13986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5129" tIns="499872" rIns="725129" bIns="170688" numCol="1" spcCol="1270" anchor="t" anchorCtr="0">
          <a:noAutofit/>
        </a:bodyPr>
        <a:lstStyle/>
        <a:p>
          <a:pPr marL="228600" lvl="1" indent="-228600" algn="l" defTabSz="1066800">
            <a:lnSpc>
              <a:spcPct val="90000"/>
            </a:lnSpc>
            <a:spcBef>
              <a:spcPct val="0"/>
            </a:spcBef>
            <a:spcAft>
              <a:spcPct val="15000"/>
            </a:spcAft>
            <a:buChar char="•"/>
          </a:pPr>
          <a:r>
            <a:rPr lang="en-US" sz="2400" kern="1200" dirty="0"/>
            <a:t>Setting different view and edit permissions per layer.</a:t>
          </a:r>
        </a:p>
        <a:p>
          <a:pPr marL="228600" lvl="1" indent="-228600" algn="l" defTabSz="1066800">
            <a:lnSpc>
              <a:spcPct val="90000"/>
            </a:lnSpc>
            <a:spcBef>
              <a:spcPct val="0"/>
            </a:spcBef>
            <a:spcAft>
              <a:spcPct val="15000"/>
            </a:spcAft>
            <a:buChar char="•"/>
          </a:pPr>
          <a:r>
            <a:rPr lang="en-US" sz="2400" kern="1200" dirty="0"/>
            <a:t>Reusing a layer in different places.</a:t>
          </a:r>
        </a:p>
      </dsp:txBody>
      <dsp:txXfrm>
        <a:off x="0" y="3348429"/>
        <a:ext cx="9343111" cy="1398600"/>
      </dsp:txXfrm>
    </dsp:sp>
    <dsp:sp modelId="{F16AC40A-07D8-46D6-8260-6D9B40D237EF}">
      <dsp:nvSpPr>
        <dsp:cNvPr id="0" name=""/>
        <dsp:cNvSpPr/>
      </dsp:nvSpPr>
      <dsp:spPr>
        <a:xfrm>
          <a:off x="467155" y="2986414"/>
          <a:ext cx="6540177" cy="7084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203" tIns="0" rIns="247203" bIns="0" numCol="1" spcCol="1270" anchor="ctr" anchorCtr="0">
          <a:noAutofit/>
        </a:bodyPr>
        <a:lstStyle/>
        <a:p>
          <a:pPr marL="0" lvl="0" indent="0" algn="l" defTabSz="1066800">
            <a:lnSpc>
              <a:spcPct val="90000"/>
            </a:lnSpc>
            <a:spcBef>
              <a:spcPct val="0"/>
            </a:spcBef>
            <a:spcAft>
              <a:spcPct val="35000"/>
            </a:spcAft>
            <a:buNone/>
          </a:pPr>
          <a:r>
            <a:rPr lang="en-US" sz="2400" kern="1200" dirty="0"/>
            <a:t>Layers Concept Options</a:t>
          </a:r>
        </a:p>
      </dsp:txBody>
      <dsp:txXfrm>
        <a:off x="501740" y="3020999"/>
        <a:ext cx="6471007" cy="63931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8B600C-D5C9-4497-9EF1-6CF753D8D93E}" type="datetimeFigureOut">
              <a:rPr lang="en-GB" smtClean="0"/>
              <a:t>14/04/2026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8E5426-B90E-441F-A57F-3C127B2E0451}" type="slidenum">
              <a:rPr lang="en-GB" smtClean="0"/>
              <a:t>‹#›</a:t>
            </a:fld>
            <a:endParaRPr lang="en-GB"/>
          </a:p>
        </p:txBody>
      </p:sp>
    </p:spTree>
    <p:extLst>
      <p:ext uri="{BB962C8B-B14F-4D97-AF65-F5344CB8AC3E}">
        <p14:creationId xmlns:p14="http://schemas.microsoft.com/office/powerpoint/2010/main" val="26886284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latin typeface="MicrosoftSansSerif"/>
              </a:rPr>
              <a:t>Security Policy management can be labor intensive. The process is simplified with the use of policy layers. In this chapter, we cover the</a:t>
            </a:r>
          </a:p>
          <a:p>
            <a:pPr algn="l"/>
            <a:r>
              <a:rPr lang="en-US" sz="1800" b="0" i="0" u="none" strike="noStrike" baseline="0" dirty="0">
                <a:latin typeface="MicrosoftSansSerif"/>
              </a:rPr>
              <a:t>benefits of having Rulebase options for policy management.</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20656592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latin typeface="Arial" panose="020B0604020202020204" pitchFamily="34" charset="0"/>
              </a:rPr>
              <a:t>Security Policy management can be labor intensive. The process is simplified with the organization of policies into Policy Layers. In this</a:t>
            </a:r>
          </a:p>
          <a:p>
            <a:pPr algn="l"/>
            <a:r>
              <a:rPr lang="en-US" sz="1800" b="0" i="0" u="none" strike="noStrike" baseline="0" dirty="0">
                <a:latin typeface="Arial" panose="020B0604020202020204" pitchFamily="34" charset="0"/>
              </a:rPr>
              <a:t>chapter, we cover the benefits of having rulebase options for policy </a:t>
            </a:r>
            <a:r>
              <a:rPr lang="en-CA" sz="1800" b="0" i="0" u="none" strike="noStrike" baseline="0" dirty="0">
                <a:latin typeface="Arial" panose="020B0604020202020204" pitchFamily="34" charset="0"/>
              </a:rPr>
              <a:t>management.</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12187271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Managing the Security Policy of a large network can be overwhelming. When the Security Policy has many rules, enforcing the policy becomes resource intensive and managing the rules becomes a difficult task. </a:t>
            </a:r>
          </a:p>
          <a:p>
            <a:r>
              <a:rPr lang="en-US" dirty="0"/>
              <a:t>Policy layers are sets of rules or a rulebase. They let you  divide a policy, such as the Access Control policy, into smaller, more manageable sections that serve a certain purpose. </a:t>
            </a:r>
          </a:p>
          <a:p>
            <a:r>
              <a:rPr lang="en-US" dirty="0"/>
              <a:t>The layers concept also provides more options for policy management, including the ability to set different views and edit permissions per layer for different administrator roles.</a:t>
            </a:r>
          </a:p>
          <a:p>
            <a:endParaRPr lang="en-US" dirty="0"/>
          </a:p>
          <a:p>
            <a:r>
              <a:rPr lang="en-US" dirty="0"/>
              <a:t>A layer can contain the following Blades:</a:t>
            </a:r>
          </a:p>
          <a:p>
            <a:pPr marL="285750" indent="-285750">
              <a:buFont typeface="Arial" panose="020B0604020202020204" pitchFamily="34" charset="0"/>
              <a:buChar char="•"/>
            </a:pPr>
            <a:r>
              <a:rPr lang="en-US" dirty="0"/>
              <a:t>Firewall (Network Access Control)</a:t>
            </a:r>
          </a:p>
          <a:p>
            <a:pPr marL="285750" indent="-285750">
              <a:buFont typeface="Arial" panose="020B0604020202020204" pitchFamily="34" charset="0"/>
              <a:buChar char="•"/>
            </a:pPr>
            <a:r>
              <a:rPr lang="en-US" dirty="0"/>
              <a:t>Application &amp; URL Filtering</a:t>
            </a:r>
          </a:p>
          <a:p>
            <a:pPr marL="285750" indent="-285750">
              <a:buFont typeface="Arial" panose="020B0604020202020204" pitchFamily="34" charset="0"/>
              <a:buChar char="•"/>
            </a:pPr>
            <a:r>
              <a:rPr lang="en-US" dirty="0"/>
              <a:t>Content Awareness</a:t>
            </a:r>
          </a:p>
          <a:p>
            <a:pPr marL="285750" indent="-285750">
              <a:buFont typeface="Arial" panose="020B0604020202020204" pitchFamily="34" charset="0"/>
              <a:buChar char="•"/>
            </a:pPr>
            <a:r>
              <a:rPr lang="en-US" dirty="0"/>
              <a:t>Mobile Access</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42299697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latin typeface="MicrosoftSansSerif"/>
              </a:rPr>
              <a:t>Benefits of Policy layers include the following:</a:t>
            </a:r>
          </a:p>
          <a:p>
            <a:pPr algn="l"/>
            <a:r>
              <a:rPr lang="en-US" sz="1800" b="0" i="0" u="none" strike="noStrike" baseline="0" dirty="0">
                <a:latin typeface="MicrosoftSansSerif"/>
              </a:rPr>
              <a:t>• Helps you visually organize the rulebase.</a:t>
            </a:r>
          </a:p>
          <a:p>
            <a:pPr algn="l"/>
            <a:r>
              <a:rPr lang="en-US" sz="1800" b="0" i="0" u="none" strike="noStrike" baseline="0" dirty="0">
                <a:latin typeface="MicrosoftSansSerif"/>
              </a:rPr>
              <a:t>• Simplifies Policy management by allowing delegation of ownership of different layers.</a:t>
            </a:r>
          </a:p>
          <a:p>
            <a:pPr algn="l"/>
            <a:r>
              <a:rPr lang="en-US" sz="1800" b="0" i="0" u="none" strike="noStrike" baseline="0" dirty="0">
                <a:latin typeface="MicrosoftSansSerif"/>
              </a:rPr>
              <a:t>• Improves performance by reducing the number of rules in a layer.</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4915701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latin typeface="MicrosoftSansSerif"/>
              </a:rPr>
              <a:t>The two main types of Policy layers are described below.</a:t>
            </a:r>
          </a:p>
          <a:p>
            <a:pPr algn="l"/>
            <a:r>
              <a:rPr lang="en-US" sz="1800" b="0" i="0" u="none" strike="noStrike" baseline="0" dirty="0">
                <a:latin typeface="MicrosoftSansSerif"/>
              </a:rPr>
              <a:t>Ordered layer:</a:t>
            </a:r>
          </a:p>
          <a:p>
            <a:pPr lvl="1" algn="l"/>
            <a:r>
              <a:rPr lang="en-US" sz="1800" b="0" i="0" u="none" strike="noStrike" baseline="0" dirty="0">
                <a:latin typeface="MicrosoftSansSerif"/>
              </a:rPr>
              <a:t>• Flat rulebase.</a:t>
            </a:r>
          </a:p>
          <a:p>
            <a:pPr lvl="1" algn="l"/>
            <a:r>
              <a:rPr lang="en-US" sz="1800" b="0" i="0" u="none" strike="noStrike" baseline="0" dirty="0">
                <a:latin typeface="MicrosoftSansSerif"/>
              </a:rPr>
              <a:t>• Each layer is processed sequentially for a match.</a:t>
            </a:r>
          </a:p>
          <a:p>
            <a:pPr lvl="1" algn="l"/>
            <a:r>
              <a:rPr lang="en-US" sz="1800" b="0" i="0" u="none" strike="noStrike" baseline="0" dirty="0">
                <a:latin typeface="MicrosoftSansSerif"/>
              </a:rPr>
              <a:t>• If an Accept match is found, it is processed by the next layer until a final</a:t>
            </a:r>
          </a:p>
          <a:p>
            <a:pPr lvl="1" algn="l"/>
            <a:r>
              <a:rPr lang="en-US" sz="1800" b="0" i="0" u="none" strike="noStrike" baseline="0" dirty="0">
                <a:latin typeface="MicrosoftSansSerif"/>
              </a:rPr>
              <a:t>decision is made.</a:t>
            </a:r>
          </a:p>
          <a:p>
            <a:pPr lvl="1" algn="l"/>
            <a:r>
              <a:rPr lang="en-US" sz="1800" b="0" i="0" u="none" strike="noStrike" baseline="0" dirty="0">
                <a:latin typeface="MicrosoftSansSerif"/>
              </a:rPr>
              <a:t>• Can contain inline layers.</a:t>
            </a:r>
          </a:p>
          <a:p>
            <a:pPr algn="l"/>
            <a:r>
              <a:rPr lang="en-US" sz="1800" b="0" i="0" u="none" strike="noStrike" baseline="0" dirty="0">
                <a:latin typeface="MicrosoftSansSerif"/>
              </a:rPr>
              <a:t>Inline layer:</a:t>
            </a:r>
          </a:p>
          <a:p>
            <a:pPr lvl="1" algn="l"/>
            <a:r>
              <a:rPr lang="en-US" sz="1800" b="0" i="0" u="none" strike="noStrike" baseline="0" dirty="0">
                <a:latin typeface="MicrosoftSansSerif"/>
              </a:rPr>
              <a:t>• Sub-policy that is independent of the rest of the rulebase.</a:t>
            </a:r>
          </a:p>
          <a:p>
            <a:pPr lvl="1" algn="l"/>
            <a:r>
              <a:rPr lang="en-US" sz="1800" b="0" i="0" u="none" strike="noStrike" baseline="0" dirty="0">
                <a:latin typeface="MicrosoftSansSerif"/>
              </a:rPr>
              <a:t>• Attached to specific rules.</a:t>
            </a:r>
          </a:p>
          <a:p>
            <a:pPr lvl="1" algn="l"/>
            <a:r>
              <a:rPr lang="en-US" sz="1800" b="0" i="0" u="none" strike="noStrike" baseline="0" dirty="0">
                <a:latin typeface="MicrosoftSansSerif"/>
              </a:rPr>
              <a:t>• If a rule is matched, inspection continues in attached sub-policy.</a:t>
            </a:r>
          </a:p>
          <a:p>
            <a:pPr lvl="1" algn="l"/>
            <a:r>
              <a:rPr lang="en-US" sz="1800" b="0" i="0" u="none" strike="noStrike" baseline="0" dirty="0">
                <a:latin typeface="MicrosoftSansSerif"/>
              </a:rPr>
              <a:t>• If a rule is not matched, the sub-policy is bypassed.</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23409457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latin typeface="MicrosoftSansSerif"/>
              </a:rPr>
              <a:t>Layers are inspected in the order in which they are defined.</a:t>
            </a:r>
          </a:p>
          <a:p>
            <a:pPr algn="l"/>
            <a:endParaRPr lang="en-US" sz="1800" b="0" i="0" u="none" strike="noStrike" baseline="0" dirty="0">
              <a:latin typeface="MicrosoftSansSerif"/>
            </a:endParaRPr>
          </a:p>
          <a:p>
            <a:pPr algn="l"/>
            <a:r>
              <a:rPr lang="en-US" sz="1800" b="0" i="0" u="none" strike="noStrike" baseline="0" dirty="0">
                <a:latin typeface="MicrosoftSansSerif"/>
              </a:rPr>
              <a:t>They exercise control over the rulebase flow and security functionality. If an Accept action is completed in a layer, inspection continues in the next layer.</a:t>
            </a:r>
          </a:p>
          <a:p>
            <a:pPr algn="l"/>
            <a:endParaRPr lang="en-US" sz="1800" b="0" i="0" u="none" strike="noStrike" baseline="0" dirty="0">
              <a:latin typeface="MicrosoftSansSerif"/>
            </a:endParaRPr>
          </a:p>
          <a:p>
            <a:pPr algn="l"/>
            <a:r>
              <a:rPr lang="en-US" sz="1800" b="0" i="0" u="none" strike="noStrike" baseline="0" dirty="0">
                <a:latin typeface="MicrosoftSansSerif"/>
              </a:rPr>
              <a:t>The layers concept generates more options for policy management. These options include the following:</a:t>
            </a:r>
          </a:p>
          <a:p>
            <a:pPr algn="l"/>
            <a:r>
              <a:rPr lang="en-US" sz="1800" b="0" i="0" u="none" strike="noStrike" baseline="0" dirty="0">
                <a:latin typeface="MicrosoftSansSerif"/>
              </a:rPr>
              <a:t>• Setting different view and edit permissions per layer for different administrator roles.</a:t>
            </a:r>
          </a:p>
          <a:p>
            <a:pPr algn="l"/>
            <a:r>
              <a:rPr lang="en-US" sz="1800" b="0" i="0" u="none" strike="noStrike" baseline="0" dirty="0">
                <a:latin typeface="MicrosoftSansSerif"/>
              </a:rPr>
              <a:t>• Reusing a layer in different places: the same application control layer in different policy packages or the same inline layer for different scopes.</a:t>
            </a:r>
            <a:endParaRPr lang="en-US" sz="1800"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15497012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latin typeface="MicrosoftSansSerif"/>
              </a:rPr>
              <a:t>Ordered Layers are inspected after any acceptable match on the first layer. To pass through the Gateway, the connection must match an acceptable rule on all ordered layers. For example, Gateways that have the Firewall and Application control blades enabled have their policies split into two ordered layers: Network and Applications.</a:t>
            </a:r>
            <a:endParaRPr lang="en-US" sz="1600" b="0" i="0" u="none" strike="noStrike" kern="1200" baseline="0" dirty="0">
              <a:solidFill>
                <a:schemeClr val="tx1"/>
              </a:solidFill>
              <a:latin typeface="Arial" charset="0"/>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2985173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As opposed to an ordered layer, which is considered flat, inline layers organize the Access Control policy into a hierarchy. To explain the traffic flow of a packet going through an inline layer, take the following example:</a:t>
            </a:r>
          </a:p>
          <a:p>
            <a:r>
              <a:rPr lang="en-US" sz="1600" b="0" i="0" u="none" strike="noStrike" kern="1200" baseline="0" dirty="0">
                <a:solidFill>
                  <a:schemeClr val="tx1"/>
                </a:solidFill>
                <a:latin typeface="Arial" charset="0"/>
                <a:ea typeface="+mn-ea"/>
                <a:cs typeface="+mn-cs"/>
              </a:rPr>
              <a:t>1. A packet arrives at the gateway.</a:t>
            </a:r>
          </a:p>
          <a:p>
            <a:r>
              <a:rPr lang="en-US" sz="1600" b="0" i="0" u="none" strike="noStrike" kern="1200" baseline="0" dirty="0">
                <a:solidFill>
                  <a:schemeClr val="tx1"/>
                </a:solidFill>
                <a:latin typeface="Arial" charset="0"/>
                <a:ea typeface="+mn-ea"/>
                <a:cs typeface="+mn-cs"/>
              </a:rPr>
              <a:t>2. The gateway starts matching the packet against the rules in the Network policy layer, and matches rule 2.</a:t>
            </a:r>
          </a:p>
          <a:p>
            <a:r>
              <a:rPr lang="en-US" sz="1600" b="0" i="0" u="none" strike="noStrike" kern="1200" baseline="0" dirty="0">
                <a:solidFill>
                  <a:schemeClr val="tx1"/>
                </a:solidFill>
                <a:latin typeface="Arial" charset="0"/>
                <a:ea typeface="+mn-ea"/>
                <a:cs typeface="+mn-cs"/>
              </a:rPr>
              <a:t>3. The action for rule 2, instead of accepting or dropping the packet, matches the packet against an inline layer, the URL_Filter layer. The rules in the URL_Filter layer, when used</a:t>
            </a:r>
          </a:p>
          <a:p>
            <a:r>
              <a:rPr lang="en-US" sz="1600" b="0" i="0" u="none" strike="noStrike" kern="1200" baseline="0" dirty="0">
                <a:solidFill>
                  <a:schemeClr val="tx1"/>
                </a:solidFill>
                <a:latin typeface="Arial" charset="0"/>
                <a:ea typeface="+mn-ea"/>
                <a:cs typeface="+mn-cs"/>
              </a:rPr>
              <a:t>in another layer, are referred to as sub-policies.</a:t>
            </a:r>
          </a:p>
          <a:p>
            <a:r>
              <a:rPr lang="en-US" sz="1600" b="0" i="0" u="none" strike="noStrike" kern="1200" baseline="0" dirty="0">
                <a:solidFill>
                  <a:schemeClr val="tx1"/>
                </a:solidFill>
                <a:latin typeface="Arial" charset="0"/>
                <a:ea typeface="+mn-ea"/>
                <a:cs typeface="+mn-cs"/>
              </a:rPr>
              <a:t>4. In the URL_Filter layer, the packet matches sub-rule 2.2, which accepts the traffic.</a:t>
            </a:r>
          </a:p>
          <a:p>
            <a:r>
              <a:rPr lang="en-US" sz="1600" b="0" i="0" u="none" strike="noStrike" kern="1200" baseline="0" dirty="0">
                <a:solidFill>
                  <a:schemeClr val="tx1"/>
                </a:solidFill>
                <a:latin typeface="Arial" charset="0"/>
                <a:ea typeface="+mn-ea"/>
                <a:cs typeface="+mn-cs"/>
              </a:rPr>
              <a:t>5. The packet is transmitted to its final destination.</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Note: Only traffic matching the parent rule (in this case, rule 2) reaches and is matched against the sub-rules (in this case, rules 2.1 and 2.2). Any sub-rule</a:t>
            </a:r>
          </a:p>
          <a:p>
            <a:r>
              <a:rPr lang="en-US" sz="1600" b="0" i="0" u="none" strike="noStrike" kern="1200" baseline="0" dirty="0">
                <a:solidFill>
                  <a:schemeClr val="tx1"/>
                </a:solidFill>
                <a:latin typeface="Arial" charset="0"/>
                <a:ea typeface="+mn-ea"/>
                <a:cs typeface="+mn-cs"/>
              </a:rPr>
              <a:t>will only affect traffic that matches the parent rule, not the entire Access Control rulebase.</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17599162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Policy layers are managed using SmartConsole. Some guidelines and important considerations before you begin are listed below.</a:t>
            </a:r>
          </a:p>
          <a:p>
            <a:pPr marL="285750" indent="-285750">
              <a:buFont typeface="Arial" panose="020B0604020202020204" pitchFamily="34" charset="0"/>
              <a:buChar char="•"/>
            </a:pPr>
            <a:r>
              <a:rPr lang="en-US" dirty="0"/>
              <a:t>Determine the number of layers.</a:t>
            </a:r>
          </a:p>
          <a:p>
            <a:pPr marL="285750" indent="-285750">
              <a:buFont typeface="Arial" panose="020B0604020202020204" pitchFamily="34" charset="0"/>
              <a:buChar char="•"/>
            </a:pPr>
            <a:r>
              <a:rPr lang="en-US" dirty="0"/>
              <a:t>Determine the Software Blades to enable in each layer.</a:t>
            </a:r>
          </a:p>
          <a:p>
            <a:pPr marL="285750" indent="-285750">
              <a:buFont typeface="Arial" panose="020B0604020202020204" pitchFamily="34" charset="0"/>
              <a:buChar char="•"/>
            </a:pPr>
            <a:r>
              <a:rPr lang="en-US" dirty="0"/>
              <a:t>Determine the order of rules in each layer.</a:t>
            </a:r>
          </a:p>
          <a:p>
            <a:pPr marL="285750" indent="-285750">
              <a:buFont typeface="Arial" panose="020B0604020202020204" pitchFamily="34" charset="0"/>
              <a:buChar char="•"/>
            </a:pPr>
            <a:r>
              <a:rPr lang="en-US" dirty="0"/>
              <a:t>Determine the order of layers in a policy.</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14993533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A policy can have one or more layers as its building blocks.</a:t>
            </a:r>
          </a:p>
          <a:p>
            <a:pPr marL="0" indent="0">
              <a:buNone/>
            </a:pPr>
            <a:r>
              <a:rPr lang="en-US" dirty="0"/>
              <a:t>You can move layers up/down the policy list based on security needs. </a:t>
            </a:r>
          </a:p>
          <a:p>
            <a:pPr marL="0" indent="0">
              <a:buNone/>
            </a:pPr>
            <a:r>
              <a:rPr lang="en-US" dirty="0"/>
              <a:t>You can also share layers in multiple policies.</a:t>
            </a: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37944504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Arial" charset="0"/>
                <a:ea typeface="+mn-ea"/>
                <a:cs typeface="+mn-cs"/>
              </a:rPr>
              <a:t>Follow the steps listed in your Student Guide to manage policy layers with SmartConsole.</a:t>
            </a: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18634575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u="none" strike="noStrike" kern="1200" baseline="0" dirty="0">
              <a:solidFill>
                <a:schemeClr val="tx1"/>
              </a:solidFill>
              <a:latin typeface="Arial" charset="0"/>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35854111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Follow the steps in your Student Guide to create a new policy layer.</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6155469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To add an inline policy layer, select the parent rule in the rulebase. Under the Action column of the parent rule, select Inline Layer and then select or create a new layer to be added to the policy.</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Note: It is possible for a layer to function as an ordered layer in one policy package and as an inline layer in another policy package.</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32445613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latin typeface="MicrosoftSansSerif"/>
              </a:rPr>
              <a:t>To modify an existing policy layer configuration, complete the following steps from the Manage Policies and Layers window.</a:t>
            </a:r>
          </a:p>
          <a:p>
            <a:pPr algn="l"/>
            <a:r>
              <a:rPr lang="en-US" sz="1800" b="0" i="0" u="none" strike="noStrike" baseline="0" dirty="0">
                <a:latin typeface="MicrosoftSansSerif"/>
              </a:rPr>
              <a:t>1. Within the Layers section, select Access Control.</a:t>
            </a:r>
          </a:p>
          <a:p>
            <a:pPr algn="l"/>
            <a:r>
              <a:rPr lang="en-US" sz="1800" b="0" i="0" u="none" strike="noStrike" baseline="0" dirty="0">
                <a:latin typeface="MicrosoftSansSerif"/>
              </a:rPr>
              <a:t>2. Open a newly created layer of the policy and edit the settings, as necessary.</a:t>
            </a:r>
          </a:p>
          <a:p>
            <a:pPr algn="l"/>
            <a:r>
              <a:rPr lang="en-US" sz="1800" b="0" i="0" u="none" strike="noStrike" baseline="0" dirty="0">
                <a:latin typeface="MicrosoftSansSerif"/>
              </a:rPr>
              <a:t>It is a best practice to share policy layers with other policy packages.</a:t>
            </a:r>
          </a:p>
          <a:p>
            <a:pPr algn="l"/>
            <a:r>
              <a:rPr lang="en-US" sz="1800" b="0" i="0" u="none" strike="noStrike" baseline="0" dirty="0">
                <a:latin typeface="MicrosoftSansSerif"/>
              </a:rPr>
              <a:t>Enable the Multiple policies and rules can use this layer option.</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39208265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0" i="0" u="none" strike="noStrike" baseline="0" dirty="0">
                <a:latin typeface="MicrosoftSansSerif"/>
              </a:rPr>
              <a:t>To export layer rules to a CSV file, complete the following steps:</a:t>
            </a:r>
          </a:p>
          <a:p>
            <a:pPr algn="l"/>
            <a:r>
              <a:rPr lang="en-US" sz="1800" b="0" i="0" u="none" strike="noStrike" baseline="0" dirty="0">
                <a:latin typeface="MicrosoftSansSerif"/>
              </a:rPr>
              <a:t>1. In SmartConsole, select Menu &gt; Manage policies and layers.</a:t>
            </a:r>
          </a:p>
          <a:p>
            <a:pPr algn="l"/>
            <a:r>
              <a:rPr lang="en-US" sz="1800" b="0" i="0" u="none" strike="noStrike" baseline="0" dirty="0">
                <a:latin typeface="MicrosoftSansSerif"/>
              </a:rPr>
              <a:t>2. The Manage Layers window opens.</a:t>
            </a:r>
          </a:p>
          <a:p>
            <a:pPr algn="l"/>
            <a:r>
              <a:rPr lang="en-US" sz="1800" b="0" i="0" u="none" strike="noStrike" baseline="0" dirty="0">
                <a:latin typeface="MicrosoftSansSerif"/>
              </a:rPr>
              <a:t>3. Select a layer and select Actions &gt; Export.</a:t>
            </a:r>
          </a:p>
          <a:p>
            <a:pPr algn="l"/>
            <a:r>
              <a:rPr lang="en-US" sz="1800" b="0" i="0" u="none" strike="noStrike" baseline="0" dirty="0">
                <a:latin typeface="MicrosoftSansSerif"/>
              </a:rPr>
              <a:t>4. Enter a path and file name.</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8956839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None/>
            </a:pPr>
            <a:r>
              <a:rPr lang="en-US" sz="1600" b="1" kern="1200" dirty="0">
                <a:solidFill>
                  <a:schemeClr val="tx1"/>
                </a:solidFill>
                <a:effectLst/>
                <a:latin typeface="Arial" charset="0"/>
                <a:ea typeface="+mn-ea"/>
                <a:cs typeface="+mn-cs"/>
              </a:rPr>
              <a:t>Answers</a:t>
            </a:r>
            <a:r>
              <a:rPr lang="en-US" sz="1600" kern="1200" dirty="0">
                <a:solidFill>
                  <a:schemeClr val="tx1"/>
                </a:solidFill>
                <a:effectLst/>
                <a:latin typeface="Arial" charset="0"/>
                <a:ea typeface="+mn-ea"/>
                <a:cs typeface="+mn-cs"/>
              </a:rPr>
              <a:t>:</a:t>
            </a:r>
          </a:p>
          <a:p>
            <a:pPr marL="0" lvl="0" indent="0">
              <a:buNone/>
            </a:pPr>
            <a:r>
              <a:rPr lang="en-US" sz="1600" kern="1200" dirty="0">
                <a:solidFill>
                  <a:schemeClr val="tx1"/>
                </a:solidFill>
                <a:effectLst/>
                <a:latin typeface="Arial" charset="0"/>
                <a:ea typeface="+mn-ea"/>
                <a:cs typeface="+mn-cs"/>
              </a:rPr>
              <a:t>Question 1:</a:t>
            </a:r>
          </a:p>
          <a:p>
            <a:pPr marL="285750" lvl="0" indent="-285750">
              <a:buFont typeface="Arial" panose="020B0604020202020204" pitchFamily="34" charset="0"/>
              <a:buChar char="•"/>
            </a:pPr>
            <a:r>
              <a:rPr lang="en-US" sz="1600" kern="1200" dirty="0">
                <a:solidFill>
                  <a:schemeClr val="tx1"/>
                </a:solidFill>
                <a:effectLst/>
                <a:latin typeface="Arial" charset="0"/>
                <a:ea typeface="+mn-ea"/>
                <a:cs typeface="+mn-cs"/>
              </a:rPr>
              <a:t>Policy layers are sets of rules or a rulebase. They let you divide a policy, such as the Access Control policy, into smaller, more manageable sections that serve a certain purpose.  The layers concept also provides more options for policy management, including the ability to set different views and edit permissions per layer for different administrator roles.</a:t>
            </a:r>
          </a:p>
          <a:p>
            <a:pPr marL="90380" lvl="0" indent="0">
              <a:buFont typeface="Arial" panose="020B0604020202020204" pitchFamily="34" charset="0"/>
              <a:buNone/>
            </a:pPr>
            <a:endParaRPr lang="en-US" sz="1600" kern="1200" dirty="0">
              <a:solidFill>
                <a:schemeClr val="tx1"/>
              </a:solidFill>
              <a:effectLst/>
              <a:latin typeface="Arial" charset="0"/>
              <a:ea typeface="+mn-ea"/>
              <a:cs typeface="+mn-cs"/>
            </a:endParaRPr>
          </a:p>
          <a:p>
            <a:pPr marL="0" lvl="0" indent="0">
              <a:buFont typeface="Arial" panose="020B0604020202020204" pitchFamily="34" charset="0"/>
              <a:buNone/>
            </a:pPr>
            <a:r>
              <a:rPr lang="en-US" sz="1600" kern="1200" dirty="0">
                <a:solidFill>
                  <a:schemeClr val="tx1"/>
                </a:solidFill>
                <a:effectLst/>
                <a:latin typeface="Arial" charset="0"/>
                <a:ea typeface="+mn-ea"/>
                <a:cs typeface="+mn-cs"/>
              </a:rPr>
              <a:t>Question 2:</a:t>
            </a:r>
          </a:p>
          <a:p>
            <a:pPr marL="285750" indent="-285750">
              <a:buFont typeface="Arial" panose="020B0604020202020204" pitchFamily="34" charset="0"/>
              <a:buChar char="•"/>
            </a:pPr>
            <a:r>
              <a:rPr lang="en-US" sz="1600" kern="1200" dirty="0">
                <a:solidFill>
                  <a:schemeClr val="tx1"/>
                </a:solidFill>
                <a:effectLst/>
                <a:latin typeface="Arial" charset="0"/>
                <a:ea typeface="+mn-ea"/>
                <a:cs typeface="+mn-cs"/>
              </a:rPr>
              <a:t>Inline</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EEE9B47-791B-47F7-AE03-C0D580CA0B67}" type="slidenum">
              <a:rPr kumimoji="0" lang="en-US" sz="1200" b="0" i="0" u="none" strike="noStrike" kern="1200" cap="none" spc="0" normalizeH="0" baseline="0" noProof="0" smtClean="0">
                <a:ln>
                  <a:noFill/>
                </a:ln>
                <a:solidFill>
                  <a:srgbClr val="4D4D4F"/>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sz="1200" b="0" i="0" u="none" strike="noStrike" kern="1200" cap="none" spc="0" normalizeH="0" baseline="0" noProof="0" dirty="0">
              <a:ln>
                <a:noFill/>
              </a:ln>
              <a:solidFill>
                <a:srgbClr val="4D4D4F"/>
              </a:solidFill>
              <a:effectLst/>
              <a:uLnTx/>
              <a:uFillTx/>
              <a:latin typeface="Arial" charset="0"/>
              <a:ea typeface="+mn-ea"/>
              <a:cs typeface="+mn-cs"/>
            </a:endParaRPr>
          </a:p>
        </p:txBody>
      </p:sp>
    </p:spTree>
    <p:extLst>
      <p:ext uri="{BB962C8B-B14F-4D97-AF65-F5344CB8AC3E}">
        <p14:creationId xmlns:p14="http://schemas.microsoft.com/office/powerpoint/2010/main" val="2656727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Master" Target="../slideMasters/slideMaster2.xml"/><Relationship Id="rId4" Type="http://schemas.openxmlformats.org/officeDocument/2006/relationships/image" Target="../media/image8.sv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emf"/><Relationship Id="rId1" Type="http://schemas.openxmlformats.org/officeDocument/2006/relationships/slideMaster" Target="../slideMasters/slideMaster2.xml"/><Relationship Id="rId4" Type="http://schemas.openxmlformats.org/officeDocument/2006/relationships/image" Target="../media/image16.emf"/></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6466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CTE Title Slide">
    <p:spTree>
      <p:nvGrpSpPr>
        <p:cNvPr id="1" name=""/>
        <p:cNvGrpSpPr/>
        <p:nvPr/>
      </p:nvGrpSpPr>
      <p:grpSpPr>
        <a:xfrm>
          <a:off x="0" y="0"/>
          <a:ext cx="0" cy="0"/>
          <a:chOff x="0" y="0"/>
          <a:chExt cx="0" cy="0"/>
        </a:xfrm>
      </p:grpSpPr>
      <p:pic>
        <p:nvPicPr>
          <p:cNvPr id="3" name="Picture 2" descr="A picture containing graphical user interface  Description automatically generated">
            <a:extLst>
              <a:ext uri="{FF2B5EF4-FFF2-40B4-BE49-F238E27FC236}">
                <a16:creationId xmlns:a16="http://schemas.microsoft.com/office/drawing/2014/main" id="{FA785912-54FD-4D05-9F94-F2C674DC11A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36"/>
            <a:ext cx="12192000" cy="6857929"/>
          </a:xfrm>
          <a:prstGeom prst="rect">
            <a:avLst/>
          </a:prstGeom>
        </p:spPr>
      </p:pic>
      <p:sp>
        <p:nvSpPr>
          <p:cNvPr id="93" name="Date" hidden="1"/>
          <p:cNvSpPr>
            <a:spLocks noGrp="1"/>
          </p:cNvSpPr>
          <p:nvPr>
            <p:ph type="dt" sz="half" idx="2"/>
          </p:nvPr>
        </p:nvSpPr>
        <p:spPr>
          <a:xfrm>
            <a:off x="609759" y="6356351"/>
            <a:ext cx="2843954"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15" name="Sub-title"/>
          <p:cNvSpPr>
            <a:spLocks noGrp="1"/>
          </p:cNvSpPr>
          <p:nvPr>
            <p:ph type="body" sz="quarter" idx="13" hasCustomPrompt="1"/>
          </p:nvPr>
        </p:nvSpPr>
        <p:spPr>
          <a:xfrm>
            <a:off x="478198" y="3229665"/>
            <a:ext cx="5806501" cy="968848"/>
          </a:xfrm>
          <a:prstGeom prst="rect">
            <a:avLst/>
          </a:prstGeom>
        </p:spPr>
        <p:txBody>
          <a:bodyPr lIns="91440" tIns="45720" rIns="91440" bIns="45720">
            <a:noAutofit/>
          </a:bodyPr>
          <a:lstStyle>
            <a:lvl1pPr marL="0" indent="0">
              <a:buFont typeface="Arial" panose="020B0604020202020204" pitchFamily="34" charset="0"/>
              <a:buNone/>
              <a:defRPr sz="3200" b="0" baseline="0">
                <a:solidFill>
                  <a:schemeClr val="bg1"/>
                </a:solidFill>
                <a:latin typeface="+mj-lt"/>
              </a:defRPr>
            </a:lvl1pPr>
            <a:lvl2pPr marL="541687" indent="0">
              <a:buNone/>
              <a:defRPr/>
            </a:lvl2pPr>
            <a:lvl3pPr marL="759622" indent="0">
              <a:buNone/>
              <a:defRPr/>
            </a:lvl3pPr>
            <a:lvl4pPr marL="918321" indent="0">
              <a:buNone/>
              <a:defRPr/>
            </a:lvl4pPr>
            <a:lvl5pPr marL="1068552" indent="0">
              <a:buNone/>
              <a:defRPr/>
            </a:lvl5pPr>
          </a:lstStyle>
          <a:p>
            <a:pPr lvl="0"/>
            <a:r>
              <a:rPr lang="en-GB" dirty="0"/>
              <a:t>Presentation Subtitle</a:t>
            </a:r>
          </a:p>
        </p:txBody>
      </p:sp>
      <p:sp>
        <p:nvSpPr>
          <p:cNvPr id="17" name="Title"/>
          <p:cNvSpPr>
            <a:spLocks noGrp="1"/>
          </p:cNvSpPr>
          <p:nvPr>
            <p:ph type="body" sz="quarter" idx="14" hasCustomPrompt="1"/>
          </p:nvPr>
        </p:nvSpPr>
        <p:spPr>
          <a:xfrm>
            <a:off x="478198" y="2158452"/>
            <a:ext cx="5806501" cy="1071215"/>
          </a:xfrm>
          <a:prstGeom prst="rect">
            <a:avLst/>
          </a:prstGeom>
          <a:effectLst/>
        </p:spPr>
        <p:txBody>
          <a:bodyPr>
            <a:noAutofit/>
          </a:bodyPr>
          <a:lstStyle>
            <a:lvl1pPr marL="0" indent="0">
              <a:lnSpc>
                <a:spcPts val="4000"/>
              </a:lnSpc>
              <a:spcBef>
                <a:spcPts val="0"/>
              </a:spcBef>
              <a:buFontTx/>
              <a:buNone/>
              <a:defRPr sz="4000" b="1" cap="all" baseline="0">
                <a:solidFill>
                  <a:schemeClr val="bg1"/>
                </a:solidFill>
                <a:latin typeface="+mj-lt"/>
              </a:defRPr>
            </a:lvl1pPr>
          </a:lstStyle>
          <a:p>
            <a:pPr>
              <a:buClrTx/>
              <a:buSzTx/>
            </a:pPr>
            <a:r>
              <a:rPr lang="en-US" kern="0" dirty="0"/>
              <a:t>PRESENTATION TITLE</a:t>
            </a:r>
          </a:p>
        </p:txBody>
      </p:sp>
      <p:sp>
        <p:nvSpPr>
          <p:cNvPr id="91" name="Footer_security classification" hidden="1"/>
          <p:cNvSpPr>
            <a:spLocks noGrp="1"/>
          </p:cNvSpPr>
          <p:nvPr>
            <p:ph type="ftr" sz="quarter" idx="3"/>
          </p:nvPr>
        </p:nvSpPr>
        <p:spPr>
          <a:xfrm>
            <a:off x="2958674" y="6525768"/>
            <a:ext cx="3800390" cy="301752"/>
          </a:xfrm>
          <a:prstGeom prst="rect">
            <a:avLst/>
          </a:prstGeom>
        </p:spPr>
        <p:txBody>
          <a:bodyPr vert="horz" lIns="121899" tIns="60949" rIns="121899" bIns="60949" rtlCol="0" anchor="ctr"/>
          <a:lstStyle>
            <a:lvl1pPr algn="ctr">
              <a:defRPr sz="900">
                <a:solidFill>
                  <a:schemeClr val="bg1">
                    <a:lumMod val="75000"/>
                  </a:schemeClr>
                </a:solidFill>
                <a:latin typeface="+mn-lt"/>
              </a:defRPr>
            </a:lvl1pPr>
          </a:lstStyle>
          <a:p>
            <a:endParaRPr lang="en-US" dirty="0"/>
          </a:p>
        </p:txBody>
      </p:sp>
    </p:spTree>
    <p:extLst>
      <p:ext uri="{BB962C8B-B14F-4D97-AF65-F5344CB8AC3E}">
        <p14:creationId xmlns:p14="http://schemas.microsoft.com/office/powerpoint/2010/main" val="1046136853"/>
      </p:ext>
    </p:extLst>
  </p:cSld>
  <p:clrMapOvr>
    <a:masterClrMapping/>
  </p:clrMapOvr>
  <p:transition>
    <p:fade/>
  </p:transition>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hapter Title">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893"/>
            <a:ext cx="12191999" cy="6856214"/>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6" name="Section title"/>
          <p:cNvSpPr>
            <a:spLocks noGrp="1"/>
          </p:cNvSpPr>
          <p:nvPr>
            <p:ph type="body" sz="quarter" idx="13" hasCustomPrompt="1"/>
          </p:nvPr>
        </p:nvSpPr>
        <p:spPr bwMode="white">
          <a:xfrm>
            <a:off x="629848" y="2171236"/>
            <a:ext cx="8622137" cy="3027783"/>
          </a:xfrm>
          <a:prstGeom prst="rect">
            <a:avLst/>
          </a:prstGeom>
        </p:spPr>
        <p:txBody>
          <a:bodyPr wrap="square" anchor="t" anchorCtr="0">
            <a:noAutofit/>
          </a:bodyPr>
          <a:lstStyle>
            <a:lvl1pPr marL="0" indent="0" algn="l" rtl="0" eaLnBrk="1" fontAlgn="base" hangingPunct="1">
              <a:lnSpc>
                <a:spcPct val="85000"/>
              </a:lnSpc>
              <a:spcBef>
                <a:spcPts val="0"/>
              </a:spcBef>
              <a:spcAft>
                <a:spcPts val="0"/>
              </a:spcAft>
              <a:buSzPts val="1400"/>
              <a:buNone/>
              <a:defRPr lang="en-US" sz="4000" b="1" i="0" u="none" strike="noStrike" cap="all" baseline="0" dirty="0" smtClean="0">
                <a:solidFill>
                  <a:schemeClr val="bg1"/>
                </a:soli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lvl="0"/>
            <a:r>
              <a:rPr lang="en-US" dirty="0"/>
              <a:t>Chapter name</a:t>
            </a:r>
          </a:p>
        </p:txBody>
      </p:sp>
      <p:sp>
        <p:nvSpPr>
          <p:cNvPr id="7" name="Section number"/>
          <p:cNvSpPr>
            <a:spLocks noGrp="1"/>
          </p:cNvSpPr>
          <p:nvPr>
            <p:ph type="body" sz="quarter" idx="16" hasCustomPrompt="1"/>
          </p:nvPr>
        </p:nvSpPr>
        <p:spPr bwMode="white">
          <a:xfrm>
            <a:off x="614480" y="963869"/>
            <a:ext cx="4650870" cy="891075"/>
          </a:xfrm>
          <a:prstGeom prst="rect">
            <a:avLst/>
          </a:prstGeom>
        </p:spPr>
        <p:txBody>
          <a:bodyPr anchor="t" anchorCtr="0">
            <a:noAutofit/>
          </a:bodyPr>
          <a:lstStyle>
            <a:lvl1pPr marL="0" indent="0" algn="l">
              <a:lnSpc>
                <a:spcPct val="100000"/>
              </a:lnSpc>
              <a:spcBef>
                <a:spcPts val="0"/>
              </a:spcBef>
              <a:buNone/>
              <a:defRPr lang="en-US" sz="3000" b="0" i="0" u="none" strike="noStrike" cap="all" dirty="0" smtClean="0">
                <a:solidFill>
                  <a:schemeClr val="bg1"/>
                </a:soli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Chapter Title</a:t>
            </a:r>
          </a:p>
        </p:txBody>
      </p:sp>
      <p:sp>
        <p:nvSpPr>
          <p:cNvPr id="2" name="Date Placeholder 1" hidden="1"/>
          <p:cNvSpPr>
            <a:spLocks noGrp="1"/>
          </p:cNvSpPr>
          <p:nvPr>
            <p:ph type="dt" sz="half" idx="17"/>
          </p:nvPr>
        </p:nvSpPr>
        <p:spPr>
          <a:xfrm>
            <a:off x="-3157710" y="6356351"/>
            <a:ext cx="2843954" cy="365125"/>
          </a:xfrm>
        </p:spPr>
        <p:txBody>
          <a:bodyPr/>
          <a:lstStyle/>
          <a:p>
            <a:endParaRPr lang="en-US" dirty="0"/>
          </a:p>
        </p:txBody>
      </p:sp>
      <p:grpSp>
        <p:nvGrpSpPr>
          <p:cNvPr id="5" name="Group 4"/>
          <p:cNvGrpSpPr>
            <a:grpSpLocks noChangeAspect="1"/>
          </p:cNvGrpSpPr>
          <p:nvPr/>
        </p:nvGrpSpPr>
        <p:grpSpPr bwMode="auto">
          <a:xfrm>
            <a:off x="841595" y="5641976"/>
            <a:ext cx="10508812" cy="555625"/>
            <a:chOff x="463" y="3554"/>
            <a:chExt cx="6618" cy="350"/>
          </a:xfrm>
        </p:grpSpPr>
        <p:sp>
          <p:nvSpPr>
            <p:cNvPr id="10" name="AutoShape 3"/>
            <p:cNvSpPr>
              <a:spLocks noChangeAspect="1" noChangeArrowheads="1" noTextEdit="1"/>
            </p:cNvSpPr>
            <p:nvPr userDrawn="1"/>
          </p:nvSpPr>
          <p:spPr bwMode="auto">
            <a:xfrm>
              <a:off x="463" y="3554"/>
              <a:ext cx="6618"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1" name="Freeform 5"/>
            <p:cNvSpPr>
              <a:spLocks/>
            </p:cNvSpPr>
            <p:nvPr userDrawn="1"/>
          </p:nvSpPr>
          <p:spPr bwMode="auto">
            <a:xfrm>
              <a:off x="465" y="3560"/>
              <a:ext cx="182" cy="340"/>
            </a:xfrm>
            <a:custGeom>
              <a:avLst/>
              <a:gdLst>
                <a:gd name="T0" fmla="*/ 118 w 182"/>
                <a:gd name="T1" fmla="*/ 207 h 340"/>
                <a:gd name="T2" fmla="*/ 118 w 182"/>
                <a:gd name="T3" fmla="*/ 340 h 340"/>
                <a:gd name="T4" fmla="*/ 64 w 182"/>
                <a:gd name="T5" fmla="*/ 340 h 340"/>
                <a:gd name="T6" fmla="*/ 64 w 182"/>
                <a:gd name="T7" fmla="*/ 207 h 340"/>
                <a:gd name="T8" fmla="*/ 0 w 182"/>
                <a:gd name="T9" fmla="*/ 0 h 340"/>
                <a:gd name="T10" fmla="*/ 57 w 182"/>
                <a:gd name="T11" fmla="*/ 0 h 340"/>
                <a:gd name="T12" fmla="*/ 90 w 182"/>
                <a:gd name="T13" fmla="*/ 134 h 340"/>
                <a:gd name="T14" fmla="*/ 123 w 182"/>
                <a:gd name="T15" fmla="*/ 0 h 340"/>
                <a:gd name="T16" fmla="*/ 182 w 182"/>
                <a:gd name="T17" fmla="*/ 0 h 340"/>
                <a:gd name="T18" fmla="*/ 118 w 182"/>
                <a:gd name="T19" fmla="*/ 207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340">
                  <a:moveTo>
                    <a:pt x="118" y="207"/>
                  </a:moveTo>
                  <a:lnTo>
                    <a:pt x="118" y="340"/>
                  </a:lnTo>
                  <a:lnTo>
                    <a:pt x="64" y="340"/>
                  </a:lnTo>
                  <a:lnTo>
                    <a:pt x="64" y="207"/>
                  </a:lnTo>
                  <a:lnTo>
                    <a:pt x="0" y="0"/>
                  </a:lnTo>
                  <a:lnTo>
                    <a:pt x="57" y="0"/>
                  </a:lnTo>
                  <a:lnTo>
                    <a:pt x="90" y="134"/>
                  </a:lnTo>
                  <a:lnTo>
                    <a:pt x="123" y="0"/>
                  </a:lnTo>
                  <a:lnTo>
                    <a:pt x="182" y="0"/>
                  </a:lnTo>
                  <a:lnTo>
                    <a:pt x="118" y="207"/>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2" name="Freeform 6"/>
            <p:cNvSpPr>
              <a:spLocks noEditPoints="1"/>
            </p:cNvSpPr>
            <p:nvPr userDrawn="1"/>
          </p:nvSpPr>
          <p:spPr bwMode="auto">
            <a:xfrm>
              <a:off x="712" y="3556"/>
              <a:ext cx="179" cy="348"/>
            </a:xfrm>
            <a:custGeom>
              <a:avLst/>
              <a:gdLst>
                <a:gd name="T0" fmla="*/ 48 w 97"/>
                <a:gd name="T1" fmla="*/ 186 h 186"/>
                <a:gd name="T2" fmla="*/ 27 w 97"/>
                <a:gd name="T3" fmla="*/ 182 h 186"/>
                <a:gd name="T4" fmla="*/ 13 w 97"/>
                <a:gd name="T5" fmla="*/ 171 h 186"/>
                <a:gd name="T6" fmla="*/ 6 w 97"/>
                <a:gd name="T7" fmla="*/ 159 h 186"/>
                <a:gd name="T8" fmla="*/ 2 w 97"/>
                <a:gd name="T9" fmla="*/ 143 h 186"/>
                <a:gd name="T10" fmla="*/ 0 w 97"/>
                <a:gd name="T11" fmla="*/ 121 h 186"/>
                <a:gd name="T12" fmla="*/ 0 w 97"/>
                <a:gd name="T13" fmla="*/ 93 h 186"/>
                <a:gd name="T14" fmla="*/ 0 w 97"/>
                <a:gd name="T15" fmla="*/ 65 h 186"/>
                <a:gd name="T16" fmla="*/ 2 w 97"/>
                <a:gd name="T17" fmla="*/ 44 h 186"/>
                <a:gd name="T18" fmla="*/ 6 w 97"/>
                <a:gd name="T19" fmla="*/ 28 h 186"/>
                <a:gd name="T20" fmla="*/ 13 w 97"/>
                <a:gd name="T21" fmla="*/ 16 h 186"/>
                <a:gd name="T22" fmla="*/ 27 w 97"/>
                <a:gd name="T23" fmla="*/ 5 h 186"/>
                <a:gd name="T24" fmla="*/ 48 w 97"/>
                <a:gd name="T25" fmla="*/ 0 h 186"/>
                <a:gd name="T26" fmla="*/ 69 w 97"/>
                <a:gd name="T27" fmla="*/ 5 h 186"/>
                <a:gd name="T28" fmla="*/ 83 w 97"/>
                <a:gd name="T29" fmla="*/ 16 h 186"/>
                <a:gd name="T30" fmla="*/ 91 w 97"/>
                <a:gd name="T31" fmla="*/ 28 h 186"/>
                <a:gd name="T32" fmla="*/ 95 w 97"/>
                <a:gd name="T33" fmla="*/ 44 h 186"/>
                <a:gd name="T34" fmla="*/ 96 w 97"/>
                <a:gd name="T35" fmla="*/ 65 h 186"/>
                <a:gd name="T36" fmla="*/ 97 w 97"/>
                <a:gd name="T37" fmla="*/ 93 h 186"/>
                <a:gd name="T38" fmla="*/ 96 w 97"/>
                <a:gd name="T39" fmla="*/ 121 h 186"/>
                <a:gd name="T40" fmla="*/ 95 w 97"/>
                <a:gd name="T41" fmla="*/ 143 h 186"/>
                <a:gd name="T42" fmla="*/ 91 w 97"/>
                <a:gd name="T43" fmla="*/ 159 h 186"/>
                <a:gd name="T44" fmla="*/ 83 w 97"/>
                <a:gd name="T45" fmla="*/ 171 h 186"/>
                <a:gd name="T46" fmla="*/ 69 w 97"/>
                <a:gd name="T47" fmla="*/ 182 h 186"/>
                <a:gd name="T48" fmla="*/ 48 w 97"/>
                <a:gd name="T49" fmla="*/ 186 h 186"/>
                <a:gd name="T50" fmla="*/ 48 w 97"/>
                <a:gd name="T51" fmla="*/ 160 h 186"/>
                <a:gd name="T52" fmla="*/ 57 w 97"/>
                <a:gd name="T53" fmla="*/ 159 h 186"/>
                <a:gd name="T54" fmla="*/ 62 w 97"/>
                <a:gd name="T55" fmla="*/ 154 h 186"/>
                <a:gd name="T56" fmla="*/ 67 w 97"/>
                <a:gd name="T57" fmla="*/ 133 h 186"/>
                <a:gd name="T58" fmla="*/ 68 w 97"/>
                <a:gd name="T59" fmla="*/ 93 h 186"/>
                <a:gd name="T60" fmla="*/ 67 w 97"/>
                <a:gd name="T61" fmla="*/ 54 h 186"/>
                <a:gd name="T62" fmla="*/ 62 w 97"/>
                <a:gd name="T63" fmla="*/ 33 h 186"/>
                <a:gd name="T64" fmla="*/ 57 w 97"/>
                <a:gd name="T65" fmla="*/ 28 h 186"/>
                <a:gd name="T66" fmla="*/ 48 w 97"/>
                <a:gd name="T67" fmla="*/ 26 h 186"/>
                <a:gd name="T68" fmla="*/ 40 w 97"/>
                <a:gd name="T69" fmla="*/ 28 h 186"/>
                <a:gd name="T70" fmla="*/ 35 w 97"/>
                <a:gd name="T71" fmla="*/ 33 h 186"/>
                <a:gd name="T72" fmla="*/ 29 w 97"/>
                <a:gd name="T73" fmla="*/ 54 h 186"/>
                <a:gd name="T74" fmla="*/ 28 w 97"/>
                <a:gd name="T75" fmla="*/ 93 h 186"/>
                <a:gd name="T76" fmla="*/ 29 w 97"/>
                <a:gd name="T77" fmla="*/ 133 h 186"/>
                <a:gd name="T78" fmla="*/ 35 w 97"/>
                <a:gd name="T79" fmla="*/ 154 h 186"/>
                <a:gd name="T80" fmla="*/ 40 w 97"/>
                <a:gd name="T81" fmla="*/ 159 h 186"/>
                <a:gd name="T82" fmla="*/ 48 w 97"/>
                <a:gd name="T83" fmla="*/ 16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7" h="186">
                  <a:moveTo>
                    <a:pt x="48" y="186"/>
                  </a:moveTo>
                  <a:cubicBezTo>
                    <a:pt x="40" y="186"/>
                    <a:pt x="33" y="185"/>
                    <a:pt x="27" y="182"/>
                  </a:cubicBezTo>
                  <a:cubicBezTo>
                    <a:pt x="21" y="179"/>
                    <a:pt x="17" y="175"/>
                    <a:pt x="13" y="171"/>
                  </a:cubicBezTo>
                  <a:cubicBezTo>
                    <a:pt x="10" y="167"/>
                    <a:pt x="8" y="163"/>
                    <a:pt x="6" y="159"/>
                  </a:cubicBezTo>
                  <a:cubicBezTo>
                    <a:pt x="4" y="154"/>
                    <a:pt x="3" y="149"/>
                    <a:pt x="2" y="143"/>
                  </a:cubicBezTo>
                  <a:cubicBezTo>
                    <a:pt x="1" y="137"/>
                    <a:pt x="0" y="130"/>
                    <a:pt x="0" y="121"/>
                  </a:cubicBezTo>
                  <a:cubicBezTo>
                    <a:pt x="0" y="113"/>
                    <a:pt x="0" y="104"/>
                    <a:pt x="0" y="93"/>
                  </a:cubicBezTo>
                  <a:cubicBezTo>
                    <a:pt x="0" y="82"/>
                    <a:pt x="0" y="73"/>
                    <a:pt x="0" y="65"/>
                  </a:cubicBezTo>
                  <a:cubicBezTo>
                    <a:pt x="0" y="57"/>
                    <a:pt x="1" y="50"/>
                    <a:pt x="2" y="44"/>
                  </a:cubicBezTo>
                  <a:cubicBezTo>
                    <a:pt x="3" y="38"/>
                    <a:pt x="4" y="32"/>
                    <a:pt x="6" y="28"/>
                  </a:cubicBezTo>
                  <a:cubicBezTo>
                    <a:pt x="8" y="23"/>
                    <a:pt x="10" y="19"/>
                    <a:pt x="13" y="16"/>
                  </a:cubicBezTo>
                  <a:cubicBezTo>
                    <a:pt x="17" y="11"/>
                    <a:pt x="21" y="8"/>
                    <a:pt x="27" y="5"/>
                  </a:cubicBezTo>
                  <a:cubicBezTo>
                    <a:pt x="33" y="2"/>
                    <a:pt x="40" y="0"/>
                    <a:pt x="48" y="0"/>
                  </a:cubicBezTo>
                  <a:cubicBezTo>
                    <a:pt x="57" y="0"/>
                    <a:pt x="64" y="2"/>
                    <a:pt x="69" y="5"/>
                  </a:cubicBezTo>
                  <a:cubicBezTo>
                    <a:pt x="75" y="8"/>
                    <a:pt x="80" y="11"/>
                    <a:pt x="83" y="16"/>
                  </a:cubicBezTo>
                  <a:cubicBezTo>
                    <a:pt x="87" y="19"/>
                    <a:pt x="89" y="23"/>
                    <a:pt x="91" y="28"/>
                  </a:cubicBezTo>
                  <a:cubicBezTo>
                    <a:pt x="93" y="32"/>
                    <a:pt x="94" y="38"/>
                    <a:pt x="95" y="44"/>
                  </a:cubicBezTo>
                  <a:cubicBezTo>
                    <a:pt x="96" y="50"/>
                    <a:pt x="96" y="57"/>
                    <a:pt x="96" y="65"/>
                  </a:cubicBezTo>
                  <a:cubicBezTo>
                    <a:pt x="97" y="73"/>
                    <a:pt x="97" y="82"/>
                    <a:pt x="97" y="93"/>
                  </a:cubicBezTo>
                  <a:cubicBezTo>
                    <a:pt x="97" y="104"/>
                    <a:pt x="97" y="113"/>
                    <a:pt x="96" y="121"/>
                  </a:cubicBezTo>
                  <a:cubicBezTo>
                    <a:pt x="96" y="130"/>
                    <a:pt x="96" y="137"/>
                    <a:pt x="95" y="143"/>
                  </a:cubicBezTo>
                  <a:cubicBezTo>
                    <a:pt x="94" y="149"/>
                    <a:pt x="93" y="154"/>
                    <a:pt x="91" y="159"/>
                  </a:cubicBezTo>
                  <a:cubicBezTo>
                    <a:pt x="89" y="163"/>
                    <a:pt x="87" y="167"/>
                    <a:pt x="83" y="171"/>
                  </a:cubicBezTo>
                  <a:cubicBezTo>
                    <a:pt x="80" y="175"/>
                    <a:pt x="75" y="179"/>
                    <a:pt x="69" y="182"/>
                  </a:cubicBezTo>
                  <a:cubicBezTo>
                    <a:pt x="64" y="185"/>
                    <a:pt x="57" y="186"/>
                    <a:pt x="48" y="186"/>
                  </a:cubicBezTo>
                  <a:close/>
                  <a:moveTo>
                    <a:pt x="48" y="160"/>
                  </a:moveTo>
                  <a:cubicBezTo>
                    <a:pt x="52" y="160"/>
                    <a:pt x="54" y="160"/>
                    <a:pt x="57" y="159"/>
                  </a:cubicBezTo>
                  <a:cubicBezTo>
                    <a:pt x="59" y="157"/>
                    <a:pt x="61" y="156"/>
                    <a:pt x="62" y="154"/>
                  </a:cubicBezTo>
                  <a:cubicBezTo>
                    <a:pt x="65" y="149"/>
                    <a:pt x="66" y="142"/>
                    <a:pt x="67" y="133"/>
                  </a:cubicBezTo>
                  <a:cubicBezTo>
                    <a:pt x="68" y="123"/>
                    <a:pt x="68" y="110"/>
                    <a:pt x="68" y="93"/>
                  </a:cubicBezTo>
                  <a:cubicBezTo>
                    <a:pt x="68" y="77"/>
                    <a:pt x="68" y="63"/>
                    <a:pt x="67" y="54"/>
                  </a:cubicBezTo>
                  <a:cubicBezTo>
                    <a:pt x="66" y="44"/>
                    <a:pt x="65" y="37"/>
                    <a:pt x="62" y="33"/>
                  </a:cubicBezTo>
                  <a:cubicBezTo>
                    <a:pt x="61" y="31"/>
                    <a:pt x="59" y="29"/>
                    <a:pt x="57" y="28"/>
                  </a:cubicBezTo>
                  <a:cubicBezTo>
                    <a:pt x="54" y="27"/>
                    <a:pt x="52" y="26"/>
                    <a:pt x="48" y="26"/>
                  </a:cubicBezTo>
                  <a:cubicBezTo>
                    <a:pt x="45" y="26"/>
                    <a:pt x="42" y="27"/>
                    <a:pt x="40" y="28"/>
                  </a:cubicBezTo>
                  <a:cubicBezTo>
                    <a:pt x="38" y="29"/>
                    <a:pt x="36" y="31"/>
                    <a:pt x="35" y="33"/>
                  </a:cubicBezTo>
                  <a:cubicBezTo>
                    <a:pt x="32" y="37"/>
                    <a:pt x="30" y="44"/>
                    <a:pt x="29" y="54"/>
                  </a:cubicBezTo>
                  <a:cubicBezTo>
                    <a:pt x="29" y="63"/>
                    <a:pt x="28" y="77"/>
                    <a:pt x="28" y="93"/>
                  </a:cubicBezTo>
                  <a:cubicBezTo>
                    <a:pt x="28" y="110"/>
                    <a:pt x="29" y="123"/>
                    <a:pt x="29" y="133"/>
                  </a:cubicBezTo>
                  <a:cubicBezTo>
                    <a:pt x="30" y="142"/>
                    <a:pt x="32" y="149"/>
                    <a:pt x="35" y="154"/>
                  </a:cubicBezTo>
                  <a:cubicBezTo>
                    <a:pt x="36" y="156"/>
                    <a:pt x="38" y="157"/>
                    <a:pt x="40" y="159"/>
                  </a:cubicBezTo>
                  <a:cubicBezTo>
                    <a:pt x="42" y="160"/>
                    <a:pt x="45" y="160"/>
                    <a:pt x="48" y="160"/>
                  </a:cubicBez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3" name="Freeform 7"/>
            <p:cNvSpPr>
              <a:spLocks/>
            </p:cNvSpPr>
            <p:nvPr userDrawn="1"/>
          </p:nvSpPr>
          <p:spPr bwMode="auto">
            <a:xfrm>
              <a:off x="981" y="3560"/>
              <a:ext cx="171" cy="344"/>
            </a:xfrm>
            <a:custGeom>
              <a:avLst/>
              <a:gdLst>
                <a:gd name="T0" fmla="*/ 93 w 93"/>
                <a:gd name="T1" fmla="*/ 137 h 184"/>
                <a:gd name="T2" fmla="*/ 80 w 93"/>
                <a:gd name="T3" fmla="*/ 171 h 184"/>
                <a:gd name="T4" fmla="*/ 47 w 93"/>
                <a:gd name="T5" fmla="*/ 184 h 184"/>
                <a:gd name="T6" fmla="*/ 13 w 93"/>
                <a:gd name="T7" fmla="*/ 171 h 184"/>
                <a:gd name="T8" fmla="*/ 0 w 93"/>
                <a:gd name="T9" fmla="*/ 137 h 184"/>
                <a:gd name="T10" fmla="*/ 0 w 93"/>
                <a:gd name="T11" fmla="*/ 0 h 184"/>
                <a:gd name="T12" fmla="*/ 29 w 93"/>
                <a:gd name="T13" fmla="*/ 0 h 184"/>
                <a:gd name="T14" fmla="*/ 29 w 93"/>
                <a:gd name="T15" fmla="*/ 136 h 184"/>
                <a:gd name="T16" fmla="*/ 33 w 93"/>
                <a:gd name="T17" fmla="*/ 153 h 184"/>
                <a:gd name="T18" fmla="*/ 47 w 93"/>
                <a:gd name="T19" fmla="*/ 158 h 184"/>
                <a:gd name="T20" fmla="*/ 60 w 93"/>
                <a:gd name="T21" fmla="*/ 153 h 184"/>
                <a:gd name="T22" fmla="*/ 64 w 93"/>
                <a:gd name="T23" fmla="*/ 136 h 184"/>
                <a:gd name="T24" fmla="*/ 64 w 93"/>
                <a:gd name="T25" fmla="*/ 0 h 184"/>
                <a:gd name="T26" fmla="*/ 93 w 93"/>
                <a:gd name="T27" fmla="*/ 0 h 184"/>
                <a:gd name="T28" fmla="*/ 93 w 93"/>
                <a:gd name="T29" fmla="*/ 13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 h="184">
                  <a:moveTo>
                    <a:pt x="93" y="137"/>
                  </a:moveTo>
                  <a:cubicBezTo>
                    <a:pt x="93" y="151"/>
                    <a:pt x="89" y="162"/>
                    <a:pt x="80" y="171"/>
                  </a:cubicBezTo>
                  <a:cubicBezTo>
                    <a:pt x="72" y="180"/>
                    <a:pt x="60" y="184"/>
                    <a:pt x="47" y="184"/>
                  </a:cubicBezTo>
                  <a:cubicBezTo>
                    <a:pt x="33" y="184"/>
                    <a:pt x="21" y="180"/>
                    <a:pt x="13" y="171"/>
                  </a:cubicBezTo>
                  <a:cubicBezTo>
                    <a:pt x="4" y="162"/>
                    <a:pt x="0" y="151"/>
                    <a:pt x="0" y="137"/>
                  </a:cubicBezTo>
                  <a:cubicBezTo>
                    <a:pt x="0" y="0"/>
                    <a:pt x="0" y="0"/>
                    <a:pt x="0" y="0"/>
                  </a:cubicBezTo>
                  <a:cubicBezTo>
                    <a:pt x="29" y="0"/>
                    <a:pt x="29" y="0"/>
                    <a:pt x="29" y="0"/>
                  </a:cubicBezTo>
                  <a:cubicBezTo>
                    <a:pt x="29" y="136"/>
                    <a:pt x="29" y="136"/>
                    <a:pt x="29" y="136"/>
                  </a:cubicBezTo>
                  <a:cubicBezTo>
                    <a:pt x="29" y="144"/>
                    <a:pt x="30" y="150"/>
                    <a:pt x="33" y="153"/>
                  </a:cubicBezTo>
                  <a:cubicBezTo>
                    <a:pt x="36" y="157"/>
                    <a:pt x="41" y="158"/>
                    <a:pt x="47" y="158"/>
                  </a:cubicBezTo>
                  <a:cubicBezTo>
                    <a:pt x="52" y="158"/>
                    <a:pt x="57" y="157"/>
                    <a:pt x="60" y="153"/>
                  </a:cubicBezTo>
                  <a:cubicBezTo>
                    <a:pt x="63" y="150"/>
                    <a:pt x="64" y="144"/>
                    <a:pt x="64" y="136"/>
                  </a:cubicBezTo>
                  <a:cubicBezTo>
                    <a:pt x="64" y="0"/>
                    <a:pt x="64" y="0"/>
                    <a:pt x="64" y="0"/>
                  </a:cubicBezTo>
                  <a:cubicBezTo>
                    <a:pt x="93" y="0"/>
                    <a:pt x="93" y="0"/>
                    <a:pt x="93" y="0"/>
                  </a:cubicBezTo>
                  <a:lnTo>
                    <a:pt x="93" y="137"/>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4" name="Freeform 8"/>
            <p:cNvSpPr>
              <a:spLocks noEditPoints="1"/>
            </p:cNvSpPr>
            <p:nvPr userDrawn="1"/>
          </p:nvSpPr>
          <p:spPr bwMode="auto">
            <a:xfrm>
              <a:off x="1384" y="3560"/>
              <a:ext cx="176" cy="340"/>
            </a:xfrm>
            <a:custGeom>
              <a:avLst/>
              <a:gdLst>
                <a:gd name="T0" fmla="*/ 46 w 95"/>
                <a:gd name="T1" fmla="*/ 0 h 182"/>
                <a:gd name="T2" fmla="*/ 67 w 95"/>
                <a:gd name="T3" fmla="*/ 5 h 182"/>
                <a:gd name="T4" fmla="*/ 81 w 95"/>
                <a:gd name="T5" fmla="*/ 15 h 182"/>
                <a:gd name="T6" fmla="*/ 89 w 95"/>
                <a:gd name="T7" fmla="*/ 27 h 182"/>
                <a:gd name="T8" fmla="*/ 93 w 95"/>
                <a:gd name="T9" fmla="*/ 43 h 182"/>
                <a:gd name="T10" fmla="*/ 94 w 95"/>
                <a:gd name="T11" fmla="*/ 63 h 182"/>
                <a:gd name="T12" fmla="*/ 95 w 95"/>
                <a:gd name="T13" fmla="*/ 91 h 182"/>
                <a:gd name="T14" fmla="*/ 94 w 95"/>
                <a:gd name="T15" fmla="*/ 119 h 182"/>
                <a:gd name="T16" fmla="*/ 93 w 95"/>
                <a:gd name="T17" fmla="*/ 140 h 182"/>
                <a:gd name="T18" fmla="*/ 89 w 95"/>
                <a:gd name="T19" fmla="*/ 155 h 182"/>
                <a:gd name="T20" fmla="*/ 81 w 95"/>
                <a:gd name="T21" fmla="*/ 167 h 182"/>
                <a:gd name="T22" fmla="*/ 67 w 95"/>
                <a:gd name="T23" fmla="*/ 178 h 182"/>
                <a:gd name="T24" fmla="*/ 46 w 95"/>
                <a:gd name="T25" fmla="*/ 182 h 182"/>
                <a:gd name="T26" fmla="*/ 0 w 95"/>
                <a:gd name="T27" fmla="*/ 182 h 182"/>
                <a:gd name="T28" fmla="*/ 0 w 95"/>
                <a:gd name="T29" fmla="*/ 0 h 182"/>
                <a:gd name="T30" fmla="*/ 46 w 95"/>
                <a:gd name="T31" fmla="*/ 0 h 182"/>
                <a:gd name="T32" fmla="*/ 28 w 95"/>
                <a:gd name="T33" fmla="*/ 26 h 182"/>
                <a:gd name="T34" fmla="*/ 28 w 95"/>
                <a:gd name="T35" fmla="*/ 156 h 182"/>
                <a:gd name="T36" fmla="*/ 45 w 95"/>
                <a:gd name="T37" fmla="*/ 156 h 182"/>
                <a:gd name="T38" fmla="*/ 54 w 95"/>
                <a:gd name="T39" fmla="*/ 154 h 182"/>
                <a:gd name="T40" fmla="*/ 60 w 95"/>
                <a:gd name="T41" fmla="*/ 149 h 182"/>
                <a:gd name="T42" fmla="*/ 65 w 95"/>
                <a:gd name="T43" fmla="*/ 129 h 182"/>
                <a:gd name="T44" fmla="*/ 66 w 95"/>
                <a:gd name="T45" fmla="*/ 91 h 182"/>
                <a:gd name="T46" fmla="*/ 65 w 95"/>
                <a:gd name="T47" fmla="*/ 53 h 182"/>
                <a:gd name="T48" fmla="*/ 60 w 95"/>
                <a:gd name="T49" fmla="*/ 33 h 182"/>
                <a:gd name="T50" fmla="*/ 54 w 95"/>
                <a:gd name="T51" fmla="*/ 28 h 182"/>
                <a:gd name="T52" fmla="*/ 45 w 95"/>
                <a:gd name="T53" fmla="*/ 26 h 182"/>
                <a:gd name="T54" fmla="*/ 28 w 95"/>
                <a:gd name="T55" fmla="*/ 2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82">
                  <a:moveTo>
                    <a:pt x="46" y="0"/>
                  </a:moveTo>
                  <a:cubicBezTo>
                    <a:pt x="55" y="0"/>
                    <a:pt x="62" y="2"/>
                    <a:pt x="67" y="5"/>
                  </a:cubicBezTo>
                  <a:cubicBezTo>
                    <a:pt x="73" y="7"/>
                    <a:pt x="78" y="11"/>
                    <a:pt x="81" y="15"/>
                  </a:cubicBezTo>
                  <a:cubicBezTo>
                    <a:pt x="84" y="19"/>
                    <a:pt x="87" y="23"/>
                    <a:pt x="89" y="27"/>
                  </a:cubicBezTo>
                  <a:cubicBezTo>
                    <a:pt x="90" y="31"/>
                    <a:pt x="92" y="37"/>
                    <a:pt x="93" y="43"/>
                  </a:cubicBezTo>
                  <a:cubicBezTo>
                    <a:pt x="93" y="49"/>
                    <a:pt x="94" y="56"/>
                    <a:pt x="94" y="63"/>
                  </a:cubicBezTo>
                  <a:cubicBezTo>
                    <a:pt x="94" y="71"/>
                    <a:pt x="95" y="81"/>
                    <a:pt x="95" y="91"/>
                  </a:cubicBezTo>
                  <a:cubicBezTo>
                    <a:pt x="95" y="102"/>
                    <a:pt x="94" y="111"/>
                    <a:pt x="94" y="119"/>
                  </a:cubicBezTo>
                  <a:cubicBezTo>
                    <a:pt x="94" y="127"/>
                    <a:pt x="93" y="134"/>
                    <a:pt x="93" y="140"/>
                  </a:cubicBezTo>
                  <a:cubicBezTo>
                    <a:pt x="92" y="146"/>
                    <a:pt x="90" y="151"/>
                    <a:pt x="89" y="155"/>
                  </a:cubicBezTo>
                  <a:cubicBezTo>
                    <a:pt x="87" y="160"/>
                    <a:pt x="84" y="164"/>
                    <a:pt x="81" y="167"/>
                  </a:cubicBezTo>
                  <a:cubicBezTo>
                    <a:pt x="78" y="171"/>
                    <a:pt x="73" y="175"/>
                    <a:pt x="67" y="178"/>
                  </a:cubicBezTo>
                  <a:cubicBezTo>
                    <a:pt x="62" y="181"/>
                    <a:pt x="55" y="182"/>
                    <a:pt x="46" y="182"/>
                  </a:cubicBezTo>
                  <a:cubicBezTo>
                    <a:pt x="0" y="182"/>
                    <a:pt x="0" y="182"/>
                    <a:pt x="0" y="182"/>
                  </a:cubicBezTo>
                  <a:cubicBezTo>
                    <a:pt x="0" y="0"/>
                    <a:pt x="0" y="0"/>
                    <a:pt x="0" y="0"/>
                  </a:cubicBezTo>
                  <a:lnTo>
                    <a:pt x="46" y="0"/>
                  </a:lnTo>
                  <a:close/>
                  <a:moveTo>
                    <a:pt x="28" y="26"/>
                  </a:moveTo>
                  <a:cubicBezTo>
                    <a:pt x="28" y="156"/>
                    <a:pt x="28" y="156"/>
                    <a:pt x="28" y="156"/>
                  </a:cubicBezTo>
                  <a:cubicBezTo>
                    <a:pt x="45" y="156"/>
                    <a:pt x="45" y="156"/>
                    <a:pt x="45" y="156"/>
                  </a:cubicBezTo>
                  <a:cubicBezTo>
                    <a:pt x="49" y="156"/>
                    <a:pt x="52" y="156"/>
                    <a:pt x="54" y="154"/>
                  </a:cubicBezTo>
                  <a:cubicBezTo>
                    <a:pt x="57" y="153"/>
                    <a:pt x="58" y="151"/>
                    <a:pt x="60" y="149"/>
                  </a:cubicBezTo>
                  <a:cubicBezTo>
                    <a:pt x="63" y="145"/>
                    <a:pt x="64" y="138"/>
                    <a:pt x="65" y="129"/>
                  </a:cubicBezTo>
                  <a:cubicBezTo>
                    <a:pt x="66" y="120"/>
                    <a:pt x="66" y="107"/>
                    <a:pt x="66" y="91"/>
                  </a:cubicBezTo>
                  <a:cubicBezTo>
                    <a:pt x="66" y="75"/>
                    <a:pt x="66" y="62"/>
                    <a:pt x="65" y="53"/>
                  </a:cubicBezTo>
                  <a:cubicBezTo>
                    <a:pt x="64" y="44"/>
                    <a:pt x="63" y="38"/>
                    <a:pt x="60" y="33"/>
                  </a:cubicBezTo>
                  <a:cubicBezTo>
                    <a:pt x="58" y="31"/>
                    <a:pt x="57" y="29"/>
                    <a:pt x="54" y="28"/>
                  </a:cubicBezTo>
                  <a:cubicBezTo>
                    <a:pt x="52" y="27"/>
                    <a:pt x="49" y="26"/>
                    <a:pt x="45" y="26"/>
                  </a:cubicBezTo>
                  <a:lnTo>
                    <a:pt x="28" y="26"/>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5" name="Freeform 9"/>
            <p:cNvSpPr>
              <a:spLocks/>
            </p:cNvSpPr>
            <p:nvPr userDrawn="1"/>
          </p:nvSpPr>
          <p:spPr bwMode="auto">
            <a:xfrm>
              <a:off x="1652" y="3560"/>
              <a:ext cx="140" cy="340"/>
            </a:xfrm>
            <a:custGeom>
              <a:avLst/>
              <a:gdLst>
                <a:gd name="T0" fmla="*/ 140 w 140"/>
                <a:gd name="T1" fmla="*/ 48 h 340"/>
                <a:gd name="T2" fmla="*/ 51 w 140"/>
                <a:gd name="T3" fmla="*/ 48 h 340"/>
                <a:gd name="T4" fmla="*/ 51 w 140"/>
                <a:gd name="T5" fmla="*/ 144 h 340"/>
                <a:gd name="T6" fmla="*/ 129 w 140"/>
                <a:gd name="T7" fmla="*/ 144 h 340"/>
                <a:gd name="T8" fmla="*/ 129 w 140"/>
                <a:gd name="T9" fmla="*/ 192 h 340"/>
                <a:gd name="T10" fmla="*/ 51 w 140"/>
                <a:gd name="T11" fmla="*/ 192 h 340"/>
                <a:gd name="T12" fmla="*/ 51 w 140"/>
                <a:gd name="T13" fmla="*/ 292 h 340"/>
                <a:gd name="T14" fmla="*/ 140 w 140"/>
                <a:gd name="T15" fmla="*/ 292 h 340"/>
                <a:gd name="T16" fmla="*/ 140 w 140"/>
                <a:gd name="T17" fmla="*/ 340 h 340"/>
                <a:gd name="T18" fmla="*/ 0 w 140"/>
                <a:gd name="T19" fmla="*/ 340 h 340"/>
                <a:gd name="T20" fmla="*/ 0 w 140"/>
                <a:gd name="T21" fmla="*/ 0 h 340"/>
                <a:gd name="T22" fmla="*/ 140 w 140"/>
                <a:gd name="T23" fmla="*/ 0 h 340"/>
                <a:gd name="T24" fmla="*/ 140 w 140"/>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340">
                  <a:moveTo>
                    <a:pt x="140" y="48"/>
                  </a:moveTo>
                  <a:lnTo>
                    <a:pt x="51" y="48"/>
                  </a:lnTo>
                  <a:lnTo>
                    <a:pt x="51" y="144"/>
                  </a:lnTo>
                  <a:lnTo>
                    <a:pt x="129" y="144"/>
                  </a:lnTo>
                  <a:lnTo>
                    <a:pt x="129" y="192"/>
                  </a:lnTo>
                  <a:lnTo>
                    <a:pt x="51" y="192"/>
                  </a:lnTo>
                  <a:lnTo>
                    <a:pt x="51" y="292"/>
                  </a:lnTo>
                  <a:lnTo>
                    <a:pt x="140" y="292"/>
                  </a:lnTo>
                  <a:lnTo>
                    <a:pt x="140" y="340"/>
                  </a:lnTo>
                  <a:lnTo>
                    <a:pt x="0" y="340"/>
                  </a:lnTo>
                  <a:lnTo>
                    <a:pt x="0" y="0"/>
                  </a:lnTo>
                  <a:lnTo>
                    <a:pt x="140" y="0"/>
                  </a:lnTo>
                  <a:lnTo>
                    <a:pt x="140"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6" name="Freeform 10"/>
            <p:cNvSpPr>
              <a:spLocks/>
            </p:cNvSpPr>
            <p:nvPr userDrawn="1"/>
          </p:nvSpPr>
          <p:spPr bwMode="auto">
            <a:xfrm>
              <a:off x="1875" y="3558"/>
              <a:ext cx="173" cy="346"/>
            </a:xfrm>
            <a:custGeom>
              <a:avLst/>
              <a:gdLst>
                <a:gd name="T0" fmla="*/ 47 w 94"/>
                <a:gd name="T1" fmla="*/ 0 h 185"/>
                <a:gd name="T2" fmla="*/ 80 w 94"/>
                <a:gd name="T3" fmla="*/ 11 h 185"/>
                <a:gd name="T4" fmla="*/ 90 w 94"/>
                <a:gd name="T5" fmla="*/ 27 h 185"/>
                <a:gd name="T6" fmla="*/ 93 w 94"/>
                <a:gd name="T7" fmla="*/ 50 h 185"/>
                <a:gd name="T8" fmla="*/ 64 w 94"/>
                <a:gd name="T9" fmla="*/ 50 h 185"/>
                <a:gd name="T10" fmla="*/ 64 w 94"/>
                <a:gd name="T11" fmla="*/ 39 h 185"/>
                <a:gd name="T12" fmla="*/ 60 w 94"/>
                <a:gd name="T13" fmla="*/ 31 h 185"/>
                <a:gd name="T14" fmla="*/ 47 w 94"/>
                <a:gd name="T15" fmla="*/ 26 h 185"/>
                <a:gd name="T16" fmla="*/ 40 w 94"/>
                <a:gd name="T17" fmla="*/ 27 h 185"/>
                <a:gd name="T18" fmla="*/ 35 w 94"/>
                <a:gd name="T19" fmla="*/ 31 h 185"/>
                <a:gd name="T20" fmla="*/ 30 w 94"/>
                <a:gd name="T21" fmla="*/ 49 h 185"/>
                <a:gd name="T22" fmla="*/ 31 w 94"/>
                <a:gd name="T23" fmla="*/ 58 h 185"/>
                <a:gd name="T24" fmla="*/ 33 w 94"/>
                <a:gd name="T25" fmla="*/ 64 h 185"/>
                <a:gd name="T26" fmla="*/ 37 w 94"/>
                <a:gd name="T27" fmla="*/ 69 h 185"/>
                <a:gd name="T28" fmla="*/ 45 w 94"/>
                <a:gd name="T29" fmla="*/ 73 h 185"/>
                <a:gd name="T30" fmla="*/ 67 w 94"/>
                <a:gd name="T31" fmla="*/ 82 h 185"/>
                <a:gd name="T32" fmla="*/ 80 w 94"/>
                <a:gd name="T33" fmla="*/ 89 h 185"/>
                <a:gd name="T34" fmla="*/ 89 w 94"/>
                <a:gd name="T35" fmla="*/ 99 h 185"/>
                <a:gd name="T36" fmla="*/ 93 w 94"/>
                <a:gd name="T37" fmla="*/ 113 h 185"/>
                <a:gd name="T38" fmla="*/ 94 w 94"/>
                <a:gd name="T39" fmla="*/ 133 h 185"/>
                <a:gd name="T40" fmla="*/ 92 w 94"/>
                <a:gd name="T41" fmla="*/ 157 h 185"/>
                <a:gd name="T42" fmla="*/ 82 w 94"/>
                <a:gd name="T43" fmla="*/ 173 h 185"/>
                <a:gd name="T44" fmla="*/ 68 w 94"/>
                <a:gd name="T45" fmla="*/ 182 h 185"/>
                <a:gd name="T46" fmla="*/ 47 w 94"/>
                <a:gd name="T47" fmla="*/ 185 h 185"/>
                <a:gd name="T48" fmla="*/ 12 w 94"/>
                <a:gd name="T49" fmla="*/ 173 h 185"/>
                <a:gd name="T50" fmla="*/ 2 w 94"/>
                <a:gd name="T51" fmla="*/ 157 h 185"/>
                <a:gd name="T52" fmla="*/ 0 w 94"/>
                <a:gd name="T53" fmla="*/ 134 h 185"/>
                <a:gd name="T54" fmla="*/ 29 w 94"/>
                <a:gd name="T55" fmla="*/ 134 h 185"/>
                <a:gd name="T56" fmla="*/ 30 w 94"/>
                <a:gd name="T57" fmla="*/ 146 h 185"/>
                <a:gd name="T58" fmla="*/ 34 w 94"/>
                <a:gd name="T59" fmla="*/ 154 h 185"/>
                <a:gd name="T60" fmla="*/ 39 w 94"/>
                <a:gd name="T61" fmla="*/ 158 h 185"/>
                <a:gd name="T62" fmla="*/ 47 w 94"/>
                <a:gd name="T63" fmla="*/ 159 h 185"/>
                <a:gd name="T64" fmla="*/ 61 w 94"/>
                <a:gd name="T65" fmla="*/ 154 h 185"/>
                <a:gd name="T66" fmla="*/ 65 w 94"/>
                <a:gd name="T67" fmla="*/ 146 h 185"/>
                <a:gd name="T68" fmla="*/ 66 w 94"/>
                <a:gd name="T69" fmla="*/ 134 h 185"/>
                <a:gd name="T70" fmla="*/ 65 w 94"/>
                <a:gd name="T71" fmla="*/ 122 h 185"/>
                <a:gd name="T72" fmla="*/ 62 w 94"/>
                <a:gd name="T73" fmla="*/ 114 h 185"/>
                <a:gd name="T74" fmla="*/ 57 w 94"/>
                <a:gd name="T75" fmla="*/ 108 h 185"/>
                <a:gd name="T76" fmla="*/ 48 w 94"/>
                <a:gd name="T77" fmla="*/ 104 h 185"/>
                <a:gd name="T78" fmla="*/ 27 w 94"/>
                <a:gd name="T79" fmla="*/ 95 h 185"/>
                <a:gd name="T80" fmla="*/ 15 w 94"/>
                <a:gd name="T81" fmla="*/ 89 h 185"/>
                <a:gd name="T82" fmla="*/ 7 w 94"/>
                <a:gd name="T83" fmla="*/ 80 h 185"/>
                <a:gd name="T84" fmla="*/ 3 w 94"/>
                <a:gd name="T85" fmla="*/ 67 h 185"/>
                <a:gd name="T86" fmla="*/ 1 w 94"/>
                <a:gd name="T87" fmla="*/ 49 h 185"/>
                <a:gd name="T88" fmla="*/ 5 w 94"/>
                <a:gd name="T89" fmla="*/ 27 h 185"/>
                <a:gd name="T90" fmla="*/ 16 w 94"/>
                <a:gd name="T91" fmla="*/ 11 h 185"/>
                <a:gd name="T92" fmla="*/ 30 w 94"/>
                <a:gd name="T93" fmla="*/ 3 h 185"/>
                <a:gd name="T94" fmla="*/ 47 w 94"/>
                <a:gd name="T95"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4" h="185">
                  <a:moveTo>
                    <a:pt x="47" y="0"/>
                  </a:moveTo>
                  <a:cubicBezTo>
                    <a:pt x="62" y="0"/>
                    <a:pt x="72" y="3"/>
                    <a:pt x="80" y="11"/>
                  </a:cubicBezTo>
                  <a:cubicBezTo>
                    <a:pt x="85" y="15"/>
                    <a:pt x="88" y="21"/>
                    <a:pt x="90" y="27"/>
                  </a:cubicBezTo>
                  <a:cubicBezTo>
                    <a:pt x="92" y="34"/>
                    <a:pt x="93" y="42"/>
                    <a:pt x="93" y="50"/>
                  </a:cubicBezTo>
                  <a:cubicBezTo>
                    <a:pt x="64" y="50"/>
                    <a:pt x="64" y="50"/>
                    <a:pt x="64" y="50"/>
                  </a:cubicBezTo>
                  <a:cubicBezTo>
                    <a:pt x="64" y="46"/>
                    <a:pt x="64" y="43"/>
                    <a:pt x="64" y="39"/>
                  </a:cubicBezTo>
                  <a:cubicBezTo>
                    <a:pt x="63" y="36"/>
                    <a:pt x="62" y="33"/>
                    <a:pt x="60" y="31"/>
                  </a:cubicBezTo>
                  <a:cubicBezTo>
                    <a:pt x="57" y="27"/>
                    <a:pt x="53" y="26"/>
                    <a:pt x="47" y="26"/>
                  </a:cubicBezTo>
                  <a:cubicBezTo>
                    <a:pt x="44" y="26"/>
                    <a:pt x="42" y="26"/>
                    <a:pt x="40" y="27"/>
                  </a:cubicBezTo>
                  <a:cubicBezTo>
                    <a:pt x="38" y="28"/>
                    <a:pt x="36" y="29"/>
                    <a:pt x="35" y="31"/>
                  </a:cubicBezTo>
                  <a:cubicBezTo>
                    <a:pt x="32" y="34"/>
                    <a:pt x="30" y="40"/>
                    <a:pt x="30" y="49"/>
                  </a:cubicBezTo>
                  <a:cubicBezTo>
                    <a:pt x="30" y="52"/>
                    <a:pt x="30" y="55"/>
                    <a:pt x="31" y="58"/>
                  </a:cubicBezTo>
                  <a:cubicBezTo>
                    <a:pt x="31" y="61"/>
                    <a:pt x="32" y="63"/>
                    <a:pt x="33" y="64"/>
                  </a:cubicBezTo>
                  <a:cubicBezTo>
                    <a:pt x="34" y="66"/>
                    <a:pt x="35" y="68"/>
                    <a:pt x="37" y="69"/>
                  </a:cubicBezTo>
                  <a:cubicBezTo>
                    <a:pt x="39" y="71"/>
                    <a:pt x="42" y="72"/>
                    <a:pt x="45" y="73"/>
                  </a:cubicBezTo>
                  <a:cubicBezTo>
                    <a:pt x="67" y="82"/>
                    <a:pt x="67" y="82"/>
                    <a:pt x="67" y="82"/>
                  </a:cubicBezTo>
                  <a:cubicBezTo>
                    <a:pt x="72" y="84"/>
                    <a:pt x="77" y="86"/>
                    <a:pt x="80" y="89"/>
                  </a:cubicBezTo>
                  <a:cubicBezTo>
                    <a:pt x="84" y="92"/>
                    <a:pt x="87" y="95"/>
                    <a:pt x="89" y="99"/>
                  </a:cubicBezTo>
                  <a:cubicBezTo>
                    <a:pt x="91" y="103"/>
                    <a:pt x="92" y="108"/>
                    <a:pt x="93" y="113"/>
                  </a:cubicBezTo>
                  <a:cubicBezTo>
                    <a:pt x="94" y="119"/>
                    <a:pt x="94" y="125"/>
                    <a:pt x="94" y="133"/>
                  </a:cubicBezTo>
                  <a:cubicBezTo>
                    <a:pt x="94" y="142"/>
                    <a:pt x="93" y="150"/>
                    <a:pt x="92" y="157"/>
                  </a:cubicBezTo>
                  <a:cubicBezTo>
                    <a:pt x="90" y="163"/>
                    <a:pt x="87" y="169"/>
                    <a:pt x="82" y="173"/>
                  </a:cubicBezTo>
                  <a:cubicBezTo>
                    <a:pt x="79" y="177"/>
                    <a:pt x="74" y="179"/>
                    <a:pt x="68" y="182"/>
                  </a:cubicBezTo>
                  <a:cubicBezTo>
                    <a:pt x="62" y="184"/>
                    <a:pt x="55" y="185"/>
                    <a:pt x="47" y="185"/>
                  </a:cubicBezTo>
                  <a:cubicBezTo>
                    <a:pt x="31" y="185"/>
                    <a:pt x="20" y="181"/>
                    <a:pt x="12" y="173"/>
                  </a:cubicBezTo>
                  <a:cubicBezTo>
                    <a:pt x="7" y="169"/>
                    <a:pt x="4" y="163"/>
                    <a:pt x="2" y="157"/>
                  </a:cubicBezTo>
                  <a:cubicBezTo>
                    <a:pt x="1" y="151"/>
                    <a:pt x="0" y="144"/>
                    <a:pt x="0" y="134"/>
                  </a:cubicBezTo>
                  <a:cubicBezTo>
                    <a:pt x="29" y="134"/>
                    <a:pt x="29" y="134"/>
                    <a:pt x="29" y="134"/>
                  </a:cubicBezTo>
                  <a:cubicBezTo>
                    <a:pt x="29" y="139"/>
                    <a:pt x="29" y="143"/>
                    <a:pt x="30" y="146"/>
                  </a:cubicBezTo>
                  <a:cubicBezTo>
                    <a:pt x="30" y="149"/>
                    <a:pt x="32" y="152"/>
                    <a:pt x="34" y="154"/>
                  </a:cubicBezTo>
                  <a:cubicBezTo>
                    <a:pt x="35" y="156"/>
                    <a:pt x="37" y="157"/>
                    <a:pt x="39" y="158"/>
                  </a:cubicBezTo>
                  <a:cubicBezTo>
                    <a:pt x="41" y="159"/>
                    <a:pt x="44" y="159"/>
                    <a:pt x="47" y="159"/>
                  </a:cubicBezTo>
                  <a:cubicBezTo>
                    <a:pt x="53" y="159"/>
                    <a:pt x="58" y="157"/>
                    <a:pt x="61" y="154"/>
                  </a:cubicBezTo>
                  <a:cubicBezTo>
                    <a:pt x="63" y="152"/>
                    <a:pt x="64" y="149"/>
                    <a:pt x="65" y="146"/>
                  </a:cubicBezTo>
                  <a:cubicBezTo>
                    <a:pt x="65" y="143"/>
                    <a:pt x="66" y="139"/>
                    <a:pt x="66" y="134"/>
                  </a:cubicBezTo>
                  <a:cubicBezTo>
                    <a:pt x="66" y="129"/>
                    <a:pt x="65" y="125"/>
                    <a:pt x="65" y="122"/>
                  </a:cubicBezTo>
                  <a:cubicBezTo>
                    <a:pt x="65" y="119"/>
                    <a:pt x="64" y="116"/>
                    <a:pt x="62" y="114"/>
                  </a:cubicBezTo>
                  <a:cubicBezTo>
                    <a:pt x="61" y="112"/>
                    <a:pt x="59" y="110"/>
                    <a:pt x="57" y="108"/>
                  </a:cubicBezTo>
                  <a:cubicBezTo>
                    <a:pt x="55" y="107"/>
                    <a:pt x="52" y="105"/>
                    <a:pt x="48" y="104"/>
                  </a:cubicBezTo>
                  <a:cubicBezTo>
                    <a:pt x="27" y="95"/>
                    <a:pt x="27" y="95"/>
                    <a:pt x="27" y="95"/>
                  </a:cubicBezTo>
                  <a:cubicBezTo>
                    <a:pt x="22" y="93"/>
                    <a:pt x="18" y="91"/>
                    <a:pt x="15" y="89"/>
                  </a:cubicBezTo>
                  <a:cubicBezTo>
                    <a:pt x="12" y="86"/>
                    <a:pt x="9" y="83"/>
                    <a:pt x="7" y="80"/>
                  </a:cubicBezTo>
                  <a:cubicBezTo>
                    <a:pt x="5" y="76"/>
                    <a:pt x="4" y="72"/>
                    <a:pt x="3" y="67"/>
                  </a:cubicBezTo>
                  <a:cubicBezTo>
                    <a:pt x="2" y="62"/>
                    <a:pt x="1" y="56"/>
                    <a:pt x="1" y="49"/>
                  </a:cubicBezTo>
                  <a:cubicBezTo>
                    <a:pt x="1" y="41"/>
                    <a:pt x="3" y="34"/>
                    <a:pt x="5" y="27"/>
                  </a:cubicBezTo>
                  <a:cubicBezTo>
                    <a:pt x="8" y="21"/>
                    <a:pt x="11" y="15"/>
                    <a:pt x="16" y="11"/>
                  </a:cubicBezTo>
                  <a:cubicBezTo>
                    <a:pt x="20" y="7"/>
                    <a:pt x="25" y="5"/>
                    <a:pt x="30" y="3"/>
                  </a:cubicBezTo>
                  <a:cubicBezTo>
                    <a:pt x="35" y="1"/>
                    <a:pt x="41" y="0"/>
                    <a:pt x="47" y="0"/>
                  </a:cubicBez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7" name="Freeform 11"/>
            <p:cNvSpPr>
              <a:spLocks/>
            </p:cNvSpPr>
            <p:nvPr userDrawn="1"/>
          </p:nvSpPr>
          <p:spPr bwMode="auto">
            <a:xfrm>
              <a:off x="2138" y="3560"/>
              <a:ext cx="142" cy="340"/>
            </a:xfrm>
            <a:custGeom>
              <a:avLst/>
              <a:gdLst>
                <a:gd name="T0" fmla="*/ 142 w 142"/>
                <a:gd name="T1" fmla="*/ 48 h 340"/>
                <a:gd name="T2" fmla="*/ 54 w 142"/>
                <a:gd name="T3" fmla="*/ 48 h 340"/>
                <a:gd name="T4" fmla="*/ 54 w 142"/>
                <a:gd name="T5" fmla="*/ 144 h 340"/>
                <a:gd name="T6" fmla="*/ 129 w 142"/>
                <a:gd name="T7" fmla="*/ 144 h 340"/>
                <a:gd name="T8" fmla="*/ 129 w 142"/>
                <a:gd name="T9" fmla="*/ 192 h 340"/>
                <a:gd name="T10" fmla="*/ 54 w 142"/>
                <a:gd name="T11" fmla="*/ 192 h 340"/>
                <a:gd name="T12" fmla="*/ 54 w 142"/>
                <a:gd name="T13" fmla="*/ 292 h 340"/>
                <a:gd name="T14" fmla="*/ 142 w 142"/>
                <a:gd name="T15" fmla="*/ 292 h 340"/>
                <a:gd name="T16" fmla="*/ 142 w 142"/>
                <a:gd name="T17" fmla="*/ 340 h 340"/>
                <a:gd name="T18" fmla="*/ 0 w 142"/>
                <a:gd name="T19" fmla="*/ 340 h 340"/>
                <a:gd name="T20" fmla="*/ 0 w 142"/>
                <a:gd name="T21" fmla="*/ 0 h 340"/>
                <a:gd name="T22" fmla="*/ 142 w 142"/>
                <a:gd name="T23" fmla="*/ 0 h 340"/>
                <a:gd name="T24" fmla="*/ 142 w 142"/>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2" h="340">
                  <a:moveTo>
                    <a:pt x="142" y="48"/>
                  </a:moveTo>
                  <a:lnTo>
                    <a:pt x="54" y="48"/>
                  </a:lnTo>
                  <a:lnTo>
                    <a:pt x="54" y="144"/>
                  </a:lnTo>
                  <a:lnTo>
                    <a:pt x="129" y="144"/>
                  </a:lnTo>
                  <a:lnTo>
                    <a:pt x="129" y="192"/>
                  </a:lnTo>
                  <a:lnTo>
                    <a:pt x="54" y="192"/>
                  </a:lnTo>
                  <a:lnTo>
                    <a:pt x="54" y="292"/>
                  </a:lnTo>
                  <a:lnTo>
                    <a:pt x="142" y="292"/>
                  </a:lnTo>
                  <a:lnTo>
                    <a:pt x="142" y="340"/>
                  </a:lnTo>
                  <a:lnTo>
                    <a:pt x="0" y="340"/>
                  </a:lnTo>
                  <a:lnTo>
                    <a:pt x="0" y="0"/>
                  </a:lnTo>
                  <a:lnTo>
                    <a:pt x="142" y="0"/>
                  </a:lnTo>
                  <a:lnTo>
                    <a:pt x="142"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8" name="Freeform 12"/>
            <p:cNvSpPr>
              <a:spLocks noEditPoints="1"/>
            </p:cNvSpPr>
            <p:nvPr userDrawn="1"/>
          </p:nvSpPr>
          <p:spPr bwMode="auto">
            <a:xfrm>
              <a:off x="2369" y="3560"/>
              <a:ext cx="182" cy="340"/>
            </a:xfrm>
            <a:custGeom>
              <a:avLst/>
              <a:gdLst>
                <a:gd name="T0" fmla="*/ 46 w 99"/>
                <a:gd name="T1" fmla="*/ 0 h 182"/>
                <a:gd name="T2" fmla="*/ 82 w 99"/>
                <a:gd name="T3" fmla="*/ 13 h 182"/>
                <a:gd name="T4" fmla="*/ 93 w 99"/>
                <a:gd name="T5" fmla="*/ 54 h 182"/>
                <a:gd name="T6" fmla="*/ 88 w 99"/>
                <a:gd name="T7" fmla="*/ 83 h 182"/>
                <a:gd name="T8" fmla="*/ 72 w 99"/>
                <a:gd name="T9" fmla="*/ 101 h 182"/>
                <a:gd name="T10" fmla="*/ 99 w 99"/>
                <a:gd name="T11" fmla="*/ 182 h 182"/>
                <a:gd name="T12" fmla="*/ 69 w 99"/>
                <a:gd name="T13" fmla="*/ 182 h 182"/>
                <a:gd name="T14" fmla="*/ 45 w 99"/>
                <a:gd name="T15" fmla="*/ 108 h 182"/>
                <a:gd name="T16" fmla="*/ 29 w 99"/>
                <a:gd name="T17" fmla="*/ 108 h 182"/>
                <a:gd name="T18" fmla="*/ 29 w 99"/>
                <a:gd name="T19" fmla="*/ 182 h 182"/>
                <a:gd name="T20" fmla="*/ 0 w 99"/>
                <a:gd name="T21" fmla="*/ 182 h 182"/>
                <a:gd name="T22" fmla="*/ 0 w 99"/>
                <a:gd name="T23" fmla="*/ 0 h 182"/>
                <a:gd name="T24" fmla="*/ 46 w 99"/>
                <a:gd name="T25" fmla="*/ 0 h 182"/>
                <a:gd name="T26" fmla="*/ 29 w 99"/>
                <a:gd name="T27" fmla="*/ 26 h 182"/>
                <a:gd name="T28" fmla="*/ 29 w 99"/>
                <a:gd name="T29" fmla="*/ 82 h 182"/>
                <a:gd name="T30" fmla="*/ 46 w 99"/>
                <a:gd name="T31" fmla="*/ 82 h 182"/>
                <a:gd name="T32" fmla="*/ 56 w 99"/>
                <a:gd name="T33" fmla="*/ 80 h 182"/>
                <a:gd name="T34" fmla="*/ 61 w 99"/>
                <a:gd name="T35" fmla="*/ 74 h 182"/>
                <a:gd name="T36" fmla="*/ 63 w 99"/>
                <a:gd name="T37" fmla="*/ 65 h 182"/>
                <a:gd name="T38" fmla="*/ 64 w 99"/>
                <a:gd name="T39" fmla="*/ 54 h 182"/>
                <a:gd name="T40" fmla="*/ 63 w 99"/>
                <a:gd name="T41" fmla="*/ 43 h 182"/>
                <a:gd name="T42" fmla="*/ 61 w 99"/>
                <a:gd name="T43" fmla="*/ 34 h 182"/>
                <a:gd name="T44" fmla="*/ 56 w 99"/>
                <a:gd name="T45" fmla="*/ 28 h 182"/>
                <a:gd name="T46" fmla="*/ 46 w 99"/>
                <a:gd name="T47" fmla="*/ 26 h 182"/>
                <a:gd name="T48" fmla="*/ 29 w 99"/>
                <a:gd name="T49" fmla="*/ 2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9" h="182">
                  <a:moveTo>
                    <a:pt x="46" y="0"/>
                  </a:moveTo>
                  <a:cubicBezTo>
                    <a:pt x="63" y="0"/>
                    <a:pt x="75" y="4"/>
                    <a:pt x="82" y="13"/>
                  </a:cubicBezTo>
                  <a:cubicBezTo>
                    <a:pt x="89" y="21"/>
                    <a:pt x="93" y="35"/>
                    <a:pt x="93" y="54"/>
                  </a:cubicBezTo>
                  <a:cubicBezTo>
                    <a:pt x="93" y="65"/>
                    <a:pt x="91" y="75"/>
                    <a:pt x="88" y="83"/>
                  </a:cubicBezTo>
                  <a:cubicBezTo>
                    <a:pt x="85" y="91"/>
                    <a:pt x="80" y="97"/>
                    <a:pt x="72" y="101"/>
                  </a:cubicBezTo>
                  <a:cubicBezTo>
                    <a:pt x="99" y="182"/>
                    <a:pt x="99" y="182"/>
                    <a:pt x="99" y="182"/>
                  </a:cubicBezTo>
                  <a:cubicBezTo>
                    <a:pt x="69" y="182"/>
                    <a:pt x="69" y="182"/>
                    <a:pt x="69" y="182"/>
                  </a:cubicBezTo>
                  <a:cubicBezTo>
                    <a:pt x="45" y="108"/>
                    <a:pt x="45" y="108"/>
                    <a:pt x="45" y="108"/>
                  </a:cubicBezTo>
                  <a:cubicBezTo>
                    <a:pt x="29" y="108"/>
                    <a:pt x="29" y="108"/>
                    <a:pt x="29" y="108"/>
                  </a:cubicBezTo>
                  <a:cubicBezTo>
                    <a:pt x="29" y="182"/>
                    <a:pt x="29" y="182"/>
                    <a:pt x="29" y="182"/>
                  </a:cubicBezTo>
                  <a:cubicBezTo>
                    <a:pt x="0" y="182"/>
                    <a:pt x="0" y="182"/>
                    <a:pt x="0" y="182"/>
                  </a:cubicBezTo>
                  <a:cubicBezTo>
                    <a:pt x="0" y="0"/>
                    <a:pt x="0" y="0"/>
                    <a:pt x="0" y="0"/>
                  </a:cubicBezTo>
                  <a:lnTo>
                    <a:pt x="46" y="0"/>
                  </a:lnTo>
                  <a:close/>
                  <a:moveTo>
                    <a:pt x="29" y="26"/>
                  </a:moveTo>
                  <a:cubicBezTo>
                    <a:pt x="29" y="82"/>
                    <a:pt x="29" y="82"/>
                    <a:pt x="29" y="82"/>
                  </a:cubicBezTo>
                  <a:cubicBezTo>
                    <a:pt x="46" y="82"/>
                    <a:pt x="46" y="82"/>
                    <a:pt x="46" y="82"/>
                  </a:cubicBezTo>
                  <a:cubicBezTo>
                    <a:pt x="50" y="82"/>
                    <a:pt x="53" y="81"/>
                    <a:pt x="56" y="80"/>
                  </a:cubicBezTo>
                  <a:cubicBezTo>
                    <a:pt x="58" y="78"/>
                    <a:pt x="60" y="76"/>
                    <a:pt x="61" y="74"/>
                  </a:cubicBezTo>
                  <a:cubicBezTo>
                    <a:pt x="62" y="71"/>
                    <a:pt x="63" y="68"/>
                    <a:pt x="63" y="65"/>
                  </a:cubicBezTo>
                  <a:cubicBezTo>
                    <a:pt x="64" y="61"/>
                    <a:pt x="64" y="58"/>
                    <a:pt x="64" y="54"/>
                  </a:cubicBezTo>
                  <a:cubicBezTo>
                    <a:pt x="64" y="50"/>
                    <a:pt x="64" y="47"/>
                    <a:pt x="63" y="43"/>
                  </a:cubicBezTo>
                  <a:cubicBezTo>
                    <a:pt x="63" y="40"/>
                    <a:pt x="62" y="37"/>
                    <a:pt x="61" y="34"/>
                  </a:cubicBezTo>
                  <a:cubicBezTo>
                    <a:pt x="60" y="32"/>
                    <a:pt x="58" y="30"/>
                    <a:pt x="56" y="28"/>
                  </a:cubicBezTo>
                  <a:cubicBezTo>
                    <a:pt x="53" y="27"/>
                    <a:pt x="50" y="26"/>
                    <a:pt x="46" y="26"/>
                  </a:cubicBezTo>
                  <a:lnTo>
                    <a:pt x="29" y="26"/>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9" name="Freeform 13"/>
            <p:cNvSpPr>
              <a:spLocks/>
            </p:cNvSpPr>
            <p:nvPr userDrawn="1"/>
          </p:nvSpPr>
          <p:spPr bwMode="auto">
            <a:xfrm>
              <a:off x="2614" y="3560"/>
              <a:ext cx="197" cy="340"/>
            </a:xfrm>
            <a:custGeom>
              <a:avLst/>
              <a:gdLst>
                <a:gd name="T0" fmla="*/ 57 w 197"/>
                <a:gd name="T1" fmla="*/ 0 h 340"/>
                <a:gd name="T2" fmla="*/ 99 w 197"/>
                <a:gd name="T3" fmla="*/ 258 h 340"/>
                <a:gd name="T4" fmla="*/ 140 w 197"/>
                <a:gd name="T5" fmla="*/ 0 h 340"/>
                <a:gd name="T6" fmla="*/ 197 w 197"/>
                <a:gd name="T7" fmla="*/ 0 h 340"/>
                <a:gd name="T8" fmla="*/ 125 w 197"/>
                <a:gd name="T9" fmla="*/ 340 h 340"/>
                <a:gd name="T10" fmla="*/ 72 w 197"/>
                <a:gd name="T11" fmla="*/ 340 h 340"/>
                <a:gd name="T12" fmla="*/ 0 w 197"/>
                <a:gd name="T13" fmla="*/ 0 h 340"/>
                <a:gd name="T14" fmla="*/ 57 w 197"/>
                <a:gd name="T15" fmla="*/ 0 h 3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7" h="340">
                  <a:moveTo>
                    <a:pt x="57" y="0"/>
                  </a:moveTo>
                  <a:lnTo>
                    <a:pt x="99" y="258"/>
                  </a:lnTo>
                  <a:lnTo>
                    <a:pt x="140" y="0"/>
                  </a:lnTo>
                  <a:lnTo>
                    <a:pt x="197" y="0"/>
                  </a:lnTo>
                  <a:lnTo>
                    <a:pt x="125" y="340"/>
                  </a:lnTo>
                  <a:lnTo>
                    <a:pt x="72" y="340"/>
                  </a:lnTo>
                  <a:lnTo>
                    <a:pt x="0" y="0"/>
                  </a:lnTo>
                  <a:lnTo>
                    <a:pt x="57" y="0"/>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0" name="Freeform 14"/>
            <p:cNvSpPr>
              <a:spLocks/>
            </p:cNvSpPr>
            <p:nvPr userDrawn="1"/>
          </p:nvSpPr>
          <p:spPr bwMode="auto">
            <a:xfrm>
              <a:off x="2894" y="3560"/>
              <a:ext cx="140" cy="340"/>
            </a:xfrm>
            <a:custGeom>
              <a:avLst/>
              <a:gdLst>
                <a:gd name="T0" fmla="*/ 140 w 140"/>
                <a:gd name="T1" fmla="*/ 48 h 340"/>
                <a:gd name="T2" fmla="*/ 51 w 140"/>
                <a:gd name="T3" fmla="*/ 48 h 340"/>
                <a:gd name="T4" fmla="*/ 51 w 140"/>
                <a:gd name="T5" fmla="*/ 144 h 340"/>
                <a:gd name="T6" fmla="*/ 127 w 140"/>
                <a:gd name="T7" fmla="*/ 144 h 340"/>
                <a:gd name="T8" fmla="*/ 127 w 140"/>
                <a:gd name="T9" fmla="*/ 192 h 340"/>
                <a:gd name="T10" fmla="*/ 51 w 140"/>
                <a:gd name="T11" fmla="*/ 192 h 340"/>
                <a:gd name="T12" fmla="*/ 51 w 140"/>
                <a:gd name="T13" fmla="*/ 292 h 340"/>
                <a:gd name="T14" fmla="*/ 140 w 140"/>
                <a:gd name="T15" fmla="*/ 292 h 340"/>
                <a:gd name="T16" fmla="*/ 140 w 140"/>
                <a:gd name="T17" fmla="*/ 340 h 340"/>
                <a:gd name="T18" fmla="*/ 0 w 140"/>
                <a:gd name="T19" fmla="*/ 340 h 340"/>
                <a:gd name="T20" fmla="*/ 0 w 140"/>
                <a:gd name="T21" fmla="*/ 0 h 340"/>
                <a:gd name="T22" fmla="*/ 140 w 140"/>
                <a:gd name="T23" fmla="*/ 0 h 340"/>
                <a:gd name="T24" fmla="*/ 140 w 140"/>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340">
                  <a:moveTo>
                    <a:pt x="140" y="48"/>
                  </a:moveTo>
                  <a:lnTo>
                    <a:pt x="51" y="48"/>
                  </a:lnTo>
                  <a:lnTo>
                    <a:pt x="51" y="144"/>
                  </a:lnTo>
                  <a:lnTo>
                    <a:pt x="127" y="144"/>
                  </a:lnTo>
                  <a:lnTo>
                    <a:pt x="127" y="192"/>
                  </a:lnTo>
                  <a:lnTo>
                    <a:pt x="51" y="192"/>
                  </a:lnTo>
                  <a:lnTo>
                    <a:pt x="51" y="292"/>
                  </a:lnTo>
                  <a:lnTo>
                    <a:pt x="140" y="292"/>
                  </a:lnTo>
                  <a:lnTo>
                    <a:pt x="140" y="340"/>
                  </a:lnTo>
                  <a:lnTo>
                    <a:pt x="0" y="340"/>
                  </a:lnTo>
                  <a:lnTo>
                    <a:pt x="0" y="0"/>
                  </a:lnTo>
                  <a:lnTo>
                    <a:pt x="140" y="0"/>
                  </a:lnTo>
                  <a:lnTo>
                    <a:pt x="140"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1" name="Freeform 15"/>
            <p:cNvSpPr>
              <a:spLocks/>
            </p:cNvSpPr>
            <p:nvPr userDrawn="1"/>
          </p:nvSpPr>
          <p:spPr bwMode="auto">
            <a:xfrm>
              <a:off x="3240" y="3560"/>
              <a:ext cx="164" cy="340"/>
            </a:xfrm>
            <a:custGeom>
              <a:avLst/>
              <a:gdLst>
                <a:gd name="T0" fmla="*/ 164 w 164"/>
                <a:gd name="T1" fmla="*/ 48 h 340"/>
                <a:gd name="T2" fmla="*/ 109 w 164"/>
                <a:gd name="T3" fmla="*/ 48 h 340"/>
                <a:gd name="T4" fmla="*/ 109 w 164"/>
                <a:gd name="T5" fmla="*/ 340 h 340"/>
                <a:gd name="T6" fmla="*/ 56 w 164"/>
                <a:gd name="T7" fmla="*/ 340 h 340"/>
                <a:gd name="T8" fmla="*/ 56 w 164"/>
                <a:gd name="T9" fmla="*/ 48 h 340"/>
                <a:gd name="T10" fmla="*/ 0 w 164"/>
                <a:gd name="T11" fmla="*/ 48 h 340"/>
                <a:gd name="T12" fmla="*/ 0 w 164"/>
                <a:gd name="T13" fmla="*/ 0 h 340"/>
                <a:gd name="T14" fmla="*/ 164 w 164"/>
                <a:gd name="T15" fmla="*/ 0 h 340"/>
                <a:gd name="T16" fmla="*/ 164 w 164"/>
                <a:gd name="T17"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4" h="340">
                  <a:moveTo>
                    <a:pt x="164" y="48"/>
                  </a:moveTo>
                  <a:lnTo>
                    <a:pt x="109" y="48"/>
                  </a:lnTo>
                  <a:lnTo>
                    <a:pt x="109" y="340"/>
                  </a:lnTo>
                  <a:lnTo>
                    <a:pt x="56" y="340"/>
                  </a:lnTo>
                  <a:lnTo>
                    <a:pt x="56" y="48"/>
                  </a:lnTo>
                  <a:lnTo>
                    <a:pt x="0" y="48"/>
                  </a:lnTo>
                  <a:lnTo>
                    <a:pt x="0" y="0"/>
                  </a:lnTo>
                  <a:lnTo>
                    <a:pt x="164" y="0"/>
                  </a:lnTo>
                  <a:lnTo>
                    <a:pt x="164"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2" name="Freeform 16"/>
            <p:cNvSpPr>
              <a:spLocks/>
            </p:cNvSpPr>
            <p:nvPr userDrawn="1"/>
          </p:nvSpPr>
          <p:spPr bwMode="auto">
            <a:xfrm>
              <a:off x="3491" y="3560"/>
              <a:ext cx="169" cy="340"/>
            </a:xfrm>
            <a:custGeom>
              <a:avLst/>
              <a:gdLst>
                <a:gd name="T0" fmla="*/ 169 w 169"/>
                <a:gd name="T1" fmla="*/ 340 h 340"/>
                <a:gd name="T2" fmla="*/ 118 w 169"/>
                <a:gd name="T3" fmla="*/ 340 h 340"/>
                <a:gd name="T4" fmla="*/ 118 w 169"/>
                <a:gd name="T5" fmla="*/ 192 h 340"/>
                <a:gd name="T6" fmla="*/ 52 w 169"/>
                <a:gd name="T7" fmla="*/ 192 h 340"/>
                <a:gd name="T8" fmla="*/ 52 w 169"/>
                <a:gd name="T9" fmla="*/ 340 h 340"/>
                <a:gd name="T10" fmla="*/ 0 w 169"/>
                <a:gd name="T11" fmla="*/ 340 h 340"/>
                <a:gd name="T12" fmla="*/ 0 w 169"/>
                <a:gd name="T13" fmla="*/ 0 h 340"/>
                <a:gd name="T14" fmla="*/ 52 w 169"/>
                <a:gd name="T15" fmla="*/ 0 h 340"/>
                <a:gd name="T16" fmla="*/ 52 w 169"/>
                <a:gd name="T17" fmla="*/ 144 h 340"/>
                <a:gd name="T18" fmla="*/ 118 w 169"/>
                <a:gd name="T19" fmla="*/ 144 h 340"/>
                <a:gd name="T20" fmla="*/ 118 w 169"/>
                <a:gd name="T21" fmla="*/ 0 h 340"/>
                <a:gd name="T22" fmla="*/ 169 w 169"/>
                <a:gd name="T23" fmla="*/ 0 h 340"/>
                <a:gd name="T24" fmla="*/ 169 w 169"/>
                <a:gd name="T25" fmla="*/ 34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 h="340">
                  <a:moveTo>
                    <a:pt x="169" y="340"/>
                  </a:moveTo>
                  <a:lnTo>
                    <a:pt x="118" y="340"/>
                  </a:lnTo>
                  <a:lnTo>
                    <a:pt x="118" y="192"/>
                  </a:lnTo>
                  <a:lnTo>
                    <a:pt x="52" y="192"/>
                  </a:lnTo>
                  <a:lnTo>
                    <a:pt x="52" y="340"/>
                  </a:lnTo>
                  <a:lnTo>
                    <a:pt x="0" y="340"/>
                  </a:lnTo>
                  <a:lnTo>
                    <a:pt x="0" y="0"/>
                  </a:lnTo>
                  <a:lnTo>
                    <a:pt x="52" y="0"/>
                  </a:lnTo>
                  <a:lnTo>
                    <a:pt x="52" y="144"/>
                  </a:lnTo>
                  <a:lnTo>
                    <a:pt x="118" y="144"/>
                  </a:lnTo>
                  <a:lnTo>
                    <a:pt x="118" y="0"/>
                  </a:lnTo>
                  <a:lnTo>
                    <a:pt x="169" y="0"/>
                  </a:lnTo>
                  <a:lnTo>
                    <a:pt x="169" y="340"/>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3" name="Freeform 17"/>
            <p:cNvSpPr>
              <a:spLocks/>
            </p:cNvSpPr>
            <p:nvPr userDrawn="1"/>
          </p:nvSpPr>
          <p:spPr bwMode="auto">
            <a:xfrm>
              <a:off x="3762" y="3560"/>
              <a:ext cx="140" cy="340"/>
            </a:xfrm>
            <a:custGeom>
              <a:avLst/>
              <a:gdLst>
                <a:gd name="T0" fmla="*/ 140 w 140"/>
                <a:gd name="T1" fmla="*/ 48 h 340"/>
                <a:gd name="T2" fmla="*/ 51 w 140"/>
                <a:gd name="T3" fmla="*/ 48 h 340"/>
                <a:gd name="T4" fmla="*/ 51 w 140"/>
                <a:gd name="T5" fmla="*/ 144 h 340"/>
                <a:gd name="T6" fmla="*/ 127 w 140"/>
                <a:gd name="T7" fmla="*/ 144 h 340"/>
                <a:gd name="T8" fmla="*/ 127 w 140"/>
                <a:gd name="T9" fmla="*/ 192 h 340"/>
                <a:gd name="T10" fmla="*/ 51 w 140"/>
                <a:gd name="T11" fmla="*/ 192 h 340"/>
                <a:gd name="T12" fmla="*/ 51 w 140"/>
                <a:gd name="T13" fmla="*/ 292 h 340"/>
                <a:gd name="T14" fmla="*/ 140 w 140"/>
                <a:gd name="T15" fmla="*/ 292 h 340"/>
                <a:gd name="T16" fmla="*/ 140 w 140"/>
                <a:gd name="T17" fmla="*/ 340 h 340"/>
                <a:gd name="T18" fmla="*/ 0 w 140"/>
                <a:gd name="T19" fmla="*/ 340 h 340"/>
                <a:gd name="T20" fmla="*/ 0 w 140"/>
                <a:gd name="T21" fmla="*/ 0 h 340"/>
                <a:gd name="T22" fmla="*/ 140 w 140"/>
                <a:gd name="T23" fmla="*/ 0 h 340"/>
                <a:gd name="T24" fmla="*/ 140 w 140"/>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340">
                  <a:moveTo>
                    <a:pt x="140" y="48"/>
                  </a:moveTo>
                  <a:lnTo>
                    <a:pt x="51" y="48"/>
                  </a:lnTo>
                  <a:lnTo>
                    <a:pt x="51" y="144"/>
                  </a:lnTo>
                  <a:lnTo>
                    <a:pt x="127" y="144"/>
                  </a:lnTo>
                  <a:lnTo>
                    <a:pt x="127" y="192"/>
                  </a:lnTo>
                  <a:lnTo>
                    <a:pt x="51" y="192"/>
                  </a:lnTo>
                  <a:lnTo>
                    <a:pt x="51" y="292"/>
                  </a:lnTo>
                  <a:lnTo>
                    <a:pt x="140" y="292"/>
                  </a:lnTo>
                  <a:lnTo>
                    <a:pt x="140" y="340"/>
                  </a:lnTo>
                  <a:lnTo>
                    <a:pt x="0" y="340"/>
                  </a:lnTo>
                  <a:lnTo>
                    <a:pt x="0" y="0"/>
                  </a:lnTo>
                  <a:lnTo>
                    <a:pt x="140" y="0"/>
                  </a:lnTo>
                  <a:lnTo>
                    <a:pt x="140"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4" name="Freeform 18"/>
            <p:cNvSpPr>
              <a:spLocks noEditPoints="1"/>
            </p:cNvSpPr>
            <p:nvPr userDrawn="1"/>
          </p:nvSpPr>
          <p:spPr bwMode="auto">
            <a:xfrm>
              <a:off x="4127" y="3560"/>
              <a:ext cx="169" cy="340"/>
            </a:xfrm>
            <a:custGeom>
              <a:avLst/>
              <a:gdLst>
                <a:gd name="T0" fmla="*/ 45 w 92"/>
                <a:gd name="T1" fmla="*/ 0 h 182"/>
                <a:gd name="T2" fmla="*/ 66 w 92"/>
                <a:gd name="T3" fmla="*/ 3 h 182"/>
                <a:gd name="T4" fmla="*/ 80 w 92"/>
                <a:gd name="T5" fmla="*/ 12 h 182"/>
                <a:gd name="T6" fmla="*/ 89 w 92"/>
                <a:gd name="T7" fmla="*/ 26 h 182"/>
                <a:gd name="T8" fmla="*/ 92 w 92"/>
                <a:gd name="T9" fmla="*/ 49 h 182"/>
                <a:gd name="T10" fmla="*/ 90 w 92"/>
                <a:gd name="T11" fmla="*/ 66 h 182"/>
                <a:gd name="T12" fmla="*/ 81 w 92"/>
                <a:gd name="T13" fmla="*/ 80 h 182"/>
                <a:gd name="T14" fmla="*/ 77 w 92"/>
                <a:gd name="T15" fmla="*/ 84 h 182"/>
                <a:gd name="T16" fmla="*/ 72 w 92"/>
                <a:gd name="T17" fmla="*/ 87 h 182"/>
                <a:gd name="T18" fmla="*/ 82 w 92"/>
                <a:gd name="T19" fmla="*/ 94 h 182"/>
                <a:gd name="T20" fmla="*/ 90 w 92"/>
                <a:gd name="T21" fmla="*/ 109 h 182"/>
                <a:gd name="T22" fmla="*/ 92 w 92"/>
                <a:gd name="T23" fmla="*/ 130 h 182"/>
                <a:gd name="T24" fmla="*/ 90 w 92"/>
                <a:gd name="T25" fmla="*/ 155 h 182"/>
                <a:gd name="T26" fmla="*/ 81 w 92"/>
                <a:gd name="T27" fmla="*/ 171 h 182"/>
                <a:gd name="T28" fmla="*/ 66 w 92"/>
                <a:gd name="T29" fmla="*/ 179 h 182"/>
                <a:gd name="T30" fmla="*/ 45 w 92"/>
                <a:gd name="T31" fmla="*/ 182 h 182"/>
                <a:gd name="T32" fmla="*/ 0 w 92"/>
                <a:gd name="T33" fmla="*/ 182 h 182"/>
                <a:gd name="T34" fmla="*/ 0 w 92"/>
                <a:gd name="T35" fmla="*/ 0 h 182"/>
                <a:gd name="T36" fmla="*/ 45 w 92"/>
                <a:gd name="T37" fmla="*/ 0 h 182"/>
                <a:gd name="T38" fmla="*/ 28 w 92"/>
                <a:gd name="T39" fmla="*/ 26 h 182"/>
                <a:gd name="T40" fmla="*/ 28 w 92"/>
                <a:gd name="T41" fmla="*/ 75 h 182"/>
                <a:gd name="T42" fmla="*/ 43 w 92"/>
                <a:gd name="T43" fmla="*/ 75 h 182"/>
                <a:gd name="T44" fmla="*/ 59 w 92"/>
                <a:gd name="T45" fmla="*/ 70 h 182"/>
                <a:gd name="T46" fmla="*/ 63 w 92"/>
                <a:gd name="T47" fmla="*/ 51 h 182"/>
                <a:gd name="T48" fmla="*/ 59 w 92"/>
                <a:gd name="T49" fmla="*/ 32 h 182"/>
                <a:gd name="T50" fmla="*/ 43 w 92"/>
                <a:gd name="T51" fmla="*/ 26 h 182"/>
                <a:gd name="T52" fmla="*/ 28 w 92"/>
                <a:gd name="T53" fmla="*/ 26 h 182"/>
                <a:gd name="T54" fmla="*/ 28 w 92"/>
                <a:gd name="T55" fmla="*/ 100 h 182"/>
                <a:gd name="T56" fmla="*/ 28 w 92"/>
                <a:gd name="T57" fmla="*/ 156 h 182"/>
                <a:gd name="T58" fmla="*/ 42 w 92"/>
                <a:gd name="T59" fmla="*/ 156 h 182"/>
                <a:gd name="T60" fmla="*/ 59 w 92"/>
                <a:gd name="T61" fmla="*/ 150 h 182"/>
                <a:gd name="T62" fmla="*/ 64 w 92"/>
                <a:gd name="T63" fmla="*/ 128 h 182"/>
                <a:gd name="T64" fmla="*/ 59 w 92"/>
                <a:gd name="T65" fmla="*/ 106 h 182"/>
                <a:gd name="T66" fmla="*/ 42 w 92"/>
                <a:gd name="T67" fmla="*/ 100 h 182"/>
                <a:gd name="T68" fmla="*/ 28 w 92"/>
                <a:gd name="T69" fmla="*/ 10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182">
                  <a:moveTo>
                    <a:pt x="45" y="0"/>
                  </a:moveTo>
                  <a:cubicBezTo>
                    <a:pt x="54" y="0"/>
                    <a:pt x="61" y="1"/>
                    <a:pt x="66" y="3"/>
                  </a:cubicBezTo>
                  <a:cubicBezTo>
                    <a:pt x="72" y="5"/>
                    <a:pt x="77" y="8"/>
                    <a:pt x="80" y="12"/>
                  </a:cubicBezTo>
                  <a:cubicBezTo>
                    <a:pt x="85" y="16"/>
                    <a:pt x="88" y="21"/>
                    <a:pt x="89" y="26"/>
                  </a:cubicBezTo>
                  <a:cubicBezTo>
                    <a:pt x="91" y="31"/>
                    <a:pt x="92" y="39"/>
                    <a:pt x="92" y="49"/>
                  </a:cubicBezTo>
                  <a:cubicBezTo>
                    <a:pt x="92" y="55"/>
                    <a:pt x="91" y="61"/>
                    <a:pt x="90" y="66"/>
                  </a:cubicBezTo>
                  <a:cubicBezTo>
                    <a:pt x="88" y="71"/>
                    <a:pt x="86" y="76"/>
                    <a:pt x="81" y="80"/>
                  </a:cubicBezTo>
                  <a:cubicBezTo>
                    <a:pt x="80" y="82"/>
                    <a:pt x="79" y="83"/>
                    <a:pt x="77" y="84"/>
                  </a:cubicBezTo>
                  <a:cubicBezTo>
                    <a:pt x="76" y="85"/>
                    <a:pt x="74" y="86"/>
                    <a:pt x="72" y="87"/>
                  </a:cubicBezTo>
                  <a:cubicBezTo>
                    <a:pt x="76" y="89"/>
                    <a:pt x="79" y="91"/>
                    <a:pt x="82" y="94"/>
                  </a:cubicBezTo>
                  <a:cubicBezTo>
                    <a:pt x="86" y="98"/>
                    <a:pt x="89" y="103"/>
                    <a:pt x="90" y="109"/>
                  </a:cubicBezTo>
                  <a:cubicBezTo>
                    <a:pt x="92" y="114"/>
                    <a:pt x="92" y="122"/>
                    <a:pt x="92" y="130"/>
                  </a:cubicBezTo>
                  <a:cubicBezTo>
                    <a:pt x="92" y="141"/>
                    <a:pt x="92" y="149"/>
                    <a:pt x="90" y="155"/>
                  </a:cubicBezTo>
                  <a:cubicBezTo>
                    <a:pt x="88" y="161"/>
                    <a:pt x="85" y="166"/>
                    <a:pt x="81" y="171"/>
                  </a:cubicBezTo>
                  <a:cubicBezTo>
                    <a:pt x="77" y="175"/>
                    <a:pt x="72" y="178"/>
                    <a:pt x="66" y="179"/>
                  </a:cubicBezTo>
                  <a:cubicBezTo>
                    <a:pt x="61" y="181"/>
                    <a:pt x="54" y="182"/>
                    <a:pt x="45" y="182"/>
                  </a:cubicBezTo>
                  <a:cubicBezTo>
                    <a:pt x="0" y="182"/>
                    <a:pt x="0" y="182"/>
                    <a:pt x="0" y="182"/>
                  </a:cubicBezTo>
                  <a:cubicBezTo>
                    <a:pt x="0" y="0"/>
                    <a:pt x="0" y="0"/>
                    <a:pt x="0" y="0"/>
                  </a:cubicBezTo>
                  <a:lnTo>
                    <a:pt x="45" y="0"/>
                  </a:lnTo>
                  <a:close/>
                  <a:moveTo>
                    <a:pt x="28" y="26"/>
                  </a:moveTo>
                  <a:cubicBezTo>
                    <a:pt x="28" y="75"/>
                    <a:pt x="28" y="75"/>
                    <a:pt x="28" y="75"/>
                  </a:cubicBezTo>
                  <a:cubicBezTo>
                    <a:pt x="43" y="75"/>
                    <a:pt x="43" y="75"/>
                    <a:pt x="43" y="75"/>
                  </a:cubicBezTo>
                  <a:cubicBezTo>
                    <a:pt x="50" y="75"/>
                    <a:pt x="55" y="73"/>
                    <a:pt x="59" y="70"/>
                  </a:cubicBezTo>
                  <a:cubicBezTo>
                    <a:pt x="62" y="66"/>
                    <a:pt x="63" y="59"/>
                    <a:pt x="63" y="51"/>
                  </a:cubicBezTo>
                  <a:cubicBezTo>
                    <a:pt x="63" y="42"/>
                    <a:pt x="62" y="35"/>
                    <a:pt x="59" y="32"/>
                  </a:cubicBezTo>
                  <a:cubicBezTo>
                    <a:pt x="55" y="28"/>
                    <a:pt x="50" y="26"/>
                    <a:pt x="43" y="26"/>
                  </a:cubicBezTo>
                  <a:lnTo>
                    <a:pt x="28" y="26"/>
                  </a:lnTo>
                  <a:close/>
                  <a:moveTo>
                    <a:pt x="28" y="100"/>
                  </a:moveTo>
                  <a:cubicBezTo>
                    <a:pt x="28" y="156"/>
                    <a:pt x="28" y="156"/>
                    <a:pt x="28" y="156"/>
                  </a:cubicBezTo>
                  <a:cubicBezTo>
                    <a:pt x="42" y="156"/>
                    <a:pt x="42" y="156"/>
                    <a:pt x="42" y="156"/>
                  </a:cubicBezTo>
                  <a:cubicBezTo>
                    <a:pt x="50" y="156"/>
                    <a:pt x="55" y="154"/>
                    <a:pt x="59" y="150"/>
                  </a:cubicBezTo>
                  <a:cubicBezTo>
                    <a:pt x="62" y="146"/>
                    <a:pt x="64" y="139"/>
                    <a:pt x="64" y="128"/>
                  </a:cubicBezTo>
                  <a:cubicBezTo>
                    <a:pt x="64" y="118"/>
                    <a:pt x="62" y="111"/>
                    <a:pt x="59" y="106"/>
                  </a:cubicBezTo>
                  <a:cubicBezTo>
                    <a:pt x="55" y="102"/>
                    <a:pt x="50" y="100"/>
                    <a:pt x="42" y="100"/>
                  </a:cubicBezTo>
                  <a:lnTo>
                    <a:pt x="28" y="100"/>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5" name="Freeform 19"/>
            <p:cNvSpPr>
              <a:spLocks/>
            </p:cNvSpPr>
            <p:nvPr userDrawn="1"/>
          </p:nvSpPr>
          <p:spPr bwMode="auto">
            <a:xfrm>
              <a:off x="4392" y="3560"/>
              <a:ext cx="140" cy="340"/>
            </a:xfrm>
            <a:custGeom>
              <a:avLst/>
              <a:gdLst>
                <a:gd name="T0" fmla="*/ 140 w 140"/>
                <a:gd name="T1" fmla="*/ 48 h 340"/>
                <a:gd name="T2" fmla="*/ 52 w 140"/>
                <a:gd name="T3" fmla="*/ 48 h 340"/>
                <a:gd name="T4" fmla="*/ 52 w 140"/>
                <a:gd name="T5" fmla="*/ 144 h 340"/>
                <a:gd name="T6" fmla="*/ 127 w 140"/>
                <a:gd name="T7" fmla="*/ 144 h 340"/>
                <a:gd name="T8" fmla="*/ 127 w 140"/>
                <a:gd name="T9" fmla="*/ 192 h 340"/>
                <a:gd name="T10" fmla="*/ 52 w 140"/>
                <a:gd name="T11" fmla="*/ 192 h 340"/>
                <a:gd name="T12" fmla="*/ 52 w 140"/>
                <a:gd name="T13" fmla="*/ 292 h 340"/>
                <a:gd name="T14" fmla="*/ 140 w 140"/>
                <a:gd name="T15" fmla="*/ 292 h 340"/>
                <a:gd name="T16" fmla="*/ 140 w 140"/>
                <a:gd name="T17" fmla="*/ 340 h 340"/>
                <a:gd name="T18" fmla="*/ 0 w 140"/>
                <a:gd name="T19" fmla="*/ 340 h 340"/>
                <a:gd name="T20" fmla="*/ 0 w 140"/>
                <a:gd name="T21" fmla="*/ 0 h 340"/>
                <a:gd name="T22" fmla="*/ 140 w 140"/>
                <a:gd name="T23" fmla="*/ 0 h 340"/>
                <a:gd name="T24" fmla="*/ 140 w 140"/>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340">
                  <a:moveTo>
                    <a:pt x="140" y="48"/>
                  </a:moveTo>
                  <a:lnTo>
                    <a:pt x="52" y="48"/>
                  </a:lnTo>
                  <a:lnTo>
                    <a:pt x="52" y="144"/>
                  </a:lnTo>
                  <a:lnTo>
                    <a:pt x="127" y="144"/>
                  </a:lnTo>
                  <a:lnTo>
                    <a:pt x="127" y="192"/>
                  </a:lnTo>
                  <a:lnTo>
                    <a:pt x="52" y="192"/>
                  </a:lnTo>
                  <a:lnTo>
                    <a:pt x="52" y="292"/>
                  </a:lnTo>
                  <a:lnTo>
                    <a:pt x="140" y="292"/>
                  </a:lnTo>
                  <a:lnTo>
                    <a:pt x="140" y="340"/>
                  </a:lnTo>
                  <a:lnTo>
                    <a:pt x="0" y="340"/>
                  </a:lnTo>
                  <a:lnTo>
                    <a:pt x="0" y="0"/>
                  </a:lnTo>
                  <a:lnTo>
                    <a:pt x="140" y="0"/>
                  </a:lnTo>
                  <a:lnTo>
                    <a:pt x="140"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6" name="Freeform 20"/>
            <p:cNvSpPr>
              <a:spLocks/>
            </p:cNvSpPr>
            <p:nvPr userDrawn="1"/>
          </p:nvSpPr>
          <p:spPr bwMode="auto">
            <a:xfrm>
              <a:off x="4615" y="3558"/>
              <a:ext cx="173" cy="346"/>
            </a:xfrm>
            <a:custGeom>
              <a:avLst/>
              <a:gdLst>
                <a:gd name="T0" fmla="*/ 47 w 94"/>
                <a:gd name="T1" fmla="*/ 0 h 185"/>
                <a:gd name="T2" fmla="*/ 80 w 94"/>
                <a:gd name="T3" fmla="*/ 11 h 185"/>
                <a:gd name="T4" fmla="*/ 90 w 94"/>
                <a:gd name="T5" fmla="*/ 27 h 185"/>
                <a:gd name="T6" fmla="*/ 93 w 94"/>
                <a:gd name="T7" fmla="*/ 50 h 185"/>
                <a:gd name="T8" fmla="*/ 64 w 94"/>
                <a:gd name="T9" fmla="*/ 50 h 185"/>
                <a:gd name="T10" fmla="*/ 63 w 94"/>
                <a:gd name="T11" fmla="*/ 39 h 185"/>
                <a:gd name="T12" fmla="*/ 60 w 94"/>
                <a:gd name="T13" fmla="*/ 31 h 185"/>
                <a:gd name="T14" fmla="*/ 47 w 94"/>
                <a:gd name="T15" fmla="*/ 26 h 185"/>
                <a:gd name="T16" fmla="*/ 40 w 94"/>
                <a:gd name="T17" fmla="*/ 27 h 185"/>
                <a:gd name="T18" fmla="*/ 35 w 94"/>
                <a:gd name="T19" fmla="*/ 31 h 185"/>
                <a:gd name="T20" fmla="*/ 30 w 94"/>
                <a:gd name="T21" fmla="*/ 49 h 185"/>
                <a:gd name="T22" fmla="*/ 30 w 94"/>
                <a:gd name="T23" fmla="*/ 58 h 185"/>
                <a:gd name="T24" fmla="*/ 32 w 94"/>
                <a:gd name="T25" fmla="*/ 64 h 185"/>
                <a:gd name="T26" fmla="*/ 37 w 94"/>
                <a:gd name="T27" fmla="*/ 69 h 185"/>
                <a:gd name="T28" fmla="*/ 45 w 94"/>
                <a:gd name="T29" fmla="*/ 73 h 185"/>
                <a:gd name="T30" fmla="*/ 66 w 94"/>
                <a:gd name="T31" fmla="*/ 82 h 185"/>
                <a:gd name="T32" fmla="*/ 80 w 94"/>
                <a:gd name="T33" fmla="*/ 89 h 185"/>
                <a:gd name="T34" fmla="*/ 88 w 94"/>
                <a:gd name="T35" fmla="*/ 99 h 185"/>
                <a:gd name="T36" fmla="*/ 93 w 94"/>
                <a:gd name="T37" fmla="*/ 113 h 185"/>
                <a:gd name="T38" fmla="*/ 94 w 94"/>
                <a:gd name="T39" fmla="*/ 133 h 185"/>
                <a:gd name="T40" fmla="*/ 91 w 94"/>
                <a:gd name="T41" fmla="*/ 157 h 185"/>
                <a:gd name="T42" fmla="*/ 82 w 94"/>
                <a:gd name="T43" fmla="*/ 173 h 185"/>
                <a:gd name="T44" fmla="*/ 68 w 94"/>
                <a:gd name="T45" fmla="*/ 182 h 185"/>
                <a:gd name="T46" fmla="*/ 47 w 94"/>
                <a:gd name="T47" fmla="*/ 185 h 185"/>
                <a:gd name="T48" fmla="*/ 11 w 94"/>
                <a:gd name="T49" fmla="*/ 173 h 185"/>
                <a:gd name="T50" fmla="*/ 2 w 94"/>
                <a:gd name="T51" fmla="*/ 157 h 185"/>
                <a:gd name="T52" fmla="*/ 0 w 94"/>
                <a:gd name="T53" fmla="*/ 134 h 185"/>
                <a:gd name="T54" fmla="*/ 28 w 94"/>
                <a:gd name="T55" fmla="*/ 134 h 185"/>
                <a:gd name="T56" fmla="*/ 29 w 94"/>
                <a:gd name="T57" fmla="*/ 146 h 185"/>
                <a:gd name="T58" fmla="*/ 33 w 94"/>
                <a:gd name="T59" fmla="*/ 154 h 185"/>
                <a:gd name="T60" fmla="*/ 39 w 94"/>
                <a:gd name="T61" fmla="*/ 158 h 185"/>
                <a:gd name="T62" fmla="*/ 47 w 94"/>
                <a:gd name="T63" fmla="*/ 159 h 185"/>
                <a:gd name="T64" fmla="*/ 60 w 94"/>
                <a:gd name="T65" fmla="*/ 154 h 185"/>
                <a:gd name="T66" fmla="*/ 64 w 94"/>
                <a:gd name="T67" fmla="*/ 146 h 185"/>
                <a:gd name="T68" fmla="*/ 65 w 94"/>
                <a:gd name="T69" fmla="*/ 134 h 185"/>
                <a:gd name="T70" fmla="*/ 65 w 94"/>
                <a:gd name="T71" fmla="*/ 122 h 185"/>
                <a:gd name="T72" fmla="*/ 62 w 94"/>
                <a:gd name="T73" fmla="*/ 114 h 185"/>
                <a:gd name="T74" fmla="*/ 57 w 94"/>
                <a:gd name="T75" fmla="*/ 108 h 185"/>
                <a:gd name="T76" fmla="*/ 48 w 94"/>
                <a:gd name="T77" fmla="*/ 104 h 185"/>
                <a:gd name="T78" fmla="*/ 26 w 94"/>
                <a:gd name="T79" fmla="*/ 95 h 185"/>
                <a:gd name="T80" fmla="*/ 15 w 94"/>
                <a:gd name="T81" fmla="*/ 89 h 185"/>
                <a:gd name="T82" fmla="*/ 7 w 94"/>
                <a:gd name="T83" fmla="*/ 80 h 185"/>
                <a:gd name="T84" fmla="*/ 3 w 94"/>
                <a:gd name="T85" fmla="*/ 67 h 185"/>
                <a:gd name="T86" fmla="*/ 1 w 94"/>
                <a:gd name="T87" fmla="*/ 49 h 185"/>
                <a:gd name="T88" fmla="*/ 5 w 94"/>
                <a:gd name="T89" fmla="*/ 27 h 185"/>
                <a:gd name="T90" fmla="*/ 16 w 94"/>
                <a:gd name="T91" fmla="*/ 11 h 185"/>
                <a:gd name="T92" fmla="*/ 30 w 94"/>
                <a:gd name="T93" fmla="*/ 3 h 185"/>
                <a:gd name="T94" fmla="*/ 47 w 94"/>
                <a:gd name="T95"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4" h="185">
                  <a:moveTo>
                    <a:pt x="47" y="0"/>
                  </a:moveTo>
                  <a:cubicBezTo>
                    <a:pt x="61" y="0"/>
                    <a:pt x="72" y="3"/>
                    <a:pt x="80" y="11"/>
                  </a:cubicBezTo>
                  <a:cubicBezTo>
                    <a:pt x="85" y="15"/>
                    <a:pt x="88" y="21"/>
                    <a:pt x="90" y="27"/>
                  </a:cubicBezTo>
                  <a:cubicBezTo>
                    <a:pt x="92" y="34"/>
                    <a:pt x="93" y="42"/>
                    <a:pt x="93" y="50"/>
                  </a:cubicBezTo>
                  <a:cubicBezTo>
                    <a:pt x="64" y="50"/>
                    <a:pt x="64" y="50"/>
                    <a:pt x="64" y="50"/>
                  </a:cubicBezTo>
                  <a:cubicBezTo>
                    <a:pt x="64" y="46"/>
                    <a:pt x="64" y="43"/>
                    <a:pt x="63" y="39"/>
                  </a:cubicBezTo>
                  <a:cubicBezTo>
                    <a:pt x="63" y="36"/>
                    <a:pt x="62" y="33"/>
                    <a:pt x="60" y="31"/>
                  </a:cubicBezTo>
                  <a:cubicBezTo>
                    <a:pt x="57" y="27"/>
                    <a:pt x="53" y="26"/>
                    <a:pt x="47" y="26"/>
                  </a:cubicBezTo>
                  <a:cubicBezTo>
                    <a:pt x="44" y="26"/>
                    <a:pt x="42" y="26"/>
                    <a:pt x="40" y="27"/>
                  </a:cubicBezTo>
                  <a:cubicBezTo>
                    <a:pt x="38" y="28"/>
                    <a:pt x="36" y="29"/>
                    <a:pt x="35" y="31"/>
                  </a:cubicBezTo>
                  <a:cubicBezTo>
                    <a:pt x="31" y="34"/>
                    <a:pt x="30" y="40"/>
                    <a:pt x="30" y="49"/>
                  </a:cubicBezTo>
                  <a:cubicBezTo>
                    <a:pt x="30" y="52"/>
                    <a:pt x="30" y="55"/>
                    <a:pt x="30" y="58"/>
                  </a:cubicBezTo>
                  <a:cubicBezTo>
                    <a:pt x="31" y="61"/>
                    <a:pt x="31" y="63"/>
                    <a:pt x="32" y="64"/>
                  </a:cubicBezTo>
                  <a:cubicBezTo>
                    <a:pt x="34" y="66"/>
                    <a:pt x="35" y="68"/>
                    <a:pt x="37" y="69"/>
                  </a:cubicBezTo>
                  <a:cubicBezTo>
                    <a:pt x="39" y="71"/>
                    <a:pt x="42" y="72"/>
                    <a:pt x="45" y="73"/>
                  </a:cubicBezTo>
                  <a:cubicBezTo>
                    <a:pt x="66" y="82"/>
                    <a:pt x="66" y="82"/>
                    <a:pt x="66" y="82"/>
                  </a:cubicBezTo>
                  <a:cubicBezTo>
                    <a:pt x="72" y="84"/>
                    <a:pt x="76" y="86"/>
                    <a:pt x="80" y="89"/>
                  </a:cubicBezTo>
                  <a:cubicBezTo>
                    <a:pt x="83" y="92"/>
                    <a:pt x="86" y="95"/>
                    <a:pt x="88" y="99"/>
                  </a:cubicBezTo>
                  <a:cubicBezTo>
                    <a:pt x="90" y="103"/>
                    <a:pt x="92" y="108"/>
                    <a:pt x="93" y="113"/>
                  </a:cubicBezTo>
                  <a:cubicBezTo>
                    <a:pt x="93" y="119"/>
                    <a:pt x="94" y="125"/>
                    <a:pt x="94" y="133"/>
                  </a:cubicBezTo>
                  <a:cubicBezTo>
                    <a:pt x="94" y="142"/>
                    <a:pt x="93" y="150"/>
                    <a:pt x="91" y="157"/>
                  </a:cubicBezTo>
                  <a:cubicBezTo>
                    <a:pt x="90" y="163"/>
                    <a:pt x="87" y="169"/>
                    <a:pt x="82" y="173"/>
                  </a:cubicBezTo>
                  <a:cubicBezTo>
                    <a:pt x="78" y="177"/>
                    <a:pt x="74" y="179"/>
                    <a:pt x="68" y="182"/>
                  </a:cubicBezTo>
                  <a:cubicBezTo>
                    <a:pt x="62" y="184"/>
                    <a:pt x="55" y="185"/>
                    <a:pt x="47" y="185"/>
                  </a:cubicBezTo>
                  <a:cubicBezTo>
                    <a:pt x="31" y="185"/>
                    <a:pt x="19" y="181"/>
                    <a:pt x="11" y="173"/>
                  </a:cubicBezTo>
                  <a:cubicBezTo>
                    <a:pt x="7" y="169"/>
                    <a:pt x="4" y="163"/>
                    <a:pt x="2" y="157"/>
                  </a:cubicBezTo>
                  <a:cubicBezTo>
                    <a:pt x="0" y="151"/>
                    <a:pt x="0" y="144"/>
                    <a:pt x="0" y="134"/>
                  </a:cubicBezTo>
                  <a:cubicBezTo>
                    <a:pt x="28" y="134"/>
                    <a:pt x="28" y="134"/>
                    <a:pt x="28" y="134"/>
                  </a:cubicBezTo>
                  <a:cubicBezTo>
                    <a:pt x="28" y="139"/>
                    <a:pt x="29" y="143"/>
                    <a:pt x="29" y="146"/>
                  </a:cubicBezTo>
                  <a:cubicBezTo>
                    <a:pt x="30" y="149"/>
                    <a:pt x="31" y="152"/>
                    <a:pt x="33" y="154"/>
                  </a:cubicBezTo>
                  <a:cubicBezTo>
                    <a:pt x="35" y="156"/>
                    <a:pt x="36" y="157"/>
                    <a:pt x="39" y="158"/>
                  </a:cubicBezTo>
                  <a:cubicBezTo>
                    <a:pt x="41" y="159"/>
                    <a:pt x="43" y="159"/>
                    <a:pt x="47" y="159"/>
                  </a:cubicBezTo>
                  <a:cubicBezTo>
                    <a:pt x="53" y="159"/>
                    <a:pt x="58" y="157"/>
                    <a:pt x="60" y="154"/>
                  </a:cubicBezTo>
                  <a:cubicBezTo>
                    <a:pt x="62" y="152"/>
                    <a:pt x="64" y="149"/>
                    <a:pt x="64" y="146"/>
                  </a:cubicBezTo>
                  <a:cubicBezTo>
                    <a:pt x="65" y="143"/>
                    <a:pt x="65" y="139"/>
                    <a:pt x="65" y="134"/>
                  </a:cubicBezTo>
                  <a:cubicBezTo>
                    <a:pt x="65" y="129"/>
                    <a:pt x="65" y="125"/>
                    <a:pt x="65" y="122"/>
                  </a:cubicBezTo>
                  <a:cubicBezTo>
                    <a:pt x="64" y="119"/>
                    <a:pt x="63" y="116"/>
                    <a:pt x="62" y="114"/>
                  </a:cubicBezTo>
                  <a:cubicBezTo>
                    <a:pt x="61" y="112"/>
                    <a:pt x="59" y="110"/>
                    <a:pt x="57" y="108"/>
                  </a:cubicBezTo>
                  <a:cubicBezTo>
                    <a:pt x="55" y="107"/>
                    <a:pt x="52" y="105"/>
                    <a:pt x="48" y="104"/>
                  </a:cubicBezTo>
                  <a:cubicBezTo>
                    <a:pt x="26" y="95"/>
                    <a:pt x="26" y="95"/>
                    <a:pt x="26" y="95"/>
                  </a:cubicBezTo>
                  <a:cubicBezTo>
                    <a:pt x="22" y="93"/>
                    <a:pt x="18" y="91"/>
                    <a:pt x="15" y="89"/>
                  </a:cubicBezTo>
                  <a:cubicBezTo>
                    <a:pt x="11" y="86"/>
                    <a:pt x="9" y="83"/>
                    <a:pt x="7" y="80"/>
                  </a:cubicBezTo>
                  <a:cubicBezTo>
                    <a:pt x="5" y="76"/>
                    <a:pt x="3" y="72"/>
                    <a:pt x="3" y="67"/>
                  </a:cubicBezTo>
                  <a:cubicBezTo>
                    <a:pt x="2" y="62"/>
                    <a:pt x="1" y="56"/>
                    <a:pt x="1" y="49"/>
                  </a:cubicBezTo>
                  <a:cubicBezTo>
                    <a:pt x="1" y="41"/>
                    <a:pt x="2" y="34"/>
                    <a:pt x="5" y="27"/>
                  </a:cubicBezTo>
                  <a:cubicBezTo>
                    <a:pt x="7" y="21"/>
                    <a:pt x="11" y="15"/>
                    <a:pt x="16" y="11"/>
                  </a:cubicBezTo>
                  <a:cubicBezTo>
                    <a:pt x="20" y="7"/>
                    <a:pt x="24" y="5"/>
                    <a:pt x="30" y="3"/>
                  </a:cubicBezTo>
                  <a:cubicBezTo>
                    <a:pt x="35" y="1"/>
                    <a:pt x="41" y="0"/>
                    <a:pt x="47" y="0"/>
                  </a:cubicBez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7" name="Freeform 21"/>
            <p:cNvSpPr>
              <a:spLocks/>
            </p:cNvSpPr>
            <p:nvPr userDrawn="1"/>
          </p:nvSpPr>
          <p:spPr bwMode="auto">
            <a:xfrm>
              <a:off x="4866" y="3560"/>
              <a:ext cx="164" cy="340"/>
            </a:xfrm>
            <a:custGeom>
              <a:avLst/>
              <a:gdLst>
                <a:gd name="T0" fmla="*/ 164 w 164"/>
                <a:gd name="T1" fmla="*/ 48 h 340"/>
                <a:gd name="T2" fmla="*/ 109 w 164"/>
                <a:gd name="T3" fmla="*/ 48 h 340"/>
                <a:gd name="T4" fmla="*/ 109 w 164"/>
                <a:gd name="T5" fmla="*/ 340 h 340"/>
                <a:gd name="T6" fmla="*/ 55 w 164"/>
                <a:gd name="T7" fmla="*/ 340 h 340"/>
                <a:gd name="T8" fmla="*/ 55 w 164"/>
                <a:gd name="T9" fmla="*/ 48 h 340"/>
                <a:gd name="T10" fmla="*/ 0 w 164"/>
                <a:gd name="T11" fmla="*/ 48 h 340"/>
                <a:gd name="T12" fmla="*/ 0 w 164"/>
                <a:gd name="T13" fmla="*/ 0 h 340"/>
                <a:gd name="T14" fmla="*/ 164 w 164"/>
                <a:gd name="T15" fmla="*/ 0 h 340"/>
                <a:gd name="T16" fmla="*/ 164 w 164"/>
                <a:gd name="T17"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4" h="340">
                  <a:moveTo>
                    <a:pt x="164" y="48"/>
                  </a:moveTo>
                  <a:lnTo>
                    <a:pt x="109" y="48"/>
                  </a:lnTo>
                  <a:lnTo>
                    <a:pt x="109" y="340"/>
                  </a:lnTo>
                  <a:lnTo>
                    <a:pt x="55" y="340"/>
                  </a:lnTo>
                  <a:lnTo>
                    <a:pt x="55" y="48"/>
                  </a:lnTo>
                  <a:lnTo>
                    <a:pt x="0" y="48"/>
                  </a:lnTo>
                  <a:lnTo>
                    <a:pt x="0" y="0"/>
                  </a:lnTo>
                  <a:lnTo>
                    <a:pt x="164" y="0"/>
                  </a:lnTo>
                  <a:lnTo>
                    <a:pt x="164"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8" name="Freeform 22"/>
            <p:cNvSpPr>
              <a:spLocks/>
            </p:cNvSpPr>
            <p:nvPr userDrawn="1"/>
          </p:nvSpPr>
          <p:spPr bwMode="auto">
            <a:xfrm>
              <a:off x="5236" y="3558"/>
              <a:ext cx="173" cy="346"/>
            </a:xfrm>
            <a:custGeom>
              <a:avLst/>
              <a:gdLst>
                <a:gd name="T0" fmla="*/ 47 w 94"/>
                <a:gd name="T1" fmla="*/ 0 h 185"/>
                <a:gd name="T2" fmla="*/ 80 w 94"/>
                <a:gd name="T3" fmla="*/ 11 h 185"/>
                <a:gd name="T4" fmla="*/ 90 w 94"/>
                <a:gd name="T5" fmla="*/ 27 h 185"/>
                <a:gd name="T6" fmla="*/ 93 w 94"/>
                <a:gd name="T7" fmla="*/ 50 h 185"/>
                <a:gd name="T8" fmla="*/ 64 w 94"/>
                <a:gd name="T9" fmla="*/ 50 h 185"/>
                <a:gd name="T10" fmla="*/ 63 w 94"/>
                <a:gd name="T11" fmla="*/ 39 h 185"/>
                <a:gd name="T12" fmla="*/ 60 w 94"/>
                <a:gd name="T13" fmla="*/ 31 h 185"/>
                <a:gd name="T14" fmla="*/ 47 w 94"/>
                <a:gd name="T15" fmla="*/ 26 h 185"/>
                <a:gd name="T16" fmla="*/ 40 w 94"/>
                <a:gd name="T17" fmla="*/ 27 h 185"/>
                <a:gd name="T18" fmla="*/ 35 w 94"/>
                <a:gd name="T19" fmla="*/ 31 h 185"/>
                <a:gd name="T20" fmla="*/ 30 w 94"/>
                <a:gd name="T21" fmla="*/ 49 h 185"/>
                <a:gd name="T22" fmla="*/ 30 w 94"/>
                <a:gd name="T23" fmla="*/ 58 h 185"/>
                <a:gd name="T24" fmla="*/ 32 w 94"/>
                <a:gd name="T25" fmla="*/ 64 h 185"/>
                <a:gd name="T26" fmla="*/ 37 w 94"/>
                <a:gd name="T27" fmla="*/ 69 h 185"/>
                <a:gd name="T28" fmla="*/ 45 w 94"/>
                <a:gd name="T29" fmla="*/ 73 h 185"/>
                <a:gd name="T30" fmla="*/ 66 w 94"/>
                <a:gd name="T31" fmla="*/ 82 h 185"/>
                <a:gd name="T32" fmla="*/ 80 w 94"/>
                <a:gd name="T33" fmla="*/ 89 h 185"/>
                <a:gd name="T34" fmla="*/ 88 w 94"/>
                <a:gd name="T35" fmla="*/ 99 h 185"/>
                <a:gd name="T36" fmla="*/ 93 w 94"/>
                <a:gd name="T37" fmla="*/ 113 h 185"/>
                <a:gd name="T38" fmla="*/ 94 w 94"/>
                <a:gd name="T39" fmla="*/ 133 h 185"/>
                <a:gd name="T40" fmla="*/ 91 w 94"/>
                <a:gd name="T41" fmla="*/ 157 h 185"/>
                <a:gd name="T42" fmla="*/ 82 w 94"/>
                <a:gd name="T43" fmla="*/ 173 h 185"/>
                <a:gd name="T44" fmla="*/ 68 w 94"/>
                <a:gd name="T45" fmla="*/ 182 h 185"/>
                <a:gd name="T46" fmla="*/ 47 w 94"/>
                <a:gd name="T47" fmla="*/ 185 h 185"/>
                <a:gd name="T48" fmla="*/ 11 w 94"/>
                <a:gd name="T49" fmla="*/ 173 h 185"/>
                <a:gd name="T50" fmla="*/ 2 w 94"/>
                <a:gd name="T51" fmla="*/ 157 h 185"/>
                <a:gd name="T52" fmla="*/ 0 w 94"/>
                <a:gd name="T53" fmla="*/ 134 h 185"/>
                <a:gd name="T54" fmla="*/ 28 w 94"/>
                <a:gd name="T55" fmla="*/ 134 h 185"/>
                <a:gd name="T56" fmla="*/ 29 w 94"/>
                <a:gd name="T57" fmla="*/ 146 h 185"/>
                <a:gd name="T58" fmla="*/ 33 w 94"/>
                <a:gd name="T59" fmla="*/ 154 h 185"/>
                <a:gd name="T60" fmla="*/ 39 w 94"/>
                <a:gd name="T61" fmla="*/ 158 h 185"/>
                <a:gd name="T62" fmla="*/ 47 w 94"/>
                <a:gd name="T63" fmla="*/ 159 h 185"/>
                <a:gd name="T64" fmla="*/ 60 w 94"/>
                <a:gd name="T65" fmla="*/ 154 h 185"/>
                <a:gd name="T66" fmla="*/ 64 w 94"/>
                <a:gd name="T67" fmla="*/ 146 h 185"/>
                <a:gd name="T68" fmla="*/ 65 w 94"/>
                <a:gd name="T69" fmla="*/ 134 h 185"/>
                <a:gd name="T70" fmla="*/ 65 w 94"/>
                <a:gd name="T71" fmla="*/ 122 h 185"/>
                <a:gd name="T72" fmla="*/ 62 w 94"/>
                <a:gd name="T73" fmla="*/ 114 h 185"/>
                <a:gd name="T74" fmla="*/ 57 w 94"/>
                <a:gd name="T75" fmla="*/ 108 h 185"/>
                <a:gd name="T76" fmla="*/ 48 w 94"/>
                <a:gd name="T77" fmla="*/ 104 h 185"/>
                <a:gd name="T78" fmla="*/ 26 w 94"/>
                <a:gd name="T79" fmla="*/ 95 h 185"/>
                <a:gd name="T80" fmla="*/ 15 w 94"/>
                <a:gd name="T81" fmla="*/ 89 h 185"/>
                <a:gd name="T82" fmla="*/ 7 w 94"/>
                <a:gd name="T83" fmla="*/ 80 h 185"/>
                <a:gd name="T84" fmla="*/ 3 w 94"/>
                <a:gd name="T85" fmla="*/ 67 h 185"/>
                <a:gd name="T86" fmla="*/ 1 w 94"/>
                <a:gd name="T87" fmla="*/ 49 h 185"/>
                <a:gd name="T88" fmla="*/ 5 w 94"/>
                <a:gd name="T89" fmla="*/ 27 h 185"/>
                <a:gd name="T90" fmla="*/ 16 w 94"/>
                <a:gd name="T91" fmla="*/ 11 h 185"/>
                <a:gd name="T92" fmla="*/ 30 w 94"/>
                <a:gd name="T93" fmla="*/ 3 h 185"/>
                <a:gd name="T94" fmla="*/ 47 w 94"/>
                <a:gd name="T95"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4" h="185">
                  <a:moveTo>
                    <a:pt x="47" y="0"/>
                  </a:moveTo>
                  <a:cubicBezTo>
                    <a:pt x="61" y="0"/>
                    <a:pt x="72" y="3"/>
                    <a:pt x="80" y="11"/>
                  </a:cubicBezTo>
                  <a:cubicBezTo>
                    <a:pt x="85" y="15"/>
                    <a:pt x="88" y="21"/>
                    <a:pt x="90" y="27"/>
                  </a:cubicBezTo>
                  <a:cubicBezTo>
                    <a:pt x="92" y="34"/>
                    <a:pt x="93" y="42"/>
                    <a:pt x="93" y="50"/>
                  </a:cubicBezTo>
                  <a:cubicBezTo>
                    <a:pt x="64" y="50"/>
                    <a:pt x="64" y="50"/>
                    <a:pt x="64" y="50"/>
                  </a:cubicBezTo>
                  <a:cubicBezTo>
                    <a:pt x="64" y="46"/>
                    <a:pt x="64" y="43"/>
                    <a:pt x="63" y="39"/>
                  </a:cubicBezTo>
                  <a:cubicBezTo>
                    <a:pt x="63" y="36"/>
                    <a:pt x="62" y="33"/>
                    <a:pt x="60" y="31"/>
                  </a:cubicBezTo>
                  <a:cubicBezTo>
                    <a:pt x="57" y="27"/>
                    <a:pt x="53" y="26"/>
                    <a:pt x="47" y="26"/>
                  </a:cubicBezTo>
                  <a:cubicBezTo>
                    <a:pt x="44" y="26"/>
                    <a:pt x="42" y="26"/>
                    <a:pt x="40" y="27"/>
                  </a:cubicBezTo>
                  <a:cubicBezTo>
                    <a:pt x="38" y="28"/>
                    <a:pt x="36" y="29"/>
                    <a:pt x="35" y="31"/>
                  </a:cubicBezTo>
                  <a:cubicBezTo>
                    <a:pt x="31" y="34"/>
                    <a:pt x="30" y="40"/>
                    <a:pt x="30" y="49"/>
                  </a:cubicBezTo>
                  <a:cubicBezTo>
                    <a:pt x="30" y="52"/>
                    <a:pt x="30" y="55"/>
                    <a:pt x="30" y="58"/>
                  </a:cubicBezTo>
                  <a:cubicBezTo>
                    <a:pt x="31" y="61"/>
                    <a:pt x="31" y="63"/>
                    <a:pt x="32" y="64"/>
                  </a:cubicBezTo>
                  <a:cubicBezTo>
                    <a:pt x="34" y="66"/>
                    <a:pt x="35" y="68"/>
                    <a:pt x="37" y="69"/>
                  </a:cubicBezTo>
                  <a:cubicBezTo>
                    <a:pt x="39" y="71"/>
                    <a:pt x="42" y="72"/>
                    <a:pt x="45" y="73"/>
                  </a:cubicBezTo>
                  <a:cubicBezTo>
                    <a:pt x="66" y="82"/>
                    <a:pt x="66" y="82"/>
                    <a:pt x="66" y="82"/>
                  </a:cubicBezTo>
                  <a:cubicBezTo>
                    <a:pt x="72" y="84"/>
                    <a:pt x="76" y="86"/>
                    <a:pt x="80" y="89"/>
                  </a:cubicBezTo>
                  <a:cubicBezTo>
                    <a:pt x="83" y="92"/>
                    <a:pt x="86" y="95"/>
                    <a:pt x="88" y="99"/>
                  </a:cubicBezTo>
                  <a:cubicBezTo>
                    <a:pt x="90" y="103"/>
                    <a:pt x="92" y="108"/>
                    <a:pt x="93" y="113"/>
                  </a:cubicBezTo>
                  <a:cubicBezTo>
                    <a:pt x="93" y="119"/>
                    <a:pt x="94" y="125"/>
                    <a:pt x="94" y="133"/>
                  </a:cubicBezTo>
                  <a:cubicBezTo>
                    <a:pt x="94" y="142"/>
                    <a:pt x="93" y="150"/>
                    <a:pt x="91" y="157"/>
                  </a:cubicBezTo>
                  <a:cubicBezTo>
                    <a:pt x="90" y="163"/>
                    <a:pt x="87" y="169"/>
                    <a:pt x="82" y="173"/>
                  </a:cubicBezTo>
                  <a:cubicBezTo>
                    <a:pt x="78" y="177"/>
                    <a:pt x="74" y="179"/>
                    <a:pt x="68" y="182"/>
                  </a:cubicBezTo>
                  <a:cubicBezTo>
                    <a:pt x="62" y="184"/>
                    <a:pt x="55" y="185"/>
                    <a:pt x="47" y="185"/>
                  </a:cubicBezTo>
                  <a:cubicBezTo>
                    <a:pt x="31" y="185"/>
                    <a:pt x="19" y="181"/>
                    <a:pt x="11" y="173"/>
                  </a:cubicBezTo>
                  <a:cubicBezTo>
                    <a:pt x="7" y="169"/>
                    <a:pt x="4" y="163"/>
                    <a:pt x="2" y="157"/>
                  </a:cubicBezTo>
                  <a:cubicBezTo>
                    <a:pt x="0" y="151"/>
                    <a:pt x="0" y="144"/>
                    <a:pt x="0" y="134"/>
                  </a:cubicBezTo>
                  <a:cubicBezTo>
                    <a:pt x="28" y="134"/>
                    <a:pt x="28" y="134"/>
                    <a:pt x="28" y="134"/>
                  </a:cubicBezTo>
                  <a:cubicBezTo>
                    <a:pt x="28" y="139"/>
                    <a:pt x="29" y="143"/>
                    <a:pt x="29" y="146"/>
                  </a:cubicBezTo>
                  <a:cubicBezTo>
                    <a:pt x="30" y="149"/>
                    <a:pt x="31" y="152"/>
                    <a:pt x="33" y="154"/>
                  </a:cubicBezTo>
                  <a:cubicBezTo>
                    <a:pt x="35" y="156"/>
                    <a:pt x="36" y="157"/>
                    <a:pt x="39" y="158"/>
                  </a:cubicBezTo>
                  <a:cubicBezTo>
                    <a:pt x="41" y="159"/>
                    <a:pt x="43" y="159"/>
                    <a:pt x="47" y="159"/>
                  </a:cubicBezTo>
                  <a:cubicBezTo>
                    <a:pt x="53" y="159"/>
                    <a:pt x="58" y="157"/>
                    <a:pt x="60" y="154"/>
                  </a:cubicBezTo>
                  <a:cubicBezTo>
                    <a:pt x="62" y="152"/>
                    <a:pt x="64" y="149"/>
                    <a:pt x="64" y="146"/>
                  </a:cubicBezTo>
                  <a:cubicBezTo>
                    <a:pt x="65" y="143"/>
                    <a:pt x="65" y="139"/>
                    <a:pt x="65" y="134"/>
                  </a:cubicBezTo>
                  <a:cubicBezTo>
                    <a:pt x="65" y="129"/>
                    <a:pt x="65" y="125"/>
                    <a:pt x="65" y="122"/>
                  </a:cubicBezTo>
                  <a:cubicBezTo>
                    <a:pt x="64" y="119"/>
                    <a:pt x="63" y="116"/>
                    <a:pt x="62" y="114"/>
                  </a:cubicBezTo>
                  <a:cubicBezTo>
                    <a:pt x="61" y="112"/>
                    <a:pt x="59" y="110"/>
                    <a:pt x="57" y="108"/>
                  </a:cubicBezTo>
                  <a:cubicBezTo>
                    <a:pt x="55" y="107"/>
                    <a:pt x="52" y="105"/>
                    <a:pt x="48" y="104"/>
                  </a:cubicBezTo>
                  <a:cubicBezTo>
                    <a:pt x="26" y="95"/>
                    <a:pt x="26" y="95"/>
                    <a:pt x="26" y="95"/>
                  </a:cubicBezTo>
                  <a:cubicBezTo>
                    <a:pt x="22" y="93"/>
                    <a:pt x="18" y="91"/>
                    <a:pt x="15" y="89"/>
                  </a:cubicBezTo>
                  <a:cubicBezTo>
                    <a:pt x="11" y="86"/>
                    <a:pt x="9" y="83"/>
                    <a:pt x="7" y="80"/>
                  </a:cubicBezTo>
                  <a:cubicBezTo>
                    <a:pt x="5" y="76"/>
                    <a:pt x="3" y="72"/>
                    <a:pt x="3" y="67"/>
                  </a:cubicBezTo>
                  <a:cubicBezTo>
                    <a:pt x="2" y="62"/>
                    <a:pt x="1" y="56"/>
                    <a:pt x="1" y="49"/>
                  </a:cubicBezTo>
                  <a:cubicBezTo>
                    <a:pt x="1" y="41"/>
                    <a:pt x="2" y="34"/>
                    <a:pt x="5" y="27"/>
                  </a:cubicBezTo>
                  <a:cubicBezTo>
                    <a:pt x="7" y="21"/>
                    <a:pt x="11" y="15"/>
                    <a:pt x="16" y="11"/>
                  </a:cubicBezTo>
                  <a:cubicBezTo>
                    <a:pt x="20" y="7"/>
                    <a:pt x="24" y="5"/>
                    <a:pt x="30" y="3"/>
                  </a:cubicBezTo>
                  <a:cubicBezTo>
                    <a:pt x="35" y="1"/>
                    <a:pt x="41" y="0"/>
                    <a:pt x="47" y="0"/>
                  </a:cubicBez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9" name="Freeform 23"/>
            <p:cNvSpPr>
              <a:spLocks/>
            </p:cNvSpPr>
            <p:nvPr userDrawn="1"/>
          </p:nvSpPr>
          <p:spPr bwMode="auto">
            <a:xfrm>
              <a:off x="5500" y="3560"/>
              <a:ext cx="140" cy="340"/>
            </a:xfrm>
            <a:custGeom>
              <a:avLst/>
              <a:gdLst>
                <a:gd name="T0" fmla="*/ 140 w 140"/>
                <a:gd name="T1" fmla="*/ 48 h 340"/>
                <a:gd name="T2" fmla="*/ 53 w 140"/>
                <a:gd name="T3" fmla="*/ 48 h 340"/>
                <a:gd name="T4" fmla="*/ 53 w 140"/>
                <a:gd name="T5" fmla="*/ 144 h 340"/>
                <a:gd name="T6" fmla="*/ 129 w 140"/>
                <a:gd name="T7" fmla="*/ 144 h 340"/>
                <a:gd name="T8" fmla="*/ 129 w 140"/>
                <a:gd name="T9" fmla="*/ 192 h 340"/>
                <a:gd name="T10" fmla="*/ 53 w 140"/>
                <a:gd name="T11" fmla="*/ 192 h 340"/>
                <a:gd name="T12" fmla="*/ 53 w 140"/>
                <a:gd name="T13" fmla="*/ 292 h 340"/>
                <a:gd name="T14" fmla="*/ 140 w 140"/>
                <a:gd name="T15" fmla="*/ 292 h 340"/>
                <a:gd name="T16" fmla="*/ 140 w 140"/>
                <a:gd name="T17" fmla="*/ 340 h 340"/>
                <a:gd name="T18" fmla="*/ 0 w 140"/>
                <a:gd name="T19" fmla="*/ 340 h 340"/>
                <a:gd name="T20" fmla="*/ 0 w 140"/>
                <a:gd name="T21" fmla="*/ 0 h 340"/>
                <a:gd name="T22" fmla="*/ 140 w 140"/>
                <a:gd name="T23" fmla="*/ 0 h 340"/>
                <a:gd name="T24" fmla="*/ 140 w 140"/>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340">
                  <a:moveTo>
                    <a:pt x="140" y="48"/>
                  </a:moveTo>
                  <a:lnTo>
                    <a:pt x="53" y="48"/>
                  </a:lnTo>
                  <a:lnTo>
                    <a:pt x="53" y="144"/>
                  </a:lnTo>
                  <a:lnTo>
                    <a:pt x="129" y="144"/>
                  </a:lnTo>
                  <a:lnTo>
                    <a:pt x="129" y="192"/>
                  </a:lnTo>
                  <a:lnTo>
                    <a:pt x="53" y="192"/>
                  </a:lnTo>
                  <a:lnTo>
                    <a:pt x="53" y="292"/>
                  </a:lnTo>
                  <a:lnTo>
                    <a:pt x="140" y="292"/>
                  </a:lnTo>
                  <a:lnTo>
                    <a:pt x="140" y="340"/>
                  </a:lnTo>
                  <a:lnTo>
                    <a:pt x="0" y="340"/>
                  </a:lnTo>
                  <a:lnTo>
                    <a:pt x="0" y="0"/>
                  </a:lnTo>
                  <a:lnTo>
                    <a:pt x="140" y="0"/>
                  </a:lnTo>
                  <a:lnTo>
                    <a:pt x="140"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30" name="Freeform 24"/>
            <p:cNvSpPr>
              <a:spLocks/>
            </p:cNvSpPr>
            <p:nvPr userDrawn="1"/>
          </p:nvSpPr>
          <p:spPr bwMode="auto">
            <a:xfrm>
              <a:off x="5721" y="3556"/>
              <a:ext cx="175" cy="348"/>
            </a:xfrm>
            <a:custGeom>
              <a:avLst/>
              <a:gdLst>
                <a:gd name="T0" fmla="*/ 49 w 95"/>
                <a:gd name="T1" fmla="*/ 0 h 186"/>
                <a:gd name="T2" fmla="*/ 67 w 95"/>
                <a:gd name="T3" fmla="*/ 3 h 186"/>
                <a:gd name="T4" fmla="*/ 81 w 95"/>
                <a:gd name="T5" fmla="*/ 12 h 186"/>
                <a:gd name="T6" fmla="*/ 91 w 95"/>
                <a:gd name="T7" fmla="*/ 28 h 186"/>
                <a:gd name="T8" fmla="*/ 95 w 95"/>
                <a:gd name="T9" fmla="*/ 50 h 186"/>
                <a:gd name="T10" fmla="*/ 67 w 95"/>
                <a:gd name="T11" fmla="*/ 50 h 186"/>
                <a:gd name="T12" fmla="*/ 66 w 95"/>
                <a:gd name="T13" fmla="*/ 41 h 186"/>
                <a:gd name="T14" fmla="*/ 62 w 95"/>
                <a:gd name="T15" fmla="*/ 33 h 186"/>
                <a:gd name="T16" fmla="*/ 57 w 95"/>
                <a:gd name="T17" fmla="*/ 28 h 186"/>
                <a:gd name="T18" fmla="*/ 49 w 95"/>
                <a:gd name="T19" fmla="*/ 26 h 186"/>
                <a:gd name="T20" fmla="*/ 41 w 95"/>
                <a:gd name="T21" fmla="*/ 28 h 186"/>
                <a:gd name="T22" fmla="*/ 35 w 95"/>
                <a:gd name="T23" fmla="*/ 33 h 186"/>
                <a:gd name="T24" fmla="*/ 30 w 95"/>
                <a:gd name="T25" fmla="*/ 54 h 186"/>
                <a:gd name="T26" fmla="*/ 29 w 95"/>
                <a:gd name="T27" fmla="*/ 93 h 186"/>
                <a:gd name="T28" fmla="*/ 30 w 95"/>
                <a:gd name="T29" fmla="*/ 133 h 186"/>
                <a:gd name="T30" fmla="*/ 35 w 95"/>
                <a:gd name="T31" fmla="*/ 154 h 186"/>
                <a:gd name="T32" fmla="*/ 41 w 95"/>
                <a:gd name="T33" fmla="*/ 159 h 186"/>
                <a:gd name="T34" fmla="*/ 49 w 95"/>
                <a:gd name="T35" fmla="*/ 160 h 186"/>
                <a:gd name="T36" fmla="*/ 57 w 95"/>
                <a:gd name="T37" fmla="*/ 159 h 186"/>
                <a:gd name="T38" fmla="*/ 62 w 95"/>
                <a:gd name="T39" fmla="*/ 154 h 186"/>
                <a:gd name="T40" fmla="*/ 66 w 95"/>
                <a:gd name="T41" fmla="*/ 146 h 186"/>
                <a:gd name="T42" fmla="*/ 67 w 95"/>
                <a:gd name="T43" fmla="*/ 136 h 186"/>
                <a:gd name="T44" fmla="*/ 95 w 95"/>
                <a:gd name="T45" fmla="*/ 136 h 186"/>
                <a:gd name="T46" fmla="*/ 91 w 95"/>
                <a:gd name="T47" fmla="*/ 158 h 186"/>
                <a:gd name="T48" fmla="*/ 80 w 95"/>
                <a:gd name="T49" fmla="*/ 175 h 186"/>
                <a:gd name="T50" fmla="*/ 67 w 95"/>
                <a:gd name="T51" fmla="*/ 183 h 186"/>
                <a:gd name="T52" fmla="*/ 49 w 95"/>
                <a:gd name="T53" fmla="*/ 186 h 186"/>
                <a:gd name="T54" fmla="*/ 28 w 95"/>
                <a:gd name="T55" fmla="*/ 182 h 186"/>
                <a:gd name="T56" fmla="*/ 14 w 95"/>
                <a:gd name="T57" fmla="*/ 171 h 186"/>
                <a:gd name="T58" fmla="*/ 6 w 95"/>
                <a:gd name="T59" fmla="*/ 159 h 186"/>
                <a:gd name="T60" fmla="*/ 2 w 95"/>
                <a:gd name="T61" fmla="*/ 143 h 186"/>
                <a:gd name="T62" fmla="*/ 1 w 95"/>
                <a:gd name="T63" fmla="*/ 121 h 186"/>
                <a:gd name="T64" fmla="*/ 0 w 95"/>
                <a:gd name="T65" fmla="*/ 93 h 186"/>
                <a:gd name="T66" fmla="*/ 1 w 95"/>
                <a:gd name="T67" fmla="*/ 65 h 186"/>
                <a:gd name="T68" fmla="*/ 2 w 95"/>
                <a:gd name="T69" fmla="*/ 44 h 186"/>
                <a:gd name="T70" fmla="*/ 6 w 95"/>
                <a:gd name="T71" fmla="*/ 28 h 186"/>
                <a:gd name="T72" fmla="*/ 14 w 95"/>
                <a:gd name="T73" fmla="*/ 16 h 186"/>
                <a:gd name="T74" fmla="*/ 28 w 95"/>
                <a:gd name="T75" fmla="*/ 5 h 186"/>
                <a:gd name="T76" fmla="*/ 49 w 95"/>
                <a:gd name="T77"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5" h="186">
                  <a:moveTo>
                    <a:pt x="49" y="0"/>
                  </a:moveTo>
                  <a:cubicBezTo>
                    <a:pt x="56" y="0"/>
                    <a:pt x="62" y="1"/>
                    <a:pt x="67" y="3"/>
                  </a:cubicBezTo>
                  <a:cubicBezTo>
                    <a:pt x="72" y="5"/>
                    <a:pt x="77" y="8"/>
                    <a:pt x="81" y="12"/>
                  </a:cubicBezTo>
                  <a:cubicBezTo>
                    <a:pt x="85" y="16"/>
                    <a:pt x="89" y="22"/>
                    <a:pt x="91" y="28"/>
                  </a:cubicBezTo>
                  <a:cubicBezTo>
                    <a:pt x="94" y="35"/>
                    <a:pt x="95" y="42"/>
                    <a:pt x="95" y="50"/>
                  </a:cubicBezTo>
                  <a:cubicBezTo>
                    <a:pt x="67" y="50"/>
                    <a:pt x="67" y="50"/>
                    <a:pt x="67" y="50"/>
                  </a:cubicBezTo>
                  <a:cubicBezTo>
                    <a:pt x="67" y="47"/>
                    <a:pt x="66" y="44"/>
                    <a:pt x="66" y="41"/>
                  </a:cubicBezTo>
                  <a:cubicBezTo>
                    <a:pt x="65" y="38"/>
                    <a:pt x="64" y="35"/>
                    <a:pt x="62" y="33"/>
                  </a:cubicBezTo>
                  <a:cubicBezTo>
                    <a:pt x="61" y="31"/>
                    <a:pt x="59" y="29"/>
                    <a:pt x="57" y="28"/>
                  </a:cubicBezTo>
                  <a:cubicBezTo>
                    <a:pt x="55" y="27"/>
                    <a:pt x="52" y="26"/>
                    <a:pt x="49" y="26"/>
                  </a:cubicBezTo>
                  <a:cubicBezTo>
                    <a:pt x="45" y="26"/>
                    <a:pt x="43" y="27"/>
                    <a:pt x="41" y="28"/>
                  </a:cubicBezTo>
                  <a:cubicBezTo>
                    <a:pt x="38" y="29"/>
                    <a:pt x="37" y="31"/>
                    <a:pt x="35" y="33"/>
                  </a:cubicBezTo>
                  <a:cubicBezTo>
                    <a:pt x="32" y="37"/>
                    <a:pt x="31" y="44"/>
                    <a:pt x="30" y="54"/>
                  </a:cubicBezTo>
                  <a:cubicBezTo>
                    <a:pt x="29" y="63"/>
                    <a:pt x="29" y="77"/>
                    <a:pt x="29" y="93"/>
                  </a:cubicBezTo>
                  <a:cubicBezTo>
                    <a:pt x="29" y="110"/>
                    <a:pt x="29" y="123"/>
                    <a:pt x="30" y="133"/>
                  </a:cubicBezTo>
                  <a:cubicBezTo>
                    <a:pt x="31" y="142"/>
                    <a:pt x="32" y="149"/>
                    <a:pt x="35" y="154"/>
                  </a:cubicBezTo>
                  <a:cubicBezTo>
                    <a:pt x="37" y="156"/>
                    <a:pt x="38" y="157"/>
                    <a:pt x="41" y="159"/>
                  </a:cubicBezTo>
                  <a:cubicBezTo>
                    <a:pt x="43" y="160"/>
                    <a:pt x="45" y="160"/>
                    <a:pt x="49" y="160"/>
                  </a:cubicBezTo>
                  <a:cubicBezTo>
                    <a:pt x="52" y="160"/>
                    <a:pt x="55" y="160"/>
                    <a:pt x="57" y="159"/>
                  </a:cubicBezTo>
                  <a:cubicBezTo>
                    <a:pt x="59" y="157"/>
                    <a:pt x="61" y="156"/>
                    <a:pt x="62" y="154"/>
                  </a:cubicBezTo>
                  <a:cubicBezTo>
                    <a:pt x="64" y="151"/>
                    <a:pt x="65" y="149"/>
                    <a:pt x="66" y="146"/>
                  </a:cubicBezTo>
                  <a:cubicBezTo>
                    <a:pt x="66" y="143"/>
                    <a:pt x="67" y="139"/>
                    <a:pt x="67" y="136"/>
                  </a:cubicBezTo>
                  <a:cubicBezTo>
                    <a:pt x="95" y="136"/>
                    <a:pt x="95" y="136"/>
                    <a:pt x="95" y="136"/>
                  </a:cubicBezTo>
                  <a:cubicBezTo>
                    <a:pt x="95" y="144"/>
                    <a:pt x="94" y="152"/>
                    <a:pt x="91" y="158"/>
                  </a:cubicBezTo>
                  <a:cubicBezTo>
                    <a:pt x="88" y="165"/>
                    <a:pt x="85" y="171"/>
                    <a:pt x="80" y="175"/>
                  </a:cubicBezTo>
                  <a:cubicBezTo>
                    <a:pt x="76" y="179"/>
                    <a:pt x="72" y="182"/>
                    <a:pt x="67" y="183"/>
                  </a:cubicBezTo>
                  <a:cubicBezTo>
                    <a:pt x="62" y="185"/>
                    <a:pt x="56" y="186"/>
                    <a:pt x="49" y="186"/>
                  </a:cubicBezTo>
                  <a:cubicBezTo>
                    <a:pt x="40" y="186"/>
                    <a:pt x="33" y="185"/>
                    <a:pt x="28" y="182"/>
                  </a:cubicBezTo>
                  <a:cubicBezTo>
                    <a:pt x="22" y="179"/>
                    <a:pt x="17" y="175"/>
                    <a:pt x="14" y="171"/>
                  </a:cubicBezTo>
                  <a:cubicBezTo>
                    <a:pt x="11" y="167"/>
                    <a:pt x="8" y="163"/>
                    <a:pt x="6" y="159"/>
                  </a:cubicBezTo>
                  <a:cubicBezTo>
                    <a:pt x="5" y="154"/>
                    <a:pt x="3" y="149"/>
                    <a:pt x="2" y="143"/>
                  </a:cubicBezTo>
                  <a:cubicBezTo>
                    <a:pt x="2" y="137"/>
                    <a:pt x="1" y="130"/>
                    <a:pt x="1" y="121"/>
                  </a:cubicBezTo>
                  <a:cubicBezTo>
                    <a:pt x="0" y="113"/>
                    <a:pt x="0" y="104"/>
                    <a:pt x="0" y="93"/>
                  </a:cubicBezTo>
                  <a:cubicBezTo>
                    <a:pt x="0" y="82"/>
                    <a:pt x="0" y="73"/>
                    <a:pt x="1" y="65"/>
                  </a:cubicBezTo>
                  <a:cubicBezTo>
                    <a:pt x="1" y="57"/>
                    <a:pt x="2" y="50"/>
                    <a:pt x="2" y="44"/>
                  </a:cubicBezTo>
                  <a:cubicBezTo>
                    <a:pt x="3" y="38"/>
                    <a:pt x="5" y="32"/>
                    <a:pt x="6" y="28"/>
                  </a:cubicBezTo>
                  <a:cubicBezTo>
                    <a:pt x="8" y="23"/>
                    <a:pt x="11" y="19"/>
                    <a:pt x="14" y="16"/>
                  </a:cubicBezTo>
                  <a:cubicBezTo>
                    <a:pt x="17" y="11"/>
                    <a:pt x="22" y="8"/>
                    <a:pt x="28" y="5"/>
                  </a:cubicBezTo>
                  <a:cubicBezTo>
                    <a:pt x="33" y="2"/>
                    <a:pt x="40" y="0"/>
                    <a:pt x="49" y="0"/>
                  </a:cubicBez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31" name="Freeform 25"/>
            <p:cNvSpPr>
              <a:spLocks/>
            </p:cNvSpPr>
            <p:nvPr userDrawn="1"/>
          </p:nvSpPr>
          <p:spPr bwMode="auto">
            <a:xfrm>
              <a:off x="5984" y="3560"/>
              <a:ext cx="170" cy="344"/>
            </a:xfrm>
            <a:custGeom>
              <a:avLst/>
              <a:gdLst>
                <a:gd name="T0" fmla="*/ 92 w 92"/>
                <a:gd name="T1" fmla="*/ 137 h 184"/>
                <a:gd name="T2" fmla="*/ 80 w 92"/>
                <a:gd name="T3" fmla="*/ 171 h 184"/>
                <a:gd name="T4" fmla="*/ 46 w 92"/>
                <a:gd name="T5" fmla="*/ 184 h 184"/>
                <a:gd name="T6" fmla="*/ 12 w 92"/>
                <a:gd name="T7" fmla="*/ 171 h 184"/>
                <a:gd name="T8" fmla="*/ 0 w 92"/>
                <a:gd name="T9" fmla="*/ 137 h 184"/>
                <a:gd name="T10" fmla="*/ 0 w 92"/>
                <a:gd name="T11" fmla="*/ 0 h 184"/>
                <a:gd name="T12" fmla="*/ 28 w 92"/>
                <a:gd name="T13" fmla="*/ 0 h 184"/>
                <a:gd name="T14" fmla="*/ 28 w 92"/>
                <a:gd name="T15" fmla="*/ 136 h 184"/>
                <a:gd name="T16" fmla="*/ 33 w 92"/>
                <a:gd name="T17" fmla="*/ 153 h 184"/>
                <a:gd name="T18" fmla="*/ 46 w 92"/>
                <a:gd name="T19" fmla="*/ 158 h 184"/>
                <a:gd name="T20" fmla="*/ 59 w 92"/>
                <a:gd name="T21" fmla="*/ 153 h 184"/>
                <a:gd name="T22" fmla="*/ 64 w 92"/>
                <a:gd name="T23" fmla="*/ 136 h 184"/>
                <a:gd name="T24" fmla="*/ 64 w 92"/>
                <a:gd name="T25" fmla="*/ 0 h 184"/>
                <a:gd name="T26" fmla="*/ 92 w 92"/>
                <a:gd name="T27" fmla="*/ 0 h 184"/>
                <a:gd name="T28" fmla="*/ 92 w 92"/>
                <a:gd name="T29" fmla="*/ 13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2" h="184">
                  <a:moveTo>
                    <a:pt x="92" y="137"/>
                  </a:moveTo>
                  <a:cubicBezTo>
                    <a:pt x="92" y="151"/>
                    <a:pt x="88" y="162"/>
                    <a:pt x="80" y="171"/>
                  </a:cubicBezTo>
                  <a:cubicBezTo>
                    <a:pt x="71" y="180"/>
                    <a:pt x="60" y="184"/>
                    <a:pt x="46" y="184"/>
                  </a:cubicBezTo>
                  <a:cubicBezTo>
                    <a:pt x="32" y="184"/>
                    <a:pt x="21" y="180"/>
                    <a:pt x="12" y="171"/>
                  </a:cubicBezTo>
                  <a:cubicBezTo>
                    <a:pt x="4" y="162"/>
                    <a:pt x="0" y="151"/>
                    <a:pt x="0" y="137"/>
                  </a:cubicBezTo>
                  <a:cubicBezTo>
                    <a:pt x="0" y="0"/>
                    <a:pt x="0" y="0"/>
                    <a:pt x="0" y="0"/>
                  </a:cubicBezTo>
                  <a:cubicBezTo>
                    <a:pt x="28" y="0"/>
                    <a:pt x="28" y="0"/>
                    <a:pt x="28" y="0"/>
                  </a:cubicBezTo>
                  <a:cubicBezTo>
                    <a:pt x="28" y="136"/>
                    <a:pt x="28" y="136"/>
                    <a:pt x="28" y="136"/>
                  </a:cubicBezTo>
                  <a:cubicBezTo>
                    <a:pt x="28" y="144"/>
                    <a:pt x="30" y="150"/>
                    <a:pt x="33" y="153"/>
                  </a:cubicBezTo>
                  <a:cubicBezTo>
                    <a:pt x="36" y="157"/>
                    <a:pt x="40" y="158"/>
                    <a:pt x="46" y="158"/>
                  </a:cubicBezTo>
                  <a:cubicBezTo>
                    <a:pt x="52" y="158"/>
                    <a:pt x="56" y="157"/>
                    <a:pt x="59" y="153"/>
                  </a:cubicBezTo>
                  <a:cubicBezTo>
                    <a:pt x="62" y="150"/>
                    <a:pt x="64" y="144"/>
                    <a:pt x="64" y="136"/>
                  </a:cubicBezTo>
                  <a:cubicBezTo>
                    <a:pt x="64" y="0"/>
                    <a:pt x="64" y="0"/>
                    <a:pt x="64" y="0"/>
                  </a:cubicBezTo>
                  <a:cubicBezTo>
                    <a:pt x="92" y="0"/>
                    <a:pt x="92" y="0"/>
                    <a:pt x="92" y="0"/>
                  </a:cubicBezTo>
                  <a:lnTo>
                    <a:pt x="92" y="137"/>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32" name="Freeform 26"/>
            <p:cNvSpPr>
              <a:spLocks noEditPoints="1"/>
            </p:cNvSpPr>
            <p:nvPr userDrawn="1"/>
          </p:nvSpPr>
          <p:spPr bwMode="auto">
            <a:xfrm>
              <a:off x="6254" y="3560"/>
              <a:ext cx="180" cy="340"/>
            </a:xfrm>
            <a:custGeom>
              <a:avLst/>
              <a:gdLst>
                <a:gd name="T0" fmla="*/ 46 w 98"/>
                <a:gd name="T1" fmla="*/ 0 h 182"/>
                <a:gd name="T2" fmla="*/ 82 w 98"/>
                <a:gd name="T3" fmla="*/ 13 h 182"/>
                <a:gd name="T4" fmla="*/ 92 w 98"/>
                <a:gd name="T5" fmla="*/ 54 h 182"/>
                <a:gd name="T6" fmla="*/ 88 w 98"/>
                <a:gd name="T7" fmla="*/ 83 h 182"/>
                <a:gd name="T8" fmla="*/ 71 w 98"/>
                <a:gd name="T9" fmla="*/ 101 h 182"/>
                <a:gd name="T10" fmla="*/ 98 w 98"/>
                <a:gd name="T11" fmla="*/ 182 h 182"/>
                <a:gd name="T12" fmla="*/ 68 w 98"/>
                <a:gd name="T13" fmla="*/ 182 h 182"/>
                <a:gd name="T14" fmla="*/ 45 w 98"/>
                <a:gd name="T15" fmla="*/ 108 h 182"/>
                <a:gd name="T16" fmla="*/ 28 w 98"/>
                <a:gd name="T17" fmla="*/ 108 h 182"/>
                <a:gd name="T18" fmla="*/ 28 w 98"/>
                <a:gd name="T19" fmla="*/ 182 h 182"/>
                <a:gd name="T20" fmla="*/ 0 w 98"/>
                <a:gd name="T21" fmla="*/ 182 h 182"/>
                <a:gd name="T22" fmla="*/ 0 w 98"/>
                <a:gd name="T23" fmla="*/ 0 h 182"/>
                <a:gd name="T24" fmla="*/ 46 w 98"/>
                <a:gd name="T25" fmla="*/ 0 h 182"/>
                <a:gd name="T26" fmla="*/ 28 w 98"/>
                <a:gd name="T27" fmla="*/ 26 h 182"/>
                <a:gd name="T28" fmla="*/ 28 w 98"/>
                <a:gd name="T29" fmla="*/ 82 h 182"/>
                <a:gd name="T30" fmla="*/ 46 w 98"/>
                <a:gd name="T31" fmla="*/ 82 h 182"/>
                <a:gd name="T32" fmla="*/ 55 w 98"/>
                <a:gd name="T33" fmla="*/ 80 h 182"/>
                <a:gd name="T34" fmla="*/ 61 w 98"/>
                <a:gd name="T35" fmla="*/ 74 h 182"/>
                <a:gd name="T36" fmla="*/ 63 w 98"/>
                <a:gd name="T37" fmla="*/ 65 h 182"/>
                <a:gd name="T38" fmla="*/ 64 w 98"/>
                <a:gd name="T39" fmla="*/ 54 h 182"/>
                <a:gd name="T40" fmla="*/ 63 w 98"/>
                <a:gd name="T41" fmla="*/ 43 h 182"/>
                <a:gd name="T42" fmla="*/ 61 w 98"/>
                <a:gd name="T43" fmla="*/ 34 h 182"/>
                <a:gd name="T44" fmla="*/ 55 w 98"/>
                <a:gd name="T45" fmla="*/ 28 h 182"/>
                <a:gd name="T46" fmla="*/ 46 w 98"/>
                <a:gd name="T47" fmla="*/ 26 h 182"/>
                <a:gd name="T48" fmla="*/ 28 w 98"/>
                <a:gd name="T49" fmla="*/ 2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8" h="182">
                  <a:moveTo>
                    <a:pt x="46" y="0"/>
                  </a:moveTo>
                  <a:cubicBezTo>
                    <a:pt x="62" y="0"/>
                    <a:pt x="74" y="4"/>
                    <a:pt x="82" y="13"/>
                  </a:cubicBezTo>
                  <a:cubicBezTo>
                    <a:pt x="89" y="21"/>
                    <a:pt x="92" y="35"/>
                    <a:pt x="92" y="54"/>
                  </a:cubicBezTo>
                  <a:cubicBezTo>
                    <a:pt x="92" y="65"/>
                    <a:pt x="91" y="75"/>
                    <a:pt x="88" y="83"/>
                  </a:cubicBezTo>
                  <a:cubicBezTo>
                    <a:pt x="85" y="91"/>
                    <a:pt x="79" y="97"/>
                    <a:pt x="71" y="101"/>
                  </a:cubicBezTo>
                  <a:cubicBezTo>
                    <a:pt x="98" y="182"/>
                    <a:pt x="98" y="182"/>
                    <a:pt x="98" y="182"/>
                  </a:cubicBezTo>
                  <a:cubicBezTo>
                    <a:pt x="68" y="182"/>
                    <a:pt x="68" y="182"/>
                    <a:pt x="68" y="182"/>
                  </a:cubicBezTo>
                  <a:cubicBezTo>
                    <a:pt x="45" y="108"/>
                    <a:pt x="45" y="108"/>
                    <a:pt x="45" y="108"/>
                  </a:cubicBezTo>
                  <a:cubicBezTo>
                    <a:pt x="28" y="108"/>
                    <a:pt x="28" y="108"/>
                    <a:pt x="28" y="108"/>
                  </a:cubicBezTo>
                  <a:cubicBezTo>
                    <a:pt x="28" y="182"/>
                    <a:pt x="28" y="182"/>
                    <a:pt x="28" y="182"/>
                  </a:cubicBezTo>
                  <a:cubicBezTo>
                    <a:pt x="0" y="182"/>
                    <a:pt x="0" y="182"/>
                    <a:pt x="0" y="182"/>
                  </a:cubicBezTo>
                  <a:cubicBezTo>
                    <a:pt x="0" y="0"/>
                    <a:pt x="0" y="0"/>
                    <a:pt x="0" y="0"/>
                  </a:cubicBezTo>
                  <a:lnTo>
                    <a:pt x="46" y="0"/>
                  </a:lnTo>
                  <a:close/>
                  <a:moveTo>
                    <a:pt x="28" y="26"/>
                  </a:moveTo>
                  <a:cubicBezTo>
                    <a:pt x="28" y="82"/>
                    <a:pt x="28" y="82"/>
                    <a:pt x="28" y="82"/>
                  </a:cubicBezTo>
                  <a:cubicBezTo>
                    <a:pt x="46" y="82"/>
                    <a:pt x="46" y="82"/>
                    <a:pt x="46" y="82"/>
                  </a:cubicBezTo>
                  <a:cubicBezTo>
                    <a:pt x="50" y="82"/>
                    <a:pt x="53" y="81"/>
                    <a:pt x="55" y="80"/>
                  </a:cubicBezTo>
                  <a:cubicBezTo>
                    <a:pt x="58" y="78"/>
                    <a:pt x="59" y="76"/>
                    <a:pt x="61" y="74"/>
                  </a:cubicBezTo>
                  <a:cubicBezTo>
                    <a:pt x="62" y="71"/>
                    <a:pt x="63" y="68"/>
                    <a:pt x="63" y="65"/>
                  </a:cubicBezTo>
                  <a:cubicBezTo>
                    <a:pt x="63" y="61"/>
                    <a:pt x="64" y="58"/>
                    <a:pt x="64" y="54"/>
                  </a:cubicBezTo>
                  <a:cubicBezTo>
                    <a:pt x="64" y="50"/>
                    <a:pt x="63" y="47"/>
                    <a:pt x="63" y="43"/>
                  </a:cubicBezTo>
                  <a:cubicBezTo>
                    <a:pt x="63" y="40"/>
                    <a:pt x="62" y="37"/>
                    <a:pt x="61" y="34"/>
                  </a:cubicBezTo>
                  <a:cubicBezTo>
                    <a:pt x="59" y="32"/>
                    <a:pt x="58" y="30"/>
                    <a:pt x="55" y="28"/>
                  </a:cubicBezTo>
                  <a:cubicBezTo>
                    <a:pt x="53" y="27"/>
                    <a:pt x="50" y="26"/>
                    <a:pt x="46" y="26"/>
                  </a:cubicBezTo>
                  <a:lnTo>
                    <a:pt x="28" y="26"/>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33" name="Rectangle 27"/>
            <p:cNvSpPr>
              <a:spLocks noChangeArrowheads="1"/>
            </p:cNvSpPr>
            <p:nvPr userDrawn="1"/>
          </p:nvSpPr>
          <p:spPr bwMode="auto">
            <a:xfrm>
              <a:off x="6523" y="3560"/>
              <a:ext cx="53" cy="340"/>
            </a:xfrm>
            <a:prstGeom prst="rect">
              <a:avLst/>
            </a:prstGeom>
            <a:solidFill>
              <a:srgbClr val="F90B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34" name="Freeform 28"/>
            <p:cNvSpPr>
              <a:spLocks/>
            </p:cNvSpPr>
            <p:nvPr userDrawn="1"/>
          </p:nvSpPr>
          <p:spPr bwMode="auto">
            <a:xfrm>
              <a:off x="6661" y="3560"/>
              <a:ext cx="166" cy="340"/>
            </a:xfrm>
            <a:custGeom>
              <a:avLst/>
              <a:gdLst>
                <a:gd name="T0" fmla="*/ 166 w 166"/>
                <a:gd name="T1" fmla="*/ 48 h 340"/>
                <a:gd name="T2" fmla="*/ 109 w 166"/>
                <a:gd name="T3" fmla="*/ 48 h 340"/>
                <a:gd name="T4" fmla="*/ 109 w 166"/>
                <a:gd name="T5" fmla="*/ 340 h 340"/>
                <a:gd name="T6" fmla="*/ 55 w 166"/>
                <a:gd name="T7" fmla="*/ 340 h 340"/>
                <a:gd name="T8" fmla="*/ 55 w 166"/>
                <a:gd name="T9" fmla="*/ 48 h 340"/>
                <a:gd name="T10" fmla="*/ 0 w 166"/>
                <a:gd name="T11" fmla="*/ 48 h 340"/>
                <a:gd name="T12" fmla="*/ 0 w 166"/>
                <a:gd name="T13" fmla="*/ 0 h 340"/>
                <a:gd name="T14" fmla="*/ 166 w 166"/>
                <a:gd name="T15" fmla="*/ 0 h 340"/>
                <a:gd name="T16" fmla="*/ 166 w 166"/>
                <a:gd name="T17"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6" h="340">
                  <a:moveTo>
                    <a:pt x="166" y="48"/>
                  </a:moveTo>
                  <a:lnTo>
                    <a:pt x="109" y="48"/>
                  </a:lnTo>
                  <a:lnTo>
                    <a:pt x="109" y="340"/>
                  </a:lnTo>
                  <a:lnTo>
                    <a:pt x="55" y="340"/>
                  </a:lnTo>
                  <a:lnTo>
                    <a:pt x="55" y="48"/>
                  </a:lnTo>
                  <a:lnTo>
                    <a:pt x="0" y="48"/>
                  </a:lnTo>
                  <a:lnTo>
                    <a:pt x="0" y="0"/>
                  </a:lnTo>
                  <a:lnTo>
                    <a:pt x="166" y="0"/>
                  </a:lnTo>
                  <a:lnTo>
                    <a:pt x="166"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35" name="Freeform 29"/>
            <p:cNvSpPr>
              <a:spLocks/>
            </p:cNvSpPr>
            <p:nvPr userDrawn="1"/>
          </p:nvSpPr>
          <p:spPr bwMode="auto">
            <a:xfrm>
              <a:off x="6897" y="3560"/>
              <a:ext cx="184" cy="340"/>
            </a:xfrm>
            <a:custGeom>
              <a:avLst/>
              <a:gdLst>
                <a:gd name="T0" fmla="*/ 118 w 184"/>
                <a:gd name="T1" fmla="*/ 207 h 340"/>
                <a:gd name="T2" fmla="*/ 118 w 184"/>
                <a:gd name="T3" fmla="*/ 340 h 340"/>
                <a:gd name="T4" fmla="*/ 66 w 184"/>
                <a:gd name="T5" fmla="*/ 340 h 340"/>
                <a:gd name="T6" fmla="*/ 66 w 184"/>
                <a:gd name="T7" fmla="*/ 207 h 340"/>
                <a:gd name="T8" fmla="*/ 0 w 184"/>
                <a:gd name="T9" fmla="*/ 0 h 340"/>
                <a:gd name="T10" fmla="*/ 59 w 184"/>
                <a:gd name="T11" fmla="*/ 0 h 340"/>
                <a:gd name="T12" fmla="*/ 92 w 184"/>
                <a:gd name="T13" fmla="*/ 134 h 340"/>
                <a:gd name="T14" fmla="*/ 125 w 184"/>
                <a:gd name="T15" fmla="*/ 0 h 340"/>
                <a:gd name="T16" fmla="*/ 184 w 184"/>
                <a:gd name="T17" fmla="*/ 0 h 340"/>
                <a:gd name="T18" fmla="*/ 118 w 184"/>
                <a:gd name="T19" fmla="*/ 207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340">
                  <a:moveTo>
                    <a:pt x="118" y="207"/>
                  </a:moveTo>
                  <a:lnTo>
                    <a:pt x="118" y="340"/>
                  </a:lnTo>
                  <a:lnTo>
                    <a:pt x="66" y="340"/>
                  </a:lnTo>
                  <a:lnTo>
                    <a:pt x="66" y="207"/>
                  </a:lnTo>
                  <a:lnTo>
                    <a:pt x="0" y="0"/>
                  </a:lnTo>
                  <a:lnTo>
                    <a:pt x="59" y="0"/>
                  </a:lnTo>
                  <a:lnTo>
                    <a:pt x="92" y="134"/>
                  </a:lnTo>
                  <a:lnTo>
                    <a:pt x="125" y="0"/>
                  </a:lnTo>
                  <a:lnTo>
                    <a:pt x="184" y="0"/>
                  </a:lnTo>
                  <a:lnTo>
                    <a:pt x="118" y="207"/>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grpSp>
    </p:spTree>
    <p:extLst>
      <p:ext uri="{BB962C8B-B14F-4D97-AF65-F5344CB8AC3E}">
        <p14:creationId xmlns:p14="http://schemas.microsoft.com/office/powerpoint/2010/main" val="2484832611"/>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Objectives">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a:extLst>
              <a:ext uri="{28A0092B-C50C-407E-A947-70E740481C1C}">
                <a14:useLocalDpi xmlns:a14="http://schemas.microsoft.com/office/drawing/2010/main" val="0"/>
              </a:ext>
            </a:extLst>
          </a:blip>
          <a:srcRect l="34257" r="13309"/>
          <a:stretch/>
        </p:blipFill>
        <p:spPr>
          <a:xfrm flipH="1">
            <a:off x="-1" y="1"/>
            <a:ext cx="7070154" cy="6511127"/>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10" name="Section number">
            <a:extLst>
              <a:ext uri="{FF2B5EF4-FFF2-40B4-BE49-F238E27FC236}">
                <a16:creationId xmlns:a16="http://schemas.microsoft.com/office/drawing/2014/main" id="{8D4BF86F-6349-40BA-B0D7-42610471FE8C}"/>
              </a:ext>
            </a:extLst>
          </p:cNvPr>
          <p:cNvSpPr>
            <a:spLocks noGrp="1"/>
          </p:cNvSpPr>
          <p:nvPr>
            <p:ph type="body" sz="quarter" idx="16" hasCustomPrompt="1"/>
          </p:nvPr>
        </p:nvSpPr>
        <p:spPr bwMode="white">
          <a:xfrm>
            <a:off x="585369" y="457201"/>
            <a:ext cx="4987324" cy="891075"/>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pic>
        <p:nvPicPr>
          <p:cNvPr id="8" name="Graphic 7">
            <a:extLst>
              <a:ext uri="{FF2B5EF4-FFF2-40B4-BE49-F238E27FC236}">
                <a16:creationId xmlns:a16="http://schemas.microsoft.com/office/drawing/2014/main" id="{16053528-B104-429F-A0D8-BA1075A81308}"/>
              </a:ext>
            </a:extLst>
          </p:cNvPr>
          <p:cNvPicPr>
            <a:picLocks noChangeAspect="1"/>
          </p:cNvPicPr>
          <p:nvPr/>
        </p:nvPicPr>
        <p:blipFill rotWithShape="1">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l="21871" r="23412"/>
          <a:stretch/>
        </p:blipFill>
        <p:spPr>
          <a:xfrm>
            <a:off x="7654148" y="1366222"/>
            <a:ext cx="3919829" cy="3916613"/>
          </a:xfrm>
          <a:prstGeom prst="rect">
            <a:avLst/>
          </a:prstGeom>
        </p:spPr>
      </p:pic>
      <p:sp>
        <p:nvSpPr>
          <p:cNvPr id="9" name="Bullet text_left">
            <a:extLst>
              <a:ext uri="{FF2B5EF4-FFF2-40B4-BE49-F238E27FC236}">
                <a16:creationId xmlns:a16="http://schemas.microsoft.com/office/drawing/2014/main" id="{C8AF569F-99E0-4B4E-B10F-68DE60D54DDB}"/>
              </a:ext>
            </a:extLst>
          </p:cNvPr>
          <p:cNvSpPr>
            <a:spLocks noGrp="1"/>
          </p:cNvSpPr>
          <p:nvPr>
            <p:ph sz="half" idx="2"/>
          </p:nvPr>
        </p:nvSpPr>
        <p:spPr>
          <a:xfrm>
            <a:off x="583995" y="1525588"/>
            <a:ext cx="4988698"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100000"/>
              </a:lnSpc>
              <a:spcBef>
                <a:spcPts val="6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100000"/>
              </a:lnSpc>
              <a:spcBef>
                <a:spcPts val="6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100000"/>
              </a:lnSpc>
              <a:spcBef>
                <a:spcPts val="6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2" name="Date Placeholder 1" hidden="1">
            <a:extLst>
              <a:ext uri="{FF2B5EF4-FFF2-40B4-BE49-F238E27FC236}">
                <a16:creationId xmlns:a16="http://schemas.microsoft.com/office/drawing/2014/main" id="{3B0A582B-765A-AE3E-F955-4C38D6852EA6}"/>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4058373431"/>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tandard Title and Bullets">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hasCustomPrompt="1"/>
          </p:nvPr>
        </p:nvSpPr>
        <p:spPr>
          <a:xfrm>
            <a:off x="583995" y="460552"/>
            <a:ext cx="11025242" cy="914400"/>
          </a:xfrm>
        </p:spPr>
        <p:txBody>
          <a:bodyPr/>
          <a:lstStyle>
            <a:lvl1pPr>
              <a:defRPr>
                <a:solidFill>
                  <a:schemeClr val="bg2"/>
                </a:solidFill>
              </a:defRPr>
            </a:lvl1pPr>
          </a:lstStyle>
          <a:p>
            <a:r>
              <a:rPr lang="en-US" dirty="0"/>
              <a:t>One Column</a:t>
            </a:r>
          </a:p>
        </p:txBody>
      </p:sp>
      <p:sp>
        <p:nvSpPr>
          <p:cNvPr id="6" name="Bullet text"/>
          <p:cNvSpPr>
            <a:spLocks noGrp="1" noChangeArrowheads="1"/>
          </p:cNvSpPr>
          <p:nvPr>
            <p:ph idx="1"/>
          </p:nvPr>
        </p:nvSpPr>
        <p:spPr bwMode="auto">
          <a:xfrm>
            <a:off x="583995" y="1534474"/>
            <a:ext cx="11025242" cy="4767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lvl1pPr>
              <a:spcAft>
                <a:spcPts val="1000"/>
              </a:spcAft>
              <a:defRPr/>
            </a:lvl1pPr>
            <a:lvl2pPr>
              <a:spcAft>
                <a:spcPts val="800"/>
              </a:spcAft>
              <a:defRPr/>
            </a:lvl2pPr>
            <a:lvl4pPr>
              <a:spcAft>
                <a:spcPts val="800"/>
              </a:spcAft>
              <a:buClr>
                <a:schemeClr val="tx2"/>
              </a:buClr>
              <a:defRPr>
                <a:latin typeface="Arial" panose="020B0604020202020204" pitchFamily="34" charset="0"/>
                <a:cs typeface="Arial" panose="020B0604020202020204" pitchFamily="34" charset="0"/>
              </a:defRPr>
            </a:lvl4pPr>
            <a:lvl5pPr>
              <a:buClr>
                <a:schemeClr val="tx2"/>
              </a:buCl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hidden="1"/>
          <p:cNvSpPr>
            <a:spLocks noGrp="1"/>
          </p:cNvSpPr>
          <p:nvPr>
            <p:ph type="dt" sz="half" idx="12"/>
          </p:nvPr>
        </p:nvSpPr>
        <p:spPr>
          <a:xfrm>
            <a:off x="-2992023" y="6356351"/>
            <a:ext cx="2843954" cy="365125"/>
          </a:xfrm>
        </p:spPr>
        <p:txBody>
          <a:bodyPr/>
          <a:lstStyle/>
          <a:p>
            <a:endParaRPr lang="en-US" dirty="0"/>
          </a:p>
        </p:txBody>
      </p:sp>
    </p:spTree>
    <p:extLst>
      <p:ext uri="{BB962C8B-B14F-4D97-AF65-F5344CB8AC3E}">
        <p14:creationId xmlns:p14="http://schemas.microsoft.com/office/powerpoint/2010/main" val="1214122877"/>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2 Column">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p:nvPr>
        </p:nvSpPr>
        <p:spPr>
          <a:xfrm>
            <a:off x="583995" y="460552"/>
            <a:ext cx="11040486" cy="914400"/>
          </a:xfrm>
        </p:spPr>
        <p:txBody>
          <a:bodyPr/>
          <a:lstStyle>
            <a:lvl1pPr>
              <a:defRPr>
                <a:solidFill>
                  <a:schemeClr val="bg2"/>
                </a:solidFill>
              </a:defRPr>
            </a:lvl1pPr>
          </a:lstStyle>
          <a:p>
            <a:r>
              <a:rPr lang="en-US"/>
              <a:t>Click to edit Master title style</a:t>
            </a:r>
            <a:endParaRPr lang="en-US" dirty="0"/>
          </a:p>
        </p:txBody>
      </p:sp>
      <p:sp>
        <p:nvSpPr>
          <p:cNvPr id="6" name="Bullet text_left"/>
          <p:cNvSpPr>
            <a:spLocks noGrp="1"/>
          </p:cNvSpPr>
          <p:nvPr>
            <p:ph sz="half" idx="2"/>
          </p:nvPr>
        </p:nvSpPr>
        <p:spPr>
          <a:xfrm>
            <a:off x="583994" y="1525588"/>
            <a:ext cx="5121974"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Bullet text_left"/>
          <p:cNvSpPr>
            <a:spLocks noGrp="1"/>
          </p:cNvSpPr>
          <p:nvPr>
            <p:ph sz="half" idx="12"/>
          </p:nvPr>
        </p:nvSpPr>
        <p:spPr>
          <a:xfrm>
            <a:off x="6502506" y="1525588"/>
            <a:ext cx="5121974"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Date Placeholder 1" hidden="1"/>
          <p:cNvSpPr>
            <a:spLocks noGrp="1"/>
          </p:cNvSpPr>
          <p:nvPr>
            <p:ph type="dt" sz="half" idx="13"/>
          </p:nvPr>
        </p:nvSpPr>
        <p:spPr>
          <a:xfrm>
            <a:off x="-2997409" y="6356351"/>
            <a:ext cx="2843954" cy="365125"/>
          </a:xfrm>
        </p:spPr>
        <p:txBody>
          <a:bodyPr/>
          <a:lstStyle/>
          <a:p>
            <a:endParaRPr lang="en-US" dirty="0"/>
          </a:p>
        </p:txBody>
      </p:sp>
    </p:spTree>
    <p:extLst>
      <p:ext uri="{BB962C8B-B14F-4D97-AF65-F5344CB8AC3E}">
        <p14:creationId xmlns:p14="http://schemas.microsoft.com/office/powerpoint/2010/main" val="1943872489"/>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ncept image right">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hasCustomPrompt="1"/>
          </p:nvPr>
        </p:nvSpPr>
        <p:spPr>
          <a:xfrm>
            <a:off x="583995" y="460552"/>
            <a:ext cx="6275791" cy="914400"/>
          </a:xfrm>
        </p:spPr>
        <p:txBody>
          <a:bodyPr/>
          <a:lstStyle>
            <a:lvl1pPr>
              <a:defRPr>
                <a:solidFill>
                  <a:schemeClr val="bg2"/>
                </a:solidFill>
              </a:defRPr>
            </a:lvl1pPr>
          </a:lstStyle>
          <a:p>
            <a:r>
              <a:rPr lang="en-US" dirty="0"/>
              <a:t>Concept Image Right</a:t>
            </a:r>
          </a:p>
        </p:txBody>
      </p:sp>
      <p:sp>
        <p:nvSpPr>
          <p:cNvPr id="6" name="Bullet text_left"/>
          <p:cNvSpPr>
            <a:spLocks noGrp="1"/>
          </p:cNvSpPr>
          <p:nvPr>
            <p:ph sz="half" idx="2"/>
          </p:nvPr>
        </p:nvSpPr>
        <p:spPr>
          <a:xfrm>
            <a:off x="583994" y="1525588"/>
            <a:ext cx="6275792"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10" name="Picture Placeholder 9">
            <a:extLst>
              <a:ext uri="{FF2B5EF4-FFF2-40B4-BE49-F238E27FC236}">
                <a16:creationId xmlns:a16="http://schemas.microsoft.com/office/drawing/2014/main" id="{75423002-CC36-4E46-8CC9-ACC2430F38C8}"/>
              </a:ext>
            </a:extLst>
          </p:cNvPr>
          <p:cNvSpPr>
            <a:spLocks noGrp="1"/>
          </p:cNvSpPr>
          <p:nvPr>
            <p:ph type="pic" sz="quarter" idx="12"/>
          </p:nvPr>
        </p:nvSpPr>
        <p:spPr>
          <a:xfrm>
            <a:off x="6942358" y="1"/>
            <a:ext cx="5249642" cy="6543675"/>
          </a:xfrm>
        </p:spPr>
        <p:txBody>
          <a:bodyPr/>
          <a:lstStyle/>
          <a:p>
            <a:r>
              <a:rPr lang="en-US" dirty="0"/>
              <a:t>Click icon to add picture</a:t>
            </a:r>
          </a:p>
        </p:txBody>
      </p:sp>
      <p:sp>
        <p:nvSpPr>
          <p:cNvPr id="2" name="Date Placeholder 1" hidden="1">
            <a:extLst>
              <a:ext uri="{FF2B5EF4-FFF2-40B4-BE49-F238E27FC236}">
                <a16:creationId xmlns:a16="http://schemas.microsoft.com/office/drawing/2014/main" id="{2803EEA5-704B-43CA-A885-BC255F7F39DD}"/>
              </a:ext>
            </a:extLst>
          </p:cNvPr>
          <p:cNvSpPr>
            <a:spLocks noGrp="1"/>
          </p:cNvSpPr>
          <p:nvPr>
            <p:ph type="dt" sz="half" idx="13"/>
          </p:nvPr>
        </p:nvSpPr>
        <p:spPr/>
        <p:txBody>
          <a:bodyPr/>
          <a:lstStyle/>
          <a:p>
            <a:endParaRPr lang="en-US" dirty="0"/>
          </a:p>
        </p:txBody>
      </p:sp>
    </p:spTree>
    <p:extLst>
      <p:ext uri="{BB962C8B-B14F-4D97-AF65-F5344CB8AC3E}">
        <p14:creationId xmlns:p14="http://schemas.microsoft.com/office/powerpoint/2010/main" val="1559289986"/>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cept image left">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hasCustomPrompt="1"/>
          </p:nvPr>
        </p:nvSpPr>
        <p:spPr>
          <a:xfrm>
            <a:off x="5451244" y="460552"/>
            <a:ext cx="6173237" cy="914400"/>
          </a:xfrm>
        </p:spPr>
        <p:txBody>
          <a:bodyPr/>
          <a:lstStyle>
            <a:lvl1pPr>
              <a:defRPr>
                <a:solidFill>
                  <a:schemeClr val="bg2"/>
                </a:solidFill>
              </a:defRPr>
            </a:lvl1pPr>
          </a:lstStyle>
          <a:p>
            <a:r>
              <a:rPr lang="en-US" dirty="0"/>
              <a:t>Concept Image Right</a:t>
            </a:r>
          </a:p>
        </p:txBody>
      </p:sp>
      <p:sp>
        <p:nvSpPr>
          <p:cNvPr id="10" name="Picture Placeholder 9">
            <a:extLst>
              <a:ext uri="{FF2B5EF4-FFF2-40B4-BE49-F238E27FC236}">
                <a16:creationId xmlns:a16="http://schemas.microsoft.com/office/drawing/2014/main" id="{75423002-CC36-4E46-8CC9-ACC2430F38C8}"/>
              </a:ext>
            </a:extLst>
          </p:cNvPr>
          <p:cNvSpPr>
            <a:spLocks noGrp="1"/>
          </p:cNvSpPr>
          <p:nvPr>
            <p:ph type="pic" sz="quarter" idx="12"/>
          </p:nvPr>
        </p:nvSpPr>
        <p:spPr>
          <a:xfrm>
            <a:off x="27694" y="1"/>
            <a:ext cx="5249642" cy="6543675"/>
          </a:xfrm>
        </p:spPr>
        <p:txBody>
          <a:bodyPr/>
          <a:lstStyle/>
          <a:p>
            <a:r>
              <a:rPr lang="en-US" dirty="0"/>
              <a:t>Click icon to add picture</a:t>
            </a:r>
          </a:p>
        </p:txBody>
      </p:sp>
      <p:sp>
        <p:nvSpPr>
          <p:cNvPr id="7" name="Bullet text_left">
            <a:extLst>
              <a:ext uri="{FF2B5EF4-FFF2-40B4-BE49-F238E27FC236}">
                <a16:creationId xmlns:a16="http://schemas.microsoft.com/office/drawing/2014/main" id="{058A2DC9-7C12-4D56-BA00-73F6476B1153}"/>
              </a:ext>
            </a:extLst>
          </p:cNvPr>
          <p:cNvSpPr>
            <a:spLocks noGrp="1"/>
          </p:cNvSpPr>
          <p:nvPr>
            <p:ph sz="half" idx="13"/>
          </p:nvPr>
        </p:nvSpPr>
        <p:spPr>
          <a:xfrm>
            <a:off x="5551855" y="1525588"/>
            <a:ext cx="6072626"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Date Placeholder 1" hidden="1">
            <a:extLst>
              <a:ext uri="{FF2B5EF4-FFF2-40B4-BE49-F238E27FC236}">
                <a16:creationId xmlns:a16="http://schemas.microsoft.com/office/drawing/2014/main" id="{A5679B8B-9CC6-AD0F-405D-679C69A5D917}"/>
              </a:ext>
            </a:extLst>
          </p:cNvPr>
          <p:cNvSpPr>
            <a:spLocks noGrp="1"/>
          </p:cNvSpPr>
          <p:nvPr>
            <p:ph type="dt" sz="half" idx="14"/>
          </p:nvPr>
        </p:nvSpPr>
        <p:spPr/>
        <p:txBody>
          <a:bodyPr/>
          <a:lstStyle/>
          <a:p>
            <a:endParaRPr lang="en-US" dirty="0"/>
          </a:p>
        </p:txBody>
      </p:sp>
    </p:spTree>
    <p:extLst>
      <p:ext uri="{BB962C8B-B14F-4D97-AF65-F5344CB8AC3E}">
        <p14:creationId xmlns:p14="http://schemas.microsoft.com/office/powerpoint/2010/main" val="2285559711"/>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op Shaded Title">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a:extLst>
              <a:ext uri="{28A0092B-C50C-407E-A947-70E740481C1C}">
                <a14:useLocalDpi xmlns:a14="http://schemas.microsoft.com/office/drawing/2010/main" val="0"/>
              </a:ext>
            </a:extLst>
          </a:blip>
          <a:srcRect b="70875"/>
          <a:stretch/>
        </p:blipFill>
        <p:spPr>
          <a:xfrm>
            <a:off x="1" y="894"/>
            <a:ext cx="12192000" cy="1398139"/>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9" name="Section number">
            <a:extLst>
              <a:ext uri="{FF2B5EF4-FFF2-40B4-BE49-F238E27FC236}">
                <a16:creationId xmlns:a16="http://schemas.microsoft.com/office/drawing/2014/main" id="{2417BE57-BC74-400D-98B0-83B0F2907EF0}"/>
              </a:ext>
            </a:extLst>
          </p:cNvPr>
          <p:cNvSpPr>
            <a:spLocks noGrp="1"/>
          </p:cNvSpPr>
          <p:nvPr>
            <p:ph type="body" sz="quarter" idx="18" hasCustomPrompt="1"/>
          </p:nvPr>
        </p:nvSpPr>
        <p:spPr bwMode="white">
          <a:xfrm>
            <a:off x="585369" y="457200"/>
            <a:ext cx="9428247" cy="914400"/>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sp>
        <p:nvSpPr>
          <p:cNvPr id="7" name="Bullet text_left">
            <a:extLst>
              <a:ext uri="{FF2B5EF4-FFF2-40B4-BE49-F238E27FC236}">
                <a16:creationId xmlns:a16="http://schemas.microsoft.com/office/drawing/2014/main" id="{F5A273A9-8AD3-44C8-962E-9F5286E8AB5F}"/>
              </a:ext>
            </a:extLst>
          </p:cNvPr>
          <p:cNvSpPr>
            <a:spLocks noGrp="1"/>
          </p:cNvSpPr>
          <p:nvPr>
            <p:ph sz="half" idx="2"/>
          </p:nvPr>
        </p:nvSpPr>
        <p:spPr>
          <a:xfrm>
            <a:off x="583994" y="1636776"/>
            <a:ext cx="11178253" cy="4422192"/>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2" name="Date Placeholder 1" hidden="1">
            <a:extLst>
              <a:ext uri="{FF2B5EF4-FFF2-40B4-BE49-F238E27FC236}">
                <a16:creationId xmlns:a16="http://schemas.microsoft.com/office/drawing/2014/main" id="{D08DDEF6-3739-BAFB-A4F6-C9F81F685026}"/>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1352756537"/>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Review Questions">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p:nvSpPr>
        <p:spPr bwMode="auto">
          <a:xfrm>
            <a:off x="4242165" y="0"/>
            <a:ext cx="8041299"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p:nvCxnSpPr>
        <p:spPr bwMode="auto">
          <a:xfrm>
            <a:off x="4215264"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p:nvPr>
        </p:nvSpPr>
        <p:spPr>
          <a:xfrm>
            <a:off x="5045792" y="1484704"/>
            <a:ext cx="6039622" cy="3888590"/>
          </a:xfrm>
          <a:prstGeom prst="rect">
            <a:avLst/>
          </a:prstGeom>
        </p:spPr>
        <p:txBody>
          <a:bodyPr lIns="91440" tIns="45720" rIns="91440" bIns="45720" anchor="t" anchorCtr="0">
            <a:noAutofit/>
          </a:bodyPr>
          <a:lstStyle>
            <a:lvl1pPr marL="457200" indent="-457200">
              <a:lnSpc>
                <a:spcPct val="100000"/>
              </a:lnSpc>
              <a:spcAft>
                <a:spcPts val="400"/>
              </a:spcAft>
              <a:buSzPct val="85000"/>
              <a:buFont typeface="+mj-lt"/>
              <a:buAutoNum type="arabicPeriod"/>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Click to edit Master text styles</a:t>
            </a:r>
          </a:p>
        </p:txBody>
      </p:sp>
      <p:sp>
        <p:nvSpPr>
          <p:cNvPr id="10" name="Section number">
            <a:extLst>
              <a:ext uri="{FF2B5EF4-FFF2-40B4-BE49-F238E27FC236}">
                <a16:creationId xmlns:a16="http://schemas.microsoft.com/office/drawing/2014/main" id="{6D44DE50-3DAA-47FE-A0B7-AF6779FA90BA}"/>
              </a:ext>
            </a:extLst>
          </p:cNvPr>
          <p:cNvSpPr>
            <a:spLocks noGrp="1"/>
          </p:cNvSpPr>
          <p:nvPr>
            <p:ph type="body" sz="quarter" idx="16" hasCustomPrompt="1"/>
          </p:nvPr>
        </p:nvSpPr>
        <p:spPr bwMode="white">
          <a:xfrm>
            <a:off x="694982" y="2793405"/>
            <a:ext cx="2893880" cy="1271191"/>
          </a:xfrm>
          <a:prstGeom prst="rect">
            <a:avLst/>
          </a:prstGeom>
        </p:spPr>
        <p:txBody>
          <a:bodyPr anchor="ctr"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Review Questions</a:t>
            </a:r>
          </a:p>
        </p:txBody>
      </p:sp>
      <p:sp>
        <p:nvSpPr>
          <p:cNvPr id="2" name="Date Placeholder 1" hidden="1">
            <a:extLst>
              <a:ext uri="{FF2B5EF4-FFF2-40B4-BE49-F238E27FC236}">
                <a16:creationId xmlns:a16="http://schemas.microsoft.com/office/drawing/2014/main" id="{725218B6-3F31-7051-BA67-BAA7BE2A7BBA}"/>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3760818747"/>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haded Backgound">
    <p:spTree>
      <p:nvGrpSpPr>
        <p:cNvPr id="1" name=""/>
        <p:cNvGrpSpPr/>
        <p:nvPr/>
      </p:nvGrpSpPr>
      <p:grpSpPr>
        <a:xfrm>
          <a:off x="0" y="0"/>
          <a:ext cx="0" cy="0"/>
          <a:chOff x="0" y="0"/>
          <a:chExt cx="0" cy="0"/>
        </a:xfrm>
      </p:grpSpPr>
      <p:sp>
        <p:nvSpPr>
          <p:cNvPr id="3" name="Footer_security classification" hidden="1"/>
          <p:cNvSpPr>
            <a:spLocks noGrp="1"/>
          </p:cNvSpPr>
          <p:nvPr>
            <p:ph type="ftr" sz="quarter" idx="10"/>
          </p:nvPr>
        </p:nvSpPr>
        <p:spPr/>
        <p:txBody>
          <a:bodyPr/>
          <a:lstStyle/>
          <a:p>
            <a:endParaRPr lang="en-US" dirty="0"/>
          </a:p>
        </p:txBody>
      </p:sp>
      <p:sp>
        <p:nvSpPr>
          <p:cNvPr id="4" name="Date" hidden="1"/>
          <p:cNvSpPr>
            <a:spLocks noGrp="1"/>
          </p:cNvSpPr>
          <p:nvPr>
            <p:ph type="dt" sz="half" idx="11"/>
          </p:nvPr>
        </p:nvSpPr>
        <p:spPr/>
        <p:txBody>
          <a:bodyPr/>
          <a:lstStyle/>
          <a:p>
            <a:endParaRPr lang="en-US" dirty="0"/>
          </a:p>
        </p:txBody>
      </p:sp>
      <p:sp>
        <p:nvSpPr>
          <p:cNvPr id="10" name="Slide Title">
            <a:extLst>
              <a:ext uri="{FF2B5EF4-FFF2-40B4-BE49-F238E27FC236}">
                <a16:creationId xmlns:a16="http://schemas.microsoft.com/office/drawing/2014/main" id="{99DF8527-0BCF-4BA1-86FE-D58813ECD45F}"/>
              </a:ext>
            </a:extLst>
          </p:cNvPr>
          <p:cNvSpPr>
            <a:spLocks noGrp="1"/>
          </p:cNvSpPr>
          <p:nvPr>
            <p:ph type="title"/>
          </p:nvPr>
        </p:nvSpPr>
        <p:spPr>
          <a:xfrm>
            <a:off x="583995" y="460552"/>
            <a:ext cx="11040486" cy="914400"/>
          </a:xfrm>
        </p:spPr>
        <p:txBody>
          <a:bodyPr/>
          <a:lstStyle>
            <a:lvl1pPr>
              <a:defRPr>
                <a:solidFill>
                  <a:schemeClr val="bg2"/>
                </a:solidFill>
              </a:defRPr>
            </a:lvl1pPr>
          </a:lstStyle>
          <a:p>
            <a:r>
              <a:rPr lang="en-US"/>
              <a:t>Click to edit Master title style</a:t>
            </a:r>
            <a:endParaRPr lang="en-US" dirty="0"/>
          </a:p>
        </p:txBody>
      </p:sp>
      <p:sp>
        <p:nvSpPr>
          <p:cNvPr id="11" name="Bullet text_left">
            <a:extLst>
              <a:ext uri="{FF2B5EF4-FFF2-40B4-BE49-F238E27FC236}">
                <a16:creationId xmlns:a16="http://schemas.microsoft.com/office/drawing/2014/main" id="{C2691E28-8D78-4A40-9B32-B2B4A9B36072}"/>
              </a:ext>
            </a:extLst>
          </p:cNvPr>
          <p:cNvSpPr>
            <a:spLocks noGrp="1"/>
          </p:cNvSpPr>
          <p:nvPr>
            <p:ph sz="half" idx="2"/>
          </p:nvPr>
        </p:nvSpPr>
        <p:spPr>
          <a:xfrm>
            <a:off x="583994" y="1525588"/>
            <a:ext cx="5121974"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12" name="Bullet text_left">
            <a:extLst>
              <a:ext uri="{FF2B5EF4-FFF2-40B4-BE49-F238E27FC236}">
                <a16:creationId xmlns:a16="http://schemas.microsoft.com/office/drawing/2014/main" id="{D85FBC1F-D26D-4A81-9C62-FBFB0DFDC219}"/>
              </a:ext>
            </a:extLst>
          </p:cNvPr>
          <p:cNvSpPr>
            <a:spLocks noGrp="1"/>
          </p:cNvSpPr>
          <p:nvPr>
            <p:ph sz="half" idx="12"/>
          </p:nvPr>
        </p:nvSpPr>
        <p:spPr>
          <a:xfrm>
            <a:off x="6502506" y="1525588"/>
            <a:ext cx="5121974"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3966395608"/>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Left dark banner">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BF7D6A0C-E191-47DB-B9AF-9D0808B7EF4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65401" b="5046"/>
          <a:stretch/>
        </p:blipFill>
        <p:spPr>
          <a:xfrm>
            <a:off x="0" y="893"/>
            <a:ext cx="4218356" cy="6510234"/>
          </a:xfrm>
          <a:prstGeom prst="rect">
            <a:avLst/>
          </a:prstGeom>
        </p:spPr>
      </p:pic>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18073" r="13308"/>
          <a:stretch/>
        </p:blipFill>
        <p:spPr>
          <a:xfrm>
            <a:off x="4218355" y="1"/>
            <a:ext cx="7977648" cy="6511127"/>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12" name="Slide Title">
            <a:extLst>
              <a:ext uri="{FF2B5EF4-FFF2-40B4-BE49-F238E27FC236}">
                <a16:creationId xmlns:a16="http://schemas.microsoft.com/office/drawing/2014/main" id="{3A5485D3-30D7-404F-B017-C2CB76CF4758}"/>
              </a:ext>
            </a:extLst>
          </p:cNvPr>
          <p:cNvSpPr>
            <a:spLocks noGrp="1"/>
          </p:cNvSpPr>
          <p:nvPr>
            <p:ph type="title" hasCustomPrompt="1"/>
          </p:nvPr>
        </p:nvSpPr>
        <p:spPr>
          <a:xfrm>
            <a:off x="585369" y="1947672"/>
            <a:ext cx="3014176" cy="3020519"/>
          </a:xfrm>
        </p:spPr>
        <p:txBody>
          <a:bodyPr vert="horz" lIns="91440" tIns="45720" rIns="91440" bIns="45720" rtlCol="0" anchor="ctr" anchorCtr="0">
            <a:noAutofit/>
          </a:bodyPr>
          <a:lstStyle>
            <a:lvl1pPr marL="0" indent="0" algn="l" defTabSz="1218783" rtl="0" eaLnBrk="1" latinLnBrk="0" hangingPunct="1">
              <a:lnSpc>
                <a:spcPct val="80000"/>
              </a:lnSpc>
              <a:spcBef>
                <a:spcPct val="0"/>
              </a:spcBef>
              <a:buClr>
                <a:schemeClr val="tx1"/>
              </a:buClr>
              <a:buFont typeface="Ciscolight" pitchFamily="2" charset="0"/>
              <a:buNone/>
              <a:defRPr lang="en-US" sz="3400" b="0" kern="1200" spc="0" baseline="0" dirty="0">
                <a:solidFill>
                  <a:schemeClr val="bg1"/>
                </a:solidFill>
                <a:latin typeface="Arial" panose="020B0604020202020204" pitchFamily="34" charset="0"/>
                <a:ea typeface="+mj-ea"/>
                <a:cs typeface="Arial" panose="020B0604020202020204" pitchFamily="34" charset="0"/>
              </a:defRPr>
            </a:lvl1pPr>
          </a:lstStyle>
          <a:p>
            <a:r>
              <a:rPr lang="en-US" dirty="0"/>
              <a:t>CLICK TO EDIT MASTER TITLE STYLE</a:t>
            </a:r>
          </a:p>
        </p:txBody>
      </p:sp>
      <p:sp>
        <p:nvSpPr>
          <p:cNvPr id="9" name="Bullet text_left">
            <a:extLst>
              <a:ext uri="{FF2B5EF4-FFF2-40B4-BE49-F238E27FC236}">
                <a16:creationId xmlns:a16="http://schemas.microsoft.com/office/drawing/2014/main" id="{166F891C-D875-4D1A-B50F-FB17834F0044}"/>
              </a:ext>
            </a:extLst>
          </p:cNvPr>
          <p:cNvSpPr>
            <a:spLocks noGrp="1"/>
          </p:cNvSpPr>
          <p:nvPr>
            <p:ph sz="half" idx="12"/>
          </p:nvPr>
        </p:nvSpPr>
        <p:spPr>
          <a:xfrm>
            <a:off x="4469469" y="791852"/>
            <a:ext cx="7155011" cy="5267116"/>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Date Placeholder 1" hidden="1">
            <a:extLst>
              <a:ext uri="{FF2B5EF4-FFF2-40B4-BE49-F238E27FC236}">
                <a16:creationId xmlns:a16="http://schemas.microsoft.com/office/drawing/2014/main" id="{0AAB1FE1-3454-4F1E-AD2C-AD70A0497641}"/>
              </a:ext>
            </a:extLst>
          </p:cNvPr>
          <p:cNvSpPr>
            <a:spLocks noGrp="1"/>
          </p:cNvSpPr>
          <p:nvPr>
            <p:ph type="dt" sz="half" idx="13"/>
          </p:nvPr>
        </p:nvSpPr>
        <p:spPr/>
        <p:txBody>
          <a:bodyPr/>
          <a:lstStyle/>
          <a:p>
            <a:endParaRPr lang="en-US" dirty="0"/>
          </a:p>
        </p:txBody>
      </p:sp>
    </p:spTree>
    <p:extLst>
      <p:ext uri="{BB962C8B-B14F-4D97-AF65-F5344CB8AC3E}">
        <p14:creationId xmlns:p14="http://schemas.microsoft.com/office/powerpoint/2010/main" val="374904291"/>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ide Shaded Narrow">
    <p:spTree>
      <p:nvGrpSpPr>
        <p:cNvPr id="1" name=""/>
        <p:cNvGrpSpPr/>
        <p:nvPr/>
      </p:nvGrpSpPr>
      <p:grpSpPr>
        <a:xfrm>
          <a:off x="0" y="0"/>
          <a:ext cx="0" cy="0"/>
          <a:chOff x="0" y="0"/>
          <a:chExt cx="0" cy="0"/>
        </a:xfrm>
      </p:grpSpPr>
      <p:pic>
        <p:nvPicPr>
          <p:cNvPr id="5" name="Picture 4" descr="Background pattern  Description automatically generated">
            <a:extLst>
              <a:ext uri="{FF2B5EF4-FFF2-40B4-BE49-F238E27FC236}">
                <a16:creationId xmlns:a16="http://schemas.microsoft.com/office/drawing/2014/main" id="{C28C27B3-D663-E375-4F7E-3773520611E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2943" b="4681"/>
          <a:stretch/>
        </p:blipFill>
        <p:spPr>
          <a:xfrm flipH="1">
            <a:off x="1588" y="1786"/>
            <a:ext cx="4123431" cy="6533580"/>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9" name="Section number">
            <a:extLst>
              <a:ext uri="{FF2B5EF4-FFF2-40B4-BE49-F238E27FC236}">
                <a16:creationId xmlns:a16="http://schemas.microsoft.com/office/drawing/2014/main" id="{190F6FEC-0638-44AD-ADC6-BB163B208F6C}"/>
              </a:ext>
            </a:extLst>
          </p:cNvPr>
          <p:cNvSpPr>
            <a:spLocks noGrp="1"/>
          </p:cNvSpPr>
          <p:nvPr>
            <p:ph type="body" sz="quarter" idx="16" hasCustomPrompt="1"/>
          </p:nvPr>
        </p:nvSpPr>
        <p:spPr bwMode="white">
          <a:xfrm>
            <a:off x="585368" y="457201"/>
            <a:ext cx="2893880" cy="525141"/>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sp>
        <p:nvSpPr>
          <p:cNvPr id="7" name="Bullet text_left">
            <a:extLst>
              <a:ext uri="{FF2B5EF4-FFF2-40B4-BE49-F238E27FC236}">
                <a16:creationId xmlns:a16="http://schemas.microsoft.com/office/drawing/2014/main" id="{142C93D9-8A6F-4D54-914C-DBC02BC82CB1}"/>
              </a:ext>
            </a:extLst>
          </p:cNvPr>
          <p:cNvSpPr>
            <a:spLocks noGrp="1"/>
          </p:cNvSpPr>
          <p:nvPr>
            <p:ph sz="half" idx="2"/>
          </p:nvPr>
        </p:nvSpPr>
        <p:spPr>
          <a:xfrm>
            <a:off x="583994" y="1525588"/>
            <a:ext cx="3187710"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1" name="Bullet text_left">
            <a:extLst>
              <a:ext uri="{FF2B5EF4-FFF2-40B4-BE49-F238E27FC236}">
                <a16:creationId xmlns:a16="http://schemas.microsoft.com/office/drawing/2014/main" id="{9C0398B1-D87F-4E06-AFF0-F646E3EE4966}"/>
              </a:ext>
            </a:extLst>
          </p:cNvPr>
          <p:cNvSpPr>
            <a:spLocks noGrp="1"/>
          </p:cNvSpPr>
          <p:nvPr>
            <p:ph sz="half" idx="12"/>
          </p:nvPr>
        </p:nvSpPr>
        <p:spPr>
          <a:xfrm>
            <a:off x="4469469" y="791852"/>
            <a:ext cx="7155011" cy="5267116"/>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Date Placeholder 1" hidden="1">
            <a:extLst>
              <a:ext uri="{FF2B5EF4-FFF2-40B4-BE49-F238E27FC236}">
                <a16:creationId xmlns:a16="http://schemas.microsoft.com/office/drawing/2014/main" id="{3CE73E50-19B7-4B4E-AC6E-832FB2DF8664}"/>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2815259300"/>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Right Graphic">
    <p:spTree>
      <p:nvGrpSpPr>
        <p:cNvPr id="1" name=""/>
        <p:cNvGrpSpPr/>
        <p:nvPr/>
      </p:nvGrpSpPr>
      <p:grpSpPr>
        <a:xfrm>
          <a:off x="0" y="0"/>
          <a:ext cx="0" cy="0"/>
          <a:chOff x="0" y="0"/>
          <a:chExt cx="0" cy="0"/>
        </a:xfrm>
      </p:grpSpPr>
      <p:pic>
        <p:nvPicPr>
          <p:cNvPr id="11" name="Picture 10" descr="Background pattern  Description automatically generated">
            <a:extLst>
              <a:ext uri="{FF2B5EF4-FFF2-40B4-BE49-F238E27FC236}">
                <a16:creationId xmlns:a16="http://schemas.microsoft.com/office/drawing/2014/main" id="{BE3DED11-1136-0606-966A-817AFBE256B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2943" b="4681"/>
          <a:stretch/>
        </p:blipFill>
        <p:spPr>
          <a:xfrm flipH="1">
            <a:off x="0" y="893"/>
            <a:ext cx="5102718" cy="6535282"/>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8" name="Key points">
            <a:extLst>
              <a:ext uri="{FF2B5EF4-FFF2-40B4-BE49-F238E27FC236}">
                <a16:creationId xmlns:a16="http://schemas.microsoft.com/office/drawing/2014/main" id="{E29C5953-646A-4E25-AA39-826F630DBEC1}"/>
              </a:ext>
            </a:extLst>
          </p:cNvPr>
          <p:cNvSpPr>
            <a:spLocks noGrp="1"/>
          </p:cNvSpPr>
          <p:nvPr>
            <p:ph type="body" sz="quarter" idx="12"/>
          </p:nvPr>
        </p:nvSpPr>
        <p:spPr>
          <a:xfrm>
            <a:off x="609759" y="1664208"/>
            <a:ext cx="4033554" cy="4334256"/>
          </a:xfrm>
          <a:prstGeom prst="rect">
            <a:avLst/>
          </a:prstGeom>
        </p:spPr>
        <p:txBody>
          <a:bodyPr lIns="91440" tIns="45720" rIns="91440" bIns="45720" anchor="t" anchorCtr="0">
            <a:noAutofit/>
          </a:bodyPr>
          <a:lstStyle>
            <a:lvl1pPr marL="320040" indent="-320040">
              <a:lnSpc>
                <a:spcPct val="95000"/>
              </a:lnSpc>
              <a:buSzPct val="85000"/>
              <a:buFont typeface="Calibri" panose="020F0502020204030204" pitchFamily="34" charset="0"/>
              <a:buChar char="•"/>
              <a:defRPr sz="2800" baseline="0">
                <a:solidFill>
                  <a:schemeClr val="tx1"/>
                </a:solidFill>
                <a:latin typeface="Arial" panose="020B0604020202020204" pitchFamily="34" charset="0"/>
                <a:cs typeface="Arial" panose="020B0604020202020204" pitchFamily="34" charset="0"/>
              </a:defRPr>
            </a:lvl1pPr>
            <a:lvl2pPr marL="667512" indent="-237744">
              <a:lnSpc>
                <a:spcPct val="95000"/>
              </a:lnSpc>
              <a:defRPr sz="24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Click to edit Master text styles</a:t>
            </a:r>
          </a:p>
          <a:p>
            <a:pPr lvl="1"/>
            <a:r>
              <a:rPr lang="en-US" dirty="0"/>
              <a:t>Second level</a:t>
            </a:r>
          </a:p>
        </p:txBody>
      </p:sp>
      <p:sp>
        <p:nvSpPr>
          <p:cNvPr id="9" name="Section number">
            <a:extLst>
              <a:ext uri="{FF2B5EF4-FFF2-40B4-BE49-F238E27FC236}">
                <a16:creationId xmlns:a16="http://schemas.microsoft.com/office/drawing/2014/main" id="{3FD78FF8-894D-4EB3-8610-C5DB4BC0CC9A}"/>
              </a:ext>
            </a:extLst>
          </p:cNvPr>
          <p:cNvSpPr>
            <a:spLocks noGrp="1"/>
          </p:cNvSpPr>
          <p:nvPr>
            <p:ph type="body" sz="quarter" idx="16" hasCustomPrompt="1"/>
          </p:nvPr>
        </p:nvSpPr>
        <p:spPr bwMode="white">
          <a:xfrm>
            <a:off x="585369" y="457200"/>
            <a:ext cx="4033554" cy="941832"/>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sp>
        <p:nvSpPr>
          <p:cNvPr id="2" name="Date Placeholder 1" hidden="1">
            <a:extLst>
              <a:ext uri="{FF2B5EF4-FFF2-40B4-BE49-F238E27FC236}">
                <a16:creationId xmlns:a16="http://schemas.microsoft.com/office/drawing/2014/main" id="{642CF277-F00C-0CA9-4CD1-97AC81208E2D}"/>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80794788"/>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ide Shaded Wide">
    <p:spTree>
      <p:nvGrpSpPr>
        <p:cNvPr id="1" name=""/>
        <p:cNvGrpSpPr/>
        <p:nvPr/>
      </p:nvGrpSpPr>
      <p:grpSpPr>
        <a:xfrm>
          <a:off x="0" y="0"/>
          <a:ext cx="0" cy="0"/>
          <a:chOff x="0" y="0"/>
          <a:chExt cx="0" cy="0"/>
        </a:xfrm>
      </p:grpSpPr>
      <p:pic>
        <p:nvPicPr>
          <p:cNvPr id="11" name="Picture 10" descr="Background pattern  Description automatically generated">
            <a:extLst>
              <a:ext uri="{FF2B5EF4-FFF2-40B4-BE49-F238E27FC236}">
                <a16:creationId xmlns:a16="http://schemas.microsoft.com/office/drawing/2014/main" id="{BE3DED11-1136-0606-966A-817AFBE256B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2943" b="4681"/>
          <a:stretch/>
        </p:blipFill>
        <p:spPr>
          <a:xfrm flipH="1">
            <a:off x="-1" y="893"/>
            <a:ext cx="5936002" cy="6535282"/>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8" name="Key points">
            <a:extLst>
              <a:ext uri="{FF2B5EF4-FFF2-40B4-BE49-F238E27FC236}">
                <a16:creationId xmlns:a16="http://schemas.microsoft.com/office/drawing/2014/main" id="{E29C5953-646A-4E25-AA39-826F630DBEC1}"/>
              </a:ext>
            </a:extLst>
          </p:cNvPr>
          <p:cNvSpPr>
            <a:spLocks noGrp="1"/>
          </p:cNvSpPr>
          <p:nvPr>
            <p:ph type="body" sz="quarter" idx="12"/>
          </p:nvPr>
        </p:nvSpPr>
        <p:spPr>
          <a:xfrm>
            <a:off x="609759" y="1664208"/>
            <a:ext cx="4814046" cy="4334256"/>
          </a:xfrm>
          <a:prstGeom prst="rect">
            <a:avLst/>
          </a:prstGeom>
        </p:spPr>
        <p:txBody>
          <a:bodyPr lIns="91440" tIns="45720" rIns="91440" bIns="45720" anchor="t" anchorCtr="0">
            <a:noAutofit/>
          </a:bodyPr>
          <a:lstStyle>
            <a:lvl1pPr marL="320040" indent="-320040">
              <a:lnSpc>
                <a:spcPct val="95000"/>
              </a:lnSpc>
              <a:buSzPct val="85000"/>
              <a:buFont typeface="Calibri" panose="020F0502020204030204" pitchFamily="34" charset="0"/>
              <a:buChar char="•"/>
              <a:defRPr sz="2800" baseline="0">
                <a:solidFill>
                  <a:schemeClr val="tx1"/>
                </a:solidFill>
                <a:latin typeface="Arial" panose="020B0604020202020204" pitchFamily="34" charset="0"/>
                <a:cs typeface="Arial" panose="020B0604020202020204" pitchFamily="34" charset="0"/>
              </a:defRPr>
            </a:lvl1pPr>
            <a:lvl2pPr marL="667512" indent="-237744">
              <a:lnSpc>
                <a:spcPct val="95000"/>
              </a:lnSpc>
              <a:defRPr sz="24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Click to edit Master text styles</a:t>
            </a:r>
          </a:p>
          <a:p>
            <a:pPr lvl="1"/>
            <a:r>
              <a:rPr lang="en-US" dirty="0"/>
              <a:t>Second level</a:t>
            </a:r>
          </a:p>
        </p:txBody>
      </p:sp>
      <p:sp>
        <p:nvSpPr>
          <p:cNvPr id="9" name="Section number">
            <a:extLst>
              <a:ext uri="{FF2B5EF4-FFF2-40B4-BE49-F238E27FC236}">
                <a16:creationId xmlns:a16="http://schemas.microsoft.com/office/drawing/2014/main" id="{3FD78FF8-894D-4EB3-8610-C5DB4BC0CC9A}"/>
              </a:ext>
            </a:extLst>
          </p:cNvPr>
          <p:cNvSpPr>
            <a:spLocks noGrp="1"/>
          </p:cNvSpPr>
          <p:nvPr>
            <p:ph type="body" sz="quarter" idx="16" hasCustomPrompt="1"/>
          </p:nvPr>
        </p:nvSpPr>
        <p:spPr bwMode="white">
          <a:xfrm>
            <a:off x="585368" y="457200"/>
            <a:ext cx="4838436" cy="941832"/>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sp>
        <p:nvSpPr>
          <p:cNvPr id="2" name="Date Placeholder 1" hidden="1">
            <a:extLst>
              <a:ext uri="{FF2B5EF4-FFF2-40B4-BE49-F238E27FC236}">
                <a16:creationId xmlns:a16="http://schemas.microsoft.com/office/drawing/2014/main" id="{642CF277-F00C-0CA9-4CD1-97AC81208E2D}"/>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388291459"/>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9" name="Text_column 2"/>
          <p:cNvSpPr>
            <a:spLocks noGrp="1"/>
          </p:cNvSpPr>
          <p:nvPr>
            <p:ph sz="half" idx="20"/>
          </p:nvPr>
        </p:nvSpPr>
        <p:spPr>
          <a:xfrm>
            <a:off x="582999" y="1525708"/>
            <a:ext cx="3404788" cy="4636496"/>
          </a:xfrm>
          <a:prstGeom prst="rect">
            <a:avLst/>
          </a:prstGeom>
        </p:spPr>
        <p:txBody>
          <a:bodyPr lIns="91440" tIns="91440" rIns="91440" bIns="91440">
            <a:noAutofit/>
          </a:bodyPr>
          <a:lstStyle>
            <a:lvl1pPr marL="228600" indent="-228600">
              <a:lnSpc>
                <a:spcPct val="95000"/>
              </a:lnSpc>
              <a:spcBef>
                <a:spcPts val="1000"/>
              </a:spcBef>
              <a:buClr>
                <a:schemeClr val="tx2"/>
              </a:buClr>
              <a:buSzPct val="85000"/>
              <a:buFont typeface="Arial" panose="020B0604020202020204" pitchFamily="34" charset="0"/>
              <a:buChar char="•"/>
              <a:defRPr sz="2000">
                <a:solidFill>
                  <a:srgbClr val="4D4D4F"/>
                </a:solidFill>
              </a:defRPr>
            </a:lvl1pPr>
            <a:lvl2pPr marL="475488" indent="-228600">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2pPr>
            <a:lvl3pPr marL="685800" indent="-155448">
              <a:lnSpc>
                <a:spcPct val="95000"/>
              </a:lnSpc>
              <a:spcBef>
                <a:spcPts val="800"/>
              </a:spcBef>
              <a:buClr>
                <a:schemeClr val="tx2"/>
              </a:buClr>
              <a:buFont typeface="Arial" panose="020B0604020202020204" pitchFamily="34" charset="0"/>
              <a:buChar char="•"/>
              <a:tabLst>
                <a:tab pos="688975" algn="l"/>
              </a:tabLst>
              <a:defRPr sz="1600">
                <a:solidFill>
                  <a:schemeClr val="tx1"/>
                </a:solidFill>
                <a:latin typeface="Arial" panose="020B0604020202020204" pitchFamily="34" charset="0"/>
                <a:cs typeface="Arial" panose="020B0604020202020204" pitchFamily="34" charset="0"/>
              </a:defRPr>
            </a:lvl3pPr>
            <a:lvl4pPr marL="886968" indent="-155448">
              <a:lnSpc>
                <a:spcPct val="95000"/>
              </a:lnSpc>
              <a:spcBef>
                <a:spcPts val="800"/>
              </a:spcBef>
              <a:buClr>
                <a:schemeClr val="tx2"/>
              </a:buClr>
              <a:buFont typeface="Arial" panose="020B0604020202020204" pitchFamily="34" charset="0"/>
              <a:buChar char="•"/>
              <a:defRPr sz="14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4" name="Footer Placeholder 3" hidden="1"/>
          <p:cNvSpPr>
            <a:spLocks noGrp="1"/>
          </p:cNvSpPr>
          <p:nvPr>
            <p:ph type="ftr" sz="quarter" idx="11"/>
          </p:nvPr>
        </p:nvSpPr>
        <p:spPr/>
        <p:txBody>
          <a:bodyPr/>
          <a:lstStyle/>
          <a:p>
            <a:endParaRPr lang="en-US" dirty="0"/>
          </a:p>
        </p:txBody>
      </p:sp>
      <p:sp>
        <p:nvSpPr>
          <p:cNvPr id="8" name="Slide Title"/>
          <p:cNvSpPr>
            <a:spLocks noGrp="1"/>
          </p:cNvSpPr>
          <p:nvPr>
            <p:ph type="title"/>
          </p:nvPr>
        </p:nvSpPr>
        <p:spPr>
          <a:xfrm>
            <a:off x="585368" y="460552"/>
            <a:ext cx="11038589" cy="914400"/>
          </a:xfrm>
        </p:spPr>
        <p:txBody>
          <a:bodyPr/>
          <a:lstStyle>
            <a:lvl1pPr>
              <a:defRPr/>
            </a:lvl1pPr>
          </a:lstStyle>
          <a:p>
            <a:r>
              <a:rPr lang="en-US"/>
              <a:t>Click to edit Master title style</a:t>
            </a:r>
            <a:endParaRPr lang="en-US" dirty="0"/>
          </a:p>
        </p:txBody>
      </p:sp>
      <p:sp>
        <p:nvSpPr>
          <p:cNvPr id="10" name="Text_column 2"/>
          <p:cNvSpPr>
            <a:spLocks noGrp="1"/>
          </p:cNvSpPr>
          <p:nvPr>
            <p:ph sz="half" idx="21"/>
          </p:nvPr>
        </p:nvSpPr>
        <p:spPr>
          <a:xfrm>
            <a:off x="4435309" y="1525708"/>
            <a:ext cx="3338429" cy="4636496"/>
          </a:xfrm>
          <a:prstGeom prst="rect">
            <a:avLst/>
          </a:prstGeom>
        </p:spPr>
        <p:txBody>
          <a:bodyPr lIns="91440" tIns="91440" rIns="91440" bIns="91440">
            <a:noAutofit/>
          </a:bodyPr>
          <a:lstStyle>
            <a:lvl1pPr marL="228600" indent="-228600">
              <a:lnSpc>
                <a:spcPct val="95000"/>
              </a:lnSpc>
              <a:spcBef>
                <a:spcPts val="1000"/>
              </a:spcBef>
              <a:buClr>
                <a:schemeClr val="tx2"/>
              </a:buClr>
              <a:buSzPct val="85000"/>
              <a:buFont typeface="Arial" panose="020B0604020202020204" pitchFamily="34" charset="0"/>
              <a:buChar char="•"/>
              <a:defRPr sz="2000">
                <a:solidFill>
                  <a:schemeClr val="tx1"/>
                </a:solidFill>
              </a:defRPr>
            </a:lvl1pPr>
            <a:lvl2pPr marL="475488" indent="-228600">
              <a:lnSpc>
                <a:spcPct val="95000"/>
              </a:lnSpc>
              <a:spcBef>
                <a:spcPts val="800"/>
              </a:spcBef>
              <a:buClr>
                <a:schemeClr val="tx2"/>
              </a:buClr>
              <a:buFont typeface="Arial" panose="020B0604020202020204" pitchFamily="34" charset="0"/>
              <a:buChar char="•"/>
              <a:defRPr sz="1800">
                <a:solidFill>
                  <a:schemeClr val="tx1"/>
                </a:solidFill>
              </a:defRPr>
            </a:lvl2pPr>
            <a:lvl3pPr marL="685800" indent="-155448">
              <a:lnSpc>
                <a:spcPct val="95000"/>
              </a:lnSpc>
              <a:spcBef>
                <a:spcPts val="800"/>
              </a:spcBef>
              <a:buClr>
                <a:schemeClr val="tx2"/>
              </a:buClr>
              <a:buFont typeface="Arial" panose="020B0604020202020204" pitchFamily="34" charset="0"/>
              <a:buChar char="•"/>
              <a:tabLst>
                <a:tab pos="688975" algn="l"/>
              </a:tabLst>
              <a:defRPr sz="1600">
                <a:solidFill>
                  <a:schemeClr val="tx1"/>
                </a:solidFill>
                <a:latin typeface="Arial" panose="020B0604020202020204" pitchFamily="34" charset="0"/>
                <a:cs typeface="Arial" panose="020B0604020202020204" pitchFamily="34" charset="0"/>
              </a:defRPr>
            </a:lvl3pPr>
            <a:lvl4pPr marL="886968" indent="-155448">
              <a:lnSpc>
                <a:spcPct val="95000"/>
              </a:lnSpc>
              <a:spcBef>
                <a:spcPts val="800"/>
              </a:spcBef>
              <a:buClr>
                <a:schemeClr val="tx2"/>
              </a:buClr>
              <a:buFont typeface="Arial" panose="020B0604020202020204" pitchFamily="34" charset="0"/>
              <a:buChar char="•"/>
              <a:defRPr sz="14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11" name="Text_column 2"/>
          <p:cNvSpPr>
            <a:spLocks noGrp="1"/>
          </p:cNvSpPr>
          <p:nvPr>
            <p:ph sz="half" idx="22"/>
          </p:nvPr>
        </p:nvSpPr>
        <p:spPr>
          <a:xfrm>
            <a:off x="8285528" y="1525709"/>
            <a:ext cx="3338429" cy="4636495"/>
          </a:xfrm>
          <a:prstGeom prst="rect">
            <a:avLst/>
          </a:prstGeom>
        </p:spPr>
        <p:txBody>
          <a:bodyPr lIns="91440" tIns="91440" rIns="91440" bIns="91440">
            <a:noAutofit/>
          </a:bodyPr>
          <a:lstStyle>
            <a:lvl1pPr marL="228600" indent="-228600">
              <a:lnSpc>
                <a:spcPct val="95000"/>
              </a:lnSpc>
              <a:spcBef>
                <a:spcPts val="1000"/>
              </a:spcBef>
              <a:buClr>
                <a:schemeClr val="tx2"/>
              </a:buClr>
              <a:buSzPct val="85000"/>
              <a:buFont typeface="Arial" panose="020B0604020202020204" pitchFamily="34" charset="0"/>
              <a:buChar char="•"/>
              <a:defRPr sz="2000">
                <a:solidFill>
                  <a:schemeClr val="tx1"/>
                </a:solidFill>
              </a:defRPr>
            </a:lvl1pPr>
            <a:lvl2pPr marL="475488" indent="-228600">
              <a:lnSpc>
                <a:spcPct val="95000"/>
              </a:lnSpc>
              <a:spcBef>
                <a:spcPts val="800"/>
              </a:spcBef>
              <a:buClr>
                <a:schemeClr val="tx2"/>
              </a:buClr>
              <a:buFont typeface="Arial" panose="020B0604020202020204" pitchFamily="34" charset="0"/>
              <a:buChar char="•"/>
              <a:defRPr sz="1800">
                <a:solidFill>
                  <a:schemeClr val="tx1"/>
                </a:solidFill>
              </a:defRPr>
            </a:lvl2pPr>
            <a:lvl3pPr marL="685800" indent="-155448">
              <a:lnSpc>
                <a:spcPct val="95000"/>
              </a:lnSpc>
              <a:spcBef>
                <a:spcPts val="800"/>
              </a:spcBef>
              <a:buClr>
                <a:schemeClr val="tx2"/>
              </a:buClr>
              <a:buFont typeface="Arial" panose="020B0604020202020204" pitchFamily="34" charset="0"/>
              <a:buChar char="•"/>
              <a:tabLst>
                <a:tab pos="688975" algn="l"/>
              </a:tabLst>
              <a:defRPr sz="1600">
                <a:solidFill>
                  <a:schemeClr val="tx1"/>
                </a:solidFill>
                <a:latin typeface="Arial" panose="020B0604020202020204" pitchFamily="34" charset="0"/>
                <a:cs typeface="Arial" panose="020B0604020202020204" pitchFamily="34" charset="0"/>
              </a:defRPr>
            </a:lvl3pPr>
            <a:lvl4pPr marL="886968" indent="-155448">
              <a:lnSpc>
                <a:spcPct val="95000"/>
              </a:lnSpc>
              <a:spcBef>
                <a:spcPts val="800"/>
              </a:spcBef>
              <a:buClr>
                <a:schemeClr val="tx2"/>
              </a:buClr>
              <a:buFont typeface="Arial" panose="020B0604020202020204" pitchFamily="34" charset="0"/>
              <a:buChar char="•"/>
              <a:defRPr sz="14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Date Placeholder 1" hidden="1"/>
          <p:cNvSpPr>
            <a:spLocks noGrp="1"/>
          </p:cNvSpPr>
          <p:nvPr>
            <p:ph type="dt" sz="half" idx="23"/>
          </p:nvPr>
        </p:nvSpPr>
        <p:spPr>
          <a:xfrm>
            <a:off x="-3120731" y="6356351"/>
            <a:ext cx="2843954" cy="365125"/>
          </a:xfrm>
        </p:spPr>
        <p:txBody>
          <a:bodyPr/>
          <a:lstStyle/>
          <a:p>
            <a:endParaRPr lang="en-US" dirty="0"/>
          </a:p>
        </p:txBody>
      </p:sp>
    </p:spTree>
    <p:extLst>
      <p:ext uri="{BB962C8B-B14F-4D97-AF65-F5344CB8AC3E}">
        <p14:creationId xmlns:p14="http://schemas.microsoft.com/office/powerpoint/2010/main" val="612919176"/>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Footer Placeholder 3" hidden="1"/>
          <p:cNvSpPr>
            <a:spLocks noGrp="1"/>
          </p:cNvSpPr>
          <p:nvPr>
            <p:ph type="ftr" sz="quarter" idx="11"/>
          </p:nvPr>
        </p:nvSpPr>
        <p:spPr/>
        <p:txBody>
          <a:bodyPr/>
          <a:lstStyle/>
          <a:p>
            <a:endParaRPr lang="en-US" dirty="0"/>
          </a:p>
        </p:txBody>
      </p:sp>
      <p:sp>
        <p:nvSpPr>
          <p:cNvPr id="3" name="Date Placeholder 2" hidden="1"/>
          <p:cNvSpPr>
            <a:spLocks noGrp="1"/>
          </p:cNvSpPr>
          <p:nvPr>
            <p:ph type="dt" sz="half" idx="12"/>
          </p:nvPr>
        </p:nvSpPr>
        <p:spPr>
          <a:xfrm>
            <a:off x="-3069348" y="6356351"/>
            <a:ext cx="2843954" cy="365125"/>
          </a:xfrm>
        </p:spPr>
        <p:txBody>
          <a:bodyPr/>
          <a:lstStyle/>
          <a:p>
            <a:endParaRPr lang="en-US" dirty="0"/>
          </a:p>
        </p:txBody>
      </p:sp>
    </p:spTree>
    <p:extLst>
      <p:ext uri="{BB962C8B-B14F-4D97-AF65-F5344CB8AC3E}">
        <p14:creationId xmlns:p14="http://schemas.microsoft.com/office/powerpoint/2010/main" val="2305902271"/>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hank You Slide">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5"/>
            <a:ext cx="12191997" cy="6857926"/>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4647" y="726637"/>
            <a:ext cx="2972580" cy="633904"/>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15" name="Title"/>
          <p:cNvSpPr>
            <a:spLocks noGrp="1"/>
          </p:cNvSpPr>
          <p:nvPr>
            <p:ph type="body" sz="quarter" idx="14" hasCustomPrompt="1"/>
          </p:nvPr>
        </p:nvSpPr>
        <p:spPr>
          <a:xfrm>
            <a:off x="912828" y="2334080"/>
            <a:ext cx="6884088" cy="1241286"/>
          </a:xfrm>
          <a:prstGeom prst="rect">
            <a:avLst/>
          </a:prstGeom>
          <a:effectLst/>
        </p:spPr>
        <p:txBody>
          <a:bodyPr>
            <a:noAutofit/>
          </a:bodyPr>
          <a:lstStyle>
            <a:lvl1pPr marL="0" indent="0">
              <a:lnSpc>
                <a:spcPts val="4000"/>
              </a:lnSpc>
              <a:spcBef>
                <a:spcPts val="0"/>
              </a:spcBef>
              <a:buFontTx/>
              <a:buNone/>
              <a:defRPr lang="en-US" sz="4000" b="1" i="0" u="none" strike="noStrike" cap="all" baseline="0"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kern="0" dirty="0"/>
              <a:t>Thank you text</a:t>
            </a:r>
          </a:p>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endParaRPr lang="en-US" kern="0" dirty="0"/>
          </a:p>
        </p:txBody>
      </p:sp>
      <p:sp>
        <p:nvSpPr>
          <p:cNvPr id="2" name="Date Placeholder 1" hidden="1"/>
          <p:cNvSpPr>
            <a:spLocks noGrp="1"/>
          </p:cNvSpPr>
          <p:nvPr>
            <p:ph type="dt" sz="half" idx="15"/>
          </p:nvPr>
        </p:nvSpPr>
        <p:spPr>
          <a:xfrm>
            <a:off x="-3048794" y="6356351"/>
            <a:ext cx="2843954" cy="365125"/>
          </a:xfrm>
        </p:spPr>
        <p:txBody>
          <a:bodyPr/>
          <a:lstStyle/>
          <a:p>
            <a:endParaRPr lang="en-US" dirty="0"/>
          </a:p>
        </p:txBody>
      </p:sp>
      <p:pic>
        <p:nvPicPr>
          <p:cNvPr id="10" name="Picture 9"/>
          <p:cNvPicPr>
            <a:picLocks noChangeAspect="1"/>
          </p:cNvPicPr>
          <p:nvPr/>
        </p:nvPicPr>
        <p:blipFill>
          <a:blip r:embed="rId4"/>
          <a:stretch>
            <a:fillRect/>
          </a:stretch>
        </p:blipFill>
        <p:spPr>
          <a:xfrm>
            <a:off x="264825" y="6447136"/>
            <a:ext cx="5945148" cy="312560"/>
          </a:xfrm>
          <a:prstGeom prst="rect">
            <a:avLst/>
          </a:prstGeom>
        </p:spPr>
      </p:pic>
    </p:spTree>
    <p:extLst>
      <p:ext uri="{BB962C8B-B14F-4D97-AF65-F5344CB8AC3E}">
        <p14:creationId xmlns:p14="http://schemas.microsoft.com/office/powerpoint/2010/main" val="2772263075"/>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elete">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p:nvPr>
        </p:nvSpPr>
        <p:spPr>
          <a:xfrm>
            <a:off x="583995" y="460552"/>
            <a:ext cx="11025242" cy="914400"/>
          </a:xfrm>
        </p:spPr>
        <p:txBody>
          <a:bodyPr/>
          <a:lstStyle>
            <a:lvl1pPr>
              <a:defRPr>
                <a:solidFill>
                  <a:schemeClr val="bg2"/>
                </a:solidFill>
              </a:defRPr>
            </a:lvl1pPr>
          </a:lstStyle>
          <a:p>
            <a:r>
              <a:rPr lang="en-US"/>
              <a:t>Click to edit Master title style</a:t>
            </a:r>
            <a:endParaRPr lang="en-US" dirty="0"/>
          </a:p>
        </p:txBody>
      </p:sp>
      <p:sp>
        <p:nvSpPr>
          <p:cNvPr id="6" name="Bullet text"/>
          <p:cNvSpPr>
            <a:spLocks noGrp="1" noChangeArrowheads="1"/>
          </p:cNvSpPr>
          <p:nvPr>
            <p:ph idx="1"/>
          </p:nvPr>
        </p:nvSpPr>
        <p:spPr bwMode="auto">
          <a:xfrm>
            <a:off x="583995" y="1534474"/>
            <a:ext cx="7323815" cy="4767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hidden="1"/>
          <p:cNvSpPr>
            <a:spLocks noGrp="1"/>
          </p:cNvSpPr>
          <p:nvPr>
            <p:ph type="dt" sz="half" idx="12"/>
          </p:nvPr>
        </p:nvSpPr>
        <p:spPr>
          <a:xfrm>
            <a:off x="-2992023" y="6356351"/>
            <a:ext cx="2843954" cy="365125"/>
          </a:xfrm>
        </p:spPr>
        <p:txBody>
          <a:bodyPr/>
          <a:lstStyle/>
          <a:p>
            <a:endParaRPr lang="en-US" dirty="0"/>
          </a:p>
        </p:txBody>
      </p:sp>
    </p:spTree>
    <p:extLst>
      <p:ext uri="{BB962C8B-B14F-4D97-AF65-F5344CB8AC3E}">
        <p14:creationId xmlns:p14="http://schemas.microsoft.com/office/powerpoint/2010/main" val="4271819925"/>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2 Column">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p:nvPr>
        </p:nvSpPr>
        <p:spPr>
          <a:xfrm>
            <a:off x="583995" y="460552"/>
            <a:ext cx="11040486" cy="914400"/>
          </a:xfrm>
        </p:spPr>
        <p:txBody>
          <a:bodyPr/>
          <a:lstStyle>
            <a:lvl1pPr>
              <a:defRPr>
                <a:solidFill>
                  <a:schemeClr val="bg2"/>
                </a:solidFill>
              </a:defRPr>
            </a:lvl1pPr>
          </a:lstStyle>
          <a:p>
            <a:r>
              <a:rPr lang="en-US"/>
              <a:t>Click to edit Master title style</a:t>
            </a:r>
            <a:endParaRPr lang="en-US" dirty="0"/>
          </a:p>
        </p:txBody>
      </p:sp>
      <p:sp>
        <p:nvSpPr>
          <p:cNvPr id="6" name="Bullet text_left"/>
          <p:cNvSpPr>
            <a:spLocks noGrp="1"/>
          </p:cNvSpPr>
          <p:nvPr>
            <p:ph sz="half" idx="2"/>
          </p:nvPr>
        </p:nvSpPr>
        <p:spPr>
          <a:xfrm>
            <a:off x="583994" y="1525588"/>
            <a:ext cx="5121974" cy="4533380"/>
          </a:xfrm>
          <a:prstGeom prst="rect">
            <a:avLst/>
          </a:prstGeom>
        </p:spPr>
        <p:txBody>
          <a:bodyPr lIns="91440" tIns="45720" rIns="91440" bIns="45720">
            <a:noAutofit/>
          </a:bodyPr>
          <a:lstStyle>
            <a:lvl1pPr marL="228600" indent="-228600">
              <a:lnSpc>
                <a:spcPct val="95000"/>
              </a:lnSpc>
              <a:spcBef>
                <a:spcPts val="1000"/>
              </a:spcBef>
              <a:buClr>
                <a:schemeClr val="tx2"/>
              </a:buClr>
              <a:buSzPct val="85000"/>
              <a:buFont typeface="Arial" panose="020B0604020202020204" pitchFamily="34" charset="0"/>
              <a:buChar char="•"/>
              <a:defRPr sz="2400">
                <a:solidFill>
                  <a:schemeClr val="tx1"/>
                </a:solidFill>
              </a:defRPr>
            </a:lvl1pPr>
            <a:lvl2pPr marL="475488" indent="-228600">
              <a:lnSpc>
                <a:spcPct val="95000"/>
              </a:lnSpc>
              <a:spcBef>
                <a:spcPts val="800"/>
              </a:spcBef>
              <a:buClr>
                <a:schemeClr val="tx2"/>
              </a:buClr>
              <a:buFont typeface="Arial" panose="020B0604020202020204" pitchFamily="34" charset="0"/>
              <a:buChar char="•"/>
              <a:defRPr sz="2000">
                <a:solidFill>
                  <a:schemeClr val="tx1"/>
                </a:solidFill>
              </a:defRPr>
            </a:lvl2pPr>
            <a:lvl3pPr marL="704088" indent="-155448">
              <a:lnSpc>
                <a:spcPct val="95000"/>
              </a:lnSpc>
              <a:spcBef>
                <a:spcPts val="800"/>
              </a:spcBef>
              <a:buClr>
                <a:schemeClr val="tx2"/>
              </a:buClr>
              <a:buFont typeface="Arial" panose="020B0604020202020204" pitchFamily="34" charset="0"/>
              <a:buChar char="•"/>
              <a:defRPr sz="1800">
                <a:solidFill>
                  <a:schemeClr val="tx1"/>
                </a:solidFill>
              </a:defRPr>
            </a:lvl3pPr>
            <a:lvl4pPr marL="905256" indent="-155448">
              <a:lnSpc>
                <a:spcPct val="95000"/>
              </a:lnSpc>
              <a:spcBef>
                <a:spcPts val="800"/>
              </a:spcBef>
              <a:buClr>
                <a:schemeClr val="tx2"/>
              </a:buClr>
              <a:buFont typeface="Arial" panose="020B0604020202020204" pitchFamily="34" charset="0"/>
              <a:buChar char="•"/>
              <a:defRPr sz="1600">
                <a:solidFill>
                  <a:schemeClr val="tx1"/>
                </a:solidFill>
              </a:defRPr>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p:txBody>
      </p:sp>
      <p:sp>
        <p:nvSpPr>
          <p:cNvPr id="7" name="Bullet text_left"/>
          <p:cNvSpPr>
            <a:spLocks noGrp="1"/>
          </p:cNvSpPr>
          <p:nvPr>
            <p:ph sz="half" idx="12"/>
          </p:nvPr>
        </p:nvSpPr>
        <p:spPr>
          <a:xfrm>
            <a:off x="6502506" y="1525588"/>
            <a:ext cx="5121974" cy="4533380"/>
          </a:xfrm>
          <a:prstGeom prst="rect">
            <a:avLst/>
          </a:prstGeom>
        </p:spPr>
        <p:txBody>
          <a:bodyPr lIns="91440" tIns="45720" rIns="91440" bIns="45720">
            <a:noAutofit/>
          </a:bodyPr>
          <a:lstStyle>
            <a:lvl1pPr marL="228600" indent="-228600">
              <a:lnSpc>
                <a:spcPct val="95000"/>
              </a:lnSpc>
              <a:spcBef>
                <a:spcPts val="1000"/>
              </a:spcBef>
              <a:buClr>
                <a:schemeClr val="tx2"/>
              </a:buClr>
              <a:buSzPct val="85000"/>
              <a:buFont typeface="Arial" panose="020B0604020202020204" pitchFamily="34" charset="0"/>
              <a:buChar char="•"/>
              <a:defRPr sz="2400">
                <a:solidFill>
                  <a:schemeClr val="tx1"/>
                </a:solidFill>
              </a:defRPr>
            </a:lvl1pPr>
            <a:lvl2pPr marL="475488" indent="-228600">
              <a:lnSpc>
                <a:spcPct val="95000"/>
              </a:lnSpc>
              <a:spcBef>
                <a:spcPts val="800"/>
              </a:spcBef>
              <a:buClr>
                <a:schemeClr val="tx2"/>
              </a:buClr>
              <a:buFont typeface="Arial" panose="020B0604020202020204" pitchFamily="34" charset="0"/>
              <a:buChar char="•"/>
              <a:defRPr sz="2000">
                <a:solidFill>
                  <a:schemeClr val="tx1"/>
                </a:solidFill>
              </a:defRPr>
            </a:lvl2pPr>
            <a:lvl3pPr marL="704088" indent="-155448">
              <a:lnSpc>
                <a:spcPct val="95000"/>
              </a:lnSpc>
              <a:spcBef>
                <a:spcPts val="800"/>
              </a:spcBef>
              <a:buClr>
                <a:schemeClr val="tx2"/>
              </a:buClr>
              <a:buFont typeface="Arial" panose="020B0604020202020204" pitchFamily="34" charset="0"/>
              <a:buChar char="•"/>
              <a:defRPr sz="1800">
                <a:solidFill>
                  <a:schemeClr val="tx1"/>
                </a:solidFill>
              </a:defRPr>
            </a:lvl3pPr>
            <a:lvl4pPr marL="905256" indent="-155448">
              <a:lnSpc>
                <a:spcPct val="95000"/>
              </a:lnSpc>
              <a:spcBef>
                <a:spcPts val="800"/>
              </a:spcBef>
              <a:buClr>
                <a:schemeClr val="tx2"/>
              </a:buClr>
              <a:buFont typeface="Arial" panose="020B0604020202020204" pitchFamily="34" charset="0"/>
              <a:buChar char="•"/>
              <a:defRPr sz="1600">
                <a:solidFill>
                  <a:schemeClr val="tx1"/>
                </a:solidFill>
              </a:defRPr>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p:txBody>
      </p:sp>
      <p:sp>
        <p:nvSpPr>
          <p:cNvPr id="2" name="Date Placeholder 1" hidden="1">
            <a:extLst>
              <a:ext uri="{FF2B5EF4-FFF2-40B4-BE49-F238E27FC236}">
                <a16:creationId xmlns:a16="http://schemas.microsoft.com/office/drawing/2014/main" id="{22C820F6-F6AE-51A6-6A45-7EF92ECB4D51}"/>
              </a:ext>
            </a:extLst>
          </p:cNvPr>
          <p:cNvSpPr>
            <a:spLocks noGrp="1"/>
          </p:cNvSpPr>
          <p:nvPr>
            <p:ph type="dt" sz="half" idx="13"/>
          </p:nvPr>
        </p:nvSpPr>
        <p:spPr/>
        <p:txBody>
          <a:bodyPr/>
          <a:lstStyle/>
          <a:p>
            <a:endParaRPr lang="en-US" dirty="0"/>
          </a:p>
        </p:txBody>
      </p:sp>
    </p:spTree>
    <p:extLst>
      <p:ext uri="{BB962C8B-B14F-4D97-AF65-F5344CB8AC3E}">
        <p14:creationId xmlns:p14="http://schemas.microsoft.com/office/powerpoint/2010/main" val="3255370731"/>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Blank ">
    <p:spTree>
      <p:nvGrpSpPr>
        <p:cNvPr id="1" name=""/>
        <p:cNvGrpSpPr/>
        <p:nvPr/>
      </p:nvGrpSpPr>
      <p:grpSpPr>
        <a:xfrm>
          <a:off x="0" y="0"/>
          <a:ext cx="0" cy="0"/>
          <a:chOff x="0" y="0"/>
          <a:chExt cx="0" cy="0"/>
        </a:xfrm>
      </p:grpSpPr>
      <p:sp>
        <p:nvSpPr>
          <p:cNvPr id="3" name="Footer Placeholder 2" hidden="1"/>
          <p:cNvSpPr>
            <a:spLocks noGrp="1"/>
          </p:cNvSpPr>
          <p:nvPr>
            <p:ph type="ftr" sz="quarter" idx="10"/>
          </p:nvPr>
        </p:nvSpPr>
        <p:spPr/>
        <p:txBody>
          <a:bodyPr/>
          <a:lstStyle/>
          <a:p>
            <a:endParaRPr lang="en-US" dirty="0"/>
          </a:p>
        </p:txBody>
      </p:sp>
      <p:sp>
        <p:nvSpPr>
          <p:cNvPr id="4" name="Date" hidden="1"/>
          <p:cNvSpPr>
            <a:spLocks noGrp="1"/>
          </p:cNvSpPr>
          <p:nvPr>
            <p:ph type="dt" sz="half" idx="11"/>
          </p:nvPr>
        </p:nvSpPr>
        <p:spPr/>
        <p:txBody>
          <a:bodyPr/>
          <a:lstStyle/>
          <a:p>
            <a:endParaRPr lang="en-US" dirty="0"/>
          </a:p>
        </p:txBody>
      </p:sp>
    </p:spTree>
    <p:extLst>
      <p:ext uri="{BB962C8B-B14F-4D97-AF65-F5344CB8AC3E}">
        <p14:creationId xmlns:p14="http://schemas.microsoft.com/office/powerpoint/2010/main" val="2776323168"/>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Review Questions">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userDrawn="1"/>
        </p:nvSpPr>
        <p:spPr bwMode="auto">
          <a:xfrm>
            <a:off x="4242165" y="0"/>
            <a:ext cx="8041299"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userDrawn="1"/>
        </p:nvCxnSpPr>
        <p:spPr bwMode="auto">
          <a:xfrm>
            <a:off x="4215264"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hasCustomPrompt="1"/>
          </p:nvPr>
        </p:nvSpPr>
        <p:spPr>
          <a:xfrm>
            <a:off x="4724059" y="518474"/>
            <a:ext cx="7034228" cy="5580668"/>
          </a:xfrm>
          <a:prstGeom prst="rect">
            <a:avLst/>
          </a:prstGeom>
        </p:spPr>
        <p:txBody>
          <a:bodyPr lIns="91440" tIns="45720" rIns="91440" bIns="45720" anchor="ctr" anchorCtr="0">
            <a:noAutofit/>
          </a:bodyPr>
          <a:lstStyle>
            <a:lvl1pPr marL="457200" indent="-457200">
              <a:lnSpc>
                <a:spcPct val="100000"/>
              </a:lnSpc>
              <a:spcAft>
                <a:spcPts val="1000"/>
              </a:spcAft>
              <a:buSzPct val="85000"/>
              <a:buFont typeface="+mj-lt"/>
              <a:buAutoNum type="arabicPeriod"/>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Question</a:t>
            </a:r>
          </a:p>
          <a:p>
            <a:pPr lvl="0"/>
            <a:r>
              <a:rPr lang="en-US" dirty="0"/>
              <a:t>Question</a:t>
            </a:r>
          </a:p>
        </p:txBody>
      </p:sp>
      <p:sp>
        <p:nvSpPr>
          <p:cNvPr id="10" name="Section number">
            <a:extLst>
              <a:ext uri="{FF2B5EF4-FFF2-40B4-BE49-F238E27FC236}">
                <a16:creationId xmlns:a16="http://schemas.microsoft.com/office/drawing/2014/main" id="{6D44DE50-3DAA-47FE-A0B7-AF6779FA90BA}"/>
              </a:ext>
            </a:extLst>
          </p:cNvPr>
          <p:cNvSpPr>
            <a:spLocks noGrp="1"/>
          </p:cNvSpPr>
          <p:nvPr>
            <p:ph type="body" sz="quarter" idx="16" hasCustomPrompt="1"/>
          </p:nvPr>
        </p:nvSpPr>
        <p:spPr bwMode="white">
          <a:xfrm>
            <a:off x="694982" y="2793405"/>
            <a:ext cx="2893880" cy="1271191"/>
          </a:xfrm>
          <a:prstGeom prst="rect">
            <a:avLst/>
          </a:prstGeom>
        </p:spPr>
        <p:txBody>
          <a:bodyPr anchor="ctr"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Review Questions</a:t>
            </a:r>
          </a:p>
        </p:txBody>
      </p:sp>
      <p:sp>
        <p:nvSpPr>
          <p:cNvPr id="2" name="Date Placeholder 1" hidden="1">
            <a:extLst>
              <a:ext uri="{FF2B5EF4-FFF2-40B4-BE49-F238E27FC236}">
                <a16:creationId xmlns:a16="http://schemas.microsoft.com/office/drawing/2014/main" id="{11E1F17E-2302-C721-CB65-68B613BD30D7}"/>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1398022644"/>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Summary">
    <p:spTree>
      <p:nvGrpSpPr>
        <p:cNvPr id="1" name=""/>
        <p:cNvGrpSpPr/>
        <p:nvPr/>
      </p:nvGrpSpPr>
      <p:grpSpPr>
        <a:xfrm>
          <a:off x="0" y="0"/>
          <a:ext cx="0" cy="0"/>
          <a:chOff x="0" y="0"/>
          <a:chExt cx="0" cy="0"/>
        </a:xfrm>
      </p:grpSpPr>
      <p:sp>
        <p:nvSpPr>
          <p:cNvPr id="7" name="Gray gradient"/>
          <p:cNvSpPr/>
          <p:nvPr userDrawn="1"/>
        </p:nvSpPr>
        <p:spPr bwMode="auto">
          <a:xfrm>
            <a:off x="4242165" y="1"/>
            <a:ext cx="8041299" cy="6477855"/>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16" name="Pink vertical line"/>
          <p:cNvCxnSpPr/>
          <p:nvPr userDrawn="1"/>
        </p:nvCxnSpPr>
        <p:spPr bwMode="auto">
          <a:xfrm>
            <a:off x="4215264" y="786856"/>
            <a:ext cx="0" cy="4965032"/>
          </a:xfrm>
          <a:prstGeom prst="line">
            <a:avLst/>
          </a:prstGeom>
          <a:solidFill>
            <a:schemeClr val="bg1"/>
          </a:solidFill>
          <a:ln w="508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 name="Footer_security classification" hidden="1"/>
          <p:cNvSpPr>
            <a:spLocks noGrp="1"/>
          </p:cNvSpPr>
          <p:nvPr userDrawn="1">
            <p:ph type="ftr" sz="quarter" idx="10"/>
          </p:nvPr>
        </p:nvSpPr>
        <p:spPr/>
        <p:txBody>
          <a:bodyPr/>
          <a:lstStyle/>
          <a:p>
            <a:endParaRPr lang="en-US" dirty="0"/>
          </a:p>
        </p:txBody>
      </p:sp>
      <p:sp>
        <p:nvSpPr>
          <p:cNvPr id="2" name="Date" hidden="1"/>
          <p:cNvSpPr>
            <a:spLocks noGrp="1"/>
          </p:cNvSpPr>
          <p:nvPr userDrawn="1">
            <p:ph type="dt" sz="quarter" idx="12"/>
          </p:nvPr>
        </p:nvSpPr>
        <p:spPr>
          <a:xfrm>
            <a:off x="609759" y="6356351"/>
            <a:ext cx="2843954" cy="365125"/>
          </a:xfrm>
          <a:prstGeom prst="rect">
            <a:avLst/>
          </a:prstGeom>
        </p:spPr>
        <p:txBody>
          <a:bodyPr/>
          <a:lstStyle/>
          <a:p>
            <a:endParaRPr lang="en-US" dirty="0"/>
          </a:p>
        </p:txBody>
      </p:sp>
      <p:sp>
        <p:nvSpPr>
          <p:cNvPr id="4" name="Key points"/>
          <p:cNvSpPr>
            <a:spLocks noGrp="1"/>
          </p:cNvSpPr>
          <p:nvPr userDrawn="1">
            <p:ph type="body" sz="quarter" idx="11"/>
          </p:nvPr>
        </p:nvSpPr>
        <p:spPr>
          <a:xfrm>
            <a:off x="4876801" y="1399032"/>
            <a:ext cx="6732436" cy="4443814"/>
          </a:xfrm>
          <a:prstGeom prst="rect">
            <a:avLst/>
          </a:prstGeom>
        </p:spPr>
        <p:txBody>
          <a:bodyPr lIns="91440" tIns="45720" rIns="91440" bIns="45720" anchor="ctr" anchorCtr="0">
            <a:noAutofit/>
          </a:bodyPr>
          <a:lstStyle>
            <a:lvl1pPr marL="320040" indent="-320040">
              <a:lnSpc>
                <a:spcPct val="95000"/>
              </a:lnSpc>
              <a:buSzPct val="85000"/>
              <a:buFont typeface="Calibri" panose="020F0502020204030204" pitchFamily="34" charset="0"/>
              <a:buChar char="•"/>
              <a:defRPr sz="3200" baseline="0">
                <a:solidFill>
                  <a:schemeClr val="tx1"/>
                </a:solidFill>
                <a:latin typeface="+mn-lt"/>
              </a:defRPr>
            </a:lvl1pPr>
            <a:lvl2pPr marL="667512" indent="-237744">
              <a:lnSpc>
                <a:spcPct val="95000"/>
              </a:lnSpc>
              <a:defRPr sz="2700"/>
            </a:lvl2pPr>
            <a:lvl3pPr>
              <a:defRPr sz="2700"/>
            </a:lvl3pPr>
            <a:lvl4pPr>
              <a:defRPr sz="2700"/>
            </a:lvl4pPr>
            <a:lvl5pPr>
              <a:defRPr sz="2700"/>
            </a:lvl5pPr>
          </a:lstStyle>
          <a:p>
            <a:pPr lvl="0"/>
            <a:r>
              <a:rPr lang="en-US"/>
              <a:t>Edit Master text styles</a:t>
            </a:r>
          </a:p>
          <a:p>
            <a:pPr lvl="1"/>
            <a:r>
              <a:rPr lang="en-US"/>
              <a:t>Second level</a:t>
            </a:r>
          </a:p>
        </p:txBody>
      </p:sp>
      <p:sp>
        <p:nvSpPr>
          <p:cNvPr id="6" name="Slide Title"/>
          <p:cNvSpPr>
            <a:spLocks noGrp="1"/>
          </p:cNvSpPr>
          <p:nvPr userDrawn="1">
            <p:ph type="title"/>
          </p:nvPr>
        </p:nvSpPr>
        <p:spPr>
          <a:xfrm>
            <a:off x="368396" y="1947672"/>
            <a:ext cx="3373044" cy="3020519"/>
          </a:xfrm>
        </p:spPr>
        <p:txBody>
          <a:bodyPr vert="horz" lIns="91440" tIns="45720" rIns="91440" bIns="45720" rtlCol="0" anchor="ctr" anchorCtr="0">
            <a:noAutofit/>
          </a:bodyPr>
          <a:lstStyle>
            <a:lvl1pPr marL="0" indent="0" algn="r" defTabSz="1218783" rtl="0" eaLnBrk="1" latinLnBrk="0" hangingPunct="1">
              <a:lnSpc>
                <a:spcPct val="80000"/>
              </a:lnSpc>
              <a:spcBef>
                <a:spcPct val="0"/>
              </a:spcBef>
              <a:buClr>
                <a:schemeClr val="tx1"/>
              </a:buClr>
              <a:buFont typeface="Ciscolight" pitchFamily="2" charset="0"/>
              <a:buNone/>
              <a:defRPr lang="en-US" sz="4000" b="0" kern="1200" spc="0" baseline="0" dirty="0">
                <a:solidFill>
                  <a:schemeClr val="accent1"/>
                </a:solidFill>
                <a:latin typeface="+mj-lt"/>
                <a:ea typeface="+mj-ea"/>
                <a:cs typeface="+mj-cs"/>
              </a:defRPr>
            </a:lvl1pPr>
          </a:lstStyle>
          <a:p>
            <a:r>
              <a:rPr lang="en-US"/>
              <a:t>Click to edit Master title style</a:t>
            </a:r>
            <a:endParaRPr lang="en-US" dirty="0"/>
          </a:p>
        </p:txBody>
      </p:sp>
    </p:spTree>
    <p:extLst>
      <p:ext uri="{BB962C8B-B14F-4D97-AF65-F5344CB8AC3E}">
        <p14:creationId xmlns:p14="http://schemas.microsoft.com/office/powerpoint/2010/main" val="941799101"/>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Review Questions">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userDrawn="1"/>
        </p:nvSpPr>
        <p:spPr bwMode="auto">
          <a:xfrm>
            <a:off x="4242165" y="0"/>
            <a:ext cx="8041299"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userDrawn="1"/>
        </p:nvCxnSpPr>
        <p:spPr bwMode="auto">
          <a:xfrm>
            <a:off x="4215264"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hasCustomPrompt="1"/>
          </p:nvPr>
        </p:nvSpPr>
        <p:spPr>
          <a:xfrm>
            <a:off x="4724059" y="518474"/>
            <a:ext cx="7034228" cy="5580668"/>
          </a:xfrm>
          <a:prstGeom prst="rect">
            <a:avLst/>
          </a:prstGeom>
        </p:spPr>
        <p:txBody>
          <a:bodyPr lIns="91440" tIns="45720" rIns="91440" bIns="45720" anchor="t" anchorCtr="0">
            <a:noAutofit/>
          </a:bodyPr>
          <a:lstStyle>
            <a:lvl1pPr marL="0" indent="0">
              <a:lnSpc>
                <a:spcPct val="100000"/>
              </a:lnSpc>
              <a:spcAft>
                <a:spcPts val="1000"/>
              </a:spcAft>
              <a:buSzPct val="85000"/>
              <a:buFont typeface="Arial" panose="020B0604020202020204" pitchFamily="34" charset="0"/>
              <a:buNone/>
              <a:defRPr sz="28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&lt;Supply text.&gt; </a:t>
            </a:r>
          </a:p>
        </p:txBody>
      </p:sp>
      <p:pic>
        <p:nvPicPr>
          <p:cNvPr id="7" name="Picture 6" descr="Graphical user interface, text  Description automatically generated">
            <a:extLst>
              <a:ext uri="{FF2B5EF4-FFF2-40B4-BE49-F238E27FC236}">
                <a16:creationId xmlns:a16="http://schemas.microsoft.com/office/drawing/2014/main" id="{FEC25DFB-B755-A5A2-F3C4-14EDA7A53AB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48190" y="1975105"/>
            <a:ext cx="2567090" cy="2587757"/>
          </a:xfrm>
          <a:prstGeom prst="rect">
            <a:avLst/>
          </a:prstGeom>
        </p:spPr>
      </p:pic>
      <p:sp>
        <p:nvSpPr>
          <p:cNvPr id="2" name="Date Placeholder 1" hidden="1">
            <a:extLst>
              <a:ext uri="{FF2B5EF4-FFF2-40B4-BE49-F238E27FC236}">
                <a16:creationId xmlns:a16="http://schemas.microsoft.com/office/drawing/2014/main" id="{5F1B0A21-C64D-F328-BB12-16AA7613CE33}"/>
              </a:ext>
            </a:extLst>
          </p:cNvPr>
          <p:cNvSpPr>
            <a:spLocks noGrp="1"/>
          </p:cNvSpPr>
          <p:nvPr>
            <p:ph type="dt" sz="half" idx="15"/>
          </p:nvPr>
        </p:nvSpPr>
        <p:spPr/>
        <p:txBody>
          <a:bodyPr/>
          <a:lstStyle/>
          <a:p>
            <a:endParaRPr lang="en-US" dirty="0"/>
          </a:p>
        </p:txBody>
      </p:sp>
    </p:spTree>
    <p:extLst>
      <p:ext uri="{BB962C8B-B14F-4D97-AF65-F5344CB8AC3E}">
        <p14:creationId xmlns:p14="http://schemas.microsoft.com/office/powerpoint/2010/main" val="1209809670"/>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Right Graphic">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30713BD-8174-2110-82CE-923BE93A1FF6}"/>
              </a:ext>
            </a:extLst>
          </p:cNvPr>
          <p:cNvPicPr>
            <a:picLocks noChangeAspect="1"/>
          </p:cNvPicPr>
          <p:nvPr userDrawn="1"/>
        </p:nvPicPr>
        <p:blipFill rotWithShape="1">
          <a:blip r:embed="rId2">
            <a:alphaModFix amt="40000"/>
            <a:extLst>
              <a:ext uri="{28A0092B-C50C-407E-A947-70E740481C1C}">
                <a14:useLocalDpi xmlns:a14="http://schemas.microsoft.com/office/drawing/2010/main" val="0"/>
              </a:ext>
            </a:extLst>
          </a:blip>
          <a:srcRect l="3713" r="60003"/>
          <a:stretch/>
        </p:blipFill>
        <p:spPr>
          <a:xfrm flipH="1">
            <a:off x="0" y="1"/>
            <a:ext cx="4218356" cy="6511127"/>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8" name="Key points">
            <a:extLst>
              <a:ext uri="{FF2B5EF4-FFF2-40B4-BE49-F238E27FC236}">
                <a16:creationId xmlns:a16="http://schemas.microsoft.com/office/drawing/2014/main" id="{E29C5953-646A-4E25-AA39-826F630DBEC1}"/>
              </a:ext>
            </a:extLst>
          </p:cNvPr>
          <p:cNvSpPr>
            <a:spLocks noGrp="1"/>
          </p:cNvSpPr>
          <p:nvPr>
            <p:ph type="body" sz="quarter" idx="12"/>
          </p:nvPr>
        </p:nvSpPr>
        <p:spPr>
          <a:xfrm>
            <a:off x="609759" y="1508358"/>
            <a:ext cx="3337104" cy="3888590"/>
          </a:xfrm>
          <a:prstGeom prst="rect">
            <a:avLst/>
          </a:prstGeom>
        </p:spPr>
        <p:txBody>
          <a:bodyPr lIns="91440" tIns="45720" rIns="91440" bIns="45720" anchor="t" anchorCtr="0">
            <a:noAutofit/>
          </a:bodyPr>
          <a:lstStyle>
            <a:lvl1pPr marL="320040" indent="-320040">
              <a:lnSpc>
                <a:spcPct val="95000"/>
              </a:lnSpc>
              <a:buSzPct val="85000"/>
              <a:buFont typeface="Calibri" panose="020F0502020204030204" pitchFamily="34" charset="0"/>
              <a:buChar char="•"/>
              <a:defRPr sz="2400" baseline="0">
                <a:solidFill>
                  <a:schemeClr val="tx1"/>
                </a:solidFill>
                <a:latin typeface="Arial" panose="020B0604020202020204" pitchFamily="34" charset="0"/>
                <a:cs typeface="Arial" panose="020B0604020202020204" pitchFamily="34" charset="0"/>
              </a:defRPr>
            </a:lvl1pPr>
            <a:lvl2pPr marL="667512" indent="-237744">
              <a:lnSpc>
                <a:spcPct val="95000"/>
              </a:lnSpc>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Click to edit Master text styles</a:t>
            </a:r>
          </a:p>
          <a:p>
            <a:pPr lvl="1"/>
            <a:r>
              <a:rPr lang="en-US" dirty="0"/>
              <a:t>Second level</a:t>
            </a:r>
          </a:p>
        </p:txBody>
      </p:sp>
      <p:sp>
        <p:nvSpPr>
          <p:cNvPr id="9" name="Section number">
            <a:extLst>
              <a:ext uri="{FF2B5EF4-FFF2-40B4-BE49-F238E27FC236}">
                <a16:creationId xmlns:a16="http://schemas.microsoft.com/office/drawing/2014/main" id="{3FD78FF8-894D-4EB3-8610-C5DB4BC0CC9A}"/>
              </a:ext>
            </a:extLst>
          </p:cNvPr>
          <p:cNvSpPr>
            <a:spLocks noGrp="1"/>
          </p:cNvSpPr>
          <p:nvPr>
            <p:ph type="body" sz="quarter" idx="16" hasCustomPrompt="1"/>
          </p:nvPr>
        </p:nvSpPr>
        <p:spPr bwMode="white">
          <a:xfrm>
            <a:off x="585368" y="457201"/>
            <a:ext cx="2893880" cy="525141"/>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sp>
        <p:nvSpPr>
          <p:cNvPr id="7" name="Bullet text_left">
            <a:extLst>
              <a:ext uri="{FF2B5EF4-FFF2-40B4-BE49-F238E27FC236}">
                <a16:creationId xmlns:a16="http://schemas.microsoft.com/office/drawing/2014/main" id="{C08F81BA-AF75-4C8D-A92E-EED3E8857231}"/>
              </a:ext>
            </a:extLst>
          </p:cNvPr>
          <p:cNvSpPr>
            <a:spLocks noGrp="1"/>
          </p:cNvSpPr>
          <p:nvPr>
            <p:ph sz="half" idx="17"/>
          </p:nvPr>
        </p:nvSpPr>
        <p:spPr>
          <a:xfrm>
            <a:off x="4469469" y="5396948"/>
            <a:ext cx="7155011" cy="662020"/>
          </a:xfrm>
          <a:prstGeom prst="rect">
            <a:avLst/>
          </a:prstGeom>
        </p:spPr>
        <p:txBody>
          <a:bodyPr lIns="91440" tIns="45720" rIns="91440" bIns="45720">
            <a:noAutofit/>
          </a:bodyPr>
          <a:lstStyle>
            <a:lvl1pPr marL="0" indent="0" algn="ctr">
              <a:lnSpc>
                <a:spcPct val="95000"/>
              </a:lnSpc>
              <a:spcBef>
                <a:spcPts val="1000"/>
              </a:spcBef>
              <a:spcAft>
                <a:spcPts val="1000"/>
              </a:spcAft>
              <a:buClr>
                <a:schemeClr val="tx2"/>
              </a:buClr>
              <a:buSzPct val="85000"/>
              <a:buFont typeface="Arial" panose="020B0604020202020204" pitchFamily="34" charset="0"/>
              <a:buNone/>
              <a:defRPr sz="24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dirty="0"/>
              <a:t>Click to edit Master text styles</a:t>
            </a:r>
          </a:p>
        </p:txBody>
      </p:sp>
      <p:sp>
        <p:nvSpPr>
          <p:cNvPr id="10" name="Bullet text_left">
            <a:extLst>
              <a:ext uri="{FF2B5EF4-FFF2-40B4-BE49-F238E27FC236}">
                <a16:creationId xmlns:a16="http://schemas.microsoft.com/office/drawing/2014/main" id="{E193FFA8-16BB-887C-2EC6-6FC6577EAE09}"/>
              </a:ext>
            </a:extLst>
          </p:cNvPr>
          <p:cNvSpPr>
            <a:spLocks noGrp="1"/>
          </p:cNvSpPr>
          <p:nvPr>
            <p:ph sz="half" idx="18"/>
          </p:nvPr>
        </p:nvSpPr>
        <p:spPr>
          <a:xfrm>
            <a:off x="4469469" y="791852"/>
            <a:ext cx="7155011" cy="4319644"/>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2" name="Date Placeholder 1" hidden="1">
            <a:extLst>
              <a:ext uri="{FF2B5EF4-FFF2-40B4-BE49-F238E27FC236}">
                <a16:creationId xmlns:a16="http://schemas.microsoft.com/office/drawing/2014/main" id="{F8C875D0-E83B-C8F9-B6C0-63C529432D5B}"/>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1315694447"/>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Content divider">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7251" y="745202"/>
            <a:ext cx="2980666" cy="645856"/>
          </a:xfrm>
          <a:prstGeom prst="rect">
            <a:avLst/>
          </a:prstGeom>
        </p:spPr>
      </p:pic>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35"/>
            <a:ext cx="12191999" cy="6857928"/>
          </a:xfrm>
          <a:prstGeom prst="rect">
            <a:avLst/>
          </a:prstGeom>
        </p:spPr>
      </p:pic>
      <p:sp>
        <p:nvSpPr>
          <p:cNvPr id="4" name="Footer Placeholder 3" hidden="1"/>
          <p:cNvSpPr>
            <a:spLocks noGrp="1"/>
          </p:cNvSpPr>
          <p:nvPr>
            <p:ph type="ftr" sz="quarter" idx="11"/>
          </p:nvPr>
        </p:nvSpPr>
        <p:spPr/>
        <p:txBody>
          <a:bodyPr/>
          <a:lstStyle/>
          <a:p>
            <a:endParaRPr lang="en-US" dirty="0"/>
          </a:p>
        </p:txBody>
      </p:sp>
      <p:pic>
        <p:nvPicPr>
          <p:cNvPr id="40" name="Picture 39"/>
          <p:cNvPicPr>
            <a:picLocks noChangeAspect="1"/>
          </p:cNvPicPr>
          <p:nvPr/>
        </p:nvPicPr>
        <p:blipFill>
          <a:blip r:embed="rId4"/>
          <a:stretch>
            <a:fillRect/>
          </a:stretch>
        </p:blipFill>
        <p:spPr>
          <a:xfrm>
            <a:off x="3934053" y="1046628"/>
            <a:ext cx="55609" cy="27432"/>
          </a:xfrm>
          <a:prstGeom prst="rect">
            <a:avLst/>
          </a:prstGeom>
        </p:spPr>
      </p:pic>
      <p:sp>
        <p:nvSpPr>
          <p:cNvPr id="7" name="Section number">
            <a:extLst>
              <a:ext uri="{FF2B5EF4-FFF2-40B4-BE49-F238E27FC236}">
                <a16:creationId xmlns:a16="http://schemas.microsoft.com/office/drawing/2014/main" id="{D28BA221-2EFC-A91A-7E28-6D744A9DFFDF}"/>
              </a:ext>
            </a:extLst>
          </p:cNvPr>
          <p:cNvSpPr>
            <a:spLocks noGrp="1"/>
          </p:cNvSpPr>
          <p:nvPr>
            <p:ph type="body" sz="quarter" idx="16" hasCustomPrompt="1"/>
          </p:nvPr>
        </p:nvSpPr>
        <p:spPr bwMode="white">
          <a:xfrm>
            <a:off x="2507584" y="2983462"/>
            <a:ext cx="4987324" cy="891075"/>
          </a:xfrm>
          <a:prstGeom prst="rect">
            <a:avLst/>
          </a:prstGeom>
        </p:spPr>
        <p:txBody>
          <a:bodyPr anchor="t" anchorCtr="0">
            <a:noAutofit/>
          </a:bodyPr>
          <a:lstStyle>
            <a:lvl1pPr marL="0" indent="0" algn="l">
              <a:lnSpc>
                <a:spcPct val="100000"/>
              </a:lnSpc>
              <a:spcBef>
                <a:spcPts val="0"/>
              </a:spcBef>
              <a:buNone/>
              <a:defRPr lang="en-US" sz="3400" b="1" i="0" u="none" strike="noStrike" cap="none" dirty="0" smtClean="0">
                <a:solidFill>
                  <a:srgbClr val="FDFDFD"/>
                </a:soli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sp>
        <p:nvSpPr>
          <p:cNvPr id="2" name="Date Placeholder 1" hidden="1">
            <a:extLst>
              <a:ext uri="{FF2B5EF4-FFF2-40B4-BE49-F238E27FC236}">
                <a16:creationId xmlns:a16="http://schemas.microsoft.com/office/drawing/2014/main" id="{CFF218BD-DA5A-AC04-9FB5-C35CE2375483}"/>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4141381154"/>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Did You Know">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userDrawn="1"/>
        </p:nvSpPr>
        <p:spPr bwMode="auto">
          <a:xfrm>
            <a:off x="4242165" y="0"/>
            <a:ext cx="8041299"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userDrawn="1"/>
        </p:nvCxnSpPr>
        <p:spPr bwMode="auto">
          <a:xfrm>
            <a:off x="4215264"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hasCustomPrompt="1"/>
          </p:nvPr>
        </p:nvSpPr>
        <p:spPr>
          <a:xfrm>
            <a:off x="4724059" y="518474"/>
            <a:ext cx="7034228" cy="5580668"/>
          </a:xfrm>
          <a:prstGeom prst="rect">
            <a:avLst/>
          </a:prstGeom>
        </p:spPr>
        <p:txBody>
          <a:bodyPr lIns="91440" tIns="45720" rIns="91440" bIns="45720" anchor="ctr" anchorCtr="0">
            <a:noAutofit/>
          </a:bodyPr>
          <a:lstStyle>
            <a:lvl1pPr marL="0" indent="0">
              <a:lnSpc>
                <a:spcPct val="100000"/>
              </a:lnSpc>
              <a:spcAft>
                <a:spcPts val="1000"/>
              </a:spcAft>
              <a:buSzPct val="85000"/>
              <a:buFont typeface="Arial" panose="020B0604020202020204" pitchFamily="34" charset="0"/>
              <a:buNone/>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&lt;Supply text.&gt; </a:t>
            </a:r>
          </a:p>
        </p:txBody>
      </p:sp>
      <p:sp>
        <p:nvSpPr>
          <p:cNvPr id="2" name="Date Placeholder 1" hidden="1">
            <a:extLst>
              <a:ext uri="{FF2B5EF4-FFF2-40B4-BE49-F238E27FC236}">
                <a16:creationId xmlns:a16="http://schemas.microsoft.com/office/drawing/2014/main" id="{C9456F7A-ACAB-900B-AC40-92900FEAAECF}"/>
              </a:ext>
            </a:extLst>
          </p:cNvPr>
          <p:cNvSpPr>
            <a:spLocks noGrp="1"/>
          </p:cNvSpPr>
          <p:nvPr>
            <p:ph type="dt" sz="half" idx="15"/>
          </p:nvPr>
        </p:nvSpPr>
        <p:spPr/>
        <p:txBody>
          <a:bodyPr/>
          <a:lstStyle/>
          <a:p>
            <a:endParaRPr lang="en-US" dirty="0"/>
          </a:p>
        </p:txBody>
      </p:sp>
      <p:pic>
        <p:nvPicPr>
          <p:cNvPr id="3" name="Picture 2" descr="A picture containing text, sign, vector graphics  Description automatically generated">
            <a:extLst>
              <a:ext uri="{FF2B5EF4-FFF2-40B4-BE49-F238E27FC236}">
                <a16:creationId xmlns:a16="http://schemas.microsoft.com/office/drawing/2014/main" id="{954D3A45-5E26-E612-056D-6CD306906F3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50708" y="1975105"/>
            <a:ext cx="2567090" cy="2587757"/>
          </a:xfrm>
          <a:prstGeom prst="rect">
            <a:avLst/>
          </a:prstGeom>
        </p:spPr>
      </p:pic>
    </p:spTree>
    <p:extLst>
      <p:ext uri="{BB962C8B-B14F-4D97-AF65-F5344CB8AC3E}">
        <p14:creationId xmlns:p14="http://schemas.microsoft.com/office/powerpoint/2010/main" val="896836457"/>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Video">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userDrawn="1"/>
        </p:nvSpPr>
        <p:spPr bwMode="auto">
          <a:xfrm>
            <a:off x="4242165" y="0"/>
            <a:ext cx="8041299"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userDrawn="1"/>
        </p:nvCxnSpPr>
        <p:spPr bwMode="auto">
          <a:xfrm>
            <a:off x="4215264"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hasCustomPrompt="1"/>
          </p:nvPr>
        </p:nvSpPr>
        <p:spPr>
          <a:xfrm>
            <a:off x="4724059" y="518474"/>
            <a:ext cx="7034228" cy="5580668"/>
          </a:xfrm>
          <a:prstGeom prst="rect">
            <a:avLst/>
          </a:prstGeom>
        </p:spPr>
        <p:txBody>
          <a:bodyPr lIns="91440" tIns="45720" rIns="91440" bIns="45720" anchor="ctr" anchorCtr="0">
            <a:noAutofit/>
          </a:bodyPr>
          <a:lstStyle>
            <a:lvl1pPr marL="0" indent="0">
              <a:lnSpc>
                <a:spcPct val="100000"/>
              </a:lnSpc>
              <a:spcAft>
                <a:spcPts val="1000"/>
              </a:spcAft>
              <a:buSzPct val="85000"/>
              <a:buFont typeface="+mj-lt"/>
              <a:buNone/>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&lt;Supply text.&gt; </a:t>
            </a:r>
          </a:p>
        </p:txBody>
      </p:sp>
      <p:sp>
        <p:nvSpPr>
          <p:cNvPr id="2" name="Date Placeholder 1" hidden="1">
            <a:extLst>
              <a:ext uri="{FF2B5EF4-FFF2-40B4-BE49-F238E27FC236}">
                <a16:creationId xmlns:a16="http://schemas.microsoft.com/office/drawing/2014/main" id="{7066B5E6-4F8E-F13F-5732-D6B7A16F95F5}"/>
              </a:ext>
            </a:extLst>
          </p:cNvPr>
          <p:cNvSpPr>
            <a:spLocks noGrp="1"/>
          </p:cNvSpPr>
          <p:nvPr>
            <p:ph type="dt" sz="half" idx="15"/>
          </p:nvPr>
        </p:nvSpPr>
        <p:spPr/>
        <p:txBody>
          <a:bodyPr/>
          <a:lstStyle/>
          <a:p>
            <a:endParaRPr lang="en-US" dirty="0"/>
          </a:p>
        </p:txBody>
      </p:sp>
      <p:pic>
        <p:nvPicPr>
          <p:cNvPr id="3" name="Picture 2" descr="Text, icon  Description automatically generated">
            <a:extLst>
              <a:ext uri="{FF2B5EF4-FFF2-40B4-BE49-F238E27FC236}">
                <a16:creationId xmlns:a16="http://schemas.microsoft.com/office/drawing/2014/main" id="{80C5F8C6-9123-F55E-D68A-41298F8AD6C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50004" y="1975105"/>
            <a:ext cx="2567090" cy="2587757"/>
          </a:xfrm>
          <a:prstGeom prst="rect">
            <a:avLst/>
          </a:prstGeom>
        </p:spPr>
      </p:pic>
    </p:spTree>
    <p:extLst>
      <p:ext uri="{BB962C8B-B14F-4D97-AF65-F5344CB8AC3E}">
        <p14:creationId xmlns:p14="http://schemas.microsoft.com/office/powerpoint/2010/main" val="219460551"/>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Important">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userDrawn="1"/>
        </p:nvSpPr>
        <p:spPr bwMode="auto">
          <a:xfrm>
            <a:off x="4242165" y="0"/>
            <a:ext cx="8041299"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userDrawn="1"/>
        </p:nvCxnSpPr>
        <p:spPr bwMode="auto">
          <a:xfrm>
            <a:off x="4215264"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hasCustomPrompt="1"/>
          </p:nvPr>
        </p:nvSpPr>
        <p:spPr>
          <a:xfrm>
            <a:off x="4724059" y="518474"/>
            <a:ext cx="7034228" cy="5580668"/>
          </a:xfrm>
          <a:prstGeom prst="rect">
            <a:avLst/>
          </a:prstGeom>
        </p:spPr>
        <p:txBody>
          <a:bodyPr lIns="91440" tIns="45720" rIns="91440" bIns="45720" anchor="ctr" anchorCtr="0">
            <a:noAutofit/>
          </a:bodyPr>
          <a:lstStyle>
            <a:lvl1pPr marL="0" indent="0">
              <a:lnSpc>
                <a:spcPct val="100000"/>
              </a:lnSpc>
              <a:spcAft>
                <a:spcPts val="1000"/>
              </a:spcAft>
              <a:buSzPct val="85000"/>
              <a:buFont typeface="Arial" panose="020B0604020202020204" pitchFamily="34" charset="0"/>
              <a:buNone/>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&lt;Supply text.&gt; </a:t>
            </a:r>
          </a:p>
        </p:txBody>
      </p:sp>
      <p:sp>
        <p:nvSpPr>
          <p:cNvPr id="2" name="Date Placeholder 1" hidden="1">
            <a:extLst>
              <a:ext uri="{FF2B5EF4-FFF2-40B4-BE49-F238E27FC236}">
                <a16:creationId xmlns:a16="http://schemas.microsoft.com/office/drawing/2014/main" id="{E5F6A3F4-250B-0302-4482-0BE1AAA468E4}"/>
              </a:ext>
            </a:extLst>
          </p:cNvPr>
          <p:cNvSpPr>
            <a:spLocks noGrp="1"/>
          </p:cNvSpPr>
          <p:nvPr>
            <p:ph type="dt" sz="half" idx="15"/>
          </p:nvPr>
        </p:nvSpPr>
        <p:spPr/>
        <p:txBody>
          <a:bodyPr/>
          <a:lstStyle/>
          <a:p>
            <a:endParaRPr lang="en-US" dirty="0"/>
          </a:p>
        </p:txBody>
      </p:sp>
      <p:pic>
        <p:nvPicPr>
          <p:cNvPr id="7" name="Picture 6" descr="Graphical user interface, text  Description automatically generated">
            <a:extLst>
              <a:ext uri="{FF2B5EF4-FFF2-40B4-BE49-F238E27FC236}">
                <a16:creationId xmlns:a16="http://schemas.microsoft.com/office/drawing/2014/main" id="{E5D43081-AE33-D56B-1E40-E30E162D1EA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48190" y="1975105"/>
            <a:ext cx="2567090" cy="2587757"/>
          </a:xfrm>
          <a:prstGeom prst="rect">
            <a:avLst/>
          </a:prstGeom>
        </p:spPr>
      </p:pic>
    </p:spTree>
    <p:extLst>
      <p:ext uri="{BB962C8B-B14F-4D97-AF65-F5344CB8AC3E}">
        <p14:creationId xmlns:p14="http://schemas.microsoft.com/office/powerpoint/2010/main" val="1779849427"/>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Warning">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userDrawn="1"/>
        </p:nvSpPr>
        <p:spPr bwMode="auto">
          <a:xfrm>
            <a:off x="4242165" y="0"/>
            <a:ext cx="8041299"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userDrawn="1"/>
        </p:nvCxnSpPr>
        <p:spPr bwMode="auto">
          <a:xfrm>
            <a:off x="4215264"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hasCustomPrompt="1"/>
          </p:nvPr>
        </p:nvSpPr>
        <p:spPr>
          <a:xfrm>
            <a:off x="4724059" y="518474"/>
            <a:ext cx="7034228" cy="5580668"/>
          </a:xfrm>
          <a:prstGeom prst="rect">
            <a:avLst/>
          </a:prstGeom>
        </p:spPr>
        <p:txBody>
          <a:bodyPr lIns="91440" tIns="45720" rIns="91440" bIns="45720" anchor="ctr" anchorCtr="0">
            <a:noAutofit/>
          </a:bodyPr>
          <a:lstStyle>
            <a:lvl1pPr marL="0" indent="0">
              <a:lnSpc>
                <a:spcPct val="100000"/>
              </a:lnSpc>
              <a:spcAft>
                <a:spcPts val="1000"/>
              </a:spcAft>
              <a:buSzPct val="85000"/>
              <a:buFont typeface="Arial" panose="020B0604020202020204" pitchFamily="34" charset="0"/>
              <a:buNone/>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&lt;Supply text.&gt; </a:t>
            </a:r>
          </a:p>
        </p:txBody>
      </p:sp>
      <p:pic>
        <p:nvPicPr>
          <p:cNvPr id="3" name="Picture 2" descr="A picture containing text, sign, clipart, vector graphics  Description automatically generated">
            <a:extLst>
              <a:ext uri="{FF2B5EF4-FFF2-40B4-BE49-F238E27FC236}">
                <a16:creationId xmlns:a16="http://schemas.microsoft.com/office/drawing/2014/main" id="{0B34CEB4-135B-414B-BE1F-700F9CBA93CF}"/>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48190" y="1972816"/>
            <a:ext cx="2567090" cy="2587757"/>
          </a:xfrm>
          <a:prstGeom prst="rect">
            <a:avLst/>
          </a:prstGeom>
        </p:spPr>
      </p:pic>
      <p:sp>
        <p:nvSpPr>
          <p:cNvPr id="2" name="Date Placeholder 1" hidden="1">
            <a:extLst>
              <a:ext uri="{FF2B5EF4-FFF2-40B4-BE49-F238E27FC236}">
                <a16:creationId xmlns:a16="http://schemas.microsoft.com/office/drawing/2014/main" id="{00FB909A-B1AD-4AFC-B858-BEF7553D4C70}"/>
              </a:ext>
            </a:extLst>
          </p:cNvPr>
          <p:cNvSpPr>
            <a:spLocks noGrp="1"/>
          </p:cNvSpPr>
          <p:nvPr>
            <p:ph type="dt" sz="half" idx="15"/>
          </p:nvPr>
        </p:nvSpPr>
        <p:spPr/>
        <p:txBody>
          <a:bodyPr/>
          <a:lstStyle/>
          <a:p>
            <a:endParaRPr lang="en-US" dirty="0"/>
          </a:p>
        </p:txBody>
      </p:sp>
    </p:spTree>
    <p:extLst>
      <p:ext uri="{BB962C8B-B14F-4D97-AF65-F5344CB8AC3E}">
        <p14:creationId xmlns:p14="http://schemas.microsoft.com/office/powerpoint/2010/main" val="1531876768"/>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Tip">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userDrawn="1"/>
        </p:nvSpPr>
        <p:spPr bwMode="auto">
          <a:xfrm>
            <a:off x="4242165" y="0"/>
            <a:ext cx="8041299"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userDrawn="1"/>
        </p:nvCxnSpPr>
        <p:spPr bwMode="auto">
          <a:xfrm>
            <a:off x="4215264"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hasCustomPrompt="1"/>
          </p:nvPr>
        </p:nvSpPr>
        <p:spPr>
          <a:xfrm>
            <a:off x="4724059" y="518474"/>
            <a:ext cx="7034228" cy="5580668"/>
          </a:xfrm>
          <a:prstGeom prst="rect">
            <a:avLst/>
          </a:prstGeom>
        </p:spPr>
        <p:txBody>
          <a:bodyPr lIns="91440" tIns="45720" rIns="91440" bIns="45720" anchor="ctr" anchorCtr="0">
            <a:noAutofit/>
          </a:bodyPr>
          <a:lstStyle>
            <a:lvl1pPr marL="0" indent="0">
              <a:lnSpc>
                <a:spcPct val="100000"/>
              </a:lnSpc>
              <a:spcAft>
                <a:spcPts val="1000"/>
              </a:spcAft>
              <a:buSzPct val="85000"/>
              <a:buFont typeface="Arial" panose="020B0604020202020204" pitchFamily="34" charset="0"/>
              <a:buNone/>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&lt;Supply text.&gt; </a:t>
            </a:r>
          </a:p>
        </p:txBody>
      </p:sp>
      <p:pic>
        <p:nvPicPr>
          <p:cNvPr id="3" name="Picture 2" descr="Application, icon  Description automatically generated">
            <a:extLst>
              <a:ext uri="{FF2B5EF4-FFF2-40B4-BE49-F238E27FC236}">
                <a16:creationId xmlns:a16="http://schemas.microsoft.com/office/drawing/2014/main" id="{0B6448C3-AADF-83BC-B1BB-9991381ACC9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6623" y="2135122"/>
            <a:ext cx="2567090" cy="2587757"/>
          </a:xfrm>
          <a:prstGeom prst="rect">
            <a:avLst/>
          </a:prstGeom>
        </p:spPr>
      </p:pic>
      <p:sp>
        <p:nvSpPr>
          <p:cNvPr id="2" name="Date Placeholder 1" hidden="1">
            <a:extLst>
              <a:ext uri="{FF2B5EF4-FFF2-40B4-BE49-F238E27FC236}">
                <a16:creationId xmlns:a16="http://schemas.microsoft.com/office/drawing/2014/main" id="{2BC5AA6C-0C52-B6EC-F74F-D78F85E0CCC4}"/>
              </a:ext>
            </a:extLst>
          </p:cNvPr>
          <p:cNvSpPr>
            <a:spLocks noGrp="1"/>
          </p:cNvSpPr>
          <p:nvPr>
            <p:ph type="dt" sz="half" idx="15"/>
          </p:nvPr>
        </p:nvSpPr>
        <p:spPr/>
        <p:txBody>
          <a:bodyPr/>
          <a:lstStyle/>
          <a:p>
            <a:endParaRPr lang="en-US" dirty="0"/>
          </a:p>
        </p:txBody>
      </p:sp>
    </p:spTree>
    <p:extLst>
      <p:ext uri="{BB962C8B-B14F-4D97-AF65-F5344CB8AC3E}">
        <p14:creationId xmlns:p14="http://schemas.microsoft.com/office/powerpoint/2010/main" val="162562433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14.xml"/><Relationship Id="rId18" Type="http://schemas.openxmlformats.org/officeDocument/2006/relationships/slideLayout" Target="../slideLayouts/slideLayout19.xml"/><Relationship Id="rId26" Type="http://schemas.openxmlformats.org/officeDocument/2006/relationships/slideLayout" Target="../slideLayouts/slideLayout27.xml"/><Relationship Id="rId3" Type="http://schemas.openxmlformats.org/officeDocument/2006/relationships/slideLayout" Target="../slideLayouts/slideLayout4.xml"/><Relationship Id="rId21" Type="http://schemas.openxmlformats.org/officeDocument/2006/relationships/slideLayout" Target="../slideLayouts/slideLayout22.xml"/><Relationship Id="rId7" Type="http://schemas.openxmlformats.org/officeDocument/2006/relationships/slideLayout" Target="../slideLayouts/slideLayout8.xml"/><Relationship Id="rId12" Type="http://schemas.openxmlformats.org/officeDocument/2006/relationships/slideLayout" Target="../slideLayouts/slideLayout13.xml"/><Relationship Id="rId17" Type="http://schemas.openxmlformats.org/officeDocument/2006/relationships/slideLayout" Target="../slideLayouts/slideLayout18.xml"/><Relationship Id="rId25" Type="http://schemas.openxmlformats.org/officeDocument/2006/relationships/slideLayout" Target="../slideLayouts/slideLayout26.xml"/><Relationship Id="rId33" Type="http://schemas.openxmlformats.org/officeDocument/2006/relationships/image" Target="../media/image3.emf"/><Relationship Id="rId2" Type="http://schemas.openxmlformats.org/officeDocument/2006/relationships/slideLayout" Target="../slideLayouts/slideLayout3.xml"/><Relationship Id="rId16" Type="http://schemas.openxmlformats.org/officeDocument/2006/relationships/slideLayout" Target="../slideLayouts/slideLayout17.xml"/><Relationship Id="rId20" Type="http://schemas.openxmlformats.org/officeDocument/2006/relationships/slideLayout" Target="../slideLayouts/slideLayout21.xml"/><Relationship Id="rId29" Type="http://schemas.openxmlformats.org/officeDocument/2006/relationships/slideLayout" Target="../slideLayouts/slideLayout30.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24" Type="http://schemas.openxmlformats.org/officeDocument/2006/relationships/slideLayout" Target="../slideLayouts/slideLayout25.xml"/><Relationship Id="rId32" Type="http://schemas.openxmlformats.org/officeDocument/2006/relationships/image" Target="../media/image2.emf"/><Relationship Id="rId5" Type="http://schemas.openxmlformats.org/officeDocument/2006/relationships/slideLayout" Target="../slideLayouts/slideLayout6.xml"/><Relationship Id="rId15" Type="http://schemas.openxmlformats.org/officeDocument/2006/relationships/slideLayout" Target="../slideLayouts/slideLayout16.xml"/><Relationship Id="rId23" Type="http://schemas.openxmlformats.org/officeDocument/2006/relationships/slideLayout" Target="../slideLayouts/slideLayout24.xml"/><Relationship Id="rId28" Type="http://schemas.openxmlformats.org/officeDocument/2006/relationships/slideLayout" Target="../slideLayouts/slideLayout29.xml"/><Relationship Id="rId10" Type="http://schemas.openxmlformats.org/officeDocument/2006/relationships/slideLayout" Target="../slideLayouts/slideLayout11.xml"/><Relationship Id="rId19" Type="http://schemas.openxmlformats.org/officeDocument/2006/relationships/slideLayout" Target="../slideLayouts/slideLayout20.xml"/><Relationship Id="rId31" Type="http://schemas.openxmlformats.org/officeDocument/2006/relationships/theme" Target="../theme/theme2.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slideLayout" Target="../slideLayouts/slideLayout15.xml"/><Relationship Id="rId22" Type="http://schemas.openxmlformats.org/officeDocument/2006/relationships/slideLayout" Target="../slideLayouts/slideLayout23.xml"/><Relationship Id="rId27" Type="http://schemas.openxmlformats.org/officeDocument/2006/relationships/slideLayout" Target="../slideLayouts/slideLayout28.xml"/><Relationship Id="rId30" Type="http://schemas.openxmlformats.org/officeDocument/2006/relationships/slideLayout" Target="../slideLayouts/slideLayout31.xml"/><Relationship Id="rId8"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4/14/2026</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11364182"/>
      </p:ext>
    </p:extLst>
  </p:cSld>
  <p:clrMap bg1="lt1" tx1="dk1" bg2="lt2" tx2="dk2" accent1="accent1" accent2="accent2" accent3="accent3" accent4="accent4" accent5="accent5" accent6="accent6" hlink="hlink" folHlink="folHlink"/>
  <p:sldLayoutIdLst>
    <p:sldLayoutId id="214748367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hidden="1"/>
          <p:cNvSpPr>
            <a:spLocks noGrp="1"/>
          </p:cNvSpPr>
          <p:nvPr>
            <p:ph type="dt" sz="half" idx="2"/>
          </p:nvPr>
        </p:nvSpPr>
        <p:spPr>
          <a:xfrm>
            <a:off x="609759" y="6356351"/>
            <a:ext cx="2843954"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11" name="Bullet text"/>
          <p:cNvSpPr>
            <a:spLocks noGrp="1" noChangeArrowheads="1"/>
          </p:cNvSpPr>
          <p:nvPr>
            <p:ph type="body" idx="1"/>
          </p:nvPr>
        </p:nvSpPr>
        <p:spPr bwMode="auto">
          <a:xfrm>
            <a:off x="583995" y="1534474"/>
            <a:ext cx="11025242" cy="4767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p>
            <a:pPr lvl="0"/>
            <a:r>
              <a:rPr lang="en-US" dirty="0"/>
              <a:t>First Level</a:t>
            </a:r>
          </a:p>
          <a:p>
            <a:pPr lvl="1"/>
            <a:r>
              <a:rPr lang="en-US" dirty="0"/>
              <a:t>Second level</a:t>
            </a:r>
          </a:p>
          <a:p>
            <a:pPr lvl="2"/>
            <a:r>
              <a:rPr lang="en-US" dirty="0"/>
              <a:t>Third level</a:t>
            </a:r>
          </a:p>
          <a:p>
            <a:pPr lvl="0"/>
            <a:endParaRPr lang="en-US" dirty="0"/>
          </a:p>
          <a:p>
            <a:pPr lvl="0"/>
            <a:endParaRPr lang="en-US" dirty="0"/>
          </a:p>
        </p:txBody>
      </p:sp>
      <p:sp>
        <p:nvSpPr>
          <p:cNvPr id="58371" name="Slide Title"/>
          <p:cNvSpPr>
            <a:spLocks noGrp="1" noChangeArrowheads="1"/>
          </p:cNvSpPr>
          <p:nvPr>
            <p:ph type="title"/>
          </p:nvPr>
        </p:nvSpPr>
        <p:spPr bwMode="auto">
          <a:xfrm>
            <a:off x="583995" y="460552"/>
            <a:ext cx="11025242"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p>
            <a:pPr lvl="0"/>
            <a:r>
              <a:rPr lang="en-US"/>
              <a:t>Click to edit Master title style</a:t>
            </a:r>
            <a:endParaRPr lang="en-US" dirty="0"/>
          </a:p>
        </p:txBody>
      </p:sp>
      <p:sp>
        <p:nvSpPr>
          <p:cNvPr id="10" name="Footer_page number"/>
          <p:cNvSpPr txBox="1">
            <a:spLocks/>
          </p:cNvSpPr>
          <p:nvPr/>
        </p:nvSpPr>
        <p:spPr>
          <a:xfrm>
            <a:off x="9900538" y="6559936"/>
            <a:ext cx="1840930" cy="269820"/>
          </a:xfrm>
          <a:prstGeom prst="rect">
            <a:avLst/>
          </a:prstGeom>
        </p:spPr>
        <p:txBody>
          <a:bodyPr wrap="square" lIns="121899" tIns="60949" rIns="121899" bIns="60949" anchor="ctr">
            <a:noAutofit/>
          </a:bodyPr>
          <a:lstStyle>
            <a:defPPr>
              <a:defRPr lang="en-US"/>
            </a:defPPr>
            <a:lvl1pPr algn="ctr" rtl="0" fontAlgn="base">
              <a:spcBef>
                <a:spcPct val="20000"/>
              </a:spcBef>
              <a:spcAft>
                <a:spcPct val="0"/>
              </a:spcAft>
              <a:buClr>
                <a:schemeClr val="accent2"/>
              </a:buClr>
              <a:buSzPct val="65000"/>
              <a:buFont typeface="Wingdings" pitchFamily="2" charset="2"/>
              <a:defRPr sz="900" kern="1200">
                <a:solidFill>
                  <a:schemeClr val="bg1"/>
                </a:solidFill>
                <a:latin typeface="+mn-lt"/>
                <a:ea typeface="+mn-ea"/>
                <a:cs typeface="+mn-cs"/>
              </a:defRPr>
            </a:lvl1pPr>
            <a:lvl2pPr marL="4572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2pPr>
            <a:lvl3pPr marL="9144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3pPr>
            <a:lvl4pPr marL="13716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4pPr>
            <a:lvl5pPr marL="18288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5pPr>
            <a:lvl6pPr marL="2286000" algn="l" defTabSz="914400" rtl="0" eaLnBrk="1" latinLnBrk="0" hangingPunct="1">
              <a:defRPr sz="3000" kern="1200">
                <a:solidFill>
                  <a:schemeClr val="tx1"/>
                </a:solidFill>
                <a:latin typeface="Helvetica" pitchFamily="34" charset="0"/>
                <a:ea typeface="+mn-ea"/>
                <a:cs typeface="+mn-cs"/>
              </a:defRPr>
            </a:lvl6pPr>
            <a:lvl7pPr marL="2743200" algn="l" defTabSz="914400" rtl="0" eaLnBrk="1" latinLnBrk="0" hangingPunct="1">
              <a:defRPr sz="3000" kern="1200">
                <a:solidFill>
                  <a:schemeClr val="tx1"/>
                </a:solidFill>
                <a:latin typeface="Helvetica" pitchFamily="34" charset="0"/>
                <a:ea typeface="+mn-ea"/>
                <a:cs typeface="+mn-cs"/>
              </a:defRPr>
            </a:lvl7pPr>
            <a:lvl8pPr marL="3200400" algn="l" defTabSz="914400" rtl="0" eaLnBrk="1" latinLnBrk="0" hangingPunct="1">
              <a:defRPr sz="3000" kern="1200">
                <a:solidFill>
                  <a:schemeClr val="tx1"/>
                </a:solidFill>
                <a:latin typeface="Helvetica" pitchFamily="34" charset="0"/>
                <a:ea typeface="+mn-ea"/>
                <a:cs typeface="+mn-cs"/>
              </a:defRPr>
            </a:lvl8pPr>
            <a:lvl9pPr marL="3657600" algn="l" defTabSz="914400" rtl="0" eaLnBrk="1" latinLnBrk="0" hangingPunct="1">
              <a:defRPr sz="3000" kern="1200">
                <a:solidFill>
                  <a:schemeClr val="tx1"/>
                </a:solidFill>
                <a:latin typeface="Helvetica" pitchFamily="34" charset="0"/>
                <a:ea typeface="+mn-ea"/>
                <a:cs typeface="+mn-cs"/>
              </a:defRPr>
            </a:lvl9pPr>
          </a:lstStyle>
          <a:p>
            <a:pPr algn="r" fontAlgn="auto">
              <a:spcBef>
                <a:spcPts val="0"/>
              </a:spcBef>
              <a:spcAft>
                <a:spcPts val="0"/>
              </a:spcAft>
              <a:buClrTx/>
              <a:buSzTx/>
              <a:buFontTx/>
              <a:buNone/>
              <a:defRPr/>
            </a:pPr>
            <a:fld id="{349D3042-9933-4C71-BBE3-FA9237566B45}" type="slidenum">
              <a:rPr lang="en-US" sz="1000" kern="0" smtClean="0">
                <a:solidFill>
                  <a:schemeClr val="tx1"/>
                </a:solidFill>
                <a:latin typeface="+mn-lt"/>
                <a:ea typeface="+mn-ea"/>
                <a:cs typeface="+mn-cs"/>
              </a:rPr>
              <a:pPr algn="r" fontAlgn="auto">
                <a:spcBef>
                  <a:spcPts val="0"/>
                </a:spcBef>
                <a:spcAft>
                  <a:spcPts val="0"/>
                </a:spcAft>
                <a:buClrTx/>
                <a:buSzTx/>
                <a:buFontTx/>
                <a:buNone/>
                <a:defRPr/>
              </a:pPr>
              <a:t>‹#›</a:t>
            </a:fld>
            <a:endParaRPr lang="en-US" sz="1100" kern="0" dirty="0">
              <a:solidFill>
                <a:schemeClr val="tx1"/>
              </a:solidFill>
              <a:latin typeface="+mn-lt"/>
              <a:ea typeface="+mn-ea"/>
              <a:cs typeface="+mn-cs"/>
            </a:endParaRPr>
          </a:p>
        </p:txBody>
      </p:sp>
      <p:sp>
        <p:nvSpPr>
          <p:cNvPr id="8" name="Footer_copyright"/>
          <p:cNvSpPr txBox="1">
            <a:spLocks/>
          </p:cNvSpPr>
          <p:nvPr/>
        </p:nvSpPr>
        <p:spPr>
          <a:xfrm>
            <a:off x="9082866" y="6543259"/>
            <a:ext cx="2745514" cy="304221"/>
          </a:xfrm>
          <a:prstGeom prst="rect">
            <a:avLst/>
          </a:prstGeom>
        </p:spPr>
        <p:txBody>
          <a:bodyPr wrap="square" lIns="121899" tIns="60949" rIns="121899" bIns="60949" anchor="ctr">
            <a:noAutofit/>
          </a:bodyPr>
          <a:lstStyle>
            <a:defPPr>
              <a:defRPr lang="en-US"/>
            </a:defPPr>
            <a:lvl1pPr algn="ctr" rtl="0" fontAlgn="base">
              <a:spcBef>
                <a:spcPct val="20000"/>
              </a:spcBef>
              <a:spcAft>
                <a:spcPct val="0"/>
              </a:spcAft>
              <a:buClr>
                <a:schemeClr val="accent2"/>
              </a:buClr>
              <a:buSzPct val="65000"/>
              <a:buFont typeface="Wingdings" pitchFamily="2" charset="2"/>
              <a:defRPr sz="900" kern="1200">
                <a:solidFill>
                  <a:schemeClr val="bg1"/>
                </a:solidFill>
                <a:latin typeface="+mn-lt"/>
                <a:ea typeface="+mn-ea"/>
                <a:cs typeface="+mn-cs"/>
              </a:defRPr>
            </a:lvl1pPr>
            <a:lvl2pPr marL="4572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2pPr>
            <a:lvl3pPr marL="9144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3pPr>
            <a:lvl4pPr marL="13716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4pPr>
            <a:lvl5pPr marL="1828800" algn="l" rtl="0" fontAlgn="base">
              <a:spcBef>
                <a:spcPct val="20000"/>
              </a:spcBef>
              <a:spcAft>
                <a:spcPct val="0"/>
              </a:spcAft>
              <a:buClr>
                <a:schemeClr val="accent2"/>
              </a:buClr>
              <a:buSzPct val="65000"/>
              <a:buFont typeface="Wingdings" pitchFamily="2" charset="2"/>
              <a:defRPr sz="3000" kern="1200">
                <a:solidFill>
                  <a:schemeClr val="tx1"/>
                </a:solidFill>
                <a:latin typeface="Helvetica" pitchFamily="34" charset="0"/>
                <a:ea typeface="+mn-ea"/>
                <a:cs typeface="+mn-cs"/>
              </a:defRPr>
            </a:lvl5pPr>
            <a:lvl6pPr marL="2286000" algn="l" defTabSz="914400" rtl="0" eaLnBrk="1" latinLnBrk="0" hangingPunct="1">
              <a:defRPr sz="3000" kern="1200">
                <a:solidFill>
                  <a:schemeClr val="tx1"/>
                </a:solidFill>
                <a:latin typeface="Helvetica" pitchFamily="34" charset="0"/>
                <a:ea typeface="+mn-ea"/>
                <a:cs typeface="+mn-cs"/>
              </a:defRPr>
            </a:lvl6pPr>
            <a:lvl7pPr marL="2743200" algn="l" defTabSz="914400" rtl="0" eaLnBrk="1" latinLnBrk="0" hangingPunct="1">
              <a:defRPr sz="3000" kern="1200">
                <a:solidFill>
                  <a:schemeClr val="tx1"/>
                </a:solidFill>
                <a:latin typeface="Helvetica" pitchFamily="34" charset="0"/>
                <a:ea typeface="+mn-ea"/>
                <a:cs typeface="+mn-cs"/>
              </a:defRPr>
            </a:lvl7pPr>
            <a:lvl8pPr marL="3200400" algn="l" defTabSz="914400" rtl="0" eaLnBrk="1" latinLnBrk="0" hangingPunct="1">
              <a:defRPr sz="3000" kern="1200">
                <a:solidFill>
                  <a:schemeClr val="tx1"/>
                </a:solidFill>
                <a:latin typeface="Helvetica" pitchFamily="34" charset="0"/>
                <a:ea typeface="+mn-ea"/>
                <a:cs typeface="+mn-cs"/>
              </a:defRPr>
            </a:lvl8pPr>
            <a:lvl9pPr marL="3657600" algn="l" defTabSz="914400" rtl="0" eaLnBrk="1" latinLnBrk="0" hangingPunct="1">
              <a:defRPr sz="3000" kern="1200">
                <a:solidFill>
                  <a:schemeClr val="tx1"/>
                </a:solidFill>
                <a:latin typeface="Helvetica" pitchFamily="34" charset="0"/>
                <a:ea typeface="+mn-ea"/>
                <a:cs typeface="+mn-cs"/>
              </a:defRPr>
            </a:lvl9pPr>
          </a:lstStyle>
          <a:p>
            <a:pPr algn="l" rtl="0" fontAlgn="auto">
              <a:spcBef>
                <a:spcPts val="0"/>
              </a:spcBef>
              <a:spcAft>
                <a:spcPts val="0"/>
              </a:spcAft>
              <a:buClrTx/>
              <a:buSzTx/>
              <a:buFontTx/>
              <a:buNone/>
              <a:defRPr/>
            </a:pPr>
            <a:r>
              <a:rPr lang="en-US" sz="900" kern="0" dirty="0">
                <a:solidFill>
                  <a:schemeClr val="tx1">
                    <a:lumMod val="40000"/>
                    <a:lumOff val="60000"/>
                  </a:schemeClr>
                </a:solidFill>
              </a:rPr>
              <a:t>©2023 Check Point Software Technologies</a:t>
            </a:r>
            <a:r>
              <a:rPr lang="en-US" sz="900" kern="0" baseline="0" dirty="0">
                <a:solidFill>
                  <a:schemeClr val="tx1">
                    <a:lumMod val="40000"/>
                    <a:lumOff val="60000"/>
                  </a:schemeClr>
                </a:solidFill>
              </a:rPr>
              <a:t> </a:t>
            </a:r>
            <a:r>
              <a:rPr lang="en-US" sz="900" kern="0" dirty="0">
                <a:solidFill>
                  <a:schemeClr val="tx1">
                    <a:lumMod val="40000"/>
                    <a:lumOff val="60000"/>
                  </a:schemeClr>
                </a:solidFill>
              </a:rPr>
              <a:t>Ltd. </a:t>
            </a:r>
          </a:p>
        </p:txBody>
      </p:sp>
      <p:cxnSp>
        <p:nvCxnSpPr>
          <p:cNvPr id="94" name="Footer line"/>
          <p:cNvCxnSpPr/>
          <p:nvPr/>
        </p:nvCxnSpPr>
        <p:spPr bwMode="auto">
          <a:xfrm>
            <a:off x="1" y="6502174"/>
            <a:ext cx="12192000" cy="3837"/>
          </a:xfrm>
          <a:prstGeom prst="line">
            <a:avLst/>
          </a:prstGeom>
          <a:solidFill>
            <a:schemeClr val="bg1"/>
          </a:solidFill>
          <a:ln w="3175" cap="flat" cmpd="sng" algn="ctr">
            <a:solidFill>
              <a:schemeClr val="bg1">
                <a:lumMod val="8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Footer Placeholder 1" hidden="1"/>
          <p:cNvSpPr>
            <a:spLocks noGrp="1"/>
          </p:cNvSpPr>
          <p:nvPr>
            <p:ph type="ftr" sz="quarter" idx="3"/>
          </p:nvPr>
        </p:nvSpPr>
        <p:spPr>
          <a:xfrm>
            <a:off x="5936002" y="6543915"/>
            <a:ext cx="3098288" cy="302408"/>
          </a:xfrm>
          <a:prstGeom prst="rect">
            <a:avLst/>
          </a:prstGeom>
        </p:spPr>
        <p:txBody>
          <a:bodyPr vert="horz" lIns="91440" tIns="45720" rIns="91440" bIns="45720" rtlCol="0" anchor="ctr"/>
          <a:lstStyle>
            <a:lvl1pPr algn="ctr">
              <a:defRPr sz="900">
                <a:solidFill>
                  <a:schemeClr val="bg1">
                    <a:lumMod val="75000"/>
                  </a:schemeClr>
                </a:solidFill>
                <a:latin typeface="+mn-lt"/>
              </a:defRPr>
            </a:lvl1pPr>
          </a:lstStyle>
          <a:p>
            <a:endParaRPr lang="en-US" dirty="0"/>
          </a:p>
        </p:txBody>
      </p:sp>
      <p:pic>
        <p:nvPicPr>
          <p:cNvPr id="6" name="Picture 5"/>
          <p:cNvPicPr>
            <a:picLocks noChangeAspect="1"/>
          </p:cNvPicPr>
          <p:nvPr/>
        </p:nvPicPr>
        <p:blipFill>
          <a:blip r:embed="rId32"/>
          <a:stretch>
            <a:fillRect/>
          </a:stretch>
        </p:blipFill>
        <p:spPr>
          <a:xfrm>
            <a:off x="609760" y="6552096"/>
            <a:ext cx="1055004" cy="228600"/>
          </a:xfrm>
          <a:prstGeom prst="rect">
            <a:avLst/>
          </a:prstGeom>
        </p:spPr>
      </p:pic>
      <p:pic>
        <p:nvPicPr>
          <p:cNvPr id="12" name="Picture 11"/>
          <p:cNvPicPr>
            <a:picLocks noChangeAspect="1"/>
          </p:cNvPicPr>
          <p:nvPr/>
        </p:nvPicPr>
        <p:blipFill>
          <a:blip r:embed="rId33"/>
          <a:stretch>
            <a:fillRect/>
          </a:stretch>
        </p:blipFill>
        <p:spPr>
          <a:xfrm>
            <a:off x="2028307" y="6595361"/>
            <a:ext cx="3364906" cy="176907"/>
          </a:xfrm>
          <a:prstGeom prst="rect">
            <a:avLst/>
          </a:prstGeom>
        </p:spPr>
      </p:pic>
    </p:spTree>
    <p:extLst>
      <p:ext uri="{BB962C8B-B14F-4D97-AF65-F5344CB8AC3E}">
        <p14:creationId xmlns:p14="http://schemas.microsoft.com/office/powerpoint/2010/main" val="221291365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95" r:id="rId23"/>
    <p:sldLayoutId id="2147483696" r:id="rId24"/>
    <p:sldLayoutId id="2147483697" r:id="rId25"/>
    <p:sldLayoutId id="2147483700" r:id="rId26"/>
    <p:sldLayoutId id="2147483701" r:id="rId27"/>
    <p:sldLayoutId id="2147483702" r:id="rId28"/>
    <p:sldLayoutId id="2147483703" r:id="rId29"/>
    <p:sldLayoutId id="2147483704" r:id="rId30"/>
  </p:sldLayoutIdLst>
  <p:transition>
    <p:fade/>
  </p:transition>
  <p:hf sldNum="0" hdr="0" ftr="0" dt="0"/>
  <p:txStyles>
    <p:titleStyle>
      <a:lvl1pPr algn="l" rtl="0" eaLnBrk="1" fontAlgn="base" hangingPunct="1">
        <a:lnSpc>
          <a:spcPct val="85000"/>
        </a:lnSpc>
        <a:spcBef>
          <a:spcPct val="0"/>
        </a:spcBef>
        <a:spcAft>
          <a:spcPct val="0"/>
        </a:spcAft>
        <a:defRPr sz="3400" b="0">
          <a:solidFill>
            <a:schemeClr val="bg2"/>
          </a:solidFill>
          <a:latin typeface="Arial" panose="020B0604020202020204" pitchFamily="34" charset="0"/>
          <a:ea typeface="+mj-ea"/>
          <a:cs typeface="Arial" panose="020B0604020202020204" pitchFamily="34" charset="0"/>
        </a:defRPr>
      </a:lvl1pPr>
      <a:lvl2pPr algn="l" rtl="0" eaLnBrk="1" fontAlgn="base" hangingPunct="1">
        <a:lnSpc>
          <a:spcPct val="85000"/>
        </a:lnSpc>
        <a:spcBef>
          <a:spcPct val="0"/>
        </a:spcBef>
        <a:spcAft>
          <a:spcPct val="0"/>
        </a:spcAft>
        <a:defRPr sz="3700" b="1">
          <a:solidFill>
            <a:srgbClr val="4E4E4E"/>
          </a:solidFill>
          <a:latin typeface="Helvetica" pitchFamily="34" charset="0"/>
        </a:defRPr>
      </a:lvl2pPr>
      <a:lvl3pPr algn="l" rtl="0" eaLnBrk="1" fontAlgn="base" hangingPunct="1">
        <a:lnSpc>
          <a:spcPct val="85000"/>
        </a:lnSpc>
        <a:spcBef>
          <a:spcPct val="0"/>
        </a:spcBef>
        <a:spcAft>
          <a:spcPct val="0"/>
        </a:spcAft>
        <a:defRPr sz="3700" b="1">
          <a:solidFill>
            <a:srgbClr val="4E4E4E"/>
          </a:solidFill>
          <a:latin typeface="Helvetica" pitchFamily="34" charset="0"/>
        </a:defRPr>
      </a:lvl3pPr>
      <a:lvl4pPr algn="l" rtl="0" eaLnBrk="1" fontAlgn="base" hangingPunct="1">
        <a:lnSpc>
          <a:spcPct val="85000"/>
        </a:lnSpc>
        <a:spcBef>
          <a:spcPct val="0"/>
        </a:spcBef>
        <a:spcAft>
          <a:spcPct val="0"/>
        </a:spcAft>
        <a:defRPr sz="3700" b="1">
          <a:solidFill>
            <a:srgbClr val="4E4E4E"/>
          </a:solidFill>
          <a:latin typeface="Helvetica" pitchFamily="34" charset="0"/>
        </a:defRPr>
      </a:lvl4pPr>
      <a:lvl5pPr algn="l" rtl="0" eaLnBrk="1" fontAlgn="base" hangingPunct="1">
        <a:lnSpc>
          <a:spcPct val="85000"/>
        </a:lnSpc>
        <a:spcBef>
          <a:spcPct val="0"/>
        </a:spcBef>
        <a:spcAft>
          <a:spcPct val="0"/>
        </a:spcAft>
        <a:defRPr sz="3700" b="1">
          <a:solidFill>
            <a:srgbClr val="4E4E4E"/>
          </a:solidFill>
          <a:latin typeface="Helvetica" pitchFamily="34" charset="0"/>
        </a:defRPr>
      </a:lvl5pPr>
      <a:lvl6pPr marL="609493" algn="l" rtl="0" eaLnBrk="1" fontAlgn="base" hangingPunct="1">
        <a:lnSpc>
          <a:spcPct val="85000"/>
        </a:lnSpc>
        <a:spcBef>
          <a:spcPct val="0"/>
        </a:spcBef>
        <a:spcAft>
          <a:spcPct val="0"/>
        </a:spcAft>
        <a:defRPr sz="3700" b="1">
          <a:solidFill>
            <a:srgbClr val="4E4E4E"/>
          </a:solidFill>
          <a:latin typeface="Helvetica" pitchFamily="34" charset="0"/>
        </a:defRPr>
      </a:lvl6pPr>
      <a:lvl7pPr marL="1218987" algn="l" rtl="0" eaLnBrk="1" fontAlgn="base" hangingPunct="1">
        <a:lnSpc>
          <a:spcPct val="85000"/>
        </a:lnSpc>
        <a:spcBef>
          <a:spcPct val="0"/>
        </a:spcBef>
        <a:spcAft>
          <a:spcPct val="0"/>
        </a:spcAft>
        <a:defRPr sz="3700" b="1">
          <a:solidFill>
            <a:srgbClr val="4E4E4E"/>
          </a:solidFill>
          <a:latin typeface="Helvetica" pitchFamily="34" charset="0"/>
        </a:defRPr>
      </a:lvl7pPr>
      <a:lvl8pPr marL="1828480" algn="l" rtl="0" eaLnBrk="1" fontAlgn="base" hangingPunct="1">
        <a:lnSpc>
          <a:spcPct val="85000"/>
        </a:lnSpc>
        <a:spcBef>
          <a:spcPct val="0"/>
        </a:spcBef>
        <a:spcAft>
          <a:spcPct val="0"/>
        </a:spcAft>
        <a:defRPr sz="3700" b="1">
          <a:solidFill>
            <a:srgbClr val="4E4E4E"/>
          </a:solidFill>
          <a:latin typeface="Helvetica" pitchFamily="34" charset="0"/>
        </a:defRPr>
      </a:lvl8pPr>
      <a:lvl9pPr marL="2437973" algn="l" rtl="0" eaLnBrk="1" fontAlgn="base" hangingPunct="1">
        <a:lnSpc>
          <a:spcPct val="85000"/>
        </a:lnSpc>
        <a:spcBef>
          <a:spcPct val="0"/>
        </a:spcBef>
        <a:spcAft>
          <a:spcPct val="0"/>
        </a:spcAft>
        <a:defRPr sz="3700" b="1">
          <a:solidFill>
            <a:srgbClr val="4E4E4E"/>
          </a:solidFill>
          <a:latin typeface="Helvetica" pitchFamily="34" charset="0"/>
        </a:defRPr>
      </a:lvl9pPr>
    </p:titleStyle>
    <p:bodyStyle>
      <a:lvl1pPr marL="228600" indent="-228600" algn="l" rtl="0" eaLnBrk="1" fontAlgn="base" hangingPunct="1">
        <a:lnSpc>
          <a:spcPct val="95000"/>
        </a:lnSpc>
        <a:spcBef>
          <a:spcPts val="1000"/>
        </a:spcBef>
        <a:spcAft>
          <a:spcPct val="0"/>
        </a:spcAft>
        <a:buClr>
          <a:schemeClr val="tx2"/>
        </a:buClr>
        <a:buSzPct val="85000"/>
        <a:buFont typeface="Arial" panose="020B0604020202020204" pitchFamily="34" charset="0"/>
        <a:buChar char="•"/>
        <a:defRPr lang="en-US" sz="2800" dirty="0" smtClean="0">
          <a:solidFill>
            <a:schemeClr val="tx1"/>
          </a:solidFill>
          <a:latin typeface="Arial" panose="020B0604020202020204" pitchFamily="34" charset="0"/>
          <a:ea typeface="+mn-ea"/>
          <a:cs typeface="Arial" pitchFamily="34" charset="0"/>
        </a:defRPr>
      </a:lvl1pPr>
      <a:lvl2pPr marL="576072"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400" dirty="0" smtClean="0">
          <a:solidFill>
            <a:schemeClr val="tx1"/>
          </a:solidFill>
          <a:latin typeface="Arial" panose="020B0604020202020204" pitchFamily="34" charset="0"/>
        </a:defRPr>
      </a:lvl2pPr>
      <a:lvl3pPr marL="886968"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000" dirty="0" smtClean="0">
          <a:solidFill>
            <a:schemeClr val="tx1"/>
          </a:solidFill>
          <a:latin typeface="Arial" panose="020B0604020202020204" pitchFamily="34" charset="0"/>
        </a:defRPr>
      </a:lvl3pPr>
      <a:lvl4pPr marL="1170432" indent="-228600" algn="l" rtl="0" eaLnBrk="1" fontAlgn="base" hangingPunct="1">
        <a:lnSpc>
          <a:spcPct val="90000"/>
        </a:lnSpc>
        <a:spcBef>
          <a:spcPts val="800"/>
        </a:spcBef>
        <a:spcAft>
          <a:spcPct val="0"/>
        </a:spcAft>
        <a:buClr>
          <a:schemeClr val="accent2"/>
        </a:buClr>
        <a:buSzPct val="100000"/>
        <a:buFont typeface="Arial" panose="020B0604020202020204" pitchFamily="34" charset="0"/>
        <a:buChar char="̶"/>
        <a:defRPr lang="en-US" sz="1800" dirty="0" smtClean="0">
          <a:solidFill>
            <a:schemeClr val="tx1"/>
          </a:solidFill>
          <a:latin typeface="+mn-lt"/>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dirty="0" smtClean="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21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21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21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2100">
          <a:solidFill>
            <a:schemeClr val="tx1"/>
          </a:solidFill>
          <a:latin typeface="+mn-lt"/>
        </a:defRPr>
      </a:lvl9pPr>
    </p:bodyStyle>
    <p:other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2460">
          <p15:clr>
            <a:srgbClr val="F26B43"/>
          </p15:clr>
        </p15:guide>
        <p15:guide id="3" pos="458">
          <p15:clr>
            <a:srgbClr val="F26B43"/>
          </p15:clr>
        </p15:guide>
        <p15:guide id="5" pos="2652">
          <p15:clr>
            <a:srgbClr val="F26B43"/>
          </p15:clr>
        </p15:guide>
        <p15:guide id="6" pos="4297">
          <p15:clr>
            <a:srgbClr val="F26B43"/>
          </p15:clr>
        </p15:guide>
        <p15:guide id="7" pos="2378">
          <p15:clr>
            <a:srgbClr val="F26B43"/>
          </p15:clr>
        </p15:guide>
        <p15:guide id="8" pos="7584">
          <p15:clr>
            <a:srgbClr val="F26B43"/>
          </p15:clr>
        </p15:guide>
        <p15:guide id="9" pos="3839">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9.xml"/><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5.xml"/><Relationship Id="rId1" Type="http://schemas.openxmlformats.org/officeDocument/2006/relationships/slideLayout" Target="../slideLayouts/slideLayout9.xml"/><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50667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p:txBody>
          <a:bodyPr/>
          <a:lstStyle/>
          <a:p>
            <a:r>
              <a:rPr lang="en-US" sz="3400" dirty="0"/>
              <a:t>POLICY LAYERS</a:t>
            </a:r>
          </a:p>
        </p:txBody>
      </p:sp>
      <p:sp>
        <p:nvSpPr>
          <p:cNvPr id="3" name="Text Placeholder 2"/>
          <p:cNvSpPr>
            <a:spLocks noGrp="1"/>
          </p:cNvSpPr>
          <p:nvPr>
            <p:ph type="body" sz="quarter" idx="16"/>
          </p:nvPr>
        </p:nvSpPr>
        <p:spPr/>
        <p:txBody>
          <a:bodyPr/>
          <a:lstStyle/>
          <a:p>
            <a:r>
              <a:rPr lang="en-US" dirty="0"/>
              <a:t>Chapter 6</a:t>
            </a:r>
          </a:p>
        </p:txBody>
      </p:sp>
      <p:sp>
        <p:nvSpPr>
          <p:cNvPr id="4" name="Footer Placeholder 3" hidden="1">
            <a:extLst>
              <a:ext uri="{FF2B5EF4-FFF2-40B4-BE49-F238E27FC236}">
                <a16:creationId xmlns:a16="http://schemas.microsoft.com/office/drawing/2014/main" id="{A5B542A7-478C-8375-9450-22674092FF11}"/>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5" name="Date Placeholder 4" hidden="1">
            <a:extLst>
              <a:ext uri="{FF2B5EF4-FFF2-40B4-BE49-F238E27FC236}">
                <a16:creationId xmlns:a16="http://schemas.microsoft.com/office/drawing/2014/main" id="{D46299FF-4D9F-2574-A8E9-DA17EE3D0209}"/>
              </a:ext>
            </a:extLst>
          </p:cNvPr>
          <p:cNvSpPr>
            <a:spLocks noGrp="1"/>
          </p:cNvSpPr>
          <p:nvPr>
            <p:ph type="dt" sz="half" idx="17"/>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1177622592"/>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753ACE2-8F96-62C8-C3C3-2A69778E81F7}"/>
              </a:ext>
            </a:extLst>
          </p:cNvPr>
          <p:cNvSpPr>
            <a:spLocks noGrp="1"/>
          </p:cNvSpPr>
          <p:nvPr>
            <p:ph type="body" sz="quarter" idx="16"/>
          </p:nvPr>
        </p:nvSpPr>
        <p:spPr/>
        <p:txBody>
          <a:bodyPr/>
          <a:lstStyle/>
          <a:p>
            <a:r>
              <a:rPr lang="en-US" dirty="0"/>
              <a:t>Learning Objectives</a:t>
            </a:r>
          </a:p>
        </p:txBody>
      </p:sp>
      <p:sp>
        <p:nvSpPr>
          <p:cNvPr id="3" name="Content Placeholder 2">
            <a:extLst>
              <a:ext uri="{FF2B5EF4-FFF2-40B4-BE49-F238E27FC236}">
                <a16:creationId xmlns:a16="http://schemas.microsoft.com/office/drawing/2014/main" id="{383F1607-EBFA-186A-64DF-3DF51E5BC26D}"/>
              </a:ext>
            </a:extLst>
          </p:cNvPr>
          <p:cNvSpPr>
            <a:spLocks noGrp="1"/>
          </p:cNvSpPr>
          <p:nvPr>
            <p:ph sz="half" idx="2"/>
          </p:nvPr>
        </p:nvSpPr>
        <p:spPr/>
        <p:txBody>
          <a:bodyPr/>
          <a:lstStyle/>
          <a:p>
            <a:r>
              <a:rPr lang="en-US" dirty="0"/>
              <a:t>Demonstrate understanding of the Check Point policy layer concept.</a:t>
            </a:r>
          </a:p>
          <a:p>
            <a:r>
              <a:rPr lang="en-US" dirty="0"/>
              <a:t>Explain how policy layers affect traffic inspection.</a:t>
            </a:r>
          </a:p>
          <a:p>
            <a:endParaRPr lang="en-US" dirty="0"/>
          </a:p>
        </p:txBody>
      </p:sp>
      <p:sp>
        <p:nvSpPr>
          <p:cNvPr id="4" name="Footer Placeholder 3" hidden="1">
            <a:extLst>
              <a:ext uri="{FF2B5EF4-FFF2-40B4-BE49-F238E27FC236}">
                <a16:creationId xmlns:a16="http://schemas.microsoft.com/office/drawing/2014/main" id="{B18F5DED-9D02-62A3-9E14-A55FEF350D8A}"/>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5" name="Date Placeholder 4" hidden="1">
            <a:extLst>
              <a:ext uri="{FF2B5EF4-FFF2-40B4-BE49-F238E27FC236}">
                <a16:creationId xmlns:a16="http://schemas.microsoft.com/office/drawing/2014/main" id="{77E64DD1-D926-FB1B-EF81-8AE8D44D5B7D}"/>
              </a:ext>
            </a:extLst>
          </p:cNvPr>
          <p:cNvSpPr>
            <a:spLocks noGrp="1"/>
          </p:cNvSpPr>
          <p:nvPr>
            <p:ph type="dt" sz="half" idx="17"/>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1428236491"/>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4D0D0138-1662-F055-A03F-F84443EFEA73}"/>
              </a:ext>
            </a:extLst>
          </p:cNvPr>
          <p:cNvSpPr>
            <a:spLocks noGrp="1"/>
          </p:cNvSpPr>
          <p:nvPr>
            <p:ph type="body" sz="quarter" idx="18"/>
          </p:nvPr>
        </p:nvSpPr>
        <p:spPr/>
        <p:txBody>
          <a:bodyPr/>
          <a:lstStyle/>
          <a:p>
            <a:r>
              <a:rPr lang="en-US" dirty="0"/>
              <a:t>Policy Layer Concept</a:t>
            </a:r>
          </a:p>
        </p:txBody>
      </p:sp>
      <p:sp>
        <p:nvSpPr>
          <p:cNvPr id="3" name="Content Placeholder 2">
            <a:extLst>
              <a:ext uri="{FF2B5EF4-FFF2-40B4-BE49-F238E27FC236}">
                <a16:creationId xmlns:a16="http://schemas.microsoft.com/office/drawing/2014/main" id="{26F00A76-91D8-7694-ADB6-105FED186EAB}"/>
              </a:ext>
            </a:extLst>
          </p:cNvPr>
          <p:cNvSpPr>
            <a:spLocks noGrp="1"/>
          </p:cNvSpPr>
          <p:nvPr>
            <p:ph sz="half" idx="2"/>
          </p:nvPr>
        </p:nvSpPr>
        <p:spPr>
          <a:xfrm>
            <a:off x="585431" y="1636776"/>
            <a:ext cx="7248193" cy="4618250"/>
          </a:xfrm>
        </p:spPr>
        <p:txBody>
          <a:bodyPr/>
          <a:lstStyle/>
          <a:p>
            <a:pPr>
              <a:lnSpc>
                <a:spcPct val="100000"/>
              </a:lnSpc>
              <a:spcAft>
                <a:spcPts val="600"/>
              </a:spcAft>
            </a:pPr>
            <a:r>
              <a:rPr lang="en-US" dirty="0"/>
              <a:t>Set of rules or rulebase in a policy. </a:t>
            </a:r>
          </a:p>
          <a:p>
            <a:pPr>
              <a:lnSpc>
                <a:spcPct val="100000"/>
              </a:lnSpc>
              <a:spcAft>
                <a:spcPts val="600"/>
              </a:spcAft>
            </a:pPr>
            <a:r>
              <a:rPr lang="en-US" dirty="0"/>
              <a:t>Lets you separate Security Policy into smaller, more manageable components. </a:t>
            </a:r>
          </a:p>
          <a:p>
            <a:pPr>
              <a:lnSpc>
                <a:spcPct val="100000"/>
              </a:lnSpc>
              <a:spcAft>
                <a:spcPts val="600"/>
              </a:spcAft>
            </a:pPr>
            <a:r>
              <a:rPr lang="en-US" dirty="0"/>
              <a:t>A layer can contain the following Blades:</a:t>
            </a:r>
          </a:p>
          <a:p>
            <a:pPr lvl="1">
              <a:lnSpc>
                <a:spcPct val="100000"/>
              </a:lnSpc>
              <a:spcAft>
                <a:spcPts val="0"/>
              </a:spcAft>
            </a:pPr>
            <a:r>
              <a:rPr lang="en-US" dirty="0"/>
              <a:t>Firewall (Network Access Control)</a:t>
            </a:r>
          </a:p>
          <a:p>
            <a:pPr lvl="1">
              <a:lnSpc>
                <a:spcPct val="100000"/>
              </a:lnSpc>
              <a:spcAft>
                <a:spcPts val="0"/>
              </a:spcAft>
            </a:pPr>
            <a:r>
              <a:rPr lang="en-US" dirty="0"/>
              <a:t>Application &amp; URL Filtering</a:t>
            </a:r>
          </a:p>
          <a:p>
            <a:pPr lvl="1">
              <a:lnSpc>
                <a:spcPct val="100000"/>
              </a:lnSpc>
              <a:spcAft>
                <a:spcPts val="0"/>
              </a:spcAft>
            </a:pPr>
            <a:r>
              <a:rPr lang="en-US" dirty="0"/>
              <a:t>Content Awareness</a:t>
            </a:r>
          </a:p>
          <a:p>
            <a:pPr lvl="1">
              <a:lnSpc>
                <a:spcPct val="100000"/>
              </a:lnSpc>
              <a:spcAft>
                <a:spcPts val="0"/>
              </a:spcAft>
            </a:pPr>
            <a:r>
              <a:rPr lang="en-US" dirty="0"/>
              <a:t>Mobile Access</a:t>
            </a:r>
          </a:p>
        </p:txBody>
      </p:sp>
      <p:sp>
        <p:nvSpPr>
          <p:cNvPr id="2" name="Footer Placeholder 1" hidden="1">
            <a:extLst>
              <a:ext uri="{FF2B5EF4-FFF2-40B4-BE49-F238E27FC236}">
                <a16:creationId xmlns:a16="http://schemas.microsoft.com/office/drawing/2014/main" id="{C00BE972-16F8-355D-37B6-5619ACBE56EF}"/>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5" name="Date Placeholder 4" hidden="1">
            <a:extLst>
              <a:ext uri="{FF2B5EF4-FFF2-40B4-BE49-F238E27FC236}">
                <a16:creationId xmlns:a16="http://schemas.microsoft.com/office/drawing/2014/main" id="{80585AFD-77E5-8543-2550-0EE4153FE999}"/>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pic>
        <p:nvPicPr>
          <p:cNvPr id="7" name="Picture 6" descr="A red square with a white background  Description automatically generated with low confidence">
            <a:extLst>
              <a:ext uri="{FF2B5EF4-FFF2-40B4-BE49-F238E27FC236}">
                <a16:creationId xmlns:a16="http://schemas.microsoft.com/office/drawing/2014/main" id="{69E8D243-0B78-A1B1-DF02-9B8AED0D330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58122" y="2267712"/>
            <a:ext cx="4370832" cy="2953512"/>
          </a:xfrm>
          <a:prstGeom prst="rect">
            <a:avLst/>
          </a:prstGeom>
        </p:spPr>
      </p:pic>
    </p:spTree>
    <p:extLst>
      <p:ext uri="{BB962C8B-B14F-4D97-AF65-F5344CB8AC3E}">
        <p14:creationId xmlns:p14="http://schemas.microsoft.com/office/powerpoint/2010/main" val="4113519040"/>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19DF5D76-E972-0892-169A-A17A3C79D424}"/>
              </a:ext>
            </a:extLst>
          </p:cNvPr>
          <p:cNvSpPr>
            <a:spLocks noGrp="1"/>
          </p:cNvSpPr>
          <p:nvPr>
            <p:ph type="body" sz="quarter" idx="18"/>
          </p:nvPr>
        </p:nvSpPr>
        <p:spPr/>
        <p:txBody>
          <a:bodyPr/>
          <a:lstStyle/>
          <a:p>
            <a:r>
              <a:rPr lang="en-US" dirty="0"/>
              <a:t>Benefits of Policy Layers</a:t>
            </a:r>
          </a:p>
        </p:txBody>
      </p:sp>
      <p:sp>
        <p:nvSpPr>
          <p:cNvPr id="3" name="Content Placeholder 2">
            <a:extLst>
              <a:ext uri="{FF2B5EF4-FFF2-40B4-BE49-F238E27FC236}">
                <a16:creationId xmlns:a16="http://schemas.microsoft.com/office/drawing/2014/main" id="{B43639DD-44B1-BBEC-635D-5E5A836AA0DC}"/>
              </a:ext>
            </a:extLst>
          </p:cNvPr>
          <p:cNvSpPr>
            <a:spLocks noGrp="1"/>
          </p:cNvSpPr>
          <p:nvPr>
            <p:ph sz="half" idx="2"/>
          </p:nvPr>
        </p:nvSpPr>
        <p:spPr>
          <a:xfrm>
            <a:off x="585430" y="1636776"/>
            <a:ext cx="4597758" cy="4422192"/>
          </a:xfrm>
        </p:spPr>
        <p:txBody>
          <a:bodyPr/>
          <a:lstStyle/>
          <a:p>
            <a:r>
              <a:rPr lang="en-US" dirty="0"/>
              <a:t>Helps you visually organize the rulebase.</a:t>
            </a:r>
          </a:p>
          <a:p>
            <a:r>
              <a:rPr lang="en-US" dirty="0"/>
              <a:t>Simplifies Policy management by allowing delegation of ownership of different layers.</a:t>
            </a:r>
          </a:p>
          <a:p>
            <a:r>
              <a:rPr lang="en-US" dirty="0"/>
              <a:t>Improves performance by reducing the number of rules in a layer.</a:t>
            </a:r>
          </a:p>
        </p:txBody>
      </p:sp>
      <p:sp>
        <p:nvSpPr>
          <p:cNvPr id="2" name="Footer Placeholder 1" hidden="1">
            <a:extLst>
              <a:ext uri="{FF2B5EF4-FFF2-40B4-BE49-F238E27FC236}">
                <a16:creationId xmlns:a16="http://schemas.microsoft.com/office/drawing/2014/main" id="{E4A88535-E964-6B7F-0C5E-209967BA257E}"/>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6" name="Date Placeholder 5" hidden="1">
            <a:extLst>
              <a:ext uri="{FF2B5EF4-FFF2-40B4-BE49-F238E27FC236}">
                <a16:creationId xmlns:a16="http://schemas.microsoft.com/office/drawing/2014/main" id="{1179445B-1404-A198-11C6-F16437542618}"/>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pic>
        <p:nvPicPr>
          <p:cNvPr id="7" name="Picture 6" descr="Diagram  Description automatically generated">
            <a:extLst>
              <a:ext uri="{FF2B5EF4-FFF2-40B4-BE49-F238E27FC236}">
                <a16:creationId xmlns:a16="http://schemas.microsoft.com/office/drawing/2014/main" id="{851FABBA-C45E-1A9D-A886-87B70413D02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54411" y="1689888"/>
            <a:ext cx="5852160" cy="4315968"/>
          </a:xfrm>
          <a:prstGeom prst="rect">
            <a:avLst/>
          </a:prstGeom>
        </p:spPr>
      </p:pic>
    </p:spTree>
    <p:extLst>
      <p:ext uri="{BB962C8B-B14F-4D97-AF65-F5344CB8AC3E}">
        <p14:creationId xmlns:p14="http://schemas.microsoft.com/office/powerpoint/2010/main" val="1739204002"/>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4E057F3-847F-1C21-470F-43907582BE75}"/>
              </a:ext>
            </a:extLst>
          </p:cNvPr>
          <p:cNvSpPr>
            <a:spLocks noGrp="1"/>
          </p:cNvSpPr>
          <p:nvPr>
            <p:ph type="body" sz="quarter" idx="18"/>
          </p:nvPr>
        </p:nvSpPr>
        <p:spPr>
          <a:xfrm>
            <a:off x="586804" y="457200"/>
            <a:ext cx="9751480" cy="914400"/>
          </a:xfrm>
        </p:spPr>
        <p:txBody>
          <a:bodyPr/>
          <a:lstStyle/>
          <a:p>
            <a:r>
              <a:rPr lang="en-US" dirty="0"/>
              <a:t>Ordered and Inline Layers</a:t>
            </a:r>
          </a:p>
        </p:txBody>
      </p:sp>
      <p:sp>
        <p:nvSpPr>
          <p:cNvPr id="3" name="Content Placeholder 2">
            <a:extLst>
              <a:ext uri="{FF2B5EF4-FFF2-40B4-BE49-F238E27FC236}">
                <a16:creationId xmlns:a16="http://schemas.microsoft.com/office/drawing/2014/main" id="{F2EB0B7F-2B84-2DC9-9F59-B8DA576D27E5}"/>
              </a:ext>
            </a:extLst>
          </p:cNvPr>
          <p:cNvSpPr>
            <a:spLocks noGrp="1"/>
          </p:cNvSpPr>
          <p:nvPr>
            <p:ph sz="half" idx="2"/>
          </p:nvPr>
        </p:nvSpPr>
        <p:spPr>
          <a:xfrm>
            <a:off x="585429" y="1636776"/>
            <a:ext cx="5510571" cy="4422192"/>
          </a:xfrm>
        </p:spPr>
        <p:txBody>
          <a:bodyPr/>
          <a:lstStyle/>
          <a:p>
            <a:r>
              <a:rPr lang="en-US" dirty="0"/>
              <a:t>Ordered layer:</a:t>
            </a:r>
          </a:p>
          <a:p>
            <a:pPr lvl="1"/>
            <a:r>
              <a:rPr lang="en-US" dirty="0"/>
              <a:t>Flat rulebase.</a:t>
            </a:r>
          </a:p>
          <a:p>
            <a:pPr lvl="1"/>
            <a:r>
              <a:rPr lang="en-US" dirty="0"/>
              <a:t>Each layer is processed sequentially for a match.</a:t>
            </a:r>
          </a:p>
          <a:p>
            <a:pPr lvl="1"/>
            <a:r>
              <a:rPr lang="en-US" dirty="0"/>
              <a:t>If an accept match is found, it is processed by the next layer until a final decision is made.</a:t>
            </a:r>
          </a:p>
          <a:p>
            <a:pPr lvl="1"/>
            <a:r>
              <a:rPr lang="en-US" dirty="0"/>
              <a:t>Can contain inline layers.</a:t>
            </a:r>
          </a:p>
        </p:txBody>
      </p:sp>
      <p:sp>
        <p:nvSpPr>
          <p:cNvPr id="9" name="Content Placeholder 2">
            <a:extLst>
              <a:ext uri="{FF2B5EF4-FFF2-40B4-BE49-F238E27FC236}">
                <a16:creationId xmlns:a16="http://schemas.microsoft.com/office/drawing/2014/main" id="{6CE28FB9-C32A-D955-E562-47905AE71DD2}"/>
              </a:ext>
            </a:extLst>
          </p:cNvPr>
          <p:cNvSpPr txBox="1">
            <a:spLocks/>
          </p:cNvSpPr>
          <p:nvPr/>
        </p:nvSpPr>
        <p:spPr bwMode="auto">
          <a:xfrm>
            <a:off x="6248400" y="1636776"/>
            <a:ext cx="5510571" cy="4422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lvl1pPr marL="228600" indent="-228600" algn="l" rtl="0" eaLnBrk="1" fontAlgn="base" hangingPunct="1">
              <a:lnSpc>
                <a:spcPct val="95000"/>
              </a:lnSpc>
              <a:spcBef>
                <a:spcPts val="1000"/>
              </a:spcBef>
              <a:spcAft>
                <a:spcPts val="1000"/>
              </a:spcAft>
              <a:buClr>
                <a:schemeClr val="tx2"/>
              </a:buClr>
              <a:buSzPct val="85000"/>
              <a:buFont typeface="Arial" panose="020B0604020202020204" pitchFamily="34" charset="0"/>
              <a:buChar char="•"/>
              <a:defRPr lang="en-US" sz="2800">
                <a:solidFill>
                  <a:schemeClr val="tx1"/>
                </a:solidFill>
                <a:latin typeface="Arial" panose="020B0604020202020204" pitchFamily="34" charset="0"/>
                <a:ea typeface="+mn-ea"/>
                <a:cs typeface="Arial" pitchFamily="34" charset="0"/>
              </a:defRPr>
            </a:lvl1pPr>
            <a:lvl2pPr marL="475488" indent="-228600"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400">
                <a:solidFill>
                  <a:schemeClr val="tx1"/>
                </a:solidFill>
                <a:latin typeface="Arial" panose="020B0604020202020204" pitchFamily="34" charset="0"/>
              </a:defRPr>
            </a:lvl2pPr>
            <a:lvl3pPr marL="704088" indent="-155448" algn="l" rtl="0" eaLnBrk="1" fontAlgn="base" hangingPunct="1">
              <a:lnSpc>
                <a:spcPct val="95000"/>
              </a:lnSpc>
              <a:spcBef>
                <a:spcPts val="800"/>
              </a:spcBef>
              <a:spcAft>
                <a:spcPts val="800"/>
              </a:spcAft>
              <a:buClr>
                <a:schemeClr val="tx2"/>
              </a:buClr>
              <a:buSzPct val="100000"/>
              <a:buFont typeface="Arial" panose="020B0604020202020204" pitchFamily="34" charset="0"/>
              <a:buChar char="•"/>
              <a:defRPr lang="en-US" sz="2000">
                <a:solidFill>
                  <a:schemeClr val="tx1"/>
                </a:solidFill>
                <a:latin typeface="Arial" panose="020B0604020202020204" pitchFamily="34" charset="0"/>
                <a:cs typeface="Arial" panose="020B0604020202020204" pitchFamily="34" charset="0"/>
              </a:defRPr>
            </a:lvl3pPr>
            <a:lvl4pPr marL="905256" indent="-155448"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1800">
                <a:solidFill>
                  <a:schemeClr val="tx1"/>
                </a:solidFill>
                <a:latin typeface="Arial" panose="020B0604020202020204" pitchFamily="34" charset="0"/>
                <a:cs typeface="Arial" panose="020B0604020202020204" pitchFamily="34" charset="0"/>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16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16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16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1600">
                <a:solidFill>
                  <a:schemeClr val="tx1"/>
                </a:solidFill>
                <a:latin typeface="+mn-lt"/>
              </a:defRPr>
            </a:lvl9pPr>
          </a:lstStyle>
          <a:p>
            <a:pPr>
              <a:buClr>
                <a:srgbClr val="920053"/>
              </a:buClr>
            </a:pPr>
            <a:r>
              <a:rPr lang="en-US" kern="0" dirty="0">
                <a:solidFill>
                  <a:srgbClr val="4D4D4F"/>
                </a:solidFill>
              </a:rPr>
              <a:t>Inline layer:</a:t>
            </a:r>
          </a:p>
          <a:p>
            <a:pPr lvl="1">
              <a:buClr>
                <a:srgbClr val="920053"/>
              </a:buClr>
            </a:pPr>
            <a:r>
              <a:rPr lang="en-US" kern="0" dirty="0">
                <a:solidFill>
                  <a:srgbClr val="4D4D4F"/>
                </a:solidFill>
              </a:rPr>
              <a:t>Sub-policy that is independent of rest of rulebase.</a:t>
            </a:r>
          </a:p>
          <a:p>
            <a:pPr lvl="1">
              <a:buClr>
                <a:srgbClr val="920053"/>
              </a:buClr>
            </a:pPr>
            <a:r>
              <a:rPr lang="en-US" kern="0" dirty="0">
                <a:solidFill>
                  <a:srgbClr val="4D4D4F"/>
                </a:solidFill>
              </a:rPr>
              <a:t>Attached to specific rules. </a:t>
            </a:r>
          </a:p>
          <a:p>
            <a:pPr lvl="1">
              <a:buClr>
                <a:srgbClr val="920053"/>
              </a:buClr>
            </a:pPr>
            <a:r>
              <a:rPr lang="en-US" kern="0" dirty="0">
                <a:solidFill>
                  <a:srgbClr val="4D4D4F"/>
                </a:solidFill>
              </a:rPr>
              <a:t>If rule is matched, inspection continues in attached sub-policy. </a:t>
            </a:r>
          </a:p>
          <a:p>
            <a:pPr lvl="1">
              <a:buClr>
                <a:srgbClr val="920053"/>
              </a:buClr>
            </a:pPr>
            <a:r>
              <a:rPr lang="en-US" kern="0" dirty="0">
                <a:solidFill>
                  <a:srgbClr val="4D4D4F"/>
                </a:solidFill>
              </a:rPr>
              <a:t>If rule is not matched, the sub-policy is bypassed.</a:t>
            </a:r>
          </a:p>
        </p:txBody>
      </p:sp>
      <p:sp>
        <p:nvSpPr>
          <p:cNvPr id="4" name="Footer Placeholder 3" hidden="1">
            <a:extLst>
              <a:ext uri="{FF2B5EF4-FFF2-40B4-BE49-F238E27FC236}">
                <a16:creationId xmlns:a16="http://schemas.microsoft.com/office/drawing/2014/main" id="{4C697FCE-41C4-6E65-30BD-D86E5A193E67}"/>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5" name="Date Placeholder 4" hidden="1">
            <a:extLst>
              <a:ext uri="{FF2B5EF4-FFF2-40B4-BE49-F238E27FC236}">
                <a16:creationId xmlns:a16="http://schemas.microsoft.com/office/drawing/2014/main" id="{223B3E6C-D5E8-9044-96F8-479EDEB3239F}"/>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995305376"/>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87798A-556A-5588-8860-D9681A8CA22A}"/>
              </a:ext>
            </a:extLst>
          </p:cNvPr>
          <p:cNvSpPr>
            <a:spLocks noGrp="1"/>
          </p:cNvSpPr>
          <p:nvPr>
            <p:ph type="title"/>
          </p:nvPr>
        </p:nvSpPr>
        <p:spPr/>
        <p:txBody>
          <a:bodyPr/>
          <a:lstStyle/>
          <a:p>
            <a:r>
              <a:rPr lang="en-US" dirty="0"/>
              <a:t>Inspection of Policy Layers</a:t>
            </a:r>
          </a:p>
        </p:txBody>
      </p:sp>
      <p:graphicFrame>
        <p:nvGraphicFramePr>
          <p:cNvPr id="2" name="Diagram 1"/>
          <p:cNvGraphicFramePr/>
          <p:nvPr/>
        </p:nvGraphicFramePr>
        <p:xfrm>
          <a:off x="1628111" y="1374953"/>
          <a:ext cx="9343111" cy="47470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ooter Placeholder 3" hidden="1">
            <a:extLst>
              <a:ext uri="{FF2B5EF4-FFF2-40B4-BE49-F238E27FC236}">
                <a16:creationId xmlns:a16="http://schemas.microsoft.com/office/drawing/2014/main" id="{A09FD016-6625-EED2-09F8-AD56BDD3D9BD}"/>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5" name="Date Placeholder 4" hidden="1">
            <a:extLst>
              <a:ext uri="{FF2B5EF4-FFF2-40B4-BE49-F238E27FC236}">
                <a16:creationId xmlns:a16="http://schemas.microsoft.com/office/drawing/2014/main" id="{6856BB91-E409-0B61-4F79-966CBD22C7C5}"/>
              </a:ext>
            </a:extLst>
          </p:cNvPr>
          <p:cNvSpPr>
            <a:spLocks noGrp="1"/>
          </p:cNvSpPr>
          <p:nvPr>
            <p:ph type="dt" sz="half" idx="12"/>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3679403941"/>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87798A-556A-5588-8860-D9681A8CA22A}"/>
              </a:ext>
            </a:extLst>
          </p:cNvPr>
          <p:cNvSpPr>
            <a:spLocks noGrp="1"/>
          </p:cNvSpPr>
          <p:nvPr>
            <p:ph type="title"/>
          </p:nvPr>
        </p:nvSpPr>
        <p:spPr/>
        <p:txBody>
          <a:bodyPr/>
          <a:lstStyle/>
          <a:p>
            <a:r>
              <a:rPr lang="en-US" dirty="0"/>
              <a:t>Ordered Layers</a:t>
            </a:r>
          </a:p>
        </p:txBody>
      </p:sp>
      <p:sp>
        <p:nvSpPr>
          <p:cNvPr id="2" name="Footer Placeholder 1" hidden="1">
            <a:extLst>
              <a:ext uri="{FF2B5EF4-FFF2-40B4-BE49-F238E27FC236}">
                <a16:creationId xmlns:a16="http://schemas.microsoft.com/office/drawing/2014/main" id="{03914208-9988-0331-269E-86A300A6D8AB}"/>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4" name="Date Placeholder 3" hidden="1">
            <a:extLst>
              <a:ext uri="{FF2B5EF4-FFF2-40B4-BE49-F238E27FC236}">
                <a16:creationId xmlns:a16="http://schemas.microsoft.com/office/drawing/2014/main" id="{30C65C1B-486B-39F9-1A9B-58BB9D5A5DAF}"/>
              </a:ext>
            </a:extLst>
          </p:cNvPr>
          <p:cNvSpPr>
            <a:spLocks noGrp="1"/>
          </p:cNvSpPr>
          <p:nvPr>
            <p:ph type="dt" sz="half" idx="12"/>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pic>
        <p:nvPicPr>
          <p:cNvPr id="5" name="Picture 4" descr="A picture containing graphical user interface  Description automatically generated">
            <a:extLst>
              <a:ext uri="{FF2B5EF4-FFF2-40B4-BE49-F238E27FC236}">
                <a16:creationId xmlns:a16="http://schemas.microsoft.com/office/drawing/2014/main" id="{EEC44ED5-3523-F3E7-5C14-8D353C79A6F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6743" y="1618488"/>
            <a:ext cx="11361058" cy="4089981"/>
          </a:xfrm>
          <a:prstGeom prst="rect">
            <a:avLst/>
          </a:prstGeom>
        </p:spPr>
      </p:pic>
    </p:spTree>
    <p:extLst>
      <p:ext uri="{BB962C8B-B14F-4D97-AF65-F5344CB8AC3E}">
        <p14:creationId xmlns:p14="http://schemas.microsoft.com/office/powerpoint/2010/main" val="3031195147"/>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C9443903-6A09-46B6-95CD-50F4FBAAFB2E}"/>
              </a:ext>
            </a:extLst>
          </p:cNvPr>
          <p:cNvSpPr>
            <a:spLocks noGrp="1"/>
          </p:cNvSpPr>
          <p:nvPr>
            <p:ph type="body" sz="quarter" idx="16"/>
          </p:nvPr>
        </p:nvSpPr>
        <p:spPr>
          <a:xfrm>
            <a:off x="586804" y="2067339"/>
            <a:ext cx="4032504" cy="2478157"/>
          </a:xfrm>
        </p:spPr>
        <p:txBody>
          <a:bodyPr/>
          <a:lstStyle/>
          <a:p>
            <a:r>
              <a:rPr lang="en-US" dirty="0"/>
              <a:t>Inline Layers</a:t>
            </a:r>
          </a:p>
        </p:txBody>
      </p:sp>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6045" y="639050"/>
            <a:ext cx="4711773" cy="56431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Footer Placeholder 1" hidden="1">
            <a:extLst>
              <a:ext uri="{FF2B5EF4-FFF2-40B4-BE49-F238E27FC236}">
                <a16:creationId xmlns:a16="http://schemas.microsoft.com/office/drawing/2014/main" id="{4C7EB688-9E27-2A7D-C7FB-04A793BEA1A2}"/>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3" name="Date Placeholder 2" hidden="1">
            <a:extLst>
              <a:ext uri="{FF2B5EF4-FFF2-40B4-BE49-F238E27FC236}">
                <a16:creationId xmlns:a16="http://schemas.microsoft.com/office/drawing/2014/main" id="{9EC76509-3A4D-2671-3954-97743ADAFA5E}"/>
              </a:ext>
            </a:extLst>
          </p:cNvPr>
          <p:cNvSpPr>
            <a:spLocks noGrp="1"/>
          </p:cNvSpPr>
          <p:nvPr>
            <p:ph type="dt" sz="half" idx="17"/>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2219065199"/>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79CB16D-CC2E-08FE-56B0-F25783E99BD9}"/>
              </a:ext>
            </a:extLst>
          </p:cNvPr>
          <p:cNvSpPr>
            <a:spLocks noGrp="1"/>
          </p:cNvSpPr>
          <p:nvPr>
            <p:ph type="body" sz="quarter" idx="18"/>
          </p:nvPr>
        </p:nvSpPr>
        <p:spPr/>
        <p:txBody>
          <a:bodyPr/>
          <a:lstStyle/>
          <a:p>
            <a:r>
              <a:rPr lang="en-US" dirty="0"/>
              <a:t>Policy Layer Management</a:t>
            </a:r>
          </a:p>
        </p:txBody>
      </p:sp>
      <p:sp>
        <p:nvSpPr>
          <p:cNvPr id="3" name="Content Placeholder 2">
            <a:extLst>
              <a:ext uri="{FF2B5EF4-FFF2-40B4-BE49-F238E27FC236}">
                <a16:creationId xmlns:a16="http://schemas.microsoft.com/office/drawing/2014/main" id="{C0ACE843-EEAB-D452-10EE-8305D817BC5A}"/>
              </a:ext>
            </a:extLst>
          </p:cNvPr>
          <p:cNvSpPr>
            <a:spLocks noGrp="1"/>
          </p:cNvSpPr>
          <p:nvPr>
            <p:ph sz="half" idx="2"/>
          </p:nvPr>
        </p:nvSpPr>
        <p:spPr>
          <a:xfrm>
            <a:off x="585431" y="1636776"/>
            <a:ext cx="10958801" cy="4422192"/>
          </a:xfrm>
        </p:spPr>
        <p:txBody>
          <a:bodyPr/>
          <a:lstStyle/>
          <a:p>
            <a:r>
              <a:rPr lang="en-US" dirty="0"/>
              <a:t>Important factors to consider when creating policy layers:</a:t>
            </a:r>
          </a:p>
          <a:p>
            <a:pPr lvl="1">
              <a:spcAft>
                <a:spcPts val="1200"/>
              </a:spcAft>
            </a:pPr>
            <a:r>
              <a:rPr lang="en-US" dirty="0"/>
              <a:t>Determine the number of layers.</a:t>
            </a:r>
          </a:p>
          <a:p>
            <a:pPr lvl="1">
              <a:spcAft>
                <a:spcPts val="1200"/>
              </a:spcAft>
            </a:pPr>
            <a:r>
              <a:rPr lang="en-US" dirty="0"/>
              <a:t>Determine the Software Blades to enable in each layer.</a:t>
            </a:r>
          </a:p>
          <a:p>
            <a:pPr lvl="1">
              <a:spcAft>
                <a:spcPts val="1200"/>
              </a:spcAft>
            </a:pPr>
            <a:r>
              <a:rPr lang="en-US" dirty="0"/>
              <a:t>Determine the order of rules in each layer.</a:t>
            </a:r>
          </a:p>
          <a:p>
            <a:pPr lvl="1">
              <a:spcAft>
                <a:spcPts val="1200"/>
              </a:spcAft>
            </a:pPr>
            <a:r>
              <a:rPr lang="en-US" dirty="0"/>
              <a:t>Determine the order of layers in a policy.</a:t>
            </a:r>
          </a:p>
        </p:txBody>
      </p:sp>
      <p:sp>
        <p:nvSpPr>
          <p:cNvPr id="4" name="Footer Placeholder 3" hidden="1">
            <a:extLst>
              <a:ext uri="{FF2B5EF4-FFF2-40B4-BE49-F238E27FC236}">
                <a16:creationId xmlns:a16="http://schemas.microsoft.com/office/drawing/2014/main" id="{0922D266-903D-6E78-31BF-298570B41CDF}"/>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5" name="Date Placeholder 4" hidden="1">
            <a:extLst>
              <a:ext uri="{FF2B5EF4-FFF2-40B4-BE49-F238E27FC236}">
                <a16:creationId xmlns:a16="http://schemas.microsoft.com/office/drawing/2014/main" id="{DF4FE2CA-D1EF-39A3-11B2-3C73AEB05C9C}"/>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1345979935"/>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6774C271-3FB1-68D9-E7D9-43241A63FC59}"/>
              </a:ext>
            </a:extLst>
          </p:cNvPr>
          <p:cNvSpPr>
            <a:spLocks noGrp="1"/>
          </p:cNvSpPr>
          <p:nvPr>
            <p:ph type="body" sz="quarter" idx="18"/>
          </p:nvPr>
        </p:nvSpPr>
        <p:spPr/>
        <p:txBody>
          <a:bodyPr/>
          <a:lstStyle/>
          <a:p>
            <a:r>
              <a:rPr lang="en-US" dirty="0"/>
              <a:t>Policy Layer Management (Continued)</a:t>
            </a:r>
          </a:p>
        </p:txBody>
      </p:sp>
      <p:sp>
        <p:nvSpPr>
          <p:cNvPr id="5" name="Content Placeholder 4"/>
          <p:cNvSpPr>
            <a:spLocks noGrp="1"/>
          </p:cNvSpPr>
          <p:nvPr>
            <p:ph sz="half" idx="2"/>
          </p:nvPr>
        </p:nvSpPr>
        <p:spPr>
          <a:xfrm>
            <a:off x="306388" y="1636777"/>
            <a:ext cx="11795168" cy="1663015"/>
          </a:xfrm>
        </p:spPr>
        <p:txBody>
          <a:bodyPr/>
          <a:lstStyle/>
          <a:p>
            <a:r>
              <a:rPr lang="en-US" sz="2400" dirty="0"/>
              <a:t>A policy can have one or more layers as its building blocks.</a:t>
            </a:r>
          </a:p>
          <a:p>
            <a:r>
              <a:rPr lang="en-US" sz="2400" dirty="0"/>
              <a:t>You can move layers up/down the policy list based on security needs. </a:t>
            </a:r>
          </a:p>
          <a:p>
            <a:r>
              <a:rPr lang="en-US" sz="2400" dirty="0"/>
              <a:t>You can also share layers in multiple policies.</a:t>
            </a:r>
          </a:p>
        </p:txBody>
      </p:sp>
      <p:sp>
        <p:nvSpPr>
          <p:cNvPr id="2" name="Footer Placeholder 1" hidden="1">
            <a:extLst>
              <a:ext uri="{FF2B5EF4-FFF2-40B4-BE49-F238E27FC236}">
                <a16:creationId xmlns:a16="http://schemas.microsoft.com/office/drawing/2014/main" id="{579DB758-450A-1818-2929-1F8156024AD9}"/>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3" name="Date Placeholder 2" hidden="1">
            <a:extLst>
              <a:ext uri="{FF2B5EF4-FFF2-40B4-BE49-F238E27FC236}">
                <a16:creationId xmlns:a16="http://schemas.microsoft.com/office/drawing/2014/main" id="{B4F4093B-17FD-B868-5D50-ED0A28E4BECA}"/>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pic>
        <p:nvPicPr>
          <p:cNvPr id="4" name="Picture 3" descr="A picture containing application  Description automatically generated">
            <a:extLst>
              <a:ext uri="{FF2B5EF4-FFF2-40B4-BE49-F238E27FC236}">
                <a16:creationId xmlns:a16="http://schemas.microsoft.com/office/drawing/2014/main" id="{10543D1B-12B9-D7D7-735B-9BE28D6E1EB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6800" y="3589286"/>
            <a:ext cx="10058400" cy="2606040"/>
          </a:xfrm>
          <a:prstGeom prst="rect">
            <a:avLst/>
          </a:prstGeom>
        </p:spPr>
      </p:pic>
    </p:spTree>
    <p:extLst>
      <p:ext uri="{BB962C8B-B14F-4D97-AF65-F5344CB8AC3E}">
        <p14:creationId xmlns:p14="http://schemas.microsoft.com/office/powerpoint/2010/main" val="4015884357"/>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6E26CF1-457B-E6DD-7EF2-6D298C34F105}"/>
              </a:ext>
            </a:extLst>
          </p:cNvPr>
          <p:cNvSpPr>
            <a:spLocks noGrp="1"/>
          </p:cNvSpPr>
          <p:nvPr>
            <p:ph type="body" sz="quarter" idx="18"/>
          </p:nvPr>
        </p:nvSpPr>
        <p:spPr/>
        <p:txBody>
          <a:bodyPr/>
          <a:lstStyle/>
          <a:p>
            <a:r>
              <a:rPr lang="en-US" dirty="0"/>
              <a:t>Managing Policy Layers with SmartConsole</a:t>
            </a:r>
          </a:p>
        </p:txBody>
      </p:sp>
      <p:sp>
        <p:nvSpPr>
          <p:cNvPr id="4" name="Content Placeholder 3">
            <a:extLst>
              <a:ext uri="{FF2B5EF4-FFF2-40B4-BE49-F238E27FC236}">
                <a16:creationId xmlns:a16="http://schemas.microsoft.com/office/drawing/2014/main" id="{B376B384-6CDE-9A97-31E4-F198C2506169}"/>
              </a:ext>
            </a:extLst>
          </p:cNvPr>
          <p:cNvSpPr>
            <a:spLocks noGrp="1"/>
          </p:cNvSpPr>
          <p:nvPr>
            <p:ph sz="half" idx="2"/>
          </p:nvPr>
        </p:nvSpPr>
        <p:spPr/>
        <p:txBody>
          <a:bodyPr/>
          <a:lstStyle/>
          <a:p>
            <a:endParaRPr lang="en-US" dirty="0"/>
          </a:p>
        </p:txBody>
      </p:sp>
      <p:pic>
        <p:nvPicPr>
          <p:cNvPr id="8" name="Picture 7" descr="Graphical user interface, text, application&#10;&#10;Description automatically generated">
            <a:extLst>
              <a:ext uri="{FF2B5EF4-FFF2-40B4-BE49-F238E27FC236}">
                <a16:creationId xmlns:a16="http://schemas.microsoft.com/office/drawing/2014/main" id="{8BDC292F-F58F-3F10-646A-A11B8E541F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1935" y="1550523"/>
            <a:ext cx="6884160" cy="4227617"/>
          </a:xfrm>
          <a:prstGeom prst="rect">
            <a:avLst/>
          </a:prstGeom>
          <a:ln>
            <a:solidFill>
              <a:schemeClr val="tx1"/>
            </a:solidFill>
          </a:ln>
        </p:spPr>
      </p:pic>
      <p:sp>
        <p:nvSpPr>
          <p:cNvPr id="9" name="TextBox 8">
            <a:extLst>
              <a:ext uri="{FF2B5EF4-FFF2-40B4-BE49-F238E27FC236}">
                <a16:creationId xmlns:a16="http://schemas.microsoft.com/office/drawing/2014/main" id="{E1DDD427-ACF1-99CB-06EB-63E5EB10F058}"/>
              </a:ext>
            </a:extLst>
          </p:cNvPr>
          <p:cNvSpPr txBox="1"/>
          <p:nvPr/>
        </p:nvSpPr>
        <p:spPr bwMode="auto">
          <a:xfrm>
            <a:off x="1184885" y="3664331"/>
            <a:ext cx="2898914" cy="830997"/>
          </a:xfrm>
          <a:prstGeom prst="rect">
            <a:avLst/>
          </a:prstGeom>
          <a:solidFill>
            <a:srgbClr val="FDDFED"/>
          </a:solidFill>
          <a:ln>
            <a:solidFill>
              <a:schemeClr val="tx1"/>
            </a:solidFill>
          </a:ln>
          <a:effectLst/>
        </p:spPr>
        <p:txBody>
          <a:bodyPr wrap="square">
            <a:spAutoFit/>
          </a:bodyPr>
          <a:lstStyle/>
          <a:p>
            <a:pPr fontAlgn="base">
              <a:spcBef>
                <a:spcPct val="20000"/>
              </a:spcBef>
              <a:spcAft>
                <a:spcPct val="0"/>
              </a:spcAft>
              <a:buClr>
                <a:srgbClr val="3075FF"/>
              </a:buClr>
              <a:buSzPct val="65000"/>
            </a:pPr>
            <a:r>
              <a:rPr lang="en-US" sz="2400" dirty="0">
                <a:solidFill>
                  <a:srgbClr val="4D4D4F"/>
                </a:solidFill>
                <a:latin typeface="Arial" panose="020B0604020202020204" pitchFamily="34" charset="0"/>
                <a:cs typeface="Arial" panose="020B0604020202020204" pitchFamily="34" charset="0"/>
              </a:rPr>
              <a:t>Manage policies and layers page</a:t>
            </a:r>
          </a:p>
        </p:txBody>
      </p:sp>
      <p:pic>
        <p:nvPicPr>
          <p:cNvPr id="3" name="Picture 2"/>
          <p:cNvPicPr>
            <a:picLocks noChangeAspect="1"/>
          </p:cNvPicPr>
          <p:nvPr/>
        </p:nvPicPr>
        <p:blipFill>
          <a:blip r:embed="rId4"/>
          <a:stretch>
            <a:fillRect/>
          </a:stretch>
        </p:blipFill>
        <p:spPr>
          <a:xfrm>
            <a:off x="4552990" y="3208675"/>
            <a:ext cx="7207783" cy="2834640"/>
          </a:xfrm>
          <a:prstGeom prst="rect">
            <a:avLst/>
          </a:prstGeom>
        </p:spPr>
      </p:pic>
      <p:sp>
        <p:nvSpPr>
          <p:cNvPr id="2" name="Footer Placeholder 1" hidden="1">
            <a:extLst>
              <a:ext uri="{FF2B5EF4-FFF2-40B4-BE49-F238E27FC236}">
                <a16:creationId xmlns:a16="http://schemas.microsoft.com/office/drawing/2014/main" id="{1944E96D-E852-9E6A-C206-27053BF0B17C}"/>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6" name="Date Placeholder 5" hidden="1">
            <a:extLst>
              <a:ext uri="{FF2B5EF4-FFF2-40B4-BE49-F238E27FC236}">
                <a16:creationId xmlns:a16="http://schemas.microsoft.com/office/drawing/2014/main" id="{512E54C3-5BDC-C665-3922-4C7EDB04BE90}"/>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3855745763"/>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6E26CF1-457B-E6DD-7EF2-6D298C34F105}"/>
              </a:ext>
            </a:extLst>
          </p:cNvPr>
          <p:cNvSpPr>
            <a:spLocks noGrp="1"/>
          </p:cNvSpPr>
          <p:nvPr>
            <p:ph type="body" sz="quarter" idx="18"/>
          </p:nvPr>
        </p:nvSpPr>
        <p:spPr>
          <a:xfrm>
            <a:off x="586804" y="457200"/>
            <a:ext cx="11278538" cy="914400"/>
          </a:xfrm>
        </p:spPr>
        <p:txBody>
          <a:bodyPr/>
          <a:lstStyle/>
          <a:p>
            <a:r>
              <a:rPr lang="en-US" dirty="0"/>
              <a:t>Managing Policy Layers with SmartConsole (Continued)</a:t>
            </a:r>
          </a:p>
        </p:txBody>
      </p:sp>
      <p:pic>
        <p:nvPicPr>
          <p:cNvPr id="6" name="Picture 5"/>
          <p:cNvPicPr>
            <a:picLocks noChangeAspect="1"/>
          </p:cNvPicPr>
          <p:nvPr/>
        </p:nvPicPr>
        <p:blipFill>
          <a:blip r:embed="rId3"/>
          <a:stretch>
            <a:fillRect/>
          </a:stretch>
        </p:blipFill>
        <p:spPr>
          <a:xfrm>
            <a:off x="2486476" y="1636776"/>
            <a:ext cx="7219048" cy="4190476"/>
          </a:xfrm>
          <a:prstGeom prst="rect">
            <a:avLst/>
          </a:prstGeom>
        </p:spPr>
      </p:pic>
      <p:sp>
        <p:nvSpPr>
          <p:cNvPr id="9" name="TextBox 8">
            <a:extLst>
              <a:ext uri="{FF2B5EF4-FFF2-40B4-BE49-F238E27FC236}">
                <a16:creationId xmlns:a16="http://schemas.microsoft.com/office/drawing/2014/main" id="{E1DDD427-ACF1-99CB-06EB-63E5EB10F058}"/>
              </a:ext>
            </a:extLst>
          </p:cNvPr>
          <p:cNvSpPr txBox="1"/>
          <p:nvPr/>
        </p:nvSpPr>
        <p:spPr bwMode="auto">
          <a:xfrm>
            <a:off x="3300799" y="5967835"/>
            <a:ext cx="5850549" cy="461665"/>
          </a:xfrm>
          <a:prstGeom prst="rect">
            <a:avLst/>
          </a:prstGeom>
          <a:solidFill>
            <a:srgbClr val="FDDFED"/>
          </a:solidFill>
          <a:ln>
            <a:solidFill>
              <a:schemeClr val="tx1"/>
            </a:solidFill>
          </a:ln>
          <a:effectLst/>
        </p:spPr>
        <p:txBody>
          <a:bodyPr wrap="square">
            <a:spAutoFit/>
          </a:bodyPr>
          <a:lstStyle/>
          <a:p>
            <a:pPr fontAlgn="base">
              <a:spcBef>
                <a:spcPct val="20000"/>
              </a:spcBef>
              <a:spcAft>
                <a:spcPct val="0"/>
              </a:spcAft>
              <a:buClr>
                <a:srgbClr val="3075FF"/>
              </a:buClr>
              <a:buSzPct val="65000"/>
            </a:pPr>
            <a:r>
              <a:rPr lang="en-US" sz="2400" dirty="0">
                <a:solidFill>
                  <a:srgbClr val="4D4D4F"/>
                </a:solidFill>
                <a:latin typeface="Arial" panose="020B0604020202020204" pitchFamily="34" charset="0"/>
                <a:cs typeface="Arial" panose="020B0604020202020204" pitchFamily="34" charset="0"/>
              </a:rPr>
              <a:t>Select a layer to view its details</a:t>
            </a:r>
          </a:p>
        </p:txBody>
      </p:sp>
      <p:sp>
        <p:nvSpPr>
          <p:cNvPr id="2" name="Footer Placeholder 1" hidden="1">
            <a:extLst>
              <a:ext uri="{FF2B5EF4-FFF2-40B4-BE49-F238E27FC236}">
                <a16:creationId xmlns:a16="http://schemas.microsoft.com/office/drawing/2014/main" id="{83D4B76E-13B2-3B37-67D8-997D37A94736}"/>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3" name="Date Placeholder 2" hidden="1">
            <a:extLst>
              <a:ext uri="{FF2B5EF4-FFF2-40B4-BE49-F238E27FC236}">
                <a16:creationId xmlns:a16="http://schemas.microsoft.com/office/drawing/2014/main" id="{32A2C91D-3CD3-D7DA-70A8-CE4FE9852E2A}"/>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4145932943"/>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p:txBody>
          <a:bodyPr/>
          <a:lstStyle/>
          <a:p>
            <a:r>
              <a:rPr lang="en-US" dirty="0"/>
              <a:t>Creating a New Policy Layer</a:t>
            </a:r>
          </a:p>
        </p:txBody>
      </p:sp>
      <p:sp>
        <p:nvSpPr>
          <p:cNvPr id="3" name="Content Placeholder 2"/>
          <p:cNvSpPr>
            <a:spLocks noGrp="1"/>
          </p:cNvSpPr>
          <p:nvPr>
            <p:ph sz="half" idx="2"/>
          </p:nvPr>
        </p:nvSpPr>
        <p:spPr>
          <a:xfrm>
            <a:off x="585430" y="1636776"/>
            <a:ext cx="3495789" cy="4422192"/>
          </a:xfrm>
        </p:spPr>
        <p:txBody>
          <a:bodyPr/>
          <a:lstStyle/>
          <a:p>
            <a:pPr marL="0" indent="0">
              <a:buNone/>
            </a:pPr>
            <a:r>
              <a:rPr lang="en-US" dirty="0"/>
              <a:t>From the </a:t>
            </a:r>
            <a:r>
              <a:rPr lang="en-US" dirty="0">
                <a:solidFill>
                  <a:schemeClr val="bg2"/>
                </a:solidFill>
              </a:rPr>
              <a:t>Application</a:t>
            </a:r>
            <a:r>
              <a:rPr lang="en-US" dirty="0"/>
              <a:t> menu:</a:t>
            </a:r>
          </a:p>
          <a:p>
            <a:pPr marL="514350" indent="-514350">
              <a:buFont typeface="+mj-lt"/>
              <a:buAutoNum type="arabicPeriod"/>
            </a:pPr>
            <a:r>
              <a:rPr lang="en-US" dirty="0"/>
              <a:t>Select Manage policies and layers.</a:t>
            </a:r>
          </a:p>
          <a:p>
            <a:pPr marL="514350" indent="-514350">
              <a:buFont typeface="+mj-lt"/>
              <a:buAutoNum type="arabicPeriod"/>
            </a:pPr>
            <a:r>
              <a:rPr lang="en-US" dirty="0"/>
              <a:t>Click the </a:t>
            </a:r>
            <a:r>
              <a:rPr lang="en-US" b="1" dirty="0"/>
              <a:t>New </a:t>
            </a:r>
            <a:r>
              <a:rPr lang="en-US" dirty="0"/>
              <a:t>icon.</a:t>
            </a:r>
          </a:p>
          <a:p>
            <a:pPr marL="514350" indent="-514350">
              <a:buFont typeface="+mj-lt"/>
              <a:buAutoNum type="arabicPeriod"/>
            </a:pPr>
            <a:r>
              <a:rPr lang="en-US" dirty="0"/>
              <a:t>Configure policy details. </a:t>
            </a:r>
          </a:p>
        </p:txBody>
      </p:sp>
      <p:pic>
        <p:nvPicPr>
          <p:cNvPr id="4" name="Picture 3"/>
          <p:cNvPicPr>
            <a:picLocks noChangeAspect="1"/>
          </p:cNvPicPr>
          <p:nvPr/>
        </p:nvPicPr>
        <p:blipFill>
          <a:blip r:embed="rId3"/>
          <a:stretch>
            <a:fillRect/>
          </a:stretch>
        </p:blipFill>
        <p:spPr>
          <a:xfrm>
            <a:off x="4293362" y="1528862"/>
            <a:ext cx="7616903" cy="4846320"/>
          </a:xfrm>
          <a:prstGeom prst="rect">
            <a:avLst/>
          </a:prstGeom>
        </p:spPr>
      </p:pic>
      <p:sp>
        <p:nvSpPr>
          <p:cNvPr id="5" name="Footer Placeholder 4" hidden="1">
            <a:extLst>
              <a:ext uri="{FF2B5EF4-FFF2-40B4-BE49-F238E27FC236}">
                <a16:creationId xmlns:a16="http://schemas.microsoft.com/office/drawing/2014/main" id="{74097F68-7567-BEEE-47DE-650BBEE263A3}"/>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6" name="Date Placeholder 5" hidden="1">
            <a:extLst>
              <a:ext uri="{FF2B5EF4-FFF2-40B4-BE49-F238E27FC236}">
                <a16:creationId xmlns:a16="http://schemas.microsoft.com/office/drawing/2014/main" id="{8CC8156C-38C5-3686-22C6-4B8F4E383CE7}"/>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597341046"/>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3E282629-04CC-E333-4AE7-6F9F8F13F9C9}"/>
              </a:ext>
            </a:extLst>
          </p:cNvPr>
          <p:cNvSpPr>
            <a:spLocks noGrp="1"/>
          </p:cNvSpPr>
          <p:nvPr>
            <p:ph type="body" sz="quarter" idx="18"/>
          </p:nvPr>
        </p:nvSpPr>
        <p:spPr/>
        <p:txBody>
          <a:bodyPr/>
          <a:lstStyle/>
          <a:p>
            <a:r>
              <a:rPr lang="en-US" dirty="0"/>
              <a:t>Adding an Inline Policy Layer</a:t>
            </a:r>
          </a:p>
        </p:txBody>
      </p:sp>
      <p:sp>
        <p:nvSpPr>
          <p:cNvPr id="3" name="Content Placeholder 2">
            <a:extLst>
              <a:ext uri="{FF2B5EF4-FFF2-40B4-BE49-F238E27FC236}">
                <a16:creationId xmlns:a16="http://schemas.microsoft.com/office/drawing/2014/main" id="{C31E0C9D-3740-AD32-12AF-F6A45A463988}"/>
              </a:ext>
            </a:extLst>
          </p:cNvPr>
          <p:cNvSpPr>
            <a:spLocks noGrp="1"/>
          </p:cNvSpPr>
          <p:nvPr>
            <p:ph sz="half" idx="2"/>
          </p:nvPr>
        </p:nvSpPr>
        <p:spPr>
          <a:xfrm>
            <a:off x="585430" y="1636777"/>
            <a:ext cx="4014662" cy="2868963"/>
          </a:xfrm>
        </p:spPr>
        <p:txBody>
          <a:bodyPr/>
          <a:lstStyle/>
          <a:p>
            <a:pPr>
              <a:spcAft>
                <a:spcPts val="0"/>
              </a:spcAft>
            </a:pPr>
            <a:r>
              <a:rPr lang="en-US" dirty="0"/>
              <a:t>Select parent rule. </a:t>
            </a:r>
          </a:p>
          <a:p>
            <a:pPr>
              <a:spcAft>
                <a:spcPts val="0"/>
              </a:spcAft>
            </a:pPr>
            <a:r>
              <a:rPr lang="en-US" dirty="0"/>
              <a:t>Under Action column of parent, select Inline Layer.</a:t>
            </a:r>
          </a:p>
          <a:p>
            <a:pPr>
              <a:spcAft>
                <a:spcPts val="0"/>
              </a:spcAft>
            </a:pPr>
            <a:r>
              <a:rPr lang="en-US" dirty="0"/>
              <a:t>Select or create new layer to be added.</a:t>
            </a:r>
          </a:p>
        </p:txBody>
      </p:sp>
      <p:pic>
        <p:nvPicPr>
          <p:cNvPr id="1843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r="1046"/>
          <a:stretch/>
        </p:blipFill>
        <p:spPr bwMode="auto">
          <a:xfrm>
            <a:off x="5167179" y="1532596"/>
            <a:ext cx="6697120" cy="45263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a:extLst>
              <a:ext uri="{FF2B5EF4-FFF2-40B4-BE49-F238E27FC236}">
                <a16:creationId xmlns:a16="http://schemas.microsoft.com/office/drawing/2014/main" id="{0E0F3FAE-CDF9-963D-B543-4D2D11761875}"/>
              </a:ext>
            </a:extLst>
          </p:cNvPr>
          <p:cNvSpPr txBox="1"/>
          <p:nvPr/>
        </p:nvSpPr>
        <p:spPr bwMode="auto">
          <a:xfrm>
            <a:off x="835719" y="4525410"/>
            <a:ext cx="3988904" cy="1631216"/>
          </a:xfrm>
          <a:prstGeom prst="rect">
            <a:avLst/>
          </a:prstGeom>
          <a:noFill/>
          <a:ln>
            <a:noFill/>
          </a:ln>
          <a:effectLst/>
        </p:spPr>
        <p:txBody>
          <a:bodyPr wrap="square">
            <a:spAutoFit/>
          </a:bodyPr>
          <a:lstStyle/>
          <a:p>
            <a:pPr fontAlgn="base">
              <a:spcBef>
                <a:spcPct val="20000"/>
              </a:spcBef>
              <a:spcAft>
                <a:spcPct val="0"/>
              </a:spcAft>
              <a:buClr>
                <a:srgbClr val="3075FF"/>
              </a:buClr>
              <a:buSzPct val="65000"/>
            </a:pPr>
            <a:r>
              <a:rPr lang="en-US" sz="2000" b="1" dirty="0">
                <a:solidFill>
                  <a:srgbClr val="4D4D4F"/>
                </a:solidFill>
                <a:latin typeface="Arial" panose="020B0604020202020204" pitchFamily="34" charset="0"/>
                <a:cs typeface="Arial" panose="020B0604020202020204" pitchFamily="34" charset="0"/>
              </a:rPr>
              <a:t>Note</a:t>
            </a:r>
            <a:r>
              <a:rPr lang="en-US" sz="2000" dirty="0">
                <a:solidFill>
                  <a:srgbClr val="4D4D4F"/>
                </a:solidFill>
                <a:latin typeface="Arial" panose="020B0604020202020204" pitchFamily="34" charset="0"/>
                <a:cs typeface="Arial" panose="020B0604020202020204" pitchFamily="34" charset="0"/>
              </a:rPr>
              <a:t>: It is possible for a layer to function as an ordered layer in one policy package and as an inline layer in another policy package.</a:t>
            </a:r>
          </a:p>
        </p:txBody>
      </p:sp>
      <p:sp>
        <p:nvSpPr>
          <p:cNvPr id="2" name="Footer Placeholder 1" hidden="1">
            <a:extLst>
              <a:ext uri="{FF2B5EF4-FFF2-40B4-BE49-F238E27FC236}">
                <a16:creationId xmlns:a16="http://schemas.microsoft.com/office/drawing/2014/main" id="{39931528-5CC1-87E5-ADD9-04E160FDE4AD}"/>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4" name="Date Placeholder 3" hidden="1">
            <a:extLst>
              <a:ext uri="{FF2B5EF4-FFF2-40B4-BE49-F238E27FC236}">
                <a16:creationId xmlns:a16="http://schemas.microsoft.com/office/drawing/2014/main" id="{9A4C1294-6673-0578-B40B-90A96AB86AFA}"/>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705221982"/>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p:txBody>
          <a:bodyPr/>
          <a:lstStyle/>
          <a:p>
            <a:r>
              <a:rPr lang="en-US" dirty="0"/>
              <a:t>Modifying an Existing Policy Layer</a:t>
            </a:r>
          </a:p>
        </p:txBody>
      </p:sp>
      <p:sp>
        <p:nvSpPr>
          <p:cNvPr id="3" name="Content Placeholder 2"/>
          <p:cNvSpPr>
            <a:spLocks noGrp="1"/>
          </p:cNvSpPr>
          <p:nvPr>
            <p:ph sz="half" idx="2"/>
          </p:nvPr>
        </p:nvSpPr>
        <p:spPr>
          <a:xfrm>
            <a:off x="714383" y="1371600"/>
            <a:ext cx="4761882" cy="4422192"/>
          </a:xfrm>
        </p:spPr>
        <p:txBody>
          <a:bodyPr/>
          <a:lstStyle/>
          <a:p>
            <a:pPr marL="0" indent="0">
              <a:buNone/>
            </a:pPr>
            <a:r>
              <a:rPr lang="en-US" dirty="0"/>
              <a:t>From the </a:t>
            </a:r>
            <a:r>
              <a:rPr lang="en-US" dirty="0">
                <a:solidFill>
                  <a:schemeClr val="bg2"/>
                </a:solidFill>
              </a:rPr>
              <a:t>Manage policies and layers </a:t>
            </a:r>
            <a:r>
              <a:rPr lang="en-US" dirty="0"/>
              <a:t>window:</a:t>
            </a:r>
          </a:p>
          <a:p>
            <a:pPr marL="514350" indent="-514350">
              <a:buFont typeface="+mj-lt"/>
              <a:buAutoNum type="arabicPeriod"/>
            </a:pPr>
            <a:r>
              <a:rPr lang="en-US" dirty="0"/>
              <a:t>Select </a:t>
            </a:r>
            <a:r>
              <a:rPr lang="en-US" b="1" dirty="0"/>
              <a:t>Access Control</a:t>
            </a:r>
            <a:r>
              <a:rPr lang="en-US" dirty="0"/>
              <a:t>. </a:t>
            </a:r>
          </a:p>
          <a:p>
            <a:pPr marL="514350" indent="-514350">
              <a:buFont typeface="+mj-lt"/>
              <a:buAutoNum type="arabicPeriod"/>
            </a:pPr>
            <a:r>
              <a:rPr lang="en-US" dirty="0"/>
              <a:t>Open the layer and edit settings. </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5490" y="1636776"/>
            <a:ext cx="5297038" cy="4572000"/>
          </a:xfrm>
          <a:prstGeom prst="rect">
            <a:avLst/>
          </a:prstGeom>
        </p:spPr>
      </p:pic>
      <p:sp>
        <p:nvSpPr>
          <p:cNvPr id="6" name="Content Placeholder 2"/>
          <p:cNvSpPr txBox="1">
            <a:spLocks/>
          </p:cNvSpPr>
          <p:nvPr/>
        </p:nvSpPr>
        <p:spPr>
          <a:xfrm>
            <a:off x="2554069" y="4278922"/>
            <a:ext cx="3788767" cy="2487331"/>
          </a:xfrm>
          <a:prstGeom prst="rect">
            <a:avLst/>
          </a:prstGeom>
        </p:spPr>
        <p:txBody>
          <a:bodyPr/>
          <a:lstStyle>
            <a:lvl1pPr marL="228600" indent="-228600" algn="l" rtl="0" eaLnBrk="1" fontAlgn="base" hangingPunct="1">
              <a:lnSpc>
                <a:spcPct val="95000"/>
              </a:lnSpc>
              <a:spcBef>
                <a:spcPts val="1000"/>
              </a:spcBef>
              <a:spcAft>
                <a:spcPct val="0"/>
              </a:spcAft>
              <a:buClr>
                <a:schemeClr val="tx2"/>
              </a:buClr>
              <a:buSzPct val="85000"/>
              <a:buFont typeface="Arial" panose="020B0604020202020204" pitchFamily="34" charset="0"/>
              <a:buChar char="•"/>
              <a:defRPr lang="en-US" sz="2800" dirty="0" smtClean="0">
                <a:solidFill>
                  <a:schemeClr val="tx1"/>
                </a:solidFill>
                <a:latin typeface="Arial" panose="020B0604020202020204" pitchFamily="34" charset="0"/>
                <a:ea typeface="+mn-ea"/>
                <a:cs typeface="Arial" pitchFamily="34" charset="0"/>
              </a:defRPr>
            </a:lvl1pPr>
            <a:lvl2pPr marL="576072"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400" dirty="0" smtClean="0">
                <a:solidFill>
                  <a:schemeClr val="tx1"/>
                </a:solidFill>
                <a:latin typeface="Arial" panose="020B0604020202020204" pitchFamily="34" charset="0"/>
              </a:defRPr>
            </a:lvl2pPr>
            <a:lvl3pPr marL="886968"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000" dirty="0" smtClean="0">
                <a:solidFill>
                  <a:schemeClr val="tx1"/>
                </a:solidFill>
                <a:latin typeface="Arial" panose="020B0604020202020204" pitchFamily="34" charset="0"/>
              </a:defRPr>
            </a:lvl3pPr>
            <a:lvl4pPr marL="1170432" indent="-228600" algn="l" rtl="0" eaLnBrk="1" fontAlgn="base" hangingPunct="1">
              <a:lnSpc>
                <a:spcPct val="90000"/>
              </a:lnSpc>
              <a:spcBef>
                <a:spcPts val="800"/>
              </a:spcBef>
              <a:spcAft>
                <a:spcPct val="0"/>
              </a:spcAft>
              <a:buClr>
                <a:schemeClr val="accent2"/>
              </a:buClr>
              <a:buSzPct val="100000"/>
              <a:buFont typeface="Arial" panose="020B0604020202020204" pitchFamily="34" charset="0"/>
              <a:buChar char="̶"/>
              <a:defRPr lang="en-US" sz="1800" dirty="0" smtClean="0">
                <a:solidFill>
                  <a:schemeClr val="tx1"/>
                </a:solidFill>
                <a:latin typeface="+mn-lt"/>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dirty="0" smtClean="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21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21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21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2100">
                <a:solidFill>
                  <a:schemeClr val="tx1"/>
                </a:solidFill>
                <a:latin typeface="+mn-lt"/>
              </a:defRPr>
            </a:lvl9pPr>
          </a:lstStyle>
          <a:p>
            <a:pPr marL="0" indent="0">
              <a:lnSpc>
                <a:spcPct val="100000"/>
              </a:lnSpc>
              <a:buClr>
                <a:srgbClr val="920053"/>
              </a:buClr>
              <a:buNone/>
            </a:pPr>
            <a:r>
              <a:rPr lang="en-US" sz="2000" kern="0" dirty="0">
                <a:solidFill>
                  <a:srgbClr val="4D4D4F"/>
                </a:solidFill>
              </a:rPr>
              <a:t>When possible, it is a best practice to share policy layers with other policy packages. To enable this, check the </a:t>
            </a:r>
            <a:r>
              <a:rPr lang="en-US" sz="2000" b="1" kern="0" dirty="0">
                <a:solidFill>
                  <a:srgbClr val="4D4D4F"/>
                </a:solidFill>
              </a:rPr>
              <a:t>Multiple policies and rules can use this layer</a:t>
            </a:r>
            <a:r>
              <a:rPr lang="en-US" sz="2000" kern="0" dirty="0">
                <a:solidFill>
                  <a:srgbClr val="4D4D4F"/>
                </a:solidFill>
              </a:rPr>
              <a:t> checkbox.</a:t>
            </a:r>
          </a:p>
          <a:p>
            <a:pPr>
              <a:lnSpc>
                <a:spcPct val="100000"/>
              </a:lnSpc>
              <a:buClr>
                <a:srgbClr val="920053"/>
              </a:buClr>
            </a:pPr>
            <a:endParaRPr lang="en-US" sz="1800" kern="0" dirty="0">
              <a:solidFill>
                <a:srgbClr val="4D4D4F"/>
              </a:solidFill>
            </a:endParaRPr>
          </a:p>
        </p:txBody>
      </p:sp>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l="18400" t="17778" r="8951" b="9060"/>
          <a:stretch/>
        </p:blipFill>
        <p:spPr>
          <a:xfrm>
            <a:off x="585429" y="4379976"/>
            <a:ext cx="1815984" cy="1828800"/>
          </a:xfrm>
          <a:prstGeom prst="rect">
            <a:avLst/>
          </a:prstGeom>
          <a:ln>
            <a:solidFill>
              <a:srgbClr val="0C0C0C"/>
            </a:solidFill>
          </a:ln>
        </p:spPr>
      </p:pic>
      <p:sp>
        <p:nvSpPr>
          <p:cNvPr id="4" name="Footer Placeholder 3" hidden="1">
            <a:extLst>
              <a:ext uri="{FF2B5EF4-FFF2-40B4-BE49-F238E27FC236}">
                <a16:creationId xmlns:a16="http://schemas.microsoft.com/office/drawing/2014/main" id="{D4F699C9-7429-BBB9-0932-02A333B6DBE4}"/>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8" name="Date Placeholder 7" hidden="1">
            <a:extLst>
              <a:ext uri="{FF2B5EF4-FFF2-40B4-BE49-F238E27FC236}">
                <a16:creationId xmlns:a16="http://schemas.microsoft.com/office/drawing/2014/main" id="{8E79F4E7-A3F1-5A8A-CF34-442588F69F42}"/>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111692530"/>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p:txBody>
          <a:bodyPr/>
          <a:lstStyle/>
          <a:p>
            <a:r>
              <a:rPr lang="en-US" dirty="0"/>
              <a:t>Exporting Layer Rules</a:t>
            </a:r>
          </a:p>
        </p:txBody>
      </p:sp>
      <p:sp>
        <p:nvSpPr>
          <p:cNvPr id="3" name="Content Placeholder 2"/>
          <p:cNvSpPr>
            <a:spLocks noGrp="1"/>
          </p:cNvSpPr>
          <p:nvPr>
            <p:ph sz="half" idx="2"/>
          </p:nvPr>
        </p:nvSpPr>
        <p:spPr>
          <a:xfrm>
            <a:off x="585430" y="1636777"/>
            <a:ext cx="5008067" cy="2794547"/>
          </a:xfrm>
        </p:spPr>
        <p:txBody>
          <a:bodyPr/>
          <a:lstStyle/>
          <a:p>
            <a:pPr marL="0" indent="0">
              <a:buNone/>
            </a:pPr>
            <a:r>
              <a:rPr lang="en-US" sz="2400" dirty="0"/>
              <a:t>To export to a CSV file:</a:t>
            </a:r>
          </a:p>
          <a:p>
            <a:pPr marL="514350" indent="-514350">
              <a:buFont typeface="+mj-lt"/>
              <a:buAutoNum type="arabicPeriod"/>
            </a:pPr>
            <a:r>
              <a:rPr lang="en-US" sz="2400" dirty="0"/>
              <a:t>Select </a:t>
            </a:r>
            <a:r>
              <a:rPr lang="en-US" sz="2400" b="1" dirty="0"/>
              <a:t>Menu </a:t>
            </a:r>
            <a:r>
              <a:rPr lang="en-US" sz="2400" b="1" dirty="0">
                <a:latin typeface="Wingdings 3" panose="05040102010807070707" pitchFamily="18" charset="2"/>
              </a:rPr>
              <a:t>g</a:t>
            </a:r>
            <a:r>
              <a:rPr lang="en-US" sz="2400" b="1" dirty="0"/>
              <a:t> Manage policies and layers</a:t>
            </a:r>
            <a:r>
              <a:rPr lang="en-US" sz="2400" dirty="0"/>
              <a:t>. </a:t>
            </a:r>
          </a:p>
          <a:p>
            <a:pPr marL="514350" indent="-514350">
              <a:buFont typeface="+mj-lt"/>
              <a:buAutoNum type="arabicPeriod"/>
            </a:pPr>
            <a:r>
              <a:rPr lang="en-US" sz="2400" dirty="0"/>
              <a:t>Select a layer and then select </a:t>
            </a:r>
            <a:r>
              <a:rPr lang="en-US" sz="2400" b="1" dirty="0"/>
              <a:t>Actions </a:t>
            </a:r>
            <a:r>
              <a:rPr lang="en-US" sz="2400" b="1" dirty="0">
                <a:latin typeface="Wingdings 3" panose="05040102010807070707" pitchFamily="18" charset="2"/>
              </a:rPr>
              <a:t>g</a:t>
            </a:r>
            <a:r>
              <a:rPr lang="en-US" sz="2400" b="1" dirty="0"/>
              <a:t> Export</a:t>
            </a:r>
            <a:r>
              <a:rPr lang="en-US" sz="2400" dirty="0"/>
              <a:t>.</a:t>
            </a:r>
          </a:p>
          <a:p>
            <a:pPr marL="514350" indent="-514350">
              <a:buFont typeface="+mj-lt"/>
              <a:buAutoNum type="arabicPeriod"/>
            </a:pPr>
            <a:r>
              <a:rPr lang="en-US" sz="2400" dirty="0"/>
              <a:t>Type a path and file name. </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93497" y="1636776"/>
            <a:ext cx="5889179" cy="4206240"/>
          </a:xfrm>
          <a:prstGeom prst="rect">
            <a:avLst/>
          </a:prstGeom>
        </p:spPr>
      </p:pic>
      <p:sp>
        <p:nvSpPr>
          <p:cNvPr id="4" name="Footer Placeholder 3" hidden="1">
            <a:extLst>
              <a:ext uri="{FF2B5EF4-FFF2-40B4-BE49-F238E27FC236}">
                <a16:creationId xmlns:a16="http://schemas.microsoft.com/office/drawing/2014/main" id="{CF8F7CA8-C1DE-FE9F-26D3-CFB3AABE0D09}"/>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5" name="Date Placeholder 4" hidden="1">
            <a:extLst>
              <a:ext uri="{FF2B5EF4-FFF2-40B4-BE49-F238E27FC236}">
                <a16:creationId xmlns:a16="http://schemas.microsoft.com/office/drawing/2014/main" id="{6B1D1016-A7BE-4956-3753-A5B7F4AF4025}"/>
              </a:ext>
            </a:extLst>
          </p:cNvPr>
          <p:cNvSpPr>
            <a:spLocks noGrp="1"/>
          </p:cNvSpPr>
          <p:nvPr>
            <p:ph type="dt" sz="half" idx="19"/>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1149775441"/>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436EF56-1EE3-B0D9-AB5E-328F45376614}"/>
              </a:ext>
            </a:extLst>
          </p:cNvPr>
          <p:cNvSpPr>
            <a:spLocks noGrp="1"/>
          </p:cNvSpPr>
          <p:nvPr>
            <p:ph type="body" sz="quarter" idx="14"/>
          </p:nvPr>
        </p:nvSpPr>
        <p:spPr/>
        <p:txBody>
          <a:bodyPr/>
          <a:lstStyle/>
          <a:p>
            <a:pPr>
              <a:spcAft>
                <a:spcPts val="1000"/>
              </a:spcAft>
            </a:pPr>
            <a:r>
              <a:rPr lang="en-US" dirty="0"/>
              <a:t>What is the purpose of Policy layers?</a:t>
            </a:r>
          </a:p>
          <a:p>
            <a:pPr>
              <a:spcAft>
                <a:spcPts val="1000"/>
              </a:spcAft>
            </a:pPr>
            <a:r>
              <a:rPr lang="en-US" dirty="0"/>
              <a:t>What type of Policy layer is independent of the rest of the rulebase?</a:t>
            </a:r>
          </a:p>
        </p:txBody>
      </p:sp>
      <p:sp>
        <p:nvSpPr>
          <p:cNvPr id="3" name="Text Placeholder 2">
            <a:extLst>
              <a:ext uri="{FF2B5EF4-FFF2-40B4-BE49-F238E27FC236}">
                <a16:creationId xmlns:a16="http://schemas.microsoft.com/office/drawing/2014/main" id="{87BA3EF8-9571-0232-1DCF-F0102D7B2071}"/>
              </a:ext>
            </a:extLst>
          </p:cNvPr>
          <p:cNvSpPr>
            <a:spLocks noGrp="1"/>
          </p:cNvSpPr>
          <p:nvPr>
            <p:ph type="body" sz="quarter" idx="16"/>
          </p:nvPr>
        </p:nvSpPr>
        <p:spPr/>
        <p:txBody>
          <a:bodyPr/>
          <a:lstStyle/>
          <a:p>
            <a:r>
              <a:rPr lang="en-US" b="0" dirty="0"/>
              <a:t>Review Questions</a:t>
            </a:r>
          </a:p>
        </p:txBody>
      </p:sp>
      <p:sp>
        <p:nvSpPr>
          <p:cNvPr id="4" name="Footer Placeholder 3" hidden="1">
            <a:extLst>
              <a:ext uri="{FF2B5EF4-FFF2-40B4-BE49-F238E27FC236}">
                <a16:creationId xmlns:a16="http://schemas.microsoft.com/office/drawing/2014/main" id="{E771E957-8250-8C3F-69E5-BF942DA0F127}"/>
              </a:ext>
            </a:extLst>
          </p:cNvPr>
          <p:cNvSpPr>
            <a:spLocks noGrp="1"/>
          </p:cNvSpPr>
          <p:nvPr>
            <p:ph type="ftr" sz="quarter" idx="11"/>
          </p:nvPr>
        </p:nvSpPr>
        <p:spPr/>
        <p:txBody>
          <a:bodyPr/>
          <a:lstStyle/>
          <a:p>
            <a:pPr fontAlgn="base">
              <a:spcBef>
                <a:spcPct val="20000"/>
              </a:spcBef>
              <a:spcAft>
                <a:spcPct val="0"/>
              </a:spcAft>
              <a:buClr>
                <a:srgbClr val="3075FF"/>
              </a:buClr>
              <a:buSzPct val="65000"/>
            </a:pPr>
            <a:endParaRPr lang="en-US" dirty="0">
              <a:solidFill>
                <a:srgbClr val="FFFFFF">
                  <a:lumMod val="75000"/>
                </a:srgbClr>
              </a:solidFill>
              <a:latin typeface="Calibri"/>
            </a:endParaRPr>
          </a:p>
        </p:txBody>
      </p:sp>
      <p:sp>
        <p:nvSpPr>
          <p:cNvPr id="5" name="Date Placeholder 4" hidden="1">
            <a:extLst>
              <a:ext uri="{FF2B5EF4-FFF2-40B4-BE49-F238E27FC236}">
                <a16:creationId xmlns:a16="http://schemas.microsoft.com/office/drawing/2014/main" id="{63C96A2F-2017-3CA0-C712-9DDB33993AB2}"/>
              </a:ext>
            </a:extLst>
          </p:cNvPr>
          <p:cNvSpPr>
            <a:spLocks noGrp="1"/>
          </p:cNvSpPr>
          <p:nvPr>
            <p:ph type="dt" sz="half" idx="17"/>
          </p:nvPr>
        </p:nvSpPr>
        <p:spPr/>
        <p:txBody>
          <a:bodyPr/>
          <a:lstStyle/>
          <a:p>
            <a:pPr fontAlgn="base">
              <a:spcBef>
                <a:spcPct val="20000"/>
              </a:spcBef>
              <a:spcAft>
                <a:spcPct val="0"/>
              </a:spcAft>
              <a:buClr>
                <a:srgbClr val="3075FF"/>
              </a:buClr>
              <a:buSzPct val="65000"/>
            </a:pPr>
            <a:endParaRPr lang="en-US" dirty="0">
              <a:solidFill>
                <a:srgbClr val="4D4D4F">
                  <a:tint val="75000"/>
                </a:srgbClr>
              </a:solidFill>
              <a:latin typeface="Helvetica" pitchFamily="34" charset="0"/>
            </a:endParaRPr>
          </a:p>
        </p:txBody>
      </p:sp>
    </p:spTree>
    <p:extLst>
      <p:ext uri="{BB962C8B-B14F-4D97-AF65-F5344CB8AC3E}">
        <p14:creationId xmlns:p14="http://schemas.microsoft.com/office/powerpoint/2010/main" val="3183003946"/>
      </p:ext>
    </p:extLst>
  </p:cSld>
  <p:clrMapOvr>
    <a:masterClrMapping/>
  </p:clrMapOvr>
  <p:transition>
    <p:fade/>
  </p:transition>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P_CorpTemp2020 (1)">
  <a:themeElements>
    <a:clrScheme name="Check Point 2022">
      <a:dk1>
        <a:srgbClr val="4D4D4F"/>
      </a:dk1>
      <a:lt1>
        <a:srgbClr val="FFFFFF"/>
      </a:lt1>
      <a:dk2>
        <a:srgbClr val="920053"/>
      </a:dk2>
      <a:lt2>
        <a:srgbClr val="DA1572"/>
      </a:lt2>
      <a:accent1>
        <a:srgbClr val="DA1572"/>
      </a:accent1>
      <a:accent2>
        <a:srgbClr val="3075FF"/>
      </a:accent2>
      <a:accent3>
        <a:srgbClr val="B6DB19"/>
      </a:accent3>
      <a:accent4>
        <a:srgbClr val="FFC000"/>
      </a:accent4>
      <a:accent5>
        <a:srgbClr val="FF6600"/>
      </a:accent5>
      <a:accent6>
        <a:srgbClr val="293896"/>
      </a:accent6>
      <a:hlink>
        <a:srgbClr val="293896"/>
      </a:hlink>
      <a:folHlink>
        <a:srgbClr val="00B0F0"/>
      </a:folHlink>
    </a:clrScheme>
    <a:fontScheme name="Check Point 2016">
      <a:majorFont>
        <a:latin typeface="Calibri"/>
        <a:ea typeface=""/>
        <a:cs typeface=""/>
      </a:majorFont>
      <a:minorFont>
        <a:latin typeface="Calibri"/>
        <a:ea typeface=""/>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bg2"/>
        </a:solidFill>
        <a:ln w="12700" algn="ctr">
          <a:noFill/>
          <a:miter lim="800000"/>
          <a:headEnd/>
          <a:tailEnd/>
        </a:ln>
        <a:effec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lnSpc>
            <a:spcPct val="80000"/>
          </a:lnSpc>
          <a:spcBef>
            <a:spcPts val="1200"/>
          </a:spcBef>
          <a:spcAft>
            <a:spcPts val="0"/>
          </a:spcAft>
          <a:buSzPct val="115000"/>
          <a:defRPr sz="2400" dirty="0" err="1" smtClean="0">
            <a:latin typeface="+mn-lt"/>
          </a:defRPr>
        </a:defPPr>
      </a:lstStyle>
    </a:spDef>
    <a:lnDef>
      <a:spPr bwMode="auto">
        <a:solidFill>
          <a:schemeClr val="bg1"/>
        </a:solidFill>
        <a:ln w="381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a:lstStyle/>
    </a:lnDef>
    <a:txDef>
      <a:spPr bwMode="auto">
        <a:noFill/>
        <a:ln>
          <a:noFill/>
        </a:ln>
        <a:effectLst/>
      </a:spPr>
      <a:bodyPr vert="horz" wrap="none" lIns="91440" tIns="45720" rIns="91440" bIns="45720" numCol="1" rtlCol="0" anchor="ctr" anchorCtr="0" compatLnSpc="1">
        <a:prstTxWarp prst="textNoShape">
          <a:avLst/>
        </a:prstTxWarp>
        <a:spAutoFit/>
      </a:bodyPr>
      <a:lstStyle>
        <a:defPPr>
          <a:spcBef>
            <a:spcPts val="0"/>
          </a:spcBef>
          <a:defRPr sz="2400" dirty="0" err="1" smtClean="0">
            <a:solidFill>
              <a:schemeClr val="bg2">
                <a:lumMod val="50000"/>
              </a:schemeClr>
            </a:solidFill>
            <a:latin typeface="Arial" panose="020B0604020202020204" pitchFamily="34" charset="0"/>
            <a:cs typeface="Arial" panose="020B0604020202020204" pitchFamily="34" charset="0"/>
          </a:defRPr>
        </a:defPPr>
      </a:lstStyle>
    </a:txDef>
  </a:objectDefaults>
  <a:extraClrSchemeLst>
    <a:extraClrScheme>
      <a:clrScheme name="PPTtemplates_10_01_26_r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PTtemplates_10_01_26_rp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PTtemplates_10_01_26_rp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PTtemplates_10_01_26_rp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PTtemplates_10_01_26_rp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PTtemplates_10_01_26_rp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PTtemplates_10_01_26_rp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PTtemplates_10_01_26_rp 8">
        <a:dk1>
          <a:srgbClr val="4E4E4E"/>
        </a:dk1>
        <a:lt1>
          <a:srgbClr val="FFFFFF"/>
        </a:lt1>
        <a:dk2>
          <a:srgbClr val="245491"/>
        </a:dk2>
        <a:lt2>
          <a:srgbClr val="777777"/>
        </a:lt2>
        <a:accent1>
          <a:srgbClr val="6553A0"/>
        </a:accent1>
        <a:accent2>
          <a:srgbClr val="000073"/>
        </a:accent2>
        <a:accent3>
          <a:srgbClr val="FFFFFF"/>
        </a:accent3>
        <a:accent4>
          <a:srgbClr val="414141"/>
        </a:accent4>
        <a:accent5>
          <a:srgbClr val="B8B3CD"/>
        </a:accent5>
        <a:accent6>
          <a:srgbClr val="000068"/>
        </a:accent6>
        <a:hlink>
          <a:srgbClr val="F06414"/>
        </a:hlink>
        <a:folHlink>
          <a:srgbClr val="A2B000"/>
        </a:folHlink>
      </a:clrScheme>
      <a:clrMap bg1="lt1" tx1="dk1" bg2="lt2" tx2="dk2" accent1="accent1" accent2="accent2" accent3="accent3" accent4="accent4" accent5="accent5" accent6="accent6" hlink="hlink" folHlink="folHlink"/>
    </a:extraClrScheme>
    <a:extraClrScheme>
      <a:clrScheme name="PPTtemplates_10_01_26_rp 9">
        <a:dk1>
          <a:srgbClr val="4E4E4E"/>
        </a:dk1>
        <a:lt1>
          <a:srgbClr val="FFFFFF"/>
        </a:lt1>
        <a:dk2>
          <a:srgbClr val="245491"/>
        </a:dk2>
        <a:lt2>
          <a:srgbClr val="777777"/>
        </a:lt2>
        <a:accent1>
          <a:srgbClr val="95B8CF"/>
        </a:accent1>
        <a:accent2>
          <a:srgbClr val="000073"/>
        </a:accent2>
        <a:accent3>
          <a:srgbClr val="FFFFFF"/>
        </a:accent3>
        <a:accent4>
          <a:srgbClr val="414141"/>
        </a:accent4>
        <a:accent5>
          <a:srgbClr val="C8D8E4"/>
        </a:accent5>
        <a:accent6>
          <a:srgbClr val="000068"/>
        </a:accent6>
        <a:hlink>
          <a:srgbClr val="F06414"/>
        </a:hlink>
        <a:folHlink>
          <a:srgbClr val="A2B0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esentation2" id="{B89A83D1-2383-4488-8014-B7835870D471}" vid="{553F8269-7BDF-4F6B-B27C-793DA905630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1663</Words>
  <Application>Microsoft Office PowerPoint</Application>
  <PresentationFormat>Widescreen</PresentationFormat>
  <Paragraphs>168</Paragraphs>
  <Slides>18</Slides>
  <Notes>17</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18</vt:i4>
      </vt:variant>
    </vt:vector>
  </HeadingPairs>
  <TitlesOfParts>
    <vt:vector size="28" baseType="lpstr">
      <vt:lpstr>Ciscolight</vt:lpstr>
      <vt:lpstr>MicrosoftSansSerif</vt:lpstr>
      <vt:lpstr>Aptos</vt:lpstr>
      <vt:lpstr>Arial</vt:lpstr>
      <vt:lpstr>Calibri</vt:lpstr>
      <vt:lpstr>Calibri Light</vt:lpstr>
      <vt:lpstr>Helvetica</vt:lpstr>
      <vt:lpstr>Wingdings 3</vt:lpstr>
      <vt:lpstr>UWTSD Holding Page</vt:lpstr>
      <vt:lpstr>CP_CorpTemp2020 (1)</vt:lpstr>
      <vt:lpstr>PowerPoint Presentation</vt:lpstr>
      <vt:lpstr>PowerPoint Presentation</vt:lpstr>
      <vt:lpstr>PowerPoint Presentation</vt:lpstr>
      <vt:lpstr>PowerPoint Presentation</vt:lpstr>
      <vt:lpstr>PowerPoint Presentation</vt:lpstr>
      <vt:lpstr>PowerPoint Presentation</vt:lpstr>
      <vt:lpstr>Inspection of Policy Layers</vt:lpstr>
      <vt:lpstr>Ordered Layers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Renuga Jayakumar</dc:creator>
  <cp:lastModifiedBy>Renuga Jayakumar</cp:lastModifiedBy>
  <cp:revision>3</cp:revision>
  <dcterms:created xsi:type="dcterms:W3CDTF">2025-07-09T22:31:56Z</dcterms:created>
  <dcterms:modified xsi:type="dcterms:W3CDTF">2026-04-14T17:53:31Z</dcterms:modified>
</cp:coreProperties>
</file>