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48"/>
    <p:restoredTop sz="94684"/>
  </p:normalViewPr>
  <p:slideViewPr>
    <p:cSldViewPr snapToGrid="0">
      <p:cViewPr>
        <p:scale>
          <a:sx n="83" d="100"/>
          <a:sy n="83" d="100"/>
        </p:scale>
        <p:origin x="-1056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A9696-E455-F40A-E7E9-96F9B50EE8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7E8448-6A6B-E4C8-7DB8-008435B1FF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605662-DC07-F6F4-905A-139C97D67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F2A76C-3FE0-FF27-C08D-670B1D6C9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445B7-BD5A-9AEB-E688-BD7A17723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918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BBC4-73B5-C186-429D-08F48E6B2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10B8D-7FA6-69DA-95E4-4713D9A2D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068F2-A933-CEBC-D368-EBF39C6A8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87BB0-9EF8-BBAF-6851-202AF4CB7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AFE04-2FB5-4872-C887-235C9E3C2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931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56318-7F9C-7CD6-CDFD-5FE3A0347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CF77E5-59CD-07A5-EB5E-A6826DA4F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3C46D-F1F6-FF70-C45A-D1F1250D5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49734-CC5B-701E-228B-1ED795B2E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970F6-D143-B662-A663-A1405C7F7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20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D4F61-F36F-313D-7B18-3B73B2732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BFE8F-BA8A-CAF1-577C-4C5BE95197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944EC-FE47-EC45-61CE-6FC48ABC0D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88348B-4BF5-BD28-08A5-808B9C920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1E8E2B-A398-E1A5-BC5E-2DA76CDD4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2300E6-3806-E09B-9952-1BE7CCD42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838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F9B3D-653B-D767-0866-DF70BA546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D3DE1C-CD7E-B3D5-A04B-BAB53C8DA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C92B6-50AF-CE77-EB19-D1403A7DB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F47A60-9D8A-1CED-AB48-F100B69A8E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70B5D7-5CBC-B2BE-0D7F-95FC8E9F12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8EA6B8-CE2C-EFA1-DCE5-9D2B18FDF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C327EE-80FB-59E4-4FAA-1AE02445B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822BC9-B5B3-9D11-E409-FE535E522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31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5284E-690E-5F9C-7424-FFA90D142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B603AA-9A4D-801C-4338-D1B7AF999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BEA1A7-2F86-442D-5ACD-8241340A5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DAD679-FF90-1181-02CC-7BDF5AD77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827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5FDFF-9EC5-E79F-E928-5F0760BE0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6B5763-1B87-9386-287A-66FA233BF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1B1E19-57A4-96EC-CA9A-6141296CC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003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C1E74-422D-4F6E-193E-2BB6FD849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59973-B1E8-DBD3-D0D6-17E80CB2E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E1A240-4C50-D0FD-C377-F94AED7A69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7FEC35-6C86-667D-6033-245AFA5FD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072675-2A00-D011-D74A-08290DED4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A9F39-4F92-9D0A-9119-088F657E5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524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AE974-55F5-5380-EA0D-11D9657F2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32DEF2-4017-9003-037E-DAFC177548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A1D807-CF64-9B1F-327B-3FA145F3CD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3698F-8C49-6545-4017-35EFF049C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1FA5EF-0743-7EED-98BC-E25DBF130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0D5400-D863-749B-DAF6-ECBD5C2F9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96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A065C-2112-04E3-8B36-F15C594D7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7E01C0-92F9-7FAE-B6C2-1453D3DFF2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7DA93-DB2B-96D1-FE2A-0AD4E3FA9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C520C-CF5B-5FDF-BA33-D1B36016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7AD03-9563-442B-2F8F-1D2CB0EC6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CBDC5C-A8D1-2AA6-87A3-B5D871C928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3B52CC-3040-1839-7D98-53E04C9AB4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39FB-6634-13BA-9067-3758AD8A0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B8A9D-7C54-FA52-2002-499123B17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D4C2A-79E6-8C4C-755D-D34410469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912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91F06F-7520-A031-B507-07AF371CF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A3D0F4-E57D-578A-D88B-9F0501380C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339D9-595B-1A27-E5A7-5AEABEC87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E06B74-06E8-4240-AB04-8CC3DDDAA3E0}" type="datetimeFigureOut">
              <a:rPr lang="en-US" smtClean="0"/>
              <a:t>10/31/25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479E3-3C1C-8349-E9D9-7CA57F1AF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0F3E9-3CED-905B-B1FF-B47305373B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BE9C0B-3F56-8B4A-9AA7-CB662AFCDB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040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C241633-459C-D03C-DD8F-BEE8E46701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200" dirty="0"/>
              <a:t>Charlotte Palmer 2404336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BA International Travel and Tourism 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International Travel Operations 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BMTP5017 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Jacqui Jones 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Travel Trade Training Portfolio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3</a:t>
            </a:r>
            <a:r>
              <a:rPr lang="en-US" sz="1200" baseline="30000" dirty="0"/>
              <a:t>rd</a:t>
            </a:r>
            <a:r>
              <a:rPr lang="en-US" sz="1200" dirty="0"/>
              <a:t> November </a:t>
            </a:r>
          </a:p>
        </p:txBody>
      </p:sp>
      <p:pic>
        <p:nvPicPr>
          <p:cNvPr id="5" name="Picture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DF6FBC9F-1BC2-02F2-4DB4-CEC1E9027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6802" y="0"/>
            <a:ext cx="9031198" cy="360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652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certificate of travel to malaysia&#10;&#10;Description automatically generated">
            <a:extLst>
              <a:ext uri="{FF2B5EF4-FFF2-40B4-BE49-F238E27FC236}">
                <a16:creationId xmlns:a16="http://schemas.microsoft.com/office/drawing/2014/main" id="{C3A30C1D-9796-F59B-1B96-3F7A927515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43"/>
          <a:stretch>
            <a:fillRect/>
          </a:stretch>
        </p:blipFill>
        <p:spPr>
          <a:xfrm>
            <a:off x="-1504" y="0"/>
            <a:ext cx="12191980" cy="5817627"/>
          </a:xfrm>
          <a:prstGeom prst="rect">
            <a:avLst/>
          </a:prstGeom>
        </p:spPr>
      </p:pic>
      <p:pic>
        <p:nvPicPr>
          <p:cNvPr id="6" name="Picture 5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A1C7D4EF-F694-9BB8-5073-D25628D642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51500"/>
            <a:ext cx="7581900" cy="120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473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bridge over a body of water&#10;&#10;Description automatically generated">
            <a:extLst>
              <a:ext uri="{FF2B5EF4-FFF2-40B4-BE49-F238E27FC236}">
                <a16:creationId xmlns:a16="http://schemas.microsoft.com/office/drawing/2014/main" id="{98B105A3-FAAD-9991-7F59-16E1B45339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094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7" name="Picture 6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23023055-3CA9-CC6E-BA74-5727B98853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696691"/>
            <a:ext cx="4936650" cy="79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763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ertificate of completion with a picture of a cliff and icebergs&#10;&#10;Description automatically generated">
            <a:extLst>
              <a:ext uri="{FF2B5EF4-FFF2-40B4-BE49-F238E27FC236}">
                <a16:creationId xmlns:a16="http://schemas.microsoft.com/office/drawing/2014/main" id="{89A94260-389E-118A-D562-3383606D96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89" b="923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EFFD22-A740-45C1-2B82-35A6137AB4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004" y="1745673"/>
            <a:ext cx="7253996" cy="84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916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in boats with food on them&#10;&#10;Description automatically generated">
            <a:extLst>
              <a:ext uri="{FF2B5EF4-FFF2-40B4-BE49-F238E27FC236}">
                <a16:creationId xmlns:a16="http://schemas.microsoft.com/office/drawing/2014/main" id="{7A271C6B-D659-4AF0-F841-4E664BFF51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11" b="1631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7" name="Picture 6" descr="A list of completed numbers&#10;&#10;Description automatically generated with medium confidence">
            <a:extLst>
              <a:ext uri="{FF2B5EF4-FFF2-40B4-BE49-F238E27FC236}">
                <a16:creationId xmlns:a16="http://schemas.microsoft.com/office/drawing/2014/main" id="{853A3DF1-7EC5-BB5C-9127-3F4C65CFE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30436" cy="156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773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B6062F-BF52-B388-2481-82654CE44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32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393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knowledge&#10;&#10;Description automatically generated">
            <a:extLst>
              <a:ext uri="{FF2B5EF4-FFF2-40B4-BE49-F238E27FC236}">
                <a16:creationId xmlns:a16="http://schemas.microsoft.com/office/drawing/2014/main" id="{1E229AB4-85FF-1A19-65F5-30669494FD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45" y="643467"/>
            <a:ext cx="3983310" cy="5571066"/>
          </a:xfrm>
          <a:prstGeom prst="rect">
            <a:avLst/>
          </a:prstGeom>
        </p:spPr>
      </p:pic>
      <p:pic>
        <p:nvPicPr>
          <p:cNvPr id="5" name="Picture 4" descr="A group of black and white text&#10;&#10;Description automatically generated">
            <a:extLst>
              <a:ext uri="{FF2B5EF4-FFF2-40B4-BE49-F238E27FC236}">
                <a16:creationId xmlns:a16="http://schemas.microsoft.com/office/drawing/2014/main" id="{3F06B0D9-5DF0-11D5-11D2-EFA6C9D340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6865" y="2899834"/>
            <a:ext cx="5291667" cy="105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491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knowledge&#10;&#10;Description automatically generated">
            <a:extLst>
              <a:ext uri="{FF2B5EF4-FFF2-40B4-BE49-F238E27FC236}">
                <a16:creationId xmlns:a16="http://schemas.microsoft.com/office/drawing/2014/main" id="{817C3F9C-5EB7-F0BA-E936-0A95190B62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45" y="643467"/>
            <a:ext cx="3983310" cy="5571066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7FD75C92-575D-5F35-4520-95C58FA0C2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0919" y="2741083"/>
            <a:ext cx="5291667" cy="1375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895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the earth&#10;&#10;Description automatically generated">
            <a:extLst>
              <a:ext uri="{FF2B5EF4-FFF2-40B4-BE49-F238E27FC236}">
                <a16:creationId xmlns:a16="http://schemas.microsoft.com/office/drawing/2014/main" id="{59C82789-ED61-8836-AC81-C6332D7807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1756" y="1123527"/>
            <a:ext cx="3246383" cy="460480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6AAE25-BD23-41B5-AAE4-1DA5898C2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71B8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group of words on a white background&#10;&#10;Description automatically generated">
            <a:extLst>
              <a:ext uri="{FF2B5EF4-FFF2-40B4-BE49-F238E27FC236}">
                <a16:creationId xmlns:a16="http://schemas.microsoft.com/office/drawing/2014/main" id="{5355F4D4-357C-91B7-533E-35B72D9F18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6676" y="2946622"/>
            <a:ext cx="6184580" cy="958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371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the earth&#10;&#10;Description automatically generated">
            <a:extLst>
              <a:ext uri="{FF2B5EF4-FFF2-40B4-BE49-F238E27FC236}">
                <a16:creationId xmlns:a16="http://schemas.microsoft.com/office/drawing/2014/main" id="{6279EF5D-036A-54B9-1420-26D22B2FD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355" y="572430"/>
            <a:ext cx="3915235" cy="57131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AE55F4F-107C-A5AB-7989-E8C6C49571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932" y="3437610"/>
            <a:ext cx="5295146" cy="467483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472EECB2-5A17-FD4C-BE26-01645F362C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932" y="1964145"/>
            <a:ext cx="5063696" cy="87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442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with a globe and text&#10;&#10;Description automatically generated">
            <a:extLst>
              <a:ext uri="{FF2B5EF4-FFF2-40B4-BE49-F238E27FC236}">
                <a16:creationId xmlns:a16="http://schemas.microsoft.com/office/drawing/2014/main" id="{A5F1636E-1D9B-D863-AD96-D0534E5CA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2340" y="1123527"/>
            <a:ext cx="3165799" cy="460480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6AAE25-BD23-41B5-AAE4-1DA5898C2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66AD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DE88FF8C-AF01-2801-E23C-9C5C45185E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6676" y="2320433"/>
            <a:ext cx="6184580" cy="221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27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travel to the world&#10;&#10;Description automatically generated">
            <a:extLst>
              <a:ext uri="{FF2B5EF4-FFF2-40B4-BE49-F238E27FC236}">
                <a16:creationId xmlns:a16="http://schemas.microsoft.com/office/drawing/2014/main" id="{36A278E4-47DF-BD9B-F5E3-D6D8C93EE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6876" y="1123527"/>
            <a:ext cx="3131263" cy="460480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6AAE25-BD23-41B5-AAE4-1DA5898C2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6DB2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group of words on a white background&#10;&#10;Description automatically generated">
            <a:extLst>
              <a:ext uri="{FF2B5EF4-FFF2-40B4-BE49-F238E27FC236}">
                <a16:creationId xmlns:a16="http://schemas.microsoft.com/office/drawing/2014/main" id="{5A4CAB5D-2007-8B28-C850-67059E785E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6676" y="2993007"/>
            <a:ext cx="6184580" cy="86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585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ertificate of the earth&#10;&#10;Description automatically generated">
            <a:extLst>
              <a:ext uri="{FF2B5EF4-FFF2-40B4-BE49-F238E27FC236}">
                <a16:creationId xmlns:a16="http://schemas.microsoft.com/office/drawing/2014/main" id="{CADFBB51-CDB7-AC41-8327-D14373DF7F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782" y="1123527"/>
            <a:ext cx="3223358" cy="460480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C6AAE25-BD23-41B5-AAE4-1DA5898C2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71B7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group of words on a white background&#10;&#10;Description automatically generated">
            <a:extLst>
              <a:ext uri="{FF2B5EF4-FFF2-40B4-BE49-F238E27FC236}">
                <a16:creationId xmlns:a16="http://schemas.microsoft.com/office/drawing/2014/main" id="{8A24F35D-04B8-D132-3C49-3405822F89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6676" y="2993007"/>
            <a:ext cx="6184580" cy="86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5118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appreciation&#10;&#10;Description automatically generated">
            <a:extLst>
              <a:ext uri="{FF2B5EF4-FFF2-40B4-BE49-F238E27FC236}">
                <a16:creationId xmlns:a16="http://schemas.microsoft.com/office/drawing/2014/main" id="{203F2096-909A-A6DE-571D-A3F9F929C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804" y="1123527"/>
            <a:ext cx="3200335" cy="460480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6AAE25-BD23-41B5-AAE4-1DA5898C2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70B4E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8964A1EB-A4C2-380C-14E3-AB77B2A97C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6676" y="2204472"/>
            <a:ext cx="6184580" cy="2442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66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ertificate of awareness e-learning&#10;&#10;Description automatically generated">
            <a:extLst>
              <a:ext uri="{FF2B5EF4-FFF2-40B4-BE49-F238E27FC236}">
                <a16:creationId xmlns:a16="http://schemas.microsoft.com/office/drawing/2014/main" id="{CBDA2F7F-6DD4-7E74-45F0-48971A695A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9755" y="0"/>
            <a:ext cx="48724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393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3406</TotalTime>
  <Words>20</Words>
  <Application>Microsoft Macintosh PowerPoint</Application>
  <PresentationFormat>Widescreen</PresentationFormat>
  <Paragraphs>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Charlie Palmer (2404336)</dc:creator>
  <cp:lastModifiedBy>Charlie Palmer (2404336)</cp:lastModifiedBy>
  <cp:revision>1</cp:revision>
  <dcterms:created xsi:type="dcterms:W3CDTF">2025-10-31T13:05:52Z</dcterms:created>
  <dcterms:modified xsi:type="dcterms:W3CDTF">2025-11-02T21:52:36Z</dcterms:modified>
</cp:coreProperties>
</file>