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4"/>
  </p:sldMasterIdLst>
  <p:notesMasterIdLst>
    <p:notesMasterId r:id="rId11"/>
  </p:notesMasterIdLst>
  <p:sldIdLst>
    <p:sldId id="256" r:id="rId5"/>
    <p:sldId id="300" r:id="rId6"/>
    <p:sldId id="301" r:id="rId7"/>
    <p:sldId id="305" r:id="rId8"/>
    <p:sldId id="306" r:id="rId9"/>
    <p:sldId id="28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CE891F-67F5-DE48-BBBE-65702F0B55A0}" v="130" dt="2026-03-08T23:14:01.389"/>
    <p1510:client id="{6F643612-774E-6699-5235-57B5807A33F6}" v="215" dt="2026-03-08T22:52:59.814"/>
    <p1510:client id="{BFD44E89-8E31-68A7-308A-50B9358CD6D7}" v="40" dt="2026-03-08T23:13:18.833"/>
  </p1510:revLst>
</p1510:revInfo>
</file>

<file path=ppt/tableStyles.xml><?xml version="1.0" encoding="utf-8"?>
<a:tblStyleLst xmlns:a="http://schemas.openxmlformats.org/drawingml/2006/main" def="{5C22544A-7EE6-4342-B048-85BDC9FD1C3A}">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251CB3-929A-46AA-91E0-510E89CC6168}" type="datetimeFigureOut">
              <a:rPr lang="en-US" smtClean="0"/>
              <a:t>3/8/2026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4E2FE4-6336-4905-8984-1BD411899960}" type="slidenum">
              <a:rPr lang="en-US" smtClean="0"/>
              <a:t>‹#›</a:t>
            </a:fld>
            <a:endParaRPr lang="en-US"/>
          </a:p>
        </p:txBody>
      </p:sp>
    </p:spTree>
    <p:extLst>
      <p:ext uri="{BB962C8B-B14F-4D97-AF65-F5344CB8AC3E}">
        <p14:creationId xmlns:p14="http://schemas.microsoft.com/office/powerpoint/2010/main" val="15893133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0BCAE207-564E-47A1-98A5-5E5AE2BB6979}" type="slidenum">
              <a:rPr lang="en-US" smtClean="0"/>
              <a:t>2</a:t>
            </a:fld>
            <a:endParaRPr lang="en-US"/>
          </a:p>
        </p:txBody>
      </p:sp>
    </p:spTree>
    <p:extLst>
      <p:ext uri="{BB962C8B-B14F-4D97-AF65-F5344CB8AC3E}">
        <p14:creationId xmlns:p14="http://schemas.microsoft.com/office/powerpoint/2010/main" val="259841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7AF6B84-22F7-4900-A10E-54CE716102EC}" type="slidenum">
              <a:rPr lang="en-US" smtClean="0"/>
              <a:t>3</a:t>
            </a:fld>
            <a:endParaRPr lang="en-US"/>
          </a:p>
        </p:txBody>
      </p:sp>
    </p:spTree>
    <p:extLst>
      <p:ext uri="{BB962C8B-B14F-4D97-AF65-F5344CB8AC3E}">
        <p14:creationId xmlns:p14="http://schemas.microsoft.com/office/powerpoint/2010/main" val="3550928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EA4659E-A7B0-4A2F-BECA-8203412B3401}" type="slidenum">
              <a:rPr lang="en-US" smtClean="0"/>
              <a:t>4</a:t>
            </a:fld>
            <a:endParaRPr lang="en-US"/>
          </a:p>
        </p:txBody>
      </p:sp>
    </p:spTree>
    <p:extLst>
      <p:ext uri="{BB962C8B-B14F-4D97-AF65-F5344CB8AC3E}">
        <p14:creationId xmlns:p14="http://schemas.microsoft.com/office/powerpoint/2010/main" val="2918394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fld id="{0BCAE207-564E-47A1-98A5-5E5AE2BB6979}" type="slidenum">
              <a:rPr lang="en-US" smtClean="0"/>
              <a:t>11</a:t>
            </a:fld>
            <a:endParaRPr lang="en-US"/>
          </a:p>
        </p:txBody>
      </p:sp>
    </p:spTree>
    <p:extLst>
      <p:ext uri="{BB962C8B-B14F-4D97-AF65-F5344CB8AC3E}">
        <p14:creationId xmlns:p14="http://schemas.microsoft.com/office/powerpoint/2010/main" val="34470411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alpha val="5000"/>
          </a:schemeClr>
        </a:solidFill>
        <a:effectLst/>
      </p:bgPr>
    </p:bg>
    <p:spTree>
      <p:nvGrpSpPr>
        <p:cNvPr id="1" name=""/>
        <p:cNvGrpSpPr/>
        <p:nvPr/>
      </p:nvGrpSpPr>
      <p:grpSpPr>
        <a:xfrm>
          <a:off x="0" y="0"/>
          <a:ext cx="0" cy="0"/>
          <a:chOff x="0" y="0"/>
          <a:chExt cx="0" cy="0"/>
        </a:xfrm>
      </p:grpSpPr>
      <p:sp>
        <p:nvSpPr>
          <p:cNvPr id="29" name="Title 6">
            <a:extLst>
              <a:ext uri="{FF2B5EF4-FFF2-40B4-BE49-F238E27FC236}">
                <a16:creationId xmlns:a16="http://schemas.microsoft.com/office/drawing/2014/main" id="{E77FA134-921C-43EE-92E3-539725117D51}"/>
              </a:ext>
            </a:extLst>
          </p:cNvPr>
          <p:cNvSpPr>
            <a:spLocks noGrp="1"/>
          </p:cNvSpPr>
          <p:nvPr>
            <p:ph type="ctrTitle"/>
          </p:nvPr>
        </p:nvSpPr>
        <p:spPr>
          <a:xfrm>
            <a:off x="736052" y="4831105"/>
            <a:ext cx="6265486" cy="1075278"/>
          </a:xfrm>
          <a:prstGeom prst="rect">
            <a:avLst/>
          </a:prstGeom>
        </p:spPr>
        <p:txBody>
          <a:bodyPr anchor="t">
            <a:normAutofit/>
          </a:bodyPr>
          <a:lstStyle/>
          <a:p>
            <a:pPr algn="l"/>
            <a:r>
              <a:rPr lang="en-GB" sz="4000"/>
              <a:t>Click to edit Master title style</a:t>
            </a:r>
            <a:endParaRPr lang="en-US" sz="4000"/>
          </a:p>
        </p:txBody>
      </p:sp>
      <p:sp>
        <p:nvSpPr>
          <p:cNvPr id="30" name="Subtitle 7">
            <a:extLst>
              <a:ext uri="{FF2B5EF4-FFF2-40B4-BE49-F238E27FC236}">
                <a16:creationId xmlns:a16="http://schemas.microsoft.com/office/drawing/2014/main" id="{17AE8BF6-9AD3-4A75-840F-4781599DF77C}"/>
              </a:ext>
            </a:extLst>
          </p:cNvPr>
          <p:cNvSpPr>
            <a:spLocks noGrp="1"/>
          </p:cNvSpPr>
          <p:nvPr>
            <p:ph type="subTitle" idx="1"/>
          </p:nvPr>
        </p:nvSpPr>
        <p:spPr>
          <a:xfrm>
            <a:off x="7682022" y="4837855"/>
            <a:ext cx="2771933" cy="986000"/>
          </a:xfrm>
          <a:prstGeom prst="rect">
            <a:avLst/>
          </a:prstGeom>
        </p:spPr>
        <p:txBody>
          <a:bodyPr anchor="t">
            <a:normAutofit/>
          </a:bodyPr>
          <a:lstStyle>
            <a:lvl1pPr marL="0" indent="0">
              <a:buNone/>
              <a:defRPr/>
            </a:lvl1pPr>
          </a:lstStyle>
          <a:p>
            <a:pPr algn="l"/>
            <a:r>
              <a:rPr lang="en-GB" sz="1800"/>
              <a:t>Click to edit Master subtitle style</a:t>
            </a:r>
            <a:endParaRPr lang="en-US" sz="1800"/>
          </a:p>
        </p:txBody>
      </p:sp>
      <p:sp>
        <p:nvSpPr>
          <p:cNvPr id="24" name="Picture Placeholder 23">
            <a:extLst>
              <a:ext uri="{FF2B5EF4-FFF2-40B4-BE49-F238E27FC236}">
                <a16:creationId xmlns:a16="http://schemas.microsoft.com/office/drawing/2014/main" id="{933070A8-8189-4083-9ED0-E15F99262804}"/>
              </a:ext>
            </a:extLst>
          </p:cNvPr>
          <p:cNvSpPr>
            <a:spLocks noGrp="1"/>
          </p:cNvSpPr>
          <p:nvPr>
            <p:ph type="pic" sz="quarter" idx="13" hasCustomPrompt="1"/>
          </p:nvPr>
        </p:nvSpPr>
        <p:spPr>
          <a:xfrm>
            <a:off x="379094" y="344805"/>
            <a:ext cx="10369604" cy="4154274"/>
          </a:xfrm>
          <a:custGeom>
            <a:avLst/>
            <a:gdLst>
              <a:gd name="connsiteX0" fmla="*/ 0 w 10351056"/>
              <a:gd name="connsiteY0" fmla="*/ 0 h 4167962"/>
              <a:gd name="connsiteX1" fmla="*/ 10351056 w 10351056"/>
              <a:gd name="connsiteY1" fmla="*/ 0 h 4167962"/>
              <a:gd name="connsiteX2" fmla="*/ 10351056 w 10351056"/>
              <a:gd name="connsiteY2" fmla="*/ 4167962 h 4167962"/>
              <a:gd name="connsiteX3" fmla="*/ 0 w 10351056"/>
              <a:gd name="connsiteY3" fmla="*/ 4167962 h 4167962"/>
            </a:gdLst>
            <a:ahLst/>
            <a:cxnLst>
              <a:cxn ang="0">
                <a:pos x="connsiteX0" y="connsiteY0"/>
              </a:cxn>
              <a:cxn ang="0">
                <a:pos x="connsiteX1" y="connsiteY1"/>
              </a:cxn>
              <a:cxn ang="0">
                <a:pos x="connsiteX2" y="connsiteY2"/>
              </a:cxn>
              <a:cxn ang="0">
                <a:pos x="connsiteX3" y="connsiteY3"/>
              </a:cxn>
            </a:cxnLst>
            <a:rect l="l" t="t" r="r" b="b"/>
            <a:pathLst>
              <a:path w="10351056" h="4167962">
                <a:moveTo>
                  <a:pt x="0" y="0"/>
                </a:moveTo>
                <a:lnTo>
                  <a:pt x="10351056" y="0"/>
                </a:lnTo>
                <a:lnTo>
                  <a:pt x="10351056" y="4167962"/>
                </a:lnTo>
                <a:lnTo>
                  <a:pt x="0" y="4167962"/>
                </a:lnTo>
                <a:close/>
              </a:path>
            </a:pathLst>
          </a:custGeom>
          <a:ln w="12700">
            <a:noFill/>
          </a:ln>
        </p:spPr>
        <p:txBody>
          <a:bodyPr wrap="square">
            <a:noAutofit/>
          </a:bodyPr>
          <a:lstStyle>
            <a:lvl1pPr marL="0" indent="0" algn="ctr">
              <a:buNone/>
              <a:defRPr/>
            </a:lvl1pPr>
          </a:lstStyle>
          <a:p>
            <a:r>
              <a:rPr lang="en-US"/>
              <a:t>Insert photo here</a:t>
            </a:r>
          </a:p>
        </p:txBody>
      </p:sp>
      <p:cxnSp>
        <p:nvCxnSpPr>
          <p:cNvPr id="12" name="Straight Connector 11">
            <a:extLst>
              <a:ext uri="{FF2B5EF4-FFF2-40B4-BE49-F238E27FC236}">
                <a16:creationId xmlns:a16="http://schemas.microsoft.com/office/drawing/2014/main" id="{40F51BDE-1EB3-41BB-B5A9-7DAD219A30D3}"/>
              </a:ext>
            </a:extLst>
          </p:cNvPr>
          <p:cNvCxnSpPr>
            <a:cxnSpLocks/>
          </p:cNvCxnSpPr>
          <p:nvPr userDrawn="1"/>
        </p:nvCxnSpPr>
        <p:spPr>
          <a:xfrm>
            <a:off x="7274510" y="4502925"/>
            <a:ext cx="0" cy="1551637"/>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3F10827-3B8A-4BA2-B6EC-23D5DC894A6B}"/>
              </a:ext>
            </a:extLst>
          </p:cNvPr>
          <p:cNvCxnSpPr>
            <a:cxnSpLocks/>
          </p:cNvCxnSpPr>
          <p:nvPr userDrawn="1"/>
        </p:nvCxnSpPr>
        <p:spPr>
          <a:xfrm>
            <a:off x="367744" y="6047437"/>
            <a:ext cx="1038758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32E242F-C9A2-41FB-A4D0-2E91F1957FEE}"/>
              </a:ext>
            </a:extLst>
          </p:cNvPr>
          <p:cNvCxnSpPr>
            <a:cxnSpLocks/>
          </p:cNvCxnSpPr>
          <p:nvPr userDrawn="1"/>
        </p:nvCxnSpPr>
        <p:spPr>
          <a:xfrm>
            <a:off x="10756631"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5" name="Rectangle 24">
            <a:extLst>
              <a:ext uri="{FF2B5EF4-FFF2-40B4-BE49-F238E27FC236}">
                <a16:creationId xmlns:a16="http://schemas.microsoft.com/office/drawing/2014/main" id="{719351D2-E3C1-4B5E-92DD-953B72A1A5DD}"/>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47DAEB32-E6EB-45FD-95D9-4FD7A15AFA45}"/>
              </a:ext>
            </a:extLst>
          </p:cNvPr>
          <p:cNvCxnSpPr>
            <a:cxnSpLocks/>
          </p:cNvCxnSpPr>
          <p:nvPr userDrawn="1"/>
        </p:nvCxnSpPr>
        <p:spPr>
          <a:xfrm>
            <a:off x="367744" y="4506699"/>
            <a:ext cx="1038758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5744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1">
            <a:alpha val="5000"/>
          </a:schemeClr>
        </a:solidFill>
        <a:effectLst/>
      </p:bgPr>
    </p:bg>
    <p:spTree>
      <p:nvGrpSpPr>
        <p:cNvPr id="1" name=""/>
        <p:cNvGrpSpPr/>
        <p:nvPr/>
      </p:nvGrpSpPr>
      <p:grpSpPr>
        <a:xfrm>
          <a:off x="0" y="0"/>
          <a:ext cx="0" cy="0"/>
          <a:chOff x="0" y="0"/>
          <a:chExt cx="0" cy="0"/>
        </a:xfrm>
      </p:grpSpPr>
      <p:sp>
        <p:nvSpPr>
          <p:cNvPr id="11" name="Title 6">
            <a:extLst>
              <a:ext uri="{FF2B5EF4-FFF2-40B4-BE49-F238E27FC236}">
                <a16:creationId xmlns:a16="http://schemas.microsoft.com/office/drawing/2014/main" id="{56E0922C-727E-41DE-A291-8B2532C0B4C5}"/>
              </a:ext>
            </a:extLst>
          </p:cNvPr>
          <p:cNvSpPr>
            <a:spLocks noGrp="1"/>
          </p:cNvSpPr>
          <p:nvPr>
            <p:ph type="title"/>
          </p:nvPr>
        </p:nvSpPr>
        <p:spPr>
          <a:xfrm>
            <a:off x="838199" y="545914"/>
            <a:ext cx="9527275" cy="1241944"/>
          </a:xfrm>
          <a:prstGeom prst="rect">
            <a:avLst/>
          </a:prstGeom>
        </p:spPr>
        <p:txBody>
          <a:bodyPr anchor="ctr">
            <a:normAutofit/>
          </a:bodyPr>
          <a:lstStyle/>
          <a:p>
            <a:r>
              <a:rPr lang="en-GB"/>
              <a:t>Click to edit Master title style</a:t>
            </a:r>
            <a:endParaRPr lang="en-US"/>
          </a:p>
        </p:txBody>
      </p:sp>
      <p:sp>
        <p:nvSpPr>
          <p:cNvPr id="12" name="Content Placeholder 7">
            <a:extLst>
              <a:ext uri="{FF2B5EF4-FFF2-40B4-BE49-F238E27FC236}">
                <a16:creationId xmlns:a16="http://schemas.microsoft.com/office/drawing/2014/main" id="{0BA21BC3-D7D6-4CE3-80EE-27EBA4E5D074}"/>
              </a:ext>
            </a:extLst>
          </p:cNvPr>
          <p:cNvSpPr>
            <a:spLocks noGrp="1"/>
          </p:cNvSpPr>
          <p:nvPr>
            <p:ph idx="1"/>
          </p:nvPr>
        </p:nvSpPr>
        <p:spPr>
          <a:xfrm>
            <a:off x="838200" y="2400300"/>
            <a:ext cx="6025116" cy="3352226"/>
          </a:xfrm>
          <a:prstGeom prst="rect">
            <a:avLst/>
          </a:prstGeom>
        </p:spPr>
        <p:txBody>
          <a:bodyPr>
            <a:normAutofit/>
          </a:bodyPr>
          <a:lstStyle>
            <a:lvl1pPr marL="0" indent="0">
              <a:lnSpc>
                <a:spcPct val="100000"/>
              </a:lnSpc>
              <a:buNone/>
              <a:defRPr sz="2000"/>
            </a:lvl1pPr>
          </a:lstStyle>
          <a:p>
            <a:pPr lvl="0"/>
            <a:r>
              <a:rPr lang="en-GB"/>
              <a:t>Click to edit Master text styles</a:t>
            </a:r>
          </a:p>
        </p:txBody>
      </p:sp>
      <p:sp>
        <p:nvSpPr>
          <p:cNvPr id="15" name="Date Placeholder 3">
            <a:extLst>
              <a:ext uri="{FF2B5EF4-FFF2-40B4-BE49-F238E27FC236}">
                <a16:creationId xmlns:a16="http://schemas.microsoft.com/office/drawing/2014/main" id="{FC5708CD-5501-430E-B7D6-9831917BAA44}"/>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a:t>2/4/20XX</a:t>
            </a:r>
          </a:p>
        </p:txBody>
      </p:sp>
      <p:cxnSp>
        <p:nvCxnSpPr>
          <p:cNvPr id="16" name="Straight Connector 15">
            <a:extLst>
              <a:ext uri="{FF2B5EF4-FFF2-40B4-BE49-F238E27FC236}">
                <a16:creationId xmlns:a16="http://schemas.microsoft.com/office/drawing/2014/main" id="{389B3BC8-B948-466C-AF97-12DC1F49F4CA}"/>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7D76934F-0BCD-42BE-8D13-007AA387F75E}"/>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CCC4F7C6-EA76-4465-96E2-8136E709C879}"/>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6BC92E4-5631-44E1-BB52-402CFAEC8C4C}"/>
              </a:ext>
            </a:extLst>
          </p:cNvPr>
          <p:cNvCxnSpPr>
            <a:cxnSpLocks/>
          </p:cNvCxnSpPr>
          <p:nvPr userDrawn="1"/>
        </p:nvCxnSpPr>
        <p:spPr>
          <a:xfrm>
            <a:off x="367744" y="1914832"/>
            <a:ext cx="1038095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Picture Placeholder 21">
            <a:extLst>
              <a:ext uri="{FF2B5EF4-FFF2-40B4-BE49-F238E27FC236}">
                <a16:creationId xmlns:a16="http://schemas.microsoft.com/office/drawing/2014/main" id="{CF136D33-904D-4627-9996-906BEF93C958}"/>
              </a:ext>
            </a:extLst>
          </p:cNvPr>
          <p:cNvSpPr>
            <a:spLocks noGrp="1"/>
          </p:cNvSpPr>
          <p:nvPr>
            <p:ph type="pic" sz="quarter" idx="13" hasCustomPrompt="1"/>
          </p:nvPr>
        </p:nvSpPr>
        <p:spPr>
          <a:xfrm>
            <a:off x="7269480" y="1928306"/>
            <a:ext cx="3465576" cy="4105656"/>
          </a:xfrm>
          <a:prstGeom prst="rect">
            <a:avLst/>
          </a:prstGeom>
          <a:ln w="12700">
            <a:noFill/>
          </a:ln>
        </p:spPr>
        <p:txBody>
          <a:bodyPr/>
          <a:lstStyle>
            <a:lvl1pPr marL="0" indent="0" algn="ctr">
              <a:buNone/>
              <a:defRPr sz="2000"/>
            </a:lvl1pPr>
          </a:lstStyle>
          <a:p>
            <a:r>
              <a:rPr lang="en-US"/>
              <a:t>Insert photo here</a:t>
            </a:r>
          </a:p>
        </p:txBody>
      </p:sp>
      <p:sp>
        <p:nvSpPr>
          <p:cNvPr id="26" name="Footer Placeholder 4">
            <a:extLst>
              <a:ext uri="{FF2B5EF4-FFF2-40B4-BE49-F238E27FC236}">
                <a16:creationId xmlns:a16="http://schemas.microsoft.com/office/drawing/2014/main" id="{D43D922A-C0B9-48C6-809E-CBA3A3EBD209}"/>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27" name="Slide Number Placeholder 5">
            <a:extLst>
              <a:ext uri="{FF2B5EF4-FFF2-40B4-BE49-F238E27FC236}">
                <a16:creationId xmlns:a16="http://schemas.microsoft.com/office/drawing/2014/main" id="{30226281-A676-4C1E-8049-52CC25829A3A}"/>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cxnSp>
        <p:nvCxnSpPr>
          <p:cNvPr id="14" name="Straight Connector 13">
            <a:extLst>
              <a:ext uri="{FF2B5EF4-FFF2-40B4-BE49-F238E27FC236}">
                <a16:creationId xmlns:a16="http://schemas.microsoft.com/office/drawing/2014/main" id="{7B71ED17-C1A9-46D5-910E-FDF38A930895}"/>
              </a:ext>
              <a:ext uri="{C183D7F6-B498-43B3-948B-1728B52AA6E4}">
                <adec:decorative xmlns:adec="http://schemas.microsoft.com/office/drawing/2017/decorative" val="1"/>
              </a:ext>
            </a:extLst>
          </p:cNvPr>
          <p:cNvCxnSpPr>
            <a:cxnSpLocks/>
          </p:cNvCxnSpPr>
          <p:nvPr userDrawn="1"/>
        </p:nvCxnSpPr>
        <p:spPr>
          <a:xfrm>
            <a:off x="7258332" y="1928306"/>
            <a:ext cx="0" cy="4119131"/>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9827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F7BE1DF-0774-41C3-9C97-8D3AD93892AB}"/>
              </a:ext>
              <a:ext uri="{C183D7F6-B498-43B3-948B-1728B52AA6E4}">
                <adec:decorative xmlns:adec="http://schemas.microsoft.com/office/drawing/2017/decorative" val="1"/>
              </a:ext>
            </a:extLst>
          </p:cNvPr>
          <p:cNvSpPr/>
          <p:nvPr userDrawn="1"/>
        </p:nvSpPr>
        <p:spPr>
          <a:xfrm>
            <a:off x="4686300" y="0"/>
            <a:ext cx="7505700" cy="6857999"/>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3641EA2F-8E7F-4936-8937-E05DE1B6D36A}"/>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06BB0744-4032-429E-81B9-1EBE6AFCE458}"/>
              </a:ext>
              <a:ext uri="{C183D7F6-B498-43B3-948B-1728B52AA6E4}">
                <adec:decorative xmlns:adec="http://schemas.microsoft.com/office/drawing/2017/decorative" val="1"/>
              </a:ext>
            </a:extLst>
          </p:cNvPr>
          <p:cNvSpPr/>
          <p:nvPr userDrawn="1"/>
        </p:nvSpPr>
        <p:spPr>
          <a:xfrm>
            <a:off x="5050092" y="334928"/>
            <a:ext cx="6774164"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
            <a:extLst>
              <a:ext uri="{FF2B5EF4-FFF2-40B4-BE49-F238E27FC236}">
                <a16:creationId xmlns:a16="http://schemas.microsoft.com/office/drawing/2014/main" id="{7F04C1EC-8E4D-4E9F-841F-FF2380B7CDAD}"/>
              </a:ext>
            </a:extLst>
          </p:cNvPr>
          <p:cNvSpPr>
            <a:spLocks noGrp="1"/>
          </p:cNvSpPr>
          <p:nvPr>
            <p:ph type="title"/>
          </p:nvPr>
        </p:nvSpPr>
        <p:spPr>
          <a:xfrm>
            <a:off x="5446143" y="633510"/>
            <a:ext cx="4951823" cy="1500079"/>
          </a:xfrm>
          <a:prstGeom prst="rect">
            <a:avLst/>
          </a:prstGeom>
        </p:spPr>
        <p:txBody>
          <a:bodyPr anchor="ctr"/>
          <a:lstStyle/>
          <a:p>
            <a:r>
              <a:rPr lang="en-GB"/>
              <a:t>Click to edit Master title style</a:t>
            </a:r>
            <a:endParaRPr lang="en-US"/>
          </a:p>
        </p:txBody>
      </p:sp>
      <p:cxnSp>
        <p:nvCxnSpPr>
          <p:cNvPr id="13" name="Straight Connector 12">
            <a:extLst>
              <a:ext uri="{FF2B5EF4-FFF2-40B4-BE49-F238E27FC236}">
                <a16:creationId xmlns:a16="http://schemas.microsoft.com/office/drawing/2014/main" id="{B402D4F4-E402-4EA2-8CDA-405B9833BC4D}"/>
              </a:ext>
              <a:ext uri="{C183D7F6-B498-43B3-948B-1728B52AA6E4}">
                <adec:decorative xmlns:adec="http://schemas.microsoft.com/office/drawing/2017/decorative" val="1"/>
              </a:ext>
            </a:extLst>
          </p:cNvPr>
          <p:cNvCxnSpPr>
            <a:cxnSpLocks/>
          </p:cNvCxnSpPr>
          <p:nvPr userDrawn="1"/>
        </p:nvCxnSpPr>
        <p:spPr>
          <a:xfrm>
            <a:off x="5050092" y="2400300"/>
            <a:ext cx="569561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074903B-A74C-4D16-86A8-D85D219A7812}"/>
              </a:ext>
              <a:ext uri="{C183D7F6-B498-43B3-948B-1728B52AA6E4}">
                <adec:decorative xmlns:adec="http://schemas.microsoft.com/office/drawing/2017/decorative" val="1"/>
              </a:ext>
            </a:extLst>
          </p:cNvPr>
          <p:cNvCxnSpPr>
            <a:cxnSpLocks/>
          </p:cNvCxnSpPr>
          <p:nvPr userDrawn="1"/>
        </p:nvCxnSpPr>
        <p:spPr>
          <a:xfrm>
            <a:off x="5050092" y="6047437"/>
            <a:ext cx="5698606"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Picture Placeholder 20">
            <a:extLst>
              <a:ext uri="{FF2B5EF4-FFF2-40B4-BE49-F238E27FC236}">
                <a16:creationId xmlns:a16="http://schemas.microsoft.com/office/drawing/2014/main" id="{7D764FFE-180D-413D-90DD-38B2D8085AE2}"/>
              </a:ext>
            </a:extLst>
          </p:cNvPr>
          <p:cNvSpPr>
            <a:spLocks noGrp="1"/>
          </p:cNvSpPr>
          <p:nvPr>
            <p:ph type="pic" sz="quarter" idx="13" hasCustomPrompt="1"/>
          </p:nvPr>
        </p:nvSpPr>
        <p:spPr>
          <a:xfrm>
            <a:off x="539750" y="400050"/>
            <a:ext cx="3606800" cy="2860675"/>
          </a:xfrm>
          <a:prstGeom prst="rect">
            <a:avLst/>
          </a:prstGeom>
        </p:spPr>
        <p:txBody>
          <a:bodyPr/>
          <a:lstStyle>
            <a:lvl1pPr marL="0" indent="0" algn="ctr">
              <a:buNone/>
              <a:defRPr sz="2000"/>
            </a:lvl1pPr>
          </a:lstStyle>
          <a:p>
            <a:r>
              <a:rPr lang="en-US"/>
              <a:t>Insert photo here</a:t>
            </a:r>
          </a:p>
        </p:txBody>
      </p:sp>
      <p:sp>
        <p:nvSpPr>
          <p:cNvPr id="24" name="Picture Placeholder 20">
            <a:extLst>
              <a:ext uri="{FF2B5EF4-FFF2-40B4-BE49-F238E27FC236}">
                <a16:creationId xmlns:a16="http://schemas.microsoft.com/office/drawing/2014/main" id="{BF014A06-7AE6-44FE-91E3-FEB7684D9BC5}"/>
              </a:ext>
            </a:extLst>
          </p:cNvPr>
          <p:cNvSpPr>
            <a:spLocks noGrp="1"/>
          </p:cNvSpPr>
          <p:nvPr>
            <p:ph type="pic" sz="quarter" idx="14" hasCustomPrompt="1"/>
          </p:nvPr>
        </p:nvSpPr>
        <p:spPr>
          <a:xfrm>
            <a:off x="539750" y="3565525"/>
            <a:ext cx="3606800" cy="2860675"/>
          </a:xfrm>
          <a:prstGeom prst="rect">
            <a:avLst/>
          </a:prstGeom>
        </p:spPr>
        <p:txBody>
          <a:bodyPr/>
          <a:lstStyle>
            <a:lvl1pPr marL="0" indent="0" algn="ctr">
              <a:buNone/>
              <a:defRPr sz="2000"/>
            </a:lvl1pPr>
          </a:lstStyle>
          <a:p>
            <a:r>
              <a:rPr lang="en-US"/>
              <a:t>Insert photo here</a:t>
            </a:r>
          </a:p>
        </p:txBody>
      </p:sp>
      <p:sp>
        <p:nvSpPr>
          <p:cNvPr id="15" name="Content Placeholder 2">
            <a:extLst>
              <a:ext uri="{FF2B5EF4-FFF2-40B4-BE49-F238E27FC236}">
                <a16:creationId xmlns:a16="http://schemas.microsoft.com/office/drawing/2014/main" id="{A083020B-D4FB-4832-A179-A12C19793D99}"/>
              </a:ext>
            </a:extLst>
          </p:cNvPr>
          <p:cNvSpPr>
            <a:spLocks noGrp="1"/>
          </p:cNvSpPr>
          <p:nvPr>
            <p:ph idx="1"/>
          </p:nvPr>
        </p:nvSpPr>
        <p:spPr>
          <a:xfrm>
            <a:off x="5446144" y="2794959"/>
            <a:ext cx="4856441" cy="2877746"/>
          </a:xfrm>
          <a:prstGeom prst="rect">
            <a:avLst/>
          </a:prstGeom>
        </p:spPr>
        <p:txBody>
          <a:bodyPr/>
          <a:lstStyle>
            <a:lvl1pPr marL="0" indent="0">
              <a:lnSpc>
                <a:spcPct val="100000"/>
              </a:lnSpc>
              <a:buNone/>
              <a:defRPr sz="2000"/>
            </a:lvl1pPr>
          </a:lstStyle>
          <a:p>
            <a:pPr lvl="0"/>
            <a:r>
              <a:rPr lang="en-GB"/>
              <a:t>Click to edit Master text styles</a:t>
            </a:r>
          </a:p>
        </p:txBody>
      </p:sp>
      <p:sp>
        <p:nvSpPr>
          <p:cNvPr id="26" name="Footer Placeholder 4">
            <a:extLst>
              <a:ext uri="{FF2B5EF4-FFF2-40B4-BE49-F238E27FC236}">
                <a16:creationId xmlns:a16="http://schemas.microsoft.com/office/drawing/2014/main" id="{E4C44237-91BD-4719-B8CD-6872D6B5F833}"/>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18" name="Date Placeholder 3">
            <a:extLst>
              <a:ext uri="{FF2B5EF4-FFF2-40B4-BE49-F238E27FC236}">
                <a16:creationId xmlns:a16="http://schemas.microsoft.com/office/drawing/2014/main" id="{CFFD0E8B-3567-4411-BD34-4E23A53056F0}"/>
              </a:ext>
            </a:extLst>
          </p:cNvPr>
          <p:cNvSpPr>
            <a:spLocks noGrp="1"/>
          </p:cNvSpPr>
          <p:nvPr>
            <p:ph type="dt" sz="half" idx="10"/>
          </p:nvPr>
        </p:nvSpPr>
        <p:spPr>
          <a:xfrm>
            <a:off x="5286544" y="6140304"/>
            <a:ext cx="4837555" cy="287075"/>
          </a:xfrm>
          <a:prstGeom prst="rect">
            <a:avLst/>
          </a:prstGeom>
        </p:spPr>
        <p:txBody>
          <a:bodyPr/>
          <a:lstStyle>
            <a:lvl1pPr>
              <a:defRPr sz="1100" spc="300" baseline="0">
                <a:solidFill>
                  <a:schemeClr val="accent1"/>
                </a:solidFill>
              </a:defRPr>
            </a:lvl1pPr>
          </a:lstStyle>
          <a:p>
            <a:r>
              <a:rPr lang="en-US"/>
              <a:t>2/4/20XX</a:t>
            </a:r>
          </a:p>
        </p:txBody>
      </p:sp>
      <p:sp>
        <p:nvSpPr>
          <p:cNvPr id="27" name="Slide Number Placeholder 5">
            <a:extLst>
              <a:ext uri="{FF2B5EF4-FFF2-40B4-BE49-F238E27FC236}">
                <a16:creationId xmlns:a16="http://schemas.microsoft.com/office/drawing/2014/main" id="{13E6DE9C-E7EB-437D-B94C-9A0FCBB918D0}"/>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spTree>
    <p:extLst>
      <p:ext uri="{BB962C8B-B14F-4D97-AF65-F5344CB8AC3E}">
        <p14:creationId xmlns:p14="http://schemas.microsoft.com/office/powerpoint/2010/main" val="553290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1">
            <a:alpha val="5000"/>
          </a:schemeClr>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52EDCA6-1225-4B6A-A472-B6CA4F087E9C}"/>
              </a:ext>
              <a:ext uri="{C183D7F6-B498-43B3-948B-1728B52AA6E4}">
                <adec:decorative xmlns:adec="http://schemas.microsoft.com/office/drawing/2017/decorative" val="1"/>
              </a:ext>
            </a:extLst>
          </p:cNvPr>
          <p:cNvSpPr/>
          <p:nvPr userDrawn="1"/>
        </p:nvSpPr>
        <p:spPr>
          <a:xfrm>
            <a:off x="6794205" y="334928"/>
            <a:ext cx="5030049"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itle 6">
            <a:extLst>
              <a:ext uri="{FF2B5EF4-FFF2-40B4-BE49-F238E27FC236}">
                <a16:creationId xmlns:a16="http://schemas.microsoft.com/office/drawing/2014/main" id="{8DB24CC9-9982-48F5-AC84-8BC798647341}"/>
              </a:ext>
            </a:extLst>
          </p:cNvPr>
          <p:cNvSpPr>
            <a:spLocks noGrp="1"/>
          </p:cNvSpPr>
          <p:nvPr>
            <p:ph type="ctrTitle"/>
          </p:nvPr>
        </p:nvSpPr>
        <p:spPr>
          <a:xfrm>
            <a:off x="7104444" y="2402613"/>
            <a:ext cx="3282184" cy="3331867"/>
          </a:xfrm>
          <a:prstGeom prst="rect">
            <a:avLst/>
          </a:prstGeom>
        </p:spPr>
        <p:txBody>
          <a:bodyPr anchor="b">
            <a:normAutofit/>
          </a:bodyPr>
          <a:lstStyle/>
          <a:p>
            <a:pPr algn="l"/>
            <a:r>
              <a:rPr lang="en-GB" sz="4000"/>
              <a:t>Click to edit Master title style</a:t>
            </a:r>
            <a:endParaRPr lang="en-US" sz="4000"/>
          </a:p>
        </p:txBody>
      </p:sp>
      <p:sp>
        <p:nvSpPr>
          <p:cNvPr id="14" name="Subtitle 7">
            <a:extLst>
              <a:ext uri="{FF2B5EF4-FFF2-40B4-BE49-F238E27FC236}">
                <a16:creationId xmlns:a16="http://schemas.microsoft.com/office/drawing/2014/main" id="{FC99F065-85FB-4119-8563-EBEBA19D89D8}"/>
              </a:ext>
            </a:extLst>
          </p:cNvPr>
          <p:cNvSpPr>
            <a:spLocks noGrp="1"/>
          </p:cNvSpPr>
          <p:nvPr>
            <p:ph type="subTitle" idx="1"/>
          </p:nvPr>
        </p:nvSpPr>
        <p:spPr>
          <a:xfrm>
            <a:off x="7104444" y="703687"/>
            <a:ext cx="3282183" cy="866380"/>
          </a:xfrm>
          <a:prstGeom prst="rect">
            <a:avLst/>
          </a:prstGeom>
        </p:spPr>
        <p:txBody>
          <a:bodyPr anchor="ctr">
            <a:normAutofit/>
          </a:bodyPr>
          <a:lstStyle>
            <a:lvl1pPr marL="0" indent="0">
              <a:lnSpc>
                <a:spcPct val="100000"/>
              </a:lnSpc>
              <a:buNone/>
              <a:defRPr/>
            </a:lvl1pPr>
          </a:lstStyle>
          <a:p>
            <a:pPr algn="l"/>
            <a:r>
              <a:rPr lang="en-GB" sz="1800"/>
              <a:t>Click to edit Master subtitle style</a:t>
            </a:r>
            <a:endParaRPr lang="en-US" sz="1800"/>
          </a:p>
        </p:txBody>
      </p:sp>
      <p:sp>
        <p:nvSpPr>
          <p:cNvPr id="24" name="Picture Placeholder 22">
            <a:extLst>
              <a:ext uri="{FF2B5EF4-FFF2-40B4-BE49-F238E27FC236}">
                <a16:creationId xmlns:a16="http://schemas.microsoft.com/office/drawing/2014/main" id="{FF4E34A6-68BF-4D27-92C8-14198687EA10}"/>
              </a:ext>
            </a:extLst>
          </p:cNvPr>
          <p:cNvSpPr>
            <a:spLocks noGrp="1"/>
          </p:cNvSpPr>
          <p:nvPr>
            <p:ph type="pic" sz="quarter" idx="13" hasCustomPrompt="1"/>
          </p:nvPr>
        </p:nvSpPr>
        <p:spPr>
          <a:xfrm>
            <a:off x="0" y="0"/>
            <a:ext cx="6426200" cy="6858000"/>
          </a:xfrm>
          <a:prstGeom prst="rect">
            <a:avLst/>
          </a:prstGeom>
        </p:spPr>
        <p:txBody>
          <a:bodyPr/>
          <a:lstStyle>
            <a:lvl1pPr marL="0" indent="0" algn="ctr">
              <a:buNone/>
              <a:defRPr sz="2000"/>
            </a:lvl1pPr>
          </a:lstStyle>
          <a:p>
            <a:r>
              <a:rPr lang="en-US"/>
              <a:t>Insert photo here</a:t>
            </a:r>
          </a:p>
        </p:txBody>
      </p:sp>
      <p:cxnSp>
        <p:nvCxnSpPr>
          <p:cNvPr id="16" name="Straight Connector 15">
            <a:extLst>
              <a:ext uri="{FF2B5EF4-FFF2-40B4-BE49-F238E27FC236}">
                <a16:creationId xmlns:a16="http://schemas.microsoft.com/office/drawing/2014/main" id="{36E17047-5589-496A-9175-01C0DBED9CF4}"/>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EED5E6EB-5885-4136-82DD-79A4C7BC7B75}"/>
              </a:ext>
              <a:ext uri="{C183D7F6-B498-43B3-948B-1728B52AA6E4}">
                <adec:decorative xmlns:adec="http://schemas.microsoft.com/office/drawing/2017/decorative" val="1"/>
              </a:ext>
            </a:extLst>
          </p:cNvPr>
          <p:cNvCxnSpPr>
            <a:cxnSpLocks/>
          </p:cNvCxnSpPr>
          <p:nvPr userDrawn="1"/>
        </p:nvCxnSpPr>
        <p:spPr>
          <a:xfrm>
            <a:off x="6794205" y="1905000"/>
            <a:ext cx="395449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7FFDBF2-9C31-41E2-AFC9-6F582160E664}"/>
              </a:ext>
              <a:ext uri="{C183D7F6-B498-43B3-948B-1728B52AA6E4}">
                <adec:decorative xmlns:adec="http://schemas.microsoft.com/office/drawing/2017/decorative" val="1"/>
              </a:ext>
            </a:extLst>
          </p:cNvPr>
          <p:cNvCxnSpPr>
            <a:cxnSpLocks/>
          </p:cNvCxnSpPr>
          <p:nvPr userDrawn="1"/>
        </p:nvCxnSpPr>
        <p:spPr>
          <a:xfrm>
            <a:off x="6794205" y="6047437"/>
            <a:ext cx="3954493"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2502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bg>
      <p:bgPr>
        <a:solidFill>
          <a:schemeClr val="accent1">
            <a:alpha val="5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7752C32-FE88-461A-A320-F0FF6450CAB2}"/>
              </a:ext>
              <a:ext uri="{C183D7F6-B498-43B3-948B-1728B52AA6E4}">
                <adec:decorative xmlns:adec="http://schemas.microsoft.com/office/drawing/2017/decorative" val="1"/>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itle 12">
            <a:extLst>
              <a:ext uri="{FF2B5EF4-FFF2-40B4-BE49-F238E27FC236}">
                <a16:creationId xmlns:a16="http://schemas.microsoft.com/office/drawing/2014/main" id="{4A9995F5-BBA7-47BE-B414-1E91F5CC6930}"/>
              </a:ext>
            </a:extLst>
          </p:cNvPr>
          <p:cNvSpPr>
            <a:spLocks noGrp="1"/>
          </p:cNvSpPr>
          <p:nvPr>
            <p:ph type="title"/>
          </p:nvPr>
        </p:nvSpPr>
        <p:spPr>
          <a:xfrm>
            <a:off x="838199" y="545914"/>
            <a:ext cx="9527275" cy="1241944"/>
          </a:xfrm>
          <a:prstGeom prst="rect">
            <a:avLst/>
          </a:prstGeom>
        </p:spPr>
        <p:txBody>
          <a:bodyPr anchor="ctr"/>
          <a:lstStyle/>
          <a:p>
            <a:r>
              <a:rPr lang="en-GB"/>
              <a:t>Click to edit Master title style</a:t>
            </a:r>
            <a:endParaRPr lang="en-US"/>
          </a:p>
        </p:txBody>
      </p:sp>
      <p:sp>
        <p:nvSpPr>
          <p:cNvPr id="3" name="Content Placeholder 2">
            <a:extLst>
              <a:ext uri="{FF2B5EF4-FFF2-40B4-BE49-F238E27FC236}">
                <a16:creationId xmlns:a16="http://schemas.microsoft.com/office/drawing/2014/main" id="{092F6BC4-6132-432A-93A3-FC1CEC986E5A}"/>
              </a:ext>
            </a:extLst>
          </p:cNvPr>
          <p:cNvSpPr>
            <a:spLocks noGrp="1"/>
          </p:cNvSpPr>
          <p:nvPr>
            <p:ph sz="quarter" idx="13"/>
          </p:nvPr>
        </p:nvSpPr>
        <p:spPr>
          <a:xfrm>
            <a:off x="895350" y="2205038"/>
            <a:ext cx="9324975" cy="3551237"/>
          </a:xfrm>
          <a:prstGeom prst="rect">
            <a:avLst/>
          </a:prstGeom>
          <a:ln>
            <a:noFill/>
          </a:ln>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17" name="Straight Connector 16">
            <a:extLst>
              <a:ext uri="{FF2B5EF4-FFF2-40B4-BE49-F238E27FC236}">
                <a16:creationId xmlns:a16="http://schemas.microsoft.com/office/drawing/2014/main" id="{30AD1A4E-FF33-4D87-BF0D-0DA82DE2B86D}"/>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CB28AE0-B12D-46BB-8F35-EA3EAAC4ACCA}"/>
              </a:ext>
              <a:ext uri="{C183D7F6-B498-43B3-948B-1728B52AA6E4}">
                <adec:decorative xmlns:adec="http://schemas.microsoft.com/office/drawing/2017/decorative" val="1"/>
              </a:ext>
            </a:extLst>
          </p:cNvPr>
          <p:cNvCxnSpPr>
            <a:cxnSpLocks/>
          </p:cNvCxnSpPr>
          <p:nvPr userDrawn="1"/>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D8852653-B024-4EEC-BEFB-852B6A60C5E5}"/>
              </a:ext>
              <a:ext uri="{C183D7F6-B498-43B3-948B-1728B52AA6E4}">
                <adec:decorative xmlns:adec="http://schemas.microsoft.com/office/drawing/2017/decorative" val="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6" name="Footer Placeholder 4">
            <a:extLst>
              <a:ext uri="{FF2B5EF4-FFF2-40B4-BE49-F238E27FC236}">
                <a16:creationId xmlns:a16="http://schemas.microsoft.com/office/drawing/2014/main" id="{141E53DE-0FDA-443A-BF04-E586CAE9A6F6}"/>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25" name="Date Placeholder 3">
            <a:extLst>
              <a:ext uri="{FF2B5EF4-FFF2-40B4-BE49-F238E27FC236}">
                <a16:creationId xmlns:a16="http://schemas.microsoft.com/office/drawing/2014/main" id="{2E6870CF-EB0F-47B3-B772-2F41E7F99DBA}"/>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a:t>2/4/20XX</a:t>
            </a:r>
          </a:p>
        </p:txBody>
      </p:sp>
      <p:sp>
        <p:nvSpPr>
          <p:cNvPr id="27" name="Slide Number Placeholder 5">
            <a:extLst>
              <a:ext uri="{FF2B5EF4-FFF2-40B4-BE49-F238E27FC236}">
                <a16:creationId xmlns:a16="http://schemas.microsoft.com/office/drawing/2014/main" id="{3F934B96-6828-4DE6-80D3-EDDDEE5545E8}"/>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spTree>
    <p:extLst>
      <p:ext uri="{BB962C8B-B14F-4D97-AF65-F5344CB8AC3E}">
        <p14:creationId xmlns:p14="http://schemas.microsoft.com/office/powerpoint/2010/main" val="2235358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accent1">
            <a:alpha val="5000"/>
          </a:schemeClr>
        </a:solidFill>
        <a:effectLst/>
      </p:bgPr>
    </p:bg>
    <p:spTree>
      <p:nvGrpSpPr>
        <p:cNvPr id="1" name=""/>
        <p:cNvGrpSpPr/>
        <p:nvPr/>
      </p:nvGrpSpPr>
      <p:grpSpPr>
        <a:xfrm>
          <a:off x="0" y="0"/>
          <a:ext cx="0" cy="0"/>
          <a:chOff x="0" y="0"/>
          <a:chExt cx="0" cy="0"/>
        </a:xfrm>
      </p:grpSpPr>
      <p:sp>
        <p:nvSpPr>
          <p:cNvPr id="7" name="Title 12">
            <a:extLst>
              <a:ext uri="{FF2B5EF4-FFF2-40B4-BE49-F238E27FC236}">
                <a16:creationId xmlns:a16="http://schemas.microsoft.com/office/drawing/2014/main" id="{11C5B995-EBCD-4B5D-955D-DAE03BEF9C39}"/>
              </a:ext>
            </a:extLst>
          </p:cNvPr>
          <p:cNvSpPr>
            <a:spLocks noGrp="1"/>
          </p:cNvSpPr>
          <p:nvPr>
            <p:ph type="title"/>
          </p:nvPr>
        </p:nvSpPr>
        <p:spPr>
          <a:xfrm>
            <a:off x="838199" y="545914"/>
            <a:ext cx="9527275" cy="1241944"/>
          </a:xfrm>
          <a:prstGeom prst="rect">
            <a:avLst/>
          </a:prstGeom>
        </p:spPr>
        <p:txBody>
          <a:bodyPr anchor="ctr"/>
          <a:lstStyle/>
          <a:p>
            <a:r>
              <a:rPr lang="en-GB"/>
              <a:t>Click to edit Master title style</a:t>
            </a:r>
            <a:endParaRPr lang="en-US"/>
          </a:p>
        </p:txBody>
      </p:sp>
      <p:sp>
        <p:nvSpPr>
          <p:cNvPr id="3" name="Content Placeholder 2">
            <a:extLst>
              <a:ext uri="{FF2B5EF4-FFF2-40B4-BE49-F238E27FC236}">
                <a16:creationId xmlns:a16="http://schemas.microsoft.com/office/drawing/2014/main" id="{2163B95B-B1F7-4600-8D22-AD7A00C4ADD7}"/>
              </a:ext>
            </a:extLst>
          </p:cNvPr>
          <p:cNvSpPr>
            <a:spLocks noGrp="1"/>
          </p:cNvSpPr>
          <p:nvPr>
            <p:ph sz="quarter" idx="13"/>
          </p:nvPr>
        </p:nvSpPr>
        <p:spPr>
          <a:xfrm>
            <a:off x="1220788" y="2322513"/>
            <a:ext cx="8662987" cy="330993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5">
            <a:extLst>
              <a:ext uri="{FF2B5EF4-FFF2-40B4-BE49-F238E27FC236}">
                <a16:creationId xmlns:a16="http://schemas.microsoft.com/office/drawing/2014/main" id="{4EDAD992-CC5C-43EA-8C97-C2036BFDD082}"/>
              </a:ext>
              <a:ext uri="{C183D7F6-B498-43B3-948B-1728B52AA6E4}">
                <adec:decorative xmlns:adec="http://schemas.microsoft.com/office/drawing/2017/decorative" val="1"/>
              </a:ext>
            </a:extLst>
          </p:cNvPr>
          <p:cNvSpPr/>
          <p:nvPr userDrawn="1"/>
        </p:nvSpPr>
        <p:spPr>
          <a:xfrm>
            <a:off x="367744" y="334928"/>
            <a:ext cx="11456511"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8" name="Straight Connector 7">
            <a:extLst>
              <a:ext uri="{FF2B5EF4-FFF2-40B4-BE49-F238E27FC236}">
                <a16:creationId xmlns:a16="http://schemas.microsoft.com/office/drawing/2014/main" id="{874C5C62-3452-49AD-97D2-1EE2273CBC2C}"/>
              </a:ext>
              <a:ext uri="{C183D7F6-B498-43B3-948B-1728B52AA6E4}">
                <adec:decorative xmlns:adec="http://schemas.microsoft.com/office/drawing/2017/decorative" val="1"/>
              </a:ext>
            </a:extLst>
          </p:cNvPr>
          <p:cNvCxnSpPr>
            <a:cxnSpLocks/>
          </p:cNvCxnSpPr>
          <p:nvPr userDrawn="1"/>
        </p:nvCxnSpPr>
        <p:spPr>
          <a:xfrm>
            <a:off x="10748698" y="334928"/>
            <a:ext cx="0" cy="6188146"/>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2D0B5122-602C-4BB8-BD04-40CC2A3138C7}"/>
              </a:ext>
              <a:ext uri="{C183D7F6-B498-43B3-948B-1728B52AA6E4}">
                <adec:decorative xmlns:adec="http://schemas.microsoft.com/office/drawing/2017/decorative" val="1"/>
              </a:ext>
            </a:extLst>
          </p:cNvPr>
          <p:cNvCxnSpPr>
            <a:cxnSpLocks/>
          </p:cNvCxnSpPr>
          <p:nvPr userDrawn="1"/>
        </p:nvCxnSpPr>
        <p:spPr>
          <a:xfrm>
            <a:off x="373060" y="19050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51F98C5-DCA3-4AAC-8C7E-58B638FED78C}"/>
              </a:ext>
              <a:ext uri="{C183D7F6-B498-43B3-948B-1728B52AA6E4}">
                <adec:decorative xmlns:adec="http://schemas.microsoft.com/office/drawing/2017/decorative" val="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5" name="Footer Placeholder 4">
            <a:extLst>
              <a:ext uri="{FF2B5EF4-FFF2-40B4-BE49-F238E27FC236}">
                <a16:creationId xmlns:a16="http://schemas.microsoft.com/office/drawing/2014/main" id="{44670FE8-87E8-4FE2-B437-4F3954E965AF}"/>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14" name="Date Placeholder 3">
            <a:extLst>
              <a:ext uri="{FF2B5EF4-FFF2-40B4-BE49-F238E27FC236}">
                <a16:creationId xmlns:a16="http://schemas.microsoft.com/office/drawing/2014/main" id="{C687079D-53C7-4BBC-A843-6315E4C76996}"/>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a:t>2/4/20XX</a:t>
            </a:r>
          </a:p>
        </p:txBody>
      </p:sp>
      <p:sp>
        <p:nvSpPr>
          <p:cNvPr id="16" name="Slide Number Placeholder 5">
            <a:extLst>
              <a:ext uri="{FF2B5EF4-FFF2-40B4-BE49-F238E27FC236}">
                <a16:creationId xmlns:a16="http://schemas.microsoft.com/office/drawing/2014/main" id="{2924DBA1-0E30-4F9F-9F9A-82AED5465F52}"/>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spTree>
    <p:extLst>
      <p:ext uri="{BB962C8B-B14F-4D97-AF65-F5344CB8AC3E}">
        <p14:creationId xmlns:p14="http://schemas.microsoft.com/office/powerpoint/2010/main" val="1572599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alpha val="5000"/>
          </a:schemeClr>
        </a:solidFill>
        <a:effectLst/>
      </p:bgPr>
    </p:bg>
    <p:spTree>
      <p:nvGrpSpPr>
        <p:cNvPr id="1" name=""/>
        <p:cNvGrpSpPr/>
        <p:nvPr/>
      </p:nvGrpSpPr>
      <p:grpSpPr>
        <a:xfrm>
          <a:off x="0" y="0"/>
          <a:ext cx="0" cy="0"/>
          <a:chOff x="0" y="0"/>
          <a:chExt cx="0" cy="0"/>
        </a:xfrm>
      </p:grpSpPr>
      <p:sp>
        <p:nvSpPr>
          <p:cNvPr id="11" name="Picture Placeholder 9">
            <a:extLst>
              <a:ext uri="{FF2B5EF4-FFF2-40B4-BE49-F238E27FC236}">
                <a16:creationId xmlns:a16="http://schemas.microsoft.com/office/drawing/2014/main" id="{D743B0E5-41F6-44A3-8E2A-28BC3ED8DD13}"/>
              </a:ext>
            </a:extLst>
          </p:cNvPr>
          <p:cNvSpPr>
            <a:spLocks noGrp="1"/>
          </p:cNvSpPr>
          <p:nvPr>
            <p:ph type="pic" sz="quarter" idx="10" hasCustomPrompt="1"/>
          </p:nvPr>
        </p:nvSpPr>
        <p:spPr>
          <a:xfrm>
            <a:off x="0" y="0"/>
            <a:ext cx="12192000" cy="6858000"/>
          </a:xfrm>
          <a:prstGeom prst="rect">
            <a:avLst/>
          </a:prstGeom>
          <a:noFill/>
        </p:spPr>
        <p:txBody>
          <a:bodyPr/>
          <a:lstStyle>
            <a:lvl1pPr marL="0" indent="0" algn="ctr">
              <a:buNone/>
              <a:defRPr/>
            </a:lvl1pPr>
          </a:lstStyle>
          <a:p>
            <a:r>
              <a:rPr lang="en-US"/>
              <a:t>Insert photo here</a:t>
            </a:r>
          </a:p>
        </p:txBody>
      </p:sp>
      <p:sp>
        <p:nvSpPr>
          <p:cNvPr id="12" name="Title 1">
            <a:extLst>
              <a:ext uri="{FF2B5EF4-FFF2-40B4-BE49-F238E27FC236}">
                <a16:creationId xmlns:a16="http://schemas.microsoft.com/office/drawing/2014/main" id="{34B22C98-8755-4B60-9158-1AFC81BF0F7D}"/>
              </a:ext>
            </a:extLst>
          </p:cNvPr>
          <p:cNvSpPr>
            <a:spLocks noGrp="1"/>
          </p:cNvSpPr>
          <p:nvPr>
            <p:ph type="ctrTitle"/>
          </p:nvPr>
        </p:nvSpPr>
        <p:spPr>
          <a:xfrm>
            <a:off x="7580671" y="723672"/>
            <a:ext cx="2915296" cy="3884668"/>
          </a:xfrm>
          <a:prstGeom prst="rect">
            <a:avLst/>
          </a:prstGeom>
        </p:spPr>
        <p:txBody>
          <a:bodyPr anchor="t">
            <a:normAutofit/>
          </a:bodyPr>
          <a:lstStyle>
            <a:lvl1pPr>
              <a:lnSpc>
                <a:spcPct val="100000"/>
              </a:lnSpc>
              <a:defRPr>
                <a:solidFill>
                  <a:schemeClr val="tx1"/>
                </a:solidFill>
                <a:effectLst>
                  <a:outerShdw blurRad="50800" dist="38100" dir="2700000" algn="tl" rotWithShape="0">
                    <a:prstClr val="black">
                      <a:alpha val="40000"/>
                    </a:prstClr>
                  </a:outerShdw>
                </a:effectLst>
              </a:defRPr>
            </a:lvl1pPr>
          </a:lstStyle>
          <a:p>
            <a:pPr algn="l"/>
            <a:r>
              <a:rPr lang="en-GB" sz="4000">
                <a:solidFill>
                  <a:srgbClr val="FFFFFF"/>
                </a:solidFill>
                <a:effectLst>
                  <a:outerShdw blurRad="38100" dist="38100" dir="2700000" algn="tl">
                    <a:srgbClr val="000000">
                      <a:alpha val="43137"/>
                    </a:srgbClr>
                  </a:outerShdw>
                </a:effectLst>
              </a:rPr>
              <a:t>Click to edit Master title style</a:t>
            </a:r>
            <a:endParaRPr lang="en-US" sz="4000">
              <a:solidFill>
                <a:srgbClr val="FFFFFF"/>
              </a:solidFill>
              <a:effectLst>
                <a:outerShdw blurRad="38100" dist="38100" dir="2700000" algn="tl">
                  <a:srgbClr val="000000">
                    <a:alpha val="43137"/>
                  </a:srgbClr>
                </a:outerShdw>
              </a:effectLst>
            </a:endParaRPr>
          </a:p>
        </p:txBody>
      </p:sp>
      <p:sp>
        <p:nvSpPr>
          <p:cNvPr id="3" name="Text Placeholder 2">
            <a:extLst>
              <a:ext uri="{FF2B5EF4-FFF2-40B4-BE49-F238E27FC236}">
                <a16:creationId xmlns:a16="http://schemas.microsoft.com/office/drawing/2014/main" id="{3BCF9F40-31A0-4D50-B709-3BDA45863894}"/>
              </a:ext>
            </a:extLst>
          </p:cNvPr>
          <p:cNvSpPr>
            <a:spLocks noGrp="1"/>
          </p:cNvSpPr>
          <p:nvPr>
            <p:ph type="body" sz="quarter" idx="14" hasCustomPrompt="1"/>
          </p:nvPr>
        </p:nvSpPr>
        <p:spPr>
          <a:xfrm>
            <a:off x="7580313" y="5005388"/>
            <a:ext cx="3609975" cy="850900"/>
          </a:xfrm>
          <a:prstGeom prst="rect">
            <a:avLst/>
          </a:prstGeom>
        </p:spPr>
        <p:txBody>
          <a:bodyPr anchor="b"/>
          <a:lstStyle>
            <a:lvl1pPr marL="0" indent="0">
              <a:buNone/>
              <a:defRPr sz="2800">
                <a:solidFill>
                  <a:schemeClr val="tx1"/>
                </a:solidFill>
                <a:effectLst>
                  <a:outerShdw blurRad="38100" dist="38100" dir="2700000" algn="tl">
                    <a:srgbClr val="000000">
                      <a:alpha val="43137"/>
                    </a:srgbClr>
                  </a:outerShdw>
                </a:effectLst>
              </a:defRPr>
            </a:lvl1pPr>
            <a:lvl2pPr marL="457200" indent="0">
              <a:buNone/>
              <a:defRPr>
                <a:solidFill>
                  <a:schemeClr val="bg1"/>
                </a:solidFill>
                <a:effectLst>
                  <a:outerShdw blurRad="38100" dist="38100" dir="2700000" algn="tl">
                    <a:srgbClr val="000000">
                      <a:alpha val="43137"/>
                    </a:srgbClr>
                  </a:outerShdw>
                </a:effectLst>
              </a:defRPr>
            </a:lvl2pPr>
            <a:lvl3pPr marL="914400" indent="0">
              <a:buNone/>
              <a:defRPr>
                <a:solidFill>
                  <a:schemeClr val="bg1"/>
                </a:solidFill>
                <a:effectLst>
                  <a:outerShdw blurRad="38100" dist="38100" dir="2700000" algn="tl">
                    <a:srgbClr val="000000">
                      <a:alpha val="43137"/>
                    </a:srgbClr>
                  </a:outerShdw>
                </a:effectLst>
              </a:defRPr>
            </a:lvl3pPr>
            <a:lvl4pPr marL="1371600" indent="0">
              <a:buNone/>
              <a:defRPr>
                <a:solidFill>
                  <a:schemeClr val="bg1"/>
                </a:solidFill>
                <a:effectLst>
                  <a:outerShdw blurRad="38100" dist="38100" dir="2700000" algn="tl">
                    <a:srgbClr val="000000">
                      <a:alpha val="43137"/>
                    </a:srgbClr>
                  </a:outerShdw>
                </a:effectLst>
              </a:defRPr>
            </a:lvl4pPr>
            <a:lvl5pPr marL="1828800" indent="0">
              <a:buNone/>
              <a:defRPr>
                <a:solidFill>
                  <a:schemeClr val="bg1"/>
                </a:solidFill>
                <a:effectLst>
                  <a:outerShdw blurRad="38100" dist="38100" dir="2700000" algn="tl">
                    <a:srgbClr val="000000">
                      <a:alpha val="43137"/>
                    </a:srgbClr>
                  </a:outerShdw>
                </a:effectLst>
              </a:defRPr>
            </a:lvl5pPr>
          </a:lstStyle>
          <a:p>
            <a:pPr lvl="0"/>
            <a:r>
              <a:rPr lang="en-US"/>
              <a:t>Click to add subtitle</a:t>
            </a:r>
          </a:p>
        </p:txBody>
      </p:sp>
      <p:sp>
        <p:nvSpPr>
          <p:cNvPr id="15" name="Date Placeholder 3">
            <a:extLst>
              <a:ext uri="{FF2B5EF4-FFF2-40B4-BE49-F238E27FC236}">
                <a16:creationId xmlns:a16="http://schemas.microsoft.com/office/drawing/2014/main" id="{440AD8D6-0F07-4B79-B048-610E30571A87}"/>
              </a:ext>
            </a:extLst>
          </p:cNvPr>
          <p:cNvSpPr>
            <a:spLocks noGrp="1"/>
          </p:cNvSpPr>
          <p:nvPr>
            <p:ph type="dt" sz="half" idx="12"/>
          </p:nvPr>
        </p:nvSpPr>
        <p:spPr>
          <a:xfrm>
            <a:off x="7580670" y="6112465"/>
            <a:ext cx="3009660" cy="314914"/>
          </a:xfrm>
          <a:prstGeom prst="rect">
            <a:avLst/>
          </a:prstGeom>
        </p:spPr>
        <p:txBody>
          <a:bodyPr/>
          <a:lstStyle>
            <a:lvl1pPr>
              <a:defRPr sz="1100" spc="300" baseline="0">
                <a:solidFill>
                  <a:schemeClr val="tx1"/>
                </a:solidFill>
                <a:effectLst>
                  <a:outerShdw blurRad="38100" dist="38100" dir="2700000" algn="tl">
                    <a:srgbClr val="000000">
                      <a:alpha val="43137"/>
                    </a:srgbClr>
                  </a:outerShdw>
                </a:effectLst>
              </a:defRPr>
            </a:lvl1pPr>
          </a:lstStyle>
          <a:p>
            <a:r>
              <a:rPr lang="en-US"/>
              <a:t>2/4/20XX</a:t>
            </a:r>
          </a:p>
        </p:txBody>
      </p:sp>
      <p:sp>
        <p:nvSpPr>
          <p:cNvPr id="18" name="Footer Placeholder 4">
            <a:extLst>
              <a:ext uri="{FF2B5EF4-FFF2-40B4-BE49-F238E27FC236}">
                <a16:creationId xmlns:a16="http://schemas.microsoft.com/office/drawing/2014/main" id="{EA2E68FD-8458-4B08-AD7F-9BF9B1EF2BDE}"/>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tx1"/>
                </a:solidFill>
                <a:effectLst>
                  <a:outerShdw blurRad="38100" dist="38100" dir="2700000" algn="tl">
                    <a:srgbClr val="000000">
                      <a:alpha val="43137"/>
                    </a:srgbClr>
                  </a:outerShdw>
                </a:effectLst>
              </a:defRPr>
            </a:lvl1pPr>
          </a:lstStyle>
          <a:p>
            <a:r>
              <a:rPr lang="en-US"/>
              <a:t>PRESENTATION TITLE</a:t>
            </a:r>
          </a:p>
        </p:txBody>
      </p:sp>
      <p:sp>
        <p:nvSpPr>
          <p:cNvPr id="9" name="Slide Number Placeholder 5">
            <a:extLst>
              <a:ext uri="{FF2B5EF4-FFF2-40B4-BE49-F238E27FC236}">
                <a16:creationId xmlns:a16="http://schemas.microsoft.com/office/drawing/2014/main" id="{9643E7FC-72BA-4410-BEEB-6E6C1A04092A}"/>
              </a:ext>
            </a:extLst>
          </p:cNvPr>
          <p:cNvSpPr>
            <a:spLocks noGrp="1"/>
          </p:cNvSpPr>
          <p:nvPr>
            <p:ph type="sldNum" sz="quarter" idx="13"/>
          </p:nvPr>
        </p:nvSpPr>
        <p:spPr>
          <a:xfrm>
            <a:off x="10821701" y="5672706"/>
            <a:ext cx="951908" cy="754673"/>
          </a:xfrm>
          <a:prstGeom prst="rect">
            <a:avLst/>
          </a:prstGeom>
        </p:spPr>
        <p:txBody>
          <a:bodyPr/>
          <a:lstStyle>
            <a:lvl1pPr algn="ctr">
              <a:defRPr sz="3600" b="1">
                <a:solidFill>
                  <a:schemeClr val="tx1"/>
                </a:solidFill>
                <a:effectLst>
                  <a:outerShdw blurRad="38100" dist="38100" dir="2700000" algn="tl">
                    <a:srgbClr val="000000">
                      <a:alpha val="43137"/>
                    </a:srgbClr>
                  </a:outerShdw>
                </a:effectLst>
              </a:defRPr>
            </a:lvl1pPr>
          </a:lstStyle>
          <a:p>
            <a:fld id="{42B7CBA4-B6F8-42AF-9F87-A3019C537482}" type="slidenum">
              <a:rPr lang="en-US" smtClean="0"/>
              <a:pPr/>
              <a:t>‹#›</a:t>
            </a:fld>
            <a:endParaRPr lang="en-US"/>
          </a:p>
        </p:txBody>
      </p:sp>
    </p:spTree>
    <p:extLst>
      <p:ext uri="{BB962C8B-B14F-4D97-AF65-F5344CB8AC3E}">
        <p14:creationId xmlns:p14="http://schemas.microsoft.com/office/powerpoint/2010/main" val="2315768228"/>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bg>
      <p:bgPr>
        <a:solidFill>
          <a:schemeClr val="accent1">
            <a:alpha val="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3D8125C-8233-4C72-8983-CC6990AA5BEB}"/>
              </a:ext>
              <a:ext uri="{C183D7F6-B498-43B3-948B-1728B52AA6E4}">
                <adec:decorative xmlns:adec="http://schemas.microsoft.com/office/drawing/2017/decorative" val="1"/>
              </a:ext>
            </a:extLst>
          </p:cNvPr>
          <p:cNvSpPr/>
          <p:nvPr userDrawn="1"/>
        </p:nvSpPr>
        <p:spPr>
          <a:xfrm>
            <a:off x="370402" y="334926"/>
            <a:ext cx="10380953" cy="41778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2">
            <a:extLst>
              <a:ext uri="{FF2B5EF4-FFF2-40B4-BE49-F238E27FC236}">
                <a16:creationId xmlns:a16="http://schemas.microsoft.com/office/drawing/2014/main" id="{CA81BCE9-F7ED-4154-818A-7F69921598BC}"/>
              </a:ext>
            </a:extLst>
          </p:cNvPr>
          <p:cNvSpPr>
            <a:spLocks noGrp="1"/>
          </p:cNvSpPr>
          <p:nvPr>
            <p:ph type="title"/>
          </p:nvPr>
        </p:nvSpPr>
        <p:spPr>
          <a:xfrm>
            <a:off x="838199" y="4801017"/>
            <a:ext cx="9428265" cy="1046560"/>
          </a:xfrm>
          <a:prstGeom prst="rect">
            <a:avLst/>
          </a:prstGeom>
        </p:spPr>
        <p:txBody>
          <a:bodyPr anchor="ctr">
            <a:normAutofit/>
          </a:bodyPr>
          <a:lstStyle/>
          <a:p>
            <a:r>
              <a:rPr lang="en-GB"/>
              <a:t>Click to edit Master title style</a:t>
            </a:r>
            <a:endParaRPr lang="en-US"/>
          </a:p>
        </p:txBody>
      </p:sp>
      <p:sp>
        <p:nvSpPr>
          <p:cNvPr id="5" name="Content Placeholder 4">
            <a:extLst>
              <a:ext uri="{FF2B5EF4-FFF2-40B4-BE49-F238E27FC236}">
                <a16:creationId xmlns:a16="http://schemas.microsoft.com/office/drawing/2014/main" id="{296E1EF7-8C88-414A-8D08-EAFDCD96F1B9}"/>
              </a:ext>
            </a:extLst>
          </p:cNvPr>
          <p:cNvSpPr>
            <a:spLocks noGrp="1"/>
          </p:cNvSpPr>
          <p:nvPr>
            <p:ph sz="quarter" idx="13"/>
          </p:nvPr>
        </p:nvSpPr>
        <p:spPr>
          <a:xfrm>
            <a:off x="715963" y="733425"/>
            <a:ext cx="9672637" cy="3462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22" name="Date Placeholder 3">
            <a:extLst>
              <a:ext uri="{FF2B5EF4-FFF2-40B4-BE49-F238E27FC236}">
                <a16:creationId xmlns:a16="http://schemas.microsoft.com/office/drawing/2014/main" id="{FB3EF423-89DD-47EF-9342-BC2A8CBF27BF}"/>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a:t>2/4/20XX</a:t>
            </a:r>
          </a:p>
        </p:txBody>
      </p:sp>
      <p:sp>
        <p:nvSpPr>
          <p:cNvPr id="20" name="Footer Placeholder 4">
            <a:extLst>
              <a:ext uri="{FF2B5EF4-FFF2-40B4-BE49-F238E27FC236}">
                <a16:creationId xmlns:a16="http://schemas.microsoft.com/office/drawing/2014/main" id="{188177DA-D5BB-4C3D-A00E-3C5A7764E273}"/>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24" name="Slide Number Placeholder 5">
            <a:extLst>
              <a:ext uri="{FF2B5EF4-FFF2-40B4-BE49-F238E27FC236}">
                <a16:creationId xmlns:a16="http://schemas.microsoft.com/office/drawing/2014/main" id="{3C4F7893-0371-48EA-AB08-2B24C9C5FDA1}"/>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grpSp>
        <p:nvGrpSpPr>
          <p:cNvPr id="3" name="Group 2">
            <a:extLst>
              <a:ext uri="{FF2B5EF4-FFF2-40B4-BE49-F238E27FC236}">
                <a16:creationId xmlns:a16="http://schemas.microsoft.com/office/drawing/2014/main" id="{66F0C034-6B76-4E63-BF15-7D8B798FD3D2}"/>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cxnSp>
          <p:nvCxnSpPr>
            <p:cNvPr id="14" name="Straight Connector 13">
              <a:extLst>
                <a:ext uri="{FF2B5EF4-FFF2-40B4-BE49-F238E27FC236}">
                  <a16:creationId xmlns:a16="http://schemas.microsoft.com/office/drawing/2014/main" id="{D8CFBFD4-AE67-4CC7-B3B9-1A908309B2F9}"/>
                </a:ext>
                <a:ext uri="{C183D7F6-B498-43B3-948B-1728B52AA6E4}">
                  <adec:decorative xmlns:adec="http://schemas.microsoft.com/office/drawing/2017/decorative" val="1"/>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B9AC58E-84E8-4925-911F-647770530489}"/>
                </a:ext>
                <a:ext uri="{C183D7F6-B498-43B3-948B-1728B52AA6E4}">
                  <adec:decorative xmlns:adec="http://schemas.microsoft.com/office/drawing/2017/decorative" val="1"/>
                </a:ext>
              </a:extLst>
            </p:cNvPr>
            <p:cNvCxnSpPr>
              <a:cxnSpLocks/>
            </p:cNvCxnSpPr>
            <p:nvPr userDrawn="1"/>
          </p:nvCxnSpPr>
          <p:spPr>
            <a:xfrm>
              <a:off x="373060" y="44958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0E585EE-2D3B-48F9-B374-A83E2C55A1DA}"/>
                </a:ext>
                <a:ext uri="{C183D7F6-B498-43B3-948B-1728B52AA6E4}">
                  <adec:decorative xmlns:adec="http://schemas.microsoft.com/office/drawing/2017/decorative" val="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DA8C1EDD-013F-4E61-AE1E-A91C9132BAB1}"/>
                </a:ext>
                <a:ext uri="{C183D7F6-B498-43B3-948B-1728B52AA6E4}">
                  <adec:decorative xmlns:adec="http://schemas.microsoft.com/office/drawing/2017/decorative" val="1"/>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9792077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meline">
    <p:bg>
      <p:bgPr>
        <a:solidFill>
          <a:schemeClr val="accent1">
            <a:alpha val="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12F9CAA-C420-4606-BBA7-1BE83397229C}"/>
              </a:ext>
              <a:ext uri="{C183D7F6-B498-43B3-948B-1728B52AA6E4}">
                <adec:decorative xmlns:adec="http://schemas.microsoft.com/office/drawing/2017/decorative" val="1"/>
              </a:ext>
            </a:extLst>
          </p:cNvPr>
          <p:cNvSpPr/>
          <p:nvPr userDrawn="1"/>
        </p:nvSpPr>
        <p:spPr>
          <a:xfrm>
            <a:off x="370402" y="334926"/>
            <a:ext cx="10380953" cy="417787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itle 12">
            <a:extLst>
              <a:ext uri="{FF2B5EF4-FFF2-40B4-BE49-F238E27FC236}">
                <a16:creationId xmlns:a16="http://schemas.microsoft.com/office/drawing/2014/main" id="{89EE4F50-D5FE-416E-B106-44F39D786289}"/>
              </a:ext>
            </a:extLst>
          </p:cNvPr>
          <p:cNvSpPr>
            <a:spLocks noGrp="1"/>
          </p:cNvSpPr>
          <p:nvPr>
            <p:ph type="title"/>
          </p:nvPr>
        </p:nvSpPr>
        <p:spPr>
          <a:xfrm>
            <a:off x="838199" y="4801017"/>
            <a:ext cx="9428265" cy="1046560"/>
          </a:xfrm>
          <a:prstGeom prst="rect">
            <a:avLst/>
          </a:prstGeom>
        </p:spPr>
        <p:txBody>
          <a:bodyPr anchor="ctr">
            <a:normAutofit/>
          </a:bodyPr>
          <a:lstStyle/>
          <a:p>
            <a:r>
              <a:rPr lang="en-GB"/>
              <a:t>Click to edit Master title style</a:t>
            </a:r>
            <a:endParaRPr lang="en-US"/>
          </a:p>
        </p:txBody>
      </p:sp>
      <p:sp>
        <p:nvSpPr>
          <p:cNvPr id="5" name="Content Placeholder 4">
            <a:extLst>
              <a:ext uri="{FF2B5EF4-FFF2-40B4-BE49-F238E27FC236}">
                <a16:creationId xmlns:a16="http://schemas.microsoft.com/office/drawing/2014/main" id="{09692629-8B3C-4FAB-A215-77BDB1CE4D78}"/>
              </a:ext>
            </a:extLst>
          </p:cNvPr>
          <p:cNvSpPr>
            <a:spLocks noGrp="1"/>
          </p:cNvSpPr>
          <p:nvPr>
            <p:ph sz="quarter" idx="13"/>
          </p:nvPr>
        </p:nvSpPr>
        <p:spPr>
          <a:xfrm>
            <a:off x="496888" y="460375"/>
            <a:ext cx="10090150" cy="39401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8" name="Date Placeholder 3">
            <a:extLst>
              <a:ext uri="{FF2B5EF4-FFF2-40B4-BE49-F238E27FC236}">
                <a16:creationId xmlns:a16="http://schemas.microsoft.com/office/drawing/2014/main" id="{0EAF6142-D387-45DC-8E2F-1DDAC59E9A22}"/>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a:t>2/4/20XX</a:t>
            </a:r>
          </a:p>
        </p:txBody>
      </p:sp>
      <p:sp>
        <p:nvSpPr>
          <p:cNvPr id="14" name="Footer Placeholder 4">
            <a:extLst>
              <a:ext uri="{FF2B5EF4-FFF2-40B4-BE49-F238E27FC236}">
                <a16:creationId xmlns:a16="http://schemas.microsoft.com/office/drawing/2014/main" id="{C7FDBF4E-7657-4C05-A651-DBD2110E87A6}"/>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20" name="Slide Number Placeholder 5">
            <a:extLst>
              <a:ext uri="{FF2B5EF4-FFF2-40B4-BE49-F238E27FC236}">
                <a16:creationId xmlns:a16="http://schemas.microsoft.com/office/drawing/2014/main" id="{61DB533C-F081-41F7-9ACC-CFCE4E1CF62B}"/>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grpSp>
        <p:nvGrpSpPr>
          <p:cNvPr id="3" name="Group 2">
            <a:extLst>
              <a:ext uri="{FF2B5EF4-FFF2-40B4-BE49-F238E27FC236}">
                <a16:creationId xmlns:a16="http://schemas.microsoft.com/office/drawing/2014/main" id="{2A269444-8A15-411E-9D42-E9952E708B36}"/>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cxnSp>
          <p:nvCxnSpPr>
            <p:cNvPr id="12" name="Straight Connector 11">
              <a:extLst>
                <a:ext uri="{FF2B5EF4-FFF2-40B4-BE49-F238E27FC236}">
                  <a16:creationId xmlns:a16="http://schemas.microsoft.com/office/drawing/2014/main" id="{9A5C7F65-513A-4257-8E7F-AA1C4637C627}"/>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542BE5B-42CB-4DBC-B47A-568412D40FD2}"/>
                </a:ext>
              </a:extLst>
            </p:cNvPr>
            <p:cNvCxnSpPr>
              <a:cxnSpLocks/>
            </p:cNvCxnSpPr>
            <p:nvPr userDrawn="1"/>
          </p:nvCxnSpPr>
          <p:spPr>
            <a:xfrm>
              <a:off x="373060" y="4495800"/>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FCAD020-0AF5-4E6F-B239-EF4788C3A431}"/>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Rectangle 1">
              <a:extLst>
                <a:ext uri="{FF2B5EF4-FFF2-40B4-BE49-F238E27FC236}">
                  <a16:creationId xmlns:a16="http://schemas.microsoft.com/office/drawing/2014/main" id="{9BD3DBBA-B457-4F8F-B535-F4BBD869123A}"/>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02765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accent1">
            <a:alpha val="5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3D1E4486-AF4A-46B2-83B0-62A7667460B5}"/>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sp>
          <p:nvSpPr>
            <p:cNvPr id="9" name="Rectangle 8">
              <a:extLst>
                <a:ext uri="{FF2B5EF4-FFF2-40B4-BE49-F238E27FC236}">
                  <a16:creationId xmlns:a16="http://schemas.microsoft.com/office/drawing/2014/main" id="{B30B7F1F-E36C-42A8-B580-77359A3E0215}"/>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DAF7B0A2-F12F-43A8-A491-2988C24D6C4B}"/>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017A5F0-B72D-4B0B-818C-7169D4E7E06A}"/>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10" name="Title 12">
            <a:extLst>
              <a:ext uri="{FF2B5EF4-FFF2-40B4-BE49-F238E27FC236}">
                <a16:creationId xmlns:a16="http://schemas.microsoft.com/office/drawing/2014/main" id="{6F266F4A-AFE2-4AD8-9F2B-0010CE6833C2}"/>
              </a:ext>
            </a:extLst>
          </p:cNvPr>
          <p:cNvSpPr>
            <a:spLocks noGrp="1"/>
          </p:cNvSpPr>
          <p:nvPr>
            <p:ph type="title"/>
          </p:nvPr>
        </p:nvSpPr>
        <p:spPr>
          <a:xfrm>
            <a:off x="837513" y="586798"/>
            <a:ext cx="9396733" cy="1086646"/>
          </a:xfrm>
          <a:prstGeom prst="rect">
            <a:avLst/>
          </a:prstGeom>
        </p:spPr>
        <p:txBody>
          <a:bodyPr anchor="ctr">
            <a:normAutofit/>
          </a:bodyPr>
          <a:lstStyle/>
          <a:p>
            <a:r>
              <a:rPr lang="en-GB"/>
              <a:t>Click to edit Master title style</a:t>
            </a:r>
            <a:endParaRPr lang="en-US"/>
          </a:p>
        </p:txBody>
      </p:sp>
      <p:sp>
        <p:nvSpPr>
          <p:cNvPr id="20" name="Text Placeholder 17">
            <a:extLst>
              <a:ext uri="{FF2B5EF4-FFF2-40B4-BE49-F238E27FC236}">
                <a16:creationId xmlns:a16="http://schemas.microsoft.com/office/drawing/2014/main" id="{F18991D3-A38E-4DE7-9D6E-53AA120BE6DC}"/>
              </a:ext>
            </a:extLst>
          </p:cNvPr>
          <p:cNvSpPr>
            <a:spLocks noGrp="1"/>
          </p:cNvSpPr>
          <p:nvPr>
            <p:ph type="body" sz="quarter" idx="15" hasCustomPrompt="1"/>
          </p:nvPr>
        </p:nvSpPr>
        <p:spPr>
          <a:xfrm>
            <a:off x="837513" y="1673444"/>
            <a:ext cx="4565283" cy="665481"/>
          </a:xfrm>
          <a:prstGeom prst="rect">
            <a:avLst/>
          </a:prstGeom>
        </p:spPr>
        <p:txBody>
          <a:bodyPr/>
          <a:lstStyle>
            <a:lvl1pPr marL="0" indent="0">
              <a:buNone/>
              <a:defRPr sz="2400" b="1">
                <a:solidFill>
                  <a:schemeClr val="accent3">
                    <a:lumMod val="75000"/>
                  </a:schemeClr>
                </a:solidFill>
              </a:defRPr>
            </a:lvl1pPr>
          </a:lstStyle>
          <a:p>
            <a:pPr lvl="0"/>
            <a:r>
              <a:rPr lang="en-US"/>
              <a:t>Insert subtitle here</a:t>
            </a:r>
          </a:p>
        </p:txBody>
      </p:sp>
      <p:sp>
        <p:nvSpPr>
          <p:cNvPr id="18" name="Text Placeholder 17">
            <a:extLst>
              <a:ext uri="{FF2B5EF4-FFF2-40B4-BE49-F238E27FC236}">
                <a16:creationId xmlns:a16="http://schemas.microsoft.com/office/drawing/2014/main" id="{1E584473-A091-47EA-978E-81E176D38ACA}"/>
              </a:ext>
            </a:extLst>
          </p:cNvPr>
          <p:cNvSpPr>
            <a:spLocks noGrp="1"/>
          </p:cNvSpPr>
          <p:nvPr>
            <p:ph type="body" sz="quarter" idx="13" hasCustomPrompt="1"/>
          </p:nvPr>
        </p:nvSpPr>
        <p:spPr>
          <a:xfrm>
            <a:off x="838200" y="2338927"/>
            <a:ext cx="4565283" cy="3492908"/>
          </a:xfrm>
          <a:prstGeom prst="rect">
            <a:avLst/>
          </a:prstGeom>
        </p:spPr>
        <p:txBody>
          <a:bodyPr/>
          <a:lstStyle>
            <a:lvl1pPr>
              <a:lnSpc>
                <a:spcPct val="100000"/>
              </a:lnSpc>
              <a:defRPr>
                <a:solidFill>
                  <a:schemeClr val="tx1"/>
                </a:solidFill>
              </a:defRPr>
            </a:lvl1pPr>
          </a:lstStyle>
          <a:p>
            <a:pPr lvl="0"/>
            <a:r>
              <a:rPr lang="en-US"/>
              <a:t>Insert text here</a:t>
            </a:r>
          </a:p>
        </p:txBody>
      </p:sp>
      <p:sp>
        <p:nvSpPr>
          <p:cNvPr id="21" name="Text Placeholder 17">
            <a:extLst>
              <a:ext uri="{FF2B5EF4-FFF2-40B4-BE49-F238E27FC236}">
                <a16:creationId xmlns:a16="http://schemas.microsoft.com/office/drawing/2014/main" id="{8EBC4CA9-77BB-4FA9-BB50-D2763CFB285C}"/>
              </a:ext>
            </a:extLst>
          </p:cNvPr>
          <p:cNvSpPr>
            <a:spLocks noGrp="1"/>
          </p:cNvSpPr>
          <p:nvPr>
            <p:ph type="body" sz="quarter" idx="16" hasCustomPrompt="1"/>
          </p:nvPr>
        </p:nvSpPr>
        <p:spPr>
          <a:xfrm>
            <a:off x="5668963" y="1673444"/>
            <a:ext cx="4565283" cy="665481"/>
          </a:xfrm>
          <a:prstGeom prst="rect">
            <a:avLst/>
          </a:prstGeom>
        </p:spPr>
        <p:txBody>
          <a:bodyPr/>
          <a:lstStyle>
            <a:lvl1pPr marL="0" indent="0">
              <a:buNone/>
              <a:defRPr sz="2400" b="1">
                <a:solidFill>
                  <a:schemeClr val="accent3">
                    <a:lumMod val="75000"/>
                  </a:schemeClr>
                </a:solidFill>
              </a:defRPr>
            </a:lvl1pPr>
          </a:lstStyle>
          <a:p>
            <a:pPr lvl="0"/>
            <a:r>
              <a:rPr lang="en-US"/>
              <a:t>Insert subtitle here</a:t>
            </a:r>
          </a:p>
        </p:txBody>
      </p:sp>
      <p:sp>
        <p:nvSpPr>
          <p:cNvPr id="19" name="Text Placeholder 17">
            <a:extLst>
              <a:ext uri="{FF2B5EF4-FFF2-40B4-BE49-F238E27FC236}">
                <a16:creationId xmlns:a16="http://schemas.microsoft.com/office/drawing/2014/main" id="{718600FE-3F5C-4372-8219-73FADB4F8D49}"/>
              </a:ext>
            </a:extLst>
          </p:cNvPr>
          <p:cNvSpPr>
            <a:spLocks noGrp="1"/>
          </p:cNvSpPr>
          <p:nvPr>
            <p:ph type="body" sz="quarter" idx="14" hasCustomPrompt="1"/>
          </p:nvPr>
        </p:nvSpPr>
        <p:spPr>
          <a:xfrm>
            <a:off x="5668963" y="2338927"/>
            <a:ext cx="4565283" cy="3492908"/>
          </a:xfrm>
          <a:prstGeom prst="rect">
            <a:avLst/>
          </a:prstGeom>
        </p:spPr>
        <p:txBody>
          <a:bodyPr/>
          <a:lstStyle>
            <a:lvl1pPr>
              <a:lnSpc>
                <a:spcPct val="100000"/>
              </a:lnSpc>
              <a:defRPr>
                <a:solidFill>
                  <a:schemeClr val="tx1"/>
                </a:solidFill>
              </a:defRPr>
            </a:lvl1pPr>
          </a:lstStyle>
          <a:p>
            <a:pPr lvl="0"/>
            <a:r>
              <a:rPr lang="en-US"/>
              <a:t>Insert text here</a:t>
            </a:r>
          </a:p>
        </p:txBody>
      </p:sp>
      <p:sp>
        <p:nvSpPr>
          <p:cNvPr id="22" name="Date Placeholder 3">
            <a:extLst>
              <a:ext uri="{FF2B5EF4-FFF2-40B4-BE49-F238E27FC236}">
                <a16:creationId xmlns:a16="http://schemas.microsoft.com/office/drawing/2014/main" id="{62401C58-8FCE-46CB-B066-10B0DA1C467C}"/>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a:t>2/4/20XX</a:t>
            </a:r>
          </a:p>
        </p:txBody>
      </p:sp>
      <p:sp>
        <p:nvSpPr>
          <p:cNvPr id="23" name="Footer Placeholder 4">
            <a:extLst>
              <a:ext uri="{FF2B5EF4-FFF2-40B4-BE49-F238E27FC236}">
                <a16:creationId xmlns:a16="http://schemas.microsoft.com/office/drawing/2014/main" id="{602DDEA9-C768-4298-B08D-D1218FE5281C}"/>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24" name="Slide Number Placeholder 5">
            <a:extLst>
              <a:ext uri="{FF2B5EF4-FFF2-40B4-BE49-F238E27FC236}">
                <a16:creationId xmlns:a16="http://schemas.microsoft.com/office/drawing/2014/main" id="{1DA43427-AFA2-4B7D-A54C-E03A0BA37BB4}"/>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spTree>
    <p:extLst>
      <p:ext uri="{BB962C8B-B14F-4D97-AF65-F5344CB8AC3E}">
        <p14:creationId xmlns:p14="http://schemas.microsoft.com/office/powerpoint/2010/main" val="2339713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1">
            <a:alpha val="5000"/>
          </a:schemeClr>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8323F7B1-8621-4972-90BA-E1D3CBD53917}"/>
              </a:ext>
              <a:ext uri="{C183D7F6-B498-43B3-948B-1728B52AA6E4}">
                <adec:decorative xmlns:adec="http://schemas.microsoft.com/office/drawing/2017/decorative" val="1"/>
              </a:ext>
            </a:extLst>
          </p:cNvPr>
          <p:cNvGrpSpPr/>
          <p:nvPr userDrawn="1"/>
        </p:nvGrpSpPr>
        <p:grpSpPr>
          <a:xfrm>
            <a:off x="367744" y="334926"/>
            <a:ext cx="11456511" cy="6188148"/>
            <a:chOff x="367744" y="334926"/>
            <a:chExt cx="11456511" cy="6188148"/>
          </a:xfrm>
        </p:grpSpPr>
        <p:sp>
          <p:nvSpPr>
            <p:cNvPr id="7" name="Rectangle 6">
              <a:extLst>
                <a:ext uri="{FF2B5EF4-FFF2-40B4-BE49-F238E27FC236}">
                  <a16:creationId xmlns:a16="http://schemas.microsoft.com/office/drawing/2014/main" id="{A05F331E-308E-451C-B664-73BF7A36A203}"/>
                </a:ext>
              </a:extLst>
            </p:cNvPr>
            <p:cNvSpPr/>
            <p:nvPr userDrawn="1"/>
          </p:nvSpPr>
          <p:spPr>
            <a:xfrm>
              <a:off x="367744" y="334926"/>
              <a:ext cx="11456511" cy="6188148"/>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A6B36C61-E01F-44B7-B0C3-CB2BC8ADB13C}"/>
                </a:ext>
              </a:extLst>
            </p:cNvPr>
            <p:cNvCxnSpPr>
              <a:cxnSpLocks/>
            </p:cNvCxnSpPr>
            <p:nvPr userDrawn="1"/>
          </p:nvCxnSpPr>
          <p:spPr>
            <a:xfrm>
              <a:off x="10748698" y="334926"/>
              <a:ext cx="0" cy="6188148"/>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A4769112-D976-4C6E-8646-EBDF6B78DE0F}"/>
                </a:ext>
              </a:extLst>
            </p:cNvPr>
            <p:cNvCxnSpPr>
              <a:cxnSpLocks/>
            </p:cNvCxnSpPr>
            <p:nvPr userDrawn="1"/>
          </p:nvCxnSpPr>
          <p:spPr>
            <a:xfrm>
              <a:off x="373060" y="6047437"/>
              <a:ext cx="10375638"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sp>
        <p:nvSpPr>
          <p:cNvPr id="8" name="Title 12">
            <a:extLst>
              <a:ext uri="{FF2B5EF4-FFF2-40B4-BE49-F238E27FC236}">
                <a16:creationId xmlns:a16="http://schemas.microsoft.com/office/drawing/2014/main" id="{6B285AB8-12B9-456E-BA41-8B057CBC4C88}"/>
              </a:ext>
            </a:extLst>
          </p:cNvPr>
          <p:cNvSpPr>
            <a:spLocks noGrp="1"/>
          </p:cNvSpPr>
          <p:nvPr>
            <p:ph type="title"/>
          </p:nvPr>
        </p:nvSpPr>
        <p:spPr>
          <a:xfrm>
            <a:off x="837513" y="586798"/>
            <a:ext cx="9396733" cy="1086646"/>
          </a:xfrm>
          <a:prstGeom prst="rect">
            <a:avLst/>
          </a:prstGeom>
        </p:spPr>
        <p:txBody>
          <a:bodyPr anchor="ctr">
            <a:normAutofit/>
          </a:bodyPr>
          <a:lstStyle/>
          <a:p>
            <a:r>
              <a:rPr lang="en-GB"/>
              <a:t>Click to edit Master title style</a:t>
            </a:r>
            <a:endParaRPr lang="en-US"/>
          </a:p>
        </p:txBody>
      </p:sp>
      <p:sp>
        <p:nvSpPr>
          <p:cNvPr id="16" name="Text Placeholder 17">
            <a:extLst>
              <a:ext uri="{FF2B5EF4-FFF2-40B4-BE49-F238E27FC236}">
                <a16:creationId xmlns:a16="http://schemas.microsoft.com/office/drawing/2014/main" id="{872D83E0-1B93-44D5-976E-7D1B46C96B69}"/>
              </a:ext>
            </a:extLst>
          </p:cNvPr>
          <p:cNvSpPr>
            <a:spLocks noGrp="1"/>
          </p:cNvSpPr>
          <p:nvPr>
            <p:ph type="body" sz="quarter" idx="15" hasCustomPrompt="1"/>
          </p:nvPr>
        </p:nvSpPr>
        <p:spPr>
          <a:xfrm>
            <a:off x="837514" y="1673444"/>
            <a:ext cx="2945347" cy="665481"/>
          </a:xfrm>
          <a:prstGeom prst="rect">
            <a:avLst/>
          </a:prstGeom>
        </p:spPr>
        <p:txBody>
          <a:bodyPr/>
          <a:lstStyle>
            <a:lvl1pPr marL="0" indent="0">
              <a:buNone/>
              <a:defRPr sz="2400" b="1">
                <a:solidFill>
                  <a:schemeClr val="accent3">
                    <a:lumMod val="75000"/>
                  </a:schemeClr>
                </a:solidFill>
              </a:defRPr>
            </a:lvl1pPr>
          </a:lstStyle>
          <a:p>
            <a:pPr lvl="0"/>
            <a:r>
              <a:rPr lang="en-US"/>
              <a:t>Insert subtitle here</a:t>
            </a:r>
          </a:p>
        </p:txBody>
      </p:sp>
      <p:sp>
        <p:nvSpPr>
          <p:cNvPr id="14" name="Text Placeholder 17">
            <a:extLst>
              <a:ext uri="{FF2B5EF4-FFF2-40B4-BE49-F238E27FC236}">
                <a16:creationId xmlns:a16="http://schemas.microsoft.com/office/drawing/2014/main" id="{2F8FFEEA-5D57-4A4C-BF63-C62C800CA9D3}"/>
              </a:ext>
            </a:extLst>
          </p:cNvPr>
          <p:cNvSpPr>
            <a:spLocks noGrp="1"/>
          </p:cNvSpPr>
          <p:nvPr>
            <p:ph type="body" sz="quarter" idx="13" hasCustomPrompt="1"/>
          </p:nvPr>
        </p:nvSpPr>
        <p:spPr>
          <a:xfrm>
            <a:off x="838201" y="2338927"/>
            <a:ext cx="2945347" cy="3482750"/>
          </a:xfrm>
          <a:prstGeom prst="rect">
            <a:avLst/>
          </a:prstGeom>
        </p:spPr>
        <p:txBody>
          <a:bodyPr/>
          <a:lstStyle>
            <a:lvl1pPr>
              <a:lnSpc>
                <a:spcPct val="100000"/>
              </a:lnSpc>
              <a:defRPr>
                <a:solidFill>
                  <a:schemeClr val="tx1"/>
                </a:solidFill>
              </a:defRPr>
            </a:lvl1pPr>
          </a:lstStyle>
          <a:p>
            <a:pPr lvl="0"/>
            <a:r>
              <a:rPr lang="en-US"/>
              <a:t>Insert text here</a:t>
            </a:r>
          </a:p>
        </p:txBody>
      </p:sp>
      <p:sp>
        <p:nvSpPr>
          <p:cNvPr id="21" name="Text Placeholder 17">
            <a:extLst>
              <a:ext uri="{FF2B5EF4-FFF2-40B4-BE49-F238E27FC236}">
                <a16:creationId xmlns:a16="http://schemas.microsoft.com/office/drawing/2014/main" id="{E9B03C0E-E576-41B6-A38A-82B804FACDAC}"/>
              </a:ext>
            </a:extLst>
          </p:cNvPr>
          <p:cNvSpPr>
            <a:spLocks noGrp="1"/>
          </p:cNvSpPr>
          <p:nvPr>
            <p:ph type="body" sz="quarter" idx="18" hasCustomPrompt="1"/>
          </p:nvPr>
        </p:nvSpPr>
        <p:spPr>
          <a:xfrm>
            <a:off x="4085548" y="1673444"/>
            <a:ext cx="2945347" cy="665481"/>
          </a:xfrm>
          <a:prstGeom prst="rect">
            <a:avLst/>
          </a:prstGeom>
        </p:spPr>
        <p:txBody>
          <a:bodyPr/>
          <a:lstStyle>
            <a:lvl1pPr marL="0" indent="0">
              <a:buNone/>
              <a:defRPr sz="2400" b="1">
                <a:solidFill>
                  <a:schemeClr val="accent3">
                    <a:lumMod val="75000"/>
                  </a:schemeClr>
                </a:solidFill>
              </a:defRPr>
            </a:lvl1pPr>
          </a:lstStyle>
          <a:p>
            <a:pPr lvl="0"/>
            <a:r>
              <a:rPr lang="en-US"/>
              <a:t>Insert subtitle here</a:t>
            </a:r>
          </a:p>
        </p:txBody>
      </p:sp>
      <p:sp>
        <p:nvSpPr>
          <p:cNvPr id="20" name="Text Placeholder 17">
            <a:extLst>
              <a:ext uri="{FF2B5EF4-FFF2-40B4-BE49-F238E27FC236}">
                <a16:creationId xmlns:a16="http://schemas.microsoft.com/office/drawing/2014/main" id="{7B7BF407-144F-4F64-89C3-B5CC5A9F7174}"/>
              </a:ext>
            </a:extLst>
          </p:cNvPr>
          <p:cNvSpPr>
            <a:spLocks noGrp="1"/>
          </p:cNvSpPr>
          <p:nvPr>
            <p:ph type="body" sz="quarter" idx="17" hasCustomPrompt="1"/>
          </p:nvPr>
        </p:nvSpPr>
        <p:spPr>
          <a:xfrm>
            <a:off x="4085548" y="2338927"/>
            <a:ext cx="2945347" cy="3482750"/>
          </a:xfrm>
          <a:prstGeom prst="rect">
            <a:avLst/>
          </a:prstGeom>
        </p:spPr>
        <p:txBody>
          <a:bodyPr/>
          <a:lstStyle>
            <a:lvl1pPr>
              <a:lnSpc>
                <a:spcPct val="100000"/>
              </a:lnSpc>
              <a:defRPr>
                <a:solidFill>
                  <a:schemeClr val="tx1"/>
                </a:solidFill>
              </a:defRPr>
            </a:lvl1pPr>
          </a:lstStyle>
          <a:p>
            <a:pPr lvl="0"/>
            <a:r>
              <a:rPr lang="en-US"/>
              <a:t>Insert text here</a:t>
            </a:r>
          </a:p>
        </p:txBody>
      </p:sp>
      <p:sp>
        <p:nvSpPr>
          <p:cNvPr id="17" name="Text Placeholder 17">
            <a:extLst>
              <a:ext uri="{FF2B5EF4-FFF2-40B4-BE49-F238E27FC236}">
                <a16:creationId xmlns:a16="http://schemas.microsoft.com/office/drawing/2014/main" id="{F49B4A4A-2722-459F-920C-47CB37E2439A}"/>
              </a:ext>
            </a:extLst>
          </p:cNvPr>
          <p:cNvSpPr>
            <a:spLocks noGrp="1"/>
          </p:cNvSpPr>
          <p:nvPr>
            <p:ph type="body" sz="quarter" idx="16" hasCustomPrompt="1"/>
          </p:nvPr>
        </p:nvSpPr>
        <p:spPr>
          <a:xfrm>
            <a:off x="7288898" y="1673444"/>
            <a:ext cx="2945347" cy="665481"/>
          </a:xfrm>
          <a:prstGeom prst="rect">
            <a:avLst/>
          </a:prstGeom>
        </p:spPr>
        <p:txBody>
          <a:bodyPr/>
          <a:lstStyle>
            <a:lvl1pPr marL="0" indent="0">
              <a:buNone/>
              <a:defRPr sz="2400" b="1">
                <a:solidFill>
                  <a:schemeClr val="accent3">
                    <a:lumMod val="75000"/>
                  </a:schemeClr>
                </a:solidFill>
              </a:defRPr>
            </a:lvl1pPr>
          </a:lstStyle>
          <a:p>
            <a:pPr lvl="0"/>
            <a:r>
              <a:rPr lang="en-US"/>
              <a:t>Insert subtitle here</a:t>
            </a:r>
          </a:p>
        </p:txBody>
      </p:sp>
      <p:sp>
        <p:nvSpPr>
          <p:cNvPr id="15" name="Text Placeholder 17">
            <a:extLst>
              <a:ext uri="{FF2B5EF4-FFF2-40B4-BE49-F238E27FC236}">
                <a16:creationId xmlns:a16="http://schemas.microsoft.com/office/drawing/2014/main" id="{5440939F-0AAD-4F0F-8E02-8592DE0C89E7}"/>
              </a:ext>
            </a:extLst>
          </p:cNvPr>
          <p:cNvSpPr>
            <a:spLocks noGrp="1"/>
          </p:cNvSpPr>
          <p:nvPr>
            <p:ph type="body" sz="quarter" idx="14" hasCustomPrompt="1"/>
          </p:nvPr>
        </p:nvSpPr>
        <p:spPr>
          <a:xfrm>
            <a:off x="7288898" y="2338927"/>
            <a:ext cx="2945347" cy="3482750"/>
          </a:xfrm>
          <a:prstGeom prst="rect">
            <a:avLst/>
          </a:prstGeom>
        </p:spPr>
        <p:txBody>
          <a:bodyPr/>
          <a:lstStyle>
            <a:lvl1pPr>
              <a:lnSpc>
                <a:spcPct val="100000"/>
              </a:lnSpc>
              <a:defRPr>
                <a:solidFill>
                  <a:schemeClr val="tx1"/>
                </a:solidFill>
              </a:defRPr>
            </a:lvl1pPr>
          </a:lstStyle>
          <a:p>
            <a:pPr lvl="0"/>
            <a:r>
              <a:rPr lang="en-US"/>
              <a:t>Insert text here</a:t>
            </a:r>
          </a:p>
        </p:txBody>
      </p:sp>
      <p:sp>
        <p:nvSpPr>
          <p:cNvPr id="22" name="Date Placeholder 3">
            <a:extLst>
              <a:ext uri="{FF2B5EF4-FFF2-40B4-BE49-F238E27FC236}">
                <a16:creationId xmlns:a16="http://schemas.microsoft.com/office/drawing/2014/main" id="{BAA501D7-69AE-49DC-A217-0123FAA674FA}"/>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a:t>2/4/20XX</a:t>
            </a:r>
          </a:p>
        </p:txBody>
      </p:sp>
      <p:sp>
        <p:nvSpPr>
          <p:cNvPr id="23" name="Footer Placeholder 4">
            <a:extLst>
              <a:ext uri="{FF2B5EF4-FFF2-40B4-BE49-F238E27FC236}">
                <a16:creationId xmlns:a16="http://schemas.microsoft.com/office/drawing/2014/main" id="{37811903-8557-4F5D-8A8E-1A6E0CBB322F}"/>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24" name="Slide Number Placeholder 5">
            <a:extLst>
              <a:ext uri="{FF2B5EF4-FFF2-40B4-BE49-F238E27FC236}">
                <a16:creationId xmlns:a16="http://schemas.microsoft.com/office/drawing/2014/main" id="{E26503DC-62EE-46B1-8E5A-D78192229CA7}"/>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spTree>
    <p:extLst>
      <p:ext uri="{BB962C8B-B14F-4D97-AF65-F5344CB8AC3E}">
        <p14:creationId xmlns:p14="http://schemas.microsoft.com/office/powerpoint/2010/main" val="32726357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bg>
      <p:bgPr>
        <a:solidFill>
          <a:schemeClr val="accent1">
            <a:alpha val="5000"/>
          </a:schemeClr>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CEF066D9-0AAC-476B-AECA-F8AEFDD4FA3D}"/>
              </a:ext>
            </a:extLst>
          </p:cNvPr>
          <p:cNvGrpSpPr/>
          <p:nvPr userDrawn="1"/>
        </p:nvGrpSpPr>
        <p:grpSpPr>
          <a:xfrm>
            <a:off x="364465" y="342081"/>
            <a:ext cx="11475720" cy="6172200"/>
            <a:chOff x="364465" y="342081"/>
            <a:chExt cx="11475720" cy="6172200"/>
          </a:xfrm>
        </p:grpSpPr>
        <p:cxnSp>
          <p:nvCxnSpPr>
            <p:cNvPr id="30" name="Straight Connector 29">
              <a:extLst>
                <a:ext uri="{FF2B5EF4-FFF2-40B4-BE49-F238E27FC236}">
                  <a16:creationId xmlns:a16="http://schemas.microsoft.com/office/drawing/2014/main" id="{8F89868B-56F4-4428-8FD0-073D979750C7}"/>
                </a:ext>
              </a:extLst>
            </p:cNvPr>
            <p:cNvCxnSpPr>
              <a:cxnSpLocks/>
            </p:cNvCxnSpPr>
            <p:nvPr/>
          </p:nvCxnSpPr>
          <p:spPr>
            <a:xfrm>
              <a:off x="10729453" y="1859489"/>
              <a:ext cx="0" cy="4645152"/>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97882068-C475-4CB3-A008-E1B1D582EB9F}"/>
                </a:ext>
              </a:extLst>
            </p:cNvPr>
            <p:cNvCxnSpPr>
              <a:cxnSpLocks/>
            </p:cNvCxnSpPr>
            <p:nvPr userDrawn="1"/>
          </p:nvCxnSpPr>
          <p:spPr>
            <a:xfrm>
              <a:off x="366143" y="4022270"/>
              <a:ext cx="10360152"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29FC58EB-F6E4-401F-A771-C7803A65D793}"/>
                </a:ext>
              </a:extLst>
            </p:cNvPr>
            <p:cNvCxnSpPr>
              <a:cxnSpLocks/>
            </p:cNvCxnSpPr>
            <p:nvPr userDrawn="1"/>
          </p:nvCxnSpPr>
          <p:spPr>
            <a:xfrm>
              <a:off x="367744" y="6047437"/>
              <a:ext cx="10360152"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5327AA4E-B0CA-46D8-8FD5-C6C34C78D9EB}"/>
                </a:ext>
              </a:extLst>
            </p:cNvPr>
            <p:cNvCxnSpPr>
              <a:cxnSpLocks/>
            </p:cNvCxnSpPr>
            <p:nvPr userDrawn="1"/>
          </p:nvCxnSpPr>
          <p:spPr>
            <a:xfrm>
              <a:off x="11826673" y="342081"/>
              <a:ext cx="0" cy="617220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425B44F7-BFAC-413C-ADD6-01A5A927FBF3}"/>
                </a:ext>
              </a:extLst>
            </p:cNvPr>
            <p:cNvCxnSpPr>
              <a:cxnSpLocks/>
            </p:cNvCxnSpPr>
            <p:nvPr userDrawn="1"/>
          </p:nvCxnSpPr>
          <p:spPr>
            <a:xfrm>
              <a:off x="370874" y="1860547"/>
              <a:ext cx="0" cy="4645152"/>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E95B8717-7E7C-44E7-93EE-5174571BF6BD}"/>
                </a:ext>
              </a:extLst>
            </p:cNvPr>
            <p:cNvCxnSpPr>
              <a:cxnSpLocks/>
            </p:cNvCxnSpPr>
            <p:nvPr userDrawn="1"/>
          </p:nvCxnSpPr>
          <p:spPr>
            <a:xfrm>
              <a:off x="364465" y="6505985"/>
              <a:ext cx="11475720"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3304DAC8-F689-449D-B404-12C8518BB63C}"/>
                </a:ext>
              </a:extLst>
            </p:cNvPr>
            <p:cNvCxnSpPr>
              <a:cxnSpLocks/>
            </p:cNvCxnSpPr>
            <p:nvPr userDrawn="1"/>
          </p:nvCxnSpPr>
          <p:spPr>
            <a:xfrm>
              <a:off x="10736211" y="349767"/>
              <a:ext cx="1097280" cy="0"/>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grpSp>
      <p:sp>
        <p:nvSpPr>
          <p:cNvPr id="9" name="Title 1">
            <a:extLst>
              <a:ext uri="{FF2B5EF4-FFF2-40B4-BE49-F238E27FC236}">
                <a16:creationId xmlns:a16="http://schemas.microsoft.com/office/drawing/2014/main" id="{C4A0AFAA-4873-422A-8D5D-23FB028AD075}"/>
              </a:ext>
            </a:extLst>
          </p:cNvPr>
          <p:cNvSpPr>
            <a:spLocks noGrp="1"/>
          </p:cNvSpPr>
          <p:nvPr>
            <p:ph type="ctrTitle"/>
          </p:nvPr>
        </p:nvSpPr>
        <p:spPr>
          <a:xfrm>
            <a:off x="1027963" y="2517060"/>
            <a:ext cx="8145533" cy="1020797"/>
          </a:xfrm>
          <a:prstGeom prst="rect">
            <a:avLst/>
          </a:prstGeom>
        </p:spPr>
        <p:txBody>
          <a:bodyPr/>
          <a:lstStyle/>
          <a:p>
            <a:r>
              <a:rPr lang="en-GB"/>
              <a:t>Click to edit Master title style</a:t>
            </a:r>
            <a:endParaRPr lang="en-US"/>
          </a:p>
        </p:txBody>
      </p:sp>
      <p:sp>
        <p:nvSpPr>
          <p:cNvPr id="10" name="Subtitle 2">
            <a:extLst>
              <a:ext uri="{FF2B5EF4-FFF2-40B4-BE49-F238E27FC236}">
                <a16:creationId xmlns:a16="http://schemas.microsoft.com/office/drawing/2014/main" id="{B64B8CE5-73B7-4D80-97DE-738F4887D86D}"/>
              </a:ext>
            </a:extLst>
          </p:cNvPr>
          <p:cNvSpPr>
            <a:spLocks noGrp="1"/>
          </p:cNvSpPr>
          <p:nvPr>
            <p:ph type="subTitle" idx="1" hasCustomPrompt="1"/>
          </p:nvPr>
        </p:nvSpPr>
        <p:spPr>
          <a:xfrm>
            <a:off x="1027961" y="4269546"/>
            <a:ext cx="9106631" cy="1403153"/>
          </a:xfrm>
          <a:prstGeom prst="rect">
            <a:avLst/>
          </a:prstGeom>
        </p:spPr>
        <p:txBody>
          <a:bodyPr/>
          <a:lstStyle>
            <a:lvl1pPr marL="0" indent="0">
              <a:lnSpc>
                <a:spcPct val="100000"/>
              </a:lnSpc>
              <a:buNone/>
              <a:defRPr/>
            </a:lvl1pPr>
          </a:lstStyle>
          <a:p>
            <a:r>
              <a:rPr lang="en-US"/>
              <a:t>Click to add text</a:t>
            </a:r>
          </a:p>
        </p:txBody>
      </p:sp>
      <p:sp>
        <p:nvSpPr>
          <p:cNvPr id="32" name="Picture Placeholder 26">
            <a:extLst>
              <a:ext uri="{FF2B5EF4-FFF2-40B4-BE49-F238E27FC236}">
                <a16:creationId xmlns:a16="http://schemas.microsoft.com/office/drawing/2014/main" id="{18533858-AA61-4B4F-8E57-7E9DDD95993B}"/>
              </a:ext>
            </a:extLst>
          </p:cNvPr>
          <p:cNvSpPr>
            <a:spLocks noGrp="1"/>
          </p:cNvSpPr>
          <p:nvPr>
            <p:ph type="pic" sz="quarter" idx="13" hasCustomPrompt="1"/>
          </p:nvPr>
        </p:nvSpPr>
        <p:spPr>
          <a:xfrm>
            <a:off x="381383" y="365108"/>
            <a:ext cx="2569503" cy="1519237"/>
          </a:xfrm>
          <a:prstGeom prst="rect">
            <a:avLst/>
          </a:prstGeom>
          <a:ln w="12700">
            <a:solidFill>
              <a:schemeClr val="accent1"/>
            </a:solidFill>
          </a:ln>
        </p:spPr>
        <p:txBody>
          <a:bodyPr/>
          <a:lstStyle>
            <a:lvl1pPr marL="0" indent="0" algn="ctr">
              <a:buNone/>
              <a:defRPr/>
            </a:lvl1pPr>
          </a:lstStyle>
          <a:p>
            <a:r>
              <a:rPr lang="en-US"/>
              <a:t>Insert photo here</a:t>
            </a:r>
          </a:p>
        </p:txBody>
      </p:sp>
      <p:sp>
        <p:nvSpPr>
          <p:cNvPr id="33" name="Picture Placeholder 26">
            <a:extLst>
              <a:ext uri="{FF2B5EF4-FFF2-40B4-BE49-F238E27FC236}">
                <a16:creationId xmlns:a16="http://schemas.microsoft.com/office/drawing/2014/main" id="{6C7B3E6F-3475-48B1-8728-1D528E7B3DC9}"/>
              </a:ext>
            </a:extLst>
          </p:cNvPr>
          <p:cNvSpPr>
            <a:spLocks noGrp="1"/>
          </p:cNvSpPr>
          <p:nvPr>
            <p:ph type="pic" sz="quarter" idx="14" hasCustomPrompt="1"/>
          </p:nvPr>
        </p:nvSpPr>
        <p:spPr>
          <a:xfrm>
            <a:off x="2951977" y="365108"/>
            <a:ext cx="2587752" cy="1519237"/>
          </a:xfrm>
          <a:prstGeom prst="rect">
            <a:avLst/>
          </a:prstGeom>
          <a:ln w="12700">
            <a:solidFill>
              <a:schemeClr val="accent1"/>
            </a:solidFill>
          </a:ln>
        </p:spPr>
        <p:txBody>
          <a:bodyPr/>
          <a:lstStyle>
            <a:lvl1pPr marL="0" indent="0" algn="ctr">
              <a:buNone/>
              <a:defRPr/>
            </a:lvl1pPr>
          </a:lstStyle>
          <a:p>
            <a:r>
              <a:rPr lang="en-US"/>
              <a:t>Insert photo here</a:t>
            </a:r>
          </a:p>
        </p:txBody>
      </p:sp>
      <p:sp>
        <p:nvSpPr>
          <p:cNvPr id="34" name="Picture Placeholder 26">
            <a:extLst>
              <a:ext uri="{FF2B5EF4-FFF2-40B4-BE49-F238E27FC236}">
                <a16:creationId xmlns:a16="http://schemas.microsoft.com/office/drawing/2014/main" id="{E3FB5A0C-ED24-40B7-A0FA-D72CAC3619B1}"/>
              </a:ext>
            </a:extLst>
          </p:cNvPr>
          <p:cNvSpPr>
            <a:spLocks noGrp="1"/>
          </p:cNvSpPr>
          <p:nvPr>
            <p:ph type="pic" sz="quarter" idx="15" hasCustomPrompt="1"/>
          </p:nvPr>
        </p:nvSpPr>
        <p:spPr>
          <a:xfrm>
            <a:off x="5540820" y="365108"/>
            <a:ext cx="2587752" cy="1519237"/>
          </a:xfrm>
          <a:prstGeom prst="rect">
            <a:avLst/>
          </a:prstGeom>
          <a:ln w="12700">
            <a:solidFill>
              <a:schemeClr val="accent1"/>
            </a:solidFill>
          </a:ln>
        </p:spPr>
        <p:txBody>
          <a:bodyPr/>
          <a:lstStyle>
            <a:lvl1pPr marL="0" indent="0" algn="ctr">
              <a:buNone/>
              <a:defRPr/>
            </a:lvl1pPr>
          </a:lstStyle>
          <a:p>
            <a:r>
              <a:rPr lang="en-US"/>
              <a:t>Insert photo here</a:t>
            </a:r>
          </a:p>
        </p:txBody>
      </p:sp>
      <p:sp>
        <p:nvSpPr>
          <p:cNvPr id="35" name="Picture Placeholder 26">
            <a:extLst>
              <a:ext uri="{FF2B5EF4-FFF2-40B4-BE49-F238E27FC236}">
                <a16:creationId xmlns:a16="http://schemas.microsoft.com/office/drawing/2014/main" id="{1E03428C-657C-4990-9B0A-537F34DCC4AD}"/>
              </a:ext>
            </a:extLst>
          </p:cNvPr>
          <p:cNvSpPr>
            <a:spLocks noGrp="1"/>
          </p:cNvSpPr>
          <p:nvPr>
            <p:ph type="pic" sz="quarter" idx="16" hasCustomPrompt="1"/>
          </p:nvPr>
        </p:nvSpPr>
        <p:spPr>
          <a:xfrm>
            <a:off x="8134743" y="365108"/>
            <a:ext cx="2587752" cy="1519237"/>
          </a:xfrm>
          <a:prstGeom prst="rect">
            <a:avLst/>
          </a:prstGeom>
          <a:ln w="12700">
            <a:solidFill>
              <a:schemeClr val="accent1"/>
            </a:solidFill>
          </a:ln>
        </p:spPr>
        <p:txBody>
          <a:bodyPr/>
          <a:lstStyle>
            <a:lvl1pPr marL="0" indent="0" algn="ctr">
              <a:buNone/>
              <a:defRPr/>
            </a:lvl1pPr>
          </a:lstStyle>
          <a:p>
            <a:r>
              <a:rPr lang="en-US"/>
              <a:t>Insert photo here</a:t>
            </a:r>
          </a:p>
        </p:txBody>
      </p:sp>
      <p:sp>
        <p:nvSpPr>
          <p:cNvPr id="36" name="Date Placeholder 3">
            <a:extLst>
              <a:ext uri="{FF2B5EF4-FFF2-40B4-BE49-F238E27FC236}">
                <a16:creationId xmlns:a16="http://schemas.microsoft.com/office/drawing/2014/main" id="{92C60622-44CB-4522-A948-D2B00F83FCA5}"/>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a:t>2/4/20XX</a:t>
            </a:r>
          </a:p>
        </p:txBody>
      </p:sp>
      <p:sp>
        <p:nvSpPr>
          <p:cNvPr id="37" name="Footer Placeholder 4">
            <a:extLst>
              <a:ext uri="{FF2B5EF4-FFF2-40B4-BE49-F238E27FC236}">
                <a16:creationId xmlns:a16="http://schemas.microsoft.com/office/drawing/2014/main" id="{056E0E57-BD37-4F56-AEF6-B7956B3998A9}"/>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38" name="Slide Number Placeholder 5">
            <a:extLst>
              <a:ext uri="{FF2B5EF4-FFF2-40B4-BE49-F238E27FC236}">
                <a16:creationId xmlns:a16="http://schemas.microsoft.com/office/drawing/2014/main" id="{96A79B20-C91C-41BD-8ABD-2D12C47156EC}"/>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spTree>
    <p:extLst>
      <p:ext uri="{BB962C8B-B14F-4D97-AF65-F5344CB8AC3E}">
        <p14:creationId xmlns:p14="http://schemas.microsoft.com/office/powerpoint/2010/main" val="23367612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alpha val="5000"/>
          </a:schemeClr>
        </a:solidFill>
        <a:effectLst/>
      </p:bgPr>
    </p:bg>
    <p:spTree>
      <p:nvGrpSpPr>
        <p:cNvPr id="1" name=""/>
        <p:cNvGrpSpPr/>
        <p:nvPr/>
      </p:nvGrpSpPr>
      <p:grpSpPr>
        <a:xfrm>
          <a:off x="0" y="0"/>
          <a:ext cx="0" cy="0"/>
          <a:chOff x="0" y="0"/>
          <a:chExt cx="0" cy="0"/>
        </a:xfrm>
      </p:grpSpPr>
      <p:sp>
        <p:nvSpPr>
          <p:cNvPr id="28" name="Title 6">
            <a:extLst>
              <a:ext uri="{FF2B5EF4-FFF2-40B4-BE49-F238E27FC236}">
                <a16:creationId xmlns:a16="http://schemas.microsoft.com/office/drawing/2014/main" id="{6FACCE45-9816-4734-BD53-3B7A62FE352D}"/>
              </a:ext>
            </a:extLst>
          </p:cNvPr>
          <p:cNvSpPr>
            <a:spLocks noGrp="1"/>
          </p:cNvSpPr>
          <p:nvPr>
            <p:ph type="ctrTitle"/>
          </p:nvPr>
        </p:nvSpPr>
        <p:spPr>
          <a:xfrm>
            <a:off x="861024" y="860615"/>
            <a:ext cx="4973746" cy="3426107"/>
          </a:xfrm>
          <a:prstGeom prst="rect">
            <a:avLst/>
          </a:prstGeom>
        </p:spPr>
        <p:txBody>
          <a:bodyPr anchor="t">
            <a:normAutofit/>
          </a:bodyPr>
          <a:lstStyle/>
          <a:p>
            <a:pPr algn="l"/>
            <a:r>
              <a:rPr lang="en-GB"/>
              <a:t>Click to edit Master title style</a:t>
            </a:r>
            <a:endParaRPr lang="en-US"/>
          </a:p>
        </p:txBody>
      </p:sp>
      <p:sp>
        <p:nvSpPr>
          <p:cNvPr id="29" name="Subtitle 7">
            <a:extLst>
              <a:ext uri="{FF2B5EF4-FFF2-40B4-BE49-F238E27FC236}">
                <a16:creationId xmlns:a16="http://schemas.microsoft.com/office/drawing/2014/main" id="{5F050653-22DB-4791-BC82-02B651E157A6}"/>
              </a:ext>
            </a:extLst>
          </p:cNvPr>
          <p:cNvSpPr>
            <a:spLocks noGrp="1"/>
          </p:cNvSpPr>
          <p:nvPr>
            <p:ph type="subTitle" idx="1"/>
          </p:nvPr>
        </p:nvSpPr>
        <p:spPr>
          <a:xfrm>
            <a:off x="846826" y="5184479"/>
            <a:ext cx="5249174" cy="660166"/>
          </a:xfrm>
          <a:prstGeom prst="rect">
            <a:avLst/>
          </a:prstGeom>
        </p:spPr>
        <p:txBody>
          <a:bodyPr anchor="ctr">
            <a:normAutofit/>
          </a:bodyPr>
          <a:lstStyle>
            <a:lvl1pPr marL="0" indent="0">
              <a:lnSpc>
                <a:spcPct val="100000"/>
              </a:lnSpc>
              <a:buNone/>
              <a:defRPr/>
            </a:lvl1pPr>
          </a:lstStyle>
          <a:p>
            <a:pPr algn="l"/>
            <a:r>
              <a:rPr lang="en-GB"/>
              <a:t>Click to edit Master subtitle style</a:t>
            </a:r>
            <a:endParaRPr lang="en-US"/>
          </a:p>
        </p:txBody>
      </p:sp>
      <p:sp>
        <p:nvSpPr>
          <p:cNvPr id="46" name="Date Placeholder 3">
            <a:extLst>
              <a:ext uri="{FF2B5EF4-FFF2-40B4-BE49-F238E27FC236}">
                <a16:creationId xmlns:a16="http://schemas.microsoft.com/office/drawing/2014/main" id="{441B8286-E628-4937-98A6-32B7EBE2EDD1}"/>
              </a:ext>
            </a:extLst>
          </p:cNvPr>
          <p:cNvSpPr>
            <a:spLocks noGrp="1"/>
          </p:cNvSpPr>
          <p:nvPr>
            <p:ph type="dt" sz="half" idx="10"/>
          </p:nvPr>
        </p:nvSpPr>
        <p:spPr>
          <a:xfrm>
            <a:off x="628652" y="6140304"/>
            <a:ext cx="3154896" cy="287075"/>
          </a:xfrm>
          <a:prstGeom prst="rect">
            <a:avLst/>
          </a:prstGeom>
        </p:spPr>
        <p:txBody>
          <a:bodyPr/>
          <a:lstStyle>
            <a:lvl1pPr>
              <a:defRPr sz="1100" spc="300" baseline="0">
                <a:solidFill>
                  <a:schemeClr val="accent1"/>
                </a:solidFill>
              </a:defRPr>
            </a:lvl1pPr>
          </a:lstStyle>
          <a:p>
            <a:r>
              <a:rPr lang="en-US"/>
              <a:t>2/4/20XX</a:t>
            </a:r>
          </a:p>
        </p:txBody>
      </p:sp>
      <p:sp>
        <p:nvSpPr>
          <p:cNvPr id="49" name="Picture Placeholder 2">
            <a:extLst>
              <a:ext uri="{FF2B5EF4-FFF2-40B4-BE49-F238E27FC236}">
                <a16:creationId xmlns:a16="http://schemas.microsoft.com/office/drawing/2014/main" id="{78DAE39C-33DD-4A38-8F45-AB2CC50F44C5}"/>
              </a:ext>
            </a:extLst>
          </p:cNvPr>
          <p:cNvSpPr>
            <a:spLocks noGrp="1"/>
          </p:cNvSpPr>
          <p:nvPr>
            <p:ph type="pic" sz="quarter" idx="13" hasCustomPrompt="1"/>
          </p:nvPr>
        </p:nvSpPr>
        <p:spPr>
          <a:xfrm>
            <a:off x="6440805" y="346969"/>
            <a:ext cx="4308475" cy="5669280"/>
          </a:xfrm>
          <a:prstGeom prst="rect">
            <a:avLst/>
          </a:prstGeom>
          <a:ln w="12700" cap="sq">
            <a:noFill/>
          </a:ln>
        </p:spPr>
        <p:txBody>
          <a:bodyPr/>
          <a:lstStyle>
            <a:lvl1pPr marL="0" indent="0" algn="ctr">
              <a:buNone/>
              <a:defRPr/>
            </a:lvl1pPr>
          </a:lstStyle>
          <a:p>
            <a:r>
              <a:rPr lang="en-US"/>
              <a:t>Insert photo here</a:t>
            </a:r>
          </a:p>
        </p:txBody>
      </p:sp>
      <p:sp>
        <p:nvSpPr>
          <p:cNvPr id="47" name="Footer Placeholder 4">
            <a:extLst>
              <a:ext uri="{FF2B5EF4-FFF2-40B4-BE49-F238E27FC236}">
                <a16:creationId xmlns:a16="http://schemas.microsoft.com/office/drawing/2014/main" id="{1EDC302D-C2BF-420E-832E-00ADFC0F5560}"/>
              </a:ext>
            </a:extLst>
          </p:cNvPr>
          <p:cNvSpPr>
            <a:spLocks noGrp="1"/>
          </p:cNvSpPr>
          <p:nvPr>
            <p:ph type="ftr" sz="quarter" idx="11"/>
          </p:nvPr>
        </p:nvSpPr>
        <p:spPr>
          <a:xfrm rot="5400000">
            <a:off x="9233562" y="2578525"/>
            <a:ext cx="4114800" cy="365125"/>
          </a:xfrm>
          <a:prstGeom prst="rect">
            <a:avLst/>
          </a:prstGeom>
        </p:spPr>
        <p:txBody>
          <a:bodyPr/>
          <a:lstStyle>
            <a:lvl1pPr>
              <a:defRPr sz="1100" spc="300" baseline="0">
                <a:solidFill>
                  <a:schemeClr val="accent1"/>
                </a:solidFill>
              </a:defRPr>
            </a:lvl1pPr>
          </a:lstStyle>
          <a:p>
            <a:r>
              <a:rPr lang="en-US"/>
              <a:t>PRESENTATION TITLE</a:t>
            </a:r>
          </a:p>
        </p:txBody>
      </p:sp>
      <p:sp>
        <p:nvSpPr>
          <p:cNvPr id="48" name="Slide Number Placeholder 5">
            <a:extLst>
              <a:ext uri="{FF2B5EF4-FFF2-40B4-BE49-F238E27FC236}">
                <a16:creationId xmlns:a16="http://schemas.microsoft.com/office/drawing/2014/main" id="{B90B22A7-F04B-4FF6-83B1-0E9C1EA9BD85}"/>
              </a:ext>
            </a:extLst>
          </p:cNvPr>
          <p:cNvSpPr>
            <a:spLocks noGrp="1"/>
          </p:cNvSpPr>
          <p:nvPr>
            <p:ph type="sldNum" sz="quarter" idx="12"/>
          </p:nvPr>
        </p:nvSpPr>
        <p:spPr>
          <a:xfrm>
            <a:off x="10821701" y="5672706"/>
            <a:ext cx="951908" cy="754673"/>
          </a:xfrm>
          <a:prstGeom prst="rect">
            <a:avLst/>
          </a:prstGeom>
        </p:spPr>
        <p:txBody>
          <a:bodyPr/>
          <a:lstStyle>
            <a:lvl1pPr algn="ctr">
              <a:defRPr sz="3600" b="1">
                <a:solidFill>
                  <a:schemeClr val="accent1"/>
                </a:solidFill>
              </a:defRPr>
            </a:lvl1pPr>
          </a:lstStyle>
          <a:p>
            <a:fld id="{42B7CBA4-B6F8-42AF-9F87-A3019C537482}" type="slidenum">
              <a:rPr lang="en-US" smtClean="0"/>
              <a:pPr/>
              <a:t>‹#›</a:t>
            </a:fld>
            <a:endParaRPr lang="en-US"/>
          </a:p>
        </p:txBody>
      </p:sp>
      <p:grpSp>
        <p:nvGrpSpPr>
          <p:cNvPr id="14" name="Group 13">
            <a:extLst>
              <a:ext uri="{FF2B5EF4-FFF2-40B4-BE49-F238E27FC236}">
                <a16:creationId xmlns:a16="http://schemas.microsoft.com/office/drawing/2014/main" id="{03CD5EF7-198D-42A4-9653-CDECCDD4FE07}"/>
              </a:ext>
              <a:ext uri="{C183D7F6-B498-43B3-948B-1728B52AA6E4}">
                <adec:decorative xmlns:adec="http://schemas.microsoft.com/office/drawing/2017/decorative" val="1"/>
              </a:ext>
            </a:extLst>
          </p:cNvPr>
          <p:cNvGrpSpPr/>
          <p:nvPr userDrawn="1"/>
        </p:nvGrpSpPr>
        <p:grpSpPr>
          <a:xfrm>
            <a:off x="361666" y="334925"/>
            <a:ext cx="11462589" cy="6188149"/>
            <a:chOff x="361666" y="334928"/>
            <a:chExt cx="11462589" cy="6188146"/>
          </a:xfrm>
        </p:grpSpPr>
        <p:sp>
          <p:nvSpPr>
            <p:cNvPr id="15" name="Rectangle 14">
              <a:extLst>
                <a:ext uri="{FF2B5EF4-FFF2-40B4-BE49-F238E27FC236}">
                  <a16:creationId xmlns:a16="http://schemas.microsoft.com/office/drawing/2014/main" id="{F4A28016-1B2E-45F1-B467-06903B8825A1}"/>
                </a:ext>
              </a:extLst>
            </p:cNvPr>
            <p:cNvSpPr/>
            <p:nvPr userDrawn="1"/>
          </p:nvSpPr>
          <p:spPr>
            <a:xfrm>
              <a:off x="361666" y="334928"/>
              <a:ext cx="11462589" cy="6188146"/>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 name="Straight Connector 15">
              <a:extLst>
                <a:ext uri="{FF2B5EF4-FFF2-40B4-BE49-F238E27FC236}">
                  <a16:creationId xmlns:a16="http://schemas.microsoft.com/office/drawing/2014/main" id="{6963BC12-BE70-497C-9BB8-B215B1AD9162}"/>
                </a:ext>
              </a:extLst>
            </p:cNvPr>
            <p:cNvCxnSpPr>
              <a:cxnSpLocks/>
            </p:cNvCxnSpPr>
            <p:nvPr userDrawn="1"/>
          </p:nvCxnSpPr>
          <p:spPr>
            <a:xfrm>
              <a:off x="361666" y="4991100"/>
              <a:ext cx="607723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ED66530-93C7-4190-88B4-E20372B4A4AA}"/>
                </a:ext>
              </a:extLst>
            </p:cNvPr>
            <p:cNvCxnSpPr>
              <a:cxnSpLocks/>
            </p:cNvCxnSpPr>
            <p:nvPr userDrawn="1"/>
          </p:nvCxnSpPr>
          <p:spPr>
            <a:xfrm>
              <a:off x="361666" y="6027773"/>
              <a:ext cx="10398267"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grpSp>
      <p:cxnSp>
        <p:nvCxnSpPr>
          <p:cNvPr id="12" name="Straight Connector 11">
            <a:extLst>
              <a:ext uri="{FF2B5EF4-FFF2-40B4-BE49-F238E27FC236}">
                <a16:creationId xmlns:a16="http://schemas.microsoft.com/office/drawing/2014/main" id="{0C12FD9B-DDFE-4542-BE29-9D1738F40C98}"/>
              </a:ext>
            </a:extLst>
          </p:cNvPr>
          <p:cNvCxnSpPr>
            <a:cxnSpLocks/>
          </p:cNvCxnSpPr>
          <p:nvPr userDrawn="1"/>
        </p:nvCxnSpPr>
        <p:spPr>
          <a:xfrm>
            <a:off x="10759933" y="334925"/>
            <a:ext cx="0" cy="5692848"/>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EDDDAA5-3F7B-4205-9DAC-66F0CDDC3E34}"/>
              </a:ext>
            </a:extLst>
          </p:cNvPr>
          <p:cNvCxnSpPr>
            <a:cxnSpLocks/>
          </p:cNvCxnSpPr>
          <p:nvPr userDrawn="1"/>
        </p:nvCxnSpPr>
        <p:spPr>
          <a:xfrm>
            <a:off x="6429375" y="334925"/>
            <a:ext cx="0" cy="5692848"/>
          </a:xfrm>
          <a:prstGeom prst="line">
            <a:avLst/>
          </a:prstGeom>
          <a:ln w="12700">
            <a:solidFill>
              <a:schemeClr val="accent1"/>
            </a:solidFill>
          </a:ln>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1298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4087224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hf hdr="0"/>
  <p:txStyles>
    <p:titleStyle>
      <a:lvl1pPr algn="l" defTabSz="914400" rtl="0" eaLnBrk="1" latinLnBrk="0" hangingPunct="1">
        <a:lnSpc>
          <a:spcPct val="90000"/>
        </a:lnSpc>
        <a:spcBef>
          <a:spcPct val="0"/>
        </a:spcBef>
        <a:buNone/>
        <a:defRPr sz="4000" kern="1200">
          <a:solidFill>
            <a:schemeClr val="accent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800" kern="1200">
          <a:solidFill>
            <a:schemeClr val="accent1"/>
          </a:solidFill>
          <a:latin typeface="+mn-lt"/>
          <a:ea typeface="+mn-ea"/>
          <a:cs typeface="+mn-cs"/>
        </a:defRPr>
      </a:lvl1pPr>
      <a:lvl2pPr marL="685800" indent="-228600" algn="l" defTabSz="914400" rtl="0" eaLnBrk="1" latinLnBrk="0" hangingPunct="1">
        <a:lnSpc>
          <a:spcPct val="140000"/>
        </a:lnSpc>
        <a:spcBef>
          <a:spcPts val="500"/>
        </a:spcBef>
        <a:buFont typeface="Arial" panose="020B0604020202020204" pitchFamily="34" charset="0"/>
        <a:buChar char="•"/>
        <a:defRPr sz="1600" kern="1200">
          <a:solidFill>
            <a:schemeClr val="accent1"/>
          </a:solidFill>
          <a:latin typeface="+mn-lt"/>
          <a:ea typeface="+mn-ea"/>
          <a:cs typeface="+mn-cs"/>
        </a:defRPr>
      </a:lvl2pPr>
      <a:lvl3pPr marL="1143000" indent="-228600" algn="l" defTabSz="914400" rtl="0" eaLnBrk="1" latinLnBrk="0" hangingPunct="1">
        <a:lnSpc>
          <a:spcPct val="140000"/>
        </a:lnSpc>
        <a:spcBef>
          <a:spcPts val="500"/>
        </a:spcBef>
        <a:buFont typeface="Arial" panose="020B0604020202020204" pitchFamily="34" charset="0"/>
        <a:buChar char="•"/>
        <a:defRPr sz="1400" kern="1200">
          <a:solidFill>
            <a:schemeClr val="accent1"/>
          </a:solidFill>
          <a:latin typeface="+mn-lt"/>
          <a:ea typeface="+mn-ea"/>
          <a:cs typeface="+mn-cs"/>
        </a:defRPr>
      </a:lvl3pPr>
      <a:lvl4pPr marL="16002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4pPr>
      <a:lvl5pPr marL="2057400" indent="-228600" algn="l" defTabSz="914400" rtl="0" eaLnBrk="1" latinLnBrk="0" hangingPunct="1">
        <a:lnSpc>
          <a:spcPct val="140000"/>
        </a:lnSpc>
        <a:spcBef>
          <a:spcPts val="500"/>
        </a:spcBef>
        <a:buFont typeface="Arial" panose="020B0604020202020204" pitchFamily="34" charset="0"/>
        <a:buChar char="•"/>
        <a:defRPr sz="1200" kern="1200">
          <a:solidFill>
            <a:schemeClr val="accent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4056">
          <p15:clr>
            <a:srgbClr val="F26B43"/>
          </p15:clr>
        </p15:guide>
        <p15:guide id="3" orient="horz" pos="1200">
          <p15:clr>
            <a:srgbClr val="F26B43"/>
          </p15:clr>
        </p15:guide>
        <p15:guide id="4" pos="528">
          <p15:clr>
            <a:srgbClr val="F26B43"/>
          </p15:clr>
        </p15:guide>
        <p15:guide id="5" pos="4584">
          <p15:clr>
            <a:srgbClr val="F26B43"/>
          </p15:clr>
        </p15:guide>
        <p15:guide id="6" pos="2424">
          <p15:clr>
            <a:srgbClr val="F26B43"/>
          </p15:clr>
        </p15:guide>
        <p15:guide id="7" pos="5136">
          <p15:clr>
            <a:srgbClr val="F26B43"/>
          </p15:clr>
        </p15:guide>
        <p15:guide id="8" pos="5664">
          <p15:clr>
            <a:srgbClr val="F26B43"/>
          </p15:clr>
        </p15:guide>
        <p15:guide id="9" pos="6216">
          <p15:clr>
            <a:srgbClr val="F26B43"/>
          </p15:clr>
        </p15:guide>
        <p15:guide id="10" pos="2952">
          <p15:clr>
            <a:srgbClr val="F26B43"/>
          </p15:clr>
        </p15:guide>
        <p15:guide id="11" orient="horz" pos="528">
          <p15:clr>
            <a:srgbClr val="F26B43"/>
          </p15:clr>
        </p15:guide>
        <p15:guide id="12" orient="horz" pos="864">
          <p15:clr>
            <a:srgbClr val="F26B43"/>
          </p15:clr>
        </p15:guide>
        <p15:guide id="13" orient="horz" pos="1848">
          <p15:clr>
            <a:srgbClr val="F26B43"/>
          </p15:clr>
        </p15:guide>
        <p15:guide id="14" orient="horz" pos="1512">
          <p15:clr>
            <a:srgbClr val="F26B43"/>
          </p15:clr>
        </p15:guide>
        <p15:guide id="15" orient="horz" pos="3144">
          <p15:clr>
            <a:srgbClr val="F26B43"/>
          </p15:clr>
        </p15:guide>
        <p15:guide id="16" orient="horz" pos="2832">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13838-6CCC-4797-8ECB-7EF9DD857248}"/>
              </a:ext>
            </a:extLst>
          </p:cNvPr>
          <p:cNvSpPr>
            <a:spLocks noGrp="1"/>
          </p:cNvSpPr>
          <p:nvPr>
            <p:ph type="ctrTitle"/>
          </p:nvPr>
        </p:nvSpPr>
        <p:spPr>
          <a:xfrm>
            <a:off x="379094" y="4499080"/>
            <a:ext cx="5469590" cy="2014116"/>
          </a:xfrm>
        </p:spPr>
        <p:txBody>
          <a:bodyPr>
            <a:normAutofit fontScale="90000"/>
          </a:bodyPr>
          <a:lstStyle/>
          <a:p>
            <a:r>
              <a:rPr lang="en-GB" sz="3900">
                <a:latin typeface="Aptos" panose="020B0004020202020204" pitchFamily="34" charset="0"/>
              </a:rPr>
              <a:t>Schizophrenia </a:t>
            </a:r>
            <a:br>
              <a:rPr lang="en-GB" sz="3900">
                <a:latin typeface="Aptos" panose="020B0004020202020204" pitchFamily="34" charset="0"/>
              </a:rPr>
            </a:br>
            <a:r>
              <a:rPr lang="en-GB" sz="3900">
                <a:latin typeface="Aptos" panose="020B0004020202020204" pitchFamily="34" charset="0"/>
              </a:rPr>
              <a:t>Lecture </a:t>
            </a:r>
            <a:r>
              <a:rPr lang="en-GB" sz="3900" i="0" u="none" strike="noStrike">
                <a:effectLst/>
                <a:latin typeface="Aptos" panose="020B0004020202020204" pitchFamily="34" charset="0"/>
              </a:rPr>
              <a:t>Neale Haddon </a:t>
            </a:r>
            <a:br>
              <a:rPr lang="en-GB" sz="3900" i="0" u="none" strike="noStrike">
                <a:effectLst/>
                <a:latin typeface="Aptos" panose="020B0004020202020204" pitchFamily="34" charset="0"/>
              </a:rPr>
            </a:br>
            <a:r>
              <a:rPr lang="en-GB" sz="3900" i="0" u="none" strike="noStrike">
                <a:effectLst/>
                <a:latin typeface="Aptos" panose="020B0004020202020204" pitchFamily="34" charset="0"/>
              </a:rPr>
              <a:t>Module code BMHP6029</a:t>
            </a:r>
            <a:br>
              <a:rPr lang="en-GB" sz="3900" i="0" u="none" strike="noStrike">
                <a:solidFill>
                  <a:srgbClr val="242130"/>
                </a:solidFill>
                <a:effectLst/>
                <a:latin typeface="Aptos" panose="020B0004020202020204" pitchFamily="34" charset="0"/>
              </a:rPr>
            </a:br>
            <a:br>
              <a:rPr lang="en-GB"/>
            </a:br>
            <a:endParaRPr lang="en-US"/>
          </a:p>
        </p:txBody>
      </p:sp>
      <p:sp>
        <p:nvSpPr>
          <p:cNvPr id="11" name="Subtitle 10">
            <a:extLst>
              <a:ext uri="{FF2B5EF4-FFF2-40B4-BE49-F238E27FC236}">
                <a16:creationId xmlns:a16="http://schemas.microsoft.com/office/drawing/2014/main" id="{2F99BCD9-99B4-425C-B3C0-E78EBA3C8999}"/>
              </a:ext>
            </a:extLst>
          </p:cNvPr>
          <p:cNvSpPr>
            <a:spLocks noGrp="1"/>
          </p:cNvSpPr>
          <p:nvPr>
            <p:ph type="subTitle" idx="1"/>
          </p:nvPr>
        </p:nvSpPr>
        <p:spPr>
          <a:xfrm>
            <a:off x="7682022" y="4837855"/>
            <a:ext cx="2771933" cy="986000"/>
          </a:xfrm>
        </p:spPr>
        <p:txBody>
          <a:bodyPr anchor="t">
            <a:normAutofit fontScale="92500" lnSpcReduction="10000"/>
          </a:bodyPr>
          <a:lstStyle/>
          <a:p>
            <a:r>
              <a:rPr lang="en-GB" sz="2000">
                <a:latin typeface="Aptos" panose="020B0004020202020204" pitchFamily="34" charset="0"/>
              </a:rPr>
              <a:t>Name Andreea Velisaru </a:t>
            </a:r>
          </a:p>
          <a:p>
            <a:r>
              <a:rPr lang="en-GB" sz="2000">
                <a:latin typeface="Aptos" panose="020B0004020202020204" pitchFamily="34" charset="0"/>
              </a:rPr>
              <a:t>Student id 2323535</a:t>
            </a:r>
          </a:p>
          <a:p>
            <a:endParaRPr lang="en-US"/>
          </a:p>
        </p:txBody>
      </p:sp>
      <p:pic>
        <p:nvPicPr>
          <p:cNvPr id="30" name="Picture Placeholder 29" descr="Office desk with papers, laptop, pen and reading glasses">
            <a:extLst>
              <a:ext uri="{FF2B5EF4-FFF2-40B4-BE49-F238E27FC236}">
                <a16:creationId xmlns:a16="http://schemas.microsoft.com/office/drawing/2014/main" id="{EBEF8340-BD26-4016-B1B1-9BFC9B942749}"/>
              </a:ext>
            </a:extLst>
          </p:cNvPr>
          <p:cNvPicPr>
            <a:picLocks noGrp="1" noChangeAspect="1"/>
          </p:cNvPicPr>
          <p:nvPr>
            <p:ph type="pic" sz="quarter" idx="13"/>
          </p:nvPr>
        </p:nvPicPr>
        <p:blipFill rotWithShape="1">
          <a:blip r:embed="rId2"/>
          <a:srcRect t="7" b="7"/>
          <a:stretch/>
        </p:blipFill>
        <p:spPr>
          <a:xfrm>
            <a:off x="379094" y="344805"/>
            <a:ext cx="10369604" cy="4154274"/>
          </a:xfrm>
        </p:spPr>
      </p:pic>
    </p:spTree>
    <p:extLst>
      <p:ext uri="{BB962C8B-B14F-4D97-AF65-F5344CB8AC3E}">
        <p14:creationId xmlns:p14="http://schemas.microsoft.com/office/powerpoint/2010/main" val="1997080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84B2B35-06F8-4F5C-A618-6002214CE22A}"/>
              </a:ext>
            </a:extLst>
          </p:cNvPr>
          <p:cNvSpPr>
            <a:spLocks noGrp="1"/>
          </p:cNvSpPr>
          <p:nvPr>
            <p:ph type="title"/>
          </p:nvPr>
        </p:nvSpPr>
        <p:spPr>
          <a:xfrm>
            <a:off x="838199" y="545914"/>
            <a:ext cx="9527275" cy="1241944"/>
          </a:xfrm>
        </p:spPr>
        <p:txBody>
          <a:bodyPr/>
          <a:lstStyle/>
          <a:p>
            <a:r>
              <a:rPr lang="en-GB"/>
              <a:t>Schizophrenia </a:t>
            </a:r>
            <a:endParaRPr lang="en-US"/>
          </a:p>
        </p:txBody>
      </p:sp>
      <p:sp>
        <p:nvSpPr>
          <p:cNvPr id="15" name="Content Placeholder 14">
            <a:extLst>
              <a:ext uri="{FF2B5EF4-FFF2-40B4-BE49-F238E27FC236}">
                <a16:creationId xmlns:a16="http://schemas.microsoft.com/office/drawing/2014/main" id="{26392955-6557-4ED6-B174-E9F9D52D2E58}"/>
              </a:ext>
            </a:extLst>
          </p:cNvPr>
          <p:cNvSpPr>
            <a:spLocks noGrp="1"/>
          </p:cNvSpPr>
          <p:nvPr>
            <p:ph idx="1"/>
          </p:nvPr>
        </p:nvSpPr>
        <p:spPr>
          <a:xfrm>
            <a:off x="838200" y="2400300"/>
            <a:ext cx="6025116" cy="3352226"/>
          </a:xfrm>
        </p:spPr>
        <p:txBody>
          <a:bodyPr>
            <a:normAutofit/>
          </a:bodyPr>
          <a:lstStyle/>
          <a:p>
            <a:r>
              <a:rPr lang="en-GB" sz="1200" b="0" i="0" u="none" strike="noStrike">
                <a:solidFill>
                  <a:srgbClr val="000000"/>
                </a:solidFill>
                <a:effectLst/>
                <a:latin typeface="Aptos" panose="020B0004020202020204" pitchFamily="34" charset="0"/>
              </a:rPr>
              <a:t>Introduction A severe psychotic condition that affects thinking, perception, emotions, and behaviour is schizophrenia. It is a major cause of disability and affects over 24 million individuals globally. Examining its history, stigma, culture, and policy is necessary to comprehend how it is treated.Aim to critically assess how attitudes and care for schizophrenia have changed and what needs to be improved in future practice.</a:t>
            </a:r>
            <a:endParaRPr lang="en-US" sz="1200">
              <a:latin typeface="Aptos" panose="020B0004020202020204" pitchFamily="34" charset="0"/>
            </a:endParaRPr>
          </a:p>
          <a:p>
            <a:r>
              <a:rPr lang="en-GB" sz="1100" b="0" i="0" u="none" strike="noStrike">
                <a:solidFill>
                  <a:srgbClr val="000000"/>
                </a:solidFill>
                <a:effectLst/>
                <a:latin typeface="Aptos" panose="020B0004020202020204" pitchFamily="34" charset="0"/>
              </a:rPr>
              <a:t>Overview of ICD-11 Diagnostics The World Health Organisations ICD-11 (Chapter 06: Schizophrenia or Other Primary Psychotic Disorders) states that: Essential characteristics: Delusions that persistHallucinations (usually auditory)Disorganised speech and thoughtSignificantly disorganised conduct Negative symptoms (poor motivation, social disengagement, flat affect) Duration: Significant functional disability for several months.</a:t>
            </a:r>
          </a:p>
          <a:p>
            <a:r>
              <a:rPr lang="en-GB" sz="1100" b="0" i="0" u="none" strike="noStrike">
                <a:solidFill>
                  <a:srgbClr val="000000"/>
                </a:solidFill>
                <a:effectLst/>
                <a:latin typeface="Aptos" panose="020B0004020202020204" pitchFamily="34" charset="0"/>
              </a:rPr>
              <a:t>Historical Recognition and ManagementBefore the 1900s Psychosis is frequently seen as a moral weakness or a spiritual possession. People are regularly institutionalised in substandard asylums.Early 1900s Psychiatry </a:t>
            </a:r>
            <a:r>
              <a:rPr lang="en-GB" sz="1100" b="0" i="0" u="none" strike="noStrike" err="1">
                <a:solidFill>
                  <a:srgbClr val="000000"/>
                </a:solidFill>
                <a:effectLst/>
                <a:latin typeface="Aptos" panose="020B0004020202020204" pitchFamily="34" charset="0"/>
              </a:rPr>
              <a:t>Eugen</a:t>
            </a:r>
            <a:r>
              <a:rPr lang="en-GB" sz="1100" b="0" i="0" u="none" strike="noStrike">
                <a:solidFill>
                  <a:srgbClr val="000000"/>
                </a:solidFill>
                <a:effectLst/>
                <a:latin typeface="Aptos" panose="020B0004020202020204" pitchFamily="34" charset="0"/>
              </a:rPr>
              <a:t> </a:t>
            </a:r>
            <a:r>
              <a:rPr lang="en-GB" sz="1100" b="0" i="0" u="none" strike="noStrike" err="1">
                <a:solidFill>
                  <a:srgbClr val="000000"/>
                </a:solidFill>
                <a:effectLst/>
                <a:latin typeface="Aptos" panose="020B0004020202020204" pitchFamily="34" charset="0"/>
              </a:rPr>
              <a:t>Bleuler</a:t>
            </a:r>
            <a:r>
              <a:rPr lang="en-GB" sz="1100" b="0" i="0" u="none" strike="noStrike">
                <a:solidFill>
                  <a:srgbClr val="000000"/>
                </a:solidFill>
                <a:effectLst/>
                <a:latin typeface="Aptos" panose="020B0004020202020204" pitchFamily="34" charset="0"/>
              </a:rPr>
              <a:t> first used the term "schizophrenia" in 1911.thought to be a degenerative brain illness.Long-term care in institutions is typical.Medicalisation in the mid-20th century The 1950s saw the introduction of antipsychotics, such as chlorpromazine, which revolutionised care. Transition from community psychiatry to asylum treatment.Although deinstitutionalisation sought to advance rights, it frequently lacked community backing.</a:t>
            </a:r>
            <a:endParaRPr lang="en-US" sz="1100">
              <a:latin typeface="Aptos" panose="020B0004020202020204" pitchFamily="34" charset="0"/>
            </a:endParaRPr>
          </a:p>
        </p:txBody>
      </p:sp>
      <p:sp>
        <p:nvSpPr>
          <p:cNvPr id="18" name="Date Placeholder 17">
            <a:extLst>
              <a:ext uri="{FF2B5EF4-FFF2-40B4-BE49-F238E27FC236}">
                <a16:creationId xmlns:a16="http://schemas.microsoft.com/office/drawing/2014/main" id="{9340F6AA-F9FD-46A1-A761-C0CE6F626BA1}"/>
              </a:ext>
            </a:extLst>
          </p:cNvPr>
          <p:cNvSpPr>
            <a:spLocks noGrp="1"/>
          </p:cNvSpPr>
          <p:nvPr>
            <p:ph type="dt" sz="half" idx="10"/>
          </p:nvPr>
        </p:nvSpPr>
        <p:spPr>
          <a:xfrm>
            <a:off x="628652" y="6140304"/>
            <a:ext cx="3154896" cy="287075"/>
          </a:xfrm>
        </p:spPr>
        <p:txBody>
          <a:bodyPr/>
          <a:lstStyle/>
          <a:p>
            <a:r>
              <a:rPr lang="en-US"/>
              <a:t>2/4/20XX</a:t>
            </a:r>
          </a:p>
        </p:txBody>
      </p:sp>
      <p:pic>
        <p:nvPicPr>
          <p:cNvPr id="12" name="Picture Placeholder 11" descr="Close up of a calculator">
            <a:extLst>
              <a:ext uri="{FF2B5EF4-FFF2-40B4-BE49-F238E27FC236}">
                <a16:creationId xmlns:a16="http://schemas.microsoft.com/office/drawing/2014/main" id="{C320AFE2-20CA-43D3-8E4E-28DBD9F9B755}"/>
              </a:ext>
            </a:extLst>
          </p:cNvPr>
          <p:cNvPicPr>
            <a:picLocks noGrp="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7269480" y="1928306"/>
            <a:ext cx="3465576" cy="4105656"/>
          </a:xfrm>
        </p:spPr>
      </p:pic>
      <p:sp>
        <p:nvSpPr>
          <p:cNvPr id="20" name="Slide Number Placeholder 19">
            <a:extLst>
              <a:ext uri="{FF2B5EF4-FFF2-40B4-BE49-F238E27FC236}">
                <a16:creationId xmlns:a16="http://schemas.microsoft.com/office/drawing/2014/main" id="{206A6756-4AD0-48B1-A2A6-221571B100C2}"/>
              </a:ext>
            </a:extLst>
          </p:cNvPr>
          <p:cNvSpPr>
            <a:spLocks noGrp="1"/>
          </p:cNvSpPr>
          <p:nvPr>
            <p:ph type="sldNum" sz="quarter" idx="12"/>
          </p:nvPr>
        </p:nvSpPr>
        <p:spPr>
          <a:xfrm>
            <a:off x="10821701" y="5672706"/>
            <a:ext cx="951908" cy="754673"/>
          </a:xfrm>
        </p:spPr>
        <p:txBody>
          <a:bodyPr/>
          <a:lstStyle/>
          <a:p>
            <a:fld id="{FB5BC9EA-4FEE-444B-92CE-4488B20DCBA7}" type="slidenum">
              <a:rPr lang="en-US" smtClean="0"/>
              <a:pPr/>
              <a:t>2</a:t>
            </a:fld>
            <a:endParaRPr lang="en-US"/>
          </a:p>
        </p:txBody>
      </p:sp>
    </p:spTree>
    <p:extLst>
      <p:ext uri="{BB962C8B-B14F-4D97-AF65-F5344CB8AC3E}">
        <p14:creationId xmlns:p14="http://schemas.microsoft.com/office/powerpoint/2010/main" val="11449662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029A8827-3374-4A11-8C85-AA2D78E9D5F2}"/>
              </a:ext>
            </a:extLst>
          </p:cNvPr>
          <p:cNvSpPr>
            <a:spLocks noGrp="1"/>
          </p:cNvSpPr>
          <p:nvPr>
            <p:ph type="title"/>
          </p:nvPr>
        </p:nvSpPr>
        <p:spPr>
          <a:xfrm>
            <a:off x="5446143" y="633510"/>
            <a:ext cx="4951823" cy="1500079"/>
          </a:xfrm>
        </p:spPr>
        <p:txBody>
          <a:bodyPr lIns="91440" tIns="45720" rIns="91440" bIns="45720" anchor="ctr"/>
          <a:lstStyle/>
          <a:p>
            <a:r>
              <a:rPr lang="en-GB" sz="2400">
                <a:solidFill>
                  <a:srgbClr val="ED625F"/>
                </a:solidFill>
              </a:rPr>
              <a:t>Schizophrenia contemporary treatment care /</a:t>
            </a:r>
            <a:r>
              <a:rPr lang="en-GB" sz="2400" b="0" i="0" u="none" strike="noStrike">
                <a:effectLst/>
                <a:latin typeface="-webkit-standard"/>
              </a:rPr>
              <a:t>ICD-11 Diagnostic Overview</a:t>
            </a:r>
            <a:br>
              <a:rPr lang="en-GB" sz="2400" b="0" i="0" u="none" strike="noStrike" dirty="0">
                <a:effectLst/>
                <a:latin typeface="-webkit-standard"/>
              </a:rPr>
            </a:br>
            <a:endParaRPr lang="en-US">
              <a:solidFill>
                <a:srgbClr val="ED625F"/>
              </a:solidFill>
            </a:endParaRPr>
          </a:p>
        </p:txBody>
      </p:sp>
      <p:pic>
        <p:nvPicPr>
          <p:cNvPr id="24" name="Picture Placeholder 23" descr="Person writing on glass">
            <a:extLst>
              <a:ext uri="{FF2B5EF4-FFF2-40B4-BE49-F238E27FC236}">
                <a16:creationId xmlns:a16="http://schemas.microsoft.com/office/drawing/2014/main" id="{E8D6D228-D684-4F0F-9A5A-880FC7432E4D}"/>
              </a:ext>
            </a:extLst>
          </p:cNvPr>
          <p:cNvPicPr>
            <a:picLocks noGrp="1" noChangeAspect="1"/>
          </p:cNvPicPr>
          <p:nvPr>
            <p:ph type="pic" sz="quarter" idx="13"/>
          </p:nvPr>
        </p:nvPicPr>
        <p:blipFill rotWithShape="1">
          <a:blip r:embed="rId3"/>
          <a:srcRect l="7973" r="7973"/>
          <a:stretch/>
        </p:blipFill>
        <p:spPr>
          <a:xfrm>
            <a:off x="539750" y="400050"/>
            <a:ext cx="3606800" cy="2860675"/>
          </a:xfrm>
        </p:spPr>
      </p:pic>
      <p:pic>
        <p:nvPicPr>
          <p:cNvPr id="12" name="Picture Placeholder 11" descr="Person typing on a laptop">
            <a:extLst>
              <a:ext uri="{FF2B5EF4-FFF2-40B4-BE49-F238E27FC236}">
                <a16:creationId xmlns:a16="http://schemas.microsoft.com/office/drawing/2014/main" id="{5C6EB4F4-2E2A-4AA4-BE26-B5AA4D3BDF00}"/>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539750" y="3565525"/>
            <a:ext cx="3606800" cy="2860675"/>
          </a:xfrm>
        </p:spPr>
      </p:pic>
      <p:sp>
        <p:nvSpPr>
          <p:cNvPr id="17" name="Content Placeholder 16">
            <a:extLst>
              <a:ext uri="{FF2B5EF4-FFF2-40B4-BE49-F238E27FC236}">
                <a16:creationId xmlns:a16="http://schemas.microsoft.com/office/drawing/2014/main" id="{017C5392-1C76-48FA-8940-76AD15BCEF55}"/>
              </a:ext>
            </a:extLst>
          </p:cNvPr>
          <p:cNvSpPr>
            <a:spLocks noGrp="1"/>
          </p:cNvSpPr>
          <p:nvPr>
            <p:ph idx="1"/>
          </p:nvPr>
        </p:nvSpPr>
        <p:spPr>
          <a:xfrm>
            <a:off x="5269140" y="2490263"/>
            <a:ext cx="4829227" cy="1498305"/>
          </a:xfrm>
        </p:spPr>
        <p:txBody>
          <a:bodyPr lIns="91440" tIns="45720" rIns="91440" bIns="45720" anchor="t"/>
          <a:lstStyle/>
          <a:p>
            <a:r>
              <a:rPr lang="en-GB" sz="1100" b="0" i="0" u="none" strike="noStrike">
                <a:solidFill>
                  <a:srgbClr val="000000"/>
                </a:solidFill>
                <a:effectLst/>
                <a:latin typeface="Arial"/>
                <a:cs typeface="Arial"/>
              </a:rPr>
              <a:t>Modern Care &amp; Treatment Pharmacological the first line of treatment is </a:t>
            </a:r>
            <a:r>
              <a:rPr lang="en-GB" sz="1100" b="0" i="0" u="none" strike="noStrike" err="1">
                <a:solidFill>
                  <a:srgbClr val="000000"/>
                </a:solidFill>
                <a:effectLst/>
                <a:latin typeface="Arial"/>
                <a:cs typeface="Arial"/>
              </a:rPr>
              <a:t>antipsychotics.Although</a:t>
            </a:r>
            <a:r>
              <a:rPr lang="en-GB" sz="1100" b="0" i="0" u="none" strike="noStrike">
                <a:solidFill>
                  <a:srgbClr val="000000"/>
                </a:solidFill>
                <a:effectLst/>
                <a:latin typeface="Arial"/>
                <a:cs typeface="Arial"/>
              </a:rPr>
              <a:t> they have metabolic side effects, atypical antipsychotics decrease </a:t>
            </a:r>
            <a:r>
              <a:rPr lang="en-GB" sz="1100" b="0" i="0" u="none" strike="noStrike" err="1">
                <a:solidFill>
                  <a:srgbClr val="000000"/>
                </a:solidFill>
                <a:effectLst/>
                <a:latin typeface="Arial"/>
                <a:cs typeface="Arial"/>
              </a:rPr>
              <a:t>relapse.Psychological</a:t>
            </a:r>
            <a:r>
              <a:rPr lang="en-GB" sz="1100" b="0" i="0" u="none" strike="noStrike">
                <a:solidFill>
                  <a:srgbClr val="000000"/>
                </a:solidFill>
                <a:effectLst/>
                <a:latin typeface="Arial"/>
                <a:cs typeface="Arial"/>
              </a:rPr>
              <a:t> Treatments Under the direction of the National Institute for Health and Care Excellence (NICE</a:t>
            </a:r>
            <a:r>
              <a:rPr lang="en-GB" sz="1100">
                <a:solidFill>
                  <a:srgbClr val="000000"/>
                </a:solidFill>
                <a:latin typeface="Arial"/>
                <a:cs typeface="Arial"/>
              </a:rPr>
              <a:t> </a:t>
            </a:r>
            <a:r>
              <a:rPr lang="en-GB" sz="1100" b="0" i="0" u="none" strike="noStrike" err="1">
                <a:solidFill>
                  <a:srgbClr val="000000"/>
                </a:solidFill>
                <a:effectLst/>
                <a:latin typeface="Arial"/>
                <a:cs typeface="Arial"/>
              </a:rPr>
              <a:t>CBTp</a:t>
            </a:r>
            <a:r>
              <a:rPr lang="en-GB" sz="1100" b="0" i="0" u="none" strike="noStrike">
                <a:solidFill>
                  <a:srgbClr val="000000"/>
                </a:solidFill>
                <a:effectLst/>
                <a:latin typeface="Arial"/>
                <a:cs typeface="Arial"/>
              </a:rPr>
              <a:t>),or cognitive behavioural therapy for </a:t>
            </a:r>
            <a:r>
              <a:rPr lang="en-GB" sz="1100">
                <a:solidFill>
                  <a:srgbClr val="000000"/>
                </a:solidFill>
                <a:latin typeface="Arial"/>
                <a:cs typeface="Arial"/>
              </a:rPr>
              <a:t>psychosis family-based</a:t>
            </a:r>
            <a:r>
              <a:rPr lang="en-GB" sz="1100" b="0" i="0" u="none" strike="noStrike">
                <a:solidFill>
                  <a:srgbClr val="000000"/>
                </a:solidFill>
                <a:effectLst/>
                <a:latin typeface="Arial"/>
                <a:cs typeface="Arial"/>
              </a:rPr>
              <a:t> interventions Early Psychosis Intervention Services Care Focused on Recovery Planning that is </a:t>
            </a:r>
            <a:r>
              <a:rPr lang="en-GB" sz="1100">
                <a:solidFill>
                  <a:srgbClr val="000000"/>
                </a:solidFill>
                <a:latin typeface="Arial"/>
                <a:cs typeface="Arial"/>
              </a:rPr>
              <a:t>person-centred support</a:t>
            </a:r>
            <a:r>
              <a:rPr lang="en-GB" sz="1100" b="0" i="0" u="none" strike="noStrike">
                <a:solidFill>
                  <a:srgbClr val="000000"/>
                </a:solidFill>
                <a:effectLst/>
                <a:latin typeface="Arial"/>
                <a:cs typeface="Arial"/>
              </a:rPr>
              <a:t> for employment and social inclusion Participation of service users in decisions about care.</a:t>
            </a:r>
          </a:p>
          <a:p>
            <a:r>
              <a:rPr lang="en-GB" sz="1100" b="0" i="0" u="none" strike="noStrike">
                <a:solidFill>
                  <a:srgbClr val="000000"/>
                </a:solidFill>
                <a:effectLst/>
                <a:latin typeface="Arial"/>
                <a:cs typeface="Arial"/>
              </a:rPr>
              <a:t>Political, </a:t>
            </a:r>
            <a:r>
              <a:rPr lang="en-GB" sz="1100">
                <a:solidFill>
                  <a:srgbClr val="000000"/>
                </a:solidFill>
                <a:latin typeface="Arial"/>
                <a:cs typeface="Arial"/>
              </a:rPr>
              <a:t>cultural</a:t>
            </a:r>
            <a:r>
              <a:rPr lang="en-GB" sz="1100" b="0" i="0" u="none" strike="noStrike">
                <a:solidFill>
                  <a:srgbClr val="000000"/>
                </a:solidFill>
                <a:effectLst/>
                <a:latin typeface="Arial"/>
                <a:cs typeface="Arial"/>
              </a:rPr>
              <a:t>, and </a:t>
            </a:r>
            <a:r>
              <a:rPr lang="en-GB" sz="1100">
                <a:solidFill>
                  <a:srgbClr val="000000"/>
                </a:solidFill>
                <a:latin typeface="Arial"/>
                <a:cs typeface="Arial"/>
              </a:rPr>
              <a:t>social</a:t>
            </a:r>
            <a:r>
              <a:rPr lang="en-GB" sz="1100" b="0" i="0" u="none" strike="noStrike">
                <a:solidFill>
                  <a:srgbClr val="000000"/>
                </a:solidFill>
                <a:effectLst/>
                <a:latin typeface="Arial"/>
                <a:cs typeface="Arial"/>
              </a:rPr>
              <a:t> </a:t>
            </a:r>
            <a:r>
              <a:rPr lang="en-GB" sz="1100">
                <a:solidFill>
                  <a:srgbClr val="000000"/>
                </a:solidFill>
                <a:latin typeface="Arial"/>
                <a:cs typeface="Arial"/>
              </a:rPr>
              <a:t>contexts discrimination</a:t>
            </a:r>
            <a:r>
              <a:rPr lang="en-GB" sz="1100" b="0" i="0" u="none" strike="noStrike">
                <a:solidFill>
                  <a:srgbClr val="000000"/>
                </a:solidFill>
                <a:effectLst/>
                <a:latin typeface="Arial"/>
                <a:cs typeface="Arial"/>
              </a:rPr>
              <a:t> and </a:t>
            </a:r>
            <a:r>
              <a:rPr lang="en-GB" sz="1100">
                <a:solidFill>
                  <a:srgbClr val="000000"/>
                </a:solidFill>
                <a:latin typeface="Arial"/>
                <a:cs typeface="Arial"/>
              </a:rPr>
              <a:t>stigma</a:t>
            </a:r>
            <a:r>
              <a:rPr lang="en-GB" sz="1100" b="0" i="0" u="none" strike="noStrike">
                <a:solidFill>
                  <a:srgbClr val="000000"/>
                </a:solidFill>
                <a:effectLst/>
                <a:latin typeface="Arial"/>
                <a:cs typeface="Arial"/>
              </a:rPr>
              <a:t> Schizophrenia is severely stigmatised because </a:t>
            </a:r>
            <a:r>
              <a:rPr lang="en-GB" sz="1100">
                <a:solidFill>
                  <a:srgbClr val="000000"/>
                </a:solidFill>
                <a:latin typeface="Arial"/>
                <a:cs typeface="Arial"/>
              </a:rPr>
              <a:t>media</a:t>
            </a:r>
            <a:r>
              <a:rPr lang="en-GB" sz="1100" b="0" i="0" u="none" strike="noStrike">
                <a:solidFill>
                  <a:srgbClr val="000000"/>
                </a:solidFill>
                <a:effectLst/>
                <a:latin typeface="Arial"/>
                <a:cs typeface="Arial"/>
              </a:rPr>
              <a:t> representation that associates violence with psychosis Misunderstanding of the public </a:t>
            </a:r>
            <a:r>
              <a:rPr lang="en-GB" sz="1100">
                <a:solidFill>
                  <a:srgbClr val="000000"/>
                </a:solidFill>
                <a:latin typeface="Arial"/>
                <a:cs typeface="Arial"/>
              </a:rPr>
              <a:t>consequently</a:t>
            </a:r>
            <a:r>
              <a:rPr lang="en-GB" sz="1100" b="0" i="0" u="none" strike="noStrike">
                <a:solidFill>
                  <a:srgbClr val="000000"/>
                </a:solidFill>
                <a:effectLst/>
                <a:latin typeface="Arial"/>
                <a:cs typeface="Arial"/>
              </a:rPr>
              <a:t>, social </a:t>
            </a:r>
            <a:r>
              <a:rPr lang="en-GB" sz="1100" b="0" i="0" u="none" strike="noStrike" err="1">
                <a:solidFill>
                  <a:srgbClr val="000000"/>
                </a:solidFill>
                <a:effectLst/>
                <a:latin typeface="Arial"/>
                <a:cs typeface="Arial"/>
              </a:rPr>
              <a:t>isolationObstacles</a:t>
            </a:r>
            <a:r>
              <a:rPr lang="en-GB" sz="1100" b="0" i="0" u="none" strike="noStrike">
                <a:solidFill>
                  <a:srgbClr val="000000"/>
                </a:solidFill>
                <a:effectLst/>
                <a:latin typeface="Arial"/>
                <a:cs typeface="Arial"/>
              </a:rPr>
              <a:t> to employment Delays in Seeking Assistance </a:t>
            </a:r>
            <a:r>
              <a:rPr lang="en-GB" sz="1100" err="1">
                <a:solidFill>
                  <a:srgbClr val="000000"/>
                </a:solidFill>
                <a:latin typeface="Arial"/>
                <a:cs typeface="Arial"/>
              </a:rPr>
              <a:t>ultural</a:t>
            </a:r>
            <a:r>
              <a:rPr lang="en-GB" sz="1100" b="0" i="0" u="none" strike="noStrike">
                <a:solidFill>
                  <a:srgbClr val="000000"/>
                </a:solidFill>
                <a:effectLst/>
                <a:latin typeface="Arial"/>
                <a:cs typeface="Arial"/>
              </a:rPr>
              <a:t> Views </a:t>
            </a:r>
            <a:r>
              <a:rPr lang="en-GB" sz="1100">
                <a:solidFill>
                  <a:srgbClr val="000000"/>
                </a:solidFill>
                <a:latin typeface="Arial"/>
                <a:cs typeface="Arial"/>
              </a:rPr>
              <a:t>cultural</a:t>
            </a:r>
            <a:r>
              <a:rPr lang="en-GB" sz="1100" b="0" i="0" u="none" strike="noStrike">
                <a:solidFill>
                  <a:srgbClr val="000000"/>
                </a:solidFill>
                <a:effectLst/>
                <a:latin typeface="Arial"/>
                <a:cs typeface="Arial"/>
              </a:rPr>
              <a:t> differences exist in how symptoms manifest. Instead of interpreting voices medically, some tribes do so </a:t>
            </a:r>
            <a:r>
              <a:rPr lang="en-GB" sz="1100" b="0" i="0" u="none" strike="noStrike" err="1">
                <a:solidFill>
                  <a:srgbClr val="000000"/>
                </a:solidFill>
                <a:effectLst/>
                <a:latin typeface="Arial"/>
                <a:cs typeface="Arial"/>
              </a:rPr>
              <a:t>spiritually.Access</a:t>
            </a:r>
            <a:r>
              <a:rPr lang="en-GB" sz="1100" b="0" i="0" u="none" strike="noStrike">
                <a:solidFill>
                  <a:srgbClr val="000000"/>
                </a:solidFill>
                <a:effectLst/>
                <a:latin typeface="Arial"/>
                <a:cs typeface="Arial"/>
              </a:rPr>
              <a:t> to treatment may be hampered by cultural stigma. Inequality greater frequency in underprivileged </a:t>
            </a:r>
            <a:r>
              <a:rPr lang="en-GB" sz="1100" b="0" i="0" u="none" strike="noStrike" err="1">
                <a:solidFill>
                  <a:srgbClr val="000000"/>
                </a:solidFill>
                <a:effectLst/>
                <a:latin typeface="Arial"/>
                <a:cs typeface="Arial"/>
              </a:rPr>
              <a:t>areas.Minority</a:t>
            </a:r>
            <a:r>
              <a:rPr lang="en-GB" sz="1100" b="0" i="0" u="none" strike="noStrike">
                <a:solidFill>
                  <a:srgbClr val="000000"/>
                </a:solidFill>
                <a:effectLst/>
                <a:latin typeface="Arial"/>
                <a:cs typeface="Arial"/>
              </a:rPr>
              <a:t> ethnic groups are more </a:t>
            </a:r>
            <a:r>
              <a:rPr lang="en-GB" sz="1100">
                <a:solidFill>
                  <a:srgbClr val="000000"/>
                </a:solidFill>
                <a:latin typeface="Arial"/>
                <a:cs typeface="Arial"/>
              </a:rPr>
              <a:t>likely</a:t>
            </a:r>
            <a:r>
              <a:rPr lang="en-GB" sz="1100" b="0" i="0" u="none" strike="noStrike">
                <a:solidFill>
                  <a:srgbClr val="000000"/>
                </a:solidFill>
                <a:effectLst/>
                <a:latin typeface="Arial"/>
                <a:cs typeface="Arial"/>
              </a:rPr>
              <a:t> to </a:t>
            </a:r>
            <a:r>
              <a:rPr lang="en-GB" sz="1100">
                <a:solidFill>
                  <a:srgbClr val="000000"/>
                </a:solidFill>
                <a:latin typeface="Arial"/>
                <a:cs typeface="Arial"/>
              </a:rPr>
              <a:t>encounter coercive</a:t>
            </a:r>
            <a:r>
              <a:rPr lang="en-GB" sz="1100" b="0" i="0" u="none" strike="noStrike">
                <a:solidFill>
                  <a:srgbClr val="000000"/>
                </a:solidFill>
                <a:effectLst/>
                <a:latin typeface="Arial"/>
                <a:cs typeface="Arial"/>
              </a:rPr>
              <a:t> therapy </a:t>
            </a:r>
            <a:r>
              <a:rPr lang="en-GB" sz="1100">
                <a:solidFill>
                  <a:srgbClr val="000000"/>
                </a:solidFill>
                <a:latin typeface="Arial"/>
                <a:cs typeface="Arial"/>
              </a:rPr>
              <a:t>unwanted</a:t>
            </a:r>
            <a:r>
              <a:rPr lang="en-GB" sz="1100" b="0" i="0" u="none" strike="noStrike">
                <a:solidFill>
                  <a:srgbClr val="000000"/>
                </a:solidFill>
                <a:effectLst/>
                <a:latin typeface="Arial"/>
                <a:cs typeface="Arial"/>
              </a:rPr>
              <a:t> hospitalisation Influence on </a:t>
            </a:r>
            <a:r>
              <a:rPr lang="en-GB" sz="1100">
                <a:solidFill>
                  <a:srgbClr val="000000"/>
                </a:solidFill>
                <a:latin typeface="Arial"/>
                <a:cs typeface="Arial"/>
              </a:rPr>
              <a:t>policy</a:t>
            </a:r>
            <a:r>
              <a:rPr lang="en-GB" sz="1100" b="0" i="0" u="none" strike="noStrike">
                <a:solidFill>
                  <a:srgbClr val="000000"/>
                </a:solidFill>
                <a:effectLst/>
                <a:latin typeface="Arial"/>
                <a:cs typeface="Arial"/>
              </a:rPr>
              <a:t> </a:t>
            </a:r>
            <a:r>
              <a:rPr lang="en-GB" sz="1100">
                <a:solidFill>
                  <a:srgbClr val="000000"/>
                </a:solidFill>
                <a:latin typeface="Arial"/>
                <a:cs typeface="Arial"/>
              </a:rPr>
              <a:t>equal</a:t>
            </a:r>
            <a:r>
              <a:rPr lang="en-GB" sz="1100" b="0" i="0" u="none" strike="noStrike">
                <a:solidFill>
                  <a:srgbClr val="000000"/>
                </a:solidFill>
                <a:effectLst/>
                <a:latin typeface="Arial"/>
                <a:cs typeface="Arial"/>
              </a:rPr>
              <a:t> treatment coverage is the goal of mental health parity laws. Deinstitutionalisation is encouraged by community care </a:t>
            </a:r>
            <a:r>
              <a:rPr lang="en-GB" sz="1100" b="0" i="0" u="none" strike="noStrike" err="1">
                <a:solidFill>
                  <a:srgbClr val="000000"/>
                </a:solidFill>
                <a:effectLst/>
                <a:latin typeface="Arial"/>
                <a:cs typeface="Arial"/>
              </a:rPr>
              <a:t>strategies.Due</a:t>
            </a:r>
            <a:r>
              <a:rPr lang="en-GB" sz="1100" b="0" i="0" u="none" strike="noStrike">
                <a:solidFill>
                  <a:srgbClr val="000000"/>
                </a:solidFill>
                <a:effectLst/>
                <a:latin typeface="Arial"/>
                <a:cs typeface="Arial"/>
              </a:rPr>
              <a:t> to underfunding and a lack of workers, gaps still exist.</a:t>
            </a:r>
            <a:endParaRPr lang="en-US" sz="1100">
              <a:latin typeface="Arial"/>
              <a:cs typeface="Arial"/>
            </a:endParaRPr>
          </a:p>
        </p:txBody>
      </p:sp>
      <p:sp>
        <p:nvSpPr>
          <p:cNvPr id="21" name="Date Placeholder 20">
            <a:extLst>
              <a:ext uri="{FF2B5EF4-FFF2-40B4-BE49-F238E27FC236}">
                <a16:creationId xmlns:a16="http://schemas.microsoft.com/office/drawing/2014/main" id="{551729ED-2101-46C4-9017-38DC9EAB95D3}"/>
              </a:ext>
            </a:extLst>
          </p:cNvPr>
          <p:cNvSpPr>
            <a:spLocks noGrp="1"/>
          </p:cNvSpPr>
          <p:nvPr>
            <p:ph type="dt" sz="half" idx="10"/>
          </p:nvPr>
        </p:nvSpPr>
        <p:spPr>
          <a:xfrm>
            <a:off x="5286544" y="6140304"/>
            <a:ext cx="4837555" cy="287075"/>
          </a:xfrm>
        </p:spPr>
        <p:txBody>
          <a:bodyPr/>
          <a:lstStyle/>
          <a:p>
            <a:r>
              <a:rPr lang="en-US"/>
              <a:t>2/4/20XX</a:t>
            </a:r>
          </a:p>
        </p:txBody>
      </p:sp>
      <p:sp>
        <p:nvSpPr>
          <p:cNvPr id="23" name="Slide Number Placeholder 22">
            <a:extLst>
              <a:ext uri="{FF2B5EF4-FFF2-40B4-BE49-F238E27FC236}">
                <a16:creationId xmlns:a16="http://schemas.microsoft.com/office/drawing/2014/main" id="{02E0DE71-4D88-4BC4-A247-4E1F6302359A}"/>
              </a:ext>
            </a:extLst>
          </p:cNvPr>
          <p:cNvSpPr>
            <a:spLocks noGrp="1"/>
          </p:cNvSpPr>
          <p:nvPr>
            <p:ph type="sldNum" sz="quarter" idx="12"/>
          </p:nvPr>
        </p:nvSpPr>
        <p:spPr>
          <a:xfrm>
            <a:off x="10821701" y="5672706"/>
            <a:ext cx="951908" cy="754673"/>
          </a:xfrm>
        </p:spPr>
        <p:txBody>
          <a:bodyPr/>
          <a:lstStyle/>
          <a:p>
            <a:fld id="{FB5BC9EA-4FEE-444B-92CE-4488B20DCBA7}" type="slidenum">
              <a:rPr lang="en-US" smtClean="0"/>
              <a:pPr/>
              <a:t>3</a:t>
            </a:fld>
            <a:endParaRPr lang="en-US"/>
          </a:p>
        </p:txBody>
      </p:sp>
    </p:spTree>
    <p:extLst>
      <p:ext uri="{BB962C8B-B14F-4D97-AF65-F5344CB8AC3E}">
        <p14:creationId xmlns:p14="http://schemas.microsoft.com/office/powerpoint/2010/main" val="9133964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62CA1E89-F74D-4164-B92E-2F5324CCDDE7}"/>
              </a:ext>
            </a:extLst>
          </p:cNvPr>
          <p:cNvSpPr>
            <a:spLocks noGrp="1"/>
          </p:cNvSpPr>
          <p:nvPr>
            <p:ph type="ctrTitle"/>
          </p:nvPr>
        </p:nvSpPr>
        <p:spPr>
          <a:xfrm>
            <a:off x="1027963" y="2517060"/>
            <a:ext cx="8145533" cy="1020797"/>
          </a:xfrm>
        </p:spPr>
        <p:txBody>
          <a:bodyPr/>
          <a:lstStyle/>
          <a:p>
            <a:r>
              <a:rPr lang="en-GB"/>
              <a:t>Positive and negative symptoms schizophrenia </a:t>
            </a:r>
            <a:endParaRPr lang="en-US"/>
          </a:p>
        </p:txBody>
      </p:sp>
      <p:sp>
        <p:nvSpPr>
          <p:cNvPr id="15" name="Subtitle 14">
            <a:extLst>
              <a:ext uri="{FF2B5EF4-FFF2-40B4-BE49-F238E27FC236}">
                <a16:creationId xmlns:a16="http://schemas.microsoft.com/office/drawing/2014/main" id="{1F3F803E-A30E-4AFB-87E9-DCDDA41E15D5}"/>
              </a:ext>
            </a:extLst>
          </p:cNvPr>
          <p:cNvSpPr>
            <a:spLocks noGrp="1"/>
          </p:cNvSpPr>
          <p:nvPr>
            <p:ph type="subTitle" idx="1"/>
          </p:nvPr>
        </p:nvSpPr>
        <p:spPr>
          <a:xfrm>
            <a:off x="497273" y="4099023"/>
            <a:ext cx="9238010" cy="614878"/>
          </a:xfrm>
        </p:spPr>
        <p:txBody>
          <a:bodyPr lIns="91440" tIns="45720" rIns="91440" bIns="45720" anchor="t"/>
          <a:lstStyle/>
          <a:p>
            <a:r>
              <a:rPr lang="en-GB" sz="1100" b="0" i="0" u="none" strike="noStrike">
                <a:solidFill>
                  <a:srgbClr val="000000"/>
                </a:solidFill>
                <a:effectLst/>
                <a:latin typeface="Arial"/>
                <a:cs typeface="Arial"/>
              </a:rPr>
              <a:t>Schizophrenia Symptom Structure (ICD-11 Framework) The World Health </a:t>
            </a:r>
            <a:r>
              <a:rPr lang="en-GB" sz="1100" b="0" i="0" u="none" strike="noStrike" err="1">
                <a:solidFill>
                  <a:srgbClr val="000000"/>
                </a:solidFill>
                <a:effectLst/>
                <a:latin typeface="Arial"/>
                <a:cs typeface="Arial"/>
              </a:rPr>
              <a:t>Organization's</a:t>
            </a:r>
            <a:r>
              <a:rPr lang="en-GB" sz="1100" b="0" i="0" u="none" strike="noStrike">
                <a:solidFill>
                  <a:srgbClr val="000000"/>
                </a:solidFill>
                <a:effectLst/>
                <a:latin typeface="Arial"/>
                <a:cs typeface="Arial"/>
              </a:rPr>
              <a:t> ICD-11 Chapter 06</a:t>
            </a:r>
            <a:r>
              <a:rPr lang="en-GB" sz="1100">
                <a:solidFill>
                  <a:srgbClr val="000000"/>
                </a:solidFill>
                <a:latin typeface="Arial"/>
                <a:cs typeface="Arial"/>
              </a:rPr>
              <a:t> </a:t>
            </a:r>
            <a:r>
              <a:rPr lang="en-GB" sz="1100" b="0" i="0" u="none" strike="noStrike">
                <a:solidFill>
                  <a:srgbClr val="000000"/>
                </a:solidFill>
                <a:effectLst/>
                <a:latin typeface="Arial"/>
                <a:cs typeface="Arial"/>
              </a:rPr>
              <a:t> Schizophrenia or </a:t>
            </a:r>
            <a:r>
              <a:rPr lang="en-GB" sz="1100">
                <a:solidFill>
                  <a:srgbClr val="000000"/>
                </a:solidFill>
                <a:latin typeface="Arial"/>
                <a:cs typeface="Arial"/>
              </a:rPr>
              <a:t>other</a:t>
            </a:r>
            <a:r>
              <a:rPr lang="en-GB" sz="1100" b="0" i="0" u="none" strike="noStrike">
                <a:solidFill>
                  <a:srgbClr val="000000"/>
                </a:solidFill>
                <a:effectLst/>
                <a:latin typeface="Arial"/>
                <a:cs typeface="Arial"/>
              </a:rPr>
              <a:t> </a:t>
            </a:r>
            <a:r>
              <a:rPr lang="en-GB" sz="1100">
                <a:solidFill>
                  <a:srgbClr val="000000"/>
                </a:solidFill>
                <a:latin typeface="Arial"/>
                <a:cs typeface="Arial"/>
              </a:rPr>
              <a:t>primary</a:t>
            </a:r>
            <a:r>
              <a:rPr lang="en-GB" sz="1100" b="0" i="0" u="none" strike="noStrike">
                <a:solidFill>
                  <a:srgbClr val="000000"/>
                </a:solidFill>
                <a:effectLst/>
                <a:latin typeface="Arial"/>
                <a:cs typeface="Arial"/>
              </a:rPr>
              <a:t> Psychotic Disorders) diagnostic guidelines </a:t>
            </a:r>
            <a:r>
              <a:rPr lang="en-GB" sz="1100">
                <a:solidFill>
                  <a:srgbClr val="000000"/>
                </a:solidFill>
                <a:latin typeface="Arial"/>
                <a:cs typeface="Arial"/>
              </a:rPr>
              <a:t>state positive signs</a:t>
            </a:r>
            <a:r>
              <a:rPr lang="en-GB" sz="1100" b="0" i="0" u="none" strike="noStrike">
                <a:solidFill>
                  <a:srgbClr val="000000"/>
                </a:solidFill>
                <a:effectLst/>
                <a:latin typeface="Arial"/>
                <a:cs typeface="Arial"/>
              </a:rPr>
              <a:t> </a:t>
            </a:r>
            <a:r>
              <a:rPr lang="en-GB" sz="1100">
                <a:solidFill>
                  <a:srgbClr val="000000"/>
                </a:solidFill>
                <a:latin typeface="Arial"/>
                <a:cs typeface="Arial"/>
              </a:rPr>
              <a:t>experiences</a:t>
            </a:r>
            <a:r>
              <a:rPr lang="en-GB" sz="1100" b="0" i="0" u="none" strike="noStrike">
                <a:solidFill>
                  <a:srgbClr val="000000"/>
                </a:solidFill>
                <a:effectLst/>
                <a:latin typeface="Arial"/>
                <a:cs typeface="Arial"/>
              </a:rPr>
              <a:t> that supplement normal mental processes </a:t>
            </a:r>
            <a:r>
              <a:rPr lang="en-GB" sz="1100">
                <a:solidFill>
                  <a:srgbClr val="000000"/>
                </a:solidFill>
                <a:latin typeface="Arial"/>
                <a:cs typeface="Arial"/>
              </a:rPr>
              <a:t>hallucinations</a:t>
            </a:r>
            <a:r>
              <a:rPr lang="en-GB" sz="1100" b="0" i="0" u="none" strike="noStrike">
                <a:solidFill>
                  <a:srgbClr val="000000"/>
                </a:solidFill>
                <a:effectLst/>
                <a:latin typeface="Arial"/>
                <a:cs typeface="Arial"/>
              </a:rPr>
              <a:t> that persist (usually auditory voices)Delusions (fixed incorrect beliefs that no one else shares) Disorganised speech and thought </a:t>
            </a:r>
            <a:r>
              <a:rPr lang="en-GB" sz="1100">
                <a:solidFill>
                  <a:srgbClr val="000000"/>
                </a:solidFill>
                <a:latin typeface="Arial"/>
                <a:cs typeface="Arial"/>
              </a:rPr>
              <a:t>extremely</a:t>
            </a:r>
            <a:r>
              <a:rPr lang="en-GB" sz="1100" b="0" i="0" u="none" strike="noStrike">
                <a:solidFill>
                  <a:srgbClr val="000000"/>
                </a:solidFill>
                <a:effectLst/>
                <a:latin typeface="Arial"/>
                <a:cs typeface="Arial"/>
              </a:rPr>
              <a:t> disorganised or catatonic actions Adverse </a:t>
            </a:r>
            <a:r>
              <a:rPr lang="en-GB" sz="1100" b="0" i="0" u="none" strike="noStrike" err="1">
                <a:solidFill>
                  <a:srgbClr val="000000"/>
                </a:solidFill>
                <a:effectLst/>
                <a:latin typeface="Arial"/>
                <a:cs typeface="Arial"/>
              </a:rPr>
              <a:t>SymptomsDiminished</a:t>
            </a:r>
            <a:r>
              <a:rPr lang="en-GB" sz="1100" b="0" i="0" u="none" strike="noStrike">
                <a:solidFill>
                  <a:srgbClr val="000000"/>
                </a:solidFill>
                <a:effectLst/>
                <a:latin typeface="Arial"/>
                <a:cs typeface="Arial"/>
              </a:rPr>
              <a:t> or absent mental abilities </a:t>
            </a:r>
            <a:r>
              <a:rPr lang="en-GB" sz="1100">
                <a:solidFill>
                  <a:srgbClr val="000000"/>
                </a:solidFill>
                <a:latin typeface="Arial"/>
                <a:cs typeface="Arial"/>
              </a:rPr>
              <a:t>flat</a:t>
            </a:r>
            <a:r>
              <a:rPr lang="en-GB" sz="1100" b="0" i="0" u="none" strike="noStrike">
                <a:solidFill>
                  <a:srgbClr val="000000"/>
                </a:solidFill>
                <a:effectLst/>
                <a:latin typeface="Arial"/>
                <a:cs typeface="Arial"/>
              </a:rPr>
              <a:t> or blunted affect less emotional </a:t>
            </a:r>
            <a:r>
              <a:rPr lang="en-GB" sz="1100">
                <a:solidFill>
                  <a:srgbClr val="000000"/>
                </a:solidFill>
                <a:latin typeface="Arial"/>
                <a:cs typeface="Arial"/>
              </a:rPr>
              <a:t>expression Avolition</a:t>
            </a:r>
            <a:r>
              <a:rPr lang="en-GB" sz="1100" b="0" i="0" u="none" strike="noStrike">
                <a:solidFill>
                  <a:srgbClr val="000000"/>
                </a:solidFill>
                <a:effectLst/>
                <a:latin typeface="Arial"/>
                <a:cs typeface="Arial"/>
              </a:rPr>
              <a:t> lack of drive and activity focused on a goal) Reduced speech output, or </a:t>
            </a:r>
            <a:r>
              <a:rPr lang="en-GB" sz="1100" b="0" i="0" u="none" strike="noStrike" err="1">
                <a:solidFill>
                  <a:srgbClr val="000000"/>
                </a:solidFill>
                <a:effectLst/>
                <a:latin typeface="Arial"/>
                <a:cs typeface="Arial"/>
              </a:rPr>
              <a:t>alogia</a:t>
            </a:r>
            <a:r>
              <a:rPr lang="en-GB" sz="1100" b="0" i="0" u="none" strike="noStrike">
                <a:solidFill>
                  <a:srgbClr val="000000"/>
                </a:solidFill>
                <a:effectLst/>
                <a:latin typeface="Arial"/>
                <a:cs typeface="Arial"/>
              </a:rPr>
              <a:t> Social </a:t>
            </a:r>
            <a:r>
              <a:rPr lang="en-GB" sz="1100" b="0" i="0" u="none" strike="noStrike" err="1">
                <a:solidFill>
                  <a:srgbClr val="000000"/>
                </a:solidFill>
                <a:effectLst/>
                <a:latin typeface="Arial"/>
                <a:cs typeface="Arial"/>
              </a:rPr>
              <a:t>disengagementAnhedonia</a:t>
            </a:r>
            <a:r>
              <a:rPr lang="en-GB" sz="1100" b="0" i="0" u="none" strike="noStrike">
                <a:solidFill>
                  <a:srgbClr val="000000"/>
                </a:solidFill>
                <a:effectLst/>
                <a:latin typeface="Arial"/>
                <a:cs typeface="Arial"/>
              </a:rPr>
              <a:t> (diminished capacity for enjoyment) Clinical Significance Positive symptoms are frequently more noticeable and react better to treatment. Poorer healing results and long-term functional impairment are associated with negative symptoms.</a:t>
            </a:r>
          </a:p>
          <a:p>
            <a:r>
              <a:rPr lang="en-GB" sz="1100" b="0" i="0" u="none" strike="noStrike">
                <a:solidFill>
                  <a:srgbClr val="000000"/>
                </a:solidFill>
                <a:effectLst/>
                <a:latin typeface="Arial"/>
                <a:cs typeface="Arial"/>
              </a:rPr>
              <a:t>Both symptom domains must be addressed in effective care. Reference: WHO ICD-11Diagnostic Guidelines and Clinical Descriptions (2022).</a:t>
            </a:r>
            <a:endParaRPr lang="en-GB" sz="1100">
              <a:latin typeface="Arial"/>
              <a:cs typeface="Arial"/>
            </a:endParaRPr>
          </a:p>
          <a:p>
            <a:endParaRPr lang="en-US" sz="1100">
              <a:latin typeface="Arial"/>
              <a:cs typeface="Arial"/>
            </a:endParaRPr>
          </a:p>
        </p:txBody>
      </p:sp>
      <p:pic>
        <p:nvPicPr>
          <p:cNvPr id="56" name="Picture Placeholder 55" descr="Office Desk with magazines and laptop">
            <a:extLst>
              <a:ext uri="{FF2B5EF4-FFF2-40B4-BE49-F238E27FC236}">
                <a16:creationId xmlns:a16="http://schemas.microsoft.com/office/drawing/2014/main" id="{851ACFD4-7AE2-413A-BD85-827474424325}"/>
              </a:ext>
            </a:extLst>
          </p:cNvPr>
          <p:cNvPicPr>
            <a:picLocks noGrp="1" noChangeAspect="1"/>
          </p:cNvPicPr>
          <p:nvPr>
            <p:ph type="pic" sz="quarter" idx="13"/>
          </p:nvPr>
        </p:nvPicPr>
        <p:blipFill rotWithShape="1">
          <a:blip r:embed="rId3"/>
          <a:srcRect t="5667" b="5667"/>
          <a:stretch/>
        </p:blipFill>
        <p:spPr>
          <a:xfrm>
            <a:off x="381383" y="365108"/>
            <a:ext cx="2569503" cy="1519237"/>
          </a:xfrm>
        </p:spPr>
      </p:pic>
      <p:pic>
        <p:nvPicPr>
          <p:cNvPr id="16" name="Picture Placeholder 15" descr="Peopple smiling looking at their phones">
            <a:extLst>
              <a:ext uri="{FF2B5EF4-FFF2-40B4-BE49-F238E27FC236}">
                <a16:creationId xmlns:a16="http://schemas.microsoft.com/office/drawing/2014/main" id="{951C9EE5-67DC-4D11-A65F-D5593538EB5F}"/>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2951977" y="365108"/>
            <a:ext cx="2587752" cy="1519237"/>
          </a:xfrm>
        </p:spPr>
      </p:pic>
      <p:pic>
        <p:nvPicPr>
          <p:cNvPr id="59" name="Picture Placeholder 58" descr="Bearing, size, pencil, drawing">
            <a:extLst>
              <a:ext uri="{FF2B5EF4-FFF2-40B4-BE49-F238E27FC236}">
                <a16:creationId xmlns:a16="http://schemas.microsoft.com/office/drawing/2014/main" id="{D2240412-D79B-4C60-B913-5106FD854FAA}"/>
              </a:ext>
            </a:extLst>
          </p:cNvPr>
          <p:cNvPicPr>
            <a:picLocks noGrp="1" noChangeAspect="1"/>
          </p:cNvPicPr>
          <p:nvPr>
            <p:ph type="pic" sz="quarter" idx="15"/>
          </p:nvPr>
        </p:nvPicPr>
        <p:blipFill rotWithShape="1">
          <a:blip r:embed="rId5"/>
          <a:srcRect t="5966" b="5966"/>
          <a:stretch/>
        </p:blipFill>
        <p:spPr>
          <a:xfrm>
            <a:off x="5540820" y="365108"/>
            <a:ext cx="2587752" cy="1519237"/>
          </a:xfrm>
        </p:spPr>
      </p:pic>
      <p:pic>
        <p:nvPicPr>
          <p:cNvPr id="25" name="Picture Placeholder 24" descr="Office people meeting ">
            <a:extLst>
              <a:ext uri="{FF2B5EF4-FFF2-40B4-BE49-F238E27FC236}">
                <a16:creationId xmlns:a16="http://schemas.microsoft.com/office/drawing/2014/main" id="{9F31BB21-C729-4B21-98D7-F299E1DACE94}"/>
              </a:ext>
            </a:extLst>
          </p:cNvPr>
          <p:cNvPicPr>
            <a:picLocks noGrp="1" noChangeAspect="1"/>
          </p:cNvPicPr>
          <p:nvPr>
            <p:ph type="pic" sz="quarter" idx="16"/>
          </p:nvPr>
        </p:nvPicPr>
        <p:blipFill rotWithShape="1">
          <a:blip r:embed="rId6" cstate="screen">
            <a:extLst>
              <a:ext uri="{28A0092B-C50C-407E-A947-70E740481C1C}">
                <a14:useLocalDpi xmlns:a14="http://schemas.microsoft.com/office/drawing/2010/main" val="0"/>
              </a:ext>
            </a:extLst>
          </a:blip>
          <a:srcRect/>
          <a:stretch/>
        </p:blipFill>
        <p:spPr>
          <a:xfrm>
            <a:off x="8134743" y="365108"/>
            <a:ext cx="2587752" cy="1519237"/>
          </a:xfrm>
        </p:spPr>
      </p:pic>
      <p:sp>
        <p:nvSpPr>
          <p:cNvPr id="41" name="Date Placeholder 40">
            <a:extLst>
              <a:ext uri="{FF2B5EF4-FFF2-40B4-BE49-F238E27FC236}">
                <a16:creationId xmlns:a16="http://schemas.microsoft.com/office/drawing/2014/main" id="{85808145-1D42-47CB-B22D-2381B930B069}"/>
              </a:ext>
            </a:extLst>
          </p:cNvPr>
          <p:cNvSpPr>
            <a:spLocks noGrp="1"/>
          </p:cNvSpPr>
          <p:nvPr>
            <p:ph type="dt" sz="half" idx="10"/>
          </p:nvPr>
        </p:nvSpPr>
        <p:spPr>
          <a:xfrm>
            <a:off x="628652" y="6140304"/>
            <a:ext cx="3154896" cy="287075"/>
          </a:xfrm>
        </p:spPr>
        <p:txBody>
          <a:bodyPr/>
          <a:lstStyle/>
          <a:p>
            <a:r>
              <a:rPr lang="en-US"/>
              <a:t>2/4/20XX</a:t>
            </a:r>
          </a:p>
        </p:txBody>
      </p:sp>
      <p:sp>
        <p:nvSpPr>
          <p:cNvPr id="43" name="Slide Number Placeholder 42">
            <a:extLst>
              <a:ext uri="{FF2B5EF4-FFF2-40B4-BE49-F238E27FC236}">
                <a16:creationId xmlns:a16="http://schemas.microsoft.com/office/drawing/2014/main" id="{6A41C43B-C2F7-4C15-9A68-278D666DA326}"/>
              </a:ext>
            </a:extLst>
          </p:cNvPr>
          <p:cNvSpPr>
            <a:spLocks noGrp="1"/>
          </p:cNvSpPr>
          <p:nvPr>
            <p:ph type="sldNum" sz="quarter" idx="12"/>
          </p:nvPr>
        </p:nvSpPr>
        <p:spPr>
          <a:xfrm>
            <a:off x="10821701" y="5672706"/>
            <a:ext cx="951908" cy="754673"/>
          </a:xfrm>
        </p:spPr>
        <p:txBody>
          <a:bodyPr/>
          <a:lstStyle/>
          <a:p>
            <a:fld id="{CE0B4D92-8F8B-47B9-9884-2F4ECA2EC99E}" type="slidenum">
              <a:rPr lang="en-US" smtClean="0"/>
              <a:pPr/>
              <a:t>4</a:t>
            </a:fld>
            <a:endParaRPr lang="en-US"/>
          </a:p>
        </p:txBody>
      </p:sp>
    </p:spTree>
    <p:extLst>
      <p:ext uri="{BB962C8B-B14F-4D97-AF65-F5344CB8AC3E}">
        <p14:creationId xmlns:p14="http://schemas.microsoft.com/office/powerpoint/2010/main" val="390419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BABFC-A496-F1B2-51DC-38ABFA7C397B}"/>
              </a:ext>
            </a:extLst>
          </p:cNvPr>
          <p:cNvSpPr>
            <a:spLocks noGrp="1"/>
          </p:cNvSpPr>
          <p:nvPr>
            <p:ph type="title"/>
          </p:nvPr>
        </p:nvSpPr>
        <p:spPr/>
        <p:txBody>
          <a:bodyPr lIns="91440" tIns="45720" rIns="91440" bIns="45720" anchor="ctr">
            <a:normAutofit/>
          </a:bodyPr>
          <a:lstStyle/>
          <a:p>
            <a:r>
              <a:rPr lang="en-US"/>
              <a:t>Critical Analysis/Recommendation for future policy </a:t>
            </a:r>
            <a:r>
              <a:rPr lang="en-US" err="1"/>
              <a:t>practic</a:t>
            </a:r>
            <a:r>
              <a:rPr lang="en-US"/>
              <a:t>e</a:t>
            </a:r>
          </a:p>
        </p:txBody>
      </p:sp>
      <p:sp>
        <p:nvSpPr>
          <p:cNvPr id="3" name="Content Placeholder 2">
            <a:extLst>
              <a:ext uri="{FF2B5EF4-FFF2-40B4-BE49-F238E27FC236}">
                <a16:creationId xmlns:a16="http://schemas.microsoft.com/office/drawing/2014/main" id="{3C061854-6DC5-03DE-1FBA-A64DCEF4AE06}"/>
              </a:ext>
            </a:extLst>
          </p:cNvPr>
          <p:cNvSpPr>
            <a:spLocks noGrp="1"/>
          </p:cNvSpPr>
          <p:nvPr>
            <p:ph idx="1"/>
          </p:nvPr>
        </p:nvSpPr>
        <p:spPr>
          <a:xfrm>
            <a:off x="417786" y="2011202"/>
            <a:ext cx="10403914" cy="3741324"/>
          </a:xfrm>
        </p:spPr>
        <p:txBody>
          <a:bodyPr lIns="91440" tIns="45720" rIns="91440" bIns="45720" anchor="t">
            <a:normAutofit/>
          </a:bodyPr>
          <a:lstStyle/>
          <a:p>
            <a:r>
              <a:rPr lang="en-GB" sz="1100" b="0" i="0" u="none" strike="noStrike">
                <a:solidFill>
                  <a:srgbClr val="000000"/>
                </a:solidFill>
                <a:effectLst/>
                <a:latin typeface="Arial"/>
                <a:cs typeface="Arial"/>
              </a:rPr>
              <a:t>Progress in Critical Analysis Human rights priorities take the place of custodial care.Evidence-based medicine and </a:t>
            </a:r>
            <a:r>
              <a:rPr lang="en-GB" sz="1100">
                <a:solidFill>
                  <a:srgbClr val="000000"/>
                </a:solidFill>
                <a:latin typeface="Arial"/>
                <a:cs typeface="Arial"/>
              </a:rPr>
              <a:t>treatment long-term</a:t>
            </a:r>
            <a:r>
              <a:rPr lang="en-GB" sz="1100" b="0" i="0" u="none" strike="noStrike">
                <a:solidFill>
                  <a:srgbClr val="000000"/>
                </a:solidFill>
                <a:effectLst/>
                <a:latin typeface="Arial"/>
                <a:cs typeface="Arial"/>
              </a:rPr>
              <a:t> results are improved by early intervention. Persistent </a:t>
            </a:r>
            <a:r>
              <a:rPr lang="en-GB" sz="1100">
                <a:solidFill>
                  <a:srgbClr val="000000"/>
                </a:solidFill>
                <a:latin typeface="Arial"/>
                <a:cs typeface="Arial"/>
              </a:rPr>
              <a:t>difficulties</a:t>
            </a:r>
            <a:r>
              <a:rPr lang="en-GB" sz="1100" b="0" i="0" u="none" strike="noStrike">
                <a:solidFill>
                  <a:srgbClr val="000000"/>
                </a:solidFill>
                <a:effectLst/>
                <a:latin typeface="Arial"/>
                <a:cs typeface="Arial"/>
              </a:rPr>
              <a:t> </a:t>
            </a:r>
            <a:r>
              <a:rPr lang="en-GB" sz="1100">
                <a:solidFill>
                  <a:srgbClr val="000000"/>
                </a:solidFill>
                <a:latin typeface="Arial"/>
                <a:cs typeface="Arial"/>
              </a:rPr>
              <a:t>stigma</a:t>
            </a:r>
            <a:r>
              <a:rPr lang="en-GB" sz="1100" b="0" i="0" u="none" strike="noStrike">
                <a:solidFill>
                  <a:srgbClr val="000000"/>
                </a:solidFill>
                <a:effectLst/>
                <a:latin typeface="Arial"/>
                <a:cs typeface="Arial"/>
              </a:rPr>
              <a:t> that endures </a:t>
            </a:r>
            <a:r>
              <a:rPr lang="en-GB" sz="1100">
                <a:solidFill>
                  <a:srgbClr val="000000"/>
                </a:solidFill>
                <a:latin typeface="Arial"/>
                <a:cs typeface="Arial"/>
              </a:rPr>
              <a:t>overuse</a:t>
            </a:r>
            <a:r>
              <a:rPr lang="en-GB" sz="1100" b="0" i="0" u="none" strike="noStrike">
                <a:solidFill>
                  <a:srgbClr val="000000"/>
                </a:solidFill>
                <a:effectLst/>
                <a:latin typeface="Arial"/>
                <a:cs typeface="Arial"/>
              </a:rPr>
              <a:t> of drugs Inequitable access to services </a:t>
            </a:r>
            <a:r>
              <a:rPr lang="en-GB" sz="1100">
                <a:solidFill>
                  <a:srgbClr val="000000"/>
                </a:solidFill>
                <a:latin typeface="Arial"/>
                <a:cs typeface="Arial"/>
              </a:rPr>
              <a:t>participation</a:t>
            </a:r>
            <a:r>
              <a:rPr lang="en-GB" sz="1100" b="0" i="0" u="none" strike="noStrike">
                <a:solidFill>
                  <a:srgbClr val="000000"/>
                </a:solidFill>
                <a:effectLst/>
                <a:latin typeface="Arial"/>
                <a:cs typeface="Arial"/>
              </a:rPr>
              <a:t> in the criminal justice system Important </a:t>
            </a:r>
            <a:r>
              <a:rPr lang="en-GB" sz="1100">
                <a:solidFill>
                  <a:srgbClr val="000000"/>
                </a:solidFill>
                <a:latin typeface="Arial"/>
                <a:cs typeface="Arial"/>
              </a:rPr>
              <a:t>discussion</a:t>
            </a:r>
            <a:r>
              <a:rPr lang="en-GB" sz="1100" b="0" i="0" u="none" strike="noStrike">
                <a:solidFill>
                  <a:srgbClr val="000000"/>
                </a:solidFill>
                <a:effectLst/>
                <a:latin typeface="Arial"/>
                <a:cs typeface="Arial"/>
              </a:rPr>
              <a:t> </a:t>
            </a:r>
            <a:r>
              <a:rPr lang="en-GB" sz="1100">
                <a:solidFill>
                  <a:srgbClr val="000000"/>
                </a:solidFill>
                <a:latin typeface="Arial"/>
                <a:cs typeface="Arial"/>
              </a:rPr>
              <a:t>has</a:t>
            </a:r>
            <a:r>
              <a:rPr lang="en-GB" sz="1100" b="0" i="0" u="none" strike="noStrike">
                <a:solidFill>
                  <a:srgbClr val="000000"/>
                </a:solidFill>
                <a:effectLst/>
                <a:latin typeface="Arial"/>
                <a:cs typeface="Arial"/>
              </a:rPr>
              <a:t> the burden shifted on families and homelessness services, or has deinstitutionalisation benefited lives?</a:t>
            </a:r>
          </a:p>
          <a:p>
            <a:r>
              <a:rPr lang="en-GB" sz="1100" b="0" i="0" u="none" strike="noStrike">
                <a:solidFill>
                  <a:srgbClr val="000000"/>
                </a:solidFill>
                <a:effectLst/>
                <a:latin typeface="Arial"/>
                <a:cs typeface="Arial"/>
              </a:rPr>
              <a:t>Increase the number of early intervention programs offered nationally </a:t>
            </a:r>
            <a:r>
              <a:rPr lang="en-GB" sz="1100">
                <a:solidFill>
                  <a:srgbClr val="000000"/>
                </a:solidFill>
                <a:latin typeface="Arial"/>
                <a:cs typeface="Arial"/>
              </a:rPr>
              <a:t>boost</a:t>
            </a:r>
            <a:r>
              <a:rPr lang="en-GB" sz="1100" b="0" i="0" u="none" strike="noStrike">
                <a:solidFill>
                  <a:srgbClr val="000000"/>
                </a:solidFill>
                <a:effectLst/>
                <a:latin typeface="Arial"/>
                <a:cs typeface="Arial"/>
              </a:rPr>
              <a:t> the provision of culturally competent mental health services </a:t>
            </a:r>
            <a:r>
              <a:rPr lang="en-GB" sz="1100">
                <a:solidFill>
                  <a:srgbClr val="000000"/>
                </a:solidFill>
                <a:latin typeface="Arial"/>
                <a:cs typeface="Arial"/>
              </a:rPr>
              <a:t>work</a:t>
            </a:r>
            <a:r>
              <a:rPr lang="en-GB" sz="1100" b="0" i="0" u="none" strike="noStrike">
                <a:solidFill>
                  <a:srgbClr val="000000"/>
                </a:solidFill>
                <a:effectLst/>
                <a:latin typeface="Arial"/>
                <a:cs typeface="Arial"/>
              </a:rPr>
              <a:t> together with lived-experience groups to co-produce services.Invest in jobs and assisted housing. Boost public education against stigma </a:t>
            </a:r>
            <a:r>
              <a:rPr lang="en-GB" sz="1100">
                <a:solidFill>
                  <a:srgbClr val="000000"/>
                </a:solidFill>
                <a:latin typeface="Arial"/>
                <a:cs typeface="Arial"/>
              </a:rPr>
              <a:t>boost</a:t>
            </a:r>
            <a:r>
              <a:rPr lang="en-GB" sz="1100" b="0" i="0" u="none" strike="noStrike">
                <a:solidFill>
                  <a:srgbClr val="000000"/>
                </a:solidFill>
                <a:effectLst/>
                <a:latin typeface="Arial"/>
                <a:cs typeface="Arial"/>
              </a:rPr>
              <a:t> financial </a:t>
            </a:r>
            <a:r>
              <a:rPr lang="en-GB" sz="1100">
                <a:solidFill>
                  <a:srgbClr val="000000"/>
                </a:solidFill>
                <a:latin typeface="Arial"/>
                <a:cs typeface="Arial"/>
              </a:rPr>
              <a:t>equality </a:t>
            </a:r>
            <a:r>
              <a:rPr lang="en-GB" sz="1100" b="0" i="0" u="none" strike="noStrike">
                <a:solidFill>
                  <a:srgbClr val="000000"/>
                </a:solidFill>
                <a:effectLst/>
                <a:latin typeface="Arial"/>
                <a:cs typeface="Arial"/>
              </a:rPr>
              <a:t>for physical health</a:t>
            </a:r>
            <a:r>
              <a:rPr lang="en-GB" sz="1100">
                <a:solidFill>
                  <a:srgbClr val="000000"/>
                </a:solidFill>
                <a:latin typeface="Arial"/>
                <a:cs typeface="Arial"/>
              </a:rPr>
              <a:t>.</a:t>
            </a:r>
            <a:endParaRPr lang="en-GB" sz="1100" b="0" i="0" u="none" strike="noStrike">
              <a:solidFill>
                <a:srgbClr val="000000"/>
              </a:solidFill>
              <a:effectLst/>
              <a:latin typeface="Arial"/>
              <a:cs typeface="Arial"/>
            </a:endParaRPr>
          </a:p>
          <a:p>
            <a:r>
              <a:rPr lang="en-GB" sz="1100" b="0" i="0" u="none" strike="noStrike">
                <a:solidFill>
                  <a:srgbClr val="000000"/>
                </a:solidFill>
                <a:effectLst/>
                <a:latin typeface="-webkit-standard"/>
              </a:rPr>
              <a:t>The treatment of schizophrenia reflects shifting societal and scientific norms.Although treatment has improved, stigma and inequality still exist. Recovery, dignity, and access must be given top priority in policy.</a:t>
            </a:r>
          </a:p>
          <a:p>
            <a:endParaRPr lang="en-GB" sz="1100">
              <a:solidFill>
                <a:srgbClr val="000000"/>
              </a:solidFill>
              <a:latin typeface="-webkit-standard"/>
              <a:cs typeface="Arial"/>
            </a:endParaRPr>
          </a:p>
          <a:p>
            <a:endParaRPr lang="en-US" sz="1100">
              <a:latin typeface="Arial"/>
              <a:cs typeface="Arial"/>
            </a:endParaRPr>
          </a:p>
        </p:txBody>
      </p:sp>
      <p:sp>
        <p:nvSpPr>
          <p:cNvPr id="4" name="Date Placeholder 3">
            <a:extLst>
              <a:ext uri="{FF2B5EF4-FFF2-40B4-BE49-F238E27FC236}">
                <a16:creationId xmlns:a16="http://schemas.microsoft.com/office/drawing/2014/main" id="{0430653F-D7FD-620A-7DB0-1214A2BFD591}"/>
              </a:ext>
            </a:extLst>
          </p:cNvPr>
          <p:cNvSpPr>
            <a:spLocks noGrp="1"/>
          </p:cNvSpPr>
          <p:nvPr>
            <p:ph type="dt" sz="half" idx="10"/>
          </p:nvPr>
        </p:nvSpPr>
        <p:spPr/>
        <p:txBody>
          <a:bodyPr/>
          <a:lstStyle/>
          <a:p>
            <a:r>
              <a:rPr lang="en-US"/>
              <a:t>2/4/20XX</a:t>
            </a:r>
          </a:p>
        </p:txBody>
      </p:sp>
      <p:sp>
        <p:nvSpPr>
          <p:cNvPr id="7" name="Slide Number Placeholder 6">
            <a:extLst>
              <a:ext uri="{FF2B5EF4-FFF2-40B4-BE49-F238E27FC236}">
                <a16:creationId xmlns:a16="http://schemas.microsoft.com/office/drawing/2014/main" id="{49E6A21B-05AF-7132-4142-5D8CF54EC5A6}"/>
              </a:ext>
            </a:extLst>
          </p:cNvPr>
          <p:cNvSpPr>
            <a:spLocks noGrp="1"/>
          </p:cNvSpPr>
          <p:nvPr>
            <p:ph type="sldNum" sz="quarter" idx="12"/>
          </p:nvPr>
        </p:nvSpPr>
        <p:spPr/>
        <p:txBody>
          <a:bodyPr/>
          <a:lstStyle/>
          <a:p>
            <a:fld id="{42B7CBA4-B6F8-42AF-9F87-A3019C537482}" type="slidenum">
              <a:rPr lang="en-US" smtClean="0"/>
              <a:pPr/>
              <a:t>5</a:t>
            </a:fld>
            <a:endParaRPr lang="en-US"/>
          </a:p>
        </p:txBody>
      </p:sp>
    </p:spTree>
    <p:extLst>
      <p:ext uri="{BB962C8B-B14F-4D97-AF65-F5344CB8AC3E}">
        <p14:creationId xmlns:p14="http://schemas.microsoft.com/office/powerpoint/2010/main" val="40296402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8B644-5F5A-4E5B-BA28-DE6E222EB900}"/>
              </a:ext>
            </a:extLst>
          </p:cNvPr>
          <p:cNvSpPr>
            <a:spLocks noGrp="1"/>
          </p:cNvSpPr>
          <p:nvPr>
            <p:ph type="ctrTitle"/>
          </p:nvPr>
        </p:nvSpPr>
        <p:spPr>
          <a:xfrm>
            <a:off x="353025" y="425185"/>
            <a:ext cx="9817889" cy="5095251"/>
          </a:xfrm>
        </p:spPr>
        <p:txBody>
          <a:bodyPr lIns="91440" tIns="45720" rIns="91440" bIns="45720" anchor="t">
            <a:normAutofit/>
          </a:bodyPr>
          <a:lstStyle/>
          <a:p>
            <a:r>
              <a:rPr lang="en-GB" sz="1100" b="0" i="0" u="none" strike="noStrike" dirty="0" err="1">
                <a:solidFill>
                  <a:srgbClr val="000000"/>
                </a:solidFill>
                <a:effectLst/>
                <a:latin typeface="Arial"/>
                <a:cs typeface="Arial"/>
              </a:rPr>
              <a:t>Bleuler</a:t>
            </a:r>
            <a:r>
              <a:rPr lang="en-GB" sz="1100" b="0" i="0" u="none" strike="noStrike" dirty="0">
                <a:solidFill>
                  <a:srgbClr val="000000"/>
                </a:solidFill>
                <a:effectLst/>
                <a:latin typeface="Arial"/>
                <a:cs typeface="Arial"/>
              </a:rPr>
              <a:t>, E. (1911) </a:t>
            </a:r>
            <a:r>
              <a:rPr lang="en-GB" sz="1100" b="0" i="1" u="none" strike="noStrike" dirty="0">
                <a:solidFill>
                  <a:srgbClr val="000000"/>
                </a:solidFill>
                <a:effectLst/>
                <a:latin typeface="Arial"/>
                <a:cs typeface="Arial"/>
              </a:rPr>
              <a:t>Dementia Praecox or the Group of Schizophrenias</a:t>
            </a:r>
            <a:r>
              <a:rPr lang="en-GB" sz="1100" b="0" i="0" u="none" strike="noStrike" dirty="0">
                <a:solidFill>
                  <a:srgbClr val="000000"/>
                </a:solidFill>
                <a:effectLst/>
                <a:latin typeface="Arial"/>
                <a:cs typeface="Arial"/>
              </a:rPr>
              <a:t>.</a:t>
            </a:r>
            <a:br>
              <a:rPr lang="en-GB" sz="1100" dirty="0">
                <a:latin typeface="Arial"/>
                <a:cs typeface="Arial"/>
              </a:rPr>
            </a:br>
            <a:r>
              <a:rPr lang="en-GB" sz="1100" b="0" i="0" u="none" strike="noStrike" dirty="0" err="1">
                <a:solidFill>
                  <a:srgbClr val="000000"/>
                </a:solidFill>
                <a:effectLst/>
                <a:latin typeface="Arial"/>
                <a:cs typeface="Arial"/>
              </a:rPr>
              <a:t>Corrigan</a:t>
            </a:r>
            <a:r>
              <a:rPr lang="en-GB" sz="1100" b="0" i="0" u="none" strike="noStrike" dirty="0">
                <a:solidFill>
                  <a:srgbClr val="000000"/>
                </a:solidFill>
                <a:effectLst/>
                <a:latin typeface="Arial"/>
                <a:cs typeface="Arial"/>
              </a:rPr>
              <a:t>, P.W. (2004) ‘How stigma interferes with mental health care’, </a:t>
            </a:r>
            <a:r>
              <a:rPr lang="en-GB" sz="1100" b="0" i="1" u="none" strike="noStrike" dirty="0">
                <a:solidFill>
                  <a:srgbClr val="000000"/>
                </a:solidFill>
                <a:effectLst/>
                <a:latin typeface="Arial"/>
                <a:cs typeface="Arial"/>
              </a:rPr>
              <a:t>American Psychologist</a:t>
            </a:r>
            <a:r>
              <a:rPr lang="en-GB" sz="1100" b="0" i="0" u="none" strike="noStrike" dirty="0">
                <a:solidFill>
                  <a:srgbClr val="000000"/>
                </a:solidFill>
                <a:effectLst/>
                <a:latin typeface="Arial"/>
                <a:cs typeface="Arial"/>
              </a:rPr>
              <a:t>, 59(7), pp. 614–625.</a:t>
            </a:r>
            <a:br>
              <a:rPr lang="en-GB" sz="1100" dirty="0">
                <a:latin typeface="Arial"/>
                <a:cs typeface="Arial"/>
              </a:rPr>
            </a:br>
            <a:r>
              <a:rPr lang="en-GB" sz="1100" b="0" i="0" u="none" strike="noStrike" dirty="0" err="1">
                <a:solidFill>
                  <a:srgbClr val="000000"/>
                </a:solidFill>
                <a:effectLst/>
                <a:latin typeface="Arial"/>
                <a:cs typeface="Arial"/>
              </a:rPr>
              <a:t>Fusar</a:t>
            </a:r>
            <a:r>
              <a:rPr lang="en-GB" sz="1100" b="0" i="0" u="none" strike="noStrike" dirty="0">
                <a:solidFill>
                  <a:srgbClr val="000000"/>
                </a:solidFill>
                <a:effectLst/>
                <a:latin typeface="Arial"/>
                <a:cs typeface="Arial"/>
              </a:rPr>
              <a:t>-Poli, P. et al. (2017) ‘Early intervention in psychosis’, </a:t>
            </a:r>
            <a:r>
              <a:rPr lang="en-GB" sz="1100" b="0" i="1" u="none" strike="noStrike" dirty="0">
                <a:solidFill>
                  <a:srgbClr val="000000"/>
                </a:solidFill>
                <a:effectLst/>
                <a:latin typeface="Arial"/>
                <a:cs typeface="Arial"/>
              </a:rPr>
              <a:t>Lancet Psychiatry</a:t>
            </a:r>
            <a:r>
              <a:rPr lang="en-GB" sz="1100" b="0" i="0" u="none" strike="noStrike" dirty="0">
                <a:solidFill>
                  <a:srgbClr val="000000"/>
                </a:solidFill>
                <a:effectLst/>
                <a:latin typeface="Arial"/>
                <a:cs typeface="Arial"/>
              </a:rPr>
              <a:t>, 4(9), pp. 694–705.</a:t>
            </a:r>
            <a:br>
              <a:rPr lang="en-GB" sz="1100" dirty="0">
                <a:latin typeface="Arial"/>
                <a:cs typeface="Arial"/>
              </a:rPr>
            </a:br>
            <a:r>
              <a:rPr lang="en-GB" sz="1100" b="0" i="0" u="none" strike="noStrike" dirty="0">
                <a:solidFill>
                  <a:srgbClr val="000000"/>
                </a:solidFill>
                <a:effectLst/>
                <a:latin typeface="Arial"/>
                <a:cs typeface="Arial"/>
              </a:rPr>
              <a:t>Goff, D.C. et al. (2017) ‘The long-term effects of antipsychotic medication’, </a:t>
            </a:r>
            <a:r>
              <a:rPr lang="en-GB" sz="1100" i="1" dirty="0">
                <a:solidFill>
                  <a:srgbClr val="000000"/>
                </a:solidFill>
                <a:latin typeface="Arial"/>
                <a:cs typeface="Arial"/>
              </a:rPr>
              <a:t>American Journal of Psychiatry</a:t>
            </a:r>
            <a:r>
              <a:rPr lang="en-GB" sz="1100" dirty="0">
                <a:solidFill>
                  <a:srgbClr val="000000"/>
                </a:solidFill>
                <a:latin typeface="Arial"/>
                <a:cs typeface="Arial"/>
              </a:rPr>
              <a:t>, 174(9), pp. 840–849.</a:t>
            </a:r>
            <a:br>
              <a:rPr lang="en-GB" sz="1100" dirty="0">
                <a:latin typeface="Arial"/>
                <a:cs typeface="Arial"/>
              </a:rPr>
            </a:br>
            <a:r>
              <a:rPr lang="en-GB" sz="1100" dirty="0">
                <a:solidFill>
                  <a:srgbClr val="000000"/>
                </a:solidFill>
                <a:latin typeface="Arial"/>
                <a:cs typeface="Arial"/>
              </a:rPr>
              <a:t>Link, B.G. and </a:t>
            </a:r>
            <a:r>
              <a:rPr lang="en-GB" sz="1100" dirty="0" err="1">
                <a:solidFill>
                  <a:srgbClr val="000000"/>
                </a:solidFill>
                <a:latin typeface="Arial"/>
                <a:cs typeface="Arial"/>
              </a:rPr>
              <a:t>Phelan</a:t>
            </a:r>
            <a:r>
              <a:rPr lang="en-GB" sz="1100" dirty="0">
                <a:solidFill>
                  <a:srgbClr val="000000"/>
                </a:solidFill>
                <a:latin typeface="Arial"/>
                <a:cs typeface="Arial"/>
              </a:rPr>
              <a:t>, J.C. (2001) ‘</a:t>
            </a:r>
            <a:r>
              <a:rPr lang="en-GB" sz="1100" dirty="0" err="1">
                <a:solidFill>
                  <a:srgbClr val="000000"/>
                </a:solidFill>
                <a:latin typeface="Arial"/>
                <a:cs typeface="Arial"/>
              </a:rPr>
              <a:t>Conceptualizing</a:t>
            </a:r>
            <a:r>
              <a:rPr lang="en-GB" sz="1100" dirty="0">
                <a:solidFill>
                  <a:srgbClr val="000000"/>
                </a:solidFill>
                <a:latin typeface="Arial"/>
                <a:cs typeface="Arial"/>
              </a:rPr>
              <a:t> stigma’, </a:t>
            </a:r>
            <a:r>
              <a:rPr lang="en-GB" sz="1100" i="1" dirty="0">
                <a:solidFill>
                  <a:srgbClr val="000000"/>
                </a:solidFill>
                <a:latin typeface="Arial"/>
                <a:cs typeface="Arial"/>
              </a:rPr>
              <a:t>Annual Review of Sociology</a:t>
            </a:r>
            <a:r>
              <a:rPr lang="en-GB" sz="1100" dirty="0">
                <a:solidFill>
                  <a:srgbClr val="000000"/>
                </a:solidFill>
                <a:latin typeface="Arial"/>
                <a:cs typeface="Arial"/>
              </a:rPr>
              <a:t>, 27, pp. 363–385.</a:t>
            </a:r>
            <a:br>
              <a:rPr lang="en-GB" sz="1100" dirty="0">
                <a:latin typeface="Arial"/>
                <a:cs typeface="Arial"/>
              </a:rPr>
            </a:br>
            <a:r>
              <a:rPr lang="en-GB" sz="1100" dirty="0">
                <a:solidFill>
                  <a:srgbClr val="000000"/>
                </a:solidFill>
                <a:latin typeface="Arial"/>
                <a:cs typeface="Arial"/>
              </a:rPr>
              <a:t>NICE (2014, updated 2023) </a:t>
            </a:r>
            <a:r>
              <a:rPr lang="en-GB" sz="1100" i="1" dirty="0">
                <a:solidFill>
                  <a:srgbClr val="000000"/>
                </a:solidFill>
                <a:latin typeface="Arial"/>
                <a:cs typeface="Arial"/>
              </a:rPr>
              <a:t>Psychosis and</a:t>
            </a:r>
            <a:r>
              <a:rPr lang="en-GB" sz="1100" b="0" i="1" u="none" strike="noStrike" dirty="0">
                <a:solidFill>
                  <a:srgbClr val="000000"/>
                </a:solidFill>
                <a:effectLst/>
                <a:latin typeface="Arial"/>
                <a:cs typeface="Arial"/>
              </a:rPr>
              <a:t> schizophrenia in adults: prevention and management</a:t>
            </a:r>
            <a:r>
              <a:rPr lang="en-GB" sz="1100" b="0" i="0" u="none" strike="noStrike" dirty="0">
                <a:solidFill>
                  <a:srgbClr val="000000"/>
                </a:solidFill>
                <a:effectLst/>
                <a:latin typeface="Arial"/>
                <a:cs typeface="Arial"/>
              </a:rPr>
              <a:t>.</a:t>
            </a:r>
            <a:br>
              <a:rPr lang="en-GB" sz="1100" dirty="0">
                <a:latin typeface="Arial"/>
                <a:cs typeface="Arial"/>
              </a:rPr>
            </a:br>
            <a:r>
              <a:rPr lang="en-GB" sz="1100" b="0" i="0" u="none" strike="noStrike" dirty="0">
                <a:solidFill>
                  <a:srgbClr val="000000"/>
                </a:solidFill>
                <a:effectLst/>
                <a:latin typeface="Arial"/>
                <a:cs typeface="Arial"/>
              </a:rPr>
              <a:t>Patel, V. et al. (2018) ‘The Lancet Commission on global mental health’, </a:t>
            </a:r>
            <a:r>
              <a:rPr lang="en-GB" sz="1100" b="0" i="1" u="none" strike="noStrike" dirty="0">
                <a:solidFill>
                  <a:srgbClr val="000000"/>
                </a:solidFill>
                <a:effectLst/>
                <a:latin typeface="Arial"/>
                <a:cs typeface="Arial"/>
              </a:rPr>
              <a:t>Lancet</a:t>
            </a:r>
            <a:r>
              <a:rPr lang="en-GB" sz="1100" b="0" i="0" u="none" strike="noStrike" dirty="0">
                <a:solidFill>
                  <a:srgbClr val="000000"/>
                </a:solidFill>
                <a:effectLst/>
                <a:latin typeface="Arial"/>
                <a:cs typeface="Arial"/>
              </a:rPr>
              <a:t>, 392, pp. 1553–1598.</a:t>
            </a:r>
            <a:br>
              <a:rPr lang="en-GB" sz="1100" dirty="0">
                <a:latin typeface="Arial"/>
                <a:cs typeface="Arial"/>
              </a:rPr>
            </a:br>
            <a:r>
              <a:rPr lang="en-GB" sz="1100" b="0" i="0" u="none" strike="noStrike" dirty="0" err="1">
                <a:solidFill>
                  <a:srgbClr val="000000"/>
                </a:solidFill>
                <a:effectLst/>
                <a:latin typeface="Arial"/>
                <a:cs typeface="Arial"/>
              </a:rPr>
              <a:t>Thornicroft</a:t>
            </a:r>
            <a:r>
              <a:rPr lang="en-GB" sz="1100" b="0" i="0" u="none" strike="noStrike" dirty="0">
                <a:solidFill>
                  <a:srgbClr val="000000"/>
                </a:solidFill>
                <a:effectLst/>
                <a:latin typeface="Arial"/>
                <a:cs typeface="Arial"/>
              </a:rPr>
              <a:t>, G. (2006) </a:t>
            </a:r>
            <a:r>
              <a:rPr lang="en-GB" sz="1100" b="0" i="1" u="none" strike="noStrike" dirty="0">
                <a:solidFill>
                  <a:srgbClr val="000000"/>
                </a:solidFill>
                <a:effectLst/>
                <a:latin typeface="Arial"/>
                <a:cs typeface="Arial"/>
              </a:rPr>
              <a:t>Shunned: Stigma and discrimination in mental illness</a:t>
            </a:r>
            <a:r>
              <a:rPr lang="en-GB" sz="1100" b="0" i="0" u="none" strike="noStrike" dirty="0">
                <a:solidFill>
                  <a:srgbClr val="000000"/>
                </a:solidFill>
                <a:effectLst/>
                <a:latin typeface="Arial"/>
                <a:cs typeface="Arial"/>
              </a:rPr>
              <a:t>. Oxford University Press.</a:t>
            </a:r>
            <a:br>
              <a:rPr lang="en-GB" sz="1100" dirty="0">
                <a:latin typeface="Arial"/>
                <a:cs typeface="Arial"/>
              </a:rPr>
            </a:br>
            <a:r>
              <a:rPr lang="en-GB" sz="1100" b="0" i="0" u="none" strike="noStrike" dirty="0">
                <a:solidFill>
                  <a:srgbClr val="000000"/>
                </a:solidFill>
                <a:effectLst/>
                <a:latin typeface="Arial"/>
                <a:cs typeface="Arial"/>
              </a:rPr>
              <a:t>World Health </a:t>
            </a:r>
            <a:r>
              <a:rPr lang="en-GB" sz="1100" b="0" i="0" u="none" strike="noStrike" dirty="0" err="1">
                <a:solidFill>
                  <a:srgbClr val="000000"/>
                </a:solidFill>
                <a:effectLst/>
                <a:latin typeface="Arial"/>
                <a:cs typeface="Arial"/>
              </a:rPr>
              <a:t>Organization</a:t>
            </a:r>
            <a:r>
              <a:rPr lang="en-GB" sz="1100" b="0" i="0" u="none" strike="noStrike" dirty="0">
                <a:solidFill>
                  <a:srgbClr val="000000"/>
                </a:solidFill>
                <a:effectLst/>
                <a:latin typeface="Arial"/>
                <a:cs typeface="Arial"/>
              </a:rPr>
              <a:t> (2013) </a:t>
            </a:r>
            <a:r>
              <a:rPr lang="en-GB" sz="1100" b="0" i="1" u="none" strike="noStrike" dirty="0">
                <a:solidFill>
                  <a:srgbClr val="000000"/>
                </a:solidFill>
                <a:effectLst/>
                <a:latin typeface="Arial"/>
                <a:cs typeface="Arial"/>
              </a:rPr>
              <a:t>Mental Health Action Plan 2013–2030</a:t>
            </a:r>
            <a:r>
              <a:rPr lang="en-GB" sz="1100" b="0" i="0" u="none" strike="noStrike" dirty="0">
                <a:solidFill>
                  <a:srgbClr val="000000"/>
                </a:solidFill>
                <a:effectLst/>
                <a:latin typeface="Arial"/>
                <a:cs typeface="Arial"/>
              </a:rPr>
              <a:t>.</a:t>
            </a:r>
            <a:br>
              <a:rPr lang="en-GB" sz="1100" dirty="0">
                <a:latin typeface="Arial"/>
                <a:cs typeface="Arial"/>
              </a:rPr>
            </a:br>
            <a:r>
              <a:rPr lang="en-GB" sz="1100" b="0" i="0" u="none" strike="noStrike" dirty="0">
                <a:solidFill>
                  <a:srgbClr val="000000"/>
                </a:solidFill>
                <a:effectLst/>
                <a:latin typeface="Arial"/>
                <a:cs typeface="Arial"/>
              </a:rPr>
              <a:t>World Health </a:t>
            </a:r>
            <a:r>
              <a:rPr lang="en-GB" sz="1100" b="0" i="0" u="none" strike="noStrike" dirty="0" err="1">
                <a:solidFill>
                  <a:srgbClr val="000000"/>
                </a:solidFill>
                <a:effectLst/>
                <a:latin typeface="Arial"/>
                <a:cs typeface="Arial"/>
              </a:rPr>
              <a:t>Organization</a:t>
            </a:r>
            <a:r>
              <a:rPr lang="en-GB" sz="1100" b="0" i="0" u="none" strike="noStrike" dirty="0">
                <a:solidFill>
                  <a:srgbClr val="000000"/>
                </a:solidFill>
                <a:effectLst/>
                <a:latin typeface="Arial"/>
                <a:cs typeface="Arial"/>
              </a:rPr>
              <a:t> (2022) </a:t>
            </a:r>
            <a:r>
              <a:rPr lang="en-GB" sz="1100" b="0" i="1" u="none" strike="noStrike" dirty="0">
                <a:solidFill>
                  <a:srgbClr val="000000"/>
                </a:solidFill>
                <a:effectLst/>
                <a:latin typeface="Arial"/>
                <a:cs typeface="Arial"/>
              </a:rPr>
              <a:t>ICD-11 Clinical Descriptions and Diagnostic Guidelines</a:t>
            </a:r>
            <a:r>
              <a:rPr lang="en-GB" sz="1100" b="0" i="0" u="none" strike="noStrike" dirty="0">
                <a:solidFill>
                  <a:srgbClr val="000000"/>
                </a:solidFill>
                <a:effectLst/>
                <a:latin typeface="Arial"/>
                <a:cs typeface="Arial"/>
              </a:rPr>
              <a:t>.</a:t>
            </a:r>
            <a:br>
              <a:rPr lang="en-GB" sz="1100" dirty="0">
                <a:latin typeface="Arial"/>
                <a:cs typeface="Arial"/>
              </a:rPr>
            </a:br>
            <a:r>
              <a:rPr lang="en-GB" sz="1100" b="0" i="0" u="none" strike="noStrike" dirty="0">
                <a:solidFill>
                  <a:srgbClr val="000000"/>
                </a:solidFill>
                <a:effectLst/>
                <a:latin typeface="Arial"/>
                <a:cs typeface="Arial"/>
              </a:rPr>
              <a:t>World Health </a:t>
            </a:r>
            <a:r>
              <a:rPr lang="en-GB" sz="1100" b="0" i="0" u="none" strike="noStrike" dirty="0" err="1">
                <a:solidFill>
                  <a:srgbClr val="000000"/>
                </a:solidFill>
                <a:effectLst/>
                <a:latin typeface="Arial"/>
                <a:cs typeface="Arial"/>
              </a:rPr>
              <a:t>Organization</a:t>
            </a:r>
            <a:r>
              <a:rPr lang="en-GB" sz="1100" b="0" i="0" u="none" strike="noStrike" dirty="0">
                <a:solidFill>
                  <a:srgbClr val="000000"/>
                </a:solidFill>
                <a:effectLst/>
                <a:latin typeface="Arial"/>
                <a:cs typeface="Arial"/>
              </a:rPr>
              <a:t> (2023) </a:t>
            </a:r>
            <a:r>
              <a:rPr lang="en-GB" sz="1100" b="0" i="1" u="none" strike="noStrike" dirty="0">
                <a:solidFill>
                  <a:srgbClr val="000000"/>
                </a:solidFill>
                <a:effectLst/>
                <a:latin typeface="Arial"/>
                <a:cs typeface="Arial"/>
              </a:rPr>
              <a:t>Schizophrenia Fact Sheet</a:t>
            </a:r>
            <a:r>
              <a:rPr lang="en-GB" sz="1100" b="0" i="0" u="none" strike="noStrike" dirty="0">
                <a:solidFill>
                  <a:srgbClr val="000000"/>
                </a:solidFill>
                <a:effectLst/>
                <a:latin typeface="Arial"/>
                <a:cs typeface="Arial"/>
              </a:rPr>
              <a:t>.</a:t>
            </a:r>
            <a:endParaRPr lang="en-US" sz="1100" dirty="0">
              <a:latin typeface="Arial"/>
              <a:cs typeface="Arial"/>
            </a:endParaRPr>
          </a:p>
        </p:txBody>
      </p:sp>
      <p:sp>
        <p:nvSpPr>
          <p:cNvPr id="27" name="Date Placeholder 26">
            <a:extLst>
              <a:ext uri="{FF2B5EF4-FFF2-40B4-BE49-F238E27FC236}">
                <a16:creationId xmlns:a16="http://schemas.microsoft.com/office/drawing/2014/main" id="{2A78338C-8C66-4E15-9C44-D88273C2E6DF}"/>
              </a:ext>
            </a:extLst>
          </p:cNvPr>
          <p:cNvSpPr>
            <a:spLocks noGrp="1"/>
          </p:cNvSpPr>
          <p:nvPr>
            <p:ph type="dt" sz="half" idx="10"/>
          </p:nvPr>
        </p:nvSpPr>
        <p:spPr>
          <a:xfrm>
            <a:off x="628652" y="6140304"/>
            <a:ext cx="3154896" cy="287075"/>
          </a:xfrm>
        </p:spPr>
        <p:txBody>
          <a:bodyPr/>
          <a:lstStyle/>
          <a:p>
            <a:r>
              <a:rPr lang="en-US"/>
              <a:t>2/4/20XX</a:t>
            </a:r>
          </a:p>
        </p:txBody>
      </p:sp>
      <p:pic>
        <p:nvPicPr>
          <p:cNvPr id="101" name="Picture Placeholder 100" descr="Office Desk with keyboard, pencil, notebook, reading glasses, phome">
            <a:extLst>
              <a:ext uri="{FF2B5EF4-FFF2-40B4-BE49-F238E27FC236}">
                <a16:creationId xmlns:a16="http://schemas.microsoft.com/office/drawing/2014/main" id="{FB375E85-E1B2-43CF-B21B-9B8C2110B7FD}"/>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7402377" y="864040"/>
            <a:ext cx="4072618" cy="518849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29" name="Slide Number Placeholder 28">
            <a:extLst>
              <a:ext uri="{FF2B5EF4-FFF2-40B4-BE49-F238E27FC236}">
                <a16:creationId xmlns:a16="http://schemas.microsoft.com/office/drawing/2014/main" id="{A71A34B9-CDBE-4F6F-A2CD-04C420DB3455}"/>
              </a:ext>
            </a:extLst>
          </p:cNvPr>
          <p:cNvSpPr>
            <a:spLocks noGrp="1"/>
          </p:cNvSpPr>
          <p:nvPr>
            <p:ph type="sldNum" sz="quarter" idx="12"/>
          </p:nvPr>
        </p:nvSpPr>
        <p:spPr>
          <a:xfrm>
            <a:off x="10821701" y="5672706"/>
            <a:ext cx="951908" cy="754673"/>
          </a:xfrm>
        </p:spPr>
        <p:txBody>
          <a:bodyPr/>
          <a:lstStyle/>
          <a:p>
            <a:fld id="{42B7CBA4-B6F8-42AF-9F87-A3019C537482}" type="slidenum">
              <a:rPr lang="en-US" smtClean="0"/>
              <a:pPr/>
              <a:t>6</a:t>
            </a:fld>
            <a:endParaRPr lang="en-US"/>
          </a:p>
        </p:txBody>
      </p:sp>
    </p:spTree>
    <p:extLst>
      <p:ext uri="{BB962C8B-B14F-4D97-AF65-F5344CB8AC3E}">
        <p14:creationId xmlns:p14="http://schemas.microsoft.com/office/powerpoint/2010/main" val="1604482673"/>
      </p:ext>
    </p:extLst>
  </p:cSld>
  <p:clrMapOvr>
    <a:masterClrMapping/>
  </p:clrMapOvr>
</p:sld>
</file>

<file path=ppt/theme/theme1.xml><?xml version="1.0" encoding="utf-8"?>
<a:theme xmlns:a="http://schemas.openxmlformats.org/drawingml/2006/main" name="MemoVTI">
  <a:themeElements>
    <a:clrScheme name="Custom 73">
      <a:dk1>
        <a:sysClr val="windowText" lastClr="000000"/>
      </a:dk1>
      <a:lt1>
        <a:sysClr val="window" lastClr="FFFFFF"/>
      </a:lt1>
      <a:dk2>
        <a:srgbClr val="192033"/>
      </a:dk2>
      <a:lt2>
        <a:srgbClr val="F3EAD9"/>
      </a:lt2>
      <a:accent1>
        <a:srgbClr val="ED625F"/>
      </a:accent1>
      <a:accent2>
        <a:srgbClr val="2F4FA7"/>
      </a:accent2>
      <a:accent3>
        <a:srgbClr val="76A899"/>
      </a:accent3>
      <a:accent4>
        <a:srgbClr val="D4669D"/>
      </a:accent4>
      <a:accent5>
        <a:srgbClr val="F2855A"/>
      </a:accent5>
      <a:accent6>
        <a:srgbClr val="C44732"/>
      </a:accent6>
      <a:hlink>
        <a:srgbClr val="3F7AAF"/>
      </a:hlink>
      <a:folHlink>
        <a:srgbClr val="9E4687"/>
      </a:folHlink>
    </a:clrScheme>
    <a:fontScheme name="Elephant Univers Condensed">
      <a:majorFont>
        <a:latin typeface="Elephant"/>
        <a:ea typeface=""/>
        <a:cs typeface=""/>
      </a:majorFont>
      <a:minorFont>
        <a:latin typeface="Univers Condense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emoVTI" id="{DF30D94D-D909-45F8-8565-C675708280D4}" vid="{636A8D8B-0354-48FA-9492-83E81C2616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A76123C-0D07-411D-99F3-D7FCBD3176D1}">
  <ds:schemaRefs>
    <ds:schemaRef ds:uri="16c05727-aa75-4e4a-9b5f-8a80a1165891"/>
    <ds:schemaRef ds:uri="230e9df3-be65-4c73-a93b-d1236ebd677e"/>
    <ds:schemaRef ds:uri="71af3243-3dd4-4a8d-8c0d-dd76da1f02a5"/>
    <ds:schemaRef ds:uri="http://schemas.microsoft.com/office/2006/metadata/contentType"/>
    <ds:schemaRef ds:uri="http://schemas.microsoft.com/office/2006/metadata/properties/metaAttributes"/>
    <ds:schemaRef ds:uri="http://schemas.microsoft.com/sharepoint/v3"/>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7D1BE6E-AF61-4499-9528-70BA981F4084}">
  <ds:schemaRefs>
    <ds:schemaRef ds:uri="http://schemas.microsoft.com/sharepoint/v3/contenttype/forms"/>
  </ds:schemaRefs>
</ds:datastoreItem>
</file>

<file path=customXml/itemProps3.xml><?xml version="1.0" encoding="utf-8"?>
<ds:datastoreItem xmlns:ds="http://schemas.openxmlformats.org/officeDocument/2006/customXml" ds:itemID="{41AE2BE2-2448-4E7B-801D-A1DB86E25C0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6</Slides>
  <Notes>4</Notes>
  <HiddenSlides>0</HiddenSlide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MemoVTI</vt:lpstr>
      <vt:lpstr>Schizophrenia  Lecture Neale Haddon  Module code BMHP6029  </vt:lpstr>
      <vt:lpstr>Schizophrenia </vt:lpstr>
      <vt:lpstr>Schizophrenia contemporary treatment care /ICD-11 Diagnostic Overview </vt:lpstr>
      <vt:lpstr>Positive and negative symptoms schizophrenia </vt:lpstr>
      <vt:lpstr>Critical Analysis/Recommendation for future policy practice</vt:lpstr>
      <vt:lpstr>Bleuler, E. (1911) Dementia Praecox or the Group of Schizophrenias. Corrigan, P.W. (2004) ‘How stigma interferes with mental health care’, American Psychologist, 59(7), pp. 614–625. Fusar-Poli, P. et al. (2017) ‘Early intervention in psychosis’, Lancet Psychiatry, 4(9), pp. 694–705. Goff, D.C. et al. (2017) ‘The long-term effects of antipsychotic medication’, American Journal of Psychiatry, 174(9), pp. 840–849. Link, B.G. and Phelan, J.C. (2001) ‘Conceptualizing stigma’, Annual Review of Sociology, 27, pp. 363–385. NICE (2014, updated 2023) Psychosis and schizophrenia in adults: prevention and management. Patel, V. et al. (2018) ‘The Lancet Commission on global mental health’, Lancet, 392, pp. 1553–1598. Thornicroft, G. (2006) Shunned: Stigma and discrimination in mental illness. Oxford University Press. World Health Organization (2013) Mental Health Action Plan 2013–2030. World Health Organization (2022) ICD-11 Clinical Descriptions and Diagnostic Guidelines. World Health Organization (2023) Schizophrenia Fact Sheet.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Schizophrenia  Lecture Neale Haddon  Module code BMHP6029  </dc:title>
  <dc:creator>Andreea Velisaru (2323535)</dc:creator>
  <cp:revision>46</cp:revision>
  <dcterms:created xsi:type="dcterms:W3CDTF">2026-03-08T14:35:01Z</dcterms:created>
  <dcterms:modified xsi:type="dcterms:W3CDTF">2026-03-08T23:17:25Z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